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0" r:id="rId3"/>
    <p:sldId id="293" r:id="rId4"/>
    <p:sldId id="294" r:id="rId5"/>
    <p:sldId id="295" r:id="rId6"/>
    <p:sldId id="296" r:id="rId7"/>
    <p:sldId id="297" r:id="rId8"/>
    <p:sldId id="298" r:id="rId9"/>
    <p:sldId id="300" r:id="rId10"/>
    <p:sldId id="302" r:id="rId11"/>
    <p:sldId id="307" r:id="rId12"/>
    <p:sldId id="306" r:id="rId13"/>
    <p:sldId id="301" r:id="rId14"/>
    <p:sldId id="299" r:id="rId15"/>
    <p:sldId id="308" r:id="rId16"/>
    <p:sldId id="304" r:id="rId17"/>
    <p:sldId id="309" r:id="rId18"/>
    <p:sldId id="303" r:id="rId1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C24F8-E495-49C5-B2F4-728B847464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EF4D1628-A35B-4BB0-9EFF-8CCEFDFBE85A}">
      <dgm:prSet phldrT="[Text]"/>
      <dgm:spPr/>
      <dgm:t>
        <a:bodyPr/>
        <a:lstStyle/>
        <a:p>
          <a:r>
            <a:rPr lang="he-IL" dirty="0"/>
            <a:t>ה"א שיש קידושין בעל </a:t>
          </a:r>
          <a:r>
            <a:rPr lang="he-IL" dirty="0" err="1"/>
            <a:t>כרחה</a:t>
          </a:r>
          <a:endParaRPr lang="en-IL" dirty="0"/>
        </a:p>
      </dgm:t>
    </dgm:pt>
    <dgm:pt modelId="{125EFFA4-D8DD-4379-BBAC-5F802CECE9C0}" type="parTrans" cxnId="{B7F1A9FD-1B1C-4145-A44F-69D49EED159A}">
      <dgm:prSet/>
      <dgm:spPr/>
      <dgm:t>
        <a:bodyPr/>
        <a:lstStyle/>
        <a:p>
          <a:endParaRPr lang="en-IL"/>
        </a:p>
      </dgm:t>
    </dgm:pt>
    <dgm:pt modelId="{86BFD627-7540-48A0-BDD2-7A018875A70B}" type="sibTrans" cxnId="{B7F1A9FD-1B1C-4145-A44F-69D49EED159A}">
      <dgm:prSet/>
      <dgm:spPr/>
      <dgm:t>
        <a:bodyPr/>
        <a:lstStyle/>
        <a:p>
          <a:endParaRPr lang="en-IL"/>
        </a:p>
      </dgm:t>
    </dgm:pt>
    <dgm:pt modelId="{31929EEE-B82F-47C6-9062-1B54405BD82D}">
      <dgm:prSet phldrT="[Text]"/>
      <dgm:spPr/>
      <dgm:t>
        <a:bodyPr/>
        <a:lstStyle/>
        <a:p>
          <a:r>
            <a:rPr lang="he-IL" dirty="0"/>
            <a:t>אין ה"א </a:t>
          </a:r>
          <a:endParaRPr lang="en-IL" dirty="0"/>
        </a:p>
      </dgm:t>
    </dgm:pt>
    <dgm:pt modelId="{3C0F2602-EA56-4DF6-A924-8212E7517948}" type="parTrans" cxnId="{D6FD4242-94B3-4EB6-B84A-30E1FEA6300D}">
      <dgm:prSet/>
      <dgm:spPr/>
      <dgm:t>
        <a:bodyPr/>
        <a:lstStyle/>
        <a:p>
          <a:endParaRPr lang="en-IL"/>
        </a:p>
      </dgm:t>
    </dgm:pt>
    <dgm:pt modelId="{2D9FBA6F-5208-443D-A0EE-9929A7E15D13}" type="sibTrans" cxnId="{D6FD4242-94B3-4EB6-B84A-30E1FEA6300D}">
      <dgm:prSet/>
      <dgm:spPr/>
      <dgm:t>
        <a:bodyPr/>
        <a:lstStyle/>
        <a:p>
          <a:endParaRPr lang="en-IL"/>
        </a:p>
      </dgm:t>
    </dgm:pt>
    <dgm:pt modelId="{F51EEA46-8CBC-49A7-9A4E-013343EF22EF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E4B15671-2E47-4467-8802-13A163096987}" type="parTrans" cxnId="{D22F643D-2D79-4E45-B5F5-44AF32B4BD80}">
      <dgm:prSet/>
      <dgm:spPr/>
      <dgm:t>
        <a:bodyPr/>
        <a:lstStyle/>
        <a:p>
          <a:endParaRPr lang="en-IL"/>
        </a:p>
      </dgm:t>
    </dgm:pt>
    <dgm:pt modelId="{C85679F2-B685-4823-9353-EFE9D3E8C706}" type="sibTrans" cxnId="{D22F643D-2D79-4E45-B5F5-44AF32B4BD80}">
      <dgm:prSet/>
      <dgm:spPr/>
      <dgm:t>
        <a:bodyPr/>
        <a:lstStyle/>
        <a:p>
          <a:endParaRPr lang="en-IL"/>
        </a:p>
      </dgm:t>
    </dgm:pt>
    <dgm:pt modelId="{A65A44E3-0D74-4D46-B53E-B8855099C5D5}">
      <dgm:prSet phldrT="[Text]"/>
      <dgm:spPr/>
      <dgm:t>
        <a:bodyPr/>
        <a:lstStyle/>
        <a:p>
          <a:r>
            <a:rPr lang="he-IL" dirty="0"/>
            <a:t>קידושין- אין מקדש דבר שלא שייך אליו</a:t>
          </a:r>
          <a:endParaRPr lang="en-IL" dirty="0"/>
        </a:p>
      </dgm:t>
    </dgm:pt>
    <dgm:pt modelId="{7A491B2B-8CAA-4AA3-A53C-E5B38F231BF0}" type="parTrans" cxnId="{CCC34797-A428-441C-9535-41D67B3C46CF}">
      <dgm:prSet/>
      <dgm:spPr/>
      <dgm:t>
        <a:bodyPr/>
        <a:lstStyle/>
        <a:p>
          <a:endParaRPr lang="en-IL"/>
        </a:p>
      </dgm:t>
    </dgm:pt>
    <dgm:pt modelId="{D4557C5D-41AC-439F-B654-224F73628ED8}" type="sibTrans" cxnId="{CCC34797-A428-441C-9535-41D67B3C46CF}">
      <dgm:prSet/>
      <dgm:spPr/>
      <dgm:t>
        <a:bodyPr/>
        <a:lstStyle/>
        <a:p>
          <a:endParaRPr lang="en-IL"/>
        </a:p>
      </dgm:t>
    </dgm:pt>
    <dgm:pt modelId="{E2339523-2377-4427-B4E4-0DA952FE29BC}">
      <dgm:prSet phldrT="[Text]"/>
      <dgm:spPr/>
      <dgm:t>
        <a:bodyPr/>
        <a:lstStyle/>
        <a:p>
          <a:r>
            <a:rPr lang="he-IL" dirty="0" err="1"/>
            <a:t>האשה</a:t>
          </a:r>
          <a:r>
            <a:rPr lang="he-IL" dirty="0"/>
            <a:t> נקנית</a:t>
          </a:r>
          <a:r>
            <a:rPr lang="en-US" dirty="0"/>
            <a:t>-</a:t>
          </a:r>
          <a:r>
            <a:rPr lang="he-IL" dirty="0"/>
            <a:t> </a:t>
          </a:r>
          <a:r>
            <a:rPr lang="en-US" dirty="0"/>
            <a:t>she’s an equal partner in the </a:t>
          </a:r>
          <a:r>
            <a:rPr lang="he-IL" dirty="0"/>
            <a:t>קנין</a:t>
          </a:r>
          <a:endParaRPr lang="en-IL" dirty="0"/>
        </a:p>
      </dgm:t>
    </dgm:pt>
    <dgm:pt modelId="{89D5303D-E44B-4048-B67A-0EEBE471935C}" type="parTrans" cxnId="{58FF4C28-C237-4421-B220-18B81B5F1BF8}">
      <dgm:prSet/>
      <dgm:spPr/>
      <dgm:t>
        <a:bodyPr/>
        <a:lstStyle/>
        <a:p>
          <a:endParaRPr lang="en-IL"/>
        </a:p>
      </dgm:t>
    </dgm:pt>
    <dgm:pt modelId="{35BF03B2-5786-463D-B84B-48D3E4405567}" type="sibTrans" cxnId="{58FF4C28-C237-4421-B220-18B81B5F1BF8}">
      <dgm:prSet/>
      <dgm:spPr/>
      <dgm:t>
        <a:bodyPr/>
        <a:lstStyle/>
        <a:p>
          <a:endParaRPr lang="en-IL"/>
        </a:p>
      </dgm:t>
    </dgm:pt>
    <dgm:pt modelId="{CE291A5F-B008-41D4-9DE4-5EF270F7FF12}">
      <dgm:prSet phldrT="[Text]"/>
      <dgm:spPr/>
      <dgm:t>
        <a:bodyPr/>
        <a:lstStyle/>
        <a:p>
          <a:r>
            <a:rPr lang="he-IL" dirty="0"/>
            <a:t>יש </a:t>
          </a:r>
          <a:r>
            <a:rPr lang="he-IL"/>
            <a:t>ה"א ממש</a:t>
          </a:r>
          <a:endParaRPr lang="en-IL" dirty="0"/>
        </a:p>
      </dgm:t>
    </dgm:pt>
    <dgm:pt modelId="{6A348515-9C42-4D85-B6EB-1BD231175346}" type="parTrans" cxnId="{A20CA764-1035-4B15-B70E-499EBAEBDC48}">
      <dgm:prSet/>
      <dgm:spPr/>
      <dgm:t>
        <a:bodyPr/>
        <a:lstStyle/>
        <a:p>
          <a:endParaRPr lang="en-IL"/>
        </a:p>
      </dgm:t>
    </dgm:pt>
    <dgm:pt modelId="{446531C1-FC4F-4E81-A453-F4BD0F094107}" type="sibTrans" cxnId="{A20CA764-1035-4B15-B70E-499EBAEBDC48}">
      <dgm:prSet/>
      <dgm:spPr/>
      <dgm:t>
        <a:bodyPr/>
        <a:lstStyle/>
        <a:p>
          <a:endParaRPr lang="en-IL"/>
        </a:p>
      </dgm:t>
    </dgm:pt>
    <dgm:pt modelId="{F4975E1F-5BCD-4A03-B255-C98F729097FF}">
      <dgm:prSet phldrT="[Text]"/>
      <dgm:spPr/>
      <dgm:t>
        <a:bodyPr/>
        <a:lstStyle/>
        <a:p>
          <a:r>
            <a:rPr lang="he-IL" dirty="0"/>
            <a:t>יש ה"א לגבי מעמד ביניים</a:t>
          </a:r>
          <a:endParaRPr lang="en-IL" dirty="0"/>
        </a:p>
      </dgm:t>
    </dgm:pt>
    <dgm:pt modelId="{59926C83-06F2-4313-8161-466AA488AE72}" type="parTrans" cxnId="{E7C9C1DE-8B5D-4A67-8DBD-C89E17B828D7}">
      <dgm:prSet/>
      <dgm:spPr/>
      <dgm:t>
        <a:bodyPr/>
        <a:lstStyle/>
        <a:p>
          <a:endParaRPr lang="en-IL"/>
        </a:p>
      </dgm:t>
    </dgm:pt>
    <dgm:pt modelId="{58D5D1E6-88F4-49EA-92D1-E2770D713E0D}" type="sibTrans" cxnId="{E7C9C1DE-8B5D-4A67-8DBD-C89E17B828D7}">
      <dgm:prSet/>
      <dgm:spPr/>
      <dgm:t>
        <a:bodyPr/>
        <a:lstStyle/>
        <a:p>
          <a:endParaRPr lang="en-IL"/>
        </a:p>
      </dgm:t>
    </dgm:pt>
    <dgm:pt modelId="{5A062AAB-AFB6-4FCB-A55F-01D8C3DD931E}">
      <dgm:prSet phldrT="[Text]"/>
      <dgm:spPr/>
      <dgm:t>
        <a:bodyPr/>
        <a:lstStyle/>
        <a:p>
          <a:r>
            <a:rPr lang="en-US" dirty="0"/>
            <a:t>She’s the subject of the process, not the object </a:t>
          </a:r>
          <a:endParaRPr lang="en-IL" dirty="0"/>
        </a:p>
      </dgm:t>
    </dgm:pt>
    <dgm:pt modelId="{F6B0038D-99E2-4904-A106-A20E31F0860B}" type="parTrans" cxnId="{7CBB092C-092A-4355-8DED-EFF46DFF276C}">
      <dgm:prSet/>
      <dgm:spPr/>
      <dgm:t>
        <a:bodyPr/>
        <a:lstStyle/>
        <a:p>
          <a:endParaRPr lang="en-IL"/>
        </a:p>
      </dgm:t>
    </dgm:pt>
    <dgm:pt modelId="{66B03743-8B6A-4A4C-8D45-FF61B19D4D2E}" type="sibTrans" cxnId="{7CBB092C-092A-4355-8DED-EFF46DFF276C}">
      <dgm:prSet/>
      <dgm:spPr/>
      <dgm:t>
        <a:bodyPr/>
        <a:lstStyle/>
        <a:p>
          <a:endParaRPr lang="en-IL"/>
        </a:p>
      </dgm:t>
    </dgm:pt>
    <dgm:pt modelId="{2FD3D816-E5BB-47D2-8F8C-0087D4C0F46E}" type="pres">
      <dgm:prSet presAssocID="{0B9C24F8-E495-49C5-B2F4-728B847464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5C821D-C140-4144-B503-343C64C6EF32}" type="pres">
      <dgm:prSet presAssocID="{EF4D1628-A35B-4BB0-9EFF-8CCEFDFBE85A}" presName="hierRoot1" presStyleCnt="0"/>
      <dgm:spPr/>
    </dgm:pt>
    <dgm:pt modelId="{B6F8563E-B4C3-4EC5-A79E-1DF6E7E7F892}" type="pres">
      <dgm:prSet presAssocID="{EF4D1628-A35B-4BB0-9EFF-8CCEFDFBE85A}" presName="composite" presStyleCnt="0"/>
      <dgm:spPr/>
    </dgm:pt>
    <dgm:pt modelId="{C58DE1F7-6597-4143-AD39-666185953A24}" type="pres">
      <dgm:prSet presAssocID="{EF4D1628-A35B-4BB0-9EFF-8CCEFDFBE85A}" presName="background" presStyleLbl="node0" presStyleIdx="0" presStyleCnt="1"/>
      <dgm:spPr/>
    </dgm:pt>
    <dgm:pt modelId="{0D33B129-C80D-44B4-B376-F6F67822699D}" type="pres">
      <dgm:prSet presAssocID="{EF4D1628-A35B-4BB0-9EFF-8CCEFDFBE85A}" presName="text" presStyleLbl="fgAcc0" presStyleIdx="0" presStyleCnt="1">
        <dgm:presLayoutVars>
          <dgm:chPref val="3"/>
        </dgm:presLayoutVars>
      </dgm:prSet>
      <dgm:spPr/>
    </dgm:pt>
    <dgm:pt modelId="{BB893CD1-03F0-4E02-B22F-A44DB14D8453}" type="pres">
      <dgm:prSet presAssocID="{EF4D1628-A35B-4BB0-9EFF-8CCEFDFBE85A}" presName="hierChild2" presStyleCnt="0"/>
      <dgm:spPr/>
    </dgm:pt>
    <dgm:pt modelId="{184FE815-AFF6-4BE4-84A5-5500E76EB400}" type="pres">
      <dgm:prSet presAssocID="{3C0F2602-EA56-4DF6-A924-8212E7517948}" presName="Name10" presStyleLbl="parChTrans1D2" presStyleIdx="0" presStyleCnt="3"/>
      <dgm:spPr/>
    </dgm:pt>
    <dgm:pt modelId="{1C5C7B13-1245-42D1-BCCE-7A7E3BFC33F7}" type="pres">
      <dgm:prSet presAssocID="{31929EEE-B82F-47C6-9062-1B54405BD82D}" presName="hierRoot2" presStyleCnt="0"/>
      <dgm:spPr/>
    </dgm:pt>
    <dgm:pt modelId="{9D40D7D1-9B24-4E0D-9A76-D6B1ADB59756}" type="pres">
      <dgm:prSet presAssocID="{31929EEE-B82F-47C6-9062-1B54405BD82D}" presName="composite2" presStyleCnt="0"/>
      <dgm:spPr/>
    </dgm:pt>
    <dgm:pt modelId="{A9DC4CC1-59B9-4E74-AA4D-A69E87D39E88}" type="pres">
      <dgm:prSet presAssocID="{31929EEE-B82F-47C6-9062-1B54405BD82D}" presName="background2" presStyleLbl="node2" presStyleIdx="0" presStyleCnt="3"/>
      <dgm:spPr/>
    </dgm:pt>
    <dgm:pt modelId="{82D2BFB8-2967-4196-910C-B65A53446DF3}" type="pres">
      <dgm:prSet presAssocID="{31929EEE-B82F-47C6-9062-1B54405BD82D}" presName="text2" presStyleLbl="fgAcc2" presStyleIdx="0" presStyleCnt="3">
        <dgm:presLayoutVars>
          <dgm:chPref val="3"/>
        </dgm:presLayoutVars>
      </dgm:prSet>
      <dgm:spPr/>
    </dgm:pt>
    <dgm:pt modelId="{E4B81CC2-9472-4435-AB51-B8E2CB57608C}" type="pres">
      <dgm:prSet presAssocID="{31929EEE-B82F-47C6-9062-1B54405BD82D}" presName="hierChild3" presStyleCnt="0"/>
      <dgm:spPr/>
    </dgm:pt>
    <dgm:pt modelId="{11EBDA8F-4B1C-4751-ACC6-F3BF6A83CFA6}" type="pres">
      <dgm:prSet presAssocID="{E4B15671-2E47-4467-8802-13A163096987}" presName="Name17" presStyleLbl="parChTrans1D3" presStyleIdx="0" presStyleCnt="1"/>
      <dgm:spPr/>
    </dgm:pt>
    <dgm:pt modelId="{5721040A-8957-4E22-83AE-F1F211D36358}" type="pres">
      <dgm:prSet presAssocID="{F51EEA46-8CBC-49A7-9A4E-013343EF22EF}" presName="hierRoot3" presStyleCnt="0"/>
      <dgm:spPr/>
    </dgm:pt>
    <dgm:pt modelId="{D892C7D1-7B6A-4AFF-B940-0260BD071A03}" type="pres">
      <dgm:prSet presAssocID="{F51EEA46-8CBC-49A7-9A4E-013343EF22EF}" presName="composite3" presStyleCnt="0"/>
      <dgm:spPr/>
    </dgm:pt>
    <dgm:pt modelId="{47510024-0D70-4876-A167-1E291EEC88FF}" type="pres">
      <dgm:prSet presAssocID="{F51EEA46-8CBC-49A7-9A4E-013343EF22EF}" presName="background3" presStyleLbl="node3" presStyleIdx="0" presStyleCnt="1"/>
      <dgm:spPr/>
    </dgm:pt>
    <dgm:pt modelId="{7EBA0841-215A-4A07-BB1C-D3D3FCE628FD}" type="pres">
      <dgm:prSet presAssocID="{F51EEA46-8CBC-49A7-9A4E-013343EF22EF}" presName="text3" presStyleLbl="fgAcc3" presStyleIdx="0" presStyleCnt="1">
        <dgm:presLayoutVars>
          <dgm:chPref val="3"/>
        </dgm:presLayoutVars>
      </dgm:prSet>
      <dgm:spPr/>
    </dgm:pt>
    <dgm:pt modelId="{E2235F72-EBCC-49CF-9A62-C16E4C69BF09}" type="pres">
      <dgm:prSet presAssocID="{F51EEA46-8CBC-49A7-9A4E-013343EF22EF}" presName="hierChild4" presStyleCnt="0"/>
      <dgm:spPr/>
    </dgm:pt>
    <dgm:pt modelId="{B9E36611-7FC3-4EC8-BB29-BCFF8174808C}" type="pres">
      <dgm:prSet presAssocID="{7A491B2B-8CAA-4AA3-A53C-E5B38F231BF0}" presName="Name23" presStyleLbl="parChTrans1D4" presStyleIdx="0" presStyleCnt="3"/>
      <dgm:spPr/>
    </dgm:pt>
    <dgm:pt modelId="{DBD8303B-B458-4A93-83EE-40993138BBBB}" type="pres">
      <dgm:prSet presAssocID="{A65A44E3-0D74-4D46-B53E-B8855099C5D5}" presName="hierRoot4" presStyleCnt="0"/>
      <dgm:spPr/>
    </dgm:pt>
    <dgm:pt modelId="{C425F3DA-D24E-49CD-9A58-6772A942FB6A}" type="pres">
      <dgm:prSet presAssocID="{A65A44E3-0D74-4D46-B53E-B8855099C5D5}" presName="composite4" presStyleCnt="0"/>
      <dgm:spPr/>
    </dgm:pt>
    <dgm:pt modelId="{B0C76A87-FA9B-4840-95CF-0A9257783D49}" type="pres">
      <dgm:prSet presAssocID="{A65A44E3-0D74-4D46-B53E-B8855099C5D5}" presName="background4" presStyleLbl="node4" presStyleIdx="0" presStyleCnt="3"/>
      <dgm:spPr/>
    </dgm:pt>
    <dgm:pt modelId="{17B5C5EC-0DC0-453B-841C-FA6A3F5B2D01}" type="pres">
      <dgm:prSet presAssocID="{A65A44E3-0D74-4D46-B53E-B8855099C5D5}" presName="text4" presStyleLbl="fgAcc4" presStyleIdx="0" presStyleCnt="3">
        <dgm:presLayoutVars>
          <dgm:chPref val="3"/>
        </dgm:presLayoutVars>
      </dgm:prSet>
      <dgm:spPr/>
    </dgm:pt>
    <dgm:pt modelId="{F8335B53-5FB3-46F0-BE54-417CD417BFA8}" type="pres">
      <dgm:prSet presAssocID="{A65A44E3-0D74-4D46-B53E-B8855099C5D5}" presName="hierChild5" presStyleCnt="0"/>
      <dgm:spPr/>
    </dgm:pt>
    <dgm:pt modelId="{F35F3EBF-CF47-4DBA-913D-00EE9F43F799}" type="pres">
      <dgm:prSet presAssocID="{89D5303D-E44B-4048-B67A-0EEBE471935C}" presName="Name23" presStyleLbl="parChTrans1D4" presStyleIdx="1" presStyleCnt="3"/>
      <dgm:spPr/>
    </dgm:pt>
    <dgm:pt modelId="{0938F488-E842-4391-960E-1258D825BEFC}" type="pres">
      <dgm:prSet presAssocID="{E2339523-2377-4427-B4E4-0DA952FE29BC}" presName="hierRoot4" presStyleCnt="0"/>
      <dgm:spPr/>
    </dgm:pt>
    <dgm:pt modelId="{7A0AA1BE-C892-4D18-9C27-447F2DD7ED7A}" type="pres">
      <dgm:prSet presAssocID="{E2339523-2377-4427-B4E4-0DA952FE29BC}" presName="composite4" presStyleCnt="0"/>
      <dgm:spPr/>
    </dgm:pt>
    <dgm:pt modelId="{36D0E0E5-54B5-4509-93E7-B03A6F890C41}" type="pres">
      <dgm:prSet presAssocID="{E2339523-2377-4427-B4E4-0DA952FE29BC}" presName="background4" presStyleLbl="node4" presStyleIdx="1" presStyleCnt="3"/>
      <dgm:spPr/>
    </dgm:pt>
    <dgm:pt modelId="{EAB6CE63-B17A-48D0-9482-7EC30725E3AD}" type="pres">
      <dgm:prSet presAssocID="{E2339523-2377-4427-B4E4-0DA952FE29BC}" presName="text4" presStyleLbl="fgAcc4" presStyleIdx="1" presStyleCnt="3">
        <dgm:presLayoutVars>
          <dgm:chPref val="3"/>
        </dgm:presLayoutVars>
      </dgm:prSet>
      <dgm:spPr/>
    </dgm:pt>
    <dgm:pt modelId="{6EACC085-B32E-43EA-B404-0EBCE88763DC}" type="pres">
      <dgm:prSet presAssocID="{E2339523-2377-4427-B4E4-0DA952FE29BC}" presName="hierChild5" presStyleCnt="0"/>
      <dgm:spPr/>
    </dgm:pt>
    <dgm:pt modelId="{35A3DAF7-9DEF-4AD4-9507-CDF7A6477DFF}" type="pres">
      <dgm:prSet presAssocID="{F6B0038D-99E2-4904-A106-A20E31F0860B}" presName="Name23" presStyleLbl="parChTrans1D4" presStyleIdx="2" presStyleCnt="3"/>
      <dgm:spPr/>
    </dgm:pt>
    <dgm:pt modelId="{98E06B0C-8C31-46E6-BD46-EFF135766372}" type="pres">
      <dgm:prSet presAssocID="{5A062AAB-AFB6-4FCB-A55F-01D8C3DD931E}" presName="hierRoot4" presStyleCnt="0"/>
      <dgm:spPr/>
    </dgm:pt>
    <dgm:pt modelId="{BC8FB66C-CFB9-49BF-A98A-08CC735FE5F2}" type="pres">
      <dgm:prSet presAssocID="{5A062AAB-AFB6-4FCB-A55F-01D8C3DD931E}" presName="composite4" presStyleCnt="0"/>
      <dgm:spPr/>
    </dgm:pt>
    <dgm:pt modelId="{974A8AA9-6509-4A99-B206-0F0C59D51652}" type="pres">
      <dgm:prSet presAssocID="{5A062AAB-AFB6-4FCB-A55F-01D8C3DD931E}" presName="background4" presStyleLbl="node4" presStyleIdx="2" presStyleCnt="3"/>
      <dgm:spPr/>
    </dgm:pt>
    <dgm:pt modelId="{B2BBDF8A-B099-45AB-9AD2-A8B204EAB0FB}" type="pres">
      <dgm:prSet presAssocID="{5A062AAB-AFB6-4FCB-A55F-01D8C3DD931E}" presName="text4" presStyleLbl="fgAcc4" presStyleIdx="2" presStyleCnt="3">
        <dgm:presLayoutVars>
          <dgm:chPref val="3"/>
        </dgm:presLayoutVars>
      </dgm:prSet>
      <dgm:spPr/>
    </dgm:pt>
    <dgm:pt modelId="{DA50AC73-A4A4-40A3-93B6-9866A8B10857}" type="pres">
      <dgm:prSet presAssocID="{5A062AAB-AFB6-4FCB-A55F-01D8C3DD931E}" presName="hierChild5" presStyleCnt="0"/>
      <dgm:spPr/>
    </dgm:pt>
    <dgm:pt modelId="{CA52D716-8E43-4AB1-B6A3-30C0285414E4}" type="pres">
      <dgm:prSet presAssocID="{59926C83-06F2-4313-8161-466AA488AE72}" presName="Name10" presStyleLbl="parChTrans1D2" presStyleIdx="1" presStyleCnt="3"/>
      <dgm:spPr/>
    </dgm:pt>
    <dgm:pt modelId="{A2418EF5-9859-4E2E-A7AB-2EDE242FBDAD}" type="pres">
      <dgm:prSet presAssocID="{F4975E1F-5BCD-4A03-B255-C98F729097FF}" presName="hierRoot2" presStyleCnt="0"/>
      <dgm:spPr/>
    </dgm:pt>
    <dgm:pt modelId="{2DCB2F84-7760-44E9-89E8-B8A79BC18104}" type="pres">
      <dgm:prSet presAssocID="{F4975E1F-5BCD-4A03-B255-C98F729097FF}" presName="composite2" presStyleCnt="0"/>
      <dgm:spPr/>
    </dgm:pt>
    <dgm:pt modelId="{077F0D49-9FD1-4DC6-93CE-CFD9B0594CC8}" type="pres">
      <dgm:prSet presAssocID="{F4975E1F-5BCD-4A03-B255-C98F729097FF}" presName="background2" presStyleLbl="node2" presStyleIdx="1" presStyleCnt="3"/>
      <dgm:spPr/>
    </dgm:pt>
    <dgm:pt modelId="{5F70AB85-4A73-41F4-9E0C-8540759B3BF6}" type="pres">
      <dgm:prSet presAssocID="{F4975E1F-5BCD-4A03-B255-C98F729097FF}" presName="text2" presStyleLbl="fgAcc2" presStyleIdx="1" presStyleCnt="3">
        <dgm:presLayoutVars>
          <dgm:chPref val="3"/>
        </dgm:presLayoutVars>
      </dgm:prSet>
      <dgm:spPr/>
    </dgm:pt>
    <dgm:pt modelId="{9FFACD68-0FB4-42C1-BF43-D482EC28068F}" type="pres">
      <dgm:prSet presAssocID="{F4975E1F-5BCD-4A03-B255-C98F729097FF}" presName="hierChild3" presStyleCnt="0"/>
      <dgm:spPr/>
    </dgm:pt>
    <dgm:pt modelId="{A73A4F14-22EC-431A-97A0-2891E3C6E03C}" type="pres">
      <dgm:prSet presAssocID="{6A348515-9C42-4D85-B6EB-1BD231175346}" presName="Name10" presStyleLbl="parChTrans1D2" presStyleIdx="2" presStyleCnt="3"/>
      <dgm:spPr/>
    </dgm:pt>
    <dgm:pt modelId="{C83B0FD0-0FE2-4387-A3BC-78B15DD88BA6}" type="pres">
      <dgm:prSet presAssocID="{CE291A5F-B008-41D4-9DE4-5EF270F7FF12}" presName="hierRoot2" presStyleCnt="0"/>
      <dgm:spPr/>
    </dgm:pt>
    <dgm:pt modelId="{F45F0954-56C4-4DC3-89B8-254DA5F9A154}" type="pres">
      <dgm:prSet presAssocID="{CE291A5F-B008-41D4-9DE4-5EF270F7FF12}" presName="composite2" presStyleCnt="0"/>
      <dgm:spPr/>
    </dgm:pt>
    <dgm:pt modelId="{AE4B60B0-C79C-4917-99C0-830E9D5590DA}" type="pres">
      <dgm:prSet presAssocID="{CE291A5F-B008-41D4-9DE4-5EF270F7FF12}" presName="background2" presStyleLbl="node2" presStyleIdx="2" presStyleCnt="3"/>
      <dgm:spPr/>
    </dgm:pt>
    <dgm:pt modelId="{910D9477-B7FE-4FBD-857D-C22138CC8900}" type="pres">
      <dgm:prSet presAssocID="{CE291A5F-B008-41D4-9DE4-5EF270F7FF12}" presName="text2" presStyleLbl="fgAcc2" presStyleIdx="2" presStyleCnt="3">
        <dgm:presLayoutVars>
          <dgm:chPref val="3"/>
        </dgm:presLayoutVars>
      </dgm:prSet>
      <dgm:spPr/>
    </dgm:pt>
    <dgm:pt modelId="{D948717F-A019-4924-85F7-BD26803DEDFE}" type="pres">
      <dgm:prSet presAssocID="{CE291A5F-B008-41D4-9DE4-5EF270F7FF12}" presName="hierChild3" presStyleCnt="0"/>
      <dgm:spPr/>
    </dgm:pt>
  </dgm:ptLst>
  <dgm:cxnLst>
    <dgm:cxn modelId="{6D32A403-1301-4C58-8131-DC14A42259DA}" type="presOf" srcId="{EF4D1628-A35B-4BB0-9EFF-8CCEFDFBE85A}" destId="{0D33B129-C80D-44B4-B376-F6F67822699D}" srcOrd="0" destOrd="0" presId="urn:microsoft.com/office/officeart/2005/8/layout/hierarchy1"/>
    <dgm:cxn modelId="{F1542009-F685-4B36-BF0A-67007B165BA3}" type="presOf" srcId="{5A062AAB-AFB6-4FCB-A55F-01D8C3DD931E}" destId="{B2BBDF8A-B099-45AB-9AD2-A8B204EAB0FB}" srcOrd="0" destOrd="0" presId="urn:microsoft.com/office/officeart/2005/8/layout/hierarchy1"/>
    <dgm:cxn modelId="{73887E17-A87A-486A-9CE9-E4D727E18BCB}" type="presOf" srcId="{E2339523-2377-4427-B4E4-0DA952FE29BC}" destId="{EAB6CE63-B17A-48D0-9482-7EC30725E3AD}" srcOrd="0" destOrd="0" presId="urn:microsoft.com/office/officeart/2005/8/layout/hierarchy1"/>
    <dgm:cxn modelId="{1083F217-9C72-4508-B92A-EAF4B35BF52E}" type="presOf" srcId="{F6B0038D-99E2-4904-A106-A20E31F0860B}" destId="{35A3DAF7-9DEF-4AD4-9507-CDF7A6477DFF}" srcOrd="0" destOrd="0" presId="urn:microsoft.com/office/officeart/2005/8/layout/hierarchy1"/>
    <dgm:cxn modelId="{10B6BB25-5803-4475-9BB8-CC2D795B41FC}" type="presOf" srcId="{3C0F2602-EA56-4DF6-A924-8212E7517948}" destId="{184FE815-AFF6-4BE4-84A5-5500E76EB400}" srcOrd="0" destOrd="0" presId="urn:microsoft.com/office/officeart/2005/8/layout/hierarchy1"/>
    <dgm:cxn modelId="{58FF4C28-C237-4421-B220-18B81B5F1BF8}" srcId="{F51EEA46-8CBC-49A7-9A4E-013343EF22EF}" destId="{E2339523-2377-4427-B4E4-0DA952FE29BC}" srcOrd="1" destOrd="0" parTransId="{89D5303D-E44B-4048-B67A-0EEBE471935C}" sibTransId="{35BF03B2-5786-463D-B84B-48D3E4405567}"/>
    <dgm:cxn modelId="{DA658829-3496-4B21-93B3-204E1986E439}" type="presOf" srcId="{31929EEE-B82F-47C6-9062-1B54405BD82D}" destId="{82D2BFB8-2967-4196-910C-B65A53446DF3}" srcOrd="0" destOrd="0" presId="urn:microsoft.com/office/officeart/2005/8/layout/hierarchy1"/>
    <dgm:cxn modelId="{7CBB092C-092A-4355-8DED-EFF46DFF276C}" srcId="{F51EEA46-8CBC-49A7-9A4E-013343EF22EF}" destId="{5A062AAB-AFB6-4FCB-A55F-01D8C3DD931E}" srcOrd="2" destOrd="0" parTransId="{F6B0038D-99E2-4904-A106-A20E31F0860B}" sibTransId="{66B03743-8B6A-4A4C-8D45-FF61B19D4D2E}"/>
    <dgm:cxn modelId="{D22F643D-2D79-4E45-B5F5-44AF32B4BD80}" srcId="{31929EEE-B82F-47C6-9062-1B54405BD82D}" destId="{F51EEA46-8CBC-49A7-9A4E-013343EF22EF}" srcOrd="0" destOrd="0" parTransId="{E4B15671-2E47-4467-8802-13A163096987}" sibTransId="{C85679F2-B685-4823-9353-EFE9D3E8C706}"/>
    <dgm:cxn modelId="{EDD4643D-9840-4827-9E60-03213F88C37A}" type="presOf" srcId="{59926C83-06F2-4313-8161-466AA488AE72}" destId="{CA52D716-8E43-4AB1-B6A3-30C0285414E4}" srcOrd="0" destOrd="0" presId="urn:microsoft.com/office/officeart/2005/8/layout/hierarchy1"/>
    <dgm:cxn modelId="{A70DD461-4FAC-451D-9477-307AAFDF8811}" type="presOf" srcId="{6A348515-9C42-4D85-B6EB-1BD231175346}" destId="{A73A4F14-22EC-431A-97A0-2891E3C6E03C}" srcOrd="0" destOrd="0" presId="urn:microsoft.com/office/officeart/2005/8/layout/hierarchy1"/>
    <dgm:cxn modelId="{D6FD4242-94B3-4EB6-B84A-30E1FEA6300D}" srcId="{EF4D1628-A35B-4BB0-9EFF-8CCEFDFBE85A}" destId="{31929EEE-B82F-47C6-9062-1B54405BD82D}" srcOrd="0" destOrd="0" parTransId="{3C0F2602-EA56-4DF6-A924-8212E7517948}" sibTransId="{2D9FBA6F-5208-443D-A0EE-9929A7E15D13}"/>
    <dgm:cxn modelId="{A20CA764-1035-4B15-B70E-499EBAEBDC48}" srcId="{EF4D1628-A35B-4BB0-9EFF-8CCEFDFBE85A}" destId="{CE291A5F-B008-41D4-9DE4-5EF270F7FF12}" srcOrd="2" destOrd="0" parTransId="{6A348515-9C42-4D85-B6EB-1BD231175346}" sibTransId="{446531C1-FC4F-4E81-A453-F4BD0F094107}"/>
    <dgm:cxn modelId="{0D2AAE65-AC58-4CE5-8F29-E51E5E592C86}" type="presOf" srcId="{0B9C24F8-E495-49C5-B2F4-728B84746481}" destId="{2FD3D816-E5BB-47D2-8F8C-0087D4C0F46E}" srcOrd="0" destOrd="0" presId="urn:microsoft.com/office/officeart/2005/8/layout/hierarchy1"/>
    <dgm:cxn modelId="{CB8C0348-600B-41D1-BFE7-54845DF0E80B}" type="presOf" srcId="{7A491B2B-8CAA-4AA3-A53C-E5B38F231BF0}" destId="{B9E36611-7FC3-4EC8-BB29-BCFF8174808C}" srcOrd="0" destOrd="0" presId="urn:microsoft.com/office/officeart/2005/8/layout/hierarchy1"/>
    <dgm:cxn modelId="{97CBB28B-BFBE-4FB7-A315-9F53AE55C82E}" type="presOf" srcId="{E4B15671-2E47-4467-8802-13A163096987}" destId="{11EBDA8F-4B1C-4751-ACC6-F3BF6A83CFA6}" srcOrd="0" destOrd="0" presId="urn:microsoft.com/office/officeart/2005/8/layout/hierarchy1"/>
    <dgm:cxn modelId="{B59FF393-8B2A-4221-BCDB-FD240ED22D5D}" type="presOf" srcId="{CE291A5F-B008-41D4-9DE4-5EF270F7FF12}" destId="{910D9477-B7FE-4FBD-857D-C22138CC8900}" srcOrd="0" destOrd="0" presId="urn:microsoft.com/office/officeart/2005/8/layout/hierarchy1"/>
    <dgm:cxn modelId="{CCC34797-A428-441C-9535-41D67B3C46CF}" srcId="{F51EEA46-8CBC-49A7-9A4E-013343EF22EF}" destId="{A65A44E3-0D74-4D46-B53E-B8855099C5D5}" srcOrd="0" destOrd="0" parTransId="{7A491B2B-8CAA-4AA3-A53C-E5B38F231BF0}" sibTransId="{D4557C5D-41AC-439F-B654-224F73628ED8}"/>
    <dgm:cxn modelId="{3E4A7CA0-173E-407F-9BA9-49B211187EBF}" type="presOf" srcId="{89D5303D-E44B-4048-B67A-0EEBE471935C}" destId="{F35F3EBF-CF47-4DBA-913D-00EE9F43F799}" srcOrd="0" destOrd="0" presId="urn:microsoft.com/office/officeart/2005/8/layout/hierarchy1"/>
    <dgm:cxn modelId="{AE73D6A4-26E2-483A-BBEA-9DDC54229664}" type="presOf" srcId="{A65A44E3-0D74-4D46-B53E-B8855099C5D5}" destId="{17B5C5EC-0DC0-453B-841C-FA6A3F5B2D01}" srcOrd="0" destOrd="0" presId="urn:microsoft.com/office/officeart/2005/8/layout/hierarchy1"/>
    <dgm:cxn modelId="{78932BC1-DE57-44CC-990F-031591A4B6B2}" type="presOf" srcId="{F51EEA46-8CBC-49A7-9A4E-013343EF22EF}" destId="{7EBA0841-215A-4A07-BB1C-D3D3FCE628FD}" srcOrd="0" destOrd="0" presId="urn:microsoft.com/office/officeart/2005/8/layout/hierarchy1"/>
    <dgm:cxn modelId="{E7C9C1DE-8B5D-4A67-8DBD-C89E17B828D7}" srcId="{EF4D1628-A35B-4BB0-9EFF-8CCEFDFBE85A}" destId="{F4975E1F-5BCD-4A03-B255-C98F729097FF}" srcOrd="1" destOrd="0" parTransId="{59926C83-06F2-4313-8161-466AA488AE72}" sibTransId="{58D5D1E6-88F4-49EA-92D1-E2770D713E0D}"/>
    <dgm:cxn modelId="{1EE9D5E8-9CB5-4FA8-865E-D08A39DB7DEC}" type="presOf" srcId="{F4975E1F-5BCD-4A03-B255-C98F729097FF}" destId="{5F70AB85-4A73-41F4-9E0C-8540759B3BF6}" srcOrd="0" destOrd="0" presId="urn:microsoft.com/office/officeart/2005/8/layout/hierarchy1"/>
    <dgm:cxn modelId="{B7F1A9FD-1B1C-4145-A44F-69D49EED159A}" srcId="{0B9C24F8-E495-49C5-B2F4-728B84746481}" destId="{EF4D1628-A35B-4BB0-9EFF-8CCEFDFBE85A}" srcOrd="0" destOrd="0" parTransId="{125EFFA4-D8DD-4379-BBAC-5F802CECE9C0}" sibTransId="{86BFD627-7540-48A0-BDD2-7A018875A70B}"/>
    <dgm:cxn modelId="{45A3E369-A377-47E0-A09E-BB2067827457}" type="presParOf" srcId="{2FD3D816-E5BB-47D2-8F8C-0087D4C0F46E}" destId="{555C821D-C140-4144-B503-343C64C6EF32}" srcOrd="0" destOrd="0" presId="urn:microsoft.com/office/officeart/2005/8/layout/hierarchy1"/>
    <dgm:cxn modelId="{79857FC2-5246-4160-AF62-1B4EE37F8AA0}" type="presParOf" srcId="{555C821D-C140-4144-B503-343C64C6EF32}" destId="{B6F8563E-B4C3-4EC5-A79E-1DF6E7E7F892}" srcOrd="0" destOrd="0" presId="urn:microsoft.com/office/officeart/2005/8/layout/hierarchy1"/>
    <dgm:cxn modelId="{4EA79062-6353-488C-82D7-EBAA326EDA5F}" type="presParOf" srcId="{B6F8563E-B4C3-4EC5-A79E-1DF6E7E7F892}" destId="{C58DE1F7-6597-4143-AD39-666185953A24}" srcOrd="0" destOrd="0" presId="urn:microsoft.com/office/officeart/2005/8/layout/hierarchy1"/>
    <dgm:cxn modelId="{5B5EDEA5-C901-4D10-BED5-BB3F114B750A}" type="presParOf" srcId="{B6F8563E-B4C3-4EC5-A79E-1DF6E7E7F892}" destId="{0D33B129-C80D-44B4-B376-F6F67822699D}" srcOrd="1" destOrd="0" presId="urn:microsoft.com/office/officeart/2005/8/layout/hierarchy1"/>
    <dgm:cxn modelId="{7459BFAE-08FC-4161-9FC1-182476514CAB}" type="presParOf" srcId="{555C821D-C140-4144-B503-343C64C6EF32}" destId="{BB893CD1-03F0-4E02-B22F-A44DB14D8453}" srcOrd="1" destOrd="0" presId="urn:microsoft.com/office/officeart/2005/8/layout/hierarchy1"/>
    <dgm:cxn modelId="{7728A3BB-C564-45B3-8563-E6D5D236DA1A}" type="presParOf" srcId="{BB893CD1-03F0-4E02-B22F-A44DB14D8453}" destId="{184FE815-AFF6-4BE4-84A5-5500E76EB400}" srcOrd="0" destOrd="0" presId="urn:microsoft.com/office/officeart/2005/8/layout/hierarchy1"/>
    <dgm:cxn modelId="{44CA5780-9055-45FD-9795-02C5AC05F0CD}" type="presParOf" srcId="{BB893CD1-03F0-4E02-B22F-A44DB14D8453}" destId="{1C5C7B13-1245-42D1-BCCE-7A7E3BFC33F7}" srcOrd="1" destOrd="0" presId="urn:microsoft.com/office/officeart/2005/8/layout/hierarchy1"/>
    <dgm:cxn modelId="{85287115-7257-4B0E-8D75-B7E1A471267F}" type="presParOf" srcId="{1C5C7B13-1245-42D1-BCCE-7A7E3BFC33F7}" destId="{9D40D7D1-9B24-4E0D-9A76-D6B1ADB59756}" srcOrd="0" destOrd="0" presId="urn:microsoft.com/office/officeart/2005/8/layout/hierarchy1"/>
    <dgm:cxn modelId="{4CD0FDD2-13C8-4BB7-B0C9-A90DF88E0BE1}" type="presParOf" srcId="{9D40D7D1-9B24-4E0D-9A76-D6B1ADB59756}" destId="{A9DC4CC1-59B9-4E74-AA4D-A69E87D39E88}" srcOrd="0" destOrd="0" presId="urn:microsoft.com/office/officeart/2005/8/layout/hierarchy1"/>
    <dgm:cxn modelId="{7BAD53E3-88B6-4662-99B7-A308B42AA80D}" type="presParOf" srcId="{9D40D7D1-9B24-4E0D-9A76-D6B1ADB59756}" destId="{82D2BFB8-2967-4196-910C-B65A53446DF3}" srcOrd="1" destOrd="0" presId="urn:microsoft.com/office/officeart/2005/8/layout/hierarchy1"/>
    <dgm:cxn modelId="{C88EE6C6-CB36-4CD4-A66E-8F0483761C3F}" type="presParOf" srcId="{1C5C7B13-1245-42D1-BCCE-7A7E3BFC33F7}" destId="{E4B81CC2-9472-4435-AB51-B8E2CB57608C}" srcOrd="1" destOrd="0" presId="urn:microsoft.com/office/officeart/2005/8/layout/hierarchy1"/>
    <dgm:cxn modelId="{57030BD3-A72F-45DE-9016-B9A7B6BCF1FD}" type="presParOf" srcId="{E4B81CC2-9472-4435-AB51-B8E2CB57608C}" destId="{11EBDA8F-4B1C-4751-ACC6-F3BF6A83CFA6}" srcOrd="0" destOrd="0" presId="urn:microsoft.com/office/officeart/2005/8/layout/hierarchy1"/>
    <dgm:cxn modelId="{078852EA-A55F-4267-AF4C-32C4031FE835}" type="presParOf" srcId="{E4B81CC2-9472-4435-AB51-B8E2CB57608C}" destId="{5721040A-8957-4E22-83AE-F1F211D36358}" srcOrd="1" destOrd="0" presId="urn:microsoft.com/office/officeart/2005/8/layout/hierarchy1"/>
    <dgm:cxn modelId="{81F935C8-E3E8-4408-AA1B-92BC66197325}" type="presParOf" srcId="{5721040A-8957-4E22-83AE-F1F211D36358}" destId="{D892C7D1-7B6A-4AFF-B940-0260BD071A03}" srcOrd="0" destOrd="0" presId="urn:microsoft.com/office/officeart/2005/8/layout/hierarchy1"/>
    <dgm:cxn modelId="{01367714-3FF8-4143-898C-B5108AA2AB9D}" type="presParOf" srcId="{D892C7D1-7B6A-4AFF-B940-0260BD071A03}" destId="{47510024-0D70-4876-A167-1E291EEC88FF}" srcOrd="0" destOrd="0" presId="urn:microsoft.com/office/officeart/2005/8/layout/hierarchy1"/>
    <dgm:cxn modelId="{1BBAC88D-98B1-4ADB-80DD-F69C25216341}" type="presParOf" srcId="{D892C7D1-7B6A-4AFF-B940-0260BD071A03}" destId="{7EBA0841-215A-4A07-BB1C-D3D3FCE628FD}" srcOrd="1" destOrd="0" presId="urn:microsoft.com/office/officeart/2005/8/layout/hierarchy1"/>
    <dgm:cxn modelId="{74DFE6E5-8A9F-4F1D-9399-0A52531D46D7}" type="presParOf" srcId="{5721040A-8957-4E22-83AE-F1F211D36358}" destId="{E2235F72-EBCC-49CF-9A62-C16E4C69BF09}" srcOrd="1" destOrd="0" presId="urn:microsoft.com/office/officeart/2005/8/layout/hierarchy1"/>
    <dgm:cxn modelId="{A89971FA-DD09-4CD5-B509-5F2A302788EC}" type="presParOf" srcId="{E2235F72-EBCC-49CF-9A62-C16E4C69BF09}" destId="{B9E36611-7FC3-4EC8-BB29-BCFF8174808C}" srcOrd="0" destOrd="0" presId="urn:microsoft.com/office/officeart/2005/8/layout/hierarchy1"/>
    <dgm:cxn modelId="{98A7B7EE-C312-4BD8-9782-482DB093AACD}" type="presParOf" srcId="{E2235F72-EBCC-49CF-9A62-C16E4C69BF09}" destId="{DBD8303B-B458-4A93-83EE-40993138BBBB}" srcOrd="1" destOrd="0" presId="urn:microsoft.com/office/officeart/2005/8/layout/hierarchy1"/>
    <dgm:cxn modelId="{152A5431-2171-4DB3-83D7-0DA29FB4092C}" type="presParOf" srcId="{DBD8303B-B458-4A93-83EE-40993138BBBB}" destId="{C425F3DA-D24E-49CD-9A58-6772A942FB6A}" srcOrd="0" destOrd="0" presId="urn:microsoft.com/office/officeart/2005/8/layout/hierarchy1"/>
    <dgm:cxn modelId="{EAF0CA19-2E28-46F8-877C-C859327A8C83}" type="presParOf" srcId="{C425F3DA-D24E-49CD-9A58-6772A942FB6A}" destId="{B0C76A87-FA9B-4840-95CF-0A9257783D49}" srcOrd="0" destOrd="0" presId="urn:microsoft.com/office/officeart/2005/8/layout/hierarchy1"/>
    <dgm:cxn modelId="{94CC0360-051E-4DE5-B8C9-6895E7A3F61D}" type="presParOf" srcId="{C425F3DA-D24E-49CD-9A58-6772A942FB6A}" destId="{17B5C5EC-0DC0-453B-841C-FA6A3F5B2D01}" srcOrd="1" destOrd="0" presId="urn:microsoft.com/office/officeart/2005/8/layout/hierarchy1"/>
    <dgm:cxn modelId="{05ECF015-2A63-4B49-8AF5-C0530E26D326}" type="presParOf" srcId="{DBD8303B-B458-4A93-83EE-40993138BBBB}" destId="{F8335B53-5FB3-46F0-BE54-417CD417BFA8}" srcOrd="1" destOrd="0" presId="urn:microsoft.com/office/officeart/2005/8/layout/hierarchy1"/>
    <dgm:cxn modelId="{DD3ADBE9-0DDC-4657-8C5C-6A8857CF7952}" type="presParOf" srcId="{E2235F72-EBCC-49CF-9A62-C16E4C69BF09}" destId="{F35F3EBF-CF47-4DBA-913D-00EE9F43F799}" srcOrd="2" destOrd="0" presId="urn:microsoft.com/office/officeart/2005/8/layout/hierarchy1"/>
    <dgm:cxn modelId="{AACCE927-DD92-4C92-9F49-A32A77DD67AF}" type="presParOf" srcId="{E2235F72-EBCC-49CF-9A62-C16E4C69BF09}" destId="{0938F488-E842-4391-960E-1258D825BEFC}" srcOrd="3" destOrd="0" presId="urn:microsoft.com/office/officeart/2005/8/layout/hierarchy1"/>
    <dgm:cxn modelId="{3A287283-A71F-49EC-8565-1A3D4C968C83}" type="presParOf" srcId="{0938F488-E842-4391-960E-1258D825BEFC}" destId="{7A0AA1BE-C892-4D18-9C27-447F2DD7ED7A}" srcOrd="0" destOrd="0" presId="urn:microsoft.com/office/officeart/2005/8/layout/hierarchy1"/>
    <dgm:cxn modelId="{6FD0A87E-9D9C-47A3-903B-8CFC821F4E5B}" type="presParOf" srcId="{7A0AA1BE-C892-4D18-9C27-447F2DD7ED7A}" destId="{36D0E0E5-54B5-4509-93E7-B03A6F890C41}" srcOrd="0" destOrd="0" presId="urn:microsoft.com/office/officeart/2005/8/layout/hierarchy1"/>
    <dgm:cxn modelId="{663D3A17-0C1E-4755-AA06-E568ACFD6B4B}" type="presParOf" srcId="{7A0AA1BE-C892-4D18-9C27-447F2DD7ED7A}" destId="{EAB6CE63-B17A-48D0-9482-7EC30725E3AD}" srcOrd="1" destOrd="0" presId="urn:microsoft.com/office/officeart/2005/8/layout/hierarchy1"/>
    <dgm:cxn modelId="{E0FFC8AE-A6B8-416D-8E39-A9F853169E22}" type="presParOf" srcId="{0938F488-E842-4391-960E-1258D825BEFC}" destId="{6EACC085-B32E-43EA-B404-0EBCE88763DC}" srcOrd="1" destOrd="0" presId="urn:microsoft.com/office/officeart/2005/8/layout/hierarchy1"/>
    <dgm:cxn modelId="{B6859CEF-5D6D-4793-BA55-214EF2C302A8}" type="presParOf" srcId="{E2235F72-EBCC-49CF-9A62-C16E4C69BF09}" destId="{35A3DAF7-9DEF-4AD4-9507-CDF7A6477DFF}" srcOrd="4" destOrd="0" presId="urn:microsoft.com/office/officeart/2005/8/layout/hierarchy1"/>
    <dgm:cxn modelId="{2BA635D3-24B2-45B2-8995-487307FF5F89}" type="presParOf" srcId="{E2235F72-EBCC-49CF-9A62-C16E4C69BF09}" destId="{98E06B0C-8C31-46E6-BD46-EFF135766372}" srcOrd="5" destOrd="0" presId="urn:microsoft.com/office/officeart/2005/8/layout/hierarchy1"/>
    <dgm:cxn modelId="{222081AC-8B23-4B8E-9230-AD04074943CD}" type="presParOf" srcId="{98E06B0C-8C31-46E6-BD46-EFF135766372}" destId="{BC8FB66C-CFB9-49BF-A98A-08CC735FE5F2}" srcOrd="0" destOrd="0" presId="urn:microsoft.com/office/officeart/2005/8/layout/hierarchy1"/>
    <dgm:cxn modelId="{A5C82CFB-B22E-41E7-B999-B18E7FB22031}" type="presParOf" srcId="{BC8FB66C-CFB9-49BF-A98A-08CC735FE5F2}" destId="{974A8AA9-6509-4A99-B206-0F0C59D51652}" srcOrd="0" destOrd="0" presId="urn:microsoft.com/office/officeart/2005/8/layout/hierarchy1"/>
    <dgm:cxn modelId="{1CBA4633-A308-4984-B325-8F044D140E52}" type="presParOf" srcId="{BC8FB66C-CFB9-49BF-A98A-08CC735FE5F2}" destId="{B2BBDF8A-B099-45AB-9AD2-A8B204EAB0FB}" srcOrd="1" destOrd="0" presId="urn:microsoft.com/office/officeart/2005/8/layout/hierarchy1"/>
    <dgm:cxn modelId="{54E6E022-2385-4F0E-A5DF-51F31D11EC8A}" type="presParOf" srcId="{98E06B0C-8C31-46E6-BD46-EFF135766372}" destId="{DA50AC73-A4A4-40A3-93B6-9866A8B10857}" srcOrd="1" destOrd="0" presId="urn:microsoft.com/office/officeart/2005/8/layout/hierarchy1"/>
    <dgm:cxn modelId="{A6159120-6E20-4EB8-9BA3-CBF405DBA6E3}" type="presParOf" srcId="{BB893CD1-03F0-4E02-B22F-A44DB14D8453}" destId="{CA52D716-8E43-4AB1-B6A3-30C0285414E4}" srcOrd="2" destOrd="0" presId="urn:microsoft.com/office/officeart/2005/8/layout/hierarchy1"/>
    <dgm:cxn modelId="{B725ABFE-456E-4AF7-815F-9020C6BB42B3}" type="presParOf" srcId="{BB893CD1-03F0-4E02-B22F-A44DB14D8453}" destId="{A2418EF5-9859-4E2E-A7AB-2EDE242FBDAD}" srcOrd="3" destOrd="0" presId="urn:microsoft.com/office/officeart/2005/8/layout/hierarchy1"/>
    <dgm:cxn modelId="{DDC17F8F-DE53-4054-8BF5-6F5C43AE1EFD}" type="presParOf" srcId="{A2418EF5-9859-4E2E-A7AB-2EDE242FBDAD}" destId="{2DCB2F84-7760-44E9-89E8-B8A79BC18104}" srcOrd="0" destOrd="0" presId="urn:microsoft.com/office/officeart/2005/8/layout/hierarchy1"/>
    <dgm:cxn modelId="{07485E12-7325-470D-A55F-7B3322903660}" type="presParOf" srcId="{2DCB2F84-7760-44E9-89E8-B8A79BC18104}" destId="{077F0D49-9FD1-4DC6-93CE-CFD9B0594CC8}" srcOrd="0" destOrd="0" presId="urn:microsoft.com/office/officeart/2005/8/layout/hierarchy1"/>
    <dgm:cxn modelId="{D70AF3D6-EF1C-4D1D-B263-55F5B0392B33}" type="presParOf" srcId="{2DCB2F84-7760-44E9-89E8-B8A79BC18104}" destId="{5F70AB85-4A73-41F4-9E0C-8540759B3BF6}" srcOrd="1" destOrd="0" presId="urn:microsoft.com/office/officeart/2005/8/layout/hierarchy1"/>
    <dgm:cxn modelId="{327BB476-EAD1-4AF8-A255-6D1492D0F30E}" type="presParOf" srcId="{A2418EF5-9859-4E2E-A7AB-2EDE242FBDAD}" destId="{9FFACD68-0FB4-42C1-BF43-D482EC28068F}" srcOrd="1" destOrd="0" presId="urn:microsoft.com/office/officeart/2005/8/layout/hierarchy1"/>
    <dgm:cxn modelId="{8208195F-8806-4508-A935-27B40C8CC0A4}" type="presParOf" srcId="{BB893CD1-03F0-4E02-B22F-A44DB14D8453}" destId="{A73A4F14-22EC-431A-97A0-2891E3C6E03C}" srcOrd="4" destOrd="0" presId="urn:microsoft.com/office/officeart/2005/8/layout/hierarchy1"/>
    <dgm:cxn modelId="{A0391820-D4D4-4BEA-9079-4DAEF4EEBAF1}" type="presParOf" srcId="{BB893CD1-03F0-4E02-B22F-A44DB14D8453}" destId="{C83B0FD0-0FE2-4387-A3BC-78B15DD88BA6}" srcOrd="5" destOrd="0" presId="urn:microsoft.com/office/officeart/2005/8/layout/hierarchy1"/>
    <dgm:cxn modelId="{367B7A2E-C51C-4672-B95F-84AEA53DD315}" type="presParOf" srcId="{C83B0FD0-0FE2-4387-A3BC-78B15DD88BA6}" destId="{F45F0954-56C4-4DC3-89B8-254DA5F9A154}" srcOrd="0" destOrd="0" presId="urn:microsoft.com/office/officeart/2005/8/layout/hierarchy1"/>
    <dgm:cxn modelId="{E54F1CBD-A5AD-428F-BEC6-C49792924E29}" type="presParOf" srcId="{F45F0954-56C4-4DC3-89B8-254DA5F9A154}" destId="{AE4B60B0-C79C-4917-99C0-830E9D5590DA}" srcOrd="0" destOrd="0" presId="urn:microsoft.com/office/officeart/2005/8/layout/hierarchy1"/>
    <dgm:cxn modelId="{0AB89568-A064-42E0-9342-2F264A537019}" type="presParOf" srcId="{F45F0954-56C4-4DC3-89B8-254DA5F9A154}" destId="{910D9477-B7FE-4FBD-857D-C22138CC8900}" srcOrd="1" destOrd="0" presId="urn:microsoft.com/office/officeart/2005/8/layout/hierarchy1"/>
    <dgm:cxn modelId="{CB8F651E-F139-49A8-B073-C16F44BB7F74}" type="presParOf" srcId="{C83B0FD0-0FE2-4387-A3BC-78B15DD88BA6}" destId="{D948717F-A019-4924-85F7-BD26803DED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9C24F8-E495-49C5-B2F4-728B847464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EF4D1628-A35B-4BB0-9EFF-8CCEFDFBE85A}">
      <dgm:prSet phldrT="[Text]"/>
      <dgm:spPr/>
      <dgm:t>
        <a:bodyPr/>
        <a:lstStyle/>
        <a:p>
          <a:r>
            <a:rPr lang="he-IL" dirty="0"/>
            <a:t>ה"א שיש קידושין בעל </a:t>
          </a:r>
          <a:r>
            <a:rPr lang="he-IL" dirty="0" err="1"/>
            <a:t>כרחה</a:t>
          </a:r>
          <a:endParaRPr lang="en-IL" dirty="0"/>
        </a:p>
      </dgm:t>
    </dgm:pt>
    <dgm:pt modelId="{125EFFA4-D8DD-4379-BBAC-5F802CECE9C0}" type="parTrans" cxnId="{B7F1A9FD-1B1C-4145-A44F-69D49EED159A}">
      <dgm:prSet/>
      <dgm:spPr/>
      <dgm:t>
        <a:bodyPr/>
        <a:lstStyle/>
        <a:p>
          <a:endParaRPr lang="en-IL"/>
        </a:p>
      </dgm:t>
    </dgm:pt>
    <dgm:pt modelId="{86BFD627-7540-48A0-BDD2-7A018875A70B}" type="sibTrans" cxnId="{B7F1A9FD-1B1C-4145-A44F-69D49EED159A}">
      <dgm:prSet/>
      <dgm:spPr/>
      <dgm:t>
        <a:bodyPr/>
        <a:lstStyle/>
        <a:p>
          <a:endParaRPr lang="en-IL"/>
        </a:p>
      </dgm:t>
    </dgm:pt>
    <dgm:pt modelId="{31929EEE-B82F-47C6-9062-1B54405BD82D}">
      <dgm:prSet phldrT="[Text]"/>
      <dgm:spPr/>
      <dgm:t>
        <a:bodyPr/>
        <a:lstStyle/>
        <a:p>
          <a:r>
            <a:rPr lang="he-IL" dirty="0"/>
            <a:t>אין אפילו ה"א </a:t>
          </a:r>
          <a:endParaRPr lang="en-IL" dirty="0"/>
        </a:p>
      </dgm:t>
    </dgm:pt>
    <dgm:pt modelId="{3C0F2602-EA56-4DF6-A924-8212E7517948}" type="parTrans" cxnId="{D6FD4242-94B3-4EB6-B84A-30E1FEA6300D}">
      <dgm:prSet/>
      <dgm:spPr/>
      <dgm:t>
        <a:bodyPr/>
        <a:lstStyle/>
        <a:p>
          <a:endParaRPr lang="en-IL"/>
        </a:p>
      </dgm:t>
    </dgm:pt>
    <dgm:pt modelId="{2D9FBA6F-5208-443D-A0EE-9929A7E15D13}" type="sibTrans" cxnId="{D6FD4242-94B3-4EB6-B84A-30E1FEA6300D}">
      <dgm:prSet/>
      <dgm:spPr/>
      <dgm:t>
        <a:bodyPr/>
        <a:lstStyle/>
        <a:p>
          <a:endParaRPr lang="en-IL"/>
        </a:p>
      </dgm:t>
    </dgm:pt>
    <dgm:pt modelId="{F51EEA46-8CBC-49A7-9A4E-013343EF22EF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E4B15671-2E47-4467-8802-13A163096987}" type="parTrans" cxnId="{D22F643D-2D79-4E45-B5F5-44AF32B4BD80}">
      <dgm:prSet/>
      <dgm:spPr/>
      <dgm:t>
        <a:bodyPr/>
        <a:lstStyle/>
        <a:p>
          <a:endParaRPr lang="en-IL"/>
        </a:p>
      </dgm:t>
    </dgm:pt>
    <dgm:pt modelId="{C85679F2-B685-4823-9353-EFE9D3E8C706}" type="sibTrans" cxnId="{D22F643D-2D79-4E45-B5F5-44AF32B4BD80}">
      <dgm:prSet/>
      <dgm:spPr/>
      <dgm:t>
        <a:bodyPr/>
        <a:lstStyle/>
        <a:p>
          <a:endParaRPr lang="en-IL"/>
        </a:p>
      </dgm:t>
    </dgm:pt>
    <dgm:pt modelId="{A65A44E3-0D74-4D46-B53E-B8855099C5D5}">
      <dgm:prSet phldrT="[Text]"/>
      <dgm:spPr/>
      <dgm:t>
        <a:bodyPr/>
        <a:lstStyle/>
        <a:p>
          <a:r>
            <a:rPr lang="he-IL" dirty="0"/>
            <a:t>קידושין- אין מקדש דבר שלא שייך אליו</a:t>
          </a:r>
          <a:endParaRPr lang="en-IL" dirty="0"/>
        </a:p>
      </dgm:t>
    </dgm:pt>
    <dgm:pt modelId="{7A491B2B-8CAA-4AA3-A53C-E5B38F231BF0}" type="parTrans" cxnId="{CCC34797-A428-441C-9535-41D67B3C46CF}">
      <dgm:prSet/>
      <dgm:spPr/>
      <dgm:t>
        <a:bodyPr/>
        <a:lstStyle/>
        <a:p>
          <a:endParaRPr lang="en-IL"/>
        </a:p>
      </dgm:t>
    </dgm:pt>
    <dgm:pt modelId="{D4557C5D-41AC-439F-B654-224F73628ED8}" type="sibTrans" cxnId="{CCC34797-A428-441C-9535-41D67B3C46CF}">
      <dgm:prSet/>
      <dgm:spPr/>
      <dgm:t>
        <a:bodyPr/>
        <a:lstStyle/>
        <a:p>
          <a:endParaRPr lang="en-IL"/>
        </a:p>
      </dgm:t>
    </dgm:pt>
    <dgm:pt modelId="{E2339523-2377-4427-B4E4-0DA952FE29BC}">
      <dgm:prSet phldrT="[Text]"/>
      <dgm:spPr/>
      <dgm:t>
        <a:bodyPr/>
        <a:lstStyle/>
        <a:p>
          <a:r>
            <a:rPr lang="he-IL" dirty="0" err="1"/>
            <a:t>האשה</a:t>
          </a:r>
          <a:r>
            <a:rPr lang="he-IL" dirty="0"/>
            <a:t> נקנית</a:t>
          </a:r>
          <a:r>
            <a:rPr lang="en-US" dirty="0"/>
            <a:t>-</a:t>
          </a:r>
          <a:r>
            <a:rPr lang="he-IL" dirty="0"/>
            <a:t> </a:t>
          </a:r>
          <a:r>
            <a:rPr lang="en-US" dirty="0"/>
            <a:t>she’s an equal partner in the </a:t>
          </a:r>
          <a:r>
            <a:rPr lang="he-IL" dirty="0"/>
            <a:t>קנין</a:t>
          </a:r>
          <a:endParaRPr lang="en-IL" dirty="0"/>
        </a:p>
      </dgm:t>
    </dgm:pt>
    <dgm:pt modelId="{89D5303D-E44B-4048-B67A-0EEBE471935C}" type="parTrans" cxnId="{58FF4C28-C237-4421-B220-18B81B5F1BF8}">
      <dgm:prSet/>
      <dgm:spPr/>
      <dgm:t>
        <a:bodyPr/>
        <a:lstStyle/>
        <a:p>
          <a:endParaRPr lang="en-IL"/>
        </a:p>
      </dgm:t>
    </dgm:pt>
    <dgm:pt modelId="{35BF03B2-5786-463D-B84B-48D3E4405567}" type="sibTrans" cxnId="{58FF4C28-C237-4421-B220-18B81B5F1BF8}">
      <dgm:prSet/>
      <dgm:spPr/>
      <dgm:t>
        <a:bodyPr/>
        <a:lstStyle/>
        <a:p>
          <a:endParaRPr lang="en-IL"/>
        </a:p>
      </dgm:t>
    </dgm:pt>
    <dgm:pt modelId="{CE291A5F-B008-41D4-9DE4-5EF270F7FF12}">
      <dgm:prSet phldrT="[Text]"/>
      <dgm:spPr/>
      <dgm:t>
        <a:bodyPr/>
        <a:lstStyle/>
        <a:p>
          <a:r>
            <a:rPr lang="he-IL" dirty="0"/>
            <a:t>אולי יש ה"א ממש</a:t>
          </a:r>
          <a:endParaRPr lang="en-IL" dirty="0"/>
        </a:p>
      </dgm:t>
    </dgm:pt>
    <dgm:pt modelId="{6A348515-9C42-4D85-B6EB-1BD231175346}" type="parTrans" cxnId="{A20CA764-1035-4B15-B70E-499EBAEBDC48}">
      <dgm:prSet/>
      <dgm:spPr/>
      <dgm:t>
        <a:bodyPr/>
        <a:lstStyle/>
        <a:p>
          <a:endParaRPr lang="en-IL"/>
        </a:p>
      </dgm:t>
    </dgm:pt>
    <dgm:pt modelId="{446531C1-FC4F-4E81-A453-F4BD0F094107}" type="sibTrans" cxnId="{A20CA764-1035-4B15-B70E-499EBAEBDC48}">
      <dgm:prSet/>
      <dgm:spPr/>
      <dgm:t>
        <a:bodyPr/>
        <a:lstStyle/>
        <a:p>
          <a:endParaRPr lang="en-IL"/>
        </a:p>
      </dgm:t>
    </dgm:pt>
    <dgm:pt modelId="{F4975E1F-5BCD-4A03-B255-C98F729097FF}">
      <dgm:prSet phldrT="[Text]"/>
      <dgm:spPr/>
      <dgm:t>
        <a:bodyPr/>
        <a:lstStyle/>
        <a:p>
          <a:r>
            <a:rPr lang="he-IL" dirty="0"/>
            <a:t>יש ה"א לגבי מעמד ביניים</a:t>
          </a:r>
          <a:endParaRPr lang="en-IL" dirty="0"/>
        </a:p>
      </dgm:t>
    </dgm:pt>
    <dgm:pt modelId="{59926C83-06F2-4313-8161-466AA488AE72}" type="parTrans" cxnId="{E7C9C1DE-8B5D-4A67-8DBD-C89E17B828D7}">
      <dgm:prSet/>
      <dgm:spPr/>
      <dgm:t>
        <a:bodyPr/>
        <a:lstStyle/>
        <a:p>
          <a:endParaRPr lang="en-IL"/>
        </a:p>
      </dgm:t>
    </dgm:pt>
    <dgm:pt modelId="{58D5D1E6-88F4-49EA-92D1-E2770D713E0D}" type="sibTrans" cxnId="{E7C9C1DE-8B5D-4A67-8DBD-C89E17B828D7}">
      <dgm:prSet/>
      <dgm:spPr/>
      <dgm:t>
        <a:bodyPr/>
        <a:lstStyle/>
        <a:p>
          <a:endParaRPr lang="en-IL"/>
        </a:p>
      </dgm:t>
    </dgm:pt>
    <dgm:pt modelId="{2100A93B-B2D4-4745-B7F4-2521945FEE63}">
      <dgm:prSet phldrT="[Text]"/>
      <dgm:spPr/>
      <dgm:t>
        <a:bodyPr/>
        <a:lstStyle/>
        <a:p>
          <a:r>
            <a:rPr lang="he-IL" dirty="0"/>
            <a:t>גט, </a:t>
          </a:r>
          <a:r>
            <a:rPr lang="he-IL" dirty="0" err="1"/>
            <a:t>ויבום</a:t>
          </a:r>
          <a:r>
            <a:rPr lang="he-IL" dirty="0"/>
            <a:t> - בעל </a:t>
          </a:r>
          <a:r>
            <a:rPr lang="he-IL" dirty="0" err="1"/>
            <a:t>כרחה</a:t>
          </a:r>
          <a:r>
            <a:rPr lang="he-IL" dirty="0"/>
            <a:t>- אולי גם קידושין</a:t>
          </a:r>
        </a:p>
      </dgm:t>
    </dgm:pt>
    <dgm:pt modelId="{9091E285-5341-40D2-B71C-6276AD262A31}" type="parTrans" cxnId="{E6E6C4C4-FAE0-4792-BA19-681849F08436}">
      <dgm:prSet/>
      <dgm:spPr/>
      <dgm:t>
        <a:bodyPr/>
        <a:lstStyle/>
        <a:p>
          <a:endParaRPr lang="en-IL"/>
        </a:p>
      </dgm:t>
    </dgm:pt>
    <dgm:pt modelId="{3C33F54B-793B-4845-BF15-2E143CD92385}" type="sibTrans" cxnId="{E6E6C4C4-FAE0-4792-BA19-681849F08436}">
      <dgm:prSet/>
      <dgm:spPr/>
      <dgm:t>
        <a:bodyPr/>
        <a:lstStyle/>
        <a:p>
          <a:endParaRPr lang="en-IL"/>
        </a:p>
      </dgm:t>
    </dgm:pt>
    <dgm:pt modelId="{FB269186-5139-4A10-90D8-63F03DAB050F}">
      <dgm:prSet phldrT="[Text]"/>
      <dgm:spPr/>
      <dgm:t>
        <a:bodyPr/>
        <a:lstStyle/>
        <a:p>
          <a:r>
            <a:rPr lang="he-IL" dirty="0"/>
            <a:t>מאירי- לא צריך קרא- אם כן לא הנחת בת לאברהם אבינו</a:t>
          </a:r>
        </a:p>
      </dgm:t>
    </dgm:pt>
    <dgm:pt modelId="{EAB4F550-7F9F-4329-ADC4-95FBD7371EA4}" type="parTrans" cxnId="{E7573EB9-5909-4F31-B98B-7ED8F01F34E5}">
      <dgm:prSet/>
      <dgm:spPr/>
    </dgm:pt>
    <dgm:pt modelId="{65DF86B5-C697-44B1-8C89-BD7035B2B2C5}" type="sibTrans" cxnId="{E7573EB9-5909-4F31-B98B-7ED8F01F34E5}">
      <dgm:prSet/>
      <dgm:spPr/>
    </dgm:pt>
    <dgm:pt modelId="{2FD3D816-E5BB-47D2-8F8C-0087D4C0F46E}" type="pres">
      <dgm:prSet presAssocID="{0B9C24F8-E495-49C5-B2F4-728B847464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5C821D-C140-4144-B503-343C64C6EF32}" type="pres">
      <dgm:prSet presAssocID="{EF4D1628-A35B-4BB0-9EFF-8CCEFDFBE85A}" presName="hierRoot1" presStyleCnt="0"/>
      <dgm:spPr/>
    </dgm:pt>
    <dgm:pt modelId="{B6F8563E-B4C3-4EC5-A79E-1DF6E7E7F892}" type="pres">
      <dgm:prSet presAssocID="{EF4D1628-A35B-4BB0-9EFF-8CCEFDFBE85A}" presName="composite" presStyleCnt="0"/>
      <dgm:spPr/>
    </dgm:pt>
    <dgm:pt modelId="{C58DE1F7-6597-4143-AD39-666185953A24}" type="pres">
      <dgm:prSet presAssocID="{EF4D1628-A35B-4BB0-9EFF-8CCEFDFBE85A}" presName="background" presStyleLbl="node0" presStyleIdx="0" presStyleCnt="1"/>
      <dgm:spPr/>
    </dgm:pt>
    <dgm:pt modelId="{0D33B129-C80D-44B4-B376-F6F67822699D}" type="pres">
      <dgm:prSet presAssocID="{EF4D1628-A35B-4BB0-9EFF-8CCEFDFBE85A}" presName="text" presStyleLbl="fgAcc0" presStyleIdx="0" presStyleCnt="1">
        <dgm:presLayoutVars>
          <dgm:chPref val="3"/>
        </dgm:presLayoutVars>
      </dgm:prSet>
      <dgm:spPr/>
    </dgm:pt>
    <dgm:pt modelId="{BB893CD1-03F0-4E02-B22F-A44DB14D8453}" type="pres">
      <dgm:prSet presAssocID="{EF4D1628-A35B-4BB0-9EFF-8CCEFDFBE85A}" presName="hierChild2" presStyleCnt="0"/>
      <dgm:spPr/>
    </dgm:pt>
    <dgm:pt modelId="{184FE815-AFF6-4BE4-84A5-5500E76EB400}" type="pres">
      <dgm:prSet presAssocID="{3C0F2602-EA56-4DF6-A924-8212E7517948}" presName="Name10" presStyleLbl="parChTrans1D2" presStyleIdx="0" presStyleCnt="3"/>
      <dgm:spPr/>
    </dgm:pt>
    <dgm:pt modelId="{1C5C7B13-1245-42D1-BCCE-7A7E3BFC33F7}" type="pres">
      <dgm:prSet presAssocID="{31929EEE-B82F-47C6-9062-1B54405BD82D}" presName="hierRoot2" presStyleCnt="0"/>
      <dgm:spPr/>
    </dgm:pt>
    <dgm:pt modelId="{9D40D7D1-9B24-4E0D-9A76-D6B1ADB59756}" type="pres">
      <dgm:prSet presAssocID="{31929EEE-B82F-47C6-9062-1B54405BD82D}" presName="composite2" presStyleCnt="0"/>
      <dgm:spPr/>
    </dgm:pt>
    <dgm:pt modelId="{A9DC4CC1-59B9-4E74-AA4D-A69E87D39E88}" type="pres">
      <dgm:prSet presAssocID="{31929EEE-B82F-47C6-9062-1B54405BD82D}" presName="background2" presStyleLbl="node2" presStyleIdx="0" presStyleCnt="3"/>
      <dgm:spPr/>
    </dgm:pt>
    <dgm:pt modelId="{82D2BFB8-2967-4196-910C-B65A53446DF3}" type="pres">
      <dgm:prSet presAssocID="{31929EEE-B82F-47C6-9062-1B54405BD82D}" presName="text2" presStyleLbl="fgAcc2" presStyleIdx="0" presStyleCnt="3">
        <dgm:presLayoutVars>
          <dgm:chPref val="3"/>
        </dgm:presLayoutVars>
      </dgm:prSet>
      <dgm:spPr/>
    </dgm:pt>
    <dgm:pt modelId="{E4B81CC2-9472-4435-AB51-B8E2CB57608C}" type="pres">
      <dgm:prSet presAssocID="{31929EEE-B82F-47C6-9062-1B54405BD82D}" presName="hierChild3" presStyleCnt="0"/>
      <dgm:spPr/>
    </dgm:pt>
    <dgm:pt modelId="{11EBDA8F-4B1C-4751-ACC6-F3BF6A83CFA6}" type="pres">
      <dgm:prSet presAssocID="{E4B15671-2E47-4467-8802-13A163096987}" presName="Name17" presStyleLbl="parChTrans1D3" presStyleIdx="0" presStyleCnt="2"/>
      <dgm:spPr/>
    </dgm:pt>
    <dgm:pt modelId="{5721040A-8957-4E22-83AE-F1F211D36358}" type="pres">
      <dgm:prSet presAssocID="{F51EEA46-8CBC-49A7-9A4E-013343EF22EF}" presName="hierRoot3" presStyleCnt="0"/>
      <dgm:spPr/>
    </dgm:pt>
    <dgm:pt modelId="{D892C7D1-7B6A-4AFF-B940-0260BD071A03}" type="pres">
      <dgm:prSet presAssocID="{F51EEA46-8CBC-49A7-9A4E-013343EF22EF}" presName="composite3" presStyleCnt="0"/>
      <dgm:spPr/>
    </dgm:pt>
    <dgm:pt modelId="{47510024-0D70-4876-A167-1E291EEC88FF}" type="pres">
      <dgm:prSet presAssocID="{F51EEA46-8CBC-49A7-9A4E-013343EF22EF}" presName="background3" presStyleLbl="node3" presStyleIdx="0" presStyleCnt="2"/>
      <dgm:spPr/>
    </dgm:pt>
    <dgm:pt modelId="{7EBA0841-215A-4A07-BB1C-D3D3FCE628FD}" type="pres">
      <dgm:prSet presAssocID="{F51EEA46-8CBC-49A7-9A4E-013343EF22EF}" presName="text3" presStyleLbl="fgAcc3" presStyleIdx="0" presStyleCnt="2">
        <dgm:presLayoutVars>
          <dgm:chPref val="3"/>
        </dgm:presLayoutVars>
      </dgm:prSet>
      <dgm:spPr/>
    </dgm:pt>
    <dgm:pt modelId="{E2235F72-EBCC-49CF-9A62-C16E4C69BF09}" type="pres">
      <dgm:prSet presAssocID="{F51EEA46-8CBC-49A7-9A4E-013343EF22EF}" presName="hierChild4" presStyleCnt="0"/>
      <dgm:spPr/>
    </dgm:pt>
    <dgm:pt modelId="{B9E36611-7FC3-4EC8-BB29-BCFF8174808C}" type="pres">
      <dgm:prSet presAssocID="{7A491B2B-8CAA-4AA3-A53C-E5B38F231BF0}" presName="Name23" presStyleLbl="parChTrans1D4" presStyleIdx="0" presStyleCnt="3"/>
      <dgm:spPr/>
    </dgm:pt>
    <dgm:pt modelId="{DBD8303B-B458-4A93-83EE-40993138BBBB}" type="pres">
      <dgm:prSet presAssocID="{A65A44E3-0D74-4D46-B53E-B8855099C5D5}" presName="hierRoot4" presStyleCnt="0"/>
      <dgm:spPr/>
    </dgm:pt>
    <dgm:pt modelId="{C425F3DA-D24E-49CD-9A58-6772A942FB6A}" type="pres">
      <dgm:prSet presAssocID="{A65A44E3-0D74-4D46-B53E-B8855099C5D5}" presName="composite4" presStyleCnt="0"/>
      <dgm:spPr/>
    </dgm:pt>
    <dgm:pt modelId="{B0C76A87-FA9B-4840-95CF-0A9257783D49}" type="pres">
      <dgm:prSet presAssocID="{A65A44E3-0D74-4D46-B53E-B8855099C5D5}" presName="background4" presStyleLbl="node4" presStyleIdx="0" presStyleCnt="3"/>
      <dgm:spPr/>
    </dgm:pt>
    <dgm:pt modelId="{17B5C5EC-0DC0-453B-841C-FA6A3F5B2D01}" type="pres">
      <dgm:prSet presAssocID="{A65A44E3-0D74-4D46-B53E-B8855099C5D5}" presName="text4" presStyleLbl="fgAcc4" presStyleIdx="0" presStyleCnt="3">
        <dgm:presLayoutVars>
          <dgm:chPref val="3"/>
        </dgm:presLayoutVars>
      </dgm:prSet>
      <dgm:spPr/>
    </dgm:pt>
    <dgm:pt modelId="{F8335B53-5FB3-46F0-BE54-417CD417BFA8}" type="pres">
      <dgm:prSet presAssocID="{A65A44E3-0D74-4D46-B53E-B8855099C5D5}" presName="hierChild5" presStyleCnt="0"/>
      <dgm:spPr/>
    </dgm:pt>
    <dgm:pt modelId="{F35F3EBF-CF47-4DBA-913D-00EE9F43F799}" type="pres">
      <dgm:prSet presAssocID="{89D5303D-E44B-4048-B67A-0EEBE471935C}" presName="Name23" presStyleLbl="parChTrans1D4" presStyleIdx="1" presStyleCnt="3"/>
      <dgm:spPr/>
    </dgm:pt>
    <dgm:pt modelId="{0938F488-E842-4391-960E-1258D825BEFC}" type="pres">
      <dgm:prSet presAssocID="{E2339523-2377-4427-B4E4-0DA952FE29BC}" presName="hierRoot4" presStyleCnt="0"/>
      <dgm:spPr/>
    </dgm:pt>
    <dgm:pt modelId="{7A0AA1BE-C892-4D18-9C27-447F2DD7ED7A}" type="pres">
      <dgm:prSet presAssocID="{E2339523-2377-4427-B4E4-0DA952FE29BC}" presName="composite4" presStyleCnt="0"/>
      <dgm:spPr/>
    </dgm:pt>
    <dgm:pt modelId="{36D0E0E5-54B5-4509-93E7-B03A6F890C41}" type="pres">
      <dgm:prSet presAssocID="{E2339523-2377-4427-B4E4-0DA952FE29BC}" presName="background4" presStyleLbl="node4" presStyleIdx="1" presStyleCnt="3"/>
      <dgm:spPr/>
    </dgm:pt>
    <dgm:pt modelId="{EAB6CE63-B17A-48D0-9482-7EC30725E3AD}" type="pres">
      <dgm:prSet presAssocID="{E2339523-2377-4427-B4E4-0DA952FE29BC}" presName="text4" presStyleLbl="fgAcc4" presStyleIdx="1" presStyleCnt="3">
        <dgm:presLayoutVars>
          <dgm:chPref val="3"/>
        </dgm:presLayoutVars>
      </dgm:prSet>
      <dgm:spPr/>
    </dgm:pt>
    <dgm:pt modelId="{6EACC085-B32E-43EA-B404-0EBCE88763DC}" type="pres">
      <dgm:prSet presAssocID="{E2339523-2377-4427-B4E4-0DA952FE29BC}" presName="hierChild5" presStyleCnt="0"/>
      <dgm:spPr/>
    </dgm:pt>
    <dgm:pt modelId="{CA52D716-8E43-4AB1-B6A3-30C0285414E4}" type="pres">
      <dgm:prSet presAssocID="{59926C83-06F2-4313-8161-466AA488AE72}" presName="Name10" presStyleLbl="parChTrans1D2" presStyleIdx="1" presStyleCnt="3"/>
      <dgm:spPr/>
    </dgm:pt>
    <dgm:pt modelId="{A2418EF5-9859-4E2E-A7AB-2EDE242FBDAD}" type="pres">
      <dgm:prSet presAssocID="{F4975E1F-5BCD-4A03-B255-C98F729097FF}" presName="hierRoot2" presStyleCnt="0"/>
      <dgm:spPr/>
    </dgm:pt>
    <dgm:pt modelId="{2DCB2F84-7760-44E9-89E8-B8A79BC18104}" type="pres">
      <dgm:prSet presAssocID="{F4975E1F-5BCD-4A03-B255-C98F729097FF}" presName="composite2" presStyleCnt="0"/>
      <dgm:spPr/>
    </dgm:pt>
    <dgm:pt modelId="{077F0D49-9FD1-4DC6-93CE-CFD9B0594CC8}" type="pres">
      <dgm:prSet presAssocID="{F4975E1F-5BCD-4A03-B255-C98F729097FF}" presName="background2" presStyleLbl="node2" presStyleIdx="1" presStyleCnt="3"/>
      <dgm:spPr/>
    </dgm:pt>
    <dgm:pt modelId="{5F70AB85-4A73-41F4-9E0C-8540759B3BF6}" type="pres">
      <dgm:prSet presAssocID="{F4975E1F-5BCD-4A03-B255-C98F729097FF}" presName="text2" presStyleLbl="fgAcc2" presStyleIdx="1" presStyleCnt="3">
        <dgm:presLayoutVars>
          <dgm:chPref val="3"/>
        </dgm:presLayoutVars>
      </dgm:prSet>
      <dgm:spPr/>
    </dgm:pt>
    <dgm:pt modelId="{9FFACD68-0FB4-42C1-BF43-D482EC28068F}" type="pres">
      <dgm:prSet presAssocID="{F4975E1F-5BCD-4A03-B255-C98F729097FF}" presName="hierChild3" presStyleCnt="0"/>
      <dgm:spPr/>
    </dgm:pt>
    <dgm:pt modelId="{A73A4F14-22EC-431A-97A0-2891E3C6E03C}" type="pres">
      <dgm:prSet presAssocID="{6A348515-9C42-4D85-B6EB-1BD231175346}" presName="Name10" presStyleLbl="parChTrans1D2" presStyleIdx="2" presStyleCnt="3"/>
      <dgm:spPr/>
    </dgm:pt>
    <dgm:pt modelId="{C83B0FD0-0FE2-4387-A3BC-78B15DD88BA6}" type="pres">
      <dgm:prSet presAssocID="{CE291A5F-B008-41D4-9DE4-5EF270F7FF12}" presName="hierRoot2" presStyleCnt="0"/>
      <dgm:spPr/>
    </dgm:pt>
    <dgm:pt modelId="{F45F0954-56C4-4DC3-89B8-254DA5F9A154}" type="pres">
      <dgm:prSet presAssocID="{CE291A5F-B008-41D4-9DE4-5EF270F7FF12}" presName="composite2" presStyleCnt="0"/>
      <dgm:spPr/>
    </dgm:pt>
    <dgm:pt modelId="{AE4B60B0-C79C-4917-99C0-830E9D5590DA}" type="pres">
      <dgm:prSet presAssocID="{CE291A5F-B008-41D4-9DE4-5EF270F7FF12}" presName="background2" presStyleLbl="node2" presStyleIdx="2" presStyleCnt="3"/>
      <dgm:spPr/>
    </dgm:pt>
    <dgm:pt modelId="{910D9477-B7FE-4FBD-857D-C22138CC8900}" type="pres">
      <dgm:prSet presAssocID="{CE291A5F-B008-41D4-9DE4-5EF270F7FF12}" presName="text2" presStyleLbl="fgAcc2" presStyleIdx="2" presStyleCnt="3">
        <dgm:presLayoutVars>
          <dgm:chPref val="3"/>
        </dgm:presLayoutVars>
      </dgm:prSet>
      <dgm:spPr/>
    </dgm:pt>
    <dgm:pt modelId="{D948717F-A019-4924-85F7-BD26803DEDFE}" type="pres">
      <dgm:prSet presAssocID="{CE291A5F-B008-41D4-9DE4-5EF270F7FF12}" presName="hierChild3" presStyleCnt="0"/>
      <dgm:spPr/>
    </dgm:pt>
    <dgm:pt modelId="{9A1E6D3D-D25F-4AF0-A599-D949F3FA932C}" type="pres">
      <dgm:prSet presAssocID="{9091E285-5341-40D2-B71C-6276AD262A31}" presName="Name17" presStyleLbl="parChTrans1D3" presStyleIdx="1" presStyleCnt="2"/>
      <dgm:spPr/>
    </dgm:pt>
    <dgm:pt modelId="{C22AA637-0490-49F2-B498-0E47AF90166A}" type="pres">
      <dgm:prSet presAssocID="{2100A93B-B2D4-4745-B7F4-2521945FEE63}" presName="hierRoot3" presStyleCnt="0"/>
      <dgm:spPr/>
    </dgm:pt>
    <dgm:pt modelId="{CD252EB6-C26D-4496-A044-62EC3F72DFB6}" type="pres">
      <dgm:prSet presAssocID="{2100A93B-B2D4-4745-B7F4-2521945FEE63}" presName="composite3" presStyleCnt="0"/>
      <dgm:spPr/>
    </dgm:pt>
    <dgm:pt modelId="{76DFE050-26BC-403C-8349-D39042E2574C}" type="pres">
      <dgm:prSet presAssocID="{2100A93B-B2D4-4745-B7F4-2521945FEE63}" presName="background3" presStyleLbl="node3" presStyleIdx="1" presStyleCnt="2"/>
      <dgm:spPr/>
    </dgm:pt>
    <dgm:pt modelId="{66C68452-F140-4E58-9209-05773596A8DA}" type="pres">
      <dgm:prSet presAssocID="{2100A93B-B2D4-4745-B7F4-2521945FEE63}" presName="text3" presStyleLbl="fgAcc3" presStyleIdx="1" presStyleCnt="2">
        <dgm:presLayoutVars>
          <dgm:chPref val="3"/>
        </dgm:presLayoutVars>
      </dgm:prSet>
      <dgm:spPr/>
    </dgm:pt>
    <dgm:pt modelId="{1C1FC10B-7B50-40D1-BA62-102A89609E8F}" type="pres">
      <dgm:prSet presAssocID="{2100A93B-B2D4-4745-B7F4-2521945FEE63}" presName="hierChild4" presStyleCnt="0"/>
      <dgm:spPr/>
    </dgm:pt>
    <dgm:pt modelId="{4EF9BA34-738C-457D-A6C3-4E7886B6B2C8}" type="pres">
      <dgm:prSet presAssocID="{EAB4F550-7F9F-4329-ADC4-95FBD7371EA4}" presName="Name23" presStyleLbl="parChTrans1D4" presStyleIdx="2" presStyleCnt="3"/>
      <dgm:spPr/>
    </dgm:pt>
    <dgm:pt modelId="{5EA81374-7A27-44AA-9A43-8EA970C4F711}" type="pres">
      <dgm:prSet presAssocID="{FB269186-5139-4A10-90D8-63F03DAB050F}" presName="hierRoot4" presStyleCnt="0"/>
      <dgm:spPr/>
    </dgm:pt>
    <dgm:pt modelId="{C301BA13-1726-4BF5-98FC-46FF61F44627}" type="pres">
      <dgm:prSet presAssocID="{FB269186-5139-4A10-90D8-63F03DAB050F}" presName="composite4" presStyleCnt="0"/>
      <dgm:spPr/>
    </dgm:pt>
    <dgm:pt modelId="{38248266-7741-4DC5-A51B-EA2DD16C6520}" type="pres">
      <dgm:prSet presAssocID="{FB269186-5139-4A10-90D8-63F03DAB050F}" presName="background4" presStyleLbl="node4" presStyleIdx="2" presStyleCnt="3"/>
      <dgm:spPr/>
    </dgm:pt>
    <dgm:pt modelId="{7556DF42-3183-46AB-96CC-8FC5EA5FA9F7}" type="pres">
      <dgm:prSet presAssocID="{FB269186-5139-4A10-90D8-63F03DAB050F}" presName="text4" presStyleLbl="fgAcc4" presStyleIdx="2" presStyleCnt="3">
        <dgm:presLayoutVars>
          <dgm:chPref val="3"/>
        </dgm:presLayoutVars>
      </dgm:prSet>
      <dgm:spPr/>
    </dgm:pt>
    <dgm:pt modelId="{38B8171A-7CD6-43E2-86E0-E5EEE43B05BC}" type="pres">
      <dgm:prSet presAssocID="{FB269186-5139-4A10-90D8-63F03DAB050F}" presName="hierChild5" presStyleCnt="0"/>
      <dgm:spPr/>
    </dgm:pt>
  </dgm:ptLst>
  <dgm:cxnLst>
    <dgm:cxn modelId="{6D32A403-1301-4C58-8131-DC14A42259DA}" type="presOf" srcId="{EF4D1628-A35B-4BB0-9EFF-8CCEFDFBE85A}" destId="{0D33B129-C80D-44B4-B376-F6F67822699D}" srcOrd="0" destOrd="0" presId="urn:microsoft.com/office/officeart/2005/8/layout/hierarchy1"/>
    <dgm:cxn modelId="{5BAEB503-305F-4DE7-A27C-467BB77787BD}" type="presOf" srcId="{FB269186-5139-4A10-90D8-63F03DAB050F}" destId="{7556DF42-3183-46AB-96CC-8FC5EA5FA9F7}" srcOrd="0" destOrd="0" presId="urn:microsoft.com/office/officeart/2005/8/layout/hierarchy1"/>
    <dgm:cxn modelId="{73887E17-A87A-486A-9CE9-E4D727E18BCB}" type="presOf" srcId="{E2339523-2377-4427-B4E4-0DA952FE29BC}" destId="{EAB6CE63-B17A-48D0-9482-7EC30725E3AD}" srcOrd="0" destOrd="0" presId="urn:microsoft.com/office/officeart/2005/8/layout/hierarchy1"/>
    <dgm:cxn modelId="{10B6BB25-5803-4475-9BB8-CC2D795B41FC}" type="presOf" srcId="{3C0F2602-EA56-4DF6-A924-8212E7517948}" destId="{184FE815-AFF6-4BE4-84A5-5500E76EB400}" srcOrd="0" destOrd="0" presId="urn:microsoft.com/office/officeart/2005/8/layout/hierarchy1"/>
    <dgm:cxn modelId="{58FF4C28-C237-4421-B220-18B81B5F1BF8}" srcId="{F51EEA46-8CBC-49A7-9A4E-013343EF22EF}" destId="{E2339523-2377-4427-B4E4-0DA952FE29BC}" srcOrd="1" destOrd="0" parTransId="{89D5303D-E44B-4048-B67A-0EEBE471935C}" sibTransId="{35BF03B2-5786-463D-B84B-48D3E4405567}"/>
    <dgm:cxn modelId="{DA658829-3496-4B21-93B3-204E1986E439}" type="presOf" srcId="{31929EEE-B82F-47C6-9062-1B54405BD82D}" destId="{82D2BFB8-2967-4196-910C-B65A53446DF3}" srcOrd="0" destOrd="0" presId="urn:microsoft.com/office/officeart/2005/8/layout/hierarchy1"/>
    <dgm:cxn modelId="{D22F643D-2D79-4E45-B5F5-44AF32B4BD80}" srcId="{31929EEE-B82F-47C6-9062-1B54405BD82D}" destId="{F51EEA46-8CBC-49A7-9A4E-013343EF22EF}" srcOrd="0" destOrd="0" parTransId="{E4B15671-2E47-4467-8802-13A163096987}" sibTransId="{C85679F2-B685-4823-9353-EFE9D3E8C706}"/>
    <dgm:cxn modelId="{EDD4643D-9840-4827-9E60-03213F88C37A}" type="presOf" srcId="{59926C83-06F2-4313-8161-466AA488AE72}" destId="{CA52D716-8E43-4AB1-B6A3-30C0285414E4}" srcOrd="0" destOrd="0" presId="urn:microsoft.com/office/officeart/2005/8/layout/hierarchy1"/>
    <dgm:cxn modelId="{A70DD461-4FAC-451D-9477-307AAFDF8811}" type="presOf" srcId="{6A348515-9C42-4D85-B6EB-1BD231175346}" destId="{A73A4F14-22EC-431A-97A0-2891E3C6E03C}" srcOrd="0" destOrd="0" presId="urn:microsoft.com/office/officeart/2005/8/layout/hierarchy1"/>
    <dgm:cxn modelId="{D6FD4242-94B3-4EB6-B84A-30E1FEA6300D}" srcId="{EF4D1628-A35B-4BB0-9EFF-8CCEFDFBE85A}" destId="{31929EEE-B82F-47C6-9062-1B54405BD82D}" srcOrd="0" destOrd="0" parTransId="{3C0F2602-EA56-4DF6-A924-8212E7517948}" sibTransId="{2D9FBA6F-5208-443D-A0EE-9929A7E15D13}"/>
    <dgm:cxn modelId="{A20CA764-1035-4B15-B70E-499EBAEBDC48}" srcId="{EF4D1628-A35B-4BB0-9EFF-8CCEFDFBE85A}" destId="{CE291A5F-B008-41D4-9DE4-5EF270F7FF12}" srcOrd="2" destOrd="0" parTransId="{6A348515-9C42-4D85-B6EB-1BD231175346}" sibTransId="{446531C1-FC4F-4E81-A453-F4BD0F094107}"/>
    <dgm:cxn modelId="{0D2AAE65-AC58-4CE5-8F29-E51E5E592C86}" type="presOf" srcId="{0B9C24F8-E495-49C5-B2F4-728B84746481}" destId="{2FD3D816-E5BB-47D2-8F8C-0087D4C0F46E}" srcOrd="0" destOrd="0" presId="urn:microsoft.com/office/officeart/2005/8/layout/hierarchy1"/>
    <dgm:cxn modelId="{CB8C0348-600B-41D1-BFE7-54845DF0E80B}" type="presOf" srcId="{7A491B2B-8CAA-4AA3-A53C-E5B38F231BF0}" destId="{B9E36611-7FC3-4EC8-BB29-BCFF8174808C}" srcOrd="0" destOrd="0" presId="urn:microsoft.com/office/officeart/2005/8/layout/hierarchy1"/>
    <dgm:cxn modelId="{C35B4E6D-A519-4161-8CA6-BA40D238D5D0}" type="presOf" srcId="{2100A93B-B2D4-4745-B7F4-2521945FEE63}" destId="{66C68452-F140-4E58-9209-05773596A8DA}" srcOrd="0" destOrd="0" presId="urn:microsoft.com/office/officeart/2005/8/layout/hierarchy1"/>
    <dgm:cxn modelId="{62310885-22ED-4415-8E0F-DDCECCF66929}" type="presOf" srcId="{9091E285-5341-40D2-B71C-6276AD262A31}" destId="{9A1E6D3D-D25F-4AF0-A599-D949F3FA932C}" srcOrd="0" destOrd="0" presId="urn:microsoft.com/office/officeart/2005/8/layout/hierarchy1"/>
    <dgm:cxn modelId="{97CBB28B-BFBE-4FB7-A315-9F53AE55C82E}" type="presOf" srcId="{E4B15671-2E47-4467-8802-13A163096987}" destId="{11EBDA8F-4B1C-4751-ACC6-F3BF6A83CFA6}" srcOrd="0" destOrd="0" presId="urn:microsoft.com/office/officeart/2005/8/layout/hierarchy1"/>
    <dgm:cxn modelId="{B59FF393-8B2A-4221-BCDB-FD240ED22D5D}" type="presOf" srcId="{CE291A5F-B008-41D4-9DE4-5EF270F7FF12}" destId="{910D9477-B7FE-4FBD-857D-C22138CC8900}" srcOrd="0" destOrd="0" presId="urn:microsoft.com/office/officeart/2005/8/layout/hierarchy1"/>
    <dgm:cxn modelId="{CCC34797-A428-441C-9535-41D67B3C46CF}" srcId="{F51EEA46-8CBC-49A7-9A4E-013343EF22EF}" destId="{A65A44E3-0D74-4D46-B53E-B8855099C5D5}" srcOrd="0" destOrd="0" parTransId="{7A491B2B-8CAA-4AA3-A53C-E5B38F231BF0}" sibTransId="{D4557C5D-41AC-439F-B654-224F73628ED8}"/>
    <dgm:cxn modelId="{3E4A7CA0-173E-407F-9BA9-49B211187EBF}" type="presOf" srcId="{89D5303D-E44B-4048-B67A-0EEBE471935C}" destId="{F35F3EBF-CF47-4DBA-913D-00EE9F43F799}" srcOrd="0" destOrd="0" presId="urn:microsoft.com/office/officeart/2005/8/layout/hierarchy1"/>
    <dgm:cxn modelId="{AE73D6A4-26E2-483A-BBEA-9DDC54229664}" type="presOf" srcId="{A65A44E3-0D74-4D46-B53E-B8855099C5D5}" destId="{17B5C5EC-0DC0-453B-841C-FA6A3F5B2D01}" srcOrd="0" destOrd="0" presId="urn:microsoft.com/office/officeart/2005/8/layout/hierarchy1"/>
    <dgm:cxn modelId="{E7573EB9-5909-4F31-B98B-7ED8F01F34E5}" srcId="{2100A93B-B2D4-4745-B7F4-2521945FEE63}" destId="{FB269186-5139-4A10-90D8-63F03DAB050F}" srcOrd="0" destOrd="0" parTransId="{EAB4F550-7F9F-4329-ADC4-95FBD7371EA4}" sibTransId="{65DF86B5-C697-44B1-8C89-BD7035B2B2C5}"/>
    <dgm:cxn modelId="{78932BC1-DE57-44CC-990F-031591A4B6B2}" type="presOf" srcId="{F51EEA46-8CBC-49A7-9A4E-013343EF22EF}" destId="{7EBA0841-215A-4A07-BB1C-D3D3FCE628FD}" srcOrd="0" destOrd="0" presId="urn:microsoft.com/office/officeart/2005/8/layout/hierarchy1"/>
    <dgm:cxn modelId="{E6E6C4C4-FAE0-4792-BA19-681849F08436}" srcId="{CE291A5F-B008-41D4-9DE4-5EF270F7FF12}" destId="{2100A93B-B2D4-4745-B7F4-2521945FEE63}" srcOrd="0" destOrd="0" parTransId="{9091E285-5341-40D2-B71C-6276AD262A31}" sibTransId="{3C33F54B-793B-4845-BF15-2E143CD92385}"/>
    <dgm:cxn modelId="{E7C9C1DE-8B5D-4A67-8DBD-C89E17B828D7}" srcId="{EF4D1628-A35B-4BB0-9EFF-8CCEFDFBE85A}" destId="{F4975E1F-5BCD-4A03-B255-C98F729097FF}" srcOrd="1" destOrd="0" parTransId="{59926C83-06F2-4313-8161-466AA488AE72}" sibTransId="{58D5D1E6-88F4-49EA-92D1-E2770D713E0D}"/>
    <dgm:cxn modelId="{1EE9D5E8-9CB5-4FA8-865E-D08A39DB7DEC}" type="presOf" srcId="{F4975E1F-5BCD-4A03-B255-C98F729097FF}" destId="{5F70AB85-4A73-41F4-9E0C-8540759B3BF6}" srcOrd="0" destOrd="0" presId="urn:microsoft.com/office/officeart/2005/8/layout/hierarchy1"/>
    <dgm:cxn modelId="{E0BECDEE-189F-4331-8B7C-8D6DE4A7A8B6}" type="presOf" srcId="{EAB4F550-7F9F-4329-ADC4-95FBD7371EA4}" destId="{4EF9BA34-738C-457D-A6C3-4E7886B6B2C8}" srcOrd="0" destOrd="0" presId="urn:microsoft.com/office/officeart/2005/8/layout/hierarchy1"/>
    <dgm:cxn modelId="{B7F1A9FD-1B1C-4145-A44F-69D49EED159A}" srcId="{0B9C24F8-E495-49C5-B2F4-728B84746481}" destId="{EF4D1628-A35B-4BB0-9EFF-8CCEFDFBE85A}" srcOrd="0" destOrd="0" parTransId="{125EFFA4-D8DD-4379-BBAC-5F802CECE9C0}" sibTransId="{86BFD627-7540-48A0-BDD2-7A018875A70B}"/>
    <dgm:cxn modelId="{45A3E369-A377-47E0-A09E-BB2067827457}" type="presParOf" srcId="{2FD3D816-E5BB-47D2-8F8C-0087D4C0F46E}" destId="{555C821D-C140-4144-B503-343C64C6EF32}" srcOrd="0" destOrd="0" presId="urn:microsoft.com/office/officeart/2005/8/layout/hierarchy1"/>
    <dgm:cxn modelId="{79857FC2-5246-4160-AF62-1B4EE37F8AA0}" type="presParOf" srcId="{555C821D-C140-4144-B503-343C64C6EF32}" destId="{B6F8563E-B4C3-4EC5-A79E-1DF6E7E7F892}" srcOrd="0" destOrd="0" presId="urn:microsoft.com/office/officeart/2005/8/layout/hierarchy1"/>
    <dgm:cxn modelId="{4EA79062-6353-488C-82D7-EBAA326EDA5F}" type="presParOf" srcId="{B6F8563E-B4C3-4EC5-A79E-1DF6E7E7F892}" destId="{C58DE1F7-6597-4143-AD39-666185953A24}" srcOrd="0" destOrd="0" presId="urn:microsoft.com/office/officeart/2005/8/layout/hierarchy1"/>
    <dgm:cxn modelId="{5B5EDEA5-C901-4D10-BED5-BB3F114B750A}" type="presParOf" srcId="{B6F8563E-B4C3-4EC5-A79E-1DF6E7E7F892}" destId="{0D33B129-C80D-44B4-B376-F6F67822699D}" srcOrd="1" destOrd="0" presId="urn:microsoft.com/office/officeart/2005/8/layout/hierarchy1"/>
    <dgm:cxn modelId="{7459BFAE-08FC-4161-9FC1-182476514CAB}" type="presParOf" srcId="{555C821D-C140-4144-B503-343C64C6EF32}" destId="{BB893CD1-03F0-4E02-B22F-A44DB14D8453}" srcOrd="1" destOrd="0" presId="urn:microsoft.com/office/officeart/2005/8/layout/hierarchy1"/>
    <dgm:cxn modelId="{7728A3BB-C564-45B3-8563-E6D5D236DA1A}" type="presParOf" srcId="{BB893CD1-03F0-4E02-B22F-A44DB14D8453}" destId="{184FE815-AFF6-4BE4-84A5-5500E76EB400}" srcOrd="0" destOrd="0" presId="urn:microsoft.com/office/officeart/2005/8/layout/hierarchy1"/>
    <dgm:cxn modelId="{44CA5780-9055-45FD-9795-02C5AC05F0CD}" type="presParOf" srcId="{BB893CD1-03F0-4E02-B22F-A44DB14D8453}" destId="{1C5C7B13-1245-42D1-BCCE-7A7E3BFC33F7}" srcOrd="1" destOrd="0" presId="urn:microsoft.com/office/officeart/2005/8/layout/hierarchy1"/>
    <dgm:cxn modelId="{85287115-7257-4B0E-8D75-B7E1A471267F}" type="presParOf" srcId="{1C5C7B13-1245-42D1-BCCE-7A7E3BFC33F7}" destId="{9D40D7D1-9B24-4E0D-9A76-D6B1ADB59756}" srcOrd="0" destOrd="0" presId="urn:microsoft.com/office/officeart/2005/8/layout/hierarchy1"/>
    <dgm:cxn modelId="{4CD0FDD2-13C8-4BB7-B0C9-A90DF88E0BE1}" type="presParOf" srcId="{9D40D7D1-9B24-4E0D-9A76-D6B1ADB59756}" destId="{A9DC4CC1-59B9-4E74-AA4D-A69E87D39E88}" srcOrd="0" destOrd="0" presId="urn:microsoft.com/office/officeart/2005/8/layout/hierarchy1"/>
    <dgm:cxn modelId="{7BAD53E3-88B6-4662-99B7-A308B42AA80D}" type="presParOf" srcId="{9D40D7D1-9B24-4E0D-9A76-D6B1ADB59756}" destId="{82D2BFB8-2967-4196-910C-B65A53446DF3}" srcOrd="1" destOrd="0" presId="urn:microsoft.com/office/officeart/2005/8/layout/hierarchy1"/>
    <dgm:cxn modelId="{C88EE6C6-CB36-4CD4-A66E-8F0483761C3F}" type="presParOf" srcId="{1C5C7B13-1245-42D1-BCCE-7A7E3BFC33F7}" destId="{E4B81CC2-9472-4435-AB51-B8E2CB57608C}" srcOrd="1" destOrd="0" presId="urn:microsoft.com/office/officeart/2005/8/layout/hierarchy1"/>
    <dgm:cxn modelId="{57030BD3-A72F-45DE-9016-B9A7B6BCF1FD}" type="presParOf" srcId="{E4B81CC2-9472-4435-AB51-B8E2CB57608C}" destId="{11EBDA8F-4B1C-4751-ACC6-F3BF6A83CFA6}" srcOrd="0" destOrd="0" presId="urn:microsoft.com/office/officeart/2005/8/layout/hierarchy1"/>
    <dgm:cxn modelId="{078852EA-A55F-4267-AF4C-32C4031FE835}" type="presParOf" srcId="{E4B81CC2-9472-4435-AB51-B8E2CB57608C}" destId="{5721040A-8957-4E22-83AE-F1F211D36358}" srcOrd="1" destOrd="0" presId="urn:microsoft.com/office/officeart/2005/8/layout/hierarchy1"/>
    <dgm:cxn modelId="{81F935C8-E3E8-4408-AA1B-92BC66197325}" type="presParOf" srcId="{5721040A-8957-4E22-83AE-F1F211D36358}" destId="{D892C7D1-7B6A-4AFF-B940-0260BD071A03}" srcOrd="0" destOrd="0" presId="urn:microsoft.com/office/officeart/2005/8/layout/hierarchy1"/>
    <dgm:cxn modelId="{01367714-3FF8-4143-898C-B5108AA2AB9D}" type="presParOf" srcId="{D892C7D1-7B6A-4AFF-B940-0260BD071A03}" destId="{47510024-0D70-4876-A167-1E291EEC88FF}" srcOrd="0" destOrd="0" presId="urn:microsoft.com/office/officeart/2005/8/layout/hierarchy1"/>
    <dgm:cxn modelId="{1BBAC88D-98B1-4ADB-80DD-F69C25216341}" type="presParOf" srcId="{D892C7D1-7B6A-4AFF-B940-0260BD071A03}" destId="{7EBA0841-215A-4A07-BB1C-D3D3FCE628FD}" srcOrd="1" destOrd="0" presId="urn:microsoft.com/office/officeart/2005/8/layout/hierarchy1"/>
    <dgm:cxn modelId="{74DFE6E5-8A9F-4F1D-9399-0A52531D46D7}" type="presParOf" srcId="{5721040A-8957-4E22-83AE-F1F211D36358}" destId="{E2235F72-EBCC-49CF-9A62-C16E4C69BF09}" srcOrd="1" destOrd="0" presId="urn:microsoft.com/office/officeart/2005/8/layout/hierarchy1"/>
    <dgm:cxn modelId="{A89971FA-DD09-4CD5-B509-5F2A302788EC}" type="presParOf" srcId="{E2235F72-EBCC-49CF-9A62-C16E4C69BF09}" destId="{B9E36611-7FC3-4EC8-BB29-BCFF8174808C}" srcOrd="0" destOrd="0" presId="urn:microsoft.com/office/officeart/2005/8/layout/hierarchy1"/>
    <dgm:cxn modelId="{98A7B7EE-C312-4BD8-9782-482DB093AACD}" type="presParOf" srcId="{E2235F72-EBCC-49CF-9A62-C16E4C69BF09}" destId="{DBD8303B-B458-4A93-83EE-40993138BBBB}" srcOrd="1" destOrd="0" presId="urn:microsoft.com/office/officeart/2005/8/layout/hierarchy1"/>
    <dgm:cxn modelId="{152A5431-2171-4DB3-83D7-0DA29FB4092C}" type="presParOf" srcId="{DBD8303B-B458-4A93-83EE-40993138BBBB}" destId="{C425F3DA-D24E-49CD-9A58-6772A942FB6A}" srcOrd="0" destOrd="0" presId="urn:microsoft.com/office/officeart/2005/8/layout/hierarchy1"/>
    <dgm:cxn modelId="{EAF0CA19-2E28-46F8-877C-C859327A8C83}" type="presParOf" srcId="{C425F3DA-D24E-49CD-9A58-6772A942FB6A}" destId="{B0C76A87-FA9B-4840-95CF-0A9257783D49}" srcOrd="0" destOrd="0" presId="urn:microsoft.com/office/officeart/2005/8/layout/hierarchy1"/>
    <dgm:cxn modelId="{94CC0360-051E-4DE5-B8C9-6895E7A3F61D}" type="presParOf" srcId="{C425F3DA-D24E-49CD-9A58-6772A942FB6A}" destId="{17B5C5EC-0DC0-453B-841C-FA6A3F5B2D01}" srcOrd="1" destOrd="0" presId="urn:microsoft.com/office/officeart/2005/8/layout/hierarchy1"/>
    <dgm:cxn modelId="{05ECF015-2A63-4B49-8AF5-C0530E26D326}" type="presParOf" srcId="{DBD8303B-B458-4A93-83EE-40993138BBBB}" destId="{F8335B53-5FB3-46F0-BE54-417CD417BFA8}" srcOrd="1" destOrd="0" presId="urn:microsoft.com/office/officeart/2005/8/layout/hierarchy1"/>
    <dgm:cxn modelId="{DD3ADBE9-0DDC-4657-8C5C-6A8857CF7952}" type="presParOf" srcId="{E2235F72-EBCC-49CF-9A62-C16E4C69BF09}" destId="{F35F3EBF-CF47-4DBA-913D-00EE9F43F799}" srcOrd="2" destOrd="0" presId="urn:microsoft.com/office/officeart/2005/8/layout/hierarchy1"/>
    <dgm:cxn modelId="{AACCE927-DD92-4C92-9F49-A32A77DD67AF}" type="presParOf" srcId="{E2235F72-EBCC-49CF-9A62-C16E4C69BF09}" destId="{0938F488-E842-4391-960E-1258D825BEFC}" srcOrd="3" destOrd="0" presId="urn:microsoft.com/office/officeart/2005/8/layout/hierarchy1"/>
    <dgm:cxn modelId="{3A287283-A71F-49EC-8565-1A3D4C968C83}" type="presParOf" srcId="{0938F488-E842-4391-960E-1258D825BEFC}" destId="{7A0AA1BE-C892-4D18-9C27-447F2DD7ED7A}" srcOrd="0" destOrd="0" presId="urn:microsoft.com/office/officeart/2005/8/layout/hierarchy1"/>
    <dgm:cxn modelId="{6FD0A87E-9D9C-47A3-903B-8CFC821F4E5B}" type="presParOf" srcId="{7A0AA1BE-C892-4D18-9C27-447F2DD7ED7A}" destId="{36D0E0E5-54B5-4509-93E7-B03A6F890C41}" srcOrd="0" destOrd="0" presId="urn:microsoft.com/office/officeart/2005/8/layout/hierarchy1"/>
    <dgm:cxn modelId="{663D3A17-0C1E-4755-AA06-E568ACFD6B4B}" type="presParOf" srcId="{7A0AA1BE-C892-4D18-9C27-447F2DD7ED7A}" destId="{EAB6CE63-B17A-48D0-9482-7EC30725E3AD}" srcOrd="1" destOrd="0" presId="urn:microsoft.com/office/officeart/2005/8/layout/hierarchy1"/>
    <dgm:cxn modelId="{E0FFC8AE-A6B8-416D-8E39-A9F853169E22}" type="presParOf" srcId="{0938F488-E842-4391-960E-1258D825BEFC}" destId="{6EACC085-B32E-43EA-B404-0EBCE88763DC}" srcOrd="1" destOrd="0" presId="urn:microsoft.com/office/officeart/2005/8/layout/hierarchy1"/>
    <dgm:cxn modelId="{A6159120-6E20-4EB8-9BA3-CBF405DBA6E3}" type="presParOf" srcId="{BB893CD1-03F0-4E02-B22F-A44DB14D8453}" destId="{CA52D716-8E43-4AB1-B6A3-30C0285414E4}" srcOrd="2" destOrd="0" presId="urn:microsoft.com/office/officeart/2005/8/layout/hierarchy1"/>
    <dgm:cxn modelId="{B725ABFE-456E-4AF7-815F-9020C6BB42B3}" type="presParOf" srcId="{BB893CD1-03F0-4E02-B22F-A44DB14D8453}" destId="{A2418EF5-9859-4E2E-A7AB-2EDE242FBDAD}" srcOrd="3" destOrd="0" presId="urn:microsoft.com/office/officeart/2005/8/layout/hierarchy1"/>
    <dgm:cxn modelId="{DDC17F8F-DE53-4054-8BF5-6F5C43AE1EFD}" type="presParOf" srcId="{A2418EF5-9859-4E2E-A7AB-2EDE242FBDAD}" destId="{2DCB2F84-7760-44E9-89E8-B8A79BC18104}" srcOrd="0" destOrd="0" presId="urn:microsoft.com/office/officeart/2005/8/layout/hierarchy1"/>
    <dgm:cxn modelId="{07485E12-7325-470D-A55F-7B3322903660}" type="presParOf" srcId="{2DCB2F84-7760-44E9-89E8-B8A79BC18104}" destId="{077F0D49-9FD1-4DC6-93CE-CFD9B0594CC8}" srcOrd="0" destOrd="0" presId="urn:microsoft.com/office/officeart/2005/8/layout/hierarchy1"/>
    <dgm:cxn modelId="{D70AF3D6-EF1C-4D1D-B263-55F5B0392B33}" type="presParOf" srcId="{2DCB2F84-7760-44E9-89E8-B8A79BC18104}" destId="{5F70AB85-4A73-41F4-9E0C-8540759B3BF6}" srcOrd="1" destOrd="0" presId="urn:microsoft.com/office/officeart/2005/8/layout/hierarchy1"/>
    <dgm:cxn modelId="{327BB476-EAD1-4AF8-A255-6D1492D0F30E}" type="presParOf" srcId="{A2418EF5-9859-4E2E-A7AB-2EDE242FBDAD}" destId="{9FFACD68-0FB4-42C1-BF43-D482EC28068F}" srcOrd="1" destOrd="0" presId="urn:microsoft.com/office/officeart/2005/8/layout/hierarchy1"/>
    <dgm:cxn modelId="{8208195F-8806-4508-A935-27B40C8CC0A4}" type="presParOf" srcId="{BB893CD1-03F0-4E02-B22F-A44DB14D8453}" destId="{A73A4F14-22EC-431A-97A0-2891E3C6E03C}" srcOrd="4" destOrd="0" presId="urn:microsoft.com/office/officeart/2005/8/layout/hierarchy1"/>
    <dgm:cxn modelId="{A0391820-D4D4-4BEA-9079-4DAEF4EEBAF1}" type="presParOf" srcId="{BB893CD1-03F0-4E02-B22F-A44DB14D8453}" destId="{C83B0FD0-0FE2-4387-A3BC-78B15DD88BA6}" srcOrd="5" destOrd="0" presId="urn:microsoft.com/office/officeart/2005/8/layout/hierarchy1"/>
    <dgm:cxn modelId="{367B7A2E-C51C-4672-B95F-84AEA53DD315}" type="presParOf" srcId="{C83B0FD0-0FE2-4387-A3BC-78B15DD88BA6}" destId="{F45F0954-56C4-4DC3-89B8-254DA5F9A154}" srcOrd="0" destOrd="0" presId="urn:microsoft.com/office/officeart/2005/8/layout/hierarchy1"/>
    <dgm:cxn modelId="{E54F1CBD-A5AD-428F-BEC6-C49792924E29}" type="presParOf" srcId="{F45F0954-56C4-4DC3-89B8-254DA5F9A154}" destId="{AE4B60B0-C79C-4917-99C0-830E9D5590DA}" srcOrd="0" destOrd="0" presId="urn:microsoft.com/office/officeart/2005/8/layout/hierarchy1"/>
    <dgm:cxn modelId="{0AB89568-A064-42E0-9342-2F264A537019}" type="presParOf" srcId="{F45F0954-56C4-4DC3-89B8-254DA5F9A154}" destId="{910D9477-B7FE-4FBD-857D-C22138CC8900}" srcOrd="1" destOrd="0" presId="urn:microsoft.com/office/officeart/2005/8/layout/hierarchy1"/>
    <dgm:cxn modelId="{CB8F651E-F139-49A8-B073-C16F44BB7F74}" type="presParOf" srcId="{C83B0FD0-0FE2-4387-A3BC-78B15DD88BA6}" destId="{D948717F-A019-4924-85F7-BD26803DEDFE}" srcOrd="1" destOrd="0" presId="urn:microsoft.com/office/officeart/2005/8/layout/hierarchy1"/>
    <dgm:cxn modelId="{3D212F32-5FD8-46A0-8CC1-4384FD708317}" type="presParOf" srcId="{D948717F-A019-4924-85F7-BD26803DEDFE}" destId="{9A1E6D3D-D25F-4AF0-A599-D949F3FA932C}" srcOrd="0" destOrd="0" presId="urn:microsoft.com/office/officeart/2005/8/layout/hierarchy1"/>
    <dgm:cxn modelId="{A8264DBD-458D-4A08-A024-F09EA1F2E886}" type="presParOf" srcId="{D948717F-A019-4924-85F7-BD26803DEDFE}" destId="{C22AA637-0490-49F2-B498-0E47AF90166A}" srcOrd="1" destOrd="0" presId="urn:microsoft.com/office/officeart/2005/8/layout/hierarchy1"/>
    <dgm:cxn modelId="{0C0A43EF-06B5-4A79-B640-430B6CD19394}" type="presParOf" srcId="{C22AA637-0490-49F2-B498-0E47AF90166A}" destId="{CD252EB6-C26D-4496-A044-62EC3F72DFB6}" srcOrd="0" destOrd="0" presId="urn:microsoft.com/office/officeart/2005/8/layout/hierarchy1"/>
    <dgm:cxn modelId="{25DE887A-E386-47AD-A56F-0FFD3982F6C2}" type="presParOf" srcId="{CD252EB6-C26D-4496-A044-62EC3F72DFB6}" destId="{76DFE050-26BC-403C-8349-D39042E2574C}" srcOrd="0" destOrd="0" presId="urn:microsoft.com/office/officeart/2005/8/layout/hierarchy1"/>
    <dgm:cxn modelId="{BCCF1789-44AD-473C-B73D-8F4A25620FAC}" type="presParOf" srcId="{CD252EB6-C26D-4496-A044-62EC3F72DFB6}" destId="{66C68452-F140-4E58-9209-05773596A8DA}" srcOrd="1" destOrd="0" presId="urn:microsoft.com/office/officeart/2005/8/layout/hierarchy1"/>
    <dgm:cxn modelId="{4B2B4591-A1A4-4417-BC73-508392DB00E4}" type="presParOf" srcId="{C22AA637-0490-49F2-B498-0E47AF90166A}" destId="{1C1FC10B-7B50-40D1-BA62-102A89609E8F}" srcOrd="1" destOrd="0" presId="urn:microsoft.com/office/officeart/2005/8/layout/hierarchy1"/>
    <dgm:cxn modelId="{066580A5-DE0E-4501-9EFC-F03201D1E8F4}" type="presParOf" srcId="{1C1FC10B-7B50-40D1-BA62-102A89609E8F}" destId="{4EF9BA34-738C-457D-A6C3-4E7886B6B2C8}" srcOrd="0" destOrd="0" presId="urn:microsoft.com/office/officeart/2005/8/layout/hierarchy1"/>
    <dgm:cxn modelId="{0807A655-87C5-422C-AFEB-870A0BDCDE0D}" type="presParOf" srcId="{1C1FC10B-7B50-40D1-BA62-102A89609E8F}" destId="{5EA81374-7A27-44AA-9A43-8EA970C4F711}" srcOrd="1" destOrd="0" presId="urn:microsoft.com/office/officeart/2005/8/layout/hierarchy1"/>
    <dgm:cxn modelId="{00097A01-3FFE-4521-A9C0-EB71271F7A3B}" type="presParOf" srcId="{5EA81374-7A27-44AA-9A43-8EA970C4F711}" destId="{C301BA13-1726-4BF5-98FC-46FF61F44627}" srcOrd="0" destOrd="0" presId="urn:microsoft.com/office/officeart/2005/8/layout/hierarchy1"/>
    <dgm:cxn modelId="{C1C9ED23-9945-4696-9DD4-C3AF6615D589}" type="presParOf" srcId="{C301BA13-1726-4BF5-98FC-46FF61F44627}" destId="{38248266-7741-4DC5-A51B-EA2DD16C6520}" srcOrd="0" destOrd="0" presId="urn:microsoft.com/office/officeart/2005/8/layout/hierarchy1"/>
    <dgm:cxn modelId="{E9F63191-CF85-44D0-B214-EE3355D197EE}" type="presParOf" srcId="{C301BA13-1726-4BF5-98FC-46FF61F44627}" destId="{7556DF42-3183-46AB-96CC-8FC5EA5FA9F7}" srcOrd="1" destOrd="0" presId="urn:microsoft.com/office/officeart/2005/8/layout/hierarchy1"/>
    <dgm:cxn modelId="{8C8AF451-210A-46C4-82A2-D81118F301B4}" type="presParOf" srcId="{5EA81374-7A27-44AA-9A43-8EA970C4F711}" destId="{38B8171A-7CD6-43E2-86E0-E5EEE43B05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9C24F8-E495-49C5-B2F4-728B847464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EF4D1628-A35B-4BB0-9EFF-8CCEFDFBE85A}">
      <dgm:prSet phldrT="[Text]"/>
      <dgm:spPr/>
      <dgm:t>
        <a:bodyPr/>
        <a:lstStyle/>
        <a:p>
          <a:r>
            <a:rPr lang="he-IL" dirty="0"/>
            <a:t>ה"א שיש קידושין בעל </a:t>
          </a:r>
          <a:r>
            <a:rPr lang="he-IL" dirty="0" err="1"/>
            <a:t>כרחה</a:t>
          </a:r>
          <a:endParaRPr lang="en-IL" dirty="0"/>
        </a:p>
      </dgm:t>
    </dgm:pt>
    <dgm:pt modelId="{125EFFA4-D8DD-4379-BBAC-5F802CECE9C0}" type="parTrans" cxnId="{B7F1A9FD-1B1C-4145-A44F-69D49EED159A}">
      <dgm:prSet/>
      <dgm:spPr/>
      <dgm:t>
        <a:bodyPr/>
        <a:lstStyle/>
        <a:p>
          <a:endParaRPr lang="en-IL"/>
        </a:p>
      </dgm:t>
    </dgm:pt>
    <dgm:pt modelId="{86BFD627-7540-48A0-BDD2-7A018875A70B}" type="sibTrans" cxnId="{B7F1A9FD-1B1C-4145-A44F-69D49EED159A}">
      <dgm:prSet/>
      <dgm:spPr/>
      <dgm:t>
        <a:bodyPr/>
        <a:lstStyle/>
        <a:p>
          <a:endParaRPr lang="en-IL"/>
        </a:p>
      </dgm:t>
    </dgm:pt>
    <dgm:pt modelId="{31929EEE-B82F-47C6-9062-1B54405BD82D}">
      <dgm:prSet phldrT="[Text]"/>
      <dgm:spPr/>
      <dgm:t>
        <a:bodyPr/>
        <a:lstStyle/>
        <a:p>
          <a:r>
            <a:rPr lang="he-IL" dirty="0"/>
            <a:t>אין אפילו ה"א </a:t>
          </a:r>
          <a:endParaRPr lang="en-IL" dirty="0"/>
        </a:p>
      </dgm:t>
    </dgm:pt>
    <dgm:pt modelId="{3C0F2602-EA56-4DF6-A924-8212E7517948}" type="parTrans" cxnId="{D6FD4242-94B3-4EB6-B84A-30E1FEA6300D}">
      <dgm:prSet/>
      <dgm:spPr/>
      <dgm:t>
        <a:bodyPr/>
        <a:lstStyle/>
        <a:p>
          <a:endParaRPr lang="en-IL"/>
        </a:p>
      </dgm:t>
    </dgm:pt>
    <dgm:pt modelId="{2D9FBA6F-5208-443D-A0EE-9929A7E15D13}" type="sibTrans" cxnId="{D6FD4242-94B3-4EB6-B84A-30E1FEA6300D}">
      <dgm:prSet/>
      <dgm:spPr/>
      <dgm:t>
        <a:bodyPr/>
        <a:lstStyle/>
        <a:p>
          <a:endParaRPr lang="en-IL"/>
        </a:p>
      </dgm:t>
    </dgm:pt>
    <dgm:pt modelId="{F51EEA46-8CBC-49A7-9A4E-013343EF22EF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E4B15671-2E47-4467-8802-13A163096987}" type="parTrans" cxnId="{D22F643D-2D79-4E45-B5F5-44AF32B4BD80}">
      <dgm:prSet/>
      <dgm:spPr/>
      <dgm:t>
        <a:bodyPr/>
        <a:lstStyle/>
        <a:p>
          <a:endParaRPr lang="en-IL"/>
        </a:p>
      </dgm:t>
    </dgm:pt>
    <dgm:pt modelId="{C85679F2-B685-4823-9353-EFE9D3E8C706}" type="sibTrans" cxnId="{D22F643D-2D79-4E45-B5F5-44AF32B4BD80}">
      <dgm:prSet/>
      <dgm:spPr/>
      <dgm:t>
        <a:bodyPr/>
        <a:lstStyle/>
        <a:p>
          <a:endParaRPr lang="en-IL"/>
        </a:p>
      </dgm:t>
    </dgm:pt>
    <dgm:pt modelId="{A65A44E3-0D74-4D46-B53E-B8855099C5D5}">
      <dgm:prSet phldrT="[Text]"/>
      <dgm:spPr/>
      <dgm:t>
        <a:bodyPr/>
        <a:lstStyle/>
        <a:p>
          <a:r>
            <a:rPr lang="he-IL" dirty="0"/>
            <a:t>קידושין- אין מקדש דבר שלא שייך אליו</a:t>
          </a:r>
          <a:endParaRPr lang="en-IL" dirty="0"/>
        </a:p>
      </dgm:t>
    </dgm:pt>
    <dgm:pt modelId="{7A491B2B-8CAA-4AA3-A53C-E5B38F231BF0}" type="parTrans" cxnId="{CCC34797-A428-441C-9535-41D67B3C46CF}">
      <dgm:prSet/>
      <dgm:spPr/>
      <dgm:t>
        <a:bodyPr/>
        <a:lstStyle/>
        <a:p>
          <a:endParaRPr lang="en-IL"/>
        </a:p>
      </dgm:t>
    </dgm:pt>
    <dgm:pt modelId="{D4557C5D-41AC-439F-B654-224F73628ED8}" type="sibTrans" cxnId="{CCC34797-A428-441C-9535-41D67B3C46CF}">
      <dgm:prSet/>
      <dgm:spPr/>
      <dgm:t>
        <a:bodyPr/>
        <a:lstStyle/>
        <a:p>
          <a:endParaRPr lang="en-IL"/>
        </a:p>
      </dgm:t>
    </dgm:pt>
    <dgm:pt modelId="{E2339523-2377-4427-B4E4-0DA952FE29BC}">
      <dgm:prSet phldrT="[Text]"/>
      <dgm:spPr/>
      <dgm:t>
        <a:bodyPr/>
        <a:lstStyle/>
        <a:p>
          <a:r>
            <a:rPr lang="he-IL" dirty="0" err="1"/>
            <a:t>האשה</a:t>
          </a:r>
          <a:r>
            <a:rPr lang="he-IL" dirty="0"/>
            <a:t> נקנית</a:t>
          </a:r>
          <a:r>
            <a:rPr lang="en-US" dirty="0"/>
            <a:t>-</a:t>
          </a:r>
          <a:r>
            <a:rPr lang="he-IL" dirty="0"/>
            <a:t> </a:t>
          </a:r>
          <a:r>
            <a:rPr lang="en-US" dirty="0"/>
            <a:t>she’s an equal partner in the </a:t>
          </a:r>
          <a:r>
            <a:rPr lang="he-IL" dirty="0"/>
            <a:t>קנין</a:t>
          </a:r>
          <a:endParaRPr lang="en-IL" dirty="0"/>
        </a:p>
      </dgm:t>
    </dgm:pt>
    <dgm:pt modelId="{89D5303D-E44B-4048-B67A-0EEBE471935C}" type="parTrans" cxnId="{58FF4C28-C237-4421-B220-18B81B5F1BF8}">
      <dgm:prSet/>
      <dgm:spPr/>
      <dgm:t>
        <a:bodyPr/>
        <a:lstStyle/>
        <a:p>
          <a:endParaRPr lang="en-IL"/>
        </a:p>
      </dgm:t>
    </dgm:pt>
    <dgm:pt modelId="{35BF03B2-5786-463D-B84B-48D3E4405567}" type="sibTrans" cxnId="{58FF4C28-C237-4421-B220-18B81B5F1BF8}">
      <dgm:prSet/>
      <dgm:spPr/>
      <dgm:t>
        <a:bodyPr/>
        <a:lstStyle/>
        <a:p>
          <a:endParaRPr lang="en-IL"/>
        </a:p>
      </dgm:t>
    </dgm:pt>
    <dgm:pt modelId="{CE291A5F-B008-41D4-9DE4-5EF270F7FF12}">
      <dgm:prSet phldrT="[Text]"/>
      <dgm:spPr/>
      <dgm:t>
        <a:bodyPr/>
        <a:lstStyle/>
        <a:p>
          <a:r>
            <a:rPr lang="he-IL" dirty="0"/>
            <a:t>אולי יש ה"א ממש</a:t>
          </a:r>
          <a:endParaRPr lang="en-IL" dirty="0"/>
        </a:p>
      </dgm:t>
    </dgm:pt>
    <dgm:pt modelId="{6A348515-9C42-4D85-B6EB-1BD231175346}" type="parTrans" cxnId="{A20CA764-1035-4B15-B70E-499EBAEBDC48}">
      <dgm:prSet/>
      <dgm:spPr/>
      <dgm:t>
        <a:bodyPr/>
        <a:lstStyle/>
        <a:p>
          <a:endParaRPr lang="en-IL"/>
        </a:p>
      </dgm:t>
    </dgm:pt>
    <dgm:pt modelId="{446531C1-FC4F-4E81-A453-F4BD0F094107}" type="sibTrans" cxnId="{A20CA764-1035-4B15-B70E-499EBAEBDC48}">
      <dgm:prSet/>
      <dgm:spPr/>
      <dgm:t>
        <a:bodyPr/>
        <a:lstStyle/>
        <a:p>
          <a:endParaRPr lang="en-IL"/>
        </a:p>
      </dgm:t>
    </dgm:pt>
    <dgm:pt modelId="{F4975E1F-5BCD-4A03-B255-C98F729097FF}">
      <dgm:prSet phldrT="[Text]"/>
      <dgm:spPr/>
      <dgm:t>
        <a:bodyPr/>
        <a:lstStyle/>
        <a:p>
          <a:r>
            <a:rPr lang="he-IL" dirty="0"/>
            <a:t>יש ה"א לגבי תלוה וקדיש</a:t>
          </a:r>
          <a:endParaRPr lang="en-IL" dirty="0"/>
        </a:p>
      </dgm:t>
    </dgm:pt>
    <dgm:pt modelId="{59926C83-06F2-4313-8161-466AA488AE72}" type="parTrans" cxnId="{E7C9C1DE-8B5D-4A67-8DBD-C89E17B828D7}">
      <dgm:prSet/>
      <dgm:spPr/>
      <dgm:t>
        <a:bodyPr/>
        <a:lstStyle/>
        <a:p>
          <a:endParaRPr lang="en-IL"/>
        </a:p>
      </dgm:t>
    </dgm:pt>
    <dgm:pt modelId="{58D5D1E6-88F4-49EA-92D1-E2770D713E0D}" type="sibTrans" cxnId="{E7C9C1DE-8B5D-4A67-8DBD-C89E17B828D7}">
      <dgm:prSet/>
      <dgm:spPr/>
      <dgm:t>
        <a:bodyPr/>
        <a:lstStyle/>
        <a:p>
          <a:endParaRPr lang="en-IL"/>
        </a:p>
      </dgm:t>
    </dgm:pt>
    <dgm:pt modelId="{2100A93B-B2D4-4745-B7F4-2521945FEE63}">
      <dgm:prSet phldrT="[Text]"/>
      <dgm:spPr/>
      <dgm:t>
        <a:bodyPr/>
        <a:lstStyle/>
        <a:p>
          <a:r>
            <a:rPr lang="he-IL" dirty="0"/>
            <a:t>גט, </a:t>
          </a:r>
          <a:r>
            <a:rPr lang="he-IL" dirty="0" err="1"/>
            <a:t>ויבום</a:t>
          </a:r>
          <a:r>
            <a:rPr lang="he-IL" dirty="0"/>
            <a:t> - בעל </a:t>
          </a:r>
          <a:r>
            <a:rPr lang="he-IL" dirty="0" err="1"/>
            <a:t>כרחה</a:t>
          </a:r>
          <a:r>
            <a:rPr lang="he-IL" dirty="0"/>
            <a:t>- אולי גם קידושין</a:t>
          </a:r>
        </a:p>
      </dgm:t>
    </dgm:pt>
    <dgm:pt modelId="{9091E285-5341-40D2-B71C-6276AD262A31}" type="parTrans" cxnId="{E6E6C4C4-FAE0-4792-BA19-681849F08436}">
      <dgm:prSet/>
      <dgm:spPr/>
      <dgm:t>
        <a:bodyPr/>
        <a:lstStyle/>
        <a:p>
          <a:endParaRPr lang="en-IL"/>
        </a:p>
      </dgm:t>
    </dgm:pt>
    <dgm:pt modelId="{3C33F54B-793B-4845-BF15-2E143CD92385}" type="sibTrans" cxnId="{E6E6C4C4-FAE0-4792-BA19-681849F08436}">
      <dgm:prSet/>
      <dgm:spPr/>
      <dgm:t>
        <a:bodyPr/>
        <a:lstStyle/>
        <a:p>
          <a:endParaRPr lang="en-IL"/>
        </a:p>
      </dgm:t>
    </dgm:pt>
    <dgm:pt modelId="{FB269186-5139-4A10-90D8-63F03DAB050F}">
      <dgm:prSet phldrT="[Text]"/>
      <dgm:spPr/>
      <dgm:t>
        <a:bodyPr/>
        <a:lstStyle/>
        <a:p>
          <a:r>
            <a:rPr lang="he-IL" dirty="0"/>
            <a:t>מאירי- לא צריך קרא- אם כן לא הנחת בת לאברהם אבינו</a:t>
          </a:r>
        </a:p>
      </dgm:t>
    </dgm:pt>
    <dgm:pt modelId="{EAB4F550-7F9F-4329-ADC4-95FBD7371EA4}" type="parTrans" cxnId="{E7573EB9-5909-4F31-B98B-7ED8F01F34E5}">
      <dgm:prSet/>
      <dgm:spPr/>
    </dgm:pt>
    <dgm:pt modelId="{65DF86B5-C697-44B1-8C89-BD7035B2B2C5}" type="sibTrans" cxnId="{E7573EB9-5909-4F31-B98B-7ED8F01F34E5}">
      <dgm:prSet/>
      <dgm:spPr/>
    </dgm:pt>
    <dgm:pt modelId="{CDE78B34-2E9B-4B76-81C3-49A8AC1AD88D}">
      <dgm:prSet phldrT="[Text]"/>
      <dgm:spPr/>
      <dgm:t>
        <a:bodyPr/>
        <a:lstStyle/>
        <a:p>
          <a:r>
            <a:rPr lang="he-IL" dirty="0"/>
            <a:t>שתלוהו </a:t>
          </a:r>
          <a:r>
            <a:rPr lang="he-IL" dirty="0" err="1"/>
            <a:t>וזבין</a:t>
          </a:r>
          <a:r>
            <a:rPr lang="he-IL" dirty="0"/>
            <a:t> </a:t>
          </a:r>
          <a:r>
            <a:rPr lang="he-IL" dirty="0" err="1"/>
            <a:t>זביניה</a:t>
          </a:r>
          <a:r>
            <a:rPr lang="he-IL" dirty="0"/>
            <a:t> </a:t>
          </a:r>
          <a:r>
            <a:rPr lang="he-IL" dirty="0" err="1"/>
            <a:t>זביני</a:t>
          </a:r>
          <a:r>
            <a:rPr lang="he-IL" dirty="0"/>
            <a:t> </a:t>
          </a:r>
          <a:r>
            <a:rPr lang="he-IL" dirty="0" err="1"/>
            <a:t>בקנין</a:t>
          </a:r>
          <a:r>
            <a:rPr lang="he-IL" dirty="0"/>
            <a:t> רגיל</a:t>
          </a:r>
          <a:endParaRPr lang="en-IL" dirty="0"/>
        </a:p>
      </dgm:t>
    </dgm:pt>
    <dgm:pt modelId="{4C334378-BBF6-489A-9D7B-E344394BD35B}" type="parTrans" cxnId="{C998A24A-0B9C-43FB-AA58-9E15145AF5F3}">
      <dgm:prSet/>
      <dgm:spPr/>
    </dgm:pt>
    <dgm:pt modelId="{609F0B5F-9153-4829-B8C0-45656893C36E}" type="sibTrans" cxnId="{C998A24A-0B9C-43FB-AA58-9E15145AF5F3}">
      <dgm:prSet/>
      <dgm:spPr/>
    </dgm:pt>
    <dgm:pt modelId="{58446423-2E9A-4A42-BA04-F445718AF480}">
      <dgm:prSet phldrT="[Text]"/>
      <dgm:spPr/>
      <dgm:t>
        <a:bodyPr/>
        <a:lstStyle/>
        <a:p>
          <a:r>
            <a:rPr lang="en-US" dirty="0"/>
            <a:t>Real </a:t>
          </a:r>
          <a:r>
            <a:rPr lang="en-US" dirty="0" err="1"/>
            <a:t>h’a</a:t>
          </a:r>
          <a:r>
            <a:rPr lang="en-US" dirty="0"/>
            <a:t> for kiddushin with expressed consent under pressure</a:t>
          </a:r>
          <a:endParaRPr lang="en-IL" dirty="0"/>
        </a:p>
      </dgm:t>
    </dgm:pt>
    <dgm:pt modelId="{3E9557C3-9D27-44B6-9048-71A200D148ED}" type="parTrans" cxnId="{70E40C47-212B-4FCA-92A3-0FCD18517B25}">
      <dgm:prSet/>
      <dgm:spPr/>
    </dgm:pt>
    <dgm:pt modelId="{64A77804-6E5F-4E80-A8A3-0BBAB098AFF4}" type="sibTrans" cxnId="{70E40C47-212B-4FCA-92A3-0FCD18517B25}">
      <dgm:prSet/>
      <dgm:spPr/>
    </dgm:pt>
    <dgm:pt modelId="{2FD3D816-E5BB-47D2-8F8C-0087D4C0F46E}" type="pres">
      <dgm:prSet presAssocID="{0B9C24F8-E495-49C5-B2F4-728B847464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5C821D-C140-4144-B503-343C64C6EF32}" type="pres">
      <dgm:prSet presAssocID="{EF4D1628-A35B-4BB0-9EFF-8CCEFDFBE85A}" presName="hierRoot1" presStyleCnt="0"/>
      <dgm:spPr/>
    </dgm:pt>
    <dgm:pt modelId="{B6F8563E-B4C3-4EC5-A79E-1DF6E7E7F892}" type="pres">
      <dgm:prSet presAssocID="{EF4D1628-A35B-4BB0-9EFF-8CCEFDFBE85A}" presName="composite" presStyleCnt="0"/>
      <dgm:spPr/>
    </dgm:pt>
    <dgm:pt modelId="{C58DE1F7-6597-4143-AD39-666185953A24}" type="pres">
      <dgm:prSet presAssocID="{EF4D1628-A35B-4BB0-9EFF-8CCEFDFBE85A}" presName="background" presStyleLbl="node0" presStyleIdx="0" presStyleCnt="1"/>
      <dgm:spPr/>
    </dgm:pt>
    <dgm:pt modelId="{0D33B129-C80D-44B4-B376-F6F67822699D}" type="pres">
      <dgm:prSet presAssocID="{EF4D1628-A35B-4BB0-9EFF-8CCEFDFBE85A}" presName="text" presStyleLbl="fgAcc0" presStyleIdx="0" presStyleCnt="1">
        <dgm:presLayoutVars>
          <dgm:chPref val="3"/>
        </dgm:presLayoutVars>
      </dgm:prSet>
      <dgm:spPr/>
    </dgm:pt>
    <dgm:pt modelId="{BB893CD1-03F0-4E02-B22F-A44DB14D8453}" type="pres">
      <dgm:prSet presAssocID="{EF4D1628-A35B-4BB0-9EFF-8CCEFDFBE85A}" presName="hierChild2" presStyleCnt="0"/>
      <dgm:spPr/>
    </dgm:pt>
    <dgm:pt modelId="{184FE815-AFF6-4BE4-84A5-5500E76EB400}" type="pres">
      <dgm:prSet presAssocID="{3C0F2602-EA56-4DF6-A924-8212E7517948}" presName="Name10" presStyleLbl="parChTrans1D2" presStyleIdx="0" presStyleCnt="3"/>
      <dgm:spPr/>
    </dgm:pt>
    <dgm:pt modelId="{1C5C7B13-1245-42D1-BCCE-7A7E3BFC33F7}" type="pres">
      <dgm:prSet presAssocID="{31929EEE-B82F-47C6-9062-1B54405BD82D}" presName="hierRoot2" presStyleCnt="0"/>
      <dgm:spPr/>
    </dgm:pt>
    <dgm:pt modelId="{9D40D7D1-9B24-4E0D-9A76-D6B1ADB59756}" type="pres">
      <dgm:prSet presAssocID="{31929EEE-B82F-47C6-9062-1B54405BD82D}" presName="composite2" presStyleCnt="0"/>
      <dgm:spPr/>
    </dgm:pt>
    <dgm:pt modelId="{A9DC4CC1-59B9-4E74-AA4D-A69E87D39E88}" type="pres">
      <dgm:prSet presAssocID="{31929EEE-B82F-47C6-9062-1B54405BD82D}" presName="background2" presStyleLbl="node2" presStyleIdx="0" presStyleCnt="3"/>
      <dgm:spPr/>
    </dgm:pt>
    <dgm:pt modelId="{82D2BFB8-2967-4196-910C-B65A53446DF3}" type="pres">
      <dgm:prSet presAssocID="{31929EEE-B82F-47C6-9062-1B54405BD82D}" presName="text2" presStyleLbl="fgAcc2" presStyleIdx="0" presStyleCnt="3">
        <dgm:presLayoutVars>
          <dgm:chPref val="3"/>
        </dgm:presLayoutVars>
      </dgm:prSet>
      <dgm:spPr/>
    </dgm:pt>
    <dgm:pt modelId="{E4B81CC2-9472-4435-AB51-B8E2CB57608C}" type="pres">
      <dgm:prSet presAssocID="{31929EEE-B82F-47C6-9062-1B54405BD82D}" presName="hierChild3" presStyleCnt="0"/>
      <dgm:spPr/>
    </dgm:pt>
    <dgm:pt modelId="{11EBDA8F-4B1C-4751-ACC6-F3BF6A83CFA6}" type="pres">
      <dgm:prSet presAssocID="{E4B15671-2E47-4467-8802-13A163096987}" presName="Name17" presStyleLbl="parChTrans1D3" presStyleIdx="0" presStyleCnt="3"/>
      <dgm:spPr/>
    </dgm:pt>
    <dgm:pt modelId="{5721040A-8957-4E22-83AE-F1F211D36358}" type="pres">
      <dgm:prSet presAssocID="{F51EEA46-8CBC-49A7-9A4E-013343EF22EF}" presName="hierRoot3" presStyleCnt="0"/>
      <dgm:spPr/>
    </dgm:pt>
    <dgm:pt modelId="{D892C7D1-7B6A-4AFF-B940-0260BD071A03}" type="pres">
      <dgm:prSet presAssocID="{F51EEA46-8CBC-49A7-9A4E-013343EF22EF}" presName="composite3" presStyleCnt="0"/>
      <dgm:spPr/>
    </dgm:pt>
    <dgm:pt modelId="{47510024-0D70-4876-A167-1E291EEC88FF}" type="pres">
      <dgm:prSet presAssocID="{F51EEA46-8CBC-49A7-9A4E-013343EF22EF}" presName="background3" presStyleLbl="node3" presStyleIdx="0" presStyleCnt="3"/>
      <dgm:spPr/>
    </dgm:pt>
    <dgm:pt modelId="{7EBA0841-215A-4A07-BB1C-D3D3FCE628FD}" type="pres">
      <dgm:prSet presAssocID="{F51EEA46-8CBC-49A7-9A4E-013343EF22EF}" presName="text3" presStyleLbl="fgAcc3" presStyleIdx="0" presStyleCnt="3">
        <dgm:presLayoutVars>
          <dgm:chPref val="3"/>
        </dgm:presLayoutVars>
      </dgm:prSet>
      <dgm:spPr/>
    </dgm:pt>
    <dgm:pt modelId="{E2235F72-EBCC-49CF-9A62-C16E4C69BF09}" type="pres">
      <dgm:prSet presAssocID="{F51EEA46-8CBC-49A7-9A4E-013343EF22EF}" presName="hierChild4" presStyleCnt="0"/>
      <dgm:spPr/>
    </dgm:pt>
    <dgm:pt modelId="{B9E36611-7FC3-4EC8-BB29-BCFF8174808C}" type="pres">
      <dgm:prSet presAssocID="{7A491B2B-8CAA-4AA3-A53C-E5B38F231BF0}" presName="Name23" presStyleLbl="parChTrans1D4" presStyleIdx="0" presStyleCnt="4"/>
      <dgm:spPr/>
    </dgm:pt>
    <dgm:pt modelId="{DBD8303B-B458-4A93-83EE-40993138BBBB}" type="pres">
      <dgm:prSet presAssocID="{A65A44E3-0D74-4D46-B53E-B8855099C5D5}" presName="hierRoot4" presStyleCnt="0"/>
      <dgm:spPr/>
    </dgm:pt>
    <dgm:pt modelId="{C425F3DA-D24E-49CD-9A58-6772A942FB6A}" type="pres">
      <dgm:prSet presAssocID="{A65A44E3-0D74-4D46-B53E-B8855099C5D5}" presName="composite4" presStyleCnt="0"/>
      <dgm:spPr/>
    </dgm:pt>
    <dgm:pt modelId="{B0C76A87-FA9B-4840-95CF-0A9257783D49}" type="pres">
      <dgm:prSet presAssocID="{A65A44E3-0D74-4D46-B53E-B8855099C5D5}" presName="background4" presStyleLbl="node4" presStyleIdx="0" presStyleCnt="4"/>
      <dgm:spPr/>
    </dgm:pt>
    <dgm:pt modelId="{17B5C5EC-0DC0-453B-841C-FA6A3F5B2D01}" type="pres">
      <dgm:prSet presAssocID="{A65A44E3-0D74-4D46-B53E-B8855099C5D5}" presName="text4" presStyleLbl="fgAcc4" presStyleIdx="0" presStyleCnt="4">
        <dgm:presLayoutVars>
          <dgm:chPref val="3"/>
        </dgm:presLayoutVars>
      </dgm:prSet>
      <dgm:spPr/>
    </dgm:pt>
    <dgm:pt modelId="{F8335B53-5FB3-46F0-BE54-417CD417BFA8}" type="pres">
      <dgm:prSet presAssocID="{A65A44E3-0D74-4D46-B53E-B8855099C5D5}" presName="hierChild5" presStyleCnt="0"/>
      <dgm:spPr/>
    </dgm:pt>
    <dgm:pt modelId="{F35F3EBF-CF47-4DBA-913D-00EE9F43F799}" type="pres">
      <dgm:prSet presAssocID="{89D5303D-E44B-4048-B67A-0EEBE471935C}" presName="Name23" presStyleLbl="parChTrans1D4" presStyleIdx="1" presStyleCnt="4"/>
      <dgm:spPr/>
    </dgm:pt>
    <dgm:pt modelId="{0938F488-E842-4391-960E-1258D825BEFC}" type="pres">
      <dgm:prSet presAssocID="{E2339523-2377-4427-B4E4-0DA952FE29BC}" presName="hierRoot4" presStyleCnt="0"/>
      <dgm:spPr/>
    </dgm:pt>
    <dgm:pt modelId="{7A0AA1BE-C892-4D18-9C27-447F2DD7ED7A}" type="pres">
      <dgm:prSet presAssocID="{E2339523-2377-4427-B4E4-0DA952FE29BC}" presName="composite4" presStyleCnt="0"/>
      <dgm:spPr/>
    </dgm:pt>
    <dgm:pt modelId="{36D0E0E5-54B5-4509-93E7-B03A6F890C41}" type="pres">
      <dgm:prSet presAssocID="{E2339523-2377-4427-B4E4-0DA952FE29BC}" presName="background4" presStyleLbl="node4" presStyleIdx="1" presStyleCnt="4"/>
      <dgm:spPr/>
    </dgm:pt>
    <dgm:pt modelId="{EAB6CE63-B17A-48D0-9482-7EC30725E3AD}" type="pres">
      <dgm:prSet presAssocID="{E2339523-2377-4427-B4E4-0DA952FE29BC}" presName="text4" presStyleLbl="fgAcc4" presStyleIdx="1" presStyleCnt="4">
        <dgm:presLayoutVars>
          <dgm:chPref val="3"/>
        </dgm:presLayoutVars>
      </dgm:prSet>
      <dgm:spPr/>
    </dgm:pt>
    <dgm:pt modelId="{6EACC085-B32E-43EA-B404-0EBCE88763DC}" type="pres">
      <dgm:prSet presAssocID="{E2339523-2377-4427-B4E4-0DA952FE29BC}" presName="hierChild5" presStyleCnt="0"/>
      <dgm:spPr/>
    </dgm:pt>
    <dgm:pt modelId="{CA52D716-8E43-4AB1-B6A3-30C0285414E4}" type="pres">
      <dgm:prSet presAssocID="{59926C83-06F2-4313-8161-466AA488AE72}" presName="Name10" presStyleLbl="parChTrans1D2" presStyleIdx="1" presStyleCnt="3"/>
      <dgm:spPr/>
    </dgm:pt>
    <dgm:pt modelId="{A2418EF5-9859-4E2E-A7AB-2EDE242FBDAD}" type="pres">
      <dgm:prSet presAssocID="{F4975E1F-5BCD-4A03-B255-C98F729097FF}" presName="hierRoot2" presStyleCnt="0"/>
      <dgm:spPr/>
    </dgm:pt>
    <dgm:pt modelId="{2DCB2F84-7760-44E9-89E8-B8A79BC18104}" type="pres">
      <dgm:prSet presAssocID="{F4975E1F-5BCD-4A03-B255-C98F729097FF}" presName="composite2" presStyleCnt="0"/>
      <dgm:spPr/>
    </dgm:pt>
    <dgm:pt modelId="{077F0D49-9FD1-4DC6-93CE-CFD9B0594CC8}" type="pres">
      <dgm:prSet presAssocID="{F4975E1F-5BCD-4A03-B255-C98F729097FF}" presName="background2" presStyleLbl="node2" presStyleIdx="1" presStyleCnt="3"/>
      <dgm:spPr/>
    </dgm:pt>
    <dgm:pt modelId="{5F70AB85-4A73-41F4-9E0C-8540759B3BF6}" type="pres">
      <dgm:prSet presAssocID="{F4975E1F-5BCD-4A03-B255-C98F729097FF}" presName="text2" presStyleLbl="fgAcc2" presStyleIdx="1" presStyleCnt="3">
        <dgm:presLayoutVars>
          <dgm:chPref val="3"/>
        </dgm:presLayoutVars>
      </dgm:prSet>
      <dgm:spPr/>
    </dgm:pt>
    <dgm:pt modelId="{9FFACD68-0FB4-42C1-BF43-D482EC28068F}" type="pres">
      <dgm:prSet presAssocID="{F4975E1F-5BCD-4A03-B255-C98F729097FF}" presName="hierChild3" presStyleCnt="0"/>
      <dgm:spPr/>
    </dgm:pt>
    <dgm:pt modelId="{1F79CA84-435F-4DDC-B41E-26D00B335D66}" type="pres">
      <dgm:prSet presAssocID="{4C334378-BBF6-489A-9D7B-E344394BD35B}" presName="Name17" presStyleLbl="parChTrans1D3" presStyleIdx="1" presStyleCnt="3"/>
      <dgm:spPr/>
    </dgm:pt>
    <dgm:pt modelId="{F58A6A59-A33E-46FF-8518-8635A4A90931}" type="pres">
      <dgm:prSet presAssocID="{CDE78B34-2E9B-4B76-81C3-49A8AC1AD88D}" presName="hierRoot3" presStyleCnt="0"/>
      <dgm:spPr/>
    </dgm:pt>
    <dgm:pt modelId="{7F640B66-44BB-495D-8A20-2D72CE7717E9}" type="pres">
      <dgm:prSet presAssocID="{CDE78B34-2E9B-4B76-81C3-49A8AC1AD88D}" presName="composite3" presStyleCnt="0"/>
      <dgm:spPr/>
    </dgm:pt>
    <dgm:pt modelId="{0175A051-6DCE-42CF-A514-D1B1B0F7B8A6}" type="pres">
      <dgm:prSet presAssocID="{CDE78B34-2E9B-4B76-81C3-49A8AC1AD88D}" presName="background3" presStyleLbl="node3" presStyleIdx="1" presStyleCnt="3"/>
      <dgm:spPr/>
    </dgm:pt>
    <dgm:pt modelId="{205E3E67-1900-40DB-8AE8-9DBAF4DD9160}" type="pres">
      <dgm:prSet presAssocID="{CDE78B34-2E9B-4B76-81C3-49A8AC1AD88D}" presName="text3" presStyleLbl="fgAcc3" presStyleIdx="1" presStyleCnt="3">
        <dgm:presLayoutVars>
          <dgm:chPref val="3"/>
        </dgm:presLayoutVars>
      </dgm:prSet>
      <dgm:spPr/>
    </dgm:pt>
    <dgm:pt modelId="{76606C2B-40DB-4DDB-9F83-0859322AA4C5}" type="pres">
      <dgm:prSet presAssocID="{CDE78B34-2E9B-4B76-81C3-49A8AC1AD88D}" presName="hierChild4" presStyleCnt="0"/>
      <dgm:spPr/>
    </dgm:pt>
    <dgm:pt modelId="{0BF6DB0A-9387-4597-B6E4-F1CDC054C8F5}" type="pres">
      <dgm:prSet presAssocID="{3E9557C3-9D27-44B6-9048-71A200D148ED}" presName="Name23" presStyleLbl="parChTrans1D4" presStyleIdx="2" presStyleCnt="4"/>
      <dgm:spPr/>
    </dgm:pt>
    <dgm:pt modelId="{9A23C689-D436-4BF2-B5E8-1A50F22BAC1D}" type="pres">
      <dgm:prSet presAssocID="{58446423-2E9A-4A42-BA04-F445718AF480}" presName="hierRoot4" presStyleCnt="0"/>
      <dgm:spPr/>
    </dgm:pt>
    <dgm:pt modelId="{0A7FFB76-8F66-4CB3-8E8F-065A6ACD7B9D}" type="pres">
      <dgm:prSet presAssocID="{58446423-2E9A-4A42-BA04-F445718AF480}" presName="composite4" presStyleCnt="0"/>
      <dgm:spPr/>
    </dgm:pt>
    <dgm:pt modelId="{459BED0B-99E9-4E03-8258-67D034DE77A0}" type="pres">
      <dgm:prSet presAssocID="{58446423-2E9A-4A42-BA04-F445718AF480}" presName="background4" presStyleLbl="node4" presStyleIdx="2" presStyleCnt="4"/>
      <dgm:spPr/>
    </dgm:pt>
    <dgm:pt modelId="{FC939FA2-6D72-4F5F-88B1-BE2004154C71}" type="pres">
      <dgm:prSet presAssocID="{58446423-2E9A-4A42-BA04-F445718AF480}" presName="text4" presStyleLbl="fgAcc4" presStyleIdx="2" presStyleCnt="4">
        <dgm:presLayoutVars>
          <dgm:chPref val="3"/>
        </dgm:presLayoutVars>
      </dgm:prSet>
      <dgm:spPr/>
    </dgm:pt>
    <dgm:pt modelId="{06615F2E-1F06-4659-99E6-4CD0605CC016}" type="pres">
      <dgm:prSet presAssocID="{58446423-2E9A-4A42-BA04-F445718AF480}" presName="hierChild5" presStyleCnt="0"/>
      <dgm:spPr/>
    </dgm:pt>
    <dgm:pt modelId="{A73A4F14-22EC-431A-97A0-2891E3C6E03C}" type="pres">
      <dgm:prSet presAssocID="{6A348515-9C42-4D85-B6EB-1BD231175346}" presName="Name10" presStyleLbl="parChTrans1D2" presStyleIdx="2" presStyleCnt="3"/>
      <dgm:spPr/>
    </dgm:pt>
    <dgm:pt modelId="{C83B0FD0-0FE2-4387-A3BC-78B15DD88BA6}" type="pres">
      <dgm:prSet presAssocID="{CE291A5F-B008-41D4-9DE4-5EF270F7FF12}" presName="hierRoot2" presStyleCnt="0"/>
      <dgm:spPr/>
    </dgm:pt>
    <dgm:pt modelId="{F45F0954-56C4-4DC3-89B8-254DA5F9A154}" type="pres">
      <dgm:prSet presAssocID="{CE291A5F-B008-41D4-9DE4-5EF270F7FF12}" presName="composite2" presStyleCnt="0"/>
      <dgm:spPr/>
    </dgm:pt>
    <dgm:pt modelId="{AE4B60B0-C79C-4917-99C0-830E9D5590DA}" type="pres">
      <dgm:prSet presAssocID="{CE291A5F-B008-41D4-9DE4-5EF270F7FF12}" presName="background2" presStyleLbl="node2" presStyleIdx="2" presStyleCnt="3"/>
      <dgm:spPr/>
    </dgm:pt>
    <dgm:pt modelId="{910D9477-B7FE-4FBD-857D-C22138CC8900}" type="pres">
      <dgm:prSet presAssocID="{CE291A5F-B008-41D4-9DE4-5EF270F7FF12}" presName="text2" presStyleLbl="fgAcc2" presStyleIdx="2" presStyleCnt="3">
        <dgm:presLayoutVars>
          <dgm:chPref val="3"/>
        </dgm:presLayoutVars>
      </dgm:prSet>
      <dgm:spPr/>
    </dgm:pt>
    <dgm:pt modelId="{D948717F-A019-4924-85F7-BD26803DEDFE}" type="pres">
      <dgm:prSet presAssocID="{CE291A5F-B008-41D4-9DE4-5EF270F7FF12}" presName="hierChild3" presStyleCnt="0"/>
      <dgm:spPr/>
    </dgm:pt>
    <dgm:pt modelId="{9A1E6D3D-D25F-4AF0-A599-D949F3FA932C}" type="pres">
      <dgm:prSet presAssocID="{9091E285-5341-40D2-B71C-6276AD262A31}" presName="Name17" presStyleLbl="parChTrans1D3" presStyleIdx="2" presStyleCnt="3"/>
      <dgm:spPr/>
    </dgm:pt>
    <dgm:pt modelId="{C22AA637-0490-49F2-B498-0E47AF90166A}" type="pres">
      <dgm:prSet presAssocID="{2100A93B-B2D4-4745-B7F4-2521945FEE63}" presName="hierRoot3" presStyleCnt="0"/>
      <dgm:spPr/>
    </dgm:pt>
    <dgm:pt modelId="{CD252EB6-C26D-4496-A044-62EC3F72DFB6}" type="pres">
      <dgm:prSet presAssocID="{2100A93B-B2D4-4745-B7F4-2521945FEE63}" presName="composite3" presStyleCnt="0"/>
      <dgm:spPr/>
    </dgm:pt>
    <dgm:pt modelId="{76DFE050-26BC-403C-8349-D39042E2574C}" type="pres">
      <dgm:prSet presAssocID="{2100A93B-B2D4-4745-B7F4-2521945FEE63}" presName="background3" presStyleLbl="node3" presStyleIdx="2" presStyleCnt="3"/>
      <dgm:spPr/>
    </dgm:pt>
    <dgm:pt modelId="{66C68452-F140-4E58-9209-05773596A8DA}" type="pres">
      <dgm:prSet presAssocID="{2100A93B-B2D4-4745-B7F4-2521945FEE63}" presName="text3" presStyleLbl="fgAcc3" presStyleIdx="2" presStyleCnt="3">
        <dgm:presLayoutVars>
          <dgm:chPref val="3"/>
        </dgm:presLayoutVars>
      </dgm:prSet>
      <dgm:spPr/>
    </dgm:pt>
    <dgm:pt modelId="{1C1FC10B-7B50-40D1-BA62-102A89609E8F}" type="pres">
      <dgm:prSet presAssocID="{2100A93B-B2D4-4745-B7F4-2521945FEE63}" presName="hierChild4" presStyleCnt="0"/>
      <dgm:spPr/>
    </dgm:pt>
    <dgm:pt modelId="{4EF9BA34-738C-457D-A6C3-4E7886B6B2C8}" type="pres">
      <dgm:prSet presAssocID="{EAB4F550-7F9F-4329-ADC4-95FBD7371EA4}" presName="Name23" presStyleLbl="parChTrans1D4" presStyleIdx="3" presStyleCnt="4"/>
      <dgm:spPr/>
    </dgm:pt>
    <dgm:pt modelId="{5EA81374-7A27-44AA-9A43-8EA970C4F711}" type="pres">
      <dgm:prSet presAssocID="{FB269186-5139-4A10-90D8-63F03DAB050F}" presName="hierRoot4" presStyleCnt="0"/>
      <dgm:spPr/>
    </dgm:pt>
    <dgm:pt modelId="{C301BA13-1726-4BF5-98FC-46FF61F44627}" type="pres">
      <dgm:prSet presAssocID="{FB269186-5139-4A10-90D8-63F03DAB050F}" presName="composite4" presStyleCnt="0"/>
      <dgm:spPr/>
    </dgm:pt>
    <dgm:pt modelId="{38248266-7741-4DC5-A51B-EA2DD16C6520}" type="pres">
      <dgm:prSet presAssocID="{FB269186-5139-4A10-90D8-63F03DAB050F}" presName="background4" presStyleLbl="node4" presStyleIdx="3" presStyleCnt="4"/>
      <dgm:spPr/>
    </dgm:pt>
    <dgm:pt modelId="{7556DF42-3183-46AB-96CC-8FC5EA5FA9F7}" type="pres">
      <dgm:prSet presAssocID="{FB269186-5139-4A10-90D8-63F03DAB050F}" presName="text4" presStyleLbl="fgAcc4" presStyleIdx="3" presStyleCnt="4">
        <dgm:presLayoutVars>
          <dgm:chPref val="3"/>
        </dgm:presLayoutVars>
      </dgm:prSet>
      <dgm:spPr/>
    </dgm:pt>
    <dgm:pt modelId="{38B8171A-7CD6-43E2-86E0-E5EEE43B05BC}" type="pres">
      <dgm:prSet presAssocID="{FB269186-5139-4A10-90D8-63F03DAB050F}" presName="hierChild5" presStyleCnt="0"/>
      <dgm:spPr/>
    </dgm:pt>
  </dgm:ptLst>
  <dgm:cxnLst>
    <dgm:cxn modelId="{6D32A403-1301-4C58-8131-DC14A42259DA}" type="presOf" srcId="{EF4D1628-A35B-4BB0-9EFF-8CCEFDFBE85A}" destId="{0D33B129-C80D-44B4-B376-F6F67822699D}" srcOrd="0" destOrd="0" presId="urn:microsoft.com/office/officeart/2005/8/layout/hierarchy1"/>
    <dgm:cxn modelId="{5BAEB503-305F-4DE7-A27C-467BB77787BD}" type="presOf" srcId="{FB269186-5139-4A10-90D8-63F03DAB050F}" destId="{7556DF42-3183-46AB-96CC-8FC5EA5FA9F7}" srcOrd="0" destOrd="0" presId="urn:microsoft.com/office/officeart/2005/8/layout/hierarchy1"/>
    <dgm:cxn modelId="{73887E17-A87A-486A-9CE9-E4D727E18BCB}" type="presOf" srcId="{E2339523-2377-4427-B4E4-0DA952FE29BC}" destId="{EAB6CE63-B17A-48D0-9482-7EC30725E3AD}" srcOrd="0" destOrd="0" presId="urn:microsoft.com/office/officeart/2005/8/layout/hierarchy1"/>
    <dgm:cxn modelId="{10B6BB25-5803-4475-9BB8-CC2D795B41FC}" type="presOf" srcId="{3C0F2602-EA56-4DF6-A924-8212E7517948}" destId="{184FE815-AFF6-4BE4-84A5-5500E76EB400}" srcOrd="0" destOrd="0" presId="urn:microsoft.com/office/officeart/2005/8/layout/hierarchy1"/>
    <dgm:cxn modelId="{58FF4C28-C237-4421-B220-18B81B5F1BF8}" srcId="{F51EEA46-8CBC-49A7-9A4E-013343EF22EF}" destId="{E2339523-2377-4427-B4E4-0DA952FE29BC}" srcOrd="1" destOrd="0" parTransId="{89D5303D-E44B-4048-B67A-0EEBE471935C}" sibTransId="{35BF03B2-5786-463D-B84B-48D3E4405567}"/>
    <dgm:cxn modelId="{DA658829-3496-4B21-93B3-204E1986E439}" type="presOf" srcId="{31929EEE-B82F-47C6-9062-1B54405BD82D}" destId="{82D2BFB8-2967-4196-910C-B65A53446DF3}" srcOrd="0" destOrd="0" presId="urn:microsoft.com/office/officeart/2005/8/layout/hierarchy1"/>
    <dgm:cxn modelId="{D22F643D-2D79-4E45-B5F5-44AF32B4BD80}" srcId="{31929EEE-B82F-47C6-9062-1B54405BD82D}" destId="{F51EEA46-8CBC-49A7-9A4E-013343EF22EF}" srcOrd="0" destOrd="0" parTransId="{E4B15671-2E47-4467-8802-13A163096987}" sibTransId="{C85679F2-B685-4823-9353-EFE9D3E8C706}"/>
    <dgm:cxn modelId="{EDD4643D-9840-4827-9E60-03213F88C37A}" type="presOf" srcId="{59926C83-06F2-4313-8161-466AA488AE72}" destId="{CA52D716-8E43-4AB1-B6A3-30C0285414E4}" srcOrd="0" destOrd="0" presId="urn:microsoft.com/office/officeart/2005/8/layout/hierarchy1"/>
    <dgm:cxn modelId="{A70DD461-4FAC-451D-9477-307AAFDF8811}" type="presOf" srcId="{6A348515-9C42-4D85-B6EB-1BD231175346}" destId="{A73A4F14-22EC-431A-97A0-2891E3C6E03C}" srcOrd="0" destOrd="0" presId="urn:microsoft.com/office/officeart/2005/8/layout/hierarchy1"/>
    <dgm:cxn modelId="{D6FD4242-94B3-4EB6-B84A-30E1FEA6300D}" srcId="{EF4D1628-A35B-4BB0-9EFF-8CCEFDFBE85A}" destId="{31929EEE-B82F-47C6-9062-1B54405BD82D}" srcOrd="0" destOrd="0" parTransId="{3C0F2602-EA56-4DF6-A924-8212E7517948}" sibTransId="{2D9FBA6F-5208-443D-A0EE-9929A7E15D13}"/>
    <dgm:cxn modelId="{D1C90163-907D-4026-AF6E-A6091152CE32}" type="presOf" srcId="{58446423-2E9A-4A42-BA04-F445718AF480}" destId="{FC939FA2-6D72-4F5F-88B1-BE2004154C71}" srcOrd="0" destOrd="0" presId="urn:microsoft.com/office/officeart/2005/8/layout/hierarchy1"/>
    <dgm:cxn modelId="{A20CA764-1035-4B15-B70E-499EBAEBDC48}" srcId="{EF4D1628-A35B-4BB0-9EFF-8CCEFDFBE85A}" destId="{CE291A5F-B008-41D4-9DE4-5EF270F7FF12}" srcOrd="2" destOrd="0" parTransId="{6A348515-9C42-4D85-B6EB-1BD231175346}" sibTransId="{446531C1-FC4F-4E81-A453-F4BD0F094107}"/>
    <dgm:cxn modelId="{0D2AAE65-AC58-4CE5-8F29-E51E5E592C86}" type="presOf" srcId="{0B9C24F8-E495-49C5-B2F4-728B84746481}" destId="{2FD3D816-E5BB-47D2-8F8C-0087D4C0F46E}" srcOrd="0" destOrd="0" presId="urn:microsoft.com/office/officeart/2005/8/layout/hierarchy1"/>
    <dgm:cxn modelId="{70E40C47-212B-4FCA-92A3-0FCD18517B25}" srcId="{CDE78B34-2E9B-4B76-81C3-49A8AC1AD88D}" destId="{58446423-2E9A-4A42-BA04-F445718AF480}" srcOrd="0" destOrd="0" parTransId="{3E9557C3-9D27-44B6-9048-71A200D148ED}" sibTransId="{64A77804-6E5F-4E80-A8A3-0BBAB098AFF4}"/>
    <dgm:cxn modelId="{CB8C0348-600B-41D1-BFE7-54845DF0E80B}" type="presOf" srcId="{7A491B2B-8CAA-4AA3-A53C-E5B38F231BF0}" destId="{B9E36611-7FC3-4EC8-BB29-BCFF8174808C}" srcOrd="0" destOrd="0" presId="urn:microsoft.com/office/officeart/2005/8/layout/hierarchy1"/>
    <dgm:cxn modelId="{C998A24A-0B9C-43FB-AA58-9E15145AF5F3}" srcId="{F4975E1F-5BCD-4A03-B255-C98F729097FF}" destId="{CDE78B34-2E9B-4B76-81C3-49A8AC1AD88D}" srcOrd="0" destOrd="0" parTransId="{4C334378-BBF6-489A-9D7B-E344394BD35B}" sibTransId="{609F0B5F-9153-4829-B8C0-45656893C36E}"/>
    <dgm:cxn modelId="{C35B4E6D-A519-4161-8CA6-BA40D238D5D0}" type="presOf" srcId="{2100A93B-B2D4-4745-B7F4-2521945FEE63}" destId="{66C68452-F140-4E58-9209-05773596A8DA}" srcOrd="0" destOrd="0" presId="urn:microsoft.com/office/officeart/2005/8/layout/hierarchy1"/>
    <dgm:cxn modelId="{3FCE4459-93C3-496A-8A95-DBC1564B9B9B}" type="presOf" srcId="{3E9557C3-9D27-44B6-9048-71A200D148ED}" destId="{0BF6DB0A-9387-4597-B6E4-F1CDC054C8F5}" srcOrd="0" destOrd="0" presId="urn:microsoft.com/office/officeart/2005/8/layout/hierarchy1"/>
    <dgm:cxn modelId="{62310885-22ED-4415-8E0F-DDCECCF66929}" type="presOf" srcId="{9091E285-5341-40D2-B71C-6276AD262A31}" destId="{9A1E6D3D-D25F-4AF0-A599-D949F3FA932C}" srcOrd="0" destOrd="0" presId="urn:microsoft.com/office/officeart/2005/8/layout/hierarchy1"/>
    <dgm:cxn modelId="{97CBB28B-BFBE-4FB7-A315-9F53AE55C82E}" type="presOf" srcId="{E4B15671-2E47-4467-8802-13A163096987}" destId="{11EBDA8F-4B1C-4751-ACC6-F3BF6A83CFA6}" srcOrd="0" destOrd="0" presId="urn:microsoft.com/office/officeart/2005/8/layout/hierarchy1"/>
    <dgm:cxn modelId="{B59FF393-8B2A-4221-BCDB-FD240ED22D5D}" type="presOf" srcId="{CE291A5F-B008-41D4-9DE4-5EF270F7FF12}" destId="{910D9477-B7FE-4FBD-857D-C22138CC8900}" srcOrd="0" destOrd="0" presId="urn:microsoft.com/office/officeart/2005/8/layout/hierarchy1"/>
    <dgm:cxn modelId="{CCC34797-A428-441C-9535-41D67B3C46CF}" srcId="{F51EEA46-8CBC-49A7-9A4E-013343EF22EF}" destId="{A65A44E3-0D74-4D46-B53E-B8855099C5D5}" srcOrd="0" destOrd="0" parTransId="{7A491B2B-8CAA-4AA3-A53C-E5B38F231BF0}" sibTransId="{D4557C5D-41AC-439F-B654-224F73628ED8}"/>
    <dgm:cxn modelId="{3E4A7CA0-173E-407F-9BA9-49B211187EBF}" type="presOf" srcId="{89D5303D-E44B-4048-B67A-0EEBE471935C}" destId="{F35F3EBF-CF47-4DBA-913D-00EE9F43F799}" srcOrd="0" destOrd="0" presId="urn:microsoft.com/office/officeart/2005/8/layout/hierarchy1"/>
    <dgm:cxn modelId="{7CEC7CA4-EE15-40B9-A054-BF120EAE1154}" type="presOf" srcId="{4C334378-BBF6-489A-9D7B-E344394BD35B}" destId="{1F79CA84-435F-4DDC-B41E-26D00B335D66}" srcOrd="0" destOrd="0" presId="urn:microsoft.com/office/officeart/2005/8/layout/hierarchy1"/>
    <dgm:cxn modelId="{AE73D6A4-26E2-483A-BBEA-9DDC54229664}" type="presOf" srcId="{A65A44E3-0D74-4D46-B53E-B8855099C5D5}" destId="{17B5C5EC-0DC0-453B-841C-FA6A3F5B2D01}" srcOrd="0" destOrd="0" presId="urn:microsoft.com/office/officeart/2005/8/layout/hierarchy1"/>
    <dgm:cxn modelId="{E7573EB9-5909-4F31-B98B-7ED8F01F34E5}" srcId="{2100A93B-B2D4-4745-B7F4-2521945FEE63}" destId="{FB269186-5139-4A10-90D8-63F03DAB050F}" srcOrd="0" destOrd="0" parTransId="{EAB4F550-7F9F-4329-ADC4-95FBD7371EA4}" sibTransId="{65DF86B5-C697-44B1-8C89-BD7035B2B2C5}"/>
    <dgm:cxn modelId="{78932BC1-DE57-44CC-990F-031591A4B6B2}" type="presOf" srcId="{F51EEA46-8CBC-49A7-9A4E-013343EF22EF}" destId="{7EBA0841-215A-4A07-BB1C-D3D3FCE628FD}" srcOrd="0" destOrd="0" presId="urn:microsoft.com/office/officeart/2005/8/layout/hierarchy1"/>
    <dgm:cxn modelId="{E6E6C4C4-FAE0-4792-BA19-681849F08436}" srcId="{CE291A5F-B008-41D4-9DE4-5EF270F7FF12}" destId="{2100A93B-B2D4-4745-B7F4-2521945FEE63}" srcOrd="0" destOrd="0" parTransId="{9091E285-5341-40D2-B71C-6276AD262A31}" sibTransId="{3C33F54B-793B-4845-BF15-2E143CD92385}"/>
    <dgm:cxn modelId="{1D86CCD6-ACD2-4F32-914C-8486C98F53A9}" type="presOf" srcId="{CDE78B34-2E9B-4B76-81C3-49A8AC1AD88D}" destId="{205E3E67-1900-40DB-8AE8-9DBAF4DD9160}" srcOrd="0" destOrd="0" presId="urn:microsoft.com/office/officeart/2005/8/layout/hierarchy1"/>
    <dgm:cxn modelId="{E7C9C1DE-8B5D-4A67-8DBD-C89E17B828D7}" srcId="{EF4D1628-A35B-4BB0-9EFF-8CCEFDFBE85A}" destId="{F4975E1F-5BCD-4A03-B255-C98F729097FF}" srcOrd="1" destOrd="0" parTransId="{59926C83-06F2-4313-8161-466AA488AE72}" sibTransId="{58D5D1E6-88F4-49EA-92D1-E2770D713E0D}"/>
    <dgm:cxn modelId="{1EE9D5E8-9CB5-4FA8-865E-D08A39DB7DEC}" type="presOf" srcId="{F4975E1F-5BCD-4A03-B255-C98F729097FF}" destId="{5F70AB85-4A73-41F4-9E0C-8540759B3BF6}" srcOrd="0" destOrd="0" presId="urn:microsoft.com/office/officeart/2005/8/layout/hierarchy1"/>
    <dgm:cxn modelId="{E0BECDEE-189F-4331-8B7C-8D6DE4A7A8B6}" type="presOf" srcId="{EAB4F550-7F9F-4329-ADC4-95FBD7371EA4}" destId="{4EF9BA34-738C-457D-A6C3-4E7886B6B2C8}" srcOrd="0" destOrd="0" presId="urn:microsoft.com/office/officeart/2005/8/layout/hierarchy1"/>
    <dgm:cxn modelId="{B7F1A9FD-1B1C-4145-A44F-69D49EED159A}" srcId="{0B9C24F8-E495-49C5-B2F4-728B84746481}" destId="{EF4D1628-A35B-4BB0-9EFF-8CCEFDFBE85A}" srcOrd="0" destOrd="0" parTransId="{125EFFA4-D8DD-4379-BBAC-5F802CECE9C0}" sibTransId="{86BFD627-7540-48A0-BDD2-7A018875A70B}"/>
    <dgm:cxn modelId="{45A3E369-A377-47E0-A09E-BB2067827457}" type="presParOf" srcId="{2FD3D816-E5BB-47D2-8F8C-0087D4C0F46E}" destId="{555C821D-C140-4144-B503-343C64C6EF32}" srcOrd="0" destOrd="0" presId="urn:microsoft.com/office/officeart/2005/8/layout/hierarchy1"/>
    <dgm:cxn modelId="{79857FC2-5246-4160-AF62-1B4EE37F8AA0}" type="presParOf" srcId="{555C821D-C140-4144-B503-343C64C6EF32}" destId="{B6F8563E-B4C3-4EC5-A79E-1DF6E7E7F892}" srcOrd="0" destOrd="0" presId="urn:microsoft.com/office/officeart/2005/8/layout/hierarchy1"/>
    <dgm:cxn modelId="{4EA79062-6353-488C-82D7-EBAA326EDA5F}" type="presParOf" srcId="{B6F8563E-B4C3-4EC5-A79E-1DF6E7E7F892}" destId="{C58DE1F7-6597-4143-AD39-666185953A24}" srcOrd="0" destOrd="0" presId="urn:microsoft.com/office/officeart/2005/8/layout/hierarchy1"/>
    <dgm:cxn modelId="{5B5EDEA5-C901-4D10-BED5-BB3F114B750A}" type="presParOf" srcId="{B6F8563E-B4C3-4EC5-A79E-1DF6E7E7F892}" destId="{0D33B129-C80D-44B4-B376-F6F67822699D}" srcOrd="1" destOrd="0" presId="urn:microsoft.com/office/officeart/2005/8/layout/hierarchy1"/>
    <dgm:cxn modelId="{7459BFAE-08FC-4161-9FC1-182476514CAB}" type="presParOf" srcId="{555C821D-C140-4144-B503-343C64C6EF32}" destId="{BB893CD1-03F0-4E02-B22F-A44DB14D8453}" srcOrd="1" destOrd="0" presId="urn:microsoft.com/office/officeart/2005/8/layout/hierarchy1"/>
    <dgm:cxn modelId="{7728A3BB-C564-45B3-8563-E6D5D236DA1A}" type="presParOf" srcId="{BB893CD1-03F0-4E02-B22F-A44DB14D8453}" destId="{184FE815-AFF6-4BE4-84A5-5500E76EB400}" srcOrd="0" destOrd="0" presId="urn:microsoft.com/office/officeart/2005/8/layout/hierarchy1"/>
    <dgm:cxn modelId="{44CA5780-9055-45FD-9795-02C5AC05F0CD}" type="presParOf" srcId="{BB893CD1-03F0-4E02-B22F-A44DB14D8453}" destId="{1C5C7B13-1245-42D1-BCCE-7A7E3BFC33F7}" srcOrd="1" destOrd="0" presId="urn:microsoft.com/office/officeart/2005/8/layout/hierarchy1"/>
    <dgm:cxn modelId="{85287115-7257-4B0E-8D75-B7E1A471267F}" type="presParOf" srcId="{1C5C7B13-1245-42D1-BCCE-7A7E3BFC33F7}" destId="{9D40D7D1-9B24-4E0D-9A76-D6B1ADB59756}" srcOrd="0" destOrd="0" presId="urn:microsoft.com/office/officeart/2005/8/layout/hierarchy1"/>
    <dgm:cxn modelId="{4CD0FDD2-13C8-4BB7-B0C9-A90DF88E0BE1}" type="presParOf" srcId="{9D40D7D1-9B24-4E0D-9A76-D6B1ADB59756}" destId="{A9DC4CC1-59B9-4E74-AA4D-A69E87D39E88}" srcOrd="0" destOrd="0" presId="urn:microsoft.com/office/officeart/2005/8/layout/hierarchy1"/>
    <dgm:cxn modelId="{7BAD53E3-88B6-4662-99B7-A308B42AA80D}" type="presParOf" srcId="{9D40D7D1-9B24-4E0D-9A76-D6B1ADB59756}" destId="{82D2BFB8-2967-4196-910C-B65A53446DF3}" srcOrd="1" destOrd="0" presId="urn:microsoft.com/office/officeart/2005/8/layout/hierarchy1"/>
    <dgm:cxn modelId="{C88EE6C6-CB36-4CD4-A66E-8F0483761C3F}" type="presParOf" srcId="{1C5C7B13-1245-42D1-BCCE-7A7E3BFC33F7}" destId="{E4B81CC2-9472-4435-AB51-B8E2CB57608C}" srcOrd="1" destOrd="0" presId="urn:microsoft.com/office/officeart/2005/8/layout/hierarchy1"/>
    <dgm:cxn modelId="{57030BD3-A72F-45DE-9016-B9A7B6BCF1FD}" type="presParOf" srcId="{E4B81CC2-9472-4435-AB51-B8E2CB57608C}" destId="{11EBDA8F-4B1C-4751-ACC6-F3BF6A83CFA6}" srcOrd="0" destOrd="0" presId="urn:microsoft.com/office/officeart/2005/8/layout/hierarchy1"/>
    <dgm:cxn modelId="{078852EA-A55F-4267-AF4C-32C4031FE835}" type="presParOf" srcId="{E4B81CC2-9472-4435-AB51-B8E2CB57608C}" destId="{5721040A-8957-4E22-83AE-F1F211D36358}" srcOrd="1" destOrd="0" presId="urn:microsoft.com/office/officeart/2005/8/layout/hierarchy1"/>
    <dgm:cxn modelId="{81F935C8-E3E8-4408-AA1B-92BC66197325}" type="presParOf" srcId="{5721040A-8957-4E22-83AE-F1F211D36358}" destId="{D892C7D1-7B6A-4AFF-B940-0260BD071A03}" srcOrd="0" destOrd="0" presId="urn:microsoft.com/office/officeart/2005/8/layout/hierarchy1"/>
    <dgm:cxn modelId="{01367714-3FF8-4143-898C-B5108AA2AB9D}" type="presParOf" srcId="{D892C7D1-7B6A-4AFF-B940-0260BD071A03}" destId="{47510024-0D70-4876-A167-1E291EEC88FF}" srcOrd="0" destOrd="0" presId="urn:microsoft.com/office/officeart/2005/8/layout/hierarchy1"/>
    <dgm:cxn modelId="{1BBAC88D-98B1-4ADB-80DD-F69C25216341}" type="presParOf" srcId="{D892C7D1-7B6A-4AFF-B940-0260BD071A03}" destId="{7EBA0841-215A-4A07-BB1C-D3D3FCE628FD}" srcOrd="1" destOrd="0" presId="urn:microsoft.com/office/officeart/2005/8/layout/hierarchy1"/>
    <dgm:cxn modelId="{74DFE6E5-8A9F-4F1D-9399-0A52531D46D7}" type="presParOf" srcId="{5721040A-8957-4E22-83AE-F1F211D36358}" destId="{E2235F72-EBCC-49CF-9A62-C16E4C69BF09}" srcOrd="1" destOrd="0" presId="urn:microsoft.com/office/officeart/2005/8/layout/hierarchy1"/>
    <dgm:cxn modelId="{A89971FA-DD09-4CD5-B509-5F2A302788EC}" type="presParOf" srcId="{E2235F72-EBCC-49CF-9A62-C16E4C69BF09}" destId="{B9E36611-7FC3-4EC8-BB29-BCFF8174808C}" srcOrd="0" destOrd="0" presId="urn:microsoft.com/office/officeart/2005/8/layout/hierarchy1"/>
    <dgm:cxn modelId="{98A7B7EE-C312-4BD8-9782-482DB093AACD}" type="presParOf" srcId="{E2235F72-EBCC-49CF-9A62-C16E4C69BF09}" destId="{DBD8303B-B458-4A93-83EE-40993138BBBB}" srcOrd="1" destOrd="0" presId="urn:microsoft.com/office/officeart/2005/8/layout/hierarchy1"/>
    <dgm:cxn modelId="{152A5431-2171-4DB3-83D7-0DA29FB4092C}" type="presParOf" srcId="{DBD8303B-B458-4A93-83EE-40993138BBBB}" destId="{C425F3DA-D24E-49CD-9A58-6772A942FB6A}" srcOrd="0" destOrd="0" presId="urn:microsoft.com/office/officeart/2005/8/layout/hierarchy1"/>
    <dgm:cxn modelId="{EAF0CA19-2E28-46F8-877C-C859327A8C83}" type="presParOf" srcId="{C425F3DA-D24E-49CD-9A58-6772A942FB6A}" destId="{B0C76A87-FA9B-4840-95CF-0A9257783D49}" srcOrd="0" destOrd="0" presId="urn:microsoft.com/office/officeart/2005/8/layout/hierarchy1"/>
    <dgm:cxn modelId="{94CC0360-051E-4DE5-B8C9-6895E7A3F61D}" type="presParOf" srcId="{C425F3DA-D24E-49CD-9A58-6772A942FB6A}" destId="{17B5C5EC-0DC0-453B-841C-FA6A3F5B2D01}" srcOrd="1" destOrd="0" presId="urn:microsoft.com/office/officeart/2005/8/layout/hierarchy1"/>
    <dgm:cxn modelId="{05ECF015-2A63-4B49-8AF5-C0530E26D326}" type="presParOf" srcId="{DBD8303B-B458-4A93-83EE-40993138BBBB}" destId="{F8335B53-5FB3-46F0-BE54-417CD417BFA8}" srcOrd="1" destOrd="0" presId="urn:microsoft.com/office/officeart/2005/8/layout/hierarchy1"/>
    <dgm:cxn modelId="{DD3ADBE9-0DDC-4657-8C5C-6A8857CF7952}" type="presParOf" srcId="{E2235F72-EBCC-49CF-9A62-C16E4C69BF09}" destId="{F35F3EBF-CF47-4DBA-913D-00EE9F43F799}" srcOrd="2" destOrd="0" presId="urn:microsoft.com/office/officeart/2005/8/layout/hierarchy1"/>
    <dgm:cxn modelId="{AACCE927-DD92-4C92-9F49-A32A77DD67AF}" type="presParOf" srcId="{E2235F72-EBCC-49CF-9A62-C16E4C69BF09}" destId="{0938F488-E842-4391-960E-1258D825BEFC}" srcOrd="3" destOrd="0" presId="urn:microsoft.com/office/officeart/2005/8/layout/hierarchy1"/>
    <dgm:cxn modelId="{3A287283-A71F-49EC-8565-1A3D4C968C83}" type="presParOf" srcId="{0938F488-E842-4391-960E-1258D825BEFC}" destId="{7A0AA1BE-C892-4D18-9C27-447F2DD7ED7A}" srcOrd="0" destOrd="0" presId="urn:microsoft.com/office/officeart/2005/8/layout/hierarchy1"/>
    <dgm:cxn modelId="{6FD0A87E-9D9C-47A3-903B-8CFC821F4E5B}" type="presParOf" srcId="{7A0AA1BE-C892-4D18-9C27-447F2DD7ED7A}" destId="{36D0E0E5-54B5-4509-93E7-B03A6F890C41}" srcOrd="0" destOrd="0" presId="urn:microsoft.com/office/officeart/2005/8/layout/hierarchy1"/>
    <dgm:cxn modelId="{663D3A17-0C1E-4755-AA06-E568ACFD6B4B}" type="presParOf" srcId="{7A0AA1BE-C892-4D18-9C27-447F2DD7ED7A}" destId="{EAB6CE63-B17A-48D0-9482-7EC30725E3AD}" srcOrd="1" destOrd="0" presId="urn:microsoft.com/office/officeart/2005/8/layout/hierarchy1"/>
    <dgm:cxn modelId="{E0FFC8AE-A6B8-416D-8E39-A9F853169E22}" type="presParOf" srcId="{0938F488-E842-4391-960E-1258D825BEFC}" destId="{6EACC085-B32E-43EA-B404-0EBCE88763DC}" srcOrd="1" destOrd="0" presId="urn:microsoft.com/office/officeart/2005/8/layout/hierarchy1"/>
    <dgm:cxn modelId="{A6159120-6E20-4EB8-9BA3-CBF405DBA6E3}" type="presParOf" srcId="{BB893CD1-03F0-4E02-B22F-A44DB14D8453}" destId="{CA52D716-8E43-4AB1-B6A3-30C0285414E4}" srcOrd="2" destOrd="0" presId="urn:microsoft.com/office/officeart/2005/8/layout/hierarchy1"/>
    <dgm:cxn modelId="{B725ABFE-456E-4AF7-815F-9020C6BB42B3}" type="presParOf" srcId="{BB893CD1-03F0-4E02-B22F-A44DB14D8453}" destId="{A2418EF5-9859-4E2E-A7AB-2EDE242FBDAD}" srcOrd="3" destOrd="0" presId="urn:microsoft.com/office/officeart/2005/8/layout/hierarchy1"/>
    <dgm:cxn modelId="{DDC17F8F-DE53-4054-8BF5-6F5C43AE1EFD}" type="presParOf" srcId="{A2418EF5-9859-4E2E-A7AB-2EDE242FBDAD}" destId="{2DCB2F84-7760-44E9-89E8-B8A79BC18104}" srcOrd="0" destOrd="0" presId="urn:microsoft.com/office/officeart/2005/8/layout/hierarchy1"/>
    <dgm:cxn modelId="{07485E12-7325-470D-A55F-7B3322903660}" type="presParOf" srcId="{2DCB2F84-7760-44E9-89E8-B8A79BC18104}" destId="{077F0D49-9FD1-4DC6-93CE-CFD9B0594CC8}" srcOrd="0" destOrd="0" presId="urn:microsoft.com/office/officeart/2005/8/layout/hierarchy1"/>
    <dgm:cxn modelId="{D70AF3D6-EF1C-4D1D-B263-55F5B0392B33}" type="presParOf" srcId="{2DCB2F84-7760-44E9-89E8-B8A79BC18104}" destId="{5F70AB85-4A73-41F4-9E0C-8540759B3BF6}" srcOrd="1" destOrd="0" presId="urn:microsoft.com/office/officeart/2005/8/layout/hierarchy1"/>
    <dgm:cxn modelId="{327BB476-EAD1-4AF8-A255-6D1492D0F30E}" type="presParOf" srcId="{A2418EF5-9859-4E2E-A7AB-2EDE242FBDAD}" destId="{9FFACD68-0FB4-42C1-BF43-D482EC28068F}" srcOrd="1" destOrd="0" presId="urn:microsoft.com/office/officeart/2005/8/layout/hierarchy1"/>
    <dgm:cxn modelId="{2274E344-7D35-4E55-BE97-82BD4D261730}" type="presParOf" srcId="{9FFACD68-0FB4-42C1-BF43-D482EC28068F}" destId="{1F79CA84-435F-4DDC-B41E-26D00B335D66}" srcOrd="0" destOrd="0" presId="urn:microsoft.com/office/officeart/2005/8/layout/hierarchy1"/>
    <dgm:cxn modelId="{C6534022-B3A1-48E7-BDFD-6DC5426B4F3C}" type="presParOf" srcId="{9FFACD68-0FB4-42C1-BF43-D482EC28068F}" destId="{F58A6A59-A33E-46FF-8518-8635A4A90931}" srcOrd="1" destOrd="0" presId="urn:microsoft.com/office/officeart/2005/8/layout/hierarchy1"/>
    <dgm:cxn modelId="{23801FF9-57F2-4296-95BA-9F8A24A98844}" type="presParOf" srcId="{F58A6A59-A33E-46FF-8518-8635A4A90931}" destId="{7F640B66-44BB-495D-8A20-2D72CE7717E9}" srcOrd="0" destOrd="0" presId="urn:microsoft.com/office/officeart/2005/8/layout/hierarchy1"/>
    <dgm:cxn modelId="{066E67E0-5635-4AA2-9320-FE7738E0256E}" type="presParOf" srcId="{7F640B66-44BB-495D-8A20-2D72CE7717E9}" destId="{0175A051-6DCE-42CF-A514-D1B1B0F7B8A6}" srcOrd="0" destOrd="0" presId="urn:microsoft.com/office/officeart/2005/8/layout/hierarchy1"/>
    <dgm:cxn modelId="{6E72D6E8-E901-4F76-9A3D-7C794C4A78CC}" type="presParOf" srcId="{7F640B66-44BB-495D-8A20-2D72CE7717E9}" destId="{205E3E67-1900-40DB-8AE8-9DBAF4DD9160}" srcOrd="1" destOrd="0" presId="urn:microsoft.com/office/officeart/2005/8/layout/hierarchy1"/>
    <dgm:cxn modelId="{AF812146-C417-4459-979D-A08CFC2448E7}" type="presParOf" srcId="{F58A6A59-A33E-46FF-8518-8635A4A90931}" destId="{76606C2B-40DB-4DDB-9F83-0859322AA4C5}" srcOrd="1" destOrd="0" presId="urn:microsoft.com/office/officeart/2005/8/layout/hierarchy1"/>
    <dgm:cxn modelId="{5B49691B-50CF-4954-A972-735819566130}" type="presParOf" srcId="{76606C2B-40DB-4DDB-9F83-0859322AA4C5}" destId="{0BF6DB0A-9387-4597-B6E4-F1CDC054C8F5}" srcOrd="0" destOrd="0" presId="urn:microsoft.com/office/officeart/2005/8/layout/hierarchy1"/>
    <dgm:cxn modelId="{53611894-037A-43C0-B9DF-B869E719DF72}" type="presParOf" srcId="{76606C2B-40DB-4DDB-9F83-0859322AA4C5}" destId="{9A23C689-D436-4BF2-B5E8-1A50F22BAC1D}" srcOrd="1" destOrd="0" presId="urn:microsoft.com/office/officeart/2005/8/layout/hierarchy1"/>
    <dgm:cxn modelId="{97C74607-07A2-4C35-93E3-48B9DE4A4497}" type="presParOf" srcId="{9A23C689-D436-4BF2-B5E8-1A50F22BAC1D}" destId="{0A7FFB76-8F66-4CB3-8E8F-065A6ACD7B9D}" srcOrd="0" destOrd="0" presId="urn:microsoft.com/office/officeart/2005/8/layout/hierarchy1"/>
    <dgm:cxn modelId="{4B9A7DA5-63A0-492E-B72B-85B11C058B99}" type="presParOf" srcId="{0A7FFB76-8F66-4CB3-8E8F-065A6ACD7B9D}" destId="{459BED0B-99E9-4E03-8258-67D034DE77A0}" srcOrd="0" destOrd="0" presId="urn:microsoft.com/office/officeart/2005/8/layout/hierarchy1"/>
    <dgm:cxn modelId="{0D98A601-30FA-4C47-B5FE-BBA77D7A0D0C}" type="presParOf" srcId="{0A7FFB76-8F66-4CB3-8E8F-065A6ACD7B9D}" destId="{FC939FA2-6D72-4F5F-88B1-BE2004154C71}" srcOrd="1" destOrd="0" presId="urn:microsoft.com/office/officeart/2005/8/layout/hierarchy1"/>
    <dgm:cxn modelId="{E9027855-A2B9-4879-BEEC-59A80A3EC067}" type="presParOf" srcId="{9A23C689-D436-4BF2-B5E8-1A50F22BAC1D}" destId="{06615F2E-1F06-4659-99E6-4CD0605CC016}" srcOrd="1" destOrd="0" presId="urn:microsoft.com/office/officeart/2005/8/layout/hierarchy1"/>
    <dgm:cxn modelId="{8208195F-8806-4508-A935-27B40C8CC0A4}" type="presParOf" srcId="{BB893CD1-03F0-4E02-B22F-A44DB14D8453}" destId="{A73A4F14-22EC-431A-97A0-2891E3C6E03C}" srcOrd="4" destOrd="0" presId="urn:microsoft.com/office/officeart/2005/8/layout/hierarchy1"/>
    <dgm:cxn modelId="{A0391820-D4D4-4BEA-9079-4DAEF4EEBAF1}" type="presParOf" srcId="{BB893CD1-03F0-4E02-B22F-A44DB14D8453}" destId="{C83B0FD0-0FE2-4387-A3BC-78B15DD88BA6}" srcOrd="5" destOrd="0" presId="urn:microsoft.com/office/officeart/2005/8/layout/hierarchy1"/>
    <dgm:cxn modelId="{367B7A2E-C51C-4672-B95F-84AEA53DD315}" type="presParOf" srcId="{C83B0FD0-0FE2-4387-A3BC-78B15DD88BA6}" destId="{F45F0954-56C4-4DC3-89B8-254DA5F9A154}" srcOrd="0" destOrd="0" presId="urn:microsoft.com/office/officeart/2005/8/layout/hierarchy1"/>
    <dgm:cxn modelId="{E54F1CBD-A5AD-428F-BEC6-C49792924E29}" type="presParOf" srcId="{F45F0954-56C4-4DC3-89B8-254DA5F9A154}" destId="{AE4B60B0-C79C-4917-99C0-830E9D5590DA}" srcOrd="0" destOrd="0" presId="urn:microsoft.com/office/officeart/2005/8/layout/hierarchy1"/>
    <dgm:cxn modelId="{0AB89568-A064-42E0-9342-2F264A537019}" type="presParOf" srcId="{F45F0954-56C4-4DC3-89B8-254DA5F9A154}" destId="{910D9477-B7FE-4FBD-857D-C22138CC8900}" srcOrd="1" destOrd="0" presId="urn:microsoft.com/office/officeart/2005/8/layout/hierarchy1"/>
    <dgm:cxn modelId="{CB8F651E-F139-49A8-B073-C16F44BB7F74}" type="presParOf" srcId="{C83B0FD0-0FE2-4387-A3BC-78B15DD88BA6}" destId="{D948717F-A019-4924-85F7-BD26803DEDFE}" srcOrd="1" destOrd="0" presId="urn:microsoft.com/office/officeart/2005/8/layout/hierarchy1"/>
    <dgm:cxn modelId="{3D212F32-5FD8-46A0-8CC1-4384FD708317}" type="presParOf" srcId="{D948717F-A019-4924-85F7-BD26803DEDFE}" destId="{9A1E6D3D-D25F-4AF0-A599-D949F3FA932C}" srcOrd="0" destOrd="0" presId="urn:microsoft.com/office/officeart/2005/8/layout/hierarchy1"/>
    <dgm:cxn modelId="{A8264DBD-458D-4A08-A024-F09EA1F2E886}" type="presParOf" srcId="{D948717F-A019-4924-85F7-BD26803DEDFE}" destId="{C22AA637-0490-49F2-B498-0E47AF90166A}" srcOrd="1" destOrd="0" presId="urn:microsoft.com/office/officeart/2005/8/layout/hierarchy1"/>
    <dgm:cxn modelId="{0C0A43EF-06B5-4A79-B640-430B6CD19394}" type="presParOf" srcId="{C22AA637-0490-49F2-B498-0E47AF90166A}" destId="{CD252EB6-C26D-4496-A044-62EC3F72DFB6}" srcOrd="0" destOrd="0" presId="urn:microsoft.com/office/officeart/2005/8/layout/hierarchy1"/>
    <dgm:cxn modelId="{25DE887A-E386-47AD-A56F-0FFD3982F6C2}" type="presParOf" srcId="{CD252EB6-C26D-4496-A044-62EC3F72DFB6}" destId="{76DFE050-26BC-403C-8349-D39042E2574C}" srcOrd="0" destOrd="0" presId="urn:microsoft.com/office/officeart/2005/8/layout/hierarchy1"/>
    <dgm:cxn modelId="{BCCF1789-44AD-473C-B73D-8F4A25620FAC}" type="presParOf" srcId="{CD252EB6-C26D-4496-A044-62EC3F72DFB6}" destId="{66C68452-F140-4E58-9209-05773596A8DA}" srcOrd="1" destOrd="0" presId="urn:microsoft.com/office/officeart/2005/8/layout/hierarchy1"/>
    <dgm:cxn modelId="{4B2B4591-A1A4-4417-BC73-508392DB00E4}" type="presParOf" srcId="{C22AA637-0490-49F2-B498-0E47AF90166A}" destId="{1C1FC10B-7B50-40D1-BA62-102A89609E8F}" srcOrd="1" destOrd="0" presId="urn:microsoft.com/office/officeart/2005/8/layout/hierarchy1"/>
    <dgm:cxn modelId="{066580A5-DE0E-4501-9EFC-F03201D1E8F4}" type="presParOf" srcId="{1C1FC10B-7B50-40D1-BA62-102A89609E8F}" destId="{4EF9BA34-738C-457D-A6C3-4E7886B6B2C8}" srcOrd="0" destOrd="0" presId="urn:microsoft.com/office/officeart/2005/8/layout/hierarchy1"/>
    <dgm:cxn modelId="{0807A655-87C5-422C-AFEB-870A0BDCDE0D}" type="presParOf" srcId="{1C1FC10B-7B50-40D1-BA62-102A89609E8F}" destId="{5EA81374-7A27-44AA-9A43-8EA970C4F711}" srcOrd="1" destOrd="0" presId="urn:microsoft.com/office/officeart/2005/8/layout/hierarchy1"/>
    <dgm:cxn modelId="{00097A01-3FFE-4521-A9C0-EB71271F7A3B}" type="presParOf" srcId="{5EA81374-7A27-44AA-9A43-8EA970C4F711}" destId="{C301BA13-1726-4BF5-98FC-46FF61F44627}" srcOrd="0" destOrd="0" presId="urn:microsoft.com/office/officeart/2005/8/layout/hierarchy1"/>
    <dgm:cxn modelId="{C1C9ED23-9945-4696-9DD4-C3AF6615D589}" type="presParOf" srcId="{C301BA13-1726-4BF5-98FC-46FF61F44627}" destId="{38248266-7741-4DC5-A51B-EA2DD16C6520}" srcOrd="0" destOrd="0" presId="urn:microsoft.com/office/officeart/2005/8/layout/hierarchy1"/>
    <dgm:cxn modelId="{E9F63191-CF85-44D0-B214-EE3355D197EE}" type="presParOf" srcId="{C301BA13-1726-4BF5-98FC-46FF61F44627}" destId="{7556DF42-3183-46AB-96CC-8FC5EA5FA9F7}" srcOrd="1" destOrd="0" presId="urn:microsoft.com/office/officeart/2005/8/layout/hierarchy1"/>
    <dgm:cxn modelId="{8C8AF451-210A-46C4-82A2-D81118F301B4}" type="presParOf" srcId="{5EA81374-7A27-44AA-9A43-8EA970C4F711}" destId="{38B8171A-7CD6-43E2-86E0-E5EEE43B05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9A7CA-7DFB-4330-8DF0-9F51693F0E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EDA2CF72-A196-4434-8422-4D6D2B62297C}">
      <dgm:prSet phldrT="[Text]"/>
      <dgm:spPr/>
      <dgm:t>
        <a:bodyPr/>
        <a:lstStyle/>
        <a:p>
          <a:r>
            <a:rPr lang="he-IL" dirty="0"/>
            <a:t>קידושין בעל </a:t>
          </a:r>
          <a:r>
            <a:rPr lang="he-IL" dirty="0" err="1"/>
            <a:t>כרחה</a:t>
          </a:r>
          <a:r>
            <a:rPr lang="he-IL" dirty="0"/>
            <a:t> </a:t>
          </a:r>
          <a:endParaRPr lang="en-IL" dirty="0"/>
        </a:p>
      </dgm:t>
    </dgm:pt>
    <dgm:pt modelId="{116A38DA-1766-4591-A857-C501536F03E7}" type="parTrans" cxnId="{41F52934-E7DC-4A0A-A88E-4A6EE0100EE8}">
      <dgm:prSet/>
      <dgm:spPr/>
      <dgm:t>
        <a:bodyPr/>
        <a:lstStyle/>
        <a:p>
          <a:endParaRPr lang="en-IL"/>
        </a:p>
      </dgm:t>
    </dgm:pt>
    <dgm:pt modelId="{145ED14A-C374-45EF-9CC5-9416AFB064FD}" type="sibTrans" cxnId="{41F52934-E7DC-4A0A-A88E-4A6EE0100EE8}">
      <dgm:prSet/>
      <dgm:spPr/>
      <dgm:t>
        <a:bodyPr/>
        <a:lstStyle/>
        <a:p>
          <a:endParaRPr lang="en-IL"/>
        </a:p>
      </dgm:t>
    </dgm:pt>
    <dgm:pt modelId="{7F37301E-D10E-46ED-87AB-7490C793387D}">
      <dgm:prSet phldrT="[Text]"/>
      <dgm:spPr/>
      <dgm:t>
        <a:bodyPr/>
        <a:lstStyle/>
        <a:p>
          <a:r>
            <a:rPr lang="he-IL" dirty="0"/>
            <a:t>רמ</a:t>
          </a:r>
          <a:r>
            <a:rPr lang="he-IL" b="0" u="none" dirty="0"/>
            <a:t>ב"ן- </a:t>
          </a:r>
          <a:r>
            <a:rPr lang="he-IL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מדקתני</a:t>
          </a:r>
          <a:r>
            <a:rPr lang="he-I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he-IL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האשה</a:t>
          </a:r>
          <a:r>
            <a:rPr lang="he-I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... שאין קנין זה תלוי באיש אלא תלוי נמי בה</a:t>
          </a:r>
          <a:endParaRPr lang="en-IL" b="0" u="none" dirty="0"/>
        </a:p>
      </dgm:t>
    </dgm:pt>
    <dgm:pt modelId="{61A6D2CC-55E6-48D9-ACCC-402AFB53A6ED}" type="parTrans" cxnId="{C5DF9B19-DE86-4BE4-A568-825C979BD4C6}">
      <dgm:prSet/>
      <dgm:spPr/>
      <dgm:t>
        <a:bodyPr/>
        <a:lstStyle/>
        <a:p>
          <a:endParaRPr lang="en-IL"/>
        </a:p>
      </dgm:t>
    </dgm:pt>
    <dgm:pt modelId="{C6F2CE22-BD48-43A8-88DD-AD9D567A7FC5}" type="sibTrans" cxnId="{C5DF9B19-DE86-4BE4-A568-825C979BD4C6}">
      <dgm:prSet/>
      <dgm:spPr/>
      <dgm:t>
        <a:bodyPr/>
        <a:lstStyle/>
        <a:p>
          <a:endParaRPr lang="en-IL"/>
        </a:p>
      </dgm:t>
    </dgm:pt>
    <dgm:pt modelId="{E2507200-F6F8-4836-8D77-D6D300FB725E}">
      <dgm:prSet phldrT="[Text]"/>
      <dgm:spPr/>
      <dgm:t>
        <a:bodyPr/>
        <a:lstStyle/>
        <a:p>
          <a:r>
            <a:rPr lang="en-US" dirty="0"/>
            <a:t>Nonsensical</a:t>
          </a:r>
          <a:endParaRPr lang="en-IL" dirty="0"/>
        </a:p>
      </dgm:t>
    </dgm:pt>
    <dgm:pt modelId="{767770B0-B545-4F25-9629-D84455A120D2}" type="parTrans" cxnId="{B9309225-A9FE-4F5E-9968-5965F4D0D6B5}">
      <dgm:prSet/>
      <dgm:spPr/>
      <dgm:t>
        <a:bodyPr/>
        <a:lstStyle/>
        <a:p>
          <a:endParaRPr lang="en-IL"/>
        </a:p>
      </dgm:t>
    </dgm:pt>
    <dgm:pt modelId="{B4B729B0-3DC6-4D31-B93D-580FE4353930}" type="sibTrans" cxnId="{B9309225-A9FE-4F5E-9968-5965F4D0D6B5}">
      <dgm:prSet/>
      <dgm:spPr/>
      <dgm:t>
        <a:bodyPr/>
        <a:lstStyle/>
        <a:p>
          <a:endParaRPr lang="en-IL"/>
        </a:p>
      </dgm:t>
    </dgm:pt>
    <dgm:pt modelId="{D98E86DA-9F40-4A64-BACE-218E4A6C4BA6}">
      <dgm:prSet phldrT="[Text]"/>
      <dgm:spPr/>
      <dgm:t>
        <a:bodyPr/>
        <a:lstStyle/>
        <a:p>
          <a:r>
            <a:rPr lang="en-US" dirty="0"/>
            <a:t>Absurd and Abhorrent </a:t>
          </a:r>
          <a:endParaRPr lang="en-IL" dirty="0"/>
        </a:p>
      </dgm:t>
    </dgm:pt>
    <dgm:pt modelId="{450A68B1-76BD-4918-A3E5-19E18567267C}" type="parTrans" cxnId="{1A195D51-67C8-4D24-82CC-3CD4074CC307}">
      <dgm:prSet/>
      <dgm:spPr/>
      <dgm:t>
        <a:bodyPr/>
        <a:lstStyle/>
        <a:p>
          <a:endParaRPr lang="en-IL"/>
        </a:p>
      </dgm:t>
    </dgm:pt>
    <dgm:pt modelId="{92B9A3F6-5C96-48AB-B1A9-ACA372FA4B0D}" type="sibTrans" cxnId="{1A195D51-67C8-4D24-82CC-3CD4074CC307}">
      <dgm:prSet/>
      <dgm:spPr/>
      <dgm:t>
        <a:bodyPr/>
        <a:lstStyle/>
        <a:p>
          <a:endParaRPr lang="en-IL"/>
        </a:p>
      </dgm:t>
    </dgm:pt>
    <dgm:pt modelId="{4198D907-D0DE-4527-B4F4-58C4A6AB51B5}">
      <dgm:prSet phldrT="[Text]"/>
      <dgm:spPr/>
      <dgm:t>
        <a:bodyPr/>
        <a:lstStyle/>
        <a:p>
          <a:r>
            <a:rPr lang="en-US" dirty="0"/>
            <a:t>Conceivable</a:t>
          </a:r>
          <a:endParaRPr lang="en-IL" dirty="0"/>
        </a:p>
      </dgm:t>
    </dgm:pt>
    <dgm:pt modelId="{0758E6E5-6CF6-4DAE-A9F3-C50C99550CA1}" type="parTrans" cxnId="{F404457A-DDAC-4954-8B24-D9E041EC4D80}">
      <dgm:prSet/>
      <dgm:spPr/>
      <dgm:t>
        <a:bodyPr/>
        <a:lstStyle/>
        <a:p>
          <a:endParaRPr lang="en-IL"/>
        </a:p>
      </dgm:t>
    </dgm:pt>
    <dgm:pt modelId="{2197957F-AC87-45D1-B8F3-E1746DDF76D4}" type="sibTrans" cxnId="{F404457A-DDAC-4954-8B24-D9E041EC4D80}">
      <dgm:prSet/>
      <dgm:spPr/>
      <dgm:t>
        <a:bodyPr/>
        <a:lstStyle/>
        <a:p>
          <a:endParaRPr lang="en-IL"/>
        </a:p>
      </dgm:t>
    </dgm:pt>
    <dgm:pt modelId="{15840CDE-2BCE-491A-899F-760FE654DD2E}">
      <dgm:prSet phldrT="[Text]"/>
      <dgm:spPr/>
      <dgm:t>
        <a:bodyPr/>
        <a:lstStyle/>
        <a:p>
          <a:r>
            <a:rPr lang="en-US" dirty="0"/>
            <a:t>Consent under duress - parallel to </a:t>
          </a:r>
          <a:r>
            <a:rPr lang="he-IL" dirty="0"/>
            <a:t>קנין ממון</a:t>
          </a:r>
          <a:endParaRPr lang="en-IL" dirty="0"/>
        </a:p>
      </dgm:t>
    </dgm:pt>
    <dgm:pt modelId="{CE4E3919-E5D1-46CE-B5D1-5AFE6C5FD53A}" type="parTrans" cxnId="{3249794D-96B1-485D-ABB6-A753828CC4C2}">
      <dgm:prSet/>
      <dgm:spPr/>
      <dgm:t>
        <a:bodyPr/>
        <a:lstStyle/>
        <a:p>
          <a:endParaRPr lang="en-IL"/>
        </a:p>
      </dgm:t>
    </dgm:pt>
    <dgm:pt modelId="{CD4A62F6-76DC-4DAF-8DE5-2A1AA37A1A84}" type="sibTrans" cxnId="{3249794D-96B1-485D-ABB6-A753828CC4C2}">
      <dgm:prSet/>
      <dgm:spPr/>
      <dgm:t>
        <a:bodyPr/>
        <a:lstStyle/>
        <a:p>
          <a:endParaRPr lang="en-IL"/>
        </a:p>
      </dgm:t>
    </dgm:pt>
    <dgm:pt modelId="{B18E49D9-AEBB-4626-9473-30926D80E2F5}">
      <dgm:prSet phldrT="[Text]"/>
      <dgm:spPr/>
      <dgm:t>
        <a:bodyPr/>
        <a:lstStyle/>
        <a:p>
          <a:r>
            <a:rPr lang="en-US" dirty="0"/>
            <a:t>Theoretically effective- </a:t>
          </a:r>
          <a:r>
            <a:rPr lang="he-IL" dirty="0"/>
            <a:t>רשב"א</a:t>
          </a:r>
          <a:endParaRPr lang="en-IL" dirty="0"/>
        </a:p>
      </dgm:t>
    </dgm:pt>
    <dgm:pt modelId="{82A85371-4FE7-4335-882D-C496A06BECED}" type="parTrans" cxnId="{6889B7F1-D66E-4364-880B-86374A9C4526}">
      <dgm:prSet/>
      <dgm:spPr/>
      <dgm:t>
        <a:bodyPr/>
        <a:lstStyle/>
        <a:p>
          <a:endParaRPr lang="en-IL"/>
        </a:p>
      </dgm:t>
    </dgm:pt>
    <dgm:pt modelId="{35D0E5F8-20BF-48E8-B535-C3CED38B44C8}" type="sibTrans" cxnId="{6889B7F1-D66E-4364-880B-86374A9C4526}">
      <dgm:prSet/>
      <dgm:spPr/>
      <dgm:t>
        <a:bodyPr/>
        <a:lstStyle/>
        <a:p>
          <a:endParaRPr lang="en-IL"/>
        </a:p>
      </dgm:t>
    </dgm:pt>
    <dgm:pt modelId="{FAA42493-A3B4-44D8-ACA1-7C9C9ECE37BA}">
      <dgm:prSet phldrT="[Text]"/>
      <dgm:spPr/>
      <dgm:t>
        <a:bodyPr/>
        <a:lstStyle/>
        <a:p>
          <a:r>
            <a:rPr lang="en-US" dirty="0"/>
            <a:t>Rabbinic intervention and nullification</a:t>
          </a:r>
          <a:endParaRPr lang="en-IL" dirty="0"/>
        </a:p>
      </dgm:t>
    </dgm:pt>
    <dgm:pt modelId="{EE9D6E25-B853-4612-9629-4E4DE2901B5F}" type="parTrans" cxnId="{56227CAF-E90C-405D-8E55-7D33E589C97B}">
      <dgm:prSet/>
      <dgm:spPr/>
      <dgm:t>
        <a:bodyPr/>
        <a:lstStyle/>
        <a:p>
          <a:endParaRPr lang="en-IL"/>
        </a:p>
      </dgm:t>
    </dgm:pt>
    <dgm:pt modelId="{E5FE9AD2-A55B-49CC-B2E8-4E9D068BE344}" type="sibTrans" cxnId="{56227CAF-E90C-405D-8E55-7D33E589C97B}">
      <dgm:prSet/>
      <dgm:spPr/>
      <dgm:t>
        <a:bodyPr/>
        <a:lstStyle/>
        <a:p>
          <a:endParaRPr lang="en-IL"/>
        </a:p>
      </dgm:t>
    </dgm:pt>
    <dgm:pt modelId="{FFD7E0CE-4CCB-4246-9DC2-43BF1226D96A}">
      <dgm:prSet phldrT="[Text]"/>
      <dgm:spPr/>
      <dgm:t>
        <a:bodyPr/>
        <a:lstStyle/>
        <a:p>
          <a:r>
            <a:rPr lang="he-IL" dirty="0"/>
            <a:t>מאירי</a:t>
          </a:r>
          <a:endParaRPr lang="en-IL" dirty="0"/>
        </a:p>
      </dgm:t>
    </dgm:pt>
    <dgm:pt modelId="{9CBAC96B-DA3F-4B9C-8FD4-8ABA242FB44F}" type="parTrans" cxnId="{2A68EBFD-9723-4258-8A45-1EC679892DE1}">
      <dgm:prSet/>
      <dgm:spPr/>
      <dgm:t>
        <a:bodyPr/>
        <a:lstStyle/>
        <a:p>
          <a:endParaRPr lang="en-IL"/>
        </a:p>
      </dgm:t>
    </dgm:pt>
    <dgm:pt modelId="{4FC40AFC-8630-4C60-9387-A5B3EA5AAEE1}" type="sibTrans" cxnId="{2A68EBFD-9723-4258-8A45-1EC679892DE1}">
      <dgm:prSet/>
      <dgm:spPr/>
      <dgm:t>
        <a:bodyPr/>
        <a:lstStyle/>
        <a:p>
          <a:endParaRPr lang="en-IL"/>
        </a:p>
      </dgm:t>
    </dgm:pt>
    <dgm:pt modelId="{16F98B1F-318E-4050-8756-8DB94F38DDAF}">
      <dgm:prSet phldrT="[Text]"/>
      <dgm:spPr/>
      <dgm:t>
        <a:bodyPr/>
        <a:lstStyle/>
        <a:p>
          <a:r>
            <a:rPr lang="he-IL" dirty="0"/>
            <a:t>לא הנחת בת לאברהם אבינו</a:t>
          </a:r>
          <a:endParaRPr lang="en-IL" dirty="0"/>
        </a:p>
      </dgm:t>
    </dgm:pt>
    <dgm:pt modelId="{CF070987-12DF-40CA-B59F-DA2DBED4EA36}" type="parTrans" cxnId="{9A7A6297-C0DA-42B9-AE6D-9ED22C557385}">
      <dgm:prSet/>
      <dgm:spPr/>
      <dgm:t>
        <a:bodyPr/>
        <a:lstStyle/>
        <a:p>
          <a:endParaRPr lang="en-IL"/>
        </a:p>
      </dgm:t>
    </dgm:pt>
    <dgm:pt modelId="{80E2CCD2-3403-4BAB-935F-77FAC88BCCE4}" type="sibTrans" cxnId="{9A7A6297-C0DA-42B9-AE6D-9ED22C557385}">
      <dgm:prSet/>
      <dgm:spPr/>
      <dgm:t>
        <a:bodyPr/>
        <a:lstStyle/>
        <a:p>
          <a:endParaRPr lang="en-IL"/>
        </a:p>
      </dgm:t>
    </dgm:pt>
    <dgm:pt modelId="{949E4C64-F3B7-42FA-8D99-F1B7D88A57AA}">
      <dgm:prSet phldrT="[Text]"/>
      <dgm:spPr/>
      <dgm:t>
        <a:bodyPr/>
        <a:lstStyle/>
        <a:p>
          <a:r>
            <a:rPr lang="he-IL" dirty="0"/>
            <a:t>תלוה וקדיש אינה קידושין</a:t>
          </a:r>
          <a:endParaRPr lang="en-IL" dirty="0"/>
        </a:p>
      </dgm:t>
    </dgm:pt>
    <dgm:pt modelId="{5D41928D-175C-478B-B6F2-E3954DC5F397}" type="parTrans" cxnId="{493D3108-0EA6-4EBC-B009-F3908B2B630B}">
      <dgm:prSet/>
      <dgm:spPr/>
      <dgm:t>
        <a:bodyPr/>
        <a:lstStyle/>
        <a:p>
          <a:endParaRPr lang="en-IL"/>
        </a:p>
      </dgm:t>
    </dgm:pt>
    <dgm:pt modelId="{D329A0A6-E575-4A42-BDC1-341EB0ABF254}" type="sibTrans" cxnId="{493D3108-0EA6-4EBC-B009-F3908B2B630B}">
      <dgm:prSet/>
      <dgm:spPr/>
      <dgm:t>
        <a:bodyPr/>
        <a:lstStyle/>
        <a:p>
          <a:endParaRPr lang="en-IL"/>
        </a:p>
      </dgm:t>
    </dgm:pt>
    <dgm:pt modelId="{ED1BAB47-252F-4850-A97E-CB1892C3DF34}" type="pres">
      <dgm:prSet presAssocID="{39E9A7CA-7DFB-4330-8DF0-9F51693F0E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93999A-B118-47A0-8EE2-67D2A514CCA4}" type="pres">
      <dgm:prSet presAssocID="{EDA2CF72-A196-4434-8422-4D6D2B62297C}" presName="hierRoot1" presStyleCnt="0"/>
      <dgm:spPr/>
    </dgm:pt>
    <dgm:pt modelId="{CA931FEC-9279-4BB2-9BE7-4BB9A3C3E3A5}" type="pres">
      <dgm:prSet presAssocID="{EDA2CF72-A196-4434-8422-4D6D2B62297C}" presName="composite" presStyleCnt="0"/>
      <dgm:spPr/>
    </dgm:pt>
    <dgm:pt modelId="{36AA62D9-4832-44A6-AD17-469C70F89A98}" type="pres">
      <dgm:prSet presAssocID="{EDA2CF72-A196-4434-8422-4D6D2B62297C}" presName="background" presStyleLbl="node0" presStyleIdx="0" presStyleCnt="1"/>
      <dgm:spPr/>
    </dgm:pt>
    <dgm:pt modelId="{FE751324-5768-4869-A190-F51981AD3976}" type="pres">
      <dgm:prSet presAssocID="{EDA2CF72-A196-4434-8422-4D6D2B62297C}" presName="text" presStyleLbl="fgAcc0" presStyleIdx="0" presStyleCnt="1">
        <dgm:presLayoutVars>
          <dgm:chPref val="3"/>
        </dgm:presLayoutVars>
      </dgm:prSet>
      <dgm:spPr/>
    </dgm:pt>
    <dgm:pt modelId="{ACE00D35-545A-449B-A0E1-354453BE5044}" type="pres">
      <dgm:prSet presAssocID="{EDA2CF72-A196-4434-8422-4D6D2B62297C}" presName="hierChild2" presStyleCnt="0"/>
      <dgm:spPr/>
    </dgm:pt>
    <dgm:pt modelId="{EB83D701-5F1F-4DBA-A3B8-9D0BD76AED8F}" type="pres">
      <dgm:prSet presAssocID="{767770B0-B545-4F25-9629-D84455A120D2}" presName="Name10" presStyleLbl="parChTrans1D2" presStyleIdx="0" presStyleCnt="3"/>
      <dgm:spPr/>
    </dgm:pt>
    <dgm:pt modelId="{4AAA631B-0BE0-4829-B52D-C11814761ACD}" type="pres">
      <dgm:prSet presAssocID="{E2507200-F6F8-4836-8D77-D6D300FB725E}" presName="hierRoot2" presStyleCnt="0"/>
      <dgm:spPr/>
    </dgm:pt>
    <dgm:pt modelId="{48CB808B-06CE-4D03-B70E-8ECCAE49BD22}" type="pres">
      <dgm:prSet presAssocID="{E2507200-F6F8-4836-8D77-D6D300FB725E}" presName="composite2" presStyleCnt="0"/>
      <dgm:spPr/>
    </dgm:pt>
    <dgm:pt modelId="{6A8D4CA8-A222-447F-8647-0161D8FB1503}" type="pres">
      <dgm:prSet presAssocID="{E2507200-F6F8-4836-8D77-D6D300FB725E}" presName="background2" presStyleLbl="node2" presStyleIdx="0" presStyleCnt="3"/>
      <dgm:spPr/>
    </dgm:pt>
    <dgm:pt modelId="{EAA2557A-BE45-4EBE-9615-C7B52F26C9E6}" type="pres">
      <dgm:prSet presAssocID="{E2507200-F6F8-4836-8D77-D6D300FB725E}" presName="text2" presStyleLbl="fgAcc2" presStyleIdx="0" presStyleCnt="3">
        <dgm:presLayoutVars>
          <dgm:chPref val="3"/>
        </dgm:presLayoutVars>
      </dgm:prSet>
      <dgm:spPr/>
    </dgm:pt>
    <dgm:pt modelId="{735502DB-4DDE-436C-B953-9826E87E3786}" type="pres">
      <dgm:prSet presAssocID="{E2507200-F6F8-4836-8D77-D6D300FB725E}" presName="hierChild3" presStyleCnt="0"/>
      <dgm:spPr/>
    </dgm:pt>
    <dgm:pt modelId="{0A22A2B8-5B4A-4E8B-813A-B1299E96A3D1}" type="pres">
      <dgm:prSet presAssocID="{61A6D2CC-55E6-48D9-ACCC-402AFB53A6ED}" presName="Name17" presStyleLbl="parChTrans1D3" presStyleIdx="0" presStyleCnt="3"/>
      <dgm:spPr/>
    </dgm:pt>
    <dgm:pt modelId="{45C26385-C2A4-4E91-9E2C-00381988CFD3}" type="pres">
      <dgm:prSet presAssocID="{7F37301E-D10E-46ED-87AB-7490C793387D}" presName="hierRoot3" presStyleCnt="0"/>
      <dgm:spPr/>
    </dgm:pt>
    <dgm:pt modelId="{E7DDFC9E-83E3-474D-8D30-E17649F2C475}" type="pres">
      <dgm:prSet presAssocID="{7F37301E-D10E-46ED-87AB-7490C793387D}" presName="composite3" presStyleCnt="0"/>
      <dgm:spPr/>
    </dgm:pt>
    <dgm:pt modelId="{D8F51491-E92E-4F58-B25E-E8AE16DD6A41}" type="pres">
      <dgm:prSet presAssocID="{7F37301E-D10E-46ED-87AB-7490C793387D}" presName="background3" presStyleLbl="node3" presStyleIdx="0" presStyleCnt="3"/>
      <dgm:spPr/>
    </dgm:pt>
    <dgm:pt modelId="{69E76276-3301-45A6-8A01-43781773F5E8}" type="pres">
      <dgm:prSet presAssocID="{7F37301E-D10E-46ED-87AB-7490C793387D}" presName="text3" presStyleLbl="fgAcc3" presStyleIdx="0" presStyleCnt="3">
        <dgm:presLayoutVars>
          <dgm:chPref val="3"/>
        </dgm:presLayoutVars>
      </dgm:prSet>
      <dgm:spPr/>
    </dgm:pt>
    <dgm:pt modelId="{EC2972BB-7105-4D16-94D4-52F858A2C947}" type="pres">
      <dgm:prSet presAssocID="{7F37301E-D10E-46ED-87AB-7490C793387D}" presName="hierChild4" presStyleCnt="0"/>
      <dgm:spPr/>
    </dgm:pt>
    <dgm:pt modelId="{4E38A9C6-95A2-41DE-B01A-D52A24DAA0BB}" type="pres">
      <dgm:prSet presAssocID="{450A68B1-76BD-4918-A3E5-19E18567267C}" presName="Name10" presStyleLbl="parChTrans1D2" presStyleIdx="1" presStyleCnt="3"/>
      <dgm:spPr/>
    </dgm:pt>
    <dgm:pt modelId="{245D0BD8-E186-4AD1-93A0-27B6B6E837FC}" type="pres">
      <dgm:prSet presAssocID="{D98E86DA-9F40-4A64-BACE-218E4A6C4BA6}" presName="hierRoot2" presStyleCnt="0"/>
      <dgm:spPr/>
    </dgm:pt>
    <dgm:pt modelId="{226BFAA4-3D91-4BE6-B0E9-CFD52F1D978B}" type="pres">
      <dgm:prSet presAssocID="{D98E86DA-9F40-4A64-BACE-218E4A6C4BA6}" presName="composite2" presStyleCnt="0"/>
      <dgm:spPr/>
    </dgm:pt>
    <dgm:pt modelId="{6419AEC7-3E5E-4AAC-A345-8337F816658C}" type="pres">
      <dgm:prSet presAssocID="{D98E86DA-9F40-4A64-BACE-218E4A6C4BA6}" presName="background2" presStyleLbl="node2" presStyleIdx="1" presStyleCnt="3"/>
      <dgm:spPr/>
    </dgm:pt>
    <dgm:pt modelId="{8FB4B175-5456-4F35-98E3-E5BB9C425FD3}" type="pres">
      <dgm:prSet presAssocID="{D98E86DA-9F40-4A64-BACE-218E4A6C4BA6}" presName="text2" presStyleLbl="fgAcc2" presStyleIdx="1" presStyleCnt="3">
        <dgm:presLayoutVars>
          <dgm:chPref val="3"/>
        </dgm:presLayoutVars>
      </dgm:prSet>
      <dgm:spPr/>
    </dgm:pt>
    <dgm:pt modelId="{B4B4E008-7033-4D2F-A6C8-487A0A9F566B}" type="pres">
      <dgm:prSet presAssocID="{D98E86DA-9F40-4A64-BACE-218E4A6C4BA6}" presName="hierChild3" presStyleCnt="0"/>
      <dgm:spPr/>
    </dgm:pt>
    <dgm:pt modelId="{DB155312-0152-4035-AE3D-29A03055D892}" type="pres">
      <dgm:prSet presAssocID="{9CBAC96B-DA3F-4B9C-8FD4-8ABA242FB44F}" presName="Name17" presStyleLbl="parChTrans1D3" presStyleIdx="1" presStyleCnt="3"/>
      <dgm:spPr/>
    </dgm:pt>
    <dgm:pt modelId="{150A65DE-E2F9-42D4-9A5E-65B37A530B86}" type="pres">
      <dgm:prSet presAssocID="{FFD7E0CE-4CCB-4246-9DC2-43BF1226D96A}" presName="hierRoot3" presStyleCnt="0"/>
      <dgm:spPr/>
    </dgm:pt>
    <dgm:pt modelId="{0CF200C9-536F-4B72-9539-CE6A09888DF9}" type="pres">
      <dgm:prSet presAssocID="{FFD7E0CE-4CCB-4246-9DC2-43BF1226D96A}" presName="composite3" presStyleCnt="0"/>
      <dgm:spPr/>
    </dgm:pt>
    <dgm:pt modelId="{8B206353-DF47-4DC0-9B4C-85A3A2DDF8C8}" type="pres">
      <dgm:prSet presAssocID="{FFD7E0CE-4CCB-4246-9DC2-43BF1226D96A}" presName="background3" presStyleLbl="node3" presStyleIdx="1" presStyleCnt="3"/>
      <dgm:spPr/>
    </dgm:pt>
    <dgm:pt modelId="{610AD0D5-18E5-4475-9491-F8A07E8C4DF9}" type="pres">
      <dgm:prSet presAssocID="{FFD7E0CE-4CCB-4246-9DC2-43BF1226D96A}" presName="text3" presStyleLbl="fgAcc3" presStyleIdx="1" presStyleCnt="3">
        <dgm:presLayoutVars>
          <dgm:chPref val="3"/>
        </dgm:presLayoutVars>
      </dgm:prSet>
      <dgm:spPr/>
    </dgm:pt>
    <dgm:pt modelId="{62C9A061-E105-4818-A3F4-95372C07532A}" type="pres">
      <dgm:prSet presAssocID="{FFD7E0CE-4CCB-4246-9DC2-43BF1226D96A}" presName="hierChild4" presStyleCnt="0"/>
      <dgm:spPr/>
    </dgm:pt>
    <dgm:pt modelId="{A281BFA4-29CC-4C94-909A-71CA40F1F06A}" type="pres">
      <dgm:prSet presAssocID="{CF070987-12DF-40CA-B59F-DA2DBED4EA36}" presName="Name23" presStyleLbl="parChTrans1D4" presStyleIdx="0" presStyleCnt="4"/>
      <dgm:spPr/>
    </dgm:pt>
    <dgm:pt modelId="{8284C954-AC30-4F19-8350-DAE206B21A2E}" type="pres">
      <dgm:prSet presAssocID="{16F98B1F-318E-4050-8756-8DB94F38DDAF}" presName="hierRoot4" presStyleCnt="0"/>
      <dgm:spPr/>
    </dgm:pt>
    <dgm:pt modelId="{B75B3BA4-8CC7-4769-8E18-DA39EE37353E}" type="pres">
      <dgm:prSet presAssocID="{16F98B1F-318E-4050-8756-8DB94F38DDAF}" presName="composite4" presStyleCnt="0"/>
      <dgm:spPr/>
    </dgm:pt>
    <dgm:pt modelId="{CFC20EC3-643D-4D66-BDC0-62796BBF1AF0}" type="pres">
      <dgm:prSet presAssocID="{16F98B1F-318E-4050-8756-8DB94F38DDAF}" presName="background4" presStyleLbl="node4" presStyleIdx="0" presStyleCnt="4"/>
      <dgm:spPr/>
    </dgm:pt>
    <dgm:pt modelId="{52374A02-4562-48CF-8FFC-D016B9A23A3E}" type="pres">
      <dgm:prSet presAssocID="{16F98B1F-318E-4050-8756-8DB94F38DDAF}" presName="text4" presStyleLbl="fgAcc4" presStyleIdx="0" presStyleCnt="4">
        <dgm:presLayoutVars>
          <dgm:chPref val="3"/>
        </dgm:presLayoutVars>
      </dgm:prSet>
      <dgm:spPr/>
    </dgm:pt>
    <dgm:pt modelId="{8512B9F2-46CF-4123-BCF0-17C3FA4EB06E}" type="pres">
      <dgm:prSet presAssocID="{16F98B1F-318E-4050-8756-8DB94F38DDAF}" presName="hierChild5" presStyleCnt="0"/>
      <dgm:spPr/>
    </dgm:pt>
    <dgm:pt modelId="{142BEDEA-C9BB-440D-A530-F68567378495}" type="pres">
      <dgm:prSet presAssocID="{5D41928D-175C-478B-B6F2-E3954DC5F397}" presName="Name23" presStyleLbl="parChTrans1D4" presStyleIdx="1" presStyleCnt="4"/>
      <dgm:spPr/>
    </dgm:pt>
    <dgm:pt modelId="{6AF5EA51-F08B-40D2-9479-148D62F203AA}" type="pres">
      <dgm:prSet presAssocID="{949E4C64-F3B7-42FA-8D99-F1B7D88A57AA}" presName="hierRoot4" presStyleCnt="0"/>
      <dgm:spPr/>
    </dgm:pt>
    <dgm:pt modelId="{0A6AC8CE-B35E-43A9-9E1A-1847187D43A6}" type="pres">
      <dgm:prSet presAssocID="{949E4C64-F3B7-42FA-8D99-F1B7D88A57AA}" presName="composite4" presStyleCnt="0"/>
      <dgm:spPr/>
    </dgm:pt>
    <dgm:pt modelId="{F1D61F33-2BEA-42DD-9112-02E785B9AE14}" type="pres">
      <dgm:prSet presAssocID="{949E4C64-F3B7-42FA-8D99-F1B7D88A57AA}" presName="background4" presStyleLbl="node4" presStyleIdx="1" presStyleCnt="4"/>
      <dgm:spPr/>
    </dgm:pt>
    <dgm:pt modelId="{38388474-3C58-4A95-A990-0A3B6F3FFBC5}" type="pres">
      <dgm:prSet presAssocID="{949E4C64-F3B7-42FA-8D99-F1B7D88A57AA}" presName="text4" presStyleLbl="fgAcc4" presStyleIdx="1" presStyleCnt="4">
        <dgm:presLayoutVars>
          <dgm:chPref val="3"/>
        </dgm:presLayoutVars>
      </dgm:prSet>
      <dgm:spPr/>
    </dgm:pt>
    <dgm:pt modelId="{4F581963-67D2-4DD7-B859-0BE03FB1E11A}" type="pres">
      <dgm:prSet presAssocID="{949E4C64-F3B7-42FA-8D99-F1B7D88A57AA}" presName="hierChild5" presStyleCnt="0"/>
      <dgm:spPr/>
    </dgm:pt>
    <dgm:pt modelId="{43C20511-0E5D-4318-9D45-F25D4A72DEF1}" type="pres">
      <dgm:prSet presAssocID="{0758E6E5-6CF6-4DAE-A9F3-C50C99550CA1}" presName="Name10" presStyleLbl="parChTrans1D2" presStyleIdx="2" presStyleCnt="3"/>
      <dgm:spPr/>
    </dgm:pt>
    <dgm:pt modelId="{D19BBA28-C472-4A47-9867-B44C06B32413}" type="pres">
      <dgm:prSet presAssocID="{4198D907-D0DE-4527-B4F4-58C4A6AB51B5}" presName="hierRoot2" presStyleCnt="0"/>
      <dgm:spPr/>
    </dgm:pt>
    <dgm:pt modelId="{A9031F35-3620-4809-B6B5-4DBF3BF64008}" type="pres">
      <dgm:prSet presAssocID="{4198D907-D0DE-4527-B4F4-58C4A6AB51B5}" presName="composite2" presStyleCnt="0"/>
      <dgm:spPr/>
    </dgm:pt>
    <dgm:pt modelId="{2F2C0F11-AC4B-4B9C-AFD6-9BA79965B254}" type="pres">
      <dgm:prSet presAssocID="{4198D907-D0DE-4527-B4F4-58C4A6AB51B5}" presName="background2" presStyleLbl="node2" presStyleIdx="2" presStyleCnt="3"/>
      <dgm:spPr/>
    </dgm:pt>
    <dgm:pt modelId="{8365F980-C026-45F2-A90B-96C38DC63B7C}" type="pres">
      <dgm:prSet presAssocID="{4198D907-D0DE-4527-B4F4-58C4A6AB51B5}" presName="text2" presStyleLbl="fgAcc2" presStyleIdx="2" presStyleCnt="3">
        <dgm:presLayoutVars>
          <dgm:chPref val="3"/>
        </dgm:presLayoutVars>
      </dgm:prSet>
      <dgm:spPr/>
    </dgm:pt>
    <dgm:pt modelId="{A82B0B7C-B86B-4DB0-BE7D-4F121740339D}" type="pres">
      <dgm:prSet presAssocID="{4198D907-D0DE-4527-B4F4-58C4A6AB51B5}" presName="hierChild3" presStyleCnt="0"/>
      <dgm:spPr/>
    </dgm:pt>
    <dgm:pt modelId="{864E0120-E708-4535-81BA-4E4E9E675255}" type="pres">
      <dgm:prSet presAssocID="{CE4E3919-E5D1-46CE-B5D1-5AFE6C5FD53A}" presName="Name17" presStyleLbl="parChTrans1D3" presStyleIdx="2" presStyleCnt="3"/>
      <dgm:spPr/>
    </dgm:pt>
    <dgm:pt modelId="{4B97D920-8517-4885-832A-27F0F87C9950}" type="pres">
      <dgm:prSet presAssocID="{15840CDE-2BCE-491A-899F-760FE654DD2E}" presName="hierRoot3" presStyleCnt="0"/>
      <dgm:spPr/>
    </dgm:pt>
    <dgm:pt modelId="{8CFEEA3D-6BF7-4275-BFEA-191A449B6B4A}" type="pres">
      <dgm:prSet presAssocID="{15840CDE-2BCE-491A-899F-760FE654DD2E}" presName="composite3" presStyleCnt="0"/>
      <dgm:spPr/>
    </dgm:pt>
    <dgm:pt modelId="{149CF3F5-BF62-4835-918C-829522C48FBD}" type="pres">
      <dgm:prSet presAssocID="{15840CDE-2BCE-491A-899F-760FE654DD2E}" presName="background3" presStyleLbl="node3" presStyleIdx="2" presStyleCnt="3"/>
      <dgm:spPr/>
    </dgm:pt>
    <dgm:pt modelId="{687A6260-A336-45B0-A51C-7057265367CB}" type="pres">
      <dgm:prSet presAssocID="{15840CDE-2BCE-491A-899F-760FE654DD2E}" presName="text3" presStyleLbl="fgAcc3" presStyleIdx="2" presStyleCnt="3">
        <dgm:presLayoutVars>
          <dgm:chPref val="3"/>
        </dgm:presLayoutVars>
      </dgm:prSet>
      <dgm:spPr/>
    </dgm:pt>
    <dgm:pt modelId="{4AE15F5F-70BD-4A92-8FFF-7C908CC08976}" type="pres">
      <dgm:prSet presAssocID="{15840CDE-2BCE-491A-899F-760FE654DD2E}" presName="hierChild4" presStyleCnt="0"/>
      <dgm:spPr/>
    </dgm:pt>
    <dgm:pt modelId="{794B04CA-EFF8-4A36-A7DF-6C5C9A65B232}" type="pres">
      <dgm:prSet presAssocID="{82A85371-4FE7-4335-882D-C496A06BECED}" presName="Name23" presStyleLbl="parChTrans1D4" presStyleIdx="2" presStyleCnt="4"/>
      <dgm:spPr/>
    </dgm:pt>
    <dgm:pt modelId="{4F7D2305-B4A9-4C6A-936E-D81FCBE5B476}" type="pres">
      <dgm:prSet presAssocID="{B18E49D9-AEBB-4626-9473-30926D80E2F5}" presName="hierRoot4" presStyleCnt="0"/>
      <dgm:spPr/>
    </dgm:pt>
    <dgm:pt modelId="{9CB752FE-EE4C-4D12-85A4-A9299CD8BEC7}" type="pres">
      <dgm:prSet presAssocID="{B18E49D9-AEBB-4626-9473-30926D80E2F5}" presName="composite4" presStyleCnt="0"/>
      <dgm:spPr/>
    </dgm:pt>
    <dgm:pt modelId="{1D0C7831-3579-4D82-8AF2-0F20C2D0B2AD}" type="pres">
      <dgm:prSet presAssocID="{B18E49D9-AEBB-4626-9473-30926D80E2F5}" presName="background4" presStyleLbl="node4" presStyleIdx="2" presStyleCnt="4"/>
      <dgm:spPr/>
    </dgm:pt>
    <dgm:pt modelId="{20BDEA03-ED8F-401C-9069-84F347F88043}" type="pres">
      <dgm:prSet presAssocID="{B18E49D9-AEBB-4626-9473-30926D80E2F5}" presName="text4" presStyleLbl="fgAcc4" presStyleIdx="2" presStyleCnt="4">
        <dgm:presLayoutVars>
          <dgm:chPref val="3"/>
        </dgm:presLayoutVars>
      </dgm:prSet>
      <dgm:spPr/>
    </dgm:pt>
    <dgm:pt modelId="{F36B4F95-153E-462B-9459-64D0F341C996}" type="pres">
      <dgm:prSet presAssocID="{B18E49D9-AEBB-4626-9473-30926D80E2F5}" presName="hierChild5" presStyleCnt="0"/>
      <dgm:spPr/>
    </dgm:pt>
    <dgm:pt modelId="{8C87A700-9DF9-4B3D-8709-44C759B17A3C}" type="pres">
      <dgm:prSet presAssocID="{EE9D6E25-B853-4612-9629-4E4DE2901B5F}" presName="Name23" presStyleLbl="parChTrans1D4" presStyleIdx="3" presStyleCnt="4"/>
      <dgm:spPr/>
    </dgm:pt>
    <dgm:pt modelId="{F3AAB56A-0890-43EE-8BBF-0ED1E9809A81}" type="pres">
      <dgm:prSet presAssocID="{FAA42493-A3B4-44D8-ACA1-7C9C9ECE37BA}" presName="hierRoot4" presStyleCnt="0"/>
      <dgm:spPr/>
    </dgm:pt>
    <dgm:pt modelId="{C1E336D9-EF53-4CA9-A3F4-8EEAFF58BFBA}" type="pres">
      <dgm:prSet presAssocID="{FAA42493-A3B4-44D8-ACA1-7C9C9ECE37BA}" presName="composite4" presStyleCnt="0"/>
      <dgm:spPr/>
    </dgm:pt>
    <dgm:pt modelId="{697A4C76-1317-4DFC-9104-B1D9BBB83A69}" type="pres">
      <dgm:prSet presAssocID="{FAA42493-A3B4-44D8-ACA1-7C9C9ECE37BA}" presName="background4" presStyleLbl="node4" presStyleIdx="3" presStyleCnt="4"/>
      <dgm:spPr/>
    </dgm:pt>
    <dgm:pt modelId="{F9C322C3-D5BE-4E77-A8CF-B64B609656DD}" type="pres">
      <dgm:prSet presAssocID="{FAA42493-A3B4-44D8-ACA1-7C9C9ECE37BA}" presName="text4" presStyleLbl="fgAcc4" presStyleIdx="3" presStyleCnt="4">
        <dgm:presLayoutVars>
          <dgm:chPref val="3"/>
        </dgm:presLayoutVars>
      </dgm:prSet>
      <dgm:spPr/>
    </dgm:pt>
    <dgm:pt modelId="{C1C1F74B-1BAD-4A6B-9C0C-0720CBE93F5B}" type="pres">
      <dgm:prSet presAssocID="{FAA42493-A3B4-44D8-ACA1-7C9C9ECE37BA}" presName="hierChild5" presStyleCnt="0"/>
      <dgm:spPr/>
    </dgm:pt>
  </dgm:ptLst>
  <dgm:cxnLst>
    <dgm:cxn modelId="{493D3108-0EA6-4EBC-B009-F3908B2B630B}" srcId="{FFD7E0CE-4CCB-4246-9DC2-43BF1226D96A}" destId="{949E4C64-F3B7-42FA-8D99-F1B7D88A57AA}" srcOrd="1" destOrd="0" parTransId="{5D41928D-175C-478B-B6F2-E3954DC5F397}" sibTransId="{D329A0A6-E575-4A42-BDC1-341EB0ABF254}"/>
    <dgm:cxn modelId="{D6CB9109-E627-49C0-9549-36029AC6103E}" type="presOf" srcId="{767770B0-B545-4F25-9629-D84455A120D2}" destId="{EB83D701-5F1F-4DBA-A3B8-9D0BD76AED8F}" srcOrd="0" destOrd="0" presId="urn:microsoft.com/office/officeart/2005/8/layout/hierarchy1"/>
    <dgm:cxn modelId="{618C3714-3773-4DF1-B84F-BD69474D648E}" type="presOf" srcId="{FFD7E0CE-4CCB-4246-9DC2-43BF1226D96A}" destId="{610AD0D5-18E5-4475-9491-F8A07E8C4DF9}" srcOrd="0" destOrd="0" presId="urn:microsoft.com/office/officeart/2005/8/layout/hierarchy1"/>
    <dgm:cxn modelId="{C5DF9B19-DE86-4BE4-A568-825C979BD4C6}" srcId="{E2507200-F6F8-4836-8D77-D6D300FB725E}" destId="{7F37301E-D10E-46ED-87AB-7490C793387D}" srcOrd="0" destOrd="0" parTransId="{61A6D2CC-55E6-48D9-ACCC-402AFB53A6ED}" sibTransId="{C6F2CE22-BD48-43A8-88DD-AD9D567A7FC5}"/>
    <dgm:cxn modelId="{E97CF31F-66CE-44FB-8B53-66CD61B1D2E4}" type="presOf" srcId="{949E4C64-F3B7-42FA-8D99-F1B7D88A57AA}" destId="{38388474-3C58-4A95-A990-0A3B6F3FFBC5}" srcOrd="0" destOrd="0" presId="urn:microsoft.com/office/officeart/2005/8/layout/hierarchy1"/>
    <dgm:cxn modelId="{5C41EE24-2631-4149-8480-7D2BD07F21B9}" type="presOf" srcId="{15840CDE-2BCE-491A-899F-760FE654DD2E}" destId="{687A6260-A336-45B0-A51C-7057265367CB}" srcOrd="0" destOrd="0" presId="urn:microsoft.com/office/officeart/2005/8/layout/hierarchy1"/>
    <dgm:cxn modelId="{B9309225-A9FE-4F5E-9968-5965F4D0D6B5}" srcId="{EDA2CF72-A196-4434-8422-4D6D2B62297C}" destId="{E2507200-F6F8-4836-8D77-D6D300FB725E}" srcOrd="0" destOrd="0" parTransId="{767770B0-B545-4F25-9629-D84455A120D2}" sibTransId="{B4B729B0-3DC6-4D31-B93D-580FE4353930}"/>
    <dgm:cxn modelId="{7DBED031-3827-426E-9C0C-41292734C288}" type="presOf" srcId="{B18E49D9-AEBB-4626-9473-30926D80E2F5}" destId="{20BDEA03-ED8F-401C-9069-84F347F88043}" srcOrd="0" destOrd="0" presId="urn:microsoft.com/office/officeart/2005/8/layout/hierarchy1"/>
    <dgm:cxn modelId="{41F52934-E7DC-4A0A-A88E-4A6EE0100EE8}" srcId="{39E9A7CA-7DFB-4330-8DF0-9F51693F0E9B}" destId="{EDA2CF72-A196-4434-8422-4D6D2B62297C}" srcOrd="0" destOrd="0" parTransId="{116A38DA-1766-4591-A857-C501536F03E7}" sibTransId="{145ED14A-C374-45EF-9CC5-9416AFB064FD}"/>
    <dgm:cxn modelId="{B50DDB34-3171-46F4-AFD2-F4F9145C6982}" type="presOf" srcId="{0758E6E5-6CF6-4DAE-A9F3-C50C99550CA1}" destId="{43C20511-0E5D-4318-9D45-F25D4A72DEF1}" srcOrd="0" destOrd="0" presId="urn:microsoft.com/office/officeart/2005/8/layout/hierarchy1"/>
    <dgm:cxn modelId="{3249794D-96B1-485D-ABB6-A753828CC4C2}" srcId="{4198D907-D0DE-4527-B4F4-58C4A6AB51B5}" destId="{15840CDE-2BCE-491A-899F-760FE654DD2E}" srcOrd="0" destOrd="0" parTransId="{CE4E3919-E5D1-46CE-B5D1-5AFE6C5FD53A}" sibTransId="{CD4A62F6-76DC-4DAF-8DE5-2A1AA37A1A84}"/>
    <dgm:cxn modelId="{1A195D51-67C8-4D24-82CC-3CD4074CC307}" srcId="{EDA2CF72-A196-4434-8422-4D6D2B62297C}" destId="{D98E86DA-9F40-4A64-BACE-218E4A6C4BA6}" srcOrd="1" destOrd="0" parTransId="{450A68B1-76BD-4918-A3E5-19E18567267C}" sibTransId="{92B9A3F6-5C96-48AB-B1A9-ACA372FA4B0D}"/>
    <dgm:cxn modelId="{E28E9075-4C06-45C0-8977-794DE48E9E60}" type="presOf" srcId="{7F37301E-D10E-46ED-87AB-7490C793387D}" destId="{69E76276-3301-45A6-8A01-43781773F5E8}" srcOrd="0" destOrd="0" presId="urn:microsoft.com/office/officeart/2005/8/layout/hierarchy1"/>
    <dgm:cxn modelId="{F404457A-DDAC-4954-8B24-D9E041EC4D80}" srcId="{EDA2CF72-A196-4434-8422-4D6D2B62297C}" destId="{4198D907-D0DE-4527-B4F4-58C4A6AB51B5}" srcOrd="2" destOrd="0" parTransId="{0758E6E5-6CF6-4DAE-A9F3-C50C99550CA1}" sibTransId="{2197957F-AC87-45D1-B8F3-E1746DDF76D4}"/>
    <dgm:cxn modelId="{B9F00980-0E5F-4FB4-A5F1-F05DEFC674AA}" type="presOf" srcId="{D98E86DA-9F40-4A64-BACE-218E4A6C4BA6}" destId="{8FB4B175-5456-4F35-98E3-E5BB9C425FD3}" srcOrd="0" destOrd="0" presId="urn:microsoft.com/office/officeart/2005/8/layout/hierarchy1"/>
    <dgm:cxn modelId="{C1542E8A-A4C9-48A7-B4EB-975A4D3A0B44}" type="presOf" srcId="{9CBAC96B-DA3F-4B9C-8FD4-8ABA242FB44F}" destId="{DB155312-0152-4035-AE3D-29A03055D892}" srcOrd="0" destOrd="0" presId="urn:microsoft.com/office/officeart/2005/8/layout/hierarchy1"/>
    <dgm:cxn modelId="{52BEEA8A-9631-4B8C-A6EA-652B2602F644}" type="presOf" srcId="{CE4E3919-E5D1-46CE-B5D1-5AFE6C5FD53A}" destId="{864E0120-E708-4535-81BA-4E4E9E675255}" srcOrd="0" destOrd="0" presId="urn:microsoft.com/office/officeart/2005/8/layout/hierarchy1"/>
    <dgm:cxn modelId="{97F3D896-DF57-49E3-A8F0-1EBCC0AB0102}" type="presOf" srcId="{82A85371-4FE7-4335-882D-C496A06BECED}" destId="{794B04CA-EFF8-4A36-A7DF-6C5C9A65B232}" srcOrd="0" destOrd="0" presId="urn:microsoft.com/office/officeart/2005/8/layout/hierarchy1"/>
    <dgm:cxn modelId="{9A7A6297-C0DA-42B9-AE6D-9ED22C557385}" srcId="{FFD7E0CE-4CCB-4246-9DC2-43BF1226D96A}" destId="{16F98B1F-318E-4050-8756-8DB94F38DDAF}" srcOrd="0" destOrd="0" parTransId="{CF070987-12DF-40CA-B59F-DA2DBED4EA36}" sibTransId="{80E2CCD2-3403-4BAB-935F-77FAC88BCCE4}"/>
    <dgm:cxn modelId="{87FF039F-C42B-4EAF-9ECE-FC9C4C701A71}" type="presOf" srcId="{CF070987-12DF-40CA-B59F-DA2DBED4EA36}" destId="{A281BFA4-29CC-4C94-909A-71CA40F1F06A}" srcOrd="0" destOrd="0" presId="urn:microsoft.com/office/officeart/2005/8/layout/hierarchy1"/>
    <dgm:cxn modelId="{35B95DA0-0513-48F3-B150-751E61DE3600}" type="presOf" srcId="{39E9A7CA-7DFB-4330-8DF0-9F51693F0E9B}" destId="{ED1BAB47-252F-4850-A97E-CB1892C3DF34}" srcOrd="0" destOrd="0" presId="urn:microsoft.com/office/officeart/2005/8/layout/hierarchy1"/>
    <dgm:cxn modelId="{5A570BA5-B5C0-4953-B86A-71788D03CAAE}" type="presOf" srcId="{FAA42493-A3B4-44D8-ACA1-7C9C9ECE37BA}" destId="{F9C322C3-D5BE-4E77-A8CF-B64B609656DD}" srcOrd="0" destOrd="0" presId="urn:microsoft.com/office/officeart/2005/8/layout/hierarchy1"/>
    <dgm:cxn modelId="{31ADD7AE-445D-450D-9DF2-129F8177A00D}" type="presOf" srcId="{4198D907-D0DE-4527-B4F4-58C4A6AB51B5}" destId="{8365F980-C026-45F2-A90B-96C38DC63B7C}" srcOrd="0" destOrd="0" presId="urn:microsoft.com/office/officeart/2005/8/layout/hierarchy1"/>
    <dgm:cxn modelId="{56227CAF-E90C-405D-8E55-7D33E589C97B}" srcId="{15840CDE-2BCE-491A-899F-760FE654DD2E}" destId="{FAA42493-A3B4-44D8-ACA1-7C9C9ECE37BA}" srcOrd="1" destOrd="0" parTransId="{EE9D6E25-B853-4612-9629-4E4DE2901B5F}" sibTransId="{E5FE9AD2-A55B-49CC-B2E8-4E9D068BE344}"/>
    <dgm:cxn modelId="{277D22B8-5F19-42F9-B730-AC81C9840D1B}" type="presOf" srcId="{EDA2CF72-A196-4434-8422-4D6D2B62297C}" destId="{FE751324-5768-4869-A190-F51981AD3976}" srcOrd="0" destOrd="0" presId="urn:microsoft.com/office/officeart/2005/8/layout/hierarchy1"/>
    <dgm:cxn modelId="{4F0B2CBD-7563-4DDF-942B-42EA0E822C5A}" type="presOf" srcId="{E2507200-F6F8-4836-8D77-D6D300FB725E}" destId="{EAA2557A-BE45-4EBE-9615-C7B52F26C9E6}" srcOrd="0" destOrd="0" presId="urn:microsoft.com/office/officeart/2005/8/layout/hierarchy1"/>
    <dgm:cxn modelId="{704E5CC9-F92B-4757-BDA9-16994C337F73}" type="presOf" srcId="{61A6D2CC-55E6-48D9-ACCC-402AFB53A6ED}" destId="{0A22A2B8-5B4A-4E8B-813A-B1299E96A3D1}" srcOrd="0" destOrd="0" presId="urn:microsoft.com/office/officeart/2005/8/layout/hierarchy1"/>
    <dgm:cxn modelId="{04A4F4D8-3121-4678-A9D7-6B2A8F6CF8F3}" type="presOf" srcId="{450A68B1-76BD-4918-A3E5-19E18567267C}" destId="{4E38A9C6-95A2-41DE-B01A-D52A24DAA0BB}" srcOrd="0" destOrd="0" presId="urn:microsoft.com/office/officeart/2005/8/layout/hierarchy1"/>
    <dgm:cxn modelId="{186A9CDB-6245-4709-9B4F-34D389E4FC05}" type="presOf" srcId="{EE9D6E25-B853-4612-9629-4E4DE2901B5F}" destId="{8C87A700-9DF9-4B3D-8709-44C759B17A3C}" srcOrd="0" destOrd="0" presId="urn:microsoft.com/office/officeart/2005/8/layout/hierarchy1"/>
    <dgm:cxn modelId="{E71EC2E0-E058-432A-BB88-42A35E975CA7}" type="presOf" srcId="{5D41928D-175C-478B-B6F2-E3954DC5F397}" destId="{142BEDEA-C9BB-440D-A530-F68567378495}" srcOrd="0" destOrd="0" presId="urn:microsoft.com/office/officeart/2005/8/layout/hierarchy1"/>
    <dgm:cxn modelId="{ACF8B4E1-B37A-4B1A-9B39-4400EE6319BD}" type="presOf" srcId="{16F98B1F-318E-4050-8756-8DB94F38DDAF}" destId="{52374A02-4562-48CF-8FFC-D016B9A23A3E}" srcOrd="0" destOrd="0" presId="urn:microsoft.com/office/officeart/2005/8/layout/hierarchy1"/>
    <dgm:cxn modelId="{6889B7F1-D66E-4364-880B-86374A9C4526}" srcId="{15840CDE-2BCE-491A-899F-760FE654DD2E}" destId="{B18E49D9-AEBB-4626-9473-30926D80E2F5}" srcOrd="0" destOrd="0" parTransId="{82A85371-4FE7-4335-882D-C496A06BECED}" sibTransId="{35D0E5F8-20BF-48E8-B535-C3CED38B44C8}"/>
    <dgm:cxn modelId="{2A68EBFD-9723-4258-8A45-1EC679892DE1}" srcId="{D98E86DA-9F40-4A64-BACE-218E4A6C4BA6}" destId="{FFD7E0CE-4CCB-4246-9DC2-43BF1226D96A}" srcOrd="0" destOrd="0" parTransId="{9CBAC96B-DA3F-4B9C-8FD4-8ABA242FB44F}" sibTransId="{4FC40AFC-8630-4C60-9387-A5B3EA5AAEE1}"/>
    <dgm:cxn modelId="{ECED08DE-0642-44F0-B0B3-A2B79395C6BE}" type="presParOf" srcId="{ED1BAB47-252F-4850-A97E-CB1892C3DF34}" destId="{4193999A-B118-47A0-8EE2-67D2A514CCA4}" srcOrd="0" destOrd="0" presId="urn:microsoft.com/office/officeart/2005/8/layout/hierarchy1"/>
    <dgm:cxn modelId="{F1CEB399-3194-479E-BAE5-F26D8793E37A}" type="presParOf" srcId="{4193999A-B118-47A0-8EE2-67D2A514CCA4}" destId="{CA931FEC-9279-4BB2-9BE7-4BB9A3C3E3A5}" srcOrd="0" destOrd="0" presId="urn:microsoft.com/office/officeart/2005/8/layout/hierarchy1"/>
    <dgm:cxn modelId="{A301A1D6-E394-4872-9241-1C0579EA268E}" type="presParOf" srcId="{CA931FEC-9279-4BB2-9BE7-4BB9A3C3E3A5}" destId="{36AA62D9-4832-44A6-AD17-469C70F89A98}" srcOrd="0" destOrd="0" presId="urn:microsoft.com/office/officeart/2005/8/layout/hierarchy1"/>
    <dgm:cxn modelId="{FD86CED6-8A02-4DFA-8CD6-F5DA71BA2482}" type="presParOf" srcId="{CA931FEC-9279-4BB2-9BE7-4BB9A3C3E3A5}" destId="{FE751324-5768-4869-A190-F51981AD3976}" srcOrd="1" destOrd="0" presId="urn:microsoft.com/office/officeart/2005/8/layout/hierarchy1"/>
    <dgm:cxn modelId="{99720852-0485-4397-AEB6-33B586256C0F}" type="presParOf" srcId="{4193999A-B118-47A0-8EE2-67D2A514CCA4}" destId="{ACE00D35-545A-449B-A0E1-354453BE5044}" srcOrd="1" destOrd="0" presId="urn:microsoft.com/office/officeart/2005/8/layout/hierarchy1"/>
    <dgm:cxn modelId="{F0BA522F-73BE-4C19-B589-D34706A511A9}" type="presParOf" srcId="{ACE00D35-545A-449B-A0E1-354453BE5044}" destId="{EB83D701-5F1F-4DBA-A3B8-9D0BD76AED8F}" srcOrd="0" destOrd="0" presId="urn:microsoft.com/office/officeart/2005/8/layout/hierarchy1"/>
    <dgm:cxn modelId="{E503D25B-4257-4DB4-8D98-453EAC6A7379}" type="presParOf" srcId="{ACE00D35-545A-449B-A0E1-354453BE5044}" destId="{4AAA631B-0BE0-4829-B52D-C11814761ACD}" srcOrd="1" destOrd="0" presId="urn:microsoft.com/office/officeart/2005/8/layout/hierarchy1"/>
    <dgm:cxn modelId="{375EEBFA-3C11-443A-BDC6-CB529E1DA5FD}" type="presParOf" srcId="{4AAA631B-0BE0-4829-B52D-C11814761ACD}" destId="{48CB808B-06CE-4D03-B70E-8ECCAE49BD22}" srcOrd="0" destOrd="0" presId="urn:microsoft.com/office/officeart/2005/8/layout/hierarchy1"/>
    <dgm:cxn modelId="{79EAFCC8-2716-454E-BA5B-89D44FC16750}" type="presParOf" srcId="{48CB808B-06CE-4D03-B70E-8ECCAE49BD22}" destId="{6A8D4CA8-A222-447F-8647-0161D8FB1503}" srcOrd="0" destOrd="0" presId="urn:microsoft.com/office/officeart/2005/8/layout/hierarchy1"/>
    <dgm:cxn modelId="{C08422FA-0767-4485-91D2-52E7A9907D2C}" type="presParOf" srcId="{48CB808B-06CE-4D03-B70E-8ECCAE49BD22}" destId="{EAA2557A-BE45-4EBE-9615-C7B52F26C9E6}" srcOrd="1" destOrd="0" presId="urn:microsoft.com/office/officeart/2005/8/layout/hierarchy1"/>
    <dgm:cxn modelId="{33EF2112-8B50-4FAA-A0E4-B45B6DBCF427}" type="presParOf" srcId="{4AAA631B-0BE0-4829-B52D-C11814761ACD}" destId="{735502DB-4DDE-436C-B953-9826E87E3786}" srcOrd="1" destOrd="0" presId="urn:microsoft.com/office/officeart/2005/8/layout/hierarchy1"/>
    <dgm:cxn modelId="{4D0EE30F-76DA-4EC6-9C0F-DF21DA6C1D05}" type="presParOf" srcId="{735502DB-4DDE-436C-B953-9826E87E3786}" destId="{0A22A2B8-5B4A-4E8B-813A-B1299E96A3D1}" srcOrd="0" destOrd="0" presId="urn:microsoft.com/office/officeart/2005/8/layout/hierarchy1"/>
    <dgm:cxn modelId="{350DCEDB-B992-4ACD-8BA1-D17214899F34}" type="presParOf" srcId="{735502DB-4DDE-436C-B953-9826E87E3786}" destId="{45C26385-C2A4-4E91-9E2C-00381988CFD3}" srcOrd="1" destOrd="0" presId="urn:microsoft.com/office/officeart/2005/8/layout/hierarchy1"/>
    <dgm:cxn modelId="{93C4B526-8F77-47AD-8AF6-24DAC8385762}" type="presParOf" srcId="{45C26385-C2A4-4E91-9E2C-00381988CFD3}" destId="{E7DDFC9E-83E3-474D-8D30-E17649F2C475}" srcOrd="0" destOrd="0" presId="urn:microsoft.com/office/officeart/2005/8/layout/hierarchy1"/>
    <dgm:cxn modelId="{C587829E-56F6-4300-934E-F1584174FD78}" type="presParOf" srcId="{E7DDFC9E-83E3-474D-8D30-E17649F2C475}" destId="{D8F51491-E92E-4F58-B25E-E8AE16DD6A41}" srcOrd="0" destOrd="0" presId="urn:microsoft.com/office/officeart/2005/8/layout/hierarchy1"/>
    <dgm:cxn modelId="{81F2B4B8-5EA8-42D1-AE1C-D10552DA274D}" type="presParOf" srcId="{E7DDFC9E-83E3-474D-8D30-E17649F2C475}" destId="{69E76276-3301-45A6-8A01-43781773F5E8}" srcOrd="1" destOrd="0" presId="urn:microsoft.com/office/officeart/2005/8/layout/hierarchy1"/>
    <dgm:cxn modelId="{6ED97D4E-D0A7-44D8-8A9C-C99A4F54BA58}" type="presParOf" srcId="{45C26385-C2A4-4E91-9E2C-00381988CFD3}" destId="{EC2972BB-7105-4D16-94D4-52F858A2C947}" srcOrd="1" destOrd="0" presId="urn:microsoft.com/office/officeart/2005/8/layout/hierarchy1"/>
    <dgm:cxn modelId="{52D7B430-6355-476D-B128-6EE8F96A73CD}" type="presParOf" srcId="{ACE00D35-545A-449B-A0E1-354453BE5044}" destId="{4E38A9C6-95A2-41DE-B01A-D52A24DAA0BB}" srcOrd="2" destOrd="0" presId="urn:microsoft.com/office/officeart/2005/8/layout/hierarchy1"/>
    <dgm:cxn modelId="{B104D8A7-ABA0-40C5-98CE-DF53FA4266FF}" type="presParOf" srcId="{ACE00D35-545A-449B-A0E1-354453BE5044}" destId="{245D0BD8-E186-4AD1-93A0-27B6B6E837FC}" srcOrd="3" destOrd="0" presId="urn:microsoft.com/office/officeart/2005/8/layout/hierarchy1"/>
    <dgm:cxn modelId="{B96A16B3-F5CF-4F49-90A4-4C07D09BAF00}" type="presParOf" srcId="{245D0BD8-E186-4AD1-93A0-27B6B6E837FC}" destId="{226BFAA4-3D91-4BE6-B0E9-CFD52F1D978B}" srcOrd="0" destOrd="0" presId="urn:microsoft.com/office/officeart/2005/8/layout/hierarchy1"/>
    <dgm:cxn modelId="{2F4D91D3-042B-4BE5-91AD-753862873CBF}" type="presParOf" srcId="{226BFAA4-3D91-4BE6-B0E9-CFD52F1D978B}" destId="{6419AEC7-3E5E-4AAC-A345-8337F816658C}" srcOrd="0" destOrd="0" presId="urn:microsoft.com/office/officeart/2005/8/layout/hierarchy1"/>
    <dgm:cxn modelId="{542A855D-8B4B-431F-BCD7-2DF9004B37A2}" type="presParOf" srcId="{226BFAA4-3D91-4BE6-B0E9-CFD52F1D978B}" destId="{8FB4B175-5456-4F35-98E3-E5BB9C425FD3}" srcOrd="1" destOrd="0" presId="urn:microsoft.com/office/officeart/2005/8/layout/hierarchy1"/>
    <dgm:cxn modelId="{703AA4A4-56C5-44DA-BD19-68AE820B5E17}" type="presParOf" srcId="{245D0BD8-E186-4AD1-93A0-27B6B6E837FC}" destId="{B4B4E008-7033-4D2F-A6C8-487A0A9F566B}" srcOrd="1" destOrd="0" presId="urn:microsoft.com/office/officeart/2005/8/layout/hierarchy1"/>
    <dgm:cxn modelId="{48048B50-3CE5-4087-8F92-58E0511DD65C}" type="presParOf" srcId="{B4B4E008-7033-4D2F-A6C8-487A0A9F566B}" destId="{DB155312-0152-4035-AE3D-29A03055D892}" srcOrd="0" destOrd="0" presId="urn:microsoft.com/office/officeart/2005/8/layout/hierarchy1"/>
    <dgm:cxn modelId="{549997CA-E205-43DE-BBA4-378564DF6F6B}" type="presParOf" srcId="{B4B4E008-7033-4D2F-A6C8-487A0A9F566B}" destId="{150A65DE-E2F9-42D4-9A5E-65B37A530B86}" srcOrd="1" destOrd="0" presId="urn:microsoft.com/office/officeart/2005/8/layout/hierarchy1"/>
    <dgm:cxn modelId="{E024E8E9-B5E4-41F5-891A-94F54B2D222D}" type="presParOf" srcId="{150A65DE-E2F9-42D4-9A5E-65B37A530B86}" destId="{0CF200C9-536F-4B72-9539-CE6A09888DF9}" srcOrd="0" destOrd="0" presId="urn:microsoft.com/office/officeart/2005/8/layout/hierarchy1"/>
    <dgm:cxn modelId="{805C2875-A59B-467F-BFEA-7971CD97DFFD}" type="presParOf" srcId="{0CF200C9-536F-4B72-9539-CE6A09888DF9}" destId="{8B206353-DF47-4DC0-9B4C-85A3A2DDF8C8}" srcOrd="0" destOrd="0" presId="urn:microsoft.com/office/officeart/2005/8/layout/hierarchy1"/>
    <dgm:cxn modelId="{B483DA42-834F-49BC-A8BB-D0A1E015CECD}" type="presParOf" srcId="{0CF200C9-536F-4B72-9539-CE6A09888DF9}" destId="{610AD0D5-18E5-4475-9491-F8A07E8C4DF9}" srcOrd="1" destOrd="0" presId="urn:microsoft.com/office/officeart/2005/8/layout/hierarchy1"/>
    <dgm:cxn modelId="{885FBFDA-5126-4AE0-AFF1-481CF561B0C0}" type="presParOf" srcId="{150A65DE-E2F9-42D4-9A5E-65B37A530B86}" destId="{62C9A061-E105-4818-A3F4-95372C07532A}" srcOrd="1" destOrd="0" presId="urn:microsoft.com/office/officeart/2005/8/layout/hierarchy1"/>
    <dgm:cxn modelId="{5D483CC0-2D32-406A-9150-E24E3FFD4765}" type="presParOf" srcId="{62C9A061-E105-4818-A3F4-95372C07532A}" destId="{A281BFA4-29CC-4C94-909A-71CA40F1F06A}" srcOrd="0" destOrd="0" presId="urn:microsoft.com/office/officeart/2005/8/layout/hierarchy1"/>
    <dgm:cxn modelId="{F5A4A7A3-52A3-445D-A698-9D205EB4AB8E}" type="presParOf" srcId="{62C9A061-E105-4818-A3F4-95372C07532A}" destId="{8284C954-AC30-4F19-8350-DAE206B21A2E}" srcOrd="1" destOrd="0" presId="urn:microsoft.com/office/officeart/2005/8/layout/hierarchy1"/>
    <dgm:cxn modelId="{E5A2E35B-939E-43D5-9A76-A716B61427FE}" type="presParOf" srcId="{8284C954-AC30-4F19-8350-DAE206B21A2E}" destId="{B75B3BA4-8CC7-4769-8E18-DA39EE37353E}" srcOrd="0" destOrd="0" presId="urn:microsoft.com/office/officeart/2005/8/layout/hierarchy1"/>
    <dgm:cxn modelId="{DB437161-1B11-407A-82E7-D200A4A5BB52}" type="presParOf" srcId="{B75B3BA4-8CC7-4769-8E18-DA39EE37353E}" destId="{CFC20EC3-643D-4D66-BDC0-62796BBF1AF0}" srcOrd="0" destOrd="0" presId="urn:microsoft.com/office/officeart/2005/8/layout/hierarchy1"/>
    <dgm:cxn modelId="{018D3D31-5CCD-40F6-9167-F7465FC5E1B9}" type="presParOf" srcId="{B75B3BA4-8CC7-4769-8E18-DA39EE37353E}" destId="{52374A02-4562-48CF-8FFC-D016B9A23A3E}" srcOrd="1" destOrd="0" presId="urn:microsoft.com/office/officeart/2005/8/layout/hierarchy1"/>
    <dgm:cxn modelId="{A05CEB3A-90B3-46C6-ABD2-9187B5637ADB}" type="presParOf" srcId="{8284C954-AC30-4F19-8350-DAE206B21A2E}" destId="{8512B9F2-46CF-4123-BCF0-17C3FA4EB06E}" srcOrd="1" destOrd="0" presId="urn:microsoft.com/office/officeart/2005/8/layout/hierarchy1"/>
    <dgm:cxn modelId="{76DA4584-A196-48C6-853A-D94E3C70F576}" type="presParOf" srcId="{62C9A061-E105-4818-A3F4-95372C07532A}" destId="{142BEDEA-C9BB-440D-A530-F68567378495}" srcOrd="2" destOrd="0" presId="urn:microsoft.com/office/officeart/2005/8/layout/hierarchy1"/>
    <dgm:cxn modelId="{07049106-425D-4407-8466-0663D3ED84E8}" type="presParOf" srcId="{62C9A061-E105-4818-A3F4-95372C07532A}" destId="{6AF5EA51-F08B-40D2-9479-148D62F203AA}" srcOrd="3" destOrd="0" presId="urn:microsoft.com/office/officeart/2005/8/layout/hierarchy1"/>
    <dgm:cxn modelId="{AF9F6C74-035F-40F2-A329-5D7ACA86E6B5}" type="presParOf" srcId="{6AF5EA51-F08B-40D2-9479-148D62F203AA}" destId="{0A6AC8CE-B35E-43A9-9E1A-1847187D43A6}" srcOrd="0" destOrd="0" presId="urn:microsoft.com/office/officeart/2005/8/layout/hierarchy1"/>
    <dgm:cxn modelId="{2685D086-C746-4ABE-8112-E5E2243AE70C}" type="presParOf" srcId="{0A6AC8CE-B35E-43A9-9E1A-1847187D43A6}" destId="{F1D61F33-2BEA-42DD-9112-02E785B9AE14}" srcOrd="0" destOrd="0" presId="urn:microsoft.com/office/officeart/2005/8/layout/hierarchy1"/>
    <dgm:cxn modelId="{C6E4615D-D734-438E-B747-1ECE614EC664}" type="presParOf" srcId="{0A6AC8CE-B35E-43A9-9E1A-1847187D43A6}" destId="{38388474-3C58-4A95-A990-0A3B6F3FFBC5}" srcOrd="1" destOrd="0" presId="urn:microsoft.com/office/officeart/2005/8/layout/hierarchy1"/>
    <dgm:cxn modelId="{4DF0DDEA-2BBB-45C6-A8D3-AF4057220F6F}" type="presParOf" srcId="{6AF5EA51-F08B-40D2-9479-148D62F203AA}" destId="{4F581963-67D2-4DD7-B859-0BE03FB1E11A}" srcOrd="1" destOrd="0" presId="urn:microsoft.com/office/officeart/2005/8/layout/hierarchy1"/>
    <dgm:cxn modelId="{A520B4D9-E1CF-4F62-A7C6-747E49BCC151}" type="presParOf" srcId="{ACE00D35-545A-449B-A0E1-354453BE5044}" destId="{43C20511-0E5D-4318-9D45-F25D4A72DEF1}" srcOrd="4" destOrd="0" presId="urn:microsoft.com/office/officeart/2005/8/layout/hierarchy1"/>
    <dgm:cxn modelId="{10A64ED8-F871-4B5B-9DBA-FC9FE5FEAC10}" type="presParOf" srcId="{ACE00D35-545A-449B-A0E1-354453BE5044}" destId="{D19BBA28-C472-4A47-9867-B44C06B32413}" srcOrd="5" destOrd="0" presId="urn:microsoft.com/office/officeart/2005/8/layout/hierarchy1"/>
    <dgm:cxn modelId="{E494A544-79C3-4C67-9E63-B3F1210C3646}" type="presParOf" srcId="{D19BBA28-C472-4A47-9867-B44C06B32413}" destId="{A9031F35-3620-4809-B6B5-4DBF3BF64008}" srcOrd="0" destOrd="0" presId="urn:microsoft.com/office/officeart/2005/8/layout/hierarchy1"/>
    <dgm:cxn modelId="{37DA2946-0C07-479F-942F-3649549509E7}" type="presParOf" srcId="{A9031F35-3620-4809-B6B5-4DBF3BF64008}" destId="{2F2C0F11-AC4B-4B9C-AFD6-9BA79965B254}" srcOrd="0" destOrd="0" presId="urn:microsoft.com/office/officeart/2005/8/layout/hierarchy1"/>
    <dgm:cxn modelId="{98905D4D-1242-425D-A810-CCD9E8F9FA22}" type="presParOf" srcId="{A9031F35-3620-4809-B6B5-4DBF3BF64008}" destId="{8365F980-C026-45F2-A90B-96C38DC63B7C}" srcOrd="1" destOrd="0" presId="urn:microsoft.com/office/officeart/2005/8/layout/hierarchy1"/>
    <dgm:cxn modelId="{7B7B3E2D-70B8-493F-B7AC-54CDD8197CB9}" type="presParOf" srcId="{D19BBA28-C472-4A47-9867-B44C06B32413}" destId="{A82B0B7C-B86B-4DB0-BE7D-4F121740339D}" srcOrd="1" destOrd="0" presId="urn:microsoft.com/office/officeart/2005/8/layout/hierarchy1"/>
    <dgm:cxn modelId="{02884D71-E3CE-49AC-A483-0B1B528B2258}" type="presParOf" srcId="{A82B0B7C-B86B-4DB0-BE7D-4F121740339D}" destId="{864E0120-E708-4535-81BA-4E4E9E675255}" srcOrd="0" destOrd="0" presId="urn:microsoft.com/office/officeart/2005/8/layout/hierarchy1"/>
    <dgm:cxn modelId="{92AAC19A-00FD-41DF-96C7-2A9FA510A1EC}" type="presParOf" srcId="{A82B0B7C-B86B-4DB0-BE7D-4F121740339D}" destId="{4B97D920-8517-4885-832A-27F0F87C9950}" srcOrd="1" destOrd="0" presId="urn:microsoft.com/office/officeart/2005/8/layout/hierarchy1"/>
    <dgm:cxn modelId="{61D8A914-5AED-42B4-8961-6539280CAE79}" type="presParOf" srcId="{4B97D920-8517-4885-832A-27F0F87C9950}" destId="{8CFEEA3D-6BF7-4275-BFEA-191A449B6B4A}" srcOrd="0" destOrd="0" presId="urn:microsoft.com/office/officeart/2005/8/layout/hierarchy1"/>
    <dgm:cxn modelId="{382EB432-8C5F-4A60-B471-A2D79A9403D6}" type="presParOf" srcId="{8CFEEA3D-6BF7-4275-BFEA-191A449B6B4A}" destId="{149CF3F5-BF62-4835-918C-829522C48FBD}" srcOrd="0" destOrd="0" presId="urn:microsoft.com/office/officeart/2005/8/layout/hierarchy1"/>
    <dgm:cxn modelId="{112C629B-72E4-48EE-91A3-4D9061ED8672}" type="presParOf" srcId="{8CFEEA3D-6BF7-4275-BFEA-191A449B6B4A}" destId="{687A6260-A336-45B0-A51C-7057265367CB}" srcOrd="1" destOrd="0" presId="urn:microsoft.com/office/officeart/2005/8/layout/hierarchy1"/>
    <dgm:cxn modelId="{D021C243-E137-4BD6-83E5-CEE22F0A1F55}" type="presParOf" srcId="{4B97D920-8517-4885-832A-27F0F87C9950}" destId="{4AE15F5F-70BD-4A92-8FFF-7C908CC08976}" srcOrd="1" destOrd="0" presId="urn:microsoft.com/office/officeart/2005/8/layout/hierarchy1"/>
    <dgm:cxn modelId="{26D1E04E-770F-4E4F-88A0-501AB968FE77}" type="presParOf" srcId="{4AE15F5F-70BD-4A92-8FFF-7C908CC08976}" destId="{794B04CA-EFF8-4A36-A7DF-6C5C9A65B232}" srcOrd="0" destOrd="0" presId="urn:microsoft.com/office/officeart/2005/8/layout/hierarchy1"/>
    <dgm:cxn modelId="{B7469070-F5B2-4D34-B35D-2B4795BDD6CD}" type="presParOf" srcId="{4AE15F5F-70BD-4A92-8FFF-7C908CC08976}" destId="{4F7D2305-B4A9-4C6A-936E-D81FCBE5B476}" srcOrd="1" destOrd="0" presId="urn:microsoft.com/office/officeart/2005/8/layout/hierarchy1"/>
    <dgm:cxn modelId="{8B4F19C3-C7E9-41FE-8068-4819F8DEC445}" type="presParOf" srcId="{4F7D2305-B4A9-4C6A-936E-D81FCBE5B476}" destId="{9CB752FE-EE4C-4D12-85A4-A9299CD8BEC7}" srcOrd="0" destOrd="0" presId="urn:microsoft.com/office/officeart/2005/8/layout/hierarchy1"/>
    <dgm:cxn modelId="{CA7A1E65-7E43-4492-8264-1003E1266456}" type="presParOf" srcId="{9CB752FE-EE4C-4D12-85A4-A9299CD8BEC7}" destId="{1D0C7831-3579-4D82-8AF2-0F20C2D0B2AD}" srcOrd="0" destOrd="0" presId="urn:microsoft.com/office/officeart/2005/8/layout/hierarchy1"/>
    <dgm:cxn modelId="{BEA848FA-C196-4279-A069-5F5BE74FC5DD}" type="presParOf" srcId="{9CB752FE-EE4C-4D12-85A4-A9299CD8BEC7}" destId="{20BDEA03-ED8F-401C-9069-84F347F88043}" srcOrd="1" destOrd="0" presId="urn:microsoft.com/office/officeart/2005/8/layout/hierarchy1"/>
    <dgm:cxn modelId="{366CB59A-7A14-4432-AACA-55F115A81610}" type="presParOf" srcId="{4F7D2305-B4A9-4C6A-936E-D81FCBE5B476}" destId="{F36B4F95-153E-462B-9459-64D0F341C996}" srcOrd="1" destOrd="0" presId="urn:microsoft.com/office/officeart/2005/8/layout/hierarchy1"/>
    <dgm:cxn modelId="{0710E619-0BCD-4DD9-AE32-7E1273C04CC5}" type="presParOf" srcId="{4AE15F5F-70BD-4A92-8FFF-7C908CC08976}" destId="{8C87A700-9DF9-4B3D-8709-44C759B17A3C}" srcOrd="2" destOrd="0" presId="urn:microsoft.com/office/officeart/2005/8/layout/hierarchy1"/>
    <dgm:cxn modelId="{4414A0B4-4B42-48EB-9CBC-CB1744942694}" type="presParOf" srcId="{4AE15F5F-70BD-4A92-8FFF-7C908CC08976}" destId="{F3AAB56A-0890-43EE-8BBF-0ED1E9809A81}" srcOrd="3" destOrd="0" presId="urn:microsoft.com/office/officeart/2005/8/layout/hierarchy1"/>
    <dgm:cxn modelId="{9ED3662D-55DB-4F76-9CA0-829E8B220618}" type="presParOf" srcId="{F3AAB56A-0890-43EE-8BBF-0ED1E9809A81}" destId="{C1E336D9-EF53-4CA9-A3F4-8EEAFF58BFBA}" srcOrd="0" destOrd="0" presId="urn:microsoft.com/office/officeart/2005/8/layout/hierarchy1"/>
    <dgm:cxn modelId="{4D5017CA-5212-47F6-9339-BCEC80A1DE0A}" type="presParOf" srcId="{C1E336D9-EF53-4CA9-A3F4-8EEAFF58BFBA}" destId="{697A4C76-1317-4DFC-9104-B1D9BBB83A69}" srcOrd="0" destOrd="0" presId="urn:microsoft.com/office/officeart/2005/8/layout/hierarchy1"/>
    <dgm:cxn modelId="{4D87D872-467C-4E86-888D-9DCF7902CF45}" type="presParOf" srcId="{C1E336D9-EF53-4CA9-A3F4-8EEAFF58BFBA}" destId="{F9C322C3-D5BE-4E77-A8CF-B64B609656DD}" srcOrd="1" destOrd="0" presId="urn:microsoft.com/office/officeart/2005/8/layout/hierarchy1"/>
    <dgm:cxn modelId="{EF2CF4E3-5C18-4327-AF52-51AF49A32198}" type="presParOf" srcId="{F3AAB56A-0890-43EE-8BBF-0ED1E9809A81}" destId="{C1C1F74B-1BAD-4A6B-9C0C-0720CBE93F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E9A7CA-7DFB-4330-8DF0-9F51693F0E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EDA2CF72-A196-4434-8422-4D6D2B62297C}">
      <dgm:prSet phldrT="[Text]"/>
      <dgm:spPr/>
      <dgm:t>
        <a:bodyPr/>
        <a:lstStyle/>
        <a:p>
          <a:r>
            <a:rPr lang="he-IL" dirty="0"/>
            <a:t>קידושין בעל </a:t>
          </a:r>
          <a:r>
            <a:rPr lang="he-IL" dirty="0" err="1"/>
            <a:t>כרחה</a:t>
          </a:r>
          <a:r>
            <a:rPr lang="he-IL" dirty="0"/>
            <a:t> </a:t>
          </a:r>
          <a:endParaRPr lang="en-IL" dirty="0"/>
        </a:p>
      </dgm:t>
    </dgm:pt>
    <dgm:pt modelId="{116A38DA-1766-4591-A857-C501536F03E7}" type="parTrans" cxnId="{41F52934-E7DC-4A0A-A88E-4A6EE0100EE8}">
      <dgm:prSet/>
      <dgm:spPr/>
      <dgm:t>
        <a:bodyPr/>
        <a:lstStyle/>
        <a:p>
          <a:endParaRPr lang="en-IL"/>
        </a:p>
      </dgm:t>
    </dgm:pt>
    <dgm:pt modelId="{145ED14A-C374-45EF-9CC5-9416AFB064FD}" type="sibTrans" cxnId="{41F52934-E7DC-4A0A-A88E-4A6EE0100EE8}">
      <dgm:prSet/>
      <dgm:spPr/>
      <dgm:t>
        <a:bodyPr/>
        <a:lstStyle/>
        <a:p>
          <a:endParaRPr lang="en-IL"/>
        </a:p>
      </dgm:t>
    </dgm:pt>
    <dgm:pt modelId="{D04F0CC7-E691-4992-BDE3-3F86A87E3A4F}">
      <dgm:prSet phldrT="[Text]"/>
      <dgm:spPr/>
      <dgm:t>
        <a:bodyPr/>
        <a:lstStyle/>
        <a:p>
          <a:r>
            <a:rPr lang="en-US" dirty="0"/>
            <a:t>Inconceivable </a:t>
          </a:r>
          <a:endParaRPr lang="en-IL" dirty="0"/>
        </a:p>
      </dgm:t>
    </dgm:pt>
    <dgm:pt modelId="{86981AA7-AF85-47A7-89FD-A86F4F6B5112}" type="parTrans" cxnId="{20F4B314-6334-48A8-B4C5-1D238B4AAB2C}">
      <dgm:prSet/>
      <dgm:spPr/>
      <dgm:t>
        <a:bodyPr/>
        <a:lstStyle/>
        <a:p>
          <a:endParaRPr lang="en-IL"/>
        </a:p>
      </dgm:t>
    </dgm:pt>
    <dgm:pt modelId="{9793C34A-3831-4846-A352-0E56D58E077A}" type="sibTrans" cxnId="{20F4B314-6334-48A8-B4C5-1D238B4AAB2C}">
      <dgm:prSet/>
      <dgm:spPr/>
      <dgm:t>
        <a:bodyPr/>
        <a:lstStyle/>
        <a:p>
          <a:endParaRPr lang="en-IL"/>
        </a:p>
      </dgm:t>
    </dgm:pt>
    <dgm:pt modelId="{7F37301E-D10E-46ED-87AB-7490C793387D}">
      <dgm:prSet phldrT="[Text]"/>
      <dgm:spPr/>
      <dgm:t>
        <a:bodyPr/>
        <a:lstStyle/>
        <a:p>
          <a:r>
            <a:rPr lang="he-IL" dirty="0"/>
            <a:t>רמ</a:t>
          </a:r>
          <a:r>
            <a:rPr lang="he-IL" b="0" u="none" dirty="0"/>
            <a:t>ב"ן- </a:t>
          </a:r>
          <a:r>
            <a:rPr lang="he-IL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מדקתני</a:t>
          </a:r>
          <a:r>
            <a:rPr lang="he-I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he-IL" b="0" i="0" u="none" strike="noStrike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האשה</a:t>
          </a:r>
          <a:r>
            <a:rPr lang="he-I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... שאין קנין זה תלוי באיש אלא תלוי נמי בה</a:t>
          </a:r>
          <a:endParaRPr lang="en-IL" b="0" u="none" dirty="0"/>
        </a:p>
      </dgm:t>
    </dgm:pt>
    <dgm:pt modelId="{61A6D2CC-55E6-48D9-ACCC-402AFB53A6ED}" type="parTrans" cxnId="{C5DF9B19-DE86-4BE4-A568-825C979BD4C6}">
      <dgm:prSet/>
      <dgm:spPr/>
      <dgm:t>
        <a:bodyPr/>
        <a:lstStyle/>
        <a:p>
          <a:endParaRPr lang="en-IL"/>
        </a:p>
      </dgm:t>
    </dgm:pt>
    <dgm:pt modelId="{C6F2CE22-BD48-43A8-88DD-AD9D567A7FC5}" type="sibTrans" cxnId="{C5DF9B19-DE86-4BE4-A568-825C979BD4C6}">
      <dgm:prSet/>
      <dgm:spPr/>
      <dgm:t>
        <a:bodyPr/>
        <a:lstStyle/>
        <a:p>
          <a:endParaRPr lang="en-IL"/>
        </a:p>
      </dgm:t>
    </dgm:pt>
    <dgm:pt modelId="{E2507200-F6F8-4836-8D77-D6D300FB725E}">
      <dgm:prSet phldrT="[Text]"/>
      <dgm:spPr/>
      <dgm:t>
        <a:bodyPr/>
        <a:lstStyle/>
        <a:p>
          <a:r>
            <a:rPr lang="en-US" dirty="0"/>
            <a:t>Nonsensical</a:t>
          </a:r>
          <a:endParaRPr lang="en-IL" dirty="0"/>
        </a:p>
      </dgm:t>
    </dgm:pt>
    <dgm:pt modelId="{767770B0-B545-4F25-9629-D84455A120D2}" type="parTrans" cxnId="{B9309225-A9FE-4F5E-9968-5965F4D0D6B5}">
      <dgm:prSet/>
      <dgm:spPr/>
      <dgm:t>
        <a:bodyPr/>
        <a:lstStyle/>
        <a:p>
          <a:endParaRPr lang="en-IL"/>
        </a:p>
      </dgm:t>
    </dgm:pt>
    <dgm:pt modelId="{B4B729B0-3DC6-4D31-B93D-580FE4353930}" type="sibTrans" cxnId="{B9309225-A9FE-4F5E-9968-5965F4D0D6B5}">
      <dgm:prSet/>
      <dgm:spPr/>
      <dgm:t>
        <a:bodyPr/>
        <a:lstStyle/>
        <a:p>
          <a:endParaRPr lang="en-IL"/>
        </a:p>
      </dgm:t>
    </dgm:pt>
    <dgm:pt modelId="{D98E86DA-9F40-4A64-BACE-218E4A6C4BA6}">
      <dgm:prSet phldrT="[Text]"/>
      <dgm:spPr/>
      <dgm:t>
        <a:bodyPr/>
        <a:lstStyle/>
        <a:p>
          <a:r>
            <a:rPr lang="en-US" dirty="0"/>
            <a:t>Absurd and Abhorrent</a:t>
          </a:r>
          <a:endParaRPr lang="en-IL" dirty="0"/>
        </a:p>
      </dgm:t>
    </dgm:pt>
    <dgm:pt modelId="{450A68B1-76BD-4918-A3E5-19E18567267C}" type="parTrans" cxnId="{1A195D51-67C8-4D24-82CC-3CD4074CC307}">
      <dgm:prSet/>
      <dgm:spPr/>
      <dgm:t>
        <a:bodyPr/>
        <a:lstStyle/>
        <a:p>
          <a:endParaRPr lang="en-IL"/>
        </a:p>
      </dgm:t>
    </dgm:pt>
    <dgm:pt modelId="{92B9A3F6-5C96-48AB-B1A9-ACA372FA4B0D}" type="sibTrans" cxnId="{1A195D51-67C8-4D24-82CC-3CD4074CC307}">
      <dgm:prSet/>
      <dgm:spPr/>
      <dgm:t>
        <a:bodyPr/>
        <a:lstStyle/>
        <a:p>
          <a:endParaRPr lang="en-IL"/>
        </a:p>
      </dgm:t>
    </dgm:pt>
    <dgm:pt modelId="{4198D907-D0DE-4527-B4F4-58C4A6AB51B5}">
      <dgm:prSet phldrT="[Text]"/>
      <dgm:spPr/>
      <dgm:t>
        <a:bodyPr/>
        <a:lstStyle/>
        <a:p>
          <a:r>
            <a:rPr lang="en-US" dirty="0"/>
            <a:t>Conceivable</a:t>
          </a:r>
          <a:endParaRPr lang="en-IL" dirty="0"/>
        </a:p>
      </dgm:t>
    </dgm:pt>
    <dgm:pt modelId="{0758E6E5-6CF6-4DAE-A9F3-C50C99550CA1}" type="parTrans" cxnId="{F404457A-DDAC-4954-8B24-D9E041EC4D80}">
      <dgm:prSet/>
      <dgm:spPr/>
      <dgm:t>
        <a:bodyPr/>
        <a:lstStyle/>
        <a:p>
          <a:endParaRPr lang="en-IL"/>
        </a:p>
      </dgm:t>
    </dgm:pt>
    <dgm:pt modelId="{2197957F-AC87-45D1-B8F3-E1746DDF76D4}" type="sibTrans" cxnId="{F404457A-DDAC-4954-8B24-D9E041EC4D80}">
      <dgm:prSet/>
      <dgm:spPr/>
      <dgm:t>
        <a:bodyPr/>
        <a:lstStyle/>
        <a:p>
          <a:endParaRPr lang="en-IL"/>
        </a:p>
      </dgm:t>
    </dgm:pt>
    <dgm:pt modelId="{15840CDE-2BCE-491A-899F-760FE654DD2E}">
      <dgm:prSet phldrT="[Text]"/>
      <dgm:spPr/>
      <dgm:t>
        <a:bodyPr/>
        <a:lstStyle/>
        <a:p>
          <a:r>
            <a:rPr lang="en-US" dirty="0"/>
            <a:t>Consent under duress - parallel to </a:t>
          </a:r>
          <a:r>
            <a:rPr lang="he-IL" dirty="0"/>
            <a:t>קנין ממון</a:t>
          </a:r>
          <a:endParaRPr lang="en-IL" dirty="0"/>
        </a:p>
      </dgm:t>
    </dgm:pt>
    <dgm:pt modelId="{CE4E3919-E5D1-46CE-B5D1-5AFE6C5FD53A}" type="parTrans" cxnId="{3249794D-96B1-485D-ABB6-A753828CC4C2}">
      <dgm:prSet/>
      <dgm:spPr/>
      <dgm:t>
        <a:bodyPr/>
        <a:lstStyle/>
        <a:p>
          <a:endParaRPr lang="en-IL"/>
        </a:p>
      </dgm:t>
    </dgm:pt>
    <dgm:pt modelId="{CD4A62F6-76DC-4DAF-8DE5-2A1AA37A1A84}" type="sibTrans" cxnId="{3249794D-96B1-485D-ABB6-A753828CC4C2}">
      <dgm:prSet/>
      <dgm:spPr/>
      <dgm:t>
        <a:bodyPr/>
        <a:lstStyle/>
        <a:p>
          <a:endParaRPr lang="en-IL"/>
        </a:p>
      </dgm:t>
    </dgm:pt>
    <dgm:pt modelId="{B18E49D9-AEBB-4626-9473-30926D80E2F5}">
      <dgm:prSet phldrT="[Text]"/>
      <dgm:spPr/>
      <dgm:t>
        <a:bodyPr/>
        <a:lstStyle/>
        <a:p>
          <a:r>
            <a:rPr lang="en-US" dirty="0"/>
            <a:t>Theoretically effective- </a:t>
          </a:r>
          <a:r>
            <a:rPr lang="he-IL" dirty="0"/>
            <a:t>רשב"א</a:t>
          </a:r>
          <a:endParaRPr lang="en-IL" dirty="0"/>
        </a:p>
      </dgm:t>
    </dgm:pt>
    <dgm:pt modelId="{82A85371-4FE7-4335-882D-C496A06BECED}" type="parTrans" cxnId="{6889B7F1-D66E-4364-880B-86374A9C4526}">
      <dgm:prSet/>
      <dgm:spPr/>
      <dgm:t>
        <a:bodyPr/>
        <a:lstStyle/>
        <a:p>
          <a:endParaRPr lang="en-IL"/>
        </a:p>
      </dgm:t>
    </dgm:pt>
    <dgm:pt modelId="{35D0E5F8-20BF-48E8-B535-C3CED38B44C8}" type="sibTrans" cxnId="{6889B7F1-D66E-4364-880B-86374A9C4526}">
      <dgm:prSet/>
      <dgm:spPr/>
      <dgm:t>
        <a:bodyPr/>
        <a:lstStyle/>
        <a:p>
          <a:endParaRPr lang="en-IL"/>
        </a:p>
      </dgm:t>
    </dgm:pt>
    <dgm:pt modelId="{FAA42493-A3B4-44D8-ACA1-7C9C9ECE37BA}">
      <dgm:prSet phldrT="[Text]"/>
      <dgm:spPr/>
      <dgm:t>
        <a:bodyPr/>
        <a:lstStyle/>
        <a:p>
          <a:r>
            <a:rPr lang="en-US" dirty="0"/>
            <a:t>Rabbinic intervention and nullification</a:t>
          </a:r>
          <a:endParaRPr lang="en-IL" dirty="0"/>
        </a:p>
      </dgm:t>
    </dgm:pt>
    <dgm:pt modelId="{EE9D6E25-B853-4612-9629-4E4DE2901B5F}" type="parTrans" cxnId="{56227CAF-E90C-405D-8E55-7D33E589C97B}">
      <dgm:prSet/>
      <dgm:spPr/>
      <dgm:t>
        <a:bodyPr/>
        <a:lstStyle/>
        <a:p>
          <a:endParaRPr lang="en-IL"/>
        </a:p>
      </dgm:t>
    </dgm:pt>
    <dgm:pt modelId="{E5FE9AD2-A55B-49CC-B2E8-4E9D068BE344}" type="sibTrans" cxnId="{56227CAF-E90C-405D-8E55-7D33E589C97B}">
      <dgm:prSet/>
      <dgm:spPr/>
      <dgm:t>
        <a:bodyPr/>
        <a:lstStyle/>
        <a:p>
          <a:endParaRPr lang="en-IL"/>
        </a:p>
      </dgm:t>
    </dgm:pt>
    <dgm:pt modelId="{FFD7E0CE-4CCB-4246-9DC2-43BF1226D96A}">
      <dgm:prSet phldrT="[Text]"/>
      <dgm:spPr/>
      <dgm:t>
        <a:bodyPr/>
        <a:lstStyle/>
        <a:p>
          <a:r>
            <a:rPr lang="he-IL" dirty="0"/>
            <a:t>מאירי</a:t>
          </a:r>
          <a:endParaRPr lang="en-IL" dirty="0"/>
        </a:p>
      </dgm:t>
    </dgm:pt>
    <dgm:pt modelId="{9CBAC96B-DA3F-4B9C-8FD4-8ABA242FB44F}" type="parTrans" cxnId="{2A68EBFD-9723-4258-8A45-1EC679892DE1}">
      <dgm:prSet/>
      <dgm:spPr/>
      <dgm:t>
        <a:bodyPr/>
        <a:lstStyle/>
        <a:p>
          <a:endParaRPr lang="en-IL"/>
        </a:p>
      </dgm:t>
    </dgm:pt>
    <dgm:pt modelId="{4FC40AFC-8630-4C60-9387-A5B3EA5AAEE1}" type="sibTrans" cxnId="{2A68EBFD-9723-4258-8A45-1EC679892DE1}">
      <dgm:prSet/>
      <dgm:spPr/>
      <dgm:t>
        <a:bodyPr/>
        <a:lstStyle/>
        <a:p>
          <a:endParaRPr lang="en-IL"/>
        </a:p>
      </dgm:t>
    </dgm:pt>
    <dgm:pt modelId="{16F98B1F-318E-4050-8756-8DB94F38DDAF}">
      <dgm:prSet phldrT="[Text]"/>
      <dgm:spPr/>
      <dgm:t>
        <a:bodyPr/>
        <a:lstStyle/>
        <a:p>
          <a:r>
            <a:rPr lang="he-IL" dirty="0"/>
            <a:t>לא הנחת בת לאברהם אבינו</a:t>
          </a:r>
          <a:endParaRPr lang="en-IL" dirty="0"/>
        </a:p>
      </dgm:t>
    </dgm:pt>
    <dgm:pt modelId="{CF070987-12DF-40CA-B59F-DA2DBED4EA36}" type="parTrans" cxnId="{9A7A6297-C0DA-42B9-AE6D-9ED22C557385}">
      <dgm:prSet/>
      <dgm:spPr/>
      <dgm:t>
        <a:bodyPr/>
        <a:lstStyle/>
        <a:p>
          <a:endParaRPr lang="en-IL"/>
        </a:p>
      </dgm:t>
    </dgm:pt>
    <dgm:pt modelId="{80E2CCD2-3403-4BAB-935F-77FAC88BCCE4}" type="sibTrans" cxnId="{9A7A6297-C0DA-42B9-AE6D-9ED22C557385}">
      <dgm:prSet/>
      <dgm:spPr/>
      <dgm:t>
        <a:bodyPr/>
        <a:lstStyle/>
        <a:p>
          <a:endParaRPr lang="en-IL"/>
        </a:p>
      </dgm:t>
    </dgm:pt>
    <dgm:pt modelId="{949E4C64-F3B7-42FA-8D99-F1B7D88A57AA}">
      <dgm:prSet phldrT="[Text]"/>
      <dgm:spPr/>
      <dgm:t>
        <a:bodyPr/>
        <a:lstStyle/>
        <a:p>
          <a:r>
            <a:rPr lang="he-IL" dirty="0"/>
            <a:t>תלוה וקדיש אינה קידושין</a:t>
          </a:r>
          <a:endParaRPr lang="en-IL" dirty="0"/>
        </a:p>
      </dgm:t>
    </dgm:pt>
    <dgm:pt modelId="{5D41928D-175C-478B-B6F2-E3954DC5F397}" type="parTrans" cxnId="{493D3108-0EA6-4EBC-B009-F3908B2B630B}">
      <dgm:prSet/>
      <dgm:spPr/>
      <dgm:t>
        <a:bodyPr/>
        <a:lstStyle/>
        <a:p>
          <a:endParaRPr lang="en-IL"/>
        </a:p>
      </dgm:t>
    </dgm:pt>
    <dgm:pt modelId="{D329A0A6-E575-4A42-BDC1-341EB0ABF254}" type="sibTrans" cxnId="{493D3108-0EA6-4EBC-B009-F3908B2B630B}">
      <dgm:prSet/>
      <dgm:spPr/>
      <dgm:t>
        <a:bodyPr/>
        <a:lstStyle/>
        <a:p>
          <a:endParaRPr lang="en-IL"/>
        </a:p>
      </dgm:t>
    </dgm:pt>
    <dgm:pt modelId="{F01247AE-6F62-4BBA-B27E-E190EAB69F39}">
      <dgm:prSet phldrT="[Text]"/>
      <dgm:spPr/>
      <dgm:t>
        <a:bodyPr/>
        <a:lstStyle/>
        <a:p>
          <a:r>
            <a:rPr lang="he-IL" dirty="0"/>
            <a:t>רמב"ם- </a:t>
          </a:r>
          <a:r>
            <a:rPr lang="he-IL" b="0" i="0" u="none" dirty="0"/>
            <a:t>אין </a:t>
          </a:r>
          <a:r>
            <a:rPr lang="he-IL" b="0" i="0" u="none" dirty="0" err="1"/>
            <a:t>האשה</a:t>
          </a:r>
          <a:r>
            <a:rPr lang="he-IL" b="0" i="0" u="none" dirty="0"/>
            <a:t> מתקדשת אלא לרצונה והמקדש </a:t>
          </a:r>
          <a:r>
            <a:rPr lang="he-IL" b="0" i="0" u="none" dirty="0" err="1"/>
            <a:t>אשה</a:t>
          </a:r>
          <a:r>
            <a:rPr lang="he-IL" b="0" i="0" u="none" dirty="0"/>
            <a:t> בעל </a:t>
          </a:r>
          <a:r>
            <a:rPr lang="he-IL" b="0" i="0" u="none" dirty="0" err="1"/>
            <a:t>כרחה</a:t>
          </a:r>
          <a:r>
            <a:rPr lang="he-IL" b="0" i="0" u="none" dirty="0"/>
            <a:t> אינה מקודשת</a:t>
          </a:r>
          <a:endParaRPr lang="en-IL" dirty="0"/>
        </a:p>
      </dgm:t>
    </dgm:pt>
    <dgm:pt modelId="{F3FAFE74-2F57-476F-86CD-1E0EC3B48841}" type="parTrans" cxnId="{CC025B29-F832-46C4-975F-9B78CE0DD4B3}">
      <dgm:prSet/>
      <dgm:spPr/>
      <dgm:t>
        <a:bodyPr/>
        <a:lstStyle/>
        <a:p>
          <a:endParaRPr lang="en-IL"/>
        </a:p>
      </dgm:t>
    </dgm:pt>
    <dgm:pt modelId="{930870BC-9990-4DF4-9DEC-C2FED5628CAC}" type="sibTrans" cxnId="{CC025B29-F832-46C4-975F-9B78CE0DD4B3}">
      <dgm:prSet/>
      <dgm:spPr/>
      <dgm:t>
        <a:bodyPr/>
        <a:lstStyle/>
        <a:p>
          <a:endParaRPr lang="en-IL"/>
        </a:p>
      </dgm:t>
    </dgm:pt>
    <dgm:pt modelId="{AED138A4-D2F4-46F2-B595-2911F7AEEC39}">
      <dgm:prSet phldrT="[Text]"/>
      <dgm:spPr/>
      <dgm:t>
        <a:bodyPr/>
        <a:lstStyle/>
        <a:p>
          <a:r>
            <a:rPr lang="he-IL" dirty="0"/>
            <a:t>בהגדרה תלוה וקדיש אינה קידושין </a:t>
          </a:r>
          <a:endParaRPr lang="en-IL" dirty="0"/>
        </a:p>
      </dgm:t>
    </dgm:pt>
    <dgm:pt modelId="{6E0AE1F6-88D2-4143-9A21-4442A6887D75}" type="parTrans" cxnId="{123DD5D6-DBE7-4E87-8A0C-3F4E01B8847C}">
      <dgm:prSet/>
      <dgm:spPr/>
      <dgm:t>
        <a:bodyPr/>
        <a:lstStyle/>
        <a:p>
          <a:endParaRPr lang="en-IL"/>
        </a:p>
      </dgm:t>
    </dgm:pt>
    <dgm:pt modelId="{EE78C161-95B8-4783-ACFB-33B29C84E1AE}" type="sibTrans" cxnId="{123DD5D6-DBE7-4E87-8A0C-3F4E01B8847C}">
      <dgm:prSet/>
      <dgm:spPr/>
      <dgm:t>
        <a:bodyPr/>
        <a:lstStyle/>
        <a:p>
          <a:endParaRPr lang="en-IL"/>
        </a:p>
      </dgm:t>
    </dgm:pt>
    <dgm:pt modelId="{ED1BAB47-252F-4850-A97E-CB1892C3DF34}" type="pres">
      <dgm:prSet presAssocID="{39E9A7CA-7DFB-4330-8DF0-9F51693F0E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93999A-B118-47A0-8EE2-67D2A514CCA4}" type="pres">
      <dgm:prSet presAssocID="{EDA2CF72-A196-4434-8422-4D6D2B62297C}" presName="hierRoot1" presStyleCnt="0"/>
      <dgm:spPr/>
    </dgm:pt>
    <dgm:pt modelId="{CA931FEC-9279-4BB2-9BE7-4BB9A3C3E3A5}" type="pres">
      <dgm:prSet presAssocID="{EDA2CF72-A196-4434-8422-4D6D2B62297C}" presName="composite" presStyleCnt="0"/>
      <dgm:spPr/>
    </dgm:pt>
    <dgm:pt modelId="{36AA62D9-4832-44A6-AD17-469C70F89A98}" type="pres">
      <dgm:prSet presAssocID="{EDA2CF72-A196-4434-8422-4D6D2B62297C}" presName="background" presStyleLbl="node0" presStyleIdx="0" presStyleCnt="1"/>
      <dgm:spPr/>
    </dgm:pt>
    <dgm:pt modelId="{FE751324-5768-4869-A190-F51981AD3976}" type="pres">
      <dgm:prSet presAssocID="{EDA2CF72-A196-4434-8422-4D6D2B62297C}" presName="text" presStyleLbl="fgAcc0" presStyleIdx="0" presStyleCnt="1">
        <dgm:presLayoutVars>
          <dgm:chPref val="3"/>
        </dgm:presLayoutVars>
      </dgm:prSet>
      <dgm:spPr/>
    </dgm:pt>
    <dgm:pt modelId="{ACE00D35-545A-449B-A0E1-354453BE5044}" type="pres">
      <dgm:prSet presAssocID="{EDA2CF72-A196-4434-8422-4D6D2B62297C}" presName="hierChild2" presStyleCnt="0"/>
      <dgm:spPr/>
    </dgm:pt>
    <dgm:pt modelId="{B07A1964-E0F8-4A13-BF77-B56E6C59DE17}" type="pres">
      <dgm:prSet presAssocID="{86981AA7-AF85-47A7-89FD-A86F4F6B5112}" presName="Name10" presStyleLbl="parChTrans1D2" presStyleIdx="0" presStyleCnt="4"/>
      <dgm:spPr/>
    </dgm:pt>
    <dgm:pt modelId="{1E27FC72-FD1B-40A8-87CC-3EFB57F8690F}" type="pres">
      <dgm:prSet presAssocID="{D04F0CC7-E691-4992-BDE3-3F86A87E3A4F}" presName="hierRoot2" presStyleCnt="0"/>
      <dgm:spPr/>
    </dgm:pt>
    <dgm:pt modelId="{0F88930E-9493-4FC8-BF6D-B2E30A8C92A5}" type="pres">
      <dgm:prSet presAssocID="{D04F0CC7-E691-4992-BDE3-3F86A87E3A4F}" presName="composite2" presStyleCnt="0"/>
      <dgm:spPr/>
    </dgm:pt>
    <dgm:pt modelId="{ECA392FA-44DE-4791-B75B-2174093C0A5B}" type="pres">
      <dgm:prSet presAssocID="{D04F0CC7-E691-4992-BDE3-3F86A87E3A4F}" presName="background2" presStyleLbl="node2" presStyleIdx="0" presStyleCnt="4"/>
      <dgm:spPr/>
    </dgm:pt>
    <dgm:pt modelId="{1038017F-7356-481B-9835-3FCF4C3B778B}" type="pres">
      <dgm:prSet presAssocID="{D04F0CC7-E691-4992-BDE3-3F86A87E3A4F}" presName="text2" presStyleLbl="fgAcc2" presStyleIdx="0" presStyleCnt="4">
        <dgm:presLayoutVars>
          <dgm:chPref val="3"/>
        </dgm:presLayoutVars>
      </dgm:prSet>
      <dgm:spPr/>
    </dgm:pt>
    <dgm:pt modelId="{B496EB0A-A80A-4852-98B2-2D54CD777BB6}" type="pres">
      <dgm:prSet presAssocID="{D04F0CC7-E691-4992-BDE3-3F86A87E3A4F}" presName="hierChild3" presStyleCnt="0"/>
      <dgm:spPr/>
    </dgm:pt>
    <dgm:pt modelId="{E4EBAD49-66CA-464B-A0C7-3C63F8BBA458}" type="pres">
      <dgm:prSet presAssocID="{F3FAFE74-2F57-476F-86CD-1E0EC3B48841}" presName="Name17" presStyleLbl="parChTrans1D3" presStyleIdx="0" presStyleCnt="4"/>
      <dgm:spPr/>
    </dgm:pt>
    <dgm:pt modelId="{4A725C3C-148F-4F61-BC59-EA6F7760DCB9}" type="pres">
      <dgm:prSet presAssocID="{F01247AE-6F62-4BBA-B27E-E190EAB69F39}" presName="hierRoot3" presStyleCnt="0"/>
      <dgm:spPr/>
    </dgm:pt>
    <dgm:pt modelId="{41C46AB0-CB07-41AE-BFA1-E62184F92F3B}" type="pres">
      <dgm:prSet presAssocID="{F01247AE-6F62-4BBA-B27E-E190EAB69F39}" presName="composite3" presStyleCnt="0"/>
      <dgm:spPr/>
    </dgm:pt>
    <dgm:pt modelId="{33F09558-24C6-4BDF-914F-27FBD3ADE134}" type="pres">
      <dgm:prSet presAssocID="{F01247AE-6F62-4BBA-B27E-E190EAB69F39}" presName="background3" presStyleLbl="node3" presStyleIdx="0" presStyleCnt="4"/>
      <dgm:spPr/>
    </dgm:pt>
    <dgm:pt modelId="{47552AF9-F08C-4DF4-9BCF-6D706EC270DB}" type="pres">
      <dgm:prSet presAssocID="{F01247AE-6F62-4BBA-B27E-E190EAB69F39}" presName="text3" presStyleLbl="fgAcc3" presStyleIdx="0" presStyleCnt="4">
        <dgm:presLayoutVars>
          <dgm:chPref val="3"/>
        </dgm:presLayoutVars>
      </dgm:prSet>
      <dgm:spPr/>
    </dgm:pt>
    <dgm:pt modelId="{7D3805F2-EBED-4A3F-B3E2-B0D34FC77EB9}" type="pres">
      <dgm:prSet presAssocID="{F01247AE-6F62-4BBA-B27E-E190EAB69F39}" presName="hierChild4" presStyleCnt="0"/>
      <dgm:spPr/>
    </dgm:pt>
    <dgm:pt modelId="{7E2620D1-9AE7-424B-8333-C71244490EC5}" type="pres">
      <dgm:prSet presAssocID="{6E0AE1F6-88D2-4143-9A21-4442A6887D75}" presName="Name23" presStyleLbl="parChTrans1D4" presStyleIdx="0" presStyleCnt="5"/>
      <dgm:spPr/>
    </dgm:pt>
    <dgm:pt modelId="{7336115D-0002-4D8B-B167-288E8421F0C1}" type="pres">
      <dgm:prSet presAssocID="{AED138A4-D2F4-46F2-B595-2911F7AEEC39}" presName="hierRoot4" presStyleCnt="0"/>
      <dgm:spPr/>
    </dgm:pt>
    <dgm:pt modelId="{97564844-6A7D-46AC-9849-9F049F43D9FD}" type="pres">
      <dgm:prSet presAssocID="{AED138A4-D2F4-46F2-B595-2911F7AEEC39}" presName="composite4" presStyleCnt="0"/>
      <dgm:spPr/>
    </dgm:pt>
    <dgm:pt modelId="{62A614CE-3CCC-410B-92E7-7279B41FB16E}" type="pres">
      <dgm:prSet presAssocID="{AED138A4-D2F4-46F2-B595-2911F7AEEC39}" presName="background4" presStyleLbl="node4" presStyleIdx="0" presStyleCnt="5"/>
      <dgm:spPr/>
    </dgm:pt>
    <dgm:pt modelId="{60F1CF73-3751-4652-8FF0-AEA722479607}" type="pres">
      <dgm:prSet presAssocID="{AED138A4-D2F4-46F2-B595-2911F7AEEC39}" presName="text4" presStyleLbl="fgAcc4" presStyleIdx="0" presStyleCnt="5">
        <dgm:presLayoutVars>
          <dgm:chPref val="3"/>
        </dgm:presLayoutVars>
      </dgm:prSet>
      <dgm:spPr/>
    </dgm:pt>
    <dgm:pt modelId="{C0B7903A-C123-442A-AE59-9AA6F0717AA7}" type="pres">
      <dgm:prSet presAssocID="{AED138A4-D2F4-46F2-B595-2911F7AEEC39}" presName="hierChild5" presStyleCnt="0"/>
      <dgm:spPr/>
    </dgm:pt>
    <dgm:pt modelId="{EB83D701-5F1F-4DBA-A3B8-9D0BD76AED8F}" type="pres">
      <dgm:prSet presAssocID="{767770B0-B545-4F25-9629-D84455A120D2}" presName="Name10" presStyleLbl="parChTrans1D2" presStyleIdx="1" presStyleCnt="4"/>
      <dgm:spPr/>
    </dgm:pt>
    <dgm:pt modelId="{4AAA631B-0BE0-4829-B52D-C11814761ACD}" type="pres">
      <dgm:prSet presAssocID="{E2507200-F6F8-4836-8D77-D6D300FB725E}" presName="hierRoot2" presStyleCnt="0"/>
      <dgm:spPr/>
    </dgm:pt>
    <dgm:pt modelId="{48CB808B-06CE-4D03-B70E-8ECCAE49BD22}" type="pres">
      <dgm:prSet presAssocID="{E2507200-F6F8-4836-8D77-D6D300FB725E}" presName="composite2" presStyleCnt="0"/>
      <dgm:spPr/>
    </dgm:pt>
    <dgm:pt modelId="{6A8D4CA8-A222-447F-8647-0161D8FB1503}" type="pres">
      <dgm:prSet presAssocID="{E2507200-F6F8-4836-8D77-D6D300FB725E}" presName="background2" presStyleLbl="node2" presStyleIdx="1" presStyleCnt="4"/>
      <dgm:spPr/>
    </dgm:pt>
    <dgm:pt modelId="{EAA2557A-BE45-4EBE-9615-C7B52F26C9E6}" type="pres">
      <dgm:prSet presAssocID="{E2507200-F6F8-4836-8D77-D6D300FB725E}" presName="text2" presStyleLbl="fgAcc2" presStyleIdx="1" presStyleCnt="4">
        <dgm:presLayoutVars>
          <dgm:chPref val="3"/>
        </dgm:presLayoutVars>
      </dgm:prSet>
      <dgm:spPr/>
    </dgm:pt>
    <dgm:pt modelId="{735502DB-4DDE-436C-B953-9826E87E3786}" type="pres">
      <dgm:prSet presAssocID="{E2507200-F6F8-4836-8D77-D6D300FB725E}" presName="hierChild3" presStyleCnt="0"/>
      <dgm:spPr/>
    </dgm:pt>
    <dgm:pt modelId="{0A22A2B8-5B4A-4E8B-813A-B1299E96A3D1}" type="pres">
      <dgm:prSet presAssocID="{61A6D2CC-55E6-48D9-ACCC-402AFB53A6ED}" presName="Name17" presStyleLbl="parChTrans1D3" presStyleIdx="1" presStyleCnt="4"/>
      <dgm:spPr/>
    </dgm:pt>
    <dgm:pt modelId="{45C26385-C2A4-4E91-9E2C-00381988CFD3}" type="pres">
      <dgm:prSet presAssocID="{7F37301E-D10E-46ED-87AB-7490C793387D}" presName="hierRoot3" presStyleCnt="0"/>
      <dgm:spPr/>
    </dgm:pt>
    <dgm:pt modelId="{E7DDFC9E-83E3-474D-8D30-E17649F2C475}" type="pres">
      <dgm:prSet presAssocID="{7F37301E-D10E-46ED-87AB-7490C793387D}" presName="composite3" presStyleCnt="0"/>
      <dgm:spPr/>
    </dgm:pt>
    <dgm:pt modelId="{D8F51491-E92E-4F58-B25E-E8AE16DD6A41}" type="pres">
      <dgm:prSet presAssocID="{7F37301E-D10E-46ED-87AB-7490C793387D}" presName="background3" presStyleLbl="node3" presStyleIdx="1" presStyleCnt="4"/>
      <dgm:spPr/>
    </dgm:pt>
    <dgm:pt modelId="{69E76276-3301-45A6-8A01-43781773F5E8}" type="pres">
      <dgm:prSet presAssocID="{7F37301E-D10E-46ED-87AB-7490C793387D}" presName="text3" presStyleLbl="fgAcc3" presStyleIdx="1" presStyleCnt="4">
        <dgm:presLayoutVars>
          <dgm:chPref val="3"/>
        </dgm:presLayoutVars>
      </dgm:prSet>
      <dgm:spPr/>
    </dgm:pt>
    <dgm:pt modelId="{EC2972BB-7105-4D16-94D4-52F858A2C947}" type="pres">
      <dgm:prSet presAssocID="{7F37301E-D10E-46ED-87AB-7490C793387D}" presName="hierChild4" presStyleCnt="0"/>
      <dgm:spPr/>
    </dgm:pt>
    <dgm:pt modelId="{4E38A9C6-95A2-41DE-B01A-D52A24DAA0BB}" type="pres">
      <dgm:prSet presAssocID="{450A68B1-76BD-4918-A3E5-19E18567267C}" presName="Name10" presStyleLbl="parChTrans1D2" presStyleIdx="2" presStyleCnt="4"/>
      <dgm:spPr/>
    </dgm:pt>
    <dgm:pt modelId="{245D0BD8-E186-4AD1-93A0-27B6B6E837FC}" type="pres">
      <dgm:prSet presAssocID="{D98E86DA-9F40-4A64-BACE-218E4A6C4BA6}" presName="hierRoot2" presStyleCnt="0"/>
      <dgm:spPr/>
    </dgm:pt>
    <dgm:pt modelId="{226BFAA4-3D91-4BE6-B0E9-CFD52F1D978B}" type="pres">
      <dgm:prSet presAssocID="{D98E86DA-9F40-4A64-BACE-218E4A6C4BA6}" presName="composite2" presStyleCnt="0"/>
      <dgm:spPr/>
    </dgm:pt>
    <dgm:pt modelId="{6419AEC7-3E5E-4AAC-A345-8337F816658C}" type="pres">
      <dgm:prSet presAssocID="{D98E86DA-9F40-4A64-BACE-218E4A6C4BA6}" presName="background2" presStyleLbl="node2" presStyleIdx="2" presStyleCnt="4"/>
      <dgm:spPr/>
    </dgm:pt>
    <dgm:pt modelId="{8FB4B175-5456-4F35-98E3-E5BB9C425FD3}" type="pres">
      <dgm:prSet presAssocID="{D98E86DA-9F40-4A64-BACE-218E4A6C4BA6}" presName="text2" presStyleLbl="fgAcc2" presStyleIdx="2" presStyleCnt="4">
        <dgm:presLayoutVars>
          <dgm:chPref val="3"/>
        </dgm:presLayoutVars>
      </dgm:prSet>
      <dgm:spPr/>
    </dgm:pt>
    <dgm:pt modelId="{B4B4E008-7033-4D2F-A6C8-487A0A9F566B}" type="pres">
      <dgm:prSet presAssocID="{D98E86DA-9F40-4A64-BACE-218E4A6C4BA6}" presName="hierChild3" presStyleCnt="0"/>
      <dgm:spPr/>
    </dgm:pt>
    <dgm:pt modelId="{DB155312-0152-4035-AE3D-29A03055D892}" type="pres">
      <dgm:prSet presAssocID="{9CBAC96B-DA3F-4B9C-8FD4-8ABA242FB44F}" presName="Name17" presStyleLbl="parChTrans1D3" presStyleIdx="2" presStyleCnt="4"/>
      <dgm:spPr/>
    </dgm:pt>
    <dgm:pt modelId="{150A65DE-E2F9-42D4-9A5E-65B37A530B86}" type="pres">
      <dgm:prSet presAssocID="{FFD7E0CE-4CCB-4246-9DC2-43BF1226D96A}" presName="hierRoot3" presStyleCnt="0"/>
      <dgm:spPr/>
    </dgm:pt>
    <dgm:pt modelId="{0CF200C9-536F-4B72-9539-CE6A09888DF9}" type="pres">
      <dgm:prSet presAssocID="{FFD7E0CE-4CCB-4246-9DC2-43BF1226D96A}" presName="composite3" presStyleCnt="0"/>
      <dgm:spPr/>
    </dgm:pt>
    <dgm:pt modelId="{8B206353-DF47-4DC0-9B4C-85A3A2DDF8C8}" type="pres">
      <dgm:prSet presAssocID="{FFD7E0CE-4CCB-4246-9DC2-43BF1226D96A}" presName="background3" presStyleLbl="node3" presStyleIdx="2" presStyleCnt="4"/>
      <dgm:spPr/>
    </dgm:pt>
    <dgm:pt modelId="{610AD0D5-18E5-4475-9491-F8A07E8C4DF9}" type="pres">
      <dgm:prSet presAssocID="{FFD7E0CE-4CCB-4246-9DC2-43BF1226D96A}" presName="text3" presStyleLbl="fgAcc3" presStyleIdx="2" presStyleCnt="4">
        <dgm:presLayoutVars>
          <dgm:chPref val="3"/>
        </dgm:presLayoutVars>
      </dgm:prSet>
      <dgm:spPr/>
    </dgm:pt>
    <dgm:pt modelId="{62C9A061-E105-4818-A3F4-95372C07532A}" type="pres">
      <dgm:prSet presAssocID="{FFD7E0CE-4CCB-4246-9DC2-43BF1226D96A}" presName="hierChild4" presStyleCnt="0"/>
      <dgm:spPr/>
    </dgm:pt>
    <dgm:pt modelId="{A281BFA4-29CC-4C94-909A-71CA40F1F06A}" type="pres">
      <dgm:prSet presAssocID="{CF070987-12DF-40CA-B59F-DA2DBED4EA36}" presName="Name23" presStyleLbl="parChTrans1D4" presStyleIdx="1" presStyleCnt="5"/>
      <dgm:spPr/>
    </dgm:pt>
    <dgm:pt modelId="{8284C954-AC30-4F19-8350-DAE206B21A2E}" type="pres">
      <dgm:prSet presAssocID="{16F98B1F-318E-4050-8756-8DB94F38DDAF}" presName="hierRoot4" presStyleCnt="0"/>
      <dgm:spPr/>
    </dgm:pt>
    <dgm:pt modelId="{B75B3BA4-8CC7-4769-8E18-DA39EE37353E}" type="pres">
      <dgm:prSet presAssocID="{16F98B1F-318E-4050-8756-8DB94F38DDAF}" presName="composite4" presStyleCnt="0"/>
      <dgm:spPr/>
    </dgm:pt>
    <dgm:pt modelId="{CFC20EC3-643D-4D66-BDC0-62796BBF1AF0}" type="pres">
      <dgm:prSet presAssocID="{16F98B1F-318E-4050-8756-8DB94F38DDAF}" presName="background4" presStyleLbl="node4" presStyleIdx="1" presStyleCnt="5"/>
      <dgm:spPr/>
    </dgm:pt>
    <dgm:pt modelId="{52374A02-4562-48CF-8FFC-D016B9A23A3E}" type="pres">
      <dgm:prSet presAssocID="{16F98B1F-318E-4050-8756-8DB94F38DDAF}" presName="text4" presStyleLbl="fgAcc4" presStyleIdx="1" presStyleCnt="5">
        <dgm:presLayoutVars>
          <dgm:chPref val="3"/>
        </dgm:presLayoutVars>
      </dgm:prSet>
      <dgm:spPr/>
    </dgm:pt>
    <dgm:pt modelId="{8512B9F2-46CF-4123-BCF0-17C3FA4EB06E}" type="pres">
      <dgm:prSet presAssocID="{16F98B1F-318E-4050-8756-8DB94F38DDAF}" presName="hierChild5" presStyleCnt="0"/>
      <dgm:spPr/>
    </dgm:pt>
    <dgm:pt modelId="{142BEDEA-C9BB-440D-A530-F68567378495}" type="pres">
      <dgm:prSet presAssocID="{5D41928D-175C-478B-B6F2-E3954DC5F397}" presName="Name23" presStyleLbl="parChTrans1D4" presStyleIdx="2" presStyleCnt="5"/>
      <dgm:spPr/>
    </dgm:pt>
    <dgm:pt modelId="{6AF5EA51-F08B-40D2-9479-148D62F203AA}" type="pres">
      <dgm:prSet presAssocID="{949E4C64-F3B7-42FA-8D99-F1B7D88A57AA}" presName="hierRoot4" presStyleCnt="0"/>
      <dgm:spPr/>
    </dgm:pt>
    <dgm:pt modelId="{0A6AC8CE-B35E-43A9-9E1A-1847187D43A6}" type="pres">
      <dgm:prSet presAssocID="{949E4C64-F3B7-42FA-8D99-F1B7D88A57AA}" presName="composite4" presStyleCnt="0"/>
      <dgm:spPr/>
    </dgm:pt>
    <dgm:pt modelId="{F1D61F33-2BEA-42DD-9112-02E785B9AE14}" type="pres">
      <dgm:prSet presAssocID="{949E4C64-F3B7-42FA-8D99-F1B7D88A57AA}" presName="background4" presStyleLbl="node4" presStyleIdx="2" presStyleCnt="5"/>
      <dgm:spPr/>
    </dgm:pt>
    <dgm:pt modelId="{38388474-3C58-4A95-A990-0A3B6F3FFBC5}" type="pres">
      <dgm:prSet presAssocID="{949E4C64-F3B7-42FA-8D99-F1B7D88A57AA}" presName="text4" presStyleLbl="fgAcc4" presStyleIdx="2" presStyleCnt="5">
        <dgm:presLayoutVars>
          <dgm:chPref val="3"/>
        </dgm:presLayoutVars>
      </dgm:prSet>
      <dgm:spPr/>
    </dgm:pt>
    <dgm:pt modelId="{4F581963-67D2-4DD7-B859-0BE03FB1E11A}" type="pres">
      <dgm:prSet presAssocID="{949E4C64-F3B7-42FA-8D99-F1B7D88A57AA}" presName="hierChild5" presStyleCnt="0"/>
      <dgm:spPr/>
    </dgm:pt>
    <dgm:pt modelId="{43C20511-0E5D-4318-9D45-F25D4A72DEF1}" type="pres">
      <dgm:prSet presAssocID="{0758E6E5-6CF6-4DAE-A9F3-C50C99550CA1}" presName="Name10" presStyleLbl="parChTrans1D2" presStyleIdx="3" presStyleCnt="4"/>
      <dgm:spPr/>
    </dgm:pt>
    <dgm:pt modelId="{D19BBA28-C472-4A47-9867-B44C06B32413}" type="pres">
      <dgm:prSet presAssocID="{4198D907-D0DE-4527-B4F4-58C4A6AB51B5}" presName="hierRoot2" presStyleCnt="0"/>
      <dgm:spPr/>
    </dgm:pt>
    <dgm:pt modelId="{A9031F35-3620-4809-B6B5-4DBF3BF64008}" type="pres">
      <dgm:prSet presAssocID="{4198D907-D0DE-4527-B4F4-58C4A6AB51B5}" presName="composite2" presStyleCnt="0"/>
      <dgm:spPr/>
    </dgm:pt>
    <dgm:pt modelId="{2F2C0F11-AC4B-4B9C-AFD6-9BA79965B254}" type="pres">
      <dgm:prSet presAssocID="{4198D907-D0DE-4527-B4F4-58C4A6AB51B5}" presName="background2" presStyleLbl="node2" presStyleIdx="3" presStyleCnt="4"/>
      <dgm:spPr/>
    </dgm:pt>
    <dgm:pt modelId="{8365F980-C026-45F2-A90B-96C38DC63B7C}" type="pres">
      <dgm:prSet presAssocID="{4198D907-D0DE-4527-B4F4-58C4A6AB51B5}" presName="text2" presStyleLbl="fgAcc2" presStyleIdx="3" presStyleCnt="4">
        <dgm:presLayoutVars>
          <dgm:chPref val="3"/>
        </dgm:presLayoutVars>
      </dgm:prSet>
      <dgm:spPr/>
    </dgm:pt>
    <dgm:pt modelId="{A82B0B7C-B86B-4DB0-BE7D-4F121740339D}" type="pres">
      <dgm:prSet presAssocID="{4198D907-D0DE-4527-B4F4-58C4A6AB51B5}" presName="hierChild3" presStyleCnt="0"/>
      <dgm:spPr/>
    </dgm:pt>
    <dgm:pt modelId="{864E0120-E708-4535-81BA-4E4E9E675255}" type="pres">
      <dgm:prSet presAssocID="{CE4E3919-E5D1-46CE-B5D1-5AFE6C5FD53A}" presName="Name17" presStyleLbl="parChTrans1D3" presStyleIdx="3" presStyleCnt="4"/>
      <dgm:spPr/>
    </dgm:pt>
    <dgm:pt modelId="{4B97D920-8517-4885-832A-27F0F87C9950}" type="pres">
      <dgm:prSet presAssocID="{15840CDE-2BCE-491A-899F-760FE654DD2E}" presName="hierRoot3" presStyleCnt="0"/>
      <dgm:spPr/>
    </dgm:pt>
    <dgm:pt modelId="{8CFEEA3D-6BF7-4275-BFEA-191A449B6B4A}" type="pres">
      <dgm:prSet presAssocID="{15840CDE-2BCE-491A-899F-760FE654DD2E}" presName="composite3" presStyleCnt="0"/>
      <dgm:spPr/>
    </dgm:pt>
    <dgm:pt modelId="{149CF3F5-BF62-4835-918C-829522C48FBD}" type="pres">
      <dgm:prSet presAssocID="{15840CDE-2BCE-491A-899F-760FE654DD2E}" presName="background3" presStyleLbl="node3" presStyleIdx="3" presStyleCnt="4"/>
      <dgm:spPr/>
    </dgm:pt>
    <dgm:pt modelId="{687A6260-A336-45B0-A51C-7057265367CB}" type="pres">
      <dgm:prSet presAssocID="{15840CDE-2BCE-491A-899F-760FE654DD2E}" presName="text3" presStyleLbl="fgAcc3" presStyleIdx="3" presStyleCnt="4">
        <dgm:presLayoutVars>
          <dgm:chPref val="3"/>
        </dgm:presLayoutVars>
      </dgm:prSet>
      <dgm:spPr/>
    </dgm:pt>
    <dgm:pt modelId="{4AE15F5F-70BD-4A92-8FFF-7C908CC08976}" type="pres">
      <dgm:prSet presAssocID="{15840CDE-2BCE-491A-899F-760FE654DD2E}" presName="hierChild4" presStyleCnt="0"/>
      <dgm:spPr/>
    </dgm:pt>
    <dgm:pt modelId="{794B04CA-EFF8-4A36-A7DF-6C5C9A65B232}" type="pres">
      <dgm:prSet presAssocID="{82A85371-4FE7-4335-882D-C496A06BECED}" presName="Name23" presStyleLbl="parChTrans1D4" presStyleIdx="3" presStyleCnt="5"/>
      <dgm:spPr/>
    </dgm:pt>
    <dgm:pt modelId="{4F7D2305-B4A9-4C6A-936E-D81FCBE5B476}" type="pres">
      <dgm:prSet presAssocID="{B18E49D9-AEBB-4626-9473-30926D80E2F5}" presName="hierRoot4" presStyleCnt="0"/>
      <dgm:spPr/>
    </dgm:pt>
    <dgm:pt modelId="{9CB752FE-EE4C-4D12-85A4-A9299CD8BEC7}" type="pres">
      <dgm:prSet presAssocID="{B18E49D9-AEBB-4626-9473-30926D80E2F5}" presName="composite4" presStyleCnt="0"/>
      <dgm:spPr/>
    </dgm:pt>
    <dgm:pt modelId="{1D0C7831-3579-4D82-8AF2-0F20C2D0B2AD}" type="pres">
      <dgm:prSet presAssocID="{B18E49D9-AEBB-4626-9473-30926D80E2F5}" presName="background4" presStyleLbl="node4" presStyleIdx="3" presStyleCnt="5"/>
      <dgm:spPr/>
    </dgm:pt>
    <dgm:pt modelId="{20BDEA03-ED8F-401C-9069-84F347F88043}" type="pres">
      <dgm:prSet presAssocID="{B18E49D9-AEBB-4626-9473-30926D80E2F5}" presName="text4" presStyleLbl="fgAcc4" presStyleIdx="3" presStyleCnt="5">
        <dgm:presLayoutVars>
          <dgm:chPref val="3"/>
        </dgm:presLayoutVars>
      </dgm:prSet>
      <dgm:spPr/>
    </dgm:pt>
    <dgm:pt modelId="{F36B4F95-153E-462B-9459-64D0F341C996}" type="pres">
      <dgm:prSet presAssocID="{B18E49D9-AEBB-4626-9473-30926D80E2F5}" presName="hierChild5" presStyleCnt="0"/>
      <dgm:spPr/>
    </dgm:pt>
    <dgm:pt modelId="{8C87A700-9DF9-4B3D-8709-44C759B17A3C}" type="pres">
      <dgm:prSet presAssocID="{EE9D6E25-B853-4612-9629-4E4DE2901B5F}" presName="Name23" presStyleLbl="parChTrans1D4" presStyleIdx="4" presStyleCnt="5"/>
      <dgm:spPr/>
    </dgm:pt>
    <dgm:pt modelId="{F3AAB56A-0890-43EE-8BBF-0ED1E9809A81}" type="pres">
      <dgm:prSet presAssocID="{FAA42493-A3B4-44D8-ACA1-7C9C9ECE37BA}" presName="hierRoot4" presStyleCnt="0"/>
      <dgm:spPr/>
    </dgm:pt>
    <dgm:pt modelId="{C1E336D9-EF53-4CA9-A3F4-8EEAFF58BFBA}" type="pres">
      <dgm:prSet presAssocID="{FAA42493-A3B4-44D8-ACA1-7C9C9ECE37BA}" presName="composite4" presStyleCnt="0"/>
      <dgm:spPr/>
    </dgm:pt>
    <dgm:pt modelId="{697A4C76-1317-4DFC-9104-B1D9BBB83A69}" type="pres">
      <dgm:prSet presAssocID="{FAA42493-A3B4-44D8-ACA1-7C9C9ECE37BA}" presName="background4" presStyleLbl="node4" presStyleIdx="4" presStyleCnt="5"/>
      <dgm:spPr/>
    </dgm:pt>
    <dgm:pt modelId="{F9C322C3-D5BE-4E77-A8CF-B64B609656DD}" type="pres">
      <dgm:prSet presAssocID="{FAA42493-A3B4-44D8-ACA1-7C9C9ECE37BA}" presName="text4" presStyleLbl="fgAcc4" presStyleIdx="4" presStyleCnt="5">
        <dgm:presLayoutVars>
          <dgm:chPref val="3"/>
        </dgm:presLayoutVars>
      </dgm:prSet>
      <dgm:spPr/>
    </dgm:pt>
    <dgm:pt modelId="{C1C1F74B-1BAD-4A6B-9C0C-0720CBE93F5B}" type="pres">
      <dgm:prSet presAssocID="{FAA42493-A3B4-44D8-ACA1-7C9C9ECE37BA}" presName="hierChild5" presStyleCnt="0"/>
      <dgm:spPr/>
    </dgm:pt>
  </dgm:ptLst>
  <dgm:cxnLst>
    <dgm:cxn modelId="{493D3108-0EA6-4EBC-B009-F3908B2B630B}" srcId="{FFD7E0CE-4CCB-4246-9DC2-43BF1226D96A}" destId="{949E4C64-F3B7-42FA-8D99-F1B7D88A57AA}" srcOrd="1" destOrd="0" parTransId="{5D41928D-175C-478B-B6F2-E3954DC5F397}" sibTransId="{D329A0A6-E575-4A42-BDC1-341EB0ABF254}"/>
    <dgm:cxn modelId="{D6CB9109-E627-49C0-9549-36029AC6103E}" type="presOf" srcId="{767770B0-B545-4F25-9629-D84455A120D2}" destId="{EB83D701-5F1F-4DBA-A3B8-9D0BD76AED8F}" srcOrd="0" destOrd="0" presId="urn:microsoft.com/office/officeart/2005/8/layout/hierarchy1"/>
    <dgm:cxn modelId="{618C3714-3773-4DF1-B84F-BD69474D648E}" type="presOf" srcId="{FFD7E0CE-4CCB-4246-9DC2-43BF1226D96A}" destId="{610AD0D5-18E5-4475-9491-F8A07E8C4DF9}" srcOrd="0" destOrd="0" presId="urn:microsoft.com/office/officeart/2005/8/layout/hierarchy1"/>
    <dgm:cxn modelId="{20F4B314-6334-48A8-B4C5-1D238B4AAB2C}" srcId="{EDA2CF72-A196-4434-8422-4D6D2B62297C}" destId="{D04F0CC7-E691-4992-BDE3-3F86A87E3A4F}" srcOrd="0" destOrd="0" parTransId="{86981AA7-AF85-47A7-89FD-A86F4F6B5112}" sibTransId="{9793C34A-3831-4846-A352-0E56D58E077A}"/>
    <dgm:cxn modelId="{C5DF9B19-DE86-4BE4-A568-825C979BD4C6}" srcId="{E2507200-F6F8-4836-8D77-D6D300FB725E}" destId="{7F37301E-D10E-46ED-87AB-7490C793387D}" srcOrd="0" destOrd="0" parTransId="{61A6D2CC-55E6-48D9-ACCC-402AFB53A6ED}" sibTransId="{C6F2CE22-BD48-43A8-88DD-AD9D567A7FC5}"/>
    <dgm:cxn modelId="{E97CF31F-66CE-44FB-8B53-66CD61B1D2E4}" type="presOf" srcId="{949E4C64-F3B7-42FA-8D99-F1B7D88A57AA}" destId="{38388474-3C58-4A95-A990-0A3B6F3FFBC5}" srcOrd="0" destOrd="0" presId="urn:microsoft.com/office/officeart/2005/8/layout/hierarchy1"/>
    <dgm:cxn modelId="{5C41EE24-2631-4149-8480-7D2BD07F21B9}" type="presOf" srcId="{15840CDE-2BCE-491A-899F-760FE654DD2E}" destId="{687A6260-A336-45B0-A51C-7057265367CB}" srcOrd="0" destOrd="0" presId="urn:microsoft.com/office/officeart/2005/8/layout/hierarchy1"/>
    <dgm:cxn modelId="{B9309225-A9FE-4F5E-9968-5965F4D0D6B5}" srcId="{EDA2CF72-A196-4434-8422-4D6D2B62297C}" destId="{E2507200-F6F8-4836-8D77-D6D300FB725E}" srcOrd="1" destOrd="0" parTransId="{767770B0-B545-4F25-9629-D84455A120D2}" sibTransId="{B4B729B0-3DC6-4D31-B93D-580FE4353930}"/>
    <dgm:cxn modelId="{CC025B29-F832-46C4-975F-9B78CE0DD4B3}" srcId="{D04F0CC7-E691-4992-BDE3-3F86A87E3A4F}" destId="{F01247AE-6F62-4BBA-B27E-E190EAB69F39}" srcOrd="0" destOrd="0" parTransId="{F3FAFE74-2F57-476F-86CD-1E0EC3B48841}" sibTransId="{930870BC-9990-4DF4-9DEC-C2FED5628CAC}"/>
    <dgm:cxn modelId="{7DBED031-3827-426E-9C0C-41292734C288}" type="presOf" srcId="{B18E49D9-AEBB-4626-9473-30926D80E2F5}" destId="{20BDEA03-ED8F-401C-9069-84F347F88043}" srcOrd="0" destOrd="0" presId="urn:microsoft.com/office/officeart/2005/8/layout/hierarchy1"/>
    <dgm:cxn modelId="{41F52934-E7DC-4A0A-A88E-4A6EE0100EE8}" srcId="{39E9A7CA-7DFB-4330-8DF0-9F51693F0E9B}" destId="{EDA2CF72-A196-4434-8422-4D6D2B62297C}" srcOrd="0" destOrd="0" parTransId="{116A38DA-1766-4591-A857-C501536F03E7}" sibTransId="{145ED14A-C374-45EF-9CC5-9416AFB064FD}"/>
    <dgm:cxn modelId="{B50DDB34-3171-46F4-AFD2-F4F9145C6982}" type="presOf" srcId="{0758E6E5-6CF6-4DAE-A9F3-C50C99550CA1}" destId="{43C20511-0E5D-4318-9D45-F25D4A72DEF1}" srcOrd="0" destOrd="0" presId="urn:microsoft.com/office/officeart/2005/8/layout/hierarchy1"/>
    <dgm:cxn modelId="{0F6C0337-A449-44C5-8C19-4505DB19565D}" type="presOf" srcId="{D04F0CC7-E691-4992-BDE3-3F86A87E3A4F}" destId="{1038017F-7356-481B-9835-3FCF4C3B778B}" srcOrd="0" destOrd="0" presId="urn:microsoft.com/office/officeart/2005/8/layout/hierarchy1"/>
    <dgm:cxn modelId="{3249794D-96B1-485D-ABB6-A753828CC4C2}" srcId="{4198D907-D0DE-4527-B4F4-58C4A6AB51B5}" destId="{15840CDE-2BCE-491A-899F-760FE654DD2E}" srcOrd="0" destOrd="0" parTransId="{CE4E3919-E5D1-46CE-B5D1-5AFE6C5FD53A}" sibTransId="{CD4A62F6-76DC-4DAF-8DE5-2A1AA37A1A84}"/>
    <dgm:cxn modelId="{F77D8A4E-59C7-48FF-B92A-E63367A6F476}" type="presOf" srcId="{F3FAFE74-2F57-476F-86CD-1E0EC3B48841}" destId="{E4EBAD49-66CA-464B-A0C7-3C63F8BBA458}" srcOrd="0" destOrd="0" presId="urn:microsoft.com/office/officeart/2005/8/layout/hierarchy1"/>
    <dgm:cxn modelId="{1A195D51-67C8-4D24-82CC-3CD4074CC307}" srcId="{EDA2CF72-A196-4434-8422-4D6D2B62297C}" destId="{D98E86DA-9F40-4A64-BACE-218E4A6C4BA6}" srcOrd="2" destOrd="0" parTransId="{450A68B1-76BD-4918-A3E5-19E18567267C}" sibTransId="{92B9A3F6-5C96-48AB-B1A9-ACA372FA4B0D}"/>
    <dgm:cxn modelId="{E28E9075-4C06-45C0-8977-794DE48E9E60}" type="presOf" srcId="{7F37301E-D10E-46ED-87AB-7490C793387D}" destId="{69E76276-3301-45A6-8A01-43781773F5E8}" srcOrd="0" destOrd="0" presId="urn:microsoft.com/office/officeart/2005/8/layout/hierarchy1"/>
    <dgm:cxn modelId="{F404457A-DDAC-4954-8B24-D9E041EC4D80}" srcId="{EDA2CF72-A196-4434-8422-4D6D2B62297C}" destId="{4198D907-D0DE-4527-B4F4-58C4A6AB51B5}" srcOrd="3" destOrd="0" parTransId="{0758E6E5-6CF6-4DAE-A9F3-C50C99550CA1}" sibTransId="{2197957F-AC87-45D1-B8F3-E1746DDF76D4}"/>
    <dgm:cxn modelId="{B9F00980-0E5F-4FB4-A5F1-F05DEFC674AA}" type="presOf" srcId="{D98E86DA-9F40-4A64-BACE-218E4A6C4BA6}" destId="{8FB4B175-5456-4F35-98E3-E5BB9C425FD3}" srcOrd="0" destOrd="0" presId="urn:microsoft.com/office/officeart/2005/8/layout/hierarchy1"/>
    <dgm:cxn modelId="{C1542E8A-A4C9-48A7-B4EB-975A4D3A0B44}" type="presOf" srcId="{9CBAC96B-DA3F-4B9C-8FD4-8ABA242FB44F}" destId="{DB155312-0152-4035-AE3D-29A03055D892}" srcOrd="0" destOrd="0" presId="urn:microsoft.com/office/officeart/2005/8/layout/hierarchy1"/>
    <dgm:cxn modelId="{52BEEA8A-9631-4B8C-A6EA-652B2602F644}" type="presOf" srcId="{CE4E3919-E5D1-46CE-B5D1-5AFE6C5FD53A}" destId="{864E0120-E708-4535-81BA-4E4E9E675255}" srcOrd="0" destOrd="0" presId="urn:microsoft.com/office/officeart/2005/8/layout/hierarchy1"/>
    <dgm:cxn modelId="{97F3D896-DF57-49E3-A8F0-1EBCC0AB0102}" type="presOf" srcId="{82A85371-4FE7-4335-882D-C496A06BECED}" destId="{794B04CA-EFF8-4A36-A7DF-6C5C9A65B232}" srcOrd="0" destOrd="0" presId="urn:microsoft.com/office/officeart/2005/8/layout/hierarchy1"/>
    <dgm:cxn modelId="{9A7A6297-C0DA-42B9-AE6D-9ED22C557385}" srcId="{FFD7E0CE-4CCB-4246-9DC2-43BF1226D96A}" destId="{16F98B1F-318E-4050-8756-8DB94F38DDAF}" srcOrd="0" destOrd="0" parTransId="{CF070987-12DF-40CA-B59F-DA2DBED4EA36}" sibTransId="{80E2CCD2-3403-4BAB-935F-77FAC88BCCE4}"/>
    <dgm:cxn modelId="{87FF039F-C42B-4EAF-9ECE-FC9C4C701A71}" type="presOf" srcId="{CF070987-12DF-40CA-B59F-DA2DBED4EA36}" destId="{A281BFA4-29CC-4C94-909A-71CA40F1F06A}" srcOrd="0" destOrd="0" presId="urn:microsoft.com/office/officeart/2005/8/layout/hierarchy1"/>
    <dgm:cxn modelId="{35B95DA0-0513-48F3-B150-751E61DE3600}" type="presOf" srcId="{39E9A7CA-7DFB-4330-8DF0-9F51693F0E9B}" destId="{ED1BAB47-252F-4850-A97E-CB1892C3DF34}" srcOrd="0" destOrd="0" presId="urn:microsoft.com/office/officeart/2005/8/layout/hierarchy1"/>
    <dgm:cxn modelId="{126F7EA0-7B1C-4957-B919-00383AADD52E}" type="presOf" srcId="{6E0AE1F6-88D2-4143-9A21-4442A6887D75}" destId="{7E2620D1-9AE7-424B-8333-C71244490EC5}" srcOrd="0" destOrd="0" presId="urn:microsoft.com/office/officeart/2005/8/layout/hierarchy1"/>
    <dgm:cxn modelId="{5A570BA5-B5C0-4953-B86A-71788D03CAAE}" type="presOf" srcId="{FAA42493-A3B4-44D8-ACA1-7C9C9ECE37BA}" destId="{F9C322C3-D5BE-4E77-A8CF-B64B609656DD}" srcOrd="0" destOrd="0" presId="urn:microsoft.com/office/officeart/2005/8/layout/hierarchy1"/>
    <dgm:cxn modelId="{2865F0AA-A8B3-46FB-B922-0B65CBBC0BCE}" type="presOf" srcId="{86981AA7-AF85-47A7-89FD-A86F4F6B5112}" destId="{B07A1964-E0F8-4A13-BF77-B56E6C59DE17}" srcOrd="0" destOrd="0" presId="urn:microsoft.com/office/officeart/2005/8/layout/hierarchy1"/>
    <dgm:cxn modelId="{31ADD7AE-445D-450D-9DF2-129F8177A00D}" type="presOf" srcId="{4198D907-D0DE-4527-B4F4-58C4A6AB51B5}" destId="{8365F980-C026-45F2-A90B-96C38DC63B7C}" srcOrd="0" destOrd="0" presId="urn:microsoft.com/office/officeart/2005/8/layout/hierarchy1"/>
    <dgm:cxn modelId="{56227CAF-E90C-405D-8E55-7D33E589C97B}" srcId="{15840CDE-2BCE-491A-899F-760FE654DD2E}" destId="{FAA42493-A3B4-44D8-ACA1-7C9C9ECE37BA}" srcOrd="1" destOrd="0" parTransId="{EE9D6E25-B853-4612-9629-4E4DE2901B5F}" sibTransId="{E5FE9AD2-A55B-49CC-B2E8-4E9D068BE344}"/>
    <dgm:cxn modelId="{277D22B8-5F19-42F9-B730-AC81C9840D1B}" type="presOf" srcId="{EDA2CF72-A196-4434-8422-4D6D2B62297C}" destId="{FE751324-5768-4869-A190-F51981AD3976}" srcOrd="0" destOrd="0" presId="urn:microsoft.com/office/officeart/2005/8/layout/hierarchy1"/>
    <dgm:cxn modelId="{4F0B2CBD-7563-4DDF-942B-42EA0E822C5A}" type="presOf" srcId="{E2507200-F6F8-4836-8D77-D6D300FB725E}" destId="{EAA2557A-BE45-4EBE-9615-C7B52F26C9E6}" srcOrd="0" destOrd="0" presId="urn:microsoft.com/office/officeart/2005/8/layout/hierarchy1"/>
    <dgm:cxn modelId="{704E5CC9-F92B-4757-BDA9-16994C337F73}" type="presOf" srcId="{61A6D2CC-55E6-48D9-ACCC-402AFB53A6ED}" destId="{0A22A2B8-5B4A-4E8B-813A-B1299E96A3D1}" srcOrd="0" destOrd="0" presId="urn:microsoft.com/office/officeart/2005/8/layout/hierarchy1"/>
    <dgm:cxn modelId="{123DD5D6-DBE7-4E87-8A0C-3F4E01B8847C}" srcId="{F01247AE-6F62-4BBA-B27E-E190EAB69F39}" destId="{AED138A4-D2F4-46F2-B595-2911F7AEEC39}" srcOrd="0" destOrd="0" parTransId="{6E0AE1F6-88D2-4143-9A21-4442A6887D75}" sibTransId="{EE78C161-95B8-4783-ACFB-33B29C84E1AE}"/>
    <dgm:cxn modelId="{04A4F4D8-3121-4678-A9D7-6B2A8F6CF8F3}" type="presOf" srcId="{450A68B1-76BD-4918-A3E5-19E18567267C}" destId="{4E38A9C6-95A2-41DE-B01A-D52A24DAA0BB}" srcOrd="0" destOrd="0" presId="urn:microsoft.com/office/officeart/2005/8/layout/hierarchy1"/>
    <dgm:cxn modelId="{186A9CDB-6245-4709-9B4F-34D389E4FC05}" type="presOf" srcId="{EE9D6E25-B853-4612-9629-4E4DE2901B5F}" destId="{8C87A700-9DF9-4B3D-8709-44C759B17A3C}" srcOrd="0" destOrd="0" presId="urn:microsoft.com/office/officeart/2005/8/layout/hierarchy1"/>
    <dgm:cxn modelId="{E71EC2E0-E058-432A-BB88-42A35E975CA7}" type="presOf" srcId="{5D41928D-175C-478B-B6F2-E3954DC5F397}" destId="{142BEDEA-C9BB-440D-A530-F68567378495}" srcOrd="0" destOrd="0" presId="urn:microsoft.com/office/officeart/2005/8/layout/hierarchy1"/>
    <dgm:cxn modelId="{ACF8B4E1-B37A-4B1A-9B39-4400EE6319BD}" type="presOf" srcId="{16F98B1F-318E-4050-8756-8DB94F38DDAF}" destId="{52374A02-4562-48CF-8FFC-D016B9A23A3E}" srcOrd="0" destOrd="0" presId="urn:microsoft.com/office/officeart/2005/8/layout/hierarchy1"/>
    <dgm:cxn modelId="{1AA177E6-F4A3-4A46-B594-66766115B027}" type="presOf" srcId="{F01247AE-6F62-4BBA-B27E-E190EAB69F39}" destId="{47552AF9-F08C-4DF4-9BCF-6D706EC270DB}" srcOrd="0" destOrd="0" presId="urn:microsoft.com/office/officeart/2005/8/layout/hierarchy1"/>
    <dgm:cxn modelId="{6889B7F1-D66E-4364-880B-86374A9C4526}" srcId="{15840CDE-2BCE-491A-899F-760FE654DD2E}" destId="{B18E49D9-AEBB-4626-9473-30926D80E2F5}" srcOrd="0" destOrd="0" parTransId="{82A85371-4FE7-4335-882D-C496A06BECED}" sibTransId="{35D0E5F8-20BF-48E8-B535-C3CED38B44C8}"/>
    <dgm:cxn modelId="{A3CF92F4-39B9-4A2D-9764-650233F3777E}" type="presOf" srcId="{AED138A4-D2F4-46F2-B595-2911F7AEEC39}" destId="{60F1CF73-3751-4652-8FF0-AEA722479607}" srcOrd="0" destOrd="0" presId="urn:microsoft.com/office/officeart/2005/8/layout/hierarchy1"/>
    <dgm:cxn modelId="{2A68EBFD-9723-4258-8A45-1EC679892DE1}" srcId="{D98E86DA-9F40-4A64-BACE-218E4A6C4BA6}" destId="{FFD7E0CE-4CCB-4246-9DC2-43BF1226D96A}" srcOrd="0" destOrd="0" parTransId="{9CBAC96B-DA3F-4B9C-8FD4-8ABA242FB44F}" sibTransId="{4FC40AFC-8630-4C60-9387-A5B3EA5AAEE1}"/>
    <dgm:cxn modelId="{ECED08DE-0642-44F0-B0B3-A2B79395C6BE}" type="presParOf" srcId="{ED1BAB47-252F-4850-A97E-CB1892C3DF34}" destId="{4193999A-B118-47A0-8EE2-67D2A514CCA4}" srcOrd="0" destOrd="0" presId="urn:microsoft.com/office/officeart/2005/8/layout/hierarchy1"/>
    <dgm:cxn modelId="{F1CEB399-3194-479E-BAE5-F26D8793E37A}" type="presParOf" srcId="{4193999A-B118-47A0-8EE2-67D2A514CCA4}" destId="{CA931FEC-9279-4BB2-9BE7-4BB9A3C3E3A5}" srcOrd="0" destOrd="0" presId="urn:microsoft.com/office/officeart/2005/8/layout/hierarchy1"/>
    <dgm:cxn modelId="{A301A1D6-E394-4872-9241-1C0579EA268E}" type="presParOf" srcId="{CA931FEC-9279-4BB2-9BE7-4BB9A3C3E3A5}" destId="{36AA62D9-4832-44A6-AD17-469C70F89A98}" srcOrd="0" destOrd="0" presId="urn:microsoft.com/office/officeart/2005/8/layout/hierarchy1"/>
    <dgm:cxn modelId="{FD86CED6-8A02-4DFA-8CD6-F5DA71BA2482}" type="presParOf" srcId="{CA931FEC-9279-4BB2-9BE7-4BB9A3C3E3A5}" destId="{FE751324-5768-4869-A190-F51981AD3976}" srcOrd="1" destOrd="0" presId="urn:microsoft.com/office/officeart/2005/8/layout/hierarchy1"/>
    <dgm:cxn modelId="{99720852-0485-4397-AEB6-33B586256C0F}" type="presParOf" srcId="{4193999A-B118-47A0-8EE2-67D2A514CCA4}" destId="{ACE00D35-545A-449B-A0E1-354453BE5044}" srcOrd="1" destOrd="0" presId="urn:microsoft.com/office/officeart/2005/8/layout/hierarchy1"/>
    <dgm:cxn modelId="{A706F978-5325-48AF-A3F7-41D5A0A7E2CA}" type="presParOf" srcId="{ACE00D35-545A-449B-A0E1-354453BE5044}" destId="{B07A1964-E0F8-4A13-BF77-B56E6C59DE17}" srcOrd="0" destOrd="0" presId="urn:microsoft.com/office/officeart/2005/8/layout/hierarchy1"/>
    <dgm:cxn modelId="{2A2D821F-404E-4506-AFDF-DC24F826E3D6}" type="presParOf" srcId="{ACE00D35-545A-449B-A0E1-354453BE5044}" destId="{1E27FC72-FD1B-40A8-87CC-3EFB57F8690F}" srcOrd="1" destOrd="0" presId="urn:microsoft.com/office/officeart/2005/8/layout/hierarchy1"/>
    <dgm:cxn modelId="{D261B1ED-6CE8-402D-96E6-E3BC75E8EFCF}" type="presParOf" srcId="{1E27FC72-FD1B-40A8-87CC-3EFB57F8690F}" destId="{0F88930E-9493-4FC8-BF6D-B2E30A8C92A5}" srcOrd="0" destOrd="0" presId="urn:microsoft.com/office/officeart/2005/8/layout/hierarchy1"/>
    <dgm:cxn modelId="{4D6AB7C8-1BE8-4EF8-A4A5-A4F7D52EBF49}" type="presParOf" srcId="{0F88930E-9493-4FC8-BF6D-B2E30A8C92A5}" destId="{ECA392FA-44DE-4791-B75B-2174093C0A5B}" srcOrd="0" destOrd="0" presId="urn:microsoft.com/office/officeart/2005/8/layout/hierarchy1"/>
    <dgm:cxn modelId="{69ABBECF-F0B7-4AFE-8F96-BFD2777D3AB2}" type="presParOf" srcId="{0F88930E-9493-4FC8-BF6D-B2E30A8C92A5}" destId="{1038017F-7356-481B-9835-3FCF4C3B778B}" srcOrd="1" destOrd="0" presId="urn:microsoft.com/office/officeart/2005/8/layout/hierarchy1"/>
    <dgm:cxn modelId="{84E26D78-2E4F-4CB7-9C8C-EC33A35F0DB6}" type="presParOf" srcId="{1E27FC72-FD1B-40A8-87CC-3EFB57F8690F}" destId="{B496EB0A-A80A-4852-98B2-2D54CD777BB6}" srcOrd="1" destOrd="0" presId="urn:microsoft.com/office/officeart/2005/8/layout/hierarchy1"/>
    <dgm:cxn modelId="{2BB74ED7-D68A-4B51-A3F1-0977422DFCAA}" type="presParOf" srcId="{B496EB0A-A80A-4852-98B2-2D54CD777BB6}" destId="{E4EBAD49-66CA-464B-A0C7-3C63F8BBA458}" srcOrd="0" destOrd="0" presId="urn:microsoft.com/office/officeart/2005/8/layout/hierarchy1"/>
    <dgm:cxn modelId="{54A3013E-6939-433B-AB78-AEB5F20761C9}" type="presParOf" srcId="{B496EB0A-A80A-4852-98B2-2D54CD777BB6}" destId="{4A725C3C-148F-4F61-BC59-EA6F7760DCB9}" srcOrd="1" destOrd="0" presId="urn:microsoft.com/office/officeart/2005/8/layout/hierarchy1"/>
    <dgm:cxn modelId="{6633F8C2-8060-4CD7-BEAF-44AFCDEDCB43}" type="presParOf" srcId="{4A725C3C-148F-4F61-BC59-EA6F7760DCB9}" destId="{41C46AB0-CB07-41AE-BFA1-E62184F92F3B}" srcOrd="0" destOrd="0" presId="urn:microsoft.com/office/officeart/2005/8/layout/hierarchy1"/>
    <dgm:cxn modelId="{AB5A597C-F5CC-4C8C-83C8-B01F10C1417F}" type="presParOf" srcId="{41C46AB0-CB07-41AE-BFA1-E62184F92F3B}" destId="{33F09558-24C6-4BDF-914F-27FBD3ADE134}" srcOrd="0" destOrd="0" presId="urn:microsoft.com/office/officeart/2005/8/layout/hierarchy1"/>
    <dgm:cxn modelId="{6349DB0A-176B-499A-B438-C6EC188C4F81}" type="presParOf" srcId="{41C46AB0-CB07-41AE-BFA1-E62184F92F3B}" destId="{47552AF9-F08C-4DF4-9BCF-6D706EC270DB}" srcOrd="1" destOrd="0" presId="urn:microsoft.com/office/officeart/2005/8/layout/hierarchy1"/>
    <dgm:cxn modelId="{B94427BD-096C-449E-A270-E2CC34FD2F4E}" type="presParOf" srcId="{4A725C3C-148F-4F61-BC59-EA6F7760DCB9}" destId="{7D3805F2-EBED-4A3F-B3E2-B0D34FC77EB9}" srcOrd="1" destOrd="0" presId="urn:microsoft.com/office/officeart/2005/8/layout/hierarchy1"/>
    <dgm:cxn modelId="{B801C4F5-23E5-451A-9F33-6AA0322AD9E4}" type="presParOf" srcId="{7D3805F2-EBED-4A3F-B3E2-B0D34FC77EB9}" destId="{7E2620D1-9AE7-424B-8333-C71244490EC5}" srcOrd="0" destOrd="0" presId="urn:microsoft.com/office/officeart/2005/8/layout/hierarchy1"/>
    <dgm:cxn modelId="{C91C9B60-88A7-42B2-9D35-1578B1348607}" type="presParOf" srcId="{7D3805F2-EBED-4A3F-B3E2-B0D34FC77EB9}" destId="{7336115D-0002-4D8B-B167-288E8421F0C1}" srcOrd="1" destOrd="0" presId="urn:microsoft.com/office/officeart/2005/8/layout/hierarchy1"/>
    <dgm:cxn modelId="{94FFBE53-1945-488E-8774-371DE37B5ECD}" type="presParOf" srcId="{7336115D-0002-4D8B-B167-288E8421F0C1}" destId="{97564844-6A7D-46AC-9849-9F049F43D9FD}" srcOrd="0" destOrd="0" presId="urn:microsoft.com/office/officeart/2005/8/layout/hierarchy1"/>
    <dgm:cxn modelId="{B795D479-AF56-44D3-B4B4-3F16935F3894}" type="presParOf" srcId="{97564844-6A7D-46AC-9849-9F049F43D9FD}" destId="{62A614CE-3CCC-410B-92E7-7279B41FB16E}" srcOrd="0" destOrd="0" presId="urn:microsoft.com/office/officeart/2005/8/layout/hierarchy1"/>
    <dgm:cxn modelId="{0B85E1B7-C020-4BE5-9EFD-464F7C949CB5}" type="presParOf" srcId="{97564844-6A7D-46AC-9849-9F049F43D9FD}" destId="{60F1CF73-3751-4652-8FF0-AEA722479607}" srcOrd="1" destOrd="0" presId="urn:microsoft.com/office/officeart/2005/8/layout/hierarchy1"/>
    <dgm:cxn modelId="{9A4D3E04-EC4E-48F2-BC9A-1BDD7463E148}" type="presParOf" srcId="{7336115D-0002-4D8B-B167-288E8421F0C1}" destId="{C0B7903A-C123-442A-AE59-9AA6F0717AA7}" srcOrd="1" destOrd="0" presId="urn:microsoft.com/office/officeart/2005/8/layout/hierarchy1"/>
    <dgm:cxn modelId="{F0BA522F-73BE-4C19-B589-D34706A511A9}" type="presParOf" srcId="{ACE00D35-545A-449B-A0E1-354453BE5044}" destId="{EB83D701-5F1F-4DBA-A3B8-9D0BD76AED8F}" srcOrd="2" destOrd="0" presId="urn:microsoft.com/office/officeart/2005/8/layout/hierarchy1"/>
    <dgm:cxn modelId="{E503D25B-4257-4DB4-8D98-453EAC6A7379}" type="presParOf" srcId="{ACE00D35-545A-449B-A0E1-354453BE5044}" destId="{4AAA631B-0BE0-4829-B52D-C11814761ACD}" srcOrd="3" destOrd="0" presId="urn:microsoft.com/office/officeart/2005/8/layout/hierarchy1"/>
    <dgm:cxn modelId="{375EEBFA-3C11-443A-BDC6-CB529E1DA5FD}" type="presParOf" srcId="{4AAA631B-0BE0-4829-B52D-C11814761ACD}" destId="{48CB808B-06CE-4D03-B70E-8ECCAE49BD22}" srcOrd="0" destOrd="0" presId="urn:microsoft.com/office/officeart/2005/8/layout/hierarchy1"/>
    <dgm:cxn modelId="{79EAFCC8-2716-454E-BA5B-89D44FC16750}" type="presParOf" srcId="{48CB808B-06CE-4D03-B70E-8ECCAE49BD22}" destId="{6A8D4CA8-A222-447F-8647-0161D8FB1503}" srcOrd="0" destOrd="0" presId="urn:microsoft.com/office/officeart/2005/8/layout/hierarchy1"/>
    <dgm:cxn modelId="{C08422FA-0767-4485-91D2-52E7A9907D2C}" type="presParOf" srcId="{48CB808B-06CE-4D03-B70E-8ECCAE49BD22}" destId="{EAA2557A-BE45-4EBE-9615-C7B52F26C9E6}" srcOrd="1" destOrd="0" presId="urn:microsoft.com/office/officeart/2005/8/layout/hierarchy1"/>
    <dgm:cxn modelId="{33EF2112-8B50-4FAA-A0E4-B45B6DBCF427}" type="presParOf" srcId="{4AAA631B-0BE0-4829-B52D-C11814761ACD}" destId="{735502DB-4DDE-436C-B953-9826E87E3786}" srcOrd="1" destOrd="0" presId="urn:microsoft.com/office/officeart/2005/8/layout/hierarchy1"/>
    <dgm:cxn modelId="{4D0EE30F-76DA-4EC6-9C0F-DF21DA6C1D05}" type="presParOf" srcId="{735502DB-4DDE-436C-B953-9826E87E3786}" destId="{0A22A2B8-5B4A-4E8B-813A-B1299E96A3D1}" srcOrd="0" destOrd="0" presId="urn:microsoft.com/office/officeart/2005/8/layout/hierarchy1"/>
    <dgm:cxn modelId="{350DCEDB-B992-4ACD-8BA1-D17214899F34}" type="presParOf" srcId="{735502DB-4DDE-436C-B953-9826E87E3786}" destId="{45C26385-C2A4-4E91-9E2C-00381988CFD3}" srcOrd="1" destOrd="0" presId="urn:microsoft.com/office/officeart/2005/8/layout/hierarchy1"/>
    <dgm:cxn modelId="{93C4B526-8F77-47AD-8AF6-24DAC8385762}" type="presParOf" srcId="{45C26385-C2A4-4E91-9E2C-00381988CFD3}" destId="{E7DDFC9E-83E3-474D-8D30-E17649F2C475}" srcOrd="0" destOrd="0" presId="urn:microsoft.com/office/officeart/2005/8/layout/hierarchy1"/>
    <dgm:cxn modelId="{C587829E-56F6-4300-934E-F1584174FD78}" type="presParOf" srcId="{E7DDFC9E-83E3-474D-8D30-E17649F2C475}" destId="{D8F51491-E92E-4F58-B25E-E8AE16DD6A41}" srcOrd="0" destOrd="0" presId="urn:microsoft.com/office/officeart/2005/8/layout/hierarchy1"/>
    <dgm:cxn modelId="{81F2B4B8-5EA8-42D1-AE1C-D10552DA274D}" type="presParOf" srcId="{E7DDFC9E-83E3-474D-8D30-E17649F2C475}" destId="{69E76276-3301-45A6-8A01-43781773F5E8}" srcOrd="1" destOrd="0" presId="urn:microsoft.com/office/officeart/2005/8/layout/hierarchy1"/>
    <dgm:cxn modelId="{6ED97D4E-D0A7-44D8-8A9C-C99A4F54BA58}" type="presParOf" srcId="{45C26385-C2A4-4E91-9E2C-00381988CFD3}" destId="{EC2972BB-7105-4D16-94D4-52F858A2C947}" srcOrd="1" destOrd="0" presId="urn:microsoft.com/office/officeart/2005/8/layout/hierarchy1"/>
    <dgm:cxn modelId="{52D7B430-6355-476D-B128-6EE8F96A73CD}" type="presParOf" srcId="{ACE00D35-545A-449B-A0E1-354453BE5044}" destId="{4E38A9C6-95A2-41DE-B01A-D52A24DAA0BB}" srcOrd="4" destOrd="0" presId="urn:microsoft.com/office/officeart/2005/8/layout/hierarchy1"/>
    <dgm:cxn modelId="{B104D8A7-ABA0-40C5-98CE-DF53FA4266FF}" type="presParOf" srcId="{ACE00D35-545A-449B-A0E1-354453BE5044}" destId="{245D0BD8-E186-4AD1-93A0-27B6B6E837FC}" srcOrd="5" destOrd="0" presId="urn:microsoft.com/office/officeart/2005/8/layout/hierarchy1"/>
    <dgm:cxn modelId="{B96A16B3-F5CF-4F49-90A4-4C07D09BAF00}" type="presParOf" srcId="{245D0BD8-E186-4AD1-93A0-27B6B6E837FC}" destId="{226BFAA4-3D91-4BE6-B0E9-CFD52F1D978B}" srcOrd="0" destOrd="0" presId="urn:microsoft.com/office/officeart/2005/8/layout/hierarchy1"/>
    <dgm:cxn modelId="{2F4D91D3-042B-4BE5-91AD-753862873CBF}" type="presParOf" srcId="{226BFAA4-3D91-4BE6-B0E9-CFD52F1D978B}" destId="{6419AEC7-3E5E-4AAC-A345-8337F816658C}" srcOrd="0" destOrd="0" presId="urn:microsoft.com/office/officeart/2005/8/layout/hierarchy1"/>
    <dgm:cxn modelId="{542A855D-8B4B-431F-BCD7-2DF9004B37A2}" type="presParOf" srcId="{226BFAA4-3D91-4BE6-B0E9-CFD52F1D978B}" destId="{8FB4B175-5456-4F35-98E3-E5BB9C425FD3}" srcOrd="1" destOrd="0" presId="urn:microsoft.com/office/officeart/2005/8/layout/hierarchy1"/>
    <dgm:cxn modelId="{703AA4A4-56C5-44DA-BD19-68AE820B5E17}" type="presParOf" srcId="{245D0BD8-E186-4AD1-93A0-27B6B6E837FC}" destId="{B4B4E008-7033-4D2F-A6C8-487A0A9F566B}" srcOrd="1" destOrd="0" presId="urn:microsoft.com/office/officeart/2005/8/layout/hierarchy1"/>
    <dgm:cxn modelId="{48048B50-3CE5-4087-8F92-58E0511DD65C}" type="presParOf" srcId="{B4B4E008-7033-4D2F-A6C8-487A0A9F566B}" destId="{DB155312-0152-4035-AE3D-29A03055D892}" srcOrd="0" destOrd="0" presId="urn:microsoft.com/office/officeart/2005/8/layout/hierarchy1"/>
    <dgm:cxn modelId="{549997CA-E205-43DE-BBA4-378564DF6F6B}" type="presParOf" srcId="{B4B4E008-7033-4D2F-A6C8-487A0A9F566B}" destId="{150A65DE-E2F9-42D4-9A5E-65B37A530B86}" srcOrd="1" destOrd="0" presId="urn:microsoft.com/office/officeart/2005/8/layout/hierarchy1"/>
    <dgm:cxn modelId="{E024E8E9-B5E4-41F5-891A-94F54B2D222D}" type="presParOf" srcId="{150A65DE-E2F9-42D4-9A5E-65B37A530B86}" destId="{0CF200C9-536F-4B72-9539-CE6A09888DF9}" srcOrd="0" destOrd="0" presId="urn:microsoft.com/office/officeart/2005/8/layout/hierarchy1"/>
    <dgm:cxn modelId="{805C2875-A59B-467F-BFEA-7971CD97DFFD}" type="presParOf" srcId="{0CF200C9-536F-4B72-9539-CE6A09888DF9}" destId="{8B206353-DF47-4DC0-9B4C-85A3A2DDF8C8}" srcOrd="0" destOrd="0" presId="urn:microsoft.com/office/officeart/2005/8/layout/hierarchy1"/>
    <dgm:cxn modelId="{B483DA42-834F-49BC-A8BB-D0A1E015CECD}" type="presParOf" srcId="{0CF200C9-536F-4B72-9539-CE6A09888DF9}" destId="{610AD0D5-18E5-4475-9491-F8A07E8C4DF9}" srcOrd="1" destOrd="0" presId="urn:microsoft.com/office/officeart/2005/8/layout/hierarchy1"/>
    <dgm:cxn modelId="{885FBFDA-5126-4AE0-AFF1-481CF561B0C0}" type="presParOf" srcId="{150A65DE-E2F9-42D4-9A5E-65B37A530B86}" destId="{62C9A061-E105-4818-A3F4-95372C07532A}" srcOrd="1" destOrd="0" presId="urn:microsoft.com/office/officeart/2005/8/layout/hierarchy1"/>
    <dgm:cxn modelId="{5D483CC0-2D32-406A-9150-E24E3FFD4765}" type="presParOf" srcId="{62C9A061-E105-4818-A3F4-95372C07532A}" destId="{A281BFA4-29CC-4C94-909A-71CA40F1F06A}" srcOrd="0" destOrd="0" presId="urn:microsoft.com/office/officeart/2005/8/layout/hierarchy1"/>
    <dgm:cxn modelId="{F5A4A7A3-52A3-445D-A698-9D205EB4AB8E}" type="presParOf" srcId="{62C9A061-E105-4818-A3F4-95372C07532A}" destId="{8284C954-AC30-4F19-8350-DAE206B21A2E}" srcOrd="1" destOrd="0" presId="urn:microsoft.com/office/officeart/2005/8/layout/hierarchy1"/>
    <dgm:cxn modelId="{E5A2E35B-939E-43D5-9A76-A716B61427FE}" type="presParOf" srcId="{8284C954-AC30-4F19-8350-DAE206B21A2E}" destId="{B75B3BA4-8CC7-4769-8E18-DA39EE37353E}" srcOrd="0" destOrd="0" presId="urn:microsoft.com/office/officeart/2005/8/layout/hierarchy1"/>
    <dgm:cxn modelId="{DB437161-1B11-407A-82E7-D200A4A5BB52}" type="presParOf" srcId="{B75B3BA4-8CC7-4769-8E18-DA39EE37353E}" destId="{CFC20EC3-643D-4D66-BDC0-62796BBF1AF0}" srcOrd="0" destOrd="0" presId="urn:microsoft.com/office/officeart/2005/8/layout/hierarchy1"/>
    <dgm:cxn modelId="{018D3D31-5CCD-40F6-9167-F7465FC5E1B9}" type="presParOf" srcId="{B75B3BA4-8CC7-4769-8E18-DA39EE37353E}" destId="{52374A02-4562-48CF-8FFC-D016B9A23A3E}" srcOrd="1" destOrd="0" presId="urn:microsoft.com/office/officeart/2005/8/layout/hierarchy1"/>
    <dgm:cxn modelId="{A05CEB3A-90B3-46C6-ABD2-9187B5637ADB}" type="presParOf" srcId="{8284C954-AC30-4F19-8350-DAE206B21A2E}" destId="{8512B9F2-46CF-4123-BCF0-17C3FA4EB06E}" srcOrd="1" destOrd="0" presId="urn:microsoft.com/office/officeart/2005/8/layout/hierarchy1"/>
    <dgm:cxn modelId="{76DA4584-A196-48C6-853A-D94E3C70F576}" type="presParOf" srcId="{62C9A061-E105-4818-A3F4-95372C07532A}" destId="{142BEDEA-C9BB-440D-A530-F68567378495}" srcOrd="2" destOrd="0" presId="urn:microsoft.com/office/officeart/2005/8/layout/hierarchy1"/>
    <dgm:cxn modelId="{07049106-425D-4407-8466-0663D3ED84E8}" type="presParOf" srcId="{62C9A061-E105-4818-A3F4-95372C07532A}" destId="{6AF5EA51-F08B-40D2-9479-148D62F203AA}" srcOrd="3" destOrd="0" presId="urn:microsoft.com/office/officeart/2005/8/layout/hierarchy1"/>
    <dgm:cxn modelId="{AF9F6C74-035F-40F2-A329-5D7ACA86E6B5}" type="presParOf" srcId="{6AF5EA51-F08B-40D2-9479-148D62F203AA}" destId="{0A6AC8CE-B35E-43A9-9E1A-1847187D43A6}" srcOrd="0" destOrd="0" presId="urn:microsoft.com/office/officeart/2005/8/layout/hierarchy1"/>
    <dgm:cxn modelId="{2685D086-C746-4ABE-8112-E5E2243AE70C}" type="presParOf" srcId="{0A6AC8CE-B35E-43A9-9E1A-1847187D43A6}" destId="{F1D61F33-2BEA-42DD-9112-02E785B9AE14}" srcOrd="0" destOrd="0" presId="urn:microsoft.com/office/officeart/2005/8/layout/hierarchy1"/>
    <dgm:cxn modelId="{C6E4615D-D734-438E-B747-1ECE614EC664}" type="presParOf" srcId="{0A6AC8CE-B35E-43A9-9E1A-1847187D43A6}" destId="{38388474-3C58-4A95-A990-0A3B6F3FFBC5}" srcOrd="1" destOrd="0" presId="urn:microsoft.com/office/officeart/2005/8/layout/hierarchy1"/>
    <dgm:cxn modelId="{4DF0DDEA-2BBB-45C6-A8D3-AF4057220F6F}" type="presParOf" srcId="{6AF5EA51-F08B-40D2-9479-148D62F203AA}" destId="{4F581963-67D2-4DD7-B859-0BE03FB1E11A}" srcOrd="1" destOrd="0" presId="urn:microsoft.com/office/officeart/2005/8/layout/hierarchy1"/>
    <dgm:cxn modelId="{A520B4D9-E1CF-4F62-A7C6-747E49BCC151}" type="presParOf" srcId="{ACE00D35-545A-449B-A0E1-354453BE5044}" destId="{43C20511-0E5D-4318-9D45-F25D4A72DEF1}" srcOrd="6" destOrd="0" presId="urn:microsoft.com/office/officeart/2005/8/layout/hierarchy1"/>
    <dgm:cxn modelId="{10A64ED8-F871-4B5B-9DBA-FC9FE5FEAC10}" type="presParOf" srcId="{ACE00D35-545A-449B-A0E1-354453BE5044}" destId="{D19BBA28-C472-4A47-9867-B44C06B32413}" srcOrd="7" destOrd="0" presId="urn:microsoft.com/office/officeart/2005/8/layout/hierarchy1"/>
    <dgm:cxn modelId="{E494A544-79C3-4C67-9E63-B3F1210C3646}" type="presParOf" srcId="{D19BBA28-C472-4A47-9867-B44C06B32413}" destId="{A9031F35-3620-4809-B6B5-4DBF3BF64008}" srcOrd="0" destOrd="0" presId="urn:microsoft.com/office/officeart/2005/8/layout/hierarchy1"/>
    <dgm:cxn modelId="{37DA2946-0C07-479F-942F-3649549509E7}" type="presParOf" srcId="{A9031F35-3620-4809-B6B5-4DBF3BF64008}" destId="{2F2C0F11-AC4B-4B9C-AFD6-9BA79965B254}" srcOrd="0" destOrd="0" presId="urn:microsoft.com/office/officeart/2005/8/layout/hierarchy1"/>
    <dgm:cxn modelId="{98905D4D-1242-425D-A810-CCD9E8F9FA22}" type="presParOf" srcId="{A9031F35-3620-4809-B6B5-4DBF3BF64008}" destId="{8365F980-C026-45F2-A90B-96C38DC63B7C}" srcOrd="1" destOrd="0" presId="urn:microsoft.com/office/officeart/2005/8/layout/hierarchy1"/>
    <dgm:cxn modelId="{7B7B3E2D-70B8-493F-B7AC-54CDD8197CB9}" type="presParOf" srcId="{D19BBA28-C472-4A47-9867-B44C06B32413}" destId="{A82B0B7C-B86B-4DB0-BE7D-4F121740339D}" srcOrd="1" destOrd="0" presId="urn:microsoft.com/office/officeart/2005/8/layout/hierarchy1"/>
    <dgm:cxn modelId="{02884D71-E3CE-49AC-A483-0B1B528B2258}" type="presParOf" srcId="{A82B0B7C-B86B-4DB0-BE7D-4F121740339D}" destId="{864E0120-E708-4535-81BA-4E4E9E675255}" srcOrd="0" destOrd="0" presId="urn:microsoft.com/office/officeart/2005/8/layout/hierarchy1"/>
    <dgm:cxn modelId="{92AAC19A-00FD-41DF-96C7-2A9FA510A1EC}" type="presParOf" srcId="{A82B0B7C-B86B-4DB0-BE7D-4F121740339D}" destId="{4B97D920-8517-4885-832A-27F0F87C9950}" srcOrd="1" destOrd="0" presId="urn:microsoft.com/office/officeart/2005/8/layout/hierarchy1"/>
    <dgm:cxn modelId="{61D8A914-5AED-42B4-8961-6539280CAE79}" type="presParOf" srcId="{4B97D920-8517-4885-832A-27F0F87C9950}" destId="{8CFEEA3D-6BF7-4275-BFEA-191A449B6B4A}" srcOrd="0" destOrd="0" presId="urn:microsoft.com/office/officeart/2005/8/layout/hierarchy1"/>
    <dgm:cxn modelId="{382EB432-8C5F-4A60-B471-A2D79A9403D6}" type="presParOf" srcId="{8CFEEA3D-6BF7-4275-BFEA-191A449B6B4A}" destId="{149CF3F5-BF62-4835-918C-829522C48FBD}" srcOrd="0" destOrd="0" presId="urn:microsoft.com/office/officeart/2005/8/layout/hierarchy1"/>
    <dgm:cxn modelId="{112C629B-72E4-48EE-91A3-4D9061ED8672}" type="presParOf" srcId="{8CFEEA3D-6BF7-4275-BFEA-191A449B6B4A}" destId="{687A6260-A336-45B0-A51C-7057265367CB}" srcOrd="1" destOrd="0" presId="urn:microsoft.com/office/officeart/2005/8/layout/hierarchy1"/>
    <dgm:cxn modelId="{D021C243-E137-4BD6-83E5-CEE22F0A1F55}" type="presParOf" srcId="{4B97D920-8517-4885-832A-27F0F87C9950}" destId="{4AE15F5F-70BD-4A92-8FFF-7C908CC08976}" srcOrd="1" destOrd="0" presId="urn:microsoft.com/office/officeart/2005/8/layout/hierarchy1"/>
    <dgm:cxn modelId="{26D1E04E-770F-4E4F-88A0-501AB968FE77}" type="presParOf" srcId="{4AE15F5F-70BD-4A92-8FFF-7C908CC08976}" destId="{794B04CA-EFF8-4A36-A7DF-6C5C9A65B232}" srcOrd="0" destOrd="0" presId="urn:microsoft.com/office/officeart/2005/8/layout/hierarchy1"/>
    <dgm:cxn modelId="{B7469070-F5B2-4D34-B35D-2B4795BDD6CD}" type="presParOf" srcId="{4AE15F5F-70BD-4A92-8FFF-7C908CC08976}" destId="{4F7D2305-B4A9-4C6A-936E-D81FCBE5B476}" srcOrd="1" destOrd="0" presId="urn:microsoft.com/office/officeart/2005/8/layout/hierarchy1"/>
    <dgm:cxn modelId="{8B4F19C3-C7E9-41FE-8068-4819F8DEC445}" type="presParOf" srcId="{4F7D2305-B4A9-4C6A-936E-D81FCBE5B476}" destId="{9CB752FE-EE4C-4D12-85A4-A9299CD8BEC7}" srcOrd="0" destOrd="0" presId="urn:microsoft.com/office/officeart/2005/8/layout/hierarchy1"/>
    <dgm:cxn modelId="{CA7A1E65-7E43-4492-8264-1003E1266456}" type="presParOf" srcId="{9CB752FE-EE4C-4D12-85A4-A9299CD8BEC7}" destId="{1D0C7831-3579-4D82-8AF2-0F20C2D0B2AD}" srcOrd="0" destOrd="0" presId="urn:microsoft.com/office/officeart/2005/8/layout/hierarchy1"/>
    <dgm:cxn modelId="{BEA848FA-C196-4279-A069-5F5BE74FC5DD}" type="presParOf" srcId="{9CB752FE-EE4C-4D12-85A4-A9299CD8BEC7}" destId="{20BDEA03-ED8F-401C-9069-84F347F88043}" srcOrd="1" destOrd="0" presId="urn:microsoft.com/office/officeart/2005/8/layout/hierarchy1"/>
    <dgm:cxn modelId="{366CB59A-7A14-4432-AACA-55F115A81610}" type="presParOf" srcId="{4F7D2305-B4A9-4C6A-936E-D81FCBE5B476}" destId="{F36B4F95-153E-462B-9459-64D0F341C996}" srcOrd="1" destOrd="0" presId="urn:microsoft.com/office/officeart/2005/8/layout/hierarchy1"/>
    <dgm:cxn modelId="{0710E619-0BCD-4DD9-AE32-7E1273C04CC5}" type="presParOf" srcId="{4AE15F5F-70BD-4A92-8FFF-7C908CC08976}" destId="{8C87A700-9DF9-4B3D-8709-44C759B17A3C}" srcOrd="2" destOrd="0" presId="urn:microsoft.com/office/officeart/2005/8/layout/hierarchy1"/>
    <dgm:cxn modelId="{4414A0B4-4B42-48EB-9CBC-CB1744942694}" type="presParOf" srcId="{4AE15F5F-70BD-4A92-8FFF-7C908CC08976}" destId="{F3AAB56A-0890-43EE-8BBF-0ED1E9809A81}" srcOrd="3" destOrd="0" presId="urn:microsoft.com/office/officeart/2005/8/layout/hierarchy1"/>
    <dgm:cxn modelId="{9ED3662D-55DB-4F76-9CA0-829E8B220618}" type="presParOf" srcId="{F3AAB56A-0890-43EE-8BBF-0ED1E9809A81}" destId="{C1E336D9-EF53-4CA9-A3F4-8EEAFF58BFBA}" srcOrd="0" destOrd="0" presId="urn:microsoft.com/office/officeart/2005/8/layout/hierarchy1"/>
    <dgm:cxn modelId="{4D5017CA-5212-47F6-9339-BCEC80A1DE0A}" type="presParOf" srcId="{C1E336D9-EF53-4CA9-A3F4-8EEAFF58BFBA}" destId="{697A4C76-1317-4DFC-9104-B1D9BBB83A69}" srcOrd="0" destOrd="0" presId="urn:microsoft.com/office/officeart/2005/8/layout/hierarchy1"/>
    <dgm:cxn modelId="{4D87D872-467C-4E86-888D-9DCF7902CF45}" type="presParOf" srcId="{C1E336D9-EF53-4CA9-A3F4-8EEAFF58BFBA}" destId="{F9C322C3-D5BE-4E77-A8CF-B64B609656DD}" srcOrd="1" destOrd="0" presId="urn:microsoft.com/office/officeart/2005/8/layout/hierarchy1"/>
    <dgm:cxn modelId="{EF2CF4E3-5C18-4327-AF52-51AF49A32198}" type="presParOf" srcId="{F3AAB56A-0890-43EE-8BBF-0ED1E9809A81}" destId="{C1C1F74B-1BAD-4A6B-9C0C-0720CBE93F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A4F14-22EC-431A-97A0-2891E3C6E03C}">
      <dsp:nvSpPr>
        <dsp:cNvPr id="0" name=""/>
        <dsp:cNvSpPr/>
      </dsp:nvSpPr>
      <dsp:spPr>
        <a:xfrm>
          <a:off x="6173037" y="1048608"/>
          <a:ext cx="2013521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2013521" y="326510"/>
              </a:lnTo>
              <a:lnTo>
                <a:pt x="2013521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2D716-8E43-4AB1-B6A3-30C0285414E4}">
      <dsp:nvSpPr>
        <dsp:cNvPr id="0" name=""/>
        <dsp:cNvSpPr/>
      </dsp:nvSpPr>
      <dsp:spPr>
        <a:xfrm>
          <a:off x="6127317" y="1048608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3DAF7-9DEF-4AD4-9507-CDF7A6477DFF}">
      <dsp:nvSpPr>
        <dsp:cNvPr id="0" name=""/>
        <dsp:cNvSpPr/>
      </dsp:nvSpPr>
      <dsp:spPr>
        <a:xfrm>
          <a:off x="4159515" y="4099094"/>
          <a:ext cx="2013521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2013521" y="326510"/>
              </a:lnTo>
              <a:lnTo>
                <a:pt x="2013521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3EBF-CF47-4DBA-913D-00EE9F43F799}">
      <dsp:nvSpPr>
        <dsp:cNvPr id="0" name=""/>
        <dsp:cNvSpPr/>
      </dsp:nvSpPr>
      <dsp:spPr>
        <a:xfrm>
          <a:off x="4113795" y="4099094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36611-7FC3-4EC8-BB29-BCFF8174808C}">
      <dsp:nvSpPr>
        <dsp:cNvPr id="0" name=""/>
        <dsp:cNvSpPr/>
      </dsp:nvSpPr>
      <dsp:spPr>
        <a:xfrm>
          <a:off x="2145993" y="4099094"/>
          <a:ext cx="2013521" cy="479126"/>
        </a:xfrm>
        <a:custGeom>
          <a:avLst/>
          <a:gdLst/>
          <a:ahLst/>
          <a:cxnLst/>
          <a:rect l="0" t="0" r="0" b="0"/>
          <a:pathLst>
            <a:path>
              <a:moveTo>
                <a:pt x="2013521" y="0"/>
              </a:moveTo>
              <a:lnTo>
                <a:pt x="2013521" y="326510"/>
              </a:lnTo>
              <a:lnTo>
                <a:pt x="0" y="326510"/>
              </a:lnTo>
              <a:lnTo>
                <a:pt x="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BDA8F-4B1C-4751-ACC6-F3BF6A83CFA6}">
      <dsp:nvSpPr>
        <dsp:cNvPr id="0" name=""/>
        <dsp:cNvSpPr/>
      </dsp:nvSpPr>
      <dsp:spPr>
        <a:xfrm>
          <a:off x="4113795" y="2573851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FE815-AFF6-4BE4-84A5-5500E76EB400}">
      <dsp:nvSpPr>
        <dsp:cNvPr id="0" name=""/>
        <dsp:cNvSpPr/>
      </dsp:nvSpPr>
      <dsp:spPr>
        <a:xfrm>
          <a:off x="4159515" y="1048608"/>
          <a:ext cx="2013521" cy="479126"/>
        </a:xfrm>
        <a:custGeom>
          <a:avLst/>
          <a:gdLst/>
          <a:ahLst/>
          <a:cxnLst/>
          <a:rect l="0" t="0" r="0" b="0"/>
          <a:pathLst>
            <a:path>
              <a:moveTo>
                <a:pt x="2013521" y="0"/>
              </a:moveTo>
              <a:lnTo>
                <a:pt x="2013521" y="326510"/>
              </a:lnTo>
              <a:lnTo>
                <a:pt x="0" y="326510"/>
              </a:lnTo>
              <a:lnTo>
                <a:pt x="0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DE1F7-6597-4143-AD39-666185953A24}">
      <dsp:nvSpPr>
        <dsp:cNvPr id="0" name=""/>
        <dsp:cNvSpPr/>
      </dsp:nvSpPr>
      <dsp:spPr>
        <a:xfrm>
          <a:off x="5349323" y="2492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B129-C80D-44B4-B376-F6F67822699D}">
      <dsp:nvSpPr>
        <dsp:cNvPr id="0" name=""/>
        <dsp:cNvSpPr/>
      </dsp:nvSpPr>
      <dsp:spPr>
        <a:xfrm>
          <a:off x="5532371" y="176387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שיש קידושין בעל </a:t>
          </a:r>
          <a:r>
            <a:rPr lang="he-IL" sz="1500" kern="1200" dirty="0" err="1"/>
            <a:t>כרחה</a:t>
          </a:r>
          <a:endParaRPr lang="en-IL" sz="1500" kern="1200" dirty="0"/>
        </a:p>
      </dsp:txBody>
      <dsp:txXfrm>
        <a:off x="5563011" y="207027"/>
        <a:ext cx="1586146" cy="984836"/>
      </dsp:txXfrm>
    </dsp:sp>
    <dsp:sp modelId="{A9DC4CC1-59B9-4E74-AA4D-A69E87D39E88}">
      <dsp:nvSpPr>
        <dsp:cNvPr id="0" name=""/>
        <dsp:cNvSpPr/>
      </dsp:nvSpPr>
      <dsp:spPr>
        <a:xfrm>
          <a:off x="3335801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2BFB8-2967-4196-910C-B65A53446DF3}">
      <dsp:nvSpPr>
        <dsp:cNvPr id="0" name=""/>
        <dsp:cNvSpPr/>
      </dsp:nvSpPr>
      <dsp:spPr>
        <a:xfrm>
          <a:off x="3518849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אין ה"א </a:t>
          </a:r>
          <a:endParaRPr lang="en-IL" sz="1500" kern="1200" dirty="0"/>
        </a:p>
      </dsp:txBody>
      <dsp:txXfrm>
        <a:off x="3549489" y="1732270"/>
        <a:ext cx="1586146" cy="984836"/>
      </dsp:txXfrm>
    </dsp:sp>
    <dsp:sp modelId="{47510024-0D70-4876-A167-1E291EEC88FF}">
      <dsp:nvSpPr>
        <dsp:cNvPr id="0" name=""/>
        <dsp:cNvSpPr/>
      </dsp:nvSpPr>
      <dsp:spPr>
        <a:xfrm>
          <a:off x="3335801" y="3052978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A0841-215A-4A07-BB1C-D3D3FCE628FD}">
      <dsp:nvSpPr>
        <dsp:cNvPr id="0" name=""/>
        <dsp:cNvSpPr/>
      </dsp:nvSpPr>
      <dsp:spPr>
        <a:xfrm>
          <a:off x="3518849" y="3226873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</a:t>
          </a:r>
          <a:endParaRPr lang="en-IL" sz="1500" kern="1200" dirty="0"/>
        </a:p>
      </dsp:txBody>
      <dsp:txXfrm>
        <a:off x="3549489" y="3257513"/>
        <a:ext cx="1586146" cy="984836"/>
      </dsp:txXfrm>
    </dsp:sp>
    <dsp:sp modelId="{B0C76A87-FA9B-4840-95CF-0A9257783D49}">
      <dsp:nvSpPr>
        <dsp:cNvPr id="0" name=""/>
        <dsp:cNvSpPr/>
      </dsp:nvSpPr>
      <dsp:spPr>
        <a:xfrm>
          <a:off x="1322280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5C5EC-0DC0-453B-841C-FA6A3F5B2D01}">
      <dsp:nvSpPr>
        <dsp:cNvPr id="0" name=""/>
        <dsp:cNvSpPr/>
      </dsp:nvSpPr>
      <dsp:spPr>
        <a:xfrm>
          <a:off x="1505327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קידושין- אין מקדש דבר שלא שייך אליו</a:t>
          </a:r>
          <a:endParaRPr lang="en-IL" sz="1500" kern="1200" dirty="0"/>
        </a:p>
      </dsp:txBody>
      <dsp:txXfrm>
        <a:off x="1535967" y="4782756"/>
        <a:ext cx="1586146" cy="984836"/>
      </dsp:txXfrm>
    </dsp:sp>
    <dsp:sp modelId="{36D0E0E5-54B5-4509-93E7-B03A6F890C41}">
      <dsp:nvSpPr>
        <dsp:cNvPr id="0" name=""/>
        <dsp:cNvSpPr/>
      </dsp:nvSpPr>
      <dsp:spPr>
        <a:xfrm>
          <a:off x="3335801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6CE63-B17A-48D0-9482-7EC30725E3AD}">
      <dsp:nvSpPr>
        <dsp:cNvPr id="0" name=""/>
        <dsp:cNvSpPr/>
      </dsp:nvSpPr>
      <dsp:spPr>
        <a:xfrm>
          <a:off x="3518849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האשה</a:t>
          </a:r>
          <a:r>
            <a:rPr lang="he-IL" sz="1500" kern="1200" dirty="0"/>
            <a:t> נקנית</a:t>
          </a:r>
          <a:r>
            <a:rPr lang="en-US" sz="1500" kern="1200" dirty="0"/>
            <a:t>-</a:t>
          </a:r>
          <a:r>
            <a:rPr lang="he-IL" sz="1500" kern="1200" dirty="0"/>
            <a:t> </a:t>
          </a:r>
          <a:r>
            <a:rPr lang="en-US" sz="1500" kern="1200" dirty="0"/>
            <a:t>she’s an equal partner in the </a:t>
          </a:r>
          <a:r>
            <a:rPr lang="he-IL" sz="1500" kern="1200" dirty="0"/>
            <a:t>קנין</a:t>
          </a:r>
          <a:endParaRPr lang="en-IL" sz="1500" kern="1200" dirty="0"/>
        </a:p>
      </dsp:txBody>
      <dsp:txXfrm>
        <a:off x="3549489" y="4782756"/>
        <a:ext cx="1586146" cy="984836"/>
      </dsp:txXfrm>
    </dsp:sp>
    <dsp:sp modelId="{974A8AA9-6509-4A99-B206-0F0C59D51652}">
      <dsp:nvSpPr>
        <dsp:cNvPr id="0" name=""/>
        <dsp:cNvSpPr/>
      </dsp:nvSpPr>
      <dsp:spPr>
        <a:xfrm>
          <a:off x="5349323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BDF8A-B099-45AB-9AD2-A8B204EAB0FB}">
      <dsp:nvSpPr>
        <dsp:cNvPr id="0" name=""/>
        <dsp:cNvSpPr/>
      </dsp:nvSpPr>
      <dsp:spPr>
        <a:xfrm>
          <a:off x="5532371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She’s the subject of the process, not the object </a:t>
          </a:r>
          <a:endParaRPr lang="en-IL" sz="1500" kern="1200" dirty="0"/>
        </a:p>
      </dsp:txBody>
      <dsp:txXfrm>
        <a:off x="5563011" y="4782756"/>
        <a:ext cx="1586146" cy="984836"/>
      </dsp:txXfrm>
    </dsp:sp>
    <dsp:sp modelId="{077F0D49-9FD1-4DC6-93CE-CFD9B0594CC8}">
      <dsp:nvSpPr>
        <dsp:cNvPr id="0" name=""/>
        <dsp:cNvSpPr/>
      </dsp:nvSpPr>
      <dsp:spPr>
        <a:xfrm>
          <a:off x="5349323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0AB85-4A73-41F4-9E0C-8540759B3BF6}">
      <dsp:nvSpPr>
        <dsp:cNvPr id="0" name=""/>
        <dsp:cNvSpPr/>
      </dsp:nvSpPr>
      <dsp:spPr>
        <a:xfrm>
          <a:off x="5532371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יש ה"א לגבי מעמד ביניים</a:t>
          </a:r>
          <a:endParaRPr lang="en-IL" sz="1500" kern="1200" dirty="0"/>
        </a:p>
      </dsp:txBody>
      <dsp:txXfrm>
        <a:off x="5563011" y="1732270"/>
        <a:ext cx="1586146" cy="984836"/>
      </dsp:txXfrm>
    </dsp:sp>
    <dsp:sp modelId="{AE4B60B0-C79C-4917-99C0-830E9D5590DA}">
      <dsp:nvSpPr>
        <dsp:cNvPr id="0" name=""/>
        <dsp:cNvSpPr/>
      </dsp:nvSpPr>
      <dsp:spPr>
        <a:xfrm>
          <a:off x="7362845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D9477-B7FE-4FBD-857D-C22138CC8900}">
      <dsp:nvSpPr>
        <dsp:cNvPr id="0" name=""/>
        <dsp:cNvSpPr/>
      </dsp:nvSpPr>
      <dsp:spPr>
        <a:xfrm>
          <a:off x="7545892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יש </a:t>
          </a:r>
          <a:r>
            <a:rPr lang="he-IL" sz="1500" kern="1200"/>
            <a:t>ה"א ממש</a:t>
          </a:r>
          <a:endParaRPr lang="en-IL" sz="1500" kern="1200" dirty="0"/>
        </a:p>
      </dsp:txBody>
      <dsp:txXfrm>
        <a:off x="7576532" y="1732270"/>
        <a:ext cx="1586146" cy="984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9BA34-738C-457D-A6C3-4E7886B6B2C8}">
      <dsp:nvSpPr>
        <dsp:cNvPr id="0" name=""/>
        <dsp:cNvSpPr/>
      </dsp:nvSpPr>
      <dsp:spPr>
        <a:xfrm>
          <a:off x="7637458" y="4099094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E6D3D-D25F-4AF0-A599-D949F3FA932C}">
      <dsp:nvSpPr>
        <dsp:cNvPr id="0" name=""/>
        <dsp:cNvSpPr/>
      </dsp:nvSpPr>
      <dsp:spPr>
        <a:xfrm>
          <a:off x="7637458" y="2573851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A4F14-22EC-431A-97A0-2891E3C6E03C}">
      <dsp:nvSpPr>
        <dsp:cNvPr id="0" name=""/>
        <dsp:cNvSpPr/>
      </dsp:nvSpPr>
      <dsp:spPr>
        <a:xfrm>
          <a:off x="5669656" y="1048608"/>
          <a:ext cx="2013521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2013521" y="326510"/>
              </a:lnTo>
              <a:lnTo>
                <a:pt x="2013521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2D716-8E43-4AB1-B6A3-30C0285414E4}">
      <dsp:nvSpPr>
        <dsp:cNvPr id="0" name=""/>
        <dsp:cNvSpPr/>
      </dsp:nvSpPr>
      <dsp:spPr>
        <a:xfrm>
          <a:off x="5623936" y="1048608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3EBF-CF47-4DBA-913D-00EE9F43F799}">
      <dsp:nvSpPr>
        <dsp:cNvPr id="0" name=""/>
        <dsp:cNvSpPr/>
      </dsp:nvSpPr>
      <dsp:spPr>
        <a:xfrm>
          <a:off x="3656134" y="4099094"/>
          <a:ext cx="1006760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1006760" y="326510"/>
              </a:lnTo>
              <a:lnTo>
                <a:pt x="100676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36611-7FC3-4EC8-BB29-BCFF8174808C}">
      <dsp:nvSpPr>
        <dsp:cNvPr id="0" name=""/>
        <dsp:cNvSpPr/>
      </dsp:nvSpPr>
      <dsp:spPr>
        <a:xfrm>
          <a:off x="2649374" y="4099094"/>
          <a:ext cx="1006760" cy="479126"/>
        </a:xfrm>
        <a:custGeom>
          <a:avLst/>
          <a:gdLst/>
          <a:ahLst/>
          <a:cxnLst/>
          <a:rect l="0" t="0" r="0" b="0"/>
          <a:pathLst>
            <a:path>
              <a:moveTo>
                <a:pt x="1006760" y="0"/>
              </a:moveTo>
              <a:lnTo>
                <a:pt x="1006760" y="326510"/>
              </a:lnTo>
              <a:lnTo>
                <a:pt x="0" y="326510"/>
              </a:lnTo>
              <a:lnTo>
                <a:pt x="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BDA8F-4B1C-4751-ACC6-F3BF6A83CFA6}">
      <dsp:nvSpPr>
        <dsp:cNvPr id="0" name=""/>
        <dsp:cNvSpPr/>
      </dsp:nvSpPr>
      <dsp:spPr>
        <a:xfrm>
          <a:off x="3610414" y="2573851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FE815-AFF6-4BE4-84A5-5500E76EB400}">
      <dsp:nvSpPr>
        <dsp:cNvPr id="0" name=""/>
        <dsp:cNvSpPr/>
      </dsp:nvSpPr>
      <dsp:spPr>
        <a:xfrm>
          <a:off x="3656134" y="1048608"/>
          <a:ext cx="2013521" cy="479126"/>
        </a:xfrm>
        <a:custGeom>
          <a:avLst/>
          <a:gdLst/>
          <a:ahLst/>
          <a:cxnLst/>
          <a:rect l="0" t="0" r="0" b="0"/>
          <a:pathLst>
            <a:path>
              <a:moveTo>
                <a:pt x="2013521" y="0"/>
              </a:moveTo>
              <a:lnTo>
                <a:pt x="2013521" y="326510"/>
              </a:lnTo>
              <a:lnTo>
                <a:pt x="0" y="326510"/>
              </a:lnTo>
              <a:lnTo>
                <a:pt x="0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DE1F7-6597-4143-AD39-666185953A24}">
      <dsp:nvSpPr>
        <dsp:cNvPr id="0" name=""/>
        <dsp:cNvSpPr/>
      </dsp:nvSpPr>
      <dsp:spPr>
        <a:xfrm>
          <a:off x="4845943" y="2492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B129-C80D-44B4-B376-F6F67822699D}">
      <dsp:nvSpPr>
        <dsp:cNvPr id="0" name=""/>
        <dsp:cNvSpPr/>
      </dsp:nvSpPr>
      <dsp:spPr>
        <a:xfrm>
          <a:off x="5028990" y="176387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שיש קידושין בעל </a:t>
          </a:r>
          <a:r>
            <a:rPr lang="he-IL" sz="1500" kern="1200" dirty="0" err="1"/>
            <a:t>כרחה</a:t>
          </a:r>
          <a:endParaRPr lang="en-IL" sz="1500" kern="1200" dirty="0"/>
        </a:p>
      </dsp:txBody>
      <dsp:txXfrm>
        <a:off x="5059630" y="207027"/>
        <a:ext cx="1586146" cy="984836"/>
      </dsp:txXfrm>
    </dsp:sp>
    <dsp:sp modelId="{A9DC4CC1-59B9-4E74-AA4D-A69E87D39E88}">
      <dsp:nvSpPr>
        <dsp:cNvPr id="0" name=""/>
        <dsp:cNvSpPr/>
      </dsp:nvSpPr>
      <dsp:spPr>
        <a:xfrm>
          <a:off x="2832421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2BFB8-2967-4196-910C-B65A53446DF3}">
      <dsp:nvSpPr>
        <dsp:cNvPr id="0" name=""/>
        <dsp:cNvSpPr/>
      </dsp:nvSpPr>
      <dsp:spPr>
        <a:xfrm>
          <a:off x="3015468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אין אפילו ה"א </a:t>
          </a:r>
          <a:endParaRPr lang="en-IL" sz="1500" kern="1200" dirty="0"/>
        </a:p>
      </dsp:txBody>
      <dsp:txXfrm>
        <a:off x="3046108" y="1732270"/>
        <a:ext cx="1586146" cy="984836"/>
      </dsp:txXfrm>
    </dsp:sp>
    <dsp:sp modelId="{47510024-0D70-4876-A167-1E291EEC88FF}">
      <dsp:nvSpPr>
        <dsp:cNvPr id="0" name=""/>
        <dsp:cNvSpPr/>
      </dsp:nvSpPr>
      <dsp:spPr>
        <a:xfrm>
          <a:off x="2832421" y="3052978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A0841-215A-4A07-BB1C-D3D3FCE628FD}">
      <dsp:nvSpPr>
        <dsp:cNvPr id="0" name=""/>
        <dsp:cNvSpPr/>
      </dsp:nvSpPr>
      <dsp:spPr>
        <a:xfrm>
          <a:off x="3015468" y="3226873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</a:t>
          </a:r>
          <a:endParaRPr lang="en-IL" sz="1500" kern="1200" dirty="0"/>
        </a:p>
      </dsp:txBody>
      <dsp:txXfrm>
        <a:off x="3046108" y="3257513"/>
        <a:ext cx="1586146" cy="984836"/>
      </dsp:txXfrm>
    </dsp:sp>
    <dsp:sp modelId="{B0C76A87-FA9B-4840-95CF-0A9257783D49}">
      <dsp:nvSpPr>
        <dsp:cNvPr id="0" name=""/>
        <dsp:cNvSpPr/>
      </dsp:nvSpPr>
      <dsp:spPr>
        <a:xfrm>
          <a:off x="1825660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5C5EC-0DC0-453B-841C-FA6A3F5B2D01}">
      <dsp:nvSpPr>
        <dsp:cNvPr id="0" name=""/>
        <dsp:cNvSpPr/>
      </dsp:nvSpPr>
      <dsp:spPr>
        <a:xfrm>
          <a:off x="2008708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קידושין- אין מקדש דבר שלא שייך אליו</a:t>
          </a:r>
          <a:endParaRPr lang="en-IL" sz="1500" kern="1200" dirty="0"/>
        </a:p>
      </dsp:txBody>
      <dsp:txXfrm>
        <a:off x="2039348" y="4782756"/>
        <a:ext cx="1586146" cy="984836"/>
      </dsp:txXfrm>
    </dsp:sp>
    <dsp:sp modelId="{36D0E0E5-54B5-4509-93E7-B03A6F890C41}">
      <dsp:nvSpPr>
        <dsp:cNvPr id="0" name=""/>
        <dsp:cNvSpPr/>
      </dsp:nvSpPr>
      <dsp:spPr>
        <a:xfrm>
          <a:off x="3839182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6CE63-B17A-48D0-9482-7EC30725E3AD}">
      <dsp:nvSpPr>
        <dsp:cNvPr id="0" name=""/>
        <dsp:cNvSpPr/>
      </dsp:nvSpPr>
      <dsp:spPr>
        <a:xfrm>
          <a:off x="4022229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האשה</a:t>
          </a:r>
          <a:r>
            <a:rPr lang="he-IL" sz="1500" kern="1200" dirty="0"/>
            <a:t> נקנית</a:t>
          </a:r>
          <a:r>
            <a:rPr lang="en-US" sz="1500" kern="1200" dirty="0"/>
            <a:t>-</a:t>
          </a:r>
          <a:r>
            <a:rPr lang="he-IL" sz="1500" kern="1200" dirty="0"/>
            <a:t> </a:t>
          </a:r>
          <a:r>
            <a:rPr lang="en-US" sz="1500" kern="1200" dirty="0"/>
            <a:t>she’s an equal partner in the </a:t>
          </a:r>
          <a:r>
            <a:rPr lang="he-IL" sz="1500" kern="1200" dirty="0"/>
            <a:t>קנין</a:t>
          </a:r>
          <a:endParaRPr lang="en-IL" sz="1500" kern="1200" dirty="0"/>
        </a:p>
      </dsp:txBody>
      <dsp:txXfrm>
        <a:off x="4052869" y="4782756"/>
        <a:ext cx="1586146" cy="984836"/>
      </dsp:txXfrm>
    </dsp:sp>
    <dsp:sp modelId="{077F0D49-9FD1-4DC6-93CE-CFD9B0594CC8}">
      <dsp:nvSpPr>
        <dsp:cNvPr id="0" name=""/>
        <dsp:cNvSpPr/>
      </dsp:nvSpPr>
      <dsp:spPr>
        <a:xfrm>
          <a:off x="4845943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0AB85-4A73-41F4-9E0C-8540759B3BF6}">
      <dsp:nvSpPr>
        <dsp:cNvPr id="0" name=""/>
        <dsp:cNvSpPr/>
      </dsp:nvSpPr>
      <dsp:spPr>
        <a:xfrm>
          <a:off x="5028990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יש ה"א לגבי מעמד ביניים</a:t>
          </a:r>
          <a:endParaRPr lang="en-IL" sz="1500" kern="1200" dirty="0"/>
        </a:p>
      </dsp:txBody>
      <dsp:txXfrm>
        <a:off x="5059630" y="1732270"/>
        <a:ext cx="1586146" cy="984836"/>
      </dsp:txXfrm>
    </dsp:sp>
    <dsp:sp modelId="{AE4B60B0-C79C-4917-99C0-830E9D5590DA}">
      <dsp:nvSpPr>
        <dsp:cNvPr id="0" name=""/>
        <dsp:cNvSpPr/>
      </dsp:nvSpPr>
      <dsp:spPr>
        <a:xfrm>
          <a:off x="6859465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D9477-B7FE-4FBD-857D-C22138CC8900}">
      <dsp:nvSpPr>
        <dsp:cNvPr id="0" name=""/>
        <dsp:cNvSpPr/>
      </dsp:nvSpPr>
      <dsp:spPr>
        <a:xfrm>
          <a:off x="7042512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אולי יש ה"א ממש</a:t>
          </a:r>
          <a:endParaRPr lang="en-IL" sz="1500" kern="1200" dirty="0"/>
        </a:p>
      </dsp:txBody>
      <dsp:txXfrm>
        <a:off x="7073152" y="1732270"/>
        <a:ext cx="1586146" cy="984836"/>
      </dsp:txXfrm>
    </dsp:sp>
    <dsp:sp modelId="{76DFE050-26BC-403C-8349-D39042E2574C}">
      <dsp:nvSpPr>
        <dsp:cNvPr id="0" name=""/>
        <dsp:cNvSpPr/>
      </dsp:nvSpPr>
      <dsp:spPr>
        <a:xfrm>
          <a:off x="6859465" y="3052978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68452-F140-4E58-9209-05773596A8DA}">
      <dsp:nvSpPr>
        <dsp:cNvPr id="0" name=""/>
        <dsp:cNvSpPr/>
      </dsp:nvSpPr>
      <dsp:spPr>
        <a:xfrm>
          <a:off x="7042512" y="3226873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גט, </a:t>
          </a:r>
          <a:r>
            <a:rPr lang="he-IL" sz="1500" kern="1200" dirty="0" err="1"/>
            <a:t>ויבום</a:t>
          </a:r>
          <a:r>
            <a:rPr lang="he-IL" sz="1500" kern="1200" dirty="0"/>
            <a:t> - בעל </a:t>
          </a:r>
          <a:r>
            <a:rPr lang="he-IL" sz="1500" kern="1200" dirty="0" err="1"/>
            <a:t>כרחה</a:t>
          </a:r>
          <a:r>
            <a:rPr lang="he-IL" sz="1500" kern="1200" dirty="0"/>
            <a:t>- אולי גם קידושין</a:t>
          </a:r>
        </a:p>
      </dsp:txBody>
      <dsp:txXfrm>
        <a:off x="7073152" y="3257513"/>
        <a:ext cx="1586146" cy="984836"/>
      </dsp:txXfrm>
    </dsp:sp>
    <dsp:sp modelId="{38248266-7741-4DC5-A51B-EA2DD16C6520}">
      <dsp:nvSpPr>
        <dsp:cNvPr id="0" name=""/>
        <dsp:cNvSpPr/>
      </dsp:nvSpPr>
      <dsp:spPr>
        <a:xfrm>
          <a:off x="6859465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6DF42-3183-46AB-96CC-8FC5EA5FA9F7}">
      <dsp:nvSpPr>
        <dsp:cNvPr id="0" name=""/>
        <dsp:cNvSpPr/>
      </dsp:nvSpPr>
      <dsp:spPr>
        <a:xfrm>
          <a:off x="7042512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מאירי- לא צריך קרא- אם כן לא הנחת בת לאברהם אבינו</a:t>
          </a:r>
        </a:p>
      </dsp:txBody>
      <dsp:txXfrm>
        <a:off x="7073152" y="4782756"/>
        <a:ext cx="1586146" cy="984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9BA34-738C-457D-A6C3-4E7886B6B2C8}">
      <dsp:nvSpPr>
        <dsp:cNvPr id="0" name=""/>
        <dsp:cNvSpPr/>
      </dsp:nvSpPr>
      <dsp:spPr>
        <a:xfrm>
          <a:off x="8140838" y="4099094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E6D3D-D25F-4AF0-A599-D949F3FA932C}">
      <dsp:nvSpPr>
        <dsp:cNvPr id="0" name=""/>
        <dsp:cNvSpPr/>
      </dsp:nvSpPr>
      <dsp:spPr>
        <a:xfrm>
          <a:off x="8140838" y="2573851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A4F14-22EC-431A-97A0-2891E3C6E03C}">
      <dsp:nvSpPr>
        <dsp:cNvPr id="0" name=""/>
        <dsp:cNvSpPr/>
      </dsp:nvSpPr>
      <dsp:spPr>
        <a:xfrm>
          <a:off x="5669656" y="1048608"/>
          <a:ext cx="2516902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2516902" y="326510"/>
              </a:lnTo>
              <a:lnTo>
                <a:pt x="2516902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6DB0A-9387-4597-B6E4-F1CDC054C8F5}">
      <dsp:nvSpPr>
        <dsp:cNvPr id="0" name=""/>
        <dsp:cNvSpPr/>
      </dsp:nvSpPr>
      <dsp:spPr>
        <a:xfrm>
          <a:off x="6127317" y="4099094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9CA84-435F-4DDC-B41E-26D00B335D66}">
      <dsp:nvSpPr>
        <dsp:cNvPr id="0" name=""/>
        <dsp:cNvSpPr/>
      </dsp:nvSpPr>
      <dsp:spPr>
        <a:xfrm>
          <a:off x="6127317" y="2573851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2D716-8E43-4AB1-B6A3-30C0285414E4}">
      <dsp:nvSpPr>
        <dsp:cNvPr id="0" name=""/>
        <dsp:cNvSpPr/>
      </dsp:nvSpPr>
      <dsp:spPr>
        <a:xfrm>
          <a:off x="5669656" y="1048608"/>
          <a:ext cx="503380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503380" y="326510"/>
              </a:lnTo>
              <a:lnTo>
                <a:pt x="503380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F3EBF-CF47-4DBA-913D-00EE9F43F799}">
      <dsp:nvSpPr>
        <dsp:cNvPr id="0" name=""/>
        <dsp:cNvSpPr/>
      </dsp:nvSpPr>
      <dsp:spPr>
        <a:xfrm>
          <a:off x="3152754" y="4099094"/>
          <a:ext cx="1006760" cy="47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10"/>
              </a:lnTo>
              <a:lnTo>
                <a:pt x="1006760" y="326510"/>
              </a:lnTo>
              <a:lnTo>
                <a:pt x="100676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36611-7FC3-4EC8-BB29-BCFF8174808C}">
      <dsp:nvSpPr>
        <dsp:cNvPr id="0" name=""/>
        <dsp:cNvSpPr/>
      </dsp:nvSpPr>
      <dsp:spPr>
        <a:xfrm>
          <a:off x="2145993" y="4099094"/>
          <a:ext cx="1006760" cy="479126"/>
        </a:xfrm>
        <a:custGeom>
          <a:avLst/>
          <a:gdLst/>
          <a:ahLst/>
          <a:cxnLst/>
          <a:rect l="0" t="0" r="0" b="0"/>
          <a:pathLst>
            <a:path>
              <a:moveTo>
                <a:pt x="1006760" y="0"/>
              </a:moveTo>
              <a:lnTo>
                <a:pt x="1006760" y="326510"/>
              </a:lnTo>
              <a:lnTo>
                <a:pt x="0" y="326510"/>
              </a:lnTo>
              <a:lnTo>
                <a:pt x="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BDA8F-4B1C-4751-ACC6-F3BF6A83CFA6}">
      <dsp:nvSpPr>
        <dsp:cNvPr id="0" name=""/>
        <dsp:cNvSpPr/>
      </dsp:nvSpPr>
      <dsp:spPr>
        <a:xfrm>
          <a:off x="3107034" y="2573851"/>
          <a:ext cx="91440" cy="479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91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FE815-AFF6-4BE4-84A5-5500E76EB400}">
      <dsp:nvSpPr>
        <dsp:cNvPr id="0" name=""/>
        <dsp:cNvSpPr/>
      </dsp:nvSpPr>
      <dsp:spPr>
        <a:xfrm>
          <a:off x="3152754" y="1048608"/>
          <a:ext cx="2516902" cy="479126"/>
        </a:xfrm>
        <a:custGeom>
          <a:avLst/>
          <a:gdLst/>
          <a:ahLst/>
          <a:cxnLst/>
          <a:rect l="0" t="0" r="0" b="0"/>
          <a:pathLst>
            <a:path>
              <a:moveTo>
                <a:pt x="2516902" y="0"/>
              </a:moveTo>
              <a:lnTo>
                <a:pt x="2516902" y="326510"/>
              </a:lnTo>
              <a:lnTo>
                <a:pt x="0" y="326510"/>
              </a:lnTo>
              <a:lnTo>
                <a:pt x="0" y="479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DE1F7-6597-4143-AD39-666185953A24}">
      <dsp:nvSpPr>
        <dsp:cNvPr id="0" name=""/>
        <dsp:cNvSpPr/>
      </dsp:nvSpPr>
      <dsp:spPr>
        <a:xfrm>
          <a:off x="4845943" y="2492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B129-C80D-44B4-B376-F6F67822699D}">
      <dsp:nvSpPr>
        <dsp:cNvPr id="0" name=""/>
        <dsp:cNvSpPr/>
      </dsp:nvSpPr>
      <dsp:spPr>
        <a:xfrm>
          <a:off x="5028990" y="176387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שיש קידושין בעל </a:t>
          </a:r>
          <a:r>
            <a:rPr lang="he-IL" sz="1500" kern="1200" dirty="0" err="1"/>
            <a:t>כרחה</a:t>
          </a:r>
          <a:endParaRPr lang="en-IL" sz="1500" kern="1200" dirty="0"/>
        </a:p>
      </dsp:txBody>
      <dsp:txXfrm>
        <a:off x="5059630" y="207027"/>
        <a:ext cx="1586146" cy="984836"/>
      </dsp:txXfrm>
    </dsp:sp>
    <dsp:sp modelId="{A9DC4CC1-59B9-4E74-AA4D-A69E87D39E88}">
      <dsp:nvSpPr>
        <dsp:cNvPr id="0" name=""/>
        <dsp:cNvSpPr/>
      </dsp:nvSpPr>
      <dsp:spPr>
        <a:xfrm>
          <a:off x="2329041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2BFB8-2967-4196-910C-B65A53446DF3}">
      <dsp:nvSpPr>
        <dsp:cNvPr id="0" name=""/>
        <dsp:cNvSpPr/>
      </dsp:nvSpPr>
      <dsp:spPr>
        <a:xfrm>
          <a:off x="2512088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אין אפילו ה"א </a:t>
          </a:r>
          <a:endParaRPr lang="en-IL" sz="1500" kern="1200" dirty="0"/>
        </a:p>
      </dsp:txBody>
      <dsp:txXfrm>
        <a:off x="2542728" y="1732270"/>
        <a:ext cx="1586146" cy="984836"/>
      </dsp:txXfrm>
    </dsp:sp>
    <dsp:sp modelId="{47510024-0D70-4876-A167-1E291EEC88FF}">
      <dsp:nvSpPr>
        <dsp:cNvPr id="0" name=""/>
        <dsp:cNvSpPr/>
      </dsp:nvSpPr>
      <dsp:spPr>
        <a:xfrm>
          <a:off x="2329041" y="3052978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A0841-215A-4A07-BB1C-D3D3FCE628FD}">
      <dsp:nvSpPr>
        <dsp:cNvPr id="0" name=""/>
        <dsp:cNvSpPr/>
      </dsp:nvSpPr>
      <dsp:spPr>
        <a:xfrm>
          <a:off x="2512088" y="3226873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</a:t>
          </a:r>
          <a:endParaRPr lang="en-IL" sz="1500" kern="1200" dirty="0"/>
        </a:p>
      </dsp:txBody>
      <dsp:txXfrm>
        <a:off x="2542728" y="3257513"/>
        <a:ext cx="1586146" cy="984836"/>
      </dsp:txXfrm>
    </dsp:sp>
    <dsp:sp modelId="{B0C76A87-FA9B-4840-95CF-0A9257783D49}">
      <dsp:nvSpPr>
        <dsp:cNvPr id="0" name=""/>
        <dsp:cNvSpPr/>
      </dsp:nvSpPr>
      <dsp:spPr>
        <a:xfrm>
          <a:off x="1322280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5C5EC-0DC0-453B-841C-FA6A3F5B2D01}">
      <dsp:nvSpPr>
        <dsp:cNvPr id="0" name=""/>
        <dsp:cNvSpPr/>
      </dsp:nvSpPr>
      <dsp:spPr>
        <a:xfrm>
          <a:off x="1505327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קידושין- אין מקדש דבר שלא שייך אליו</a:t>
          </a:r>
          <a:endParaRPr lang="en-IL" sz="1500" kern="1200" dirty="0"/>
        </a:p>
      </dsp:txBody>
      <dsp:txXfrm>
        <a:off x="1535967" y="4782756"/>
        <a:ext cx="1586146" cy="984836"/>
      </dsp:txXfrm>
    </dsp:sp>
    <dsp:sp modelId="{36D0E0E5-54B5-4509-93E7-B03A6F890C41}">
      <dsp:nvSpPr>
        <dsp:cNvPr id="0" name=""/>
        <dsp:cNvSpPr/>
      </dsp:nvSpPr>
      <dsp:spPr>
        <a:xfrm>
          <a:off x="3335801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6CE63-B17A-48D0-9482-7EC30725E3AD}">
      <dsp:nvSpPr>
        <dsp:cNvPr id="0" name=""/>
        <dsp:cNvSpPr/>
      </dsp:nvSpPr>
      <dsp:spPr>
        <a:xfrm>
          <a:off x="3518849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האשה</a:t>
          </a:r>
          <a:r>
            <a:rPr lang="he-IL" sz="1500" kern="1200" dirty="0"/>
            <a:t> נקנית</a:t>
          </a:r>
          <a:r>
            <a:rPr lang="en-US" sz="1500" kern="1200" dirty="0"/>
            <a:t>-</a:t>
          </a:r>
          <a:r>
            <a:rPr lang="he-IL" sz="1500" kern="1200" dirty="0"/>
            <a:t> </a:t>
          </a:r>
          <a:r>
            <a:rPr lang="en-US" sz="1500" kern="1200" dirty="0"/>
            <a:t>she’s an equal partner in the </a:t>
          </a:r>
          <a:r>
            <a:rPr lang="he-IL" sz="1500" kern="1200" dirty="0"/>
            <a:t>קנין</a:t>
          </a:r>
          <a:endParaRPr lang="en-IL" sz="1500" kern="1200" dirty="0"/>
        </a:p>
      </dsp:txBody>
      <dsp:txXfrm>
        <a:off x="3549489" y="4782756"/>
        <a:ext cx="1586146" cy="984836"/>
      </dsp:txXfrm>
    </dsp:sp>
    <dsp:sp modelId="{077F0D49-9FD1-4DC6-93CE-CFD9B0594CC8}">
      <dsp:nvSpPr>
        <dsp:cNvPr id="0" name=""/>
        <dsp:cNvSpPr/>
      </dsp:nvSpPr>
      <dsp:spPr>
        <a:xfrm>
          <a:off x="5349323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0AB85-4A73-41F4-9E0C-8540759B3BF6}">
      <dsp:nvSpPr>
        <dsp:cNvPr id="0" name=""/>
        <dsp:cNvSpPr/>
      </dsp:nvSpPr>
      <dsp:spPr>
        <a:xfrm>
          <a:off x="5532371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יש ה"א לגבי תלוה וקדיש</a:t>
          </a:r>
          <a:endParaRPr lang="en-IL" sz="1500" kern="1200" dirty="0"/>
        </a:p>
      </dsp:txBody>
      <dsp:txXfrm>
        <a:off x="5563011" y="1732270"/>
        <a:ext cx="1586146" cy="984836"/>
      </dsp:txXfrm>
    </dsp:sp>
    <dsp:sp modelId="{0175A051-6DCE-42CF-A514-D1B1B0F7B8A6}">
      <dsp:nvSpPr>
        <dsp:cNvPr id="0" name=""/>
        <dsp:cNvSpPr/>
      </dsp:nvSpPr>
      <dsp:spPr>
        <a:xfrm>
          <a:off x="5349323" y="3052978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E3E67-1900-40DB-8AE8-9DBAF4DD9160}">
      <dsp:nvSpPr>
        <dsp:cNvPr id="0" name=""/>
        <dsp:cNvSpPr/>
      </dsp:nvSpPr>
      <dsp:spPr>
        <a:xfrm>
          <a:off x="5532371" y="3226873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שתלוהו </a:t>
          </a:r>
          <a:r>
            <a:rPr lang="he-IL" sz="1500" kern="1200" dirty="0" err="1"/>
            <a:t>וזבין</a:t>
          </a:r>
          <a:r>
            <a:rPr lang="he-IL" sz="1500" kern="1200" dirty="0"/>
            <a:t> </a:t>
          </a:r>
          <a:r>
            <a:rPr lang="he-IL" sz="1500" kern="1200" dirty="0" err="1"/>
            <a:t>זביניה</a:t>
          </a:r>
          <a:r>
            <a:rPr lang="he-IL" sz="1500" kern="1200" dirty="0"/>
            <a:t> </a:t>
          </a:r>
          <a:r>
            <a:rPr lang="he-IL" sz="1500" kern="1200" dirty="0" err="1"/>
            <a:t>זביני</a:t>
          </a:r>
          <a:r>
            <a:rPr lang="he-IL" sz="1500" kern="1200" dirty="0"/>
            <a:t> </a:t>
          </a:r>
          <a:r>
            <a:rPr lang="he-IL" sz="1500" kern="1200" dirty="0" err="1"/>
            <a:t>בקנין</a:t>
          </a:r>
          <a:r>
            <a:rPr lang="he-IL" sz="1500" kern="1200" dirty="0"/>
            <a:t> רגיל</a:t>
          </a:r>
          <a:endParaRPr lang="en-IL" sz="1500" kern="1200" dirty="0"/>
        </a:p>
      </dsp:txBody>
      <dsp:txXfrm>
        <a:off x="5563011" y="3257513"/>
        <a:ext cx="1586146" cy="984836"/>
      </dsp:txXfrm>
    </dsp:sp>
    <dsp:sp modelId="{459BED0B-99E9-4E03-8258-67D034DE77A0}">
      <dsp:nvSpPr>
        <dsp:cNvPr id="0" name=""/>
        <dsp:cNvSpPr/>
      </dsp:nvSpPr>
      <dsp:spPr>
        <a:xfrm>
          <a:off x="5349323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39FA2-6D72-4F5F-88B1-BE2004154C71}">
      <dsp:nvSpPr>
        <dsp:cNvPr id="0" name=""/>
        <dsp:cNvSpPr/>
      </dsp:nvSpPr>
      <dsp:spPr>
        <a:xfrm>
          <a:off x="5532371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Real </a:t>
          </a:r>
          <a:r>
            <a:rPr lang="en-US" sz="1500" kern="1200" dirty="0" err="1"/>
            <a:t>h’a</a:t>
          </a:r>
          <a:r>
            <a:rPr lang="en-US" sz="1500" kern="1200" dirty="0"/>
            <a:t> for kiddushin with expressed consent under pressure</a:t>
          </a:r>
          <a:endParaRPr lang="en-IL" sz="1500" kern="1200" dirty="0"/>
        </a:p>
      </dsp:txBody>
      <dsp:txXfrm>
        <a:off x="5563011" y="4782756"/>
        <a:ext cx="1586146" cy="984836"/>
      </dsp:txXfrm>
    </dsp:sp>
    <dsp:sp modelId="{AE4B60B0-C79C-4917-99C0-830E9D5590DA}">
      <dsp:nvSpPr>
        <dsp:cNvPr id="0" name=""/>
        <dsp:cNvSpPr/>
      </dsp:nvSpPr>
      <dsp:spPr>
        <a:xfrm>
          <a:off x="7362845" y="1527735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D9477-B7FE-4FBD-857D-C22138CC8900}">
      <dsp:nvSpPr>
        <dsp:cNvPr id="0" name=""/>
        <dsp:cNvSpPr/>
      </dsp:nvSpPr>
      <dsp:spPr>
        <a:xfrm>
          <a:off x="7545892" y="1701630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אולי יש ה"א ממש</a:t>
          </a:r>
          <a:endParaRPr lang="en-IL" sz="1500" kern="1200" dirty="0"/>
        </a:p>
      </dsp:txBody>
      <dsp:txXfrm>
        <a:off x="7576532" y="1732270"/>
        <a:ext cx="1586146" cy="984836"/>
      </dsp:txXfrm>
    </dsp:sp>
    <dsp:sp modelId="{76DFE050-26BC-403C-8349-D39042E2574C}">
      <dsp:nvSpPr>
        <dsp:cNvPr id="0" name=""/>
        <dsp:cNvSpPr/>
      </dsp:nvSpPr>
      <dsp:spPr>
        <a:xfrm>
          <a:off x="7362845" y="3052978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68452-F140-4E58-9209-05773596A8DA}">
      <dsp:nvSpPr>
        <dsp:cNvPr id="0" name=""/>
        <dsp:cNvSpPr/>
      </dsp:nvSpPr>
      <dsp:spPr>
        <a:xfrm>
          <a:off x="7545892" y="3226873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גט, </a:t>
          </a:r>
          <a:r>
            <a:rPr lang="he-IL" sz="1500" kern="1200" dirty="0" err="1"/>
            <a:t>ויבום</a:t>
          </a:r>
          <a:r>
            <a:rPr lang="he-IL" sz="1500" kern="1200" dirty="0"/>
            <a:t> - בעל </a:t>
          </a:r>
          <a:r>
            <a:rPr lang="he-IL" sz="1500" kern="1200" dirty="0" err="1"/>
            <a:t>כרחה</a:t>
          </a:r>
          <a:r>
            <a:rPr lang="he-IL" sz="1500" kern="1200" dirty="0"/>
            <a:t>- אולי גם קידושין</a:t>
          </a:r>
        </a:p>
      </dsp:txBody>
      <dsp:txXfrm>
        <a:off x="7576532" y="3257513"/>
        <a:ext cx="1586146" cy="984836"/>
      </dsp:txXfrm>
    </dsp:sp>
    <dsp:sp modelId="{38248266-7741-4DC5-A51B-EA2DD16C6520}">
      <dsp:nvSpPr>
        <dsp:cNvPr id="0" name=""/>
        <dsp:cNvSpPr/>
      </dsp:nvSpPr>
      <dsp:spPr>
        <a:xfrm>
          <a:off x="7362845" y="4578221"/>
          <a:ext cx="1647426" cy="1046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6DF42-3183-46AB-96CC-8FC5EA5FA9F7}">
      <dsp:nvSpPr>
        <dsp:cNvPr id="0" name=""/>
        <dsp:cNvSpPr/>
      </dsp:nvSpPr>
      <dsp:spPr>
        <a:xfrm>
          <a:off x="7545892" y="4752116"/>
          <a:ext cx="1647426" cy="1046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מאירי- לא צריך קרא- אם כן לא הנחת בת לאברהם אבינו</a:t>
          </a:r>
        </a:p>
      </dsp:txBody>
      <dsp:txXfrm>
        <a:off x="7576532" y="4782756"/>
        <a:ext cx="1586146" cy="984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7A700-9DF9-4B3D-8709-44C759B17A3C}">
      <dsp:nvSpPr>
        <dsp:cNvPr id="0" name=""/>
        <dsp:cNvSpPr/>
      </dsp:nvSpPr>
      <dsp:spPr>
        <a:xfrm>
          <a:off x="7867577" y="4183856"/>
          <a:ext cx="1027951" cy="489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83"/>
              </a:lnTo>
              <a:lnTo>
                <a:pt x="1027951" y="333383"/>
              </a:lnTo>
              <a:lnTo>
                <a:pt x="1027951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B04CA-EFF8-4A36-A7DF-6C5C9A65B232}">
      <dsp:nvSpPr>
        <dsp:cNvPr id="0" name=""/>
        <dsp:cNvSpPr/>
      </dsp:nvSpPr>
      <dsp:spPr>
        <a:xfrm>
          <a:off x="6839626" y="4183856"/>
          <a:ext cx="1027951" cy="489211"/>
        </a:xfrm>
        <a:custGeom>
          <a:avLst/>
          <a:gdLst/>
          <a:ahLst/>
          <a:cxnLst/>
          <a:rect l="0" t="0" r="0" b="0"/>
          <a:pathLst>
            <a:path>
              <a:moveTo>
                <a:pt x="1027951" y="0"/>
              </a:moveTo>
              <a:lnTo>
                <a:pt x="1027951" y="333383"/>
              </a:lnTo>
              <a:lnTo>
                <a:pt x="0" y="333383"/>
              </a:lnTo>
              <a:lnTo>
                <a:pt x="0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E0120-E708-4535-81BA-4E4E9E675255}">
      <dsp:nvSpPr>
        <dsp:cNvPr id="0" name=""/>
        <dsp:cNvSpPr/>
      </dsp:nvSpPr>
      <dsp:spPr>
        <a:xfrm>
          <a:off x="7821857" y="2626510"/>
          <a:ext cx="91440" cy="489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20511-0E5D-4318-9D45-F25D4A72DEF1}">
      <dsp:nvSpPr>
        <dsp:cNvPr id="0" name=""/>
        <dsp:cNvSpPr/>
      </dsp:nvSpPr>
      <dsp:spPr>
        <a:xfrm>
          <a:off x="4783724" y="1069164"/>
          <a:ext cx="3083853" cy="489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83"/>
              </a:lnTo>
              <a:lnTo>
                <a:pt x="3083853" y="333383"/>
              </a:lnTo>
              <a:lnTo>
                <a:pt x="3083853" y="489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BEDEA-C9BB-440D-A530-F68567378495}">
      <dsp:nvSpPr>
        <dsp:cNvPr id="0" name=""/>
        <dsp:cNvSpPr/>
      </dsp:nvSpPr>
      <dsp:spPr>
        <a:xfrm>
          <a:off x="3755773" y="4183856"/>
          <a:ext cx="1027951" cy="489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83"/>
              </a:lnTo>
              <a:lnTo>
                <a:pt x="1027951" y="333383"/>
              </a:lnTo>
              <a:lnTo>
                <a:pt x="1027951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1BFA4-29CC-4C94-909A-71CA40F1F06A}">
      <dsp:nvSpPr>
        <dsp:cNvPr id="0" name=""/>
        <dsp:cNvSpPr/>
      </dsp:nvSpPr>
      <dsp:spPr>
        <a:xfrm>
          <a:off x="2727821" y="4183856"/>
          <a:ext cx="1027951" cy="489211"/>
        </a:xfrm>
        <a:custGeom>
          <a:avLst/>
          <a:gdLst/>
          <a:ahLst/>
          <a:cxnLst/>
          <a:rect l="0" t="0" r="0" b="0"/>
          <a:pathLst>
            <a:path>
              <a:moveTo>
                <a:pt x="1027951" y="0"/>
              </a:moveTo>
              <a:lnTo>
                <a:pt x="1027951" y="333383"/>
              </a:lnTo>
              <a:lnTo>
                <a:pt x="0" y="333383"/>
              </a:lnTo>
              <a:lnTo>
                <a:pt x="0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55312-0152-4035-AE3D-29A03055D892}">
      <dsp:nvSpPr>
        <dsp:cNvPr id="0" name=""/>
        <dsp:cNvSpPr/>
      </dsp:nvSpPr>
      <dsp:spPr>
        <a:xfrm>
          <a:off x="3710053" y="2626510"/>
          <a:ext cx="91440" cy="489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8A9C6-95A2-41DE-B01A-D52A24DAA0BB}">
      <dsp:nvSpPr>
        <dsp:cNvPr id="0" name=""/>
        <dsp:cNvSpPr/>
      </dsp:nvSpPr>
      <dsp:spPr>
        <a:xfrm>
          <a:off x="3755773" y="1069164"/>
          <a:ext cx="1027951" cy="489211"/>
        </a:xfrm>
        <a:custGeom>
          <a:avLst/>
          <a:gdLst/>
          <a:ahLst/>
          <a:cxnLst/>
          <a:rect l="0" t="0" r="0" b="0"/>
          <a:pathLst>
            <a:path>
              <a:moveTo>
                <a:pt x="1027951" y="0"/>
              </a:moveTo>
              <a:lnTo>
                <a:pt x="1027951" y="333383"/>
              </a:lnTo>
              <a:lnTo>
                <a:pt x="0" y="333383"/>
              </a:lnTo>
              <a:lnTo>
                <a:pt x="0" y="489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2A2B8-5B4A-4E8B-813A-B1299E96A3D1}">
      <dsp:nvSpPr>
        <dsp:cNvPr id="0" name=""/>
        <dsp:cNvSpPr/>
      </dsp:nvSpPr>
      <dsp:spPr>
        <a:xfrm>
          <a:off x="1654150" y="2626510"/>
          <a:ext cx="91440" cy="489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2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3D701-5F1F-4DBA-A3B8-9D0BD76AED8F}">
      <dsp:nvSpPr>
        <dsp:cNvPr id="0" name=""/>
        <dsp:cNvSpPr/>
      </dsp:nvSpPr>
      <dsp:spPr>
        <a:xfrm>
          <a:off x="1699870" y="1069164"/>
          <a:ext cx="3083853" cy="489211"/>
        </a:xfrm>
        <a:custGeom>
          <a:avLst/>
          <a:gdLst/>
          <a:ahLst/>
          <a:cxnLst/>
          <a:rect l="0" t="0" r="0" b="0"/>
          <a:pathLst>
            <a:path>
              <a:moveTo>
                <a:pt x="3083853" y="0"/>
              </a:moveTo>
              <a:lnTo>
                <a:pt x="3083853" y="333383"/>
              </a:lnTo>
              <a:lnTo>
                <a:pt x="0" y="333383"/>
              </a:lnTo>
              <a:lnTo>
                <a:pt x="0" y="4892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A62D9-4832-44A6-AD17-469C70F89A98}">
      <dsp:nvSpPr>
        <dsp:cNvPr id="0" name=""/>
        <dsp:cNvSpPr/>
      </dsp:nvSpPr>
      <dsp:spPr>
        <a:xfrm>
          <a:off x="3942673" y="1029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51324-5768-4869-A190-F51981AD3976}">
      <dsp:nvSpPr>
        <dsp:cNvPr id="0" name=""/>
        <dsp:cNvSpPr/>
      </dsp:nvSpPr>
      <dsp:spPr>
        <a:xfrm>
          <a:off x="4129573" y="178585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בעל </a:t>
          </a:r>
          <a:r>
            <a:rPr lang="he-IL" sz="1600" kern="1200" dirty="0" err="1"/>
            <a:t>כרחה</a:t>
          </a:r>
          <a:r>
            <a:rPr lang="he-IL" sz="1600" kern="1200" dirty="0"/>
            <a:t> </a:t>
          </a:r>
          <a:endParaRPr lang="en-IL" sz="1600" kern="1200" dirty="0"/>
        </a:p>
      </dsp:txBody>
      <dsp:txXfrm>
        <a:off x="4160858" y="209870"/>
        <a:ext cx="1619531" cy="1005564"/>
      </dsp:txXfrm>
    </dsp:sp>
    <dsp:sp modelId="{6A8D4CA8-A222-447F-8647-0161D8FB1503}">
      <dsp:nvSpPr>
        <dsp:cNvPr id="0" name=""/>
        <dsp:cNvSpPr/>
      </dsp:nvSpPr>
      <dsp:spPr>
        <a:xfrm>
          <a:off x="858819" y="1558375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2557A-BE45-4EBE-9615-C7B52F26C9E6}">
      <dsp:nvSpPr>
        <dsp:cNvPr id="0" name=""/>
        <dsp:cNvSpPr/>
      </dsp:nvSpPr>
      <dsp:spPr>
        <a:xfrm>
          <a:off x="1045719" y="1735931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Nonsensical</a:t>
          </a:r>
          <a:endParaRPr lang="en-IL" sz="1600" kern="1200" dirty="0"/>
        </a:p>
      </dsp:txBody>
      <dsp:txXfrm>
        <a:off x="1077004" y="1767216"/>
        <a:ext cx="1619531" cy="1005564"/>
      </dsp:txXfrm>
    </dsp:sp>
    <dsp:sp modelId="{D8F51491-E92E-4F58-B25E-E8AE16DD6A41}">
      <dsp:nvSpPr>
        <dsp:cNvPr id="0" name=""/>
        <dsp:cNvSpPr/>
      </dsp:nvSpPr>
      <dsp:spPr>
        <a:xfrm>
          <a:off x="858819" y="3115722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76276-3301-45A6-8A01-43781773F5E8}">
      <dsp:nvSpPr>
        <dsp:cNvPr id="0" name=""/>
        <dsp:cNvSpPr/>
      </dsp:nvSpPr>
      <dsp:spPr>
        <a:xfrm>
          <a:off x="1045719" y="3293277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רמ</a:t>
          </a:r>
          <a:r>
            <a:rPr lang="he-IL" sz="1600" b="0" u="none" kern="1200" dirty="0"/>
            <a:t>ב"ן- </a:t>
          </a:r>
          <a:r>
            <a:rPr lang="he-IL" sz="16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מדקתני</a:t>
          </a:r>
          <a:r>
            <a:rPr lang="he-IL" sz="16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he-IL" sz="16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האשה</a:t>
          </a:r>
          <a:r>
            <a:rPr lang="he-IL" sz="16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... שאין קנין זה תלוי באיש אלא תלוי נמי בה</a:t>
          </a:r>
          <a:endParaRPr lang="en-IL" sz="1600" b="0" u="none" kern="1200" dirty="0"/>
        </a:p>
      </dsp:txBody>
      <dsp:txXfrm>
        <a:off x="1077004" y="3324562"/>
        <a:ext cx="1619531" cy="1005564"/>
      </dsp:txXfrm>
    </dsp:sp>
    <dsp:sp modelId="{6419AEC7-3E5E-4AAC-A345-8337F816658C}">
      <dsp:nvSpPr>
        <dsp:cNvPr id="0" name=""/>
        <dsp:cNvSpPr/>
      </dsp:nvSpPr>
      <dsp:spPr>
        <a:xfrm>
          <a:off x="2914722" y="1558375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4B175-5456-4F35-98E3-E5BB9C425FD3}">
      <dsp:nvSpPr>
        <dsp:cNvPr id="0" name=""/>
        <dsp:cNvSpPr/>
      </dsp:nvSpPr>
      <dsp:spPr>
        <a:xfrm>
          <a:off x="3101622" y="1735931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Absurd and Abhorrent </a:t>
          </a:r>
          <a:endParaRPr lang="en-IL" sz="1600" kern="1200" dirty="0"/>
        </a:p>
      </dsp:txBody>
      <dsp:txXfrm>
        <a:off x="3132907" y="1767216"/>
        <a:ext cx="1619531" cy="1005564"/>
      </dsp:txXfrm>
    </dsp:sp>
    <dsp:sp modelId="{8B206353-DF47-4DC0-9B4C-85A3A2DDF8C8}">
      <dsp:nvSpPr>
        <dsp:cNvPr id="0" name=""/>
        <dsp:cNvSpPr/>
      </dsp:nvSpPr>
      <dsp:spPr>
        <a:xfrm>
          <a:off x="2914722" y="3115722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AD0D5-18E5-4475-9491-F8A07E8C4DF9}">
      <dsp:nvSpPr>
        <dsp:cNvPr id="0" name=""/>
        <dsp:cNvSpPr/>
      </dsp:nvSpPr>
      <dsp:spPr>
        <a:xfrm>
          <a:off x="3101622" y="3293277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מאירי</a:t>
          </a:r>
          <a:endParaRPr lang="en-IL" sz="1600" kern="1200" dirty="0"/>
        </a:p>
      </dsp:txBody>
      <dsp:txXfrm>
        <a:off x="3132907" y="3324562"/>
        <a:ext cx="1619531" cy="1005564"/>
      </dsp:txXfrm>
    </dsp:sp>
    <dsp:sp modelId="{CFC20EC3-643D-4D66-BDC0-62796BBF1AF0}">
      <dsp:nvSpPr>
        <dsp:cNvPr id="0" name=""/>
        <dsp:cNvSpPr/>
      </dsp:nvSpPr>
      <dsp:spPr>
        <a:xfrm>
          <a:off x="1886770" y="4673068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74A02-4562-48CF-8FFC-D016B9A23A3E}">
      <dsp:nvSpPr>
        <dsp:cNvPr id="0" name=""/>
        <dsp:cNvSpPr/>
      </dsp:nvSpPr>
      <dsp:spPr>
        <a:xfrm>
          <a:off x="2073671" y="4850623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לא הנחת בת לאברהם אבינו</a:t>
          </a:r>
          <a:endParaRPr lang="en-IL" sz="1600" kern="1200" dirty="0"/>
        </a:p>
      </dsp:txBody>
      <dsp:txXfrm>
        <a:off x="2104956" y="4881908"/>
        <a:ext cx="1619531" cy="1005564"/>
      </dsp:txXfrm>
    </dsp:sp>
    <dsp:sp modelId="{F1D61F33-2BEA-42DD-9112-02E785B9AE14}">
      <dsp:nvSpPr>
        <dsp:cNvPr id="0" name=""/>
        <dsp:cNvSpPr/>
      </dsp:nvSpPr>
      <dsp:spPr>
        <a:xfrm>
          <a:off x="3942673" y="4673068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88474-3C58-4A95-A990-0A3B6F3FFBC5}">
      <dsp:nvSpPr>
        <dsp:cNvPr id="0" name=""/>
        <dsp:cNvSpPr/>
      </dsp:nvSpPr>
      <dsp:spPr>
        <a:xfrm>
          <a:off x="4129573" y="4850623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תלוה וקדיש אינה קידושין</a:t>
          </a:r>
          <a:endParaRPr lang="en-IL" sz="1600" kern="1200" dirty="0"/>
        </a:p>
      </dsp:txBody>
      <dsp:txXfrm>
        <a:off x="4160858" y="4881908"/>
        <a:ext cx="1619531" cy="1005564"/>
      </dsp:txXfrm>
    </dsp:sp>
    <dsp:sp modelId="{2F2C0F11-AC4B-4B9C-AFD6-9BA79965B254}">
      <dsp:nvSpPr>
        <dsp:cNvPr id="0" name=""/>
        <dsp:cNvSpPr/>
      </dsp:nvSpPr>
      <dsp:spPr>
        <a:xfrm>
          <a:off x="7026526" y="1558375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5F980-C026-45F2-A90B-96C38DC63B7C}">
      <dsp:nvSpPr>
        <dsp:cNvPr id="0" name=""/>
        <dsp:cNvSpPr/>
      </dsp:nvSpPr>
      <dsp:spPr>
        <a:xfrm>
          <a:off x="7213427" y="1735931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Conceivable</a:t>
          </a:r>
          <a:endParaRPr lang="en-IL" sz="1600" kern="1200" dirty="0"/>
        </a:p>
      </dsp:txBody>
      <dsp:txXfrm>
        <a:off x="7244712" y="1767216"/>
        <a:ext cx="1619531" cy="1005564"/>
      </dsp:txXfrm>
    </dsp:sp>
    <dsp:sp modelId="{149CF3F5-BF62-4835-918C-829522C48FBD}">
      <dsp:nvSpPr>
        <dsp:cNvPr id="0" name=""/>
        <dsp:cNvSpPr/>
      </dsp:nvSpPr>
      <dsp:spPr>
        <a:xfrm>
          <a:off x="7026526" y="3115722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A6260-A336-45B0-A51C-7057265367CB}">
      <dsp:nvSpPr>
        <dsp:cNvPr id="0" name=""/>
        <dsp:cNvSpPr/>
      </dsp:nvSpPr>
      <dsp:spPr>
        <a:xfrm>
          <a:off x="7213427" y="3293277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Consent under duress - parallel to </a:t>
          </a:r>
          <a:r>
            <a:rPr lang="he-IL" sz="1600" kern="1200" dirty="0"/>
            <a:t>קנין ממון</a:t>
          </a:r>
          <a:endParaRPr lang="en-IL" sz="1600" kern="1200" dirty="0"/>
        </a:p>
      </dsp:txBody>
      <dsp:txXfrm>
        <a:off x="7244712" y="3324562"/>
        <a:ext cx="1619531" cy="1005564"/>
      </dsp:txXfrm>
    </dsp:sp>
    <dsp:sp modelId="{1D0C7831-3579-4D82-8AF2-0F20C2D0B2AD}">
      <dsp:nvSpPr>
        <dsp:cNvPr id="0" name=""/>
        <dsp:cNvSpPr/>
      </dsp:nvSpPr>
      <dsp:spPr>
        <a:xfrm>
          <a:off x="5998575" y="4673068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DEA03-ED8F-401C-9069-84F347F88043}">
      <dsp:nvSpPr>
        <dsp:cNvPr id="0" name=""/>
        <dsp:cNvSpPr/>
      </dsp:nvSpPr>
      <dsp:spPr>
        <a:xfrm>
          <a:off x="6185475" y="4850623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Theoretically effective- </a:t>
          </a:r>
          <a:r>
            <a:rPr lang="he-IL" sz="1600" kern="1200" dirty="0"/>
            <a:t>רשב"א</a:t>
          </a:r>
          <a:endParaRPr lang="en-IL" sz="1600" kern="1200" dirty="0"/>
        </a:p>
      </dsp:txBody>
      <dsp:txXfrm>
        <a:off x="6216760" y="4881908"/>
        <a:ext cx="1619531" cy="1005564"/>
      </dsp:txXfrm>
    </dsp:sp>
    <dsp:sp modelId="{697A4C76-1317-4DFC-9104-B1D9BBB83A69}">
      <dsp:nvSpPr>
        <dsp:cNvPr id="0" name=""/>
        <dsp:cNvSpPr/>
      </dsp:nvSpPr>
      <dsp:spPr>
        <a:xfrm>
          <a:off x="8054478" y="4673068"/>
          <a:ext cx="1682101" cy="1068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322C3-D5BE-4E77-A8CF-B64B609656DD}">
      <dsp:nvSpPr>
        <dsp:cNvPr id="0" name=""/>
        <dsp:cNvSpPr/>
      </dsp:nvSpPr>
      <dsp:spPr>
        <a:xfrm>
          <a:off x="8241378" y="4850623"/>
          <a:ext cx="1682101" cy="106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Rabbinic intervention and nullification</a:t>
          </a:r>
          <a:endParaRPr lang="en-IL" sz="1600" kern="1200" dirty="0"/>
        </a:p>
      </dsp:txBody>
      <dsp:txXfrm>
        <a:off x="8272663" y="4881908"/>
        <a:ext cx="1619531" cy="10055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7A700-9DF9-4B3D-8709-44C759B17A3C}">
      <dsp:nvSpPr>
        <dsp:cNvPr id="0" name=""/>
        <dsp:cNvSpPr/>
      </dsp:nvSpPr>
      <dsp:spPr>
        <a:xfrm>
          <a:off x="8786942" y="4145931"/>
          <a:ext cx="996099" cy="47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53"/>
              </a:lnTo>
              <a:lnTo>
                <a:pt x="996099" y="323053"/>
              </a:lnTo>
              <a:lnTo>
                <a:pt x="996099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B04CA-EFF8-4A36-A7DF-6C5C9A65B232}">
      <dsp:nvSpPr>
        <dsp:cNvPr id="0" name=""/>
        <dsp:cNvSpPr/>
      </dsp:nvSpPr>
      <dsp:spPr>
        <a:xfrm>
          <a:off x="7790843" y="4145931"/>
          <a:ext cx="996099" cy="474052"/>
        </a:xfrm>
        <a:custGeom>
          <a:avLst/>
          <a:gdLst/>
          <a:ahLst/>
          <a:cxnLst/>
          <a:rect l="0" t="0" r="0" b="0"/>
          <a:pathLst>
            <a:path>
              <a:moveTo>
                <a:pt x="996099" y="0"/>
              </a:moveTo>
              <a:lnTo>
                <a:pt x="996099" y="323053"/>
              </a:lnTo>
              <a:lnTo>
                <a:pt x="0" y="323053"/>
              </a:lnTo>
              <a:lnTo>
                <a:pt x="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E0120-E708-4535-81BA-4E4E9E675255}">
      <dsp:nvSpPr>
        <dsp:cNvPr id="0" name=""/>
        <dsp:cNvSpPr/>
      </dsp:nvSpPr>
      <dsp:spPr>
        <a:xfrm>
          <a:off x="8741222" y="2636840"/>
          <a:ext cx="91440" cy="474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20511-0E5D-4318-9D45-F25D4A72DEF1}">
      <dsp:nvSpPr>
        <dsp:cNvPr id="0" name=""/>
        <dsp:cNvSpPr/>
      </dsp:nvSpPr>
      <dsp:spPr>
        <a:xfrm>
          <a:off x="4802545" y="1127750"/>
          <a:ext cx="3984396" cy="47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53"/>
              </a:lnTo>
              <a:lnTo>
                <a:pt x="3984396" y="323053"/>
              </a:lnTo>
              <a:lnTo>
                <a:pt x="3984396" y="474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BEDEA-C9BB-440D-A530-F68567378495}">
      <dsp:nvSpPr>
        <dsp:cNvPr id="0" name=""/>
        <dsp:cNvSpPr/>
      </dsp:nvSpPr>
      <dsp:spPr>
        <a:xfrm>
          <a:off x="4802545" y="4145931"/>
          <a:ext cx="996099" cy="474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53"/>
              </a:lnTo>
              <a:lnTo>
                <a:pt x="996099" y="323053"/>
              </a:lnTo>
              <a:lnTo>
                <a:pt x="996099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1BFA4-29CC-4C94-909A-71CA40F1F06A}">
      <dsp:nvSpPr>
        <dsp:cNvPr id="0" name=""/>
        <dsp:cNvSpPr/>
      </dsp:nvSpPr>
      <dsp:spPr>
        <a:xfrm>
          <a:off x="3806446" y="4145931"/>
          <a:ext cx="996099" cy="474052"/>
        </a:xfrm>
        <a:custGeom>
          <a:avLst/>
          <a:gdLst/>
          <a:ahLst/>
          <a:cxnLst/>
          <a:rect l="0" t="0" r="0" b="0"/>
          <a:pathLst>
            <a:path>
              <a:moveTo>
                <a:pt x="996099" y="0"/>
              </a:moveTo>
              <a:lnTo>
                <a:pt x="996099" y="323053"/>
              </a:lnTo>
              <a:lnTo>
                <a:pt x="0" y="323053"/>
              </a:lnTo>
              <a:lnTo>
                <a:pt x="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55312-0152-4035-AE3D-29A03055D892}">
      <dsp:nvSpPr>
        <dsp:cNvPr id="0" name=""/>
        <dsp:cNvSpPr/>
      </dsp:nvSpPr>
      <dsp:spPr>
        <a:xfrm>
          <a:off x="4756825" y="2636840"/>
          <a:ext cx="91440" cy="474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8A9C6-95A2-41DE-B01A-D52A24DAA0BB}">
      <dsp:nvSpPr>
        <dsp:cNvPr id="0" name=""/>
        <dsp:cNvSpPr/>
      </dsp:nvSpPr>
      <dsp:spPr>
        <a:xfrm>
          <a:off x="4756825" y="1127750"/>
          <a:ext cx="91440" cy="474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2A2B8-5B4A-4E8B-813A-B1299E96A3D1}">
      <dsp:nvSpPr>
        <dsp:cNvPr id="0" name=""/>
        <dsp:cNvSpPr/>
      </dsp:nvSpPr>
      <dsp:spPr>
        <a:xfrm>
          <a:off x="2764627" y="2636840"/>
          <a:ext cx="91440" cy="474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3D701-5F1F-4DBA-A3B8-9D0BD76AED8F}">
      <dsp:nvSpPr>
        <dsp:cNvPr id="0" name=""/>
        <dsp:cNvSpPr/>
      </dsp:nvSpPr>
      <dsp:spPr>
        <a:xfrm>
          <a:off x="2810347" y="1127750"/>
          <a:ext cx="1992198" cy="474052"/>
        </a:xfrm>
        <a:custGeom>
          <a:avLst/>
          <a:gdLst/>
          <a:ahLst/>
          <a:cxnLst/>
          <a:rect l="0" t="0" r="0" b="0"/>
          <a:pathLst>
            <a:path>
              <a:moveTo>
                <a:pt x="1992198" y="0"/>
              </a:moveTo>
              <a:lnTo>
                <a:pt x="1992198" y="323053"/>
              </a:lnTo>
              <a:lnTo>
                <a:pt x="0" y="323053"/>
              </a:lnTo>
              <a:lnTo>
                <a:pt x="0" y="474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620D1-9AE7-424B-8333-C71244490EC5}">
      <dsp:nvSpPr>
        <dsp:cNvPr id="0" name=""/>
        <dsp:cNvSpPr/>
      </dsp:nvSpPr>
      <dsp:spPr>
        <a:xfrm>
          <a:off x="772429" y="4145931"/>
          <a:ext cx="91440" cy="474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BAD49-66CA-464B-A0C7-3C63F8BBA458}">
      <dsp:nvSpPr>
        <dsp:cNvPr id="0" name=""/>
        <dsp:cNvSpPr/>
      </dsp:nvSpPr>
      <dsp:spPr>
        <a:xfrm>
          <a:off x="772429" y="2636840"/>
          <a:ext cx="91440" cy="474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A1964-E0F8-4A13-BF77-B56E6C59DE17}">
      <dsp:nvSpPr>
        <dsp:cNvPr id="0" name=""/>
        <dsp:cNvSpPr/>
      </dsp:nvSpPr>
      <dsp:spPr>
        <a:xfrm>
          <a:off x="818149" y="1127750"/>
          <a:ext cx="3984396" cy="474052"/>
        </a:xfrm>
        <a:custGeom>
          <a:avLst/>
          <a:gdLst/>
          <a:ahLst/>
          <a:cxnLst/>
          <a:rect l="0" t="0" r="0" b="0"/>
          <a:pathLst>
            <a:path>
              <a:moveTo>
                <a:pt x="3984396" y="0"/>
              </a:moveTo>
              <a:lnTo>
                <a:pt x="3984396" y="323053"/>
              </a:lnTo>
              <a:lnTo>
                <a:pt x="0" y="323053"/>
              </a:lnTo>
              <a:lnTo>
                <a:pt x="0" y="4740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A62D9-4832-44A6-AD17-469C70F89A98}">
      <dsp:nvSpPr>
        <dsp:cNvPr id="0" name=""/>
        <dsp:cNvSpPr/>
      </dsp:nvSpPr>
      <dsp:spPr>
        <a:xfrm>
          <a:off x="3987555" y="9271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51324-5768-4869-A190-F51981AD3976}">
      <dsp:nvSpPr>
        <dsp:cNvPr id="0" name=""/>
        <dsp:cNvSpPr/>
      </dsp:nvSpPr>
      <dsp:spPr>
        <a:xfrm>
          <a:off x="4168664" y="264766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קידושין בעל </a:t>
          </a:r>
          <a:r>
            <a:rPr lang="he-IL" sz="1300" kern="1200" dirty="0" err="1"/>
            <a:t>כרחה</a:t>
          </a:r>
          <a:r>
            <a:rPr lang="he-IL" sz="1300" kern="1200" dirty="0"/>
            <a:t> </a:t>
          </a:r>
          <a:endParaRPr lang="en-IL" sz="1300" kern="1200" dirty="0"/>
        </a:p>
      </dsp:txBody>
      <dsp:txXfrm>
        <a:off x="4198979" y="295081"/>
        <a:ext cx="1569350" cy="974407"/>
      </dsp:txXfrm>
    </dsp:sp>
    <dsp:sp modelId="{ECA392FA-44DE-4791-B75B-2174093C0A5B}">
      <dsp:nvSpPr>
        <dsp:cNvPr id="0" name=""/>
        <dsp:cNvSpPr/>
      </dsp:nvSpPr>
      <dsp:spPr>
        <a:xfrm>
          <a:off x="3158" y="160180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8017F-7356-481B-9835-3FCF4C3B778B}">
      <dsp:nvSpPr>
        <dsp:cNvPr id="0" name=""/>
        <dsp:cNvSpPr/>
      </dsp:nvSpPr>
      <dsp:spPr>
        <a:xfrm>
          <a:off x="184267" y="1773856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Inconceivable </a:t>
          </a:r>
          <a:endParaRPr lang="en-IL" sz="1300" kern="1200" dirty="0"/>
        </a:p>
      </dsp:txBody>
      <dsp:txXfrm>
        <a:off x="214582" y="1804171"/>
        <a:ext cx="1569350" cy="974407"/>
      </dsp:txXfrm>
    </dsp:sp>
    <dsp:sp modelId="{33F09558-24C6-4BDF-914F-27FBD3ADE134}">
      <dsp:nvSpPr>
        <dsp:cNvPr id="0" name=""/>
        <dsp:cNvSpPr/>
      </dsp:nvSpPr>
      <dsp:spPr>
        <a:xfrm>
          <a:off x="3158" y="311089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52AF9-F08C-4DF4-9BCF-6D706EC270DB}">
      <dsp:nvSpPr>
        <dsp:cNvPr id="0" name=""/>
        <dsp:cNvSpPr/>
      </dsp:nvSpPr>
      <dsp:spPr>
        <a:xfrm>
          <a:off x="184267" y="328294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רמב"ם- </a:t>
          </a:r>
          <a:r>
            <a:rPr lang="he-IL" sz="1300" b="0" i="0" u="none" kern="1200" dirty="0"/>
            <a:t>אין </a:t>
          </a:r>
          <a:r>
            <a:rPr lang="he-IL" sz="1300" b="0" i="0" u="none" kern="1200" dirty="0" err="1"/>
            <a:t>האשה</a:t>
          </a:r>
          <a:r>
            <a:rPr lang="he-IL" sz="1300" b="0" i="0" u="none" kern="1200" dirty="0"/>
            <a:t> מתקדשת אלא לרצונה והמקדש </a:t>
          </a:r>
          <a:r>
            <a:rPr lang="he-IL" sz="1300" b="0" i="0" u="none" kern="1200" dirty="0" err="1"/>
            <a:t>אשה</a:t>
          </a:r>
          <a:r>
            <a:rPr lang="he-IL" sz="1300" b="0" i="0" u="none" kern="1200" dirty="0"/>
            <a:t> בעל </a:t>
          </a:r>
          <a:r>
            <a:rPr lang="he-IL" sz="1300" b="0" i="0" u="none" kern="1200" dirty="0" err="1"/>
            <a:t>כרחה</a:t>
          </a:r>
          <a:r>
            <a:rPr lang="he-IL" sz="1300" b="0" i="0" u="none" kern="1200" dirty="0"/>
            <a:t> אינה מקודשת</a:t>
          </a:r>
          <a:endParaRPr lang="en-IL" sz="1300" kern="1200" dirty="0"/>
        </a:p>
      </dsp:txBody>
      <dsp:txXfrm>
        <a:off x="214582" y="3313262"/>
        <a:ext cx="1569350" cy="974407"/>
      </dsp:txXfrm>
    </dsp:sp>
    <dsp:sp modelId="{62A614CE-3CCC-410B-92E7-7279B41FB16E}">
      <dsp:nvSpPr>
        <dsp:cNvPr id="0" name=""/>
        <dsp:cNvSpPr/>
      </dsp:nvSpPr>
      <dsp:spPr>
        <a:xfrm>
          <a:off x="3158" y="461998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1CF73-3751-4652-8FF0-AEA722479607}">
      <dsp:nvSpPr>
        <dsp:cNvPr id="0" name=""/>
        <dsp:cNvSpPr/>
      </dsp:nvSpPr>
      <dsp:spPr>
        <a:xfrm>
          <a:off x="184267" y="479203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בהגדרה תלוה וקדיש אינה קידושין </a:t>
          </a:r>
          <a:endParaRPr lang="en-IL" sz="1300" kern="1200" dirty="0"/>
        </a:p>
      </dsp:txBody>
      <dsp:txXfrm>
        <a:off x="214582" y="4822352"/>
        <a:ext cx="1569350" cy="974407"/>
      </dsp:txXfrm>
    </dsp:sp>
    <dsp:sp modelId="{6A8D4CA8-A222-447F-8647-0161D8FB1503}">
      <dsp:nvSpPr>
        <dsp:cNvPr id="0" name=""/>
        <dsp:cNvSpPr/>
      </dsp:nvSpPr>
      <dsp:spPr>
        <a:xfrm>
          <a:off x="1995357" y="160180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2557A-BE45-4EBE-9615-C7B52F26C9E6}">
      <dsp:nvSpPr>
        <dsp:cNvPr id="0" name=""/>
        <dsp:cNvSpPr/>
      </dsp:nvSpPr>
      <dsp:spPr>
        <a:xfrm>
          <a:off x="2176466" y="1773856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Nonsensical</a:t>
          </a:r>
          <a:endParaRPr lang="en-IL" sz="1300" kern="1200" dirty="0"/>
        </a:p>
      </dsp:txBody>
      <dsp:txXfrm>
        <a:off x="2206781" y="1804171"/>
        <a:ext cx="1569350" cy="974407"/>
      </dsp:txXfrm>
    </dsp:sp>
    <dsp:sp modelId="{D8F51491-E92E-4F58-B25E-E8AE16DD6A41}">
      <dsp:nvSpPr>
        <dsp:cNvPr id="0" name=""/>
        <dsp:cNvSpPr/>
      </dsp:nvSpPr>
      <dsp:spPr>
        <a:xfrm>
          <a:off x="1995357" y="311089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76276-3301-45A6-8A01-43781773F5E8}">
      <dsp:nvSpPr>
        <dsp:cNvPr id="0" name=""/>
        <dsp:cNvSpPr/>
      </dsp:nvSpPr>
      <dsp:spPr>
        <a:xfrm>
          <a:off x="2176466" y="328294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רמ</a:t>
          </a:r>
          <a:r>
            <a:rPr lang="he-IL" sz="1300" b="0" u="none" kern="1200" dirty="0"/>
            <a:t>ב"ן- </a:t>
          </a:r>
          <a:r>
            <a:rPr lang="he-IL" sz="13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מדקתני</a:t>
          </a:r>
          <a:r>
            <a:rPr lang="he-IL" sz="13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 </a:t>
          </a:r>
          <a:r>
            <a:rPr lang="he-IL" sz="1300" b="0" i="0" u="none" strike="noStrike" kern="1200" dirty="0" err="1">
              <a:solidFill>
                <a:srgbClr val="000000"/>
              </a:solidFill>
              <a:effectLst/>
              <a:latin typeface="Arial" panose="020B0604020202020204" pitchFamily="34" charset="0"/>
            </a:rPr>
            <a:t>האשה</a:t>
          </a:r>
          <a:r>
            <a:rPr lang="he-IL" sz="1300" b="0" i="0" u="none" strike="noStrike" kern="1200" dirty="0">
              <a:solidFill>
                <a:srgbClr val="000000"/>
              </a:solidFill>
              <a:effectLst/>
              <a:latin typeface="Arial" panose="020B0604020202020204" pitchFamily="34" charset="0"/>
            </a:rPr>
            <a:t>... שאין קנין זה תלוי באיש אלא תלוי נמי בה</a:t>
          </a:r>
          <a:endParaRPr lang="en-IL" sz="1300" b="0" u="none" kern="1200" dirty="0"/>
        </a:p>
      </dsp:txBody>
      <dsp:txXfrm>
        <a:off x="2206781" y="3313262"/>
        <a:ext cx="1569350" cy="974407"/>
      </dsp:txXfrm>
    </dsp:sp>
    <dsp:sp modelId="{6419AEC7-3E5E-4AAC-A345-8337F816658C}">
      <dsp:nvSpPr>
        <dsp:cNvPr id="0" name=""/>
        <dsp:cNvSpPr/>
      </dsp:nvSpPr>
      <dsp:spPr>
        <a:xfrm>
          <a:off x="3987555" y="160180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4B175-5456-4F35-98E3-E5BB9C425FD3}">
      <dsp:nvSpPr>
        <dsp:cNvPr id="0" name=""/>
        <dsp:cNvSpPr/>
      </dsp:nvSpPr>
      <dsp:spPr>
        <a:xfrm>
          <a:off x="4168664" y="1773856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Absurd and Abhorrent</a:t>
          </a:r>
          <a:endParaRPr lang="en-IL" sz="1300" kern="1200" dirty="0"/>
        </a:p>
      </dsp:txBody>
      <dsp:txXfrm>
        <a:off x="4198979" y="1804171"/>
        <a:ext cx="1569350" cy="974407"/>
      </dsp:txXfrm>
    </dsp:sp>
    <dsp:sp modelId="{8B206353-DF47-4DC0-9B4C-85A3A2DDF8C8}">
      <dsp:nvSpPr>
        <dsp:cNvPr id="0" name=""/>
        <dsp:cNvSpPr/>
      </dsp:nvSpPr>
      <dsp:spPr>
        <a:xfrm>
          <a:off x="3987555" y="311089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AD0D5-18E5-4475-9491-F8A07E8C4DF9}">
      <dsp:nvSpPr>
        <dsp:cNvPr id="0" name=""/>
        <dsp:cNvSpPr/>
      </dsp:nvSpPr>
      <dsp:spPr>
        <a:xfrm>
          <a:off x="4168664" y="328294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מאירי</a:t>
          </a:r>
          <a:endParaRPr lang="en-IL" sz="1300" kern="1200" dirty="0"/>
        </a:p>
      </dsp:txBody>
      <dsp:txXfrm>
        <a:off x="4198979" y="3313262"/>
        <a:ext cx="1569350" cy="974407"/>
      </dsp:txXfrm>
    </dsp:sp>
    <dsp:sp modelId="{CFC20EC3-643D-4D66-BDC0-62796BBF1AF0}">
      <dsp:nvSpPr>
        <dsp:cNvPr id="0" name=""/>
        <dsp:cNvSpPr/>
      </dsp:nvSpPr>
      <dsp:spPr>
        <a:xfrm>
          <a:off x="2991456" y="461998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74A02-4562-48CF-8FFC-D016B9A23A3E}">
      <dsp:nvSpPr>
        <dsp:cNvPr id="0" name=""/>
        <dsp:cNvSpPr/>
      </dsp:nvSpPr>
      <dsp:spPr>
        <a:xfrm>
          <a:off x="3172565" y="479203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לא הנחת בת לאברהם אבינו</a:t>
          </a:r>
          <a:endParaRPr lang="en-IL" sz="1300" kern="1200" dirty="0"/>
        </a:p>
      </dsp:txBody>
      <dsp:txXfrm>
        <a:off x="3202880" y="4822352"/>
        <a:ext cx="1569350" cy="974407"/>
      </dsp:txXfrm>
    </dsp:sp>
    <dsp:sp modelId="{F1D61F33-2BEA-42DD-9112-02E785B9AE14}">
      <dsp:nvSpPr>
        <dsp:cNvPr id="0" name=""/>
        <dsp:cNvSpPr/>
      </dsp:nvSpPr>
      <dsp:spPr>
        <a:xfrm>
          <a:off x="4983654" y="461998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88474-3C58-4A95-A990-0A3B6F3FFBC5}">
      <dsp:nvSpPr>
        <dsp:cNvPr id="0" name=""/>
        <dsp:cNvSpPr/>
      </dsp:nvSpPr>
      <dsp:spPr>
        <a:xfrm>
          <a:off x="5164763" y="479203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תלוה וקדיש אינה קידושין</a:t>
          </a:r>
          <a:endParaRPr lang="en-IL" sz="1300" kern="1200" dirty="0"/>
        </a:p>
      </dsp:txBody>
      <dsp:txXfrm>
        <a:off x="5195078" y="4822352"/>
        <a:ext cx="1569350" cy="974407"/>
      </dsp:txXfrm>
    </dsp:sp>
    <dsp:sp modelId="{2F2C0F11-AC4B-4B9C-AFD6-9BA79965B254}">
      <dsp:nvSpPr>
        <dsp:cNvPr id="0" name=""/>
        <dsp:cNvSpPr/>
      </dsp:nvSpPr>
      <dsp:spPr>
        <a:xfrm>
          <a:off x="7971952" y="160180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5F980-C026-45F2-A90B-96C38DC63B7C}">
      <dsp:nvSpPr>
        <dsp:cNvPr id="0" name=""/>
        <dsp:cNvSpPr/>
      </dsp:nvSpPr>
      <dsp:spPr>
        <a:xfrm>
          <a:off x="8153061" y="1773856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Conceivable</a:t>
          </a:r>
          <a:endParaRPr lang="en-IL" sz="1300" kern="1200" dirty="0"/>
        </a:p>
      </dsp:txBody>
      <dsp:txXfrm>
        <a:off x="8183376" y="1804171"/>
        <a:ext cx="1569350" cy="974407"/>
      </dsp:txXfrm>
    </dsp:sp>
    <dsp:sp modelId="{149CF3F5-BF62-4835-918C-829522C48FBD}">
      <dsp:nvSpPr>
        <dsp:cNvPr id="0" name=""/>
        <dsp:cNvSpPr/>
      </dsp:nvSpPr>
      <dsp:spPr>
        <a:xfrm>
          <a:off x="7971952" y="311089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A6260-A336-45B0-A51C-7057265367CB}">
      <dsp:nvSpPr>
        <dsp:cNvPr id="0" name=""/>
        <dsp:cNvSpPr/>
      </dsp:nvSpPr>
      <dsp:spPr>
        <a:xfrm>
          <a:off x="8153061" y="328294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Consent under duress - parallel to </a:t>
          </a:r>
          <a:r>
            <a:rPr lang="he-IL" sz="1300" kern="1200" dirty="0"/>
            <a:t>קנין ממון</a:t>
          </a:r>
          <a:endParaRPr lang="en-IL" sz="1300" kern="1200" dirty="0"/>
        </a:p>
      </dsp:txBody>
      <dsp:txXfrm>
        <a:off x="8183376" y="3313262"/>
        <a:ext cx="1569350" cy="974407"/>
      </dsp:txXfrm>
    </dsp:sp>
    <dsp:sp modelId="{1D0C7831-3579-4D82-8AF2-0F20C2D0B2AD}">
      <dsp:nvSpPr>
        <dsp:cNvPr id="0" name=""/>
        <dsp:cNvSpPr/>
      </dsp:nvSpPr>
      <dsp:spPr>
        <a:xfrm>
          <a:off x="6975853" y="461998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DEA03-ED8F-401C-9069-84F347F88043}">
      <dsp:nvSpPr>
        <dsp:cNvPr id="0" name=""/>
        <dsp:cNvSpPr/>
      </dsp:nvSpPr>
      <dsp:spPr>
        <a:xfrm>
          <a:off x="7156962" y="479203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Theoretically effective- </a:t>
          </a:r>
          <a:r>
            <a:rPr lang="he-IL" sz="1300" kern="1200" dirty="0"/>
            <a:t>רשב"א</a:t>
          </a:r>
          <a:endParaRPr lang="en-IL" sz="1300" kern="1200" dirty="0"/>
        </a:p>
      </dsp:txBody>
      <dsp:txXfrm>
        <a:off x="7187277" y="4822352"/>
        <a:ext cx="1569350" cy="974407"/>
      </dsp:txXfrm>
    </dsp:sp>
    <dsp:sp modelId="{697A4C76-1317-4DFC-9104-B1D9BBB83A69}">
      <dsp:nvSpPr>
        <dsp:cNvPr id="0" name=""/>
        <dsp:cNvSpPr/>
      </dsp:nvSpPr>
      <dsp:spPr>
        <a:xfrm>
          <a:off x="8968051" y="4619983"/>
          <a:ext cx="1629980" cy="1035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322C3-D5BE-4E77-A8CF-B64B609656DD}">
      <dsp:nvSpPr>
        <dsp:cNvPr id="0" name=""/>
        <dsp:cNvSpPr/>
      </dsp:nvSpPr>
      <dsp:spPr>
        <a:xfrm>
          <a:off x="9149160" y="4792037"/>
          <a:ext cx="1629980" cy="1035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Rabbinic intervention and nullification</a:t>
          </a:r>
          <a:endParaRPr lang="en-IL" sz="1300" kern="1200" dirty="0"/>
        </a:p>
      </dsp:txBody>
      <dsp:txXfrm>
        <a:off x="9179475" y="4822352"/>
        <a:ext cx="1569350" cy="974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E4D0-9070-4C25-B2BD-5614935D8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59E6A-F589-45DF-8FA6-53BA7D6BC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622FC-4021-40CD-A789-0D8A5567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879F0-5BB4-44F3-BBAD-84758CCB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FF78B-57C6-49AF-91CD-7002AC52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2384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361F-31C5-47FC-844A-81733C80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764D5-9349-46E9-8FD2-1C23CB5DD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66BAE-B169-4995-86B4-0D9B51AC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1697D-9C39-481B-9ECE-98D4522E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3986F-B6E9-4303-A849-CEDC52AF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4000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E8D16-3306-4916-926D-6B3E46291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46760-0774-4715-9AE8-E933275B6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BC0D3-2356-429D-ADF4-F11BAE6D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C16DB-71ED-401C-8C5C-AAFAED28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3E170-BCD7-4E9A-A8B3-E2C11DF9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1620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4C8FE-9BCF-4812-913F-500E3AA2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766E-B44E-4D4F-9523-D96BD9EA6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3D401-FC91-4875-AA12-1D619D5E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A0C22-7028-4A69-AA99-21BB0316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DFEAA-EECA-47E2-B392-EFB73963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7531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80ED-366E-44AA-B735-BAB12BFD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36537-9917-4F28-AD44-D890DC10D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E3334-2218-41DB-9D25-E1182AFF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7D38C-86ED-44CB-BA3A-3F0EDDCA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C86E4-B47E-4F50-8861-20AA75BF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7530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65BCB-6C15-46CA-A2C5-272C70D6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7926E-7D32-449B-B796-90C813CB9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29C13-6386-42E8-AACC-A4322EFF4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CB1F6-9FE8-4708-9E7B-9E4B2F39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F674B-01DA-4C15-B41B-87ECED43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1C27B-A1DE-41DB-94D4-ACD6E34E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2685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149F-B736-4402-A3EA-FDF899AF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5A50C-AC30-410F-A206-757260FFD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375FA-9332-491A-B4F3-2B3544FE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68F9E-251D-4C1C-8F9B-41DEBA88C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2855A-6074-4E08-8C21-3C13CA2D2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91CB8-0343-4501-8A00-E43AE63A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3ED91D-71C6-430B-923F-AC21A505E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10423-3F5A-4FAE-A050-7F975743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0151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59BBC-BE21-4C79-9A55-63B767A5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10F145-54E7-44D2-90AE-00CC9CA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95878-804E-438F-9386-56F1270A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AE6D8-9F9D-493E-A1EF-0D03E156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933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80F8E-2A87-4DF8-BD1A-E7F2BCAB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B24BFD-0049-4B27-90E8-5B7FDFA11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852C7-4415-4E4C-BC86-702F27B9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975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33EE-38A7-4EA6-B5D0-24579335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468BB-6DB0-41B7-A7A8-141C8AB84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2009E-51D0-486F-BF67-37E479456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A02C6-BDCE-4C33-8319-DD8DC958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16220-1D63-4992-B87B-E397DB6D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CB91-0C27-4D20-8E32-AC227AF5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889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9320-356E-461D-9986-C01C3ED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A5C30-13F2-422C-8EF8-DA4837E2D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DB0C8-FB4F-4802-8453-89553E70D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C0792-0E92-4F17-9E9C-166F6D7D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369C6-317D-468B-B23C-AC4F8C82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06E32-70F0-4AD3-AF28-B437D121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4703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98616-4D50-4201-B480-0FA3B042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A1FE9-F5E8-460E-ADAD-F00239243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A1464-6ED7-4815-84E4-81FC699E0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F9D1-79E8-476B-9028-8003E595CA29}" type="datetimeFigureOut">
              <a:rPr lang="en-IL" smtClean="0"/>
              <a:t>30/09/2020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0E1EB-3FF3-4226-854F-1BD245FD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C9A39-2C26-4FE9-AD2E-959DEC0B6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E7A2-3B36-4A10-8B39-8B6CC27EA5A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9176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63B4-0E29-4EBC-88BC-E7597653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קידושין בעל כורחה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653B3-45D7-46C6-A462-0331B39D8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0137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19A28C-0575-4572-B942-8530ABABA6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76238"/>
          <a:ext cx="10515600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862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85E6-0BC5-473E-B5BE-2A2C8466F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Kiddushin under Duress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A43B0-A8C6-4212-9BC1-22D707363A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1910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7805-9E28-434D-8F95-B5516FD0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 – תלוה וקדיש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249B-31EA-41D8-BBB6-7B7C553A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ב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מי שהקשה אפילו תניא האיש קונה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ס"ד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דנקנית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דהיכי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מצינו מקנה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ואישתמיטתיה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ותלוה וקדיש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אונסא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דזוזי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</a:t>
            </a:r>
            <a:r>
              <a:rPr lang="he-IL" sz="18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 ליה הכין בפרק חזקת (ב"ב מ"ח ב')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לגמרי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אשי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באשה אינה מקודשת דהוא עשה שלא כהוגן עשו לו שלא כהוגן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ודוקיא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אשי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מתרץ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כתירוצא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קמא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בדידה כנ"ל, והאיש שאנסוהו לקדש כתב הרמב"ם ז"ל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והרב בעל העיטור כתב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דתלוה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אמרו תלוה וקני לא אמרו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ונראין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דברי הרמב"ם דאי אגב אונסי'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שכן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וקני.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4070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EDE44-EB07-4AFC-86E0-249418FC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660C4-6539-4FB3-81DF-2C671F4A7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תליוהו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מ"ט? 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לאו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ואפילו הכי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ודילמא שאני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מאונסא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דאחריני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{מח.} יקריב אותו - מלמד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שכופין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אותו, יכול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תלמוד לומר: לרצונו, הא כיצד? כופין אותו עד שיאמר רוצה אני.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שאני התם,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דניחא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דתיהוי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כפרה! ואלא מסיפא: וכן אתה אומר בגיטי נשים, כופין אותו עד שיאמר רוצה אני.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שאני התם,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דמצוה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לשמוע דברי חכמים!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אגב אונסיה גמר ומקנה.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דף מח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וקדיש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מר בר רב אשי אמר: באשה ודאי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הוו, הוא עשה שלא כהוגן, לפיכך עשו עמו שלא כהוגן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ואפקעינהו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לקידושיה מיניה. אמר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אשי: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תינח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דקדיש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בכספא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קדיש בביאה מאי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ליה: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שויוה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לבעילתו בעילת זנות.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8607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DF3D-7E86-41AE-A0F3-EBF3A565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מאירי- תלוה וקדיש- אין קידושין כלל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5E940-9A71-46E6-BD99-87F5AC425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הבחירה למאירי מסכת קידושין דף ב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מה שיצא לנו ממנה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פסק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 מתקדשת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ואף על פי שאין לשון המקרא מוכיח 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שהרי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 וכן ובעלה וכל שכן שהשטר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יוצא לנו מהיקש של גט וכבר ידעת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מתגרשת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מכל מקום אין זה צריך קרא שאם כן לא הנחת בת לאברהם אבינו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והרי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אף בשאר דברים אין שום מקח מתקיים באונס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וזהו שהוצרך ביבמה לומר ויבמה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בגט ושלחה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 מתקדשת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סוף דבר שאנסוה בשעת קבלת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ר"ל שבשעת קבלת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 אומרת איני מקבלתם אלא באונס או שנתנו לה שלא בידיעה ושלא היה מדבר עמה על עסקי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ואחר כך אמר לשם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נתתי אלא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אמרה רוצה אני כל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שנתברר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שאנסוה עד שאמרה רוצה אני אינה מקדשת אחר שלא אמרה רוצה אני אלא מתוך האונס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וראיה ברורה לזה שהרי מה שאמרו בפרק חזקת הבתים מ"ז ב' אמר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כשאמר רוצה אני הוא שהרי הביאוה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יקריב אותו יכול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ת"ל לרצונו הא כיצד כופין אותו עד שיאמר רוצה אני ועל כיוצא בה היו אומרים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וקדשוה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ואעפ"כ אמרו שם אמר רב אשי הלכתא תלוהו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תלוה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לאתתא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וקדיש לאו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שעשה שלא כהוגן ועשו לו שלא כהוגן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ואפקעינהו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בקדושי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שעשאום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הפקר ואם בקדושי ביאה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שויוה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לבעילתו בעילת זנות: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4427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6E18D4-B51B-4A58-B140-E5CCA5478D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1500" y="466725"/>
          <a:ext cx="10782300" cy="5919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745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2CA9-A6FE-4912-B01A-04EDE16C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8EFD-04EB-4CC0-98E0-C6EE3D65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אישות פרק ד הלכה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מתקדשת אלא לרצונה והמקדש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 מקודשת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האיש שאנסוהו עד שקידש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הרי זו מקודשת, ויש לאיש לקדש נשים רבות כאחת והוא שיהיה בכסף אם קידש בכסף פרוטה לכל אחת ואחת, ויש לאחת מהן או לאחר לקבל הקידושין על ידי כולן מדעתן. +/השגת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הראב"ד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 אבל האיש שאנסוהו עד שיקדש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הרי זו מקודשת. א"א והוא שיאמר רוצה אני.+ 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6742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0BCD-1B98-4023-B4A7-443B9CC3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קידושין בעל </a:t>
            </a:r>
            <a:r>
              <a:rPr lang="he-IL" dirty="0" err="1"/>
              <a:t>כרחה</a:t>
            </a:r>
            <a:r>
              <a:rPr lang="he-IL" dirty="0"/>
              <a:t>: </a:t>
            </a:r>
            <a:endParaRPr lang="en-IL" dirty="0"/>
          </a:p>
        </p:txBody>
      </p:sp>
      <p:pic>
        <p:nvPicPr>
          <p:cNvPr id="5" name="Content Placeholder 4" descr="Image result for inconceivable meme | Memes, Image, Funny">
            <a:extLst>
              <a:ext uri="{FF2B5EF4-FFF2-40B4-BE49-F238E27FC236}">
                <a16:creationId xmlns:a16="http://schemas.microsoft.com/office/drawing/2014/main" id="{F1CB7055-A697-4E0E-9117-1A61251DA7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1994694"/>
            <a:ext cx="69596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82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6E18D4-B51B-4A58-B140-E5CCA5478D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1500" y="466725"/>
          <a:ext cx="10782300" cy="5919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8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93205-0EC3-4A35-BCA7-2A366E86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ה"א אפילו בעל </a:t>
            </a:r>
            <a:r>
              <a:rPr lang="he-IL" dirty="0" err="1"/>
              <a:t>כרחה</a:t>
            </a:r>
            <a:r>
              <a:rPr lang="he-IL" dirty="0"/>
              <a:t>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3255-638F-4B86-A078-8D5348E2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/מתני'/.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בשלש דרכים, וקונה את עצמה בשתי דרכים. נקנית בכסף, בשטר, ובביאה. בכסף - בית שמאי אומרים: בדינר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דינר, ובית הלל אומרים: בפרוטה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פרוטה. וכמה היא פרוטה? אחד משמנה באיסר האיטלקי. וקונה את עצמה בגט, ובמיתת הבעל. היבמה נקנית בביאה, וקונה את עצמה בחליצה, ובמיתת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היבם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 מאי שנא הכא דתני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נקנית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{משנה בתחילת פרק שני "האיש מקדש"} דתני האיש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וכסף מנ"ל?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עפרון, כתיב הכא: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וכתיב התם: נתתי כסף השדה קח ממני,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השדה אשר קנה אברהם, אי נמי: שדות בכסף יקנו, 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וניתני התם האיש קונה! מעיקרא תני לישנא דאורייתא, ולבסוף תני לישנא דרבנן. ומאי לישנא דרבנן?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אכ"ע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כהקדש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וניתני הכא האיש קונה!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וקונה את עצמה בדידה, תנא נמי רישא בדידה. וניתני האיש קונה ומקנה!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מיתת הבעל,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מקני, מן שמיא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ואב"א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 תנא קונה, ה"א אפילו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תנא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דמדעתה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אין, שלא מדעתה לא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2114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C549-17FA-49BD-A3C1-8A107D2B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אין ה"א, ההקפדה היא שלא ליצור ה"א כזאת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D7F13-BF1C-4159-ADE5-ED06F61E5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הרמב"ן מסכת קידושין דף ב עמוד ב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מדעתה 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 איכא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האיש קונה ודאי משמע אף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 תנא האיש קונה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לכך תנא נקנית שיש במשמע מדעתה או אפילו בעל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ותפשת מרובה לא תפשת ואין לך בה אלא מדעתה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והא דלא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את עצמה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ותלקח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לאיש משמע, לאו אורחיה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הכי,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והאיש מקדש משמע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לא קשיא דכיון דגלי תנא הכא לא אתא למטעי התם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מקדש אף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 שהרי שנה התנא במשמעו שלא יהא במשמעו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ואחרים אמרו כיון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מקדש מדעתה משמע ולא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שאין אדם מקדיש דבר שאינו שלו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 נראה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דמדקתני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האיש משמע שאין קנין זה תלוי באיש אלא תלוי נמי בה, ואם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בעל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ולרצונו האיש קונה הוא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שאין כן ביבמה דלא מיתני ליה האיש קונה דלא בעינן דעתו אלא נקנית ממילא שלא מדעת שניהם.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566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19A28C-0575-4572-B942-8530ABABA6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76238"/>
          <a:ext cx="10515600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91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5E226-F7C8-4189-BD30-3DA9EED3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דברים שיעילים בעל </a:t>
            </a:r>
            <a:r>
              <a:rPr lang="he-IL" dirty="0" err="1"/>
              <a:t>כרחה</a:t>
            </a:r>
            <a:r>
              <a:rPr lang="he-IL" dirty="0"/>
              <a:t>- יבום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6A5D-BEA1-4091-A7F3-47869764D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יבמות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העושה מאמר ביבמתו שלא מדעתה, ר' אומר: קנה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וחכ"א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קנה. מ"ט דר'? גמר מביאה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ביאה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ורבנן? גמרי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מדעתה, אף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מדעתה. במאי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קמיפלגי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מר סבר: מילי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ממילי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ומר סבר: מילי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ממילי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יבמות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וקמ"ל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ואפילו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למקצת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קני ושניה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יבומי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מייבמה.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דיבמה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אמרי'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/יבמות/ (דף ח:) ויבמה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דאם בא עליה אפי' באונס קנאה.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והלכה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לאיש אחר (דברים כד) מדעתה משמע.</a:t>
            </a:r>
            <a:br>
              <a:rPr lang="he-IL" dirty="0"/>
            </a:b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98672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A657-42EE-41FD-AB76-B7BEE47C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דברים שיעילים בעל </a:t>
            </a:r>
            <a:r>
              <a:rPr lang="he-IL" dirty="0" err="1"/>
              <a:t>כרחה</a:t>
            </a:r>
            <a:r>
              <a:rPr lang="he-IL" dirty="0"/>
              <a:t>- גירושין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A28A0-C183-4F05-8F9C-1FECF0AA5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שליחות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ושלח - מלמד שהוא עושה שליח, ושלחה - מלמד שהיא עושה שליח, ושלח ושלחה - מלמד שהשליח עושה שליח. אשכחן בגירושין, בקידושין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מגירושין, מה לגירושין שכן ישנן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אמר קרא: ויצאה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מקיש הויה ליציאה, מה יציאה משוי שליח, אף הויה נמי משוי שליח. </a:t>
            </a: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ושלח - בגירושין כתיב ושלחה מביתו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ומדלא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וגירשה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ללמדינו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 שהאיש עושה שליח להוליך גט לאשתו.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מלמד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עושה שליח - לקבל גיטה קרי ביה ושלחה לא מפיק ה"א.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ושלח ושלחה - שני פעמים נאמר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שכן ישנן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הלכך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על ידי שליחות.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086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DF3D-7E86-41AE-A0F3-EBF3A5655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מאירי – אם כן לא הנחת בת לאברהם אבינו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5E940-9A71-46E6-BD99-87F5AC425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הבחירה למאירי מסכת קידושין דף ב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מה שיצא לנו ממנה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פסק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 מתקדשת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ואף על פי שאין לשון המקרא מוכיח 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שהרי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משמע וכן ובעלה וכל שכן שהשטר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יוצא לנו מהיקש של גט וכבר ידעת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מתגרשת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מכל מקום אין זה צריך קרא שאם כן לא הנחת בת לאברהם אבינו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והרי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אף בשאר דברים אין שום מקח מתקיים באונס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וזהו שהוצרך ביבמה לומר ויבמה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בגט ושלחה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 מתקדשת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70130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19A28C-0575-4572-B942-8530ABABA6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76238"/>
          <a:ext cx="10515600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31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7805-9E28-434D-8F95-B5516FD0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 – תלוה וקדיש האם קידושיה קידושין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249B-31EA-41D8-BBB6-7B7C553A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חידושי הרשב"א מסכת קידושין דף ב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ויש מי שהקשה אפילו תניא האיש קונה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ס"ד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דנקנית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דהיכי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מצינו מקנה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ואישתמיטתיה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ותלוה וקדיש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דאגב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אונסא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דזוזי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גמרה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</a:t>
            </a:r>
            <a:r>
              <a:rPr lang="he-IL" sz="18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 ליה הכין בפרק חזקת (ב"ב מ"ח ב')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לאו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לגמרי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אשי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באשה אינה מקודשת דהוא עשה שלא כהוגן עשו לו שלא כהוגן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ודוקיא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אשי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מתרץ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כתירוצא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קמא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בדידה כנ"ל, והאיש שאנסוהו לקדש כתב הרמב"ם ז"ל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והרב בעל העיטור כתב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דתלוה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אמרו תלוה וקני לא אמרו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ונראין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דברי הרמב"ם דאי אגב אונסי'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שכן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וקני.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218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1920</Words>
  <Application>Microsoft Office PowerPoint</Application>
  <PresentationFormat>Widescreen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קידושין בעל כורחה</vt:lpstr>
      <vt:lpstr>ה"א אפילו בעל כרחה </vt:lpstr>
      <vt:lpstr>אין ה"א, ההקפדה היא שלא ליצור ה"א כזאת</vt:lpstr>
      <vt:lpstr>PowerPoint Presentation</vt:lpstr>
      <vt:lpstr>דברים שיעילים בעל כרחה- יבום</vt:lpstr>
      <vt:lpstr>דברים שיעילים בעל כרחה- גירושין</vt:lpstr>
      <vt:lpstr>מאירי – אם כן לא הנחת בת לאברהם אבינו</vt:lpstr>
      <vt:lpstr>PowerPoint Presentation</vt:lpstr>
      <vt:lpstr>רשב"א – תלוה וקדיש האם קידושיה קידושין</vt:lpstr>
      <vt:lpstr>PowerPoint Presentation</vt:lpstr>
      <vt:lpstr>Kiddushin under Duress</vt:lpstr>
      <vt:lpstr>רשב"א – תלוה וקדיש</vt:lpstr>
      <vt:lpstr>PowerPoint Presentation</vt:lpstr>
      <vt:lpstr>מאירי- תלוה וקדיש- אין קידושין כלל</vt:lpstr>
      <vt:lpstr>PowerPoint Presentation</vt:lpstr>
      <vt:lpstr>רמב"ם- </vt:lpstr>
      <vt:lpstr>רמב"ם- קידושין בעל כרחה: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קידושין בעל כורחה</dc:title>
  <dc:creator>Avigdor Rosensweig</dc:creator>
  <cp:lastModifiedBy>Avigdor Rosensweig</cp:lastModifiedBy>
  <cp:revision>2</cp:revision>
  <dcterms:created xsi:type="dcterms:W3CDTF">2020-09-30T14:52:57Z</dcterms:created>
  <dcterms:modified xsi:type="dcterms:W3CDTF">2020-09-30T15:33:59Z</dcterms:modified>
</cp:coreProperties>
</file>