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2" r:id="rId5"/>
    <p:sldId id="273" r:id="rId6"/>
    <p:sldId id="274" r:id="rId7"/>
    <p:sldId id="258" r:id="rId8"/>
    <p:sldId id="262" r:id="rId9"/>
    <p:sldId id="259" r:id="rId10"/>
    <p:sldId id="260" r:id="rId11"/>
    <p:sldId id="261" r:id="rId12"/>
    <p:sldId id="275" r:id="rId13"/>
    <p:sldId id="263" r:id="rId14"/>
    <p:sldId id="276" r:id="rId15"/>
    <p:sldId id="265" r:id="rId16"/>
    <p:sldId id="266" r:id="rId17"/>
    <p:sldId id="267" r:id="rId18"/>
    <p:sldId id="268" r:id="rId19"/>
    <p:sldId id="269" r:id="rId20"/>
    <p:sldId id="270" r:id="rId21"/>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1B0EBB-C7CC-4547-89FB-4DE84C9F9712}" v="17" dt="2021-07-04T17:01:38.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8" autoAdjust="0"/>
    <p:restoredTop sz="94660"/>
  </p:normalViewPr>
  <p:slideViewPr>
    <p:cSldViewPr snapToGrid="0">
      <p:cViewPr varScale="1">
        <p:scale>
          <a:sx n="81" d="100"/>
          <a:sy n="81" d="100"/>
        </p:scale>
        <p:origin x="69"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F1B0EBB-C7CC-4547-89FB-4DE84C9F9712}"/>
    <pc:docChg chg="undo custSel addSld delSld modSld sldOrd">
      <pc:chgData name="Avigdor Rosensweig" userId="2c23bf757acee734" providerId="LiveId" clId="{6F1B0EBB-C7CC-4547-89FB-4DE84C9F9712}" dt="2021-07-04T17:56:22.804" v="358" actId="113"/>
      <pc:docMkLst>
        <pc:docMk/>
      </pc:docMkLst>
      <pc:sldChg chg="addSp delSp mod">
        <pc:chgData name="Avigdor Rosensweig" userId="2c23bf757acee734" providerId="LiveId" clId="{6F1B0EBB-C7CC-4547-89FB-4DE84C9F9712}" dt="2021-07-04T06:48:34.604" v="181" actId="22"/>
        <pc:sldMkLst>
          <pc:docMk/>
          <pc:sldMk cId="2246505437" sldId="256"/>
        </pc:sldMkLst>
        <pc:spChg chg="add del">
          <ac:chgData name="Avigdor Rosensweig" userId="2c23bf757acee734" providerId="LiveId" clId="{6F1B0EBB-C7CC-4547-89FB-4DE84C9F9712}" dt="2021-07-04T06:48:34.604" v="181" actId="22"/>
          <ac:spMkLst>
            <pc:docMk/>
            <pc:sldMk cId="2246505437" sldId="256"/>
            <ac:spMk id="5" creationId="{6D1FE67C-A7B0-4E5F-BF5D-9563D303A26B}"/>
          </ac:spMkLst>
        </pc:spChg>
      </pc:sldChg>
      <pc:sldChg chg="addSp delSp modSp mod ord">
        <pc:chgData name="Avigdor Rosensweig" userId="2c23bf757acee734" providerId="LiveId" clId="{6F1B0EBB-C7CC-4547-89FB-4DE84C9F9712}" dt="2021-07-04T17:00:55.372" v="351" actId="1076"/>
        <pc:sldMkLst>
          <pc:docMk/>
          <pc:sldMk cId="2115542502" sldId="258"/>
        </pc:sldMkLst>
        <pc:spChg chg="mod">
          <ac:chgData name="Avigdor Rosensweig" userId="2c23bf757acee734" providerId="LiveId" clId="{6F1B0EBB-C7CC-4547-89FB-4DE84C9F9712}" dt="2021-07-04T17:00:55.372" v="351" actId="1076"/>
          <ac:spMkLst>
            <pc:docMk/>
            <pc:sldMk cId="2115542502" sldId="258"/>
            <ac:spMk id="3" creationId="{80E3B604-3C71-4398-A7EC-2946EE5AECC2}"/>
          </ac:spMkLst>
        </pc:spChg>
        <pc:spChg chg="add mod">
          <ac:chgData name="Avigdor Rosensweig" userId="2c23bf757acee734" providerId="LiveId" clId="{6F1B0EBB-C7CC-4547-89FB-4DE84C9F9712}" dt="2021-07-04T06:53:31.408" v="263"/>
          <ac:spMkLst>
            <pc:docMk/>
            <pc:sldMk cId="2115542502" sldId="258"/>
            <ac:spMk id="7" creationId="{59A4B596-6428-41AA-857E-CA81A17CC50D}"/>
          </ac:spMkLst>
        </pc:spChg>
        <pc:spChg chg="add del">
          <ac:chgData name="Avigdor Rosensweig" userId="2c23bf757acee734" providerId="LiveId" clId="{6F1B0EBB-C7CC-4547-89FB-4DE84C9F9712}" dt="2021-07-04T06:54:20.238" v="274" actId="11529"/>
          <ac:spMkLst>
            <pc:docMk/>
            <pc:sldMk cId="2115542502" sldId="258"/>
            <ac:spMk id="8" creationId="{4216F5E5-5589-4678-8D9B-3A525CEA508E}"/>
          </ac:spMkLst>
        </pc:spChg>
        <pc:spChg chg="add">
          <ac:chgData name="Avigdor Rosensweig" userId="2c23bf757acee734" providerId="LiveId" clId="{6F1B0EBB-C7CC-4547-89FB-4DE84C9F9712}" dt="2021-07-04T06:54:27.317" v="275" actId="11529"/>
          <ac:spMkLst>
            <pc:docMk/>
            <pc:sldMk cId="2115542502" sldId="258"/>
            <ac:spMk id="9" creationId="{0E794405-BDC7-4191-8290-BF88D1BC4DB4}"/>
          </ac:spMkLst>
        </pc:spChg>
        <pc:picChg chg="add mod">
          <ac:chgData name="Avigdor Rosensweig" userId="2c23bf757acee734" providerId="LiveId" clId="{6F1B0EBB-C7CC-4547-89FB-4DE84C9F9712}" dt="2021-07-04T06:53:31.408" v="263"/>
          <ac:picMkLst>
            <pc:docMk/>
            <pc:sldMk cId="2115542502" sldId="258"/>
            <ac:picMk id="4" creationId="{14C56322-0F29-4E30-AC8F-7026BBE4012D}"/>
          </ac:picMkLst>
        </pc:picChg>
        <pc:picChg chg="add mod">
          <ac:chgData name="Avigdor Rosensweig" userId="2c23bf757acee734" providerId="LiveId" clId="{6F1B0EBB-C7CC-4547-89FB-4DE84C9F9712}" dt="2021-07-04T06:53:31.408" v="263"/>
          <ac:picMkLst>
            <pc:docMk/>
            <pc:sldMk cId="2115542502" sldId="258"/>
            <ac:picMk id="5" creationId="{FCFB66C2-4DB4-4CB8-B706-D7EC7F4281F9}"/>
          </ac:picMkLst>
        </pc:picChg>
        <pc:picChg chg="add mod">
          <ac:chgData name="Avigdor Rosensweig" userId="2c23bf757acee734" providerId="LiveId" clId="{6F1B0EBB-C7CC-4547-89FB-4DE84C9F9712}" dt="2021-07-04T06:53:31.408" v="263"/>
          <ac:picMkLst>
            <pc:docMk/>
            <pc:sldMk cId="2115542502" sldId="258"/>
            <ac:picMk id="6" creationId="{FB1272F3-075D-4CCF-B764-D9CB5D16D1B9}"/>
          </ac:picMkLst>
        </pc:picChg>
      </pc:sldChg>
      <pc:sldChg chg="addSp delSp modSp mod">
        <pc:chgData name="Avigdor Rosensweig" userId="2c23bf757acee734" providerId="LiveId" clId="{6F1B0EBB-C7CC-4547-89FB-4DE84C9F9712}" dt="2021-07-04T17:01:38.119" v="355"/>
        <pc:sldMkLst>
          <pc:docMk/>
          <pc:sldMk cId="3649565131" sldId="260"/>
        </pc:sldMkLst>
        <pc:spChg chg="add del mod">
          <ac:chgData name="Avigdor Rosensweig" userId="2c23bf757acee734" providerId="LiveId" clId="{6F1B0EBB-C7CC-4547-89FB-4DE84C9F9712}" dt="2021-07-04T17:01:38.119" v="355"/>
          <ac:spMkLst>
            <pc:docMk/>
            <pc:sldMk cId="3649565131" sldId="260"/>
            <ac:spMk id="7" creationId="{CD08ABF1-3BD3-4D51-A971-9632EDB5D0DA}"/>
          </ac:spMkLst>
        </pc:spChg>
        <pc:spChg chg="add del mod">
          <ac:chgData name="Avigdor Rosensweig" userId="2c23bf757acee734" providerId="LiveId" clId="{6F1B0EBB-C7CC-4547-89FB-4DE84C9F9712}" dt="2021-07-04T17:01:38.119" v="355"/>
          <ac:spMkLst>
            <pc:docMk/>
            <pc:sldMk cId="3649565131" sldId="260"/>
            <ac:spMk id="8" creationId="{B39AB4EF-ADFB-4C82-8C3C-0E1BBF5E0EDB}"/>
          </ac:spMkLst>
        </pc:spChg>
        <pc:picChg chg="add del mod">
          <ac:chgData name="Avigdor Rosensweig" userId="2c23bf757acee734" providerId="LiveId" clId="{6F1B0EBB-C7CC-4547-89FB-4DE84C9F9712}" dt="2021-07-04T17:01:38.119" v="355"/>
          <ac:picMkLst>
            <pc:docMk/>
            <pc:sldMk cId="3649565131" sldId="260"/>
            <ac:picMk id="4" creationId="{4B7CE10F-0261-4CB3-A51D-CE284FEC4BF2}"/>
          </ac:picMkLst>
        </pc:picChg>
        <pc:picChg chg="add del mod">
          <ac:chgData name="Avigdor Rosensweig" userId="2c23bf757acee734" providerId="LiveId" clId="{6F1B0EBB-C7CC-4547-89FB-4DE84C9F9712}" dt="2021-07-04T17:01:38.119" v="355"/>
          <ac:picMkLst>
            <pc:docMk/>
            <pc:sldMk cId="3649565131" sldId="260"/>
            <ac:picMk id="5" creationId="{0DA523C5-DFF1-4F60-8743-56C7D1234AF6}"/>
          </ac:picMkLst>
        </pc:picChg>
        <pc:picChg chg="add del mod">
          <ac:chgData name="Avigdor Rosensweig" userId="2c23bf757acee734" providerId="LiveId" clId="{6F1B0EBB-C7CC-4547-89FB-4DE84C9F9712}" dt="2021-07-04T17:01:38.119" v="355"/>
          <ac:picMkLst>
            <pc:docMk/>
            <pc:sldMk cId="3649565131" sldId="260"/>
            <ac:picMk id="6" creationId="{8AB85FCF-F0D3-4F97-BCC6-A564113B803A}"/>
          </ac:picMkLst>
        </pc:picChg>
      </pc:sldChg>
      <pc:sldChg chg="addSp delSp modSp del mod">
        <pc:chgData name="Avigdor Rosensweig" userId="2c23bf757acee734" providerId="LiveId" clId="{6F1B0EBB-C7CC-4547-89FB-4DE84C9F9712}" dt="2021-07-04T06:58:38.555" v="290" actId="47"/>
        <pc:sldMkLst>
          <pc:docMk/>
          <pc:sldMk cId="907775405" sldId="264"/>
        </pc:sldMkLst>
        <pc:spChg chg="add mod">
          <ac:chgData name="Avigdor Rosensweig" userId="2c23bf757acee734" providerId="LiveId" clId="{6F1B0EBB-C7CC-4547-89FB-4DE84C9F9712}" dt="2021-07-04T06:57:56.973" v="286" actId="1076"/>
          <ac:spMkLst>
            <pc:docMk/>
            <pc:sldMk cId="907775405" sldId="264"/>
            <ac:spMk id="7" creationId="{417E1981-053D-40AC-9B63-F6CD85F63C2D}"/>
          </ac:spMkLst>
        </pc:spChg>
        <pc:spChg chg="add del mod">
          <ac:chgData name="Avigdor Rosensweig" userId="2c23bf757acee734" providerId="LiveId" clId="{6F1B0EBB-C7CC-4547-89FB-4DE84C9F9712}" dt="2021-07-04T06:58:22.129" v="289" actId="478"/>
          <ac:spMkLst>
            <pc:docMk/>
            <pc:sldMk cId="907775405" sldId="264"/>
            <ac:spMk id="8" creationId="{65D511AD-F850-4B12-9892-7B4E22023986}"/>
          </ac:spMkLst>
        </pc:spChg>
        <pc:picChg chg="add mod">
          <ac:chgData name="Avigdor Rosensweig" userId="2c23bf757acee734" providerId="LiveId" clId="{6F1B0EBB-C7CC-4547-89FB-4DE84C9F9712}" dt="2021-07-04T06:57:56.973" v="286" actId="1076"/>
          <ac:picMkLst>
            <pc:docMk/>
            <pc:sldMk cId="907775405" sldId="264"/>
            <ac:picMk id="4" creationId="{140CF56C-B121-4AF2-8FD1-D4676ACA6BDA}"/>
          </ac:picMkLst>
        </pc:picChg>
        <pc:picChg chg="add mod">
          <ac:chgData name="Avigdor Rosensweig" userId="2c23bf757acee734" providerId="LiveId" clId="{6F1B0EBB-C7CC-4547-89FB-4DE84C9F9712}" dt="2021-07-04T06:57:56.973" v="286" actId="1076"/>
          <ac:picMkLst>
            <pc:docMk/>
            <pc:sldMk cId="907775405" sldId="264"/>
            <ac:picMk id="5" creationId="{53142AA1-F5F4-4922-A6EA-B37B5ABA075C}"/>
          </ac:picMkLst>
        </pc:picChg>
        <pc:picChg chg="add mod">
          <ac:chgData name="Avigdor Rosensweig" userId="2c23bf757acee734" providerId="LiveId" clId="{6F1B0EBB-C7CC-4547-89FB-4DE84C9F9712}" dt="2021-07-04T06:57:56.973" v="286" actId="1076"/>
          <ac:picMkLst>
            <pc:docMk/>
            <pc:sldMk cId="907775405" sldId="264"/>
            <ac:picMk id="6" creationId="{65117288-8B83-4615-B350-FBFE2FA6469A}"/>
          </ac:picMkLst>
        </pc:picChg>
      </pc:sldChg>
      <pc:sldChg chg="addSp delSp modSp mod">
        <pc:chgData name="Avigdor Rosensweig" userId="2c23bf757acee734" providerId="LiveId" clId="{6F1B0EBB-C7CC-4547-89FB-4DE84C9F9712}" dt="2021-07-04T08:15:26.738" v="299" actId="11529"/>
        <pc:sldMkLst>
          <pc:docMk/>
          <pc:sldMk cId="3407288239" sldId="267"/>
        </pc:sldMkLst>
        <pc:spChg chg="mod">
          <ac:chgData name="Avigdor Rosensweig" userId="2c23bf757acee734" providerId="LiveId" clId="{6F1B0EBB-C7CC-4547-89FB-4DE84C9F9712}" dt="2021-07-04T08:14:52.662" v="293" actId="1076"/>
          <ac:spMkLst>
            <pc:docMk/>
            <pc:sldMk cId="3407288239" sldId="267"/>
            <ac:spMk id="3" creationId="{052BD534-FB5D-4244-8CF7-54D9AA0EE267}"/>
          </ac:spMkLst>
        </pc:spChg>
        <pc:spChg chg="add mod">
          <ac:chgData name="Avigdor Rosensweig" userId="2c23bf757acee734" providerId="LiveId" clId="{6F1B0EBB-C7CC-4547-89FB-4DE84C9F9712}" dt="2021-07-04T08:14:48.316" v="292" actId="1076"/>
          <ac:spMkLst>
            <pc:docMk/>
            <pc:sldMk cId="3407288239" sldId="267"/>
            <ac:spMk id="7" creationId="{784A4D3F-71AA-48E4-A668-9D14EC353F49}"/>
          </ac:spMkLst>
        </pc:spChg>
        <pc:spChg chg="add del mod">
          <ac:chgData name="Avigdor Rosensweig" userId="2c23bf757acee734" providerId="LiveId" clId="{6F1B0EBB-C7CC-4547-89FB-4DE84C9F9712}" dt="2021-07-04T08:15:11.643" v="298" actId="478"/>
          <ac:spMkLst>
            <pc:docMk/>
            <pc:sldMk cId="3407288239" sldId="267"/>
            <ac:spMk id="9" creationId="{41994225-7723-412F-B34E-7B46825433D5}"/>
          </ac:spMkLst>
        </pc:spChg>
        <pc:spChg chg="add">
          <ac:chgData name="Avigdor Rosensweig" userId="2c23bf757acee734" providerId="LiveId" clId="{6F1B0EBB-C7CC-4547-89FB-4DE84C9F9712}" dt="2021-07-04T08:15:26.738" v="299" actId="11529"/>
          <ac:spMkLst>
            <pc:docMk/>
            <pc:sldMk cId="3407288239" sldId="267"/>
            <ac:spMk id="10" creationId="{C6DD1251-8FDE-4D08-8830-77BC5A967222}"/>
          </ac:spMkLst>
        </pc:spChg>
        <pc:picChg chg="add mod">
          <ac:chgData name="Avigdor Rosensweig" userId="2c23bf757acee734" providerId="LiveId" clId="{6F1B0EBB-C7CC-4547-89FB-4DE84C9F9712}" dt="2021-07-04T08:15:06.715" v="296" actId="1076"/>
          <ac:picMkLst>
            <pc:docMk/>
            <pc:sldMk cId="3407288239" sldId="267"/>
            <ac:picMk id="4" creationId="{640D2365-F7B0-42F4-960F-32C6EC1701F9}"/>
          </ac:picMkLst>
        </pc:picChg>
        <pc:picChg chg="add mod">
          <ac:chgData name="Avigdor Rosensweig" userId="2c23bf757acee734" providerId="LiveId" clId="{6F1B0EBB-C7CC-4547-89FB-4DE84C9F9712}" dt="2021-07-04T08:15:02.116" v="295" actId="1076"/>
          <ac:picMkLst>
            <pc:docMk/>
            <pc:sldMk cId="3407288239" sldId="267"/>
            <ac:picMk id="5" creationId="{81CFE362-23C0-40D4-9EA5-E80EC1F2FD12}"/>
          </ac:picMkLst>
        </pc:picChg>
        <pc:picChg chg="add mod">
          <ac:chgData name="Avigdor Rosensweig" userId="2c23bf757acee734" providerId="LiveId" clId="{6F1B0EBB-C7CC-4547-89FB-4DE84C9F9712}" dt="2021-07-04T08:15:02.116" v="295" actId="1076"/>
          <ac:picMkLst>
            <pc:docMk/>
            <pc:sldMk cId="3407288239" sldId="267"/>
            <ac:picMk id="6" creationId="{8B251F56-58B1-4615-B1EF-E68AD955CD94}"/>
          </ac:picMkLst>
        </pc:picChg>
        <pc:picChg chg="add mod">
          <ac:chgData name="Avigdor Rosensweig" userId="2c23bf757acee734" providerId="LiveId" clId="{6F1B0EBB-C7CC-4547-89FB-4DE84C9F9712}" dt="2021-07-04T08:15:10.084" v="297" actId="1076"/>
          <ac:picMkLst>
            <pc:docMk/>
            <pc:sldMk cId="3407288239" sldId="267"/>
            <ac:picMk id="8" creationId="{3CD9BFBD-C304-48AC-B952-BC276A16D4CA}"/>
          </ac:picMkLst>
        </pc:picChg>
      </pc:sldChg>
      <pc:sldChg chg="addSp delSp modSp mod">
        <pc:chgData name="Avigdor Rosensweig" userId="2c23bf757acee734" providerId="LiveId" clId="{6F1B0EBB-C7CC-4547-89FB-4DE84C9F9712}" dt="2021-07-04T08:18:05.973" v="335" actId="20577"/>
        <pc:sldMkLst>
          <pc:docMk/>
          <pc:sldMk cId="949906779" sldId="268"/>
        </pc:sldMkLst>
        <pc:spChg chg="mod">
          <ac:chgData name="Avigdor Rosensweig" userId="2c23bf757acee734" providerId="LiveId" clId="{6F1B0EBB-C7CC-4547-89FB-4DE84C9F9712}" dt="2021-07-04T08:16:03.605" v="301" actId="113"/>
          <ac:spMkLst>
            <pc:docMk/>
            <pc:sldMk cId="949906779" sldId="268"/>
            <ac:spMk id="3" creationId="{9AE4F2B4-B9AB-48F4-9998-8B6C0FC14FDA}"/>
          </ac:spMkLst>
        </pc:spChg>
        <pc:spChg chg="add mod">
          <ac:chgData name="Avigdor Rosensweig" userId="2c23bf757acee734" providerId="LiveId" clId="{6F1B0EBB-C7CC-4547-89FB-4DE84C9F9712}" dt="2021-07-04T08:16:21.389" v="303" actId="1076"/>
          <ac:spMkLst>
            <pc:docMk/>
            <pc:sldMk cId="949906779" sldId="268"/>
            <ac:spMk id="7" creationId="{F5962B35-9131-4117-956F-00BB7A589F18}"/>
          </ac:spMkLst>
        </pc:spChg>
        <pc:spChg chg="add del mod">
          <ac:chgData name="Avigdor Rosensweig" userId="2c23bf757acee734" providerId="LiveId" clId="{6F1B0EBB-C7CC-4547-89FB-4DE84C9F9712}" dt="2021-07-04T08:16:24.136" v="304" actId="478"/>
          <ac:spMkLst>
            <pc:docMk/>
            <pc:sldMk cId="949906779" sldId="268"/>
            <ac:spMk id="9" creationId="{A7A2B748-D23D-4177-81A5-2A5F6EC81FD7}"/>
          </ac:spMkLst>
        </pc:spChg>
        <pc:spChg chg="add mod">
          <ac:chgData name="Avigdor Rosensweig" userId="2c23bf757acee734" providerId="LiveId" clId="{6F1B0EBB-C7CC-4547-89FB-4DE84C9F9712}" dt="2021-07-04T08:17:32.174" v="308" actId="1076"/>
          <ac:spMkLst>
            <pc:docMk/>
            <pc:sldMk cId="949906779" sldId="268"/>
            <ac:spMk id="13" creationId="{9A57D11F-F4DA-40AB-97CF-25AF36998B8A}"/>
          </ac:spMkLst>
        </pc:spChg>
        <pc:spChg chg="add mod">
          <ac:chgData name="Avigdor Rosensweig" userId="2c23bf757acee734" providerId="LiveId" clId="{6F1B0EBB-C7CC-4547-89FB-4DE84C9F9712}" dt="2021-07-04T08:18:05.973" v="335" actId="20577"/>
          <ac:spMkLst>
            <pc:docMk/>
            <pc:sldMk cId="949906779" sldId="268"/>
            <ac:spMk id="14" creationId="{507F46F3-A1B4-4189-864B-7A627E41E5E2}"/>
          </ac:spMkLst>
        </pc:spChg>
        <pc:picChg chg="add mod">
          <ac:chgData name="Avigdor Rosensweig" userId="2c23bf757acee734" providerId="LiveId" clId="{6F1B0EBB-C7CC-4547-89FB-4DE84C9F9712}" dt="2021-07-04T08:16:21.389" v="303" actId="1076"/>
          <ac:picMkLst>
            <pc:docMk/>
            <pc:sldMk cId="949906779" sldId="268"/>
            <ac:picMk id="4" creationId="{74716351-1A93-4067-B585-12C3064FDDFA}"/>
          </ac:picMkLst>
        </pc:picChg>
        <pc:picChg chg="add mod">
          <ac:chgData name="Avigdor Rosensweig" userId="2c23bf757acee734" providerId="LiveId" clId="{6F1B0EBB-C7CC-4547-89FB-4DE84C9F9712}" dt="2021-07-04T08:16:21.389" v="303" actId="1076"/>
          <ac:picMkLst>
            <pc:docMk/>
            <pc:sldMk cId="949906779" sldId="268"/>
            <ac:picMk id="5" creationId="{46753F58-515C-4527-9529-F283BE332DD6}"/>
          </ac:picMkLst>
        </pc:picChg>
        <pc:picChg chg="add mod">
          <ac:chgData name="Avigdor Rosensweig" userId="2c23bf757acee734" providerId="LiveId" clId="{6F1B0EBB-C7CC-4547-89FB-4DE84C9F9712}" dt="2021-07-04T08:16:21.389" v="303" actId="1076"/>
          <ac:picMkLst>
            <pc:docMk/>
            <pc:sldMk cId="949906779" sldId="268"/>
            <ac:picMk id="6" creationId="{A6263732-D5A3-4E66-B4FE-6A426951C509}"/>
          </ac:picMkLst>
        </pc:picChg>
        <pc:picChg chg="add del mod">
          <ac:chgData name="Avigdor Rosensweig" userId="2c23bf757acee734" providerId="LiveId" clId="{6F1B0EBB-C7CC-4547-89FB-4DE84C9F9712}" dt="2021-07-04T08:16:24.136" v="304" actId="478"/>
          <ac:picMkLst>
            <pc:docMk/>
            <pc:sldMk cId="949906779" sldId="268"/>
            <ac:picMk id="8" creationId="{9D9B34E1-4CC3-4F4B-9D13-0D9903D775A0}"/>
          </ac:picMkLst>
        </pc:picChg>
        <pc:cxnChg chg="add mod">
          <ac:chgData name="Avigdor Rosensweig" userId="2c23bf757acee734" providerId="LiveId" clId="{6F1B0EBB-C7CC-4547-89FB-4DE84C9F9712}" dt="2021-07-04T08:16:53.569" v="306" actId="14100"/>
          <ac:cxnSpMkLst>
            <pc:docMk/>
            <pc:sldMk cId="949906779" sldId="268"/>
            <ac:cxnSpMk id="11" creationId="{E24AD13C-4F08-4A59-B27E-37C49A0A0AC2}"/>
          </ac:cxnSpMkLst>
        </pc:cxnChg>
      </pc:sldChg>
      <pc:sldChg chg="modSp mod">
        <pc:chgData name="Avigdor Rosensweig" userId="2c23bf757acee734" providerId="LiveId" clId="{6F1B0EBB-C7CC-4547-89FB-4DE84C9F9712}" dt="2021-07-04T06:47:56.801" v="178" actId="20577"/>
        <pc:sldMkLst>
          <pc:docMk/>
          <pc:sldMk cId="2093053753" sldId="271"/>
        </pc:sldMkLst>
        <pc:spChg chg="mod">
          <ac:chgData name="Avigdor Rosensweig" userId="2c23bf757acee734" providerId="LiveId" clId="{6F1B0EBB-C7CC-4547-89FB-4DE84C9F9712}" dt="2021-07-04T06:47:56.801" v="178" actId="20577"/>
          <ac:spMkLst>
            <pc:docMk/>
            <pc:sldMk cId="2093053753" sldId="271"/>
            <ac:spMk id="3" creationId="{815CCCA2-FEE2-45EE-8745-72EBC765E7EA}"/>
          </ac:spMkLst>
        </pc:spChg>
      </pc:sldChg>
      <pc:sldChg chg="new del">
        <pc:chgData name="Avigdor Rosensweig" userId="2c23bf757acee734" providerId="LiveId" clId="{6F1B0EBB-C7CC-4547-89FB-4DE84C9F9712}" dt="2021-07-04T06:48:35.427" v="182" actId="680"/>
        <pc:sldMkLst>
          <pc:docMk/>
          <pc:sldMk cId="2452264795" sldId="272"/>
        </pc:sldMkLst>
      </pc:sldChg>
      <pc:sldChg chg="addSp modSp add mod">
        <pc:chgData name="Avigdor Rosensweig" userId="2c23bf757acee734" providerId="LiveId" clId="{6F1B0EBB-C7CC-4547-89FB-4DE84C9F9712}" dt="2021-07-04T06:51:01.945" v="194" actId="1076"/>
        <pc:sldMkLst>
          <pc:docMk/>
          <pc:sldMk cId="3440531293" sldId="272"/>
        </pc:sldMkLst>
        <pc:picChg chg="add mod">
          <ac:chgData name="Avigdor Rosensweig" userId="2c23bf757acee734" providerId="LiveId" clId="{6F1B0EBB-C7CC-4547-89FB-4DE84C9F9712}" dt="2021-07-04T06:51:01.945" v="194" actId="1076"/>
          <ac:picMkLst>
            <pc:docMk/>
            <pc:sldMk cId="3440531293" sldId="272"/>
            <ac:picMk id="5" creationId="{17F08D29-C11E-4AD8-9279-6ACEA5FC2CFF}"/>
          </ac:picMkLst>
        </pc:picChg>
        <pc:picChg chg="add mod">
          <ac:chgData name="Avigdor Rosensweig" userId="2c23bf757acee734" providerId="LiveId" clId="{6F1B0EBB-C7CC-4547-89FB-4DE84C9F9712}" dt="2021-07-04T06:50:47.736" v="192" actId="1076"/>
          <ac:picMkLst>
            <pc:docMk/>
            <pc:sldMk cId="3440531293" sldId="272"/>
            <ac:picMk id="7" creationId="{85B36808-0AA4-4E77-ADAF-61F507D49FBE}"/>
          </ac:picMkLst>
        </pc:picChg>
        <pc:picChg chg="add mod">
          <ac:chgData name="Avigdor Rosensweig" userId="2c23bf757acee734" providerId="LiveId" clId="{6F1B0EBB-C7CC-4547-89FB-4DE84C9F9712}" dt="2021-07-04T06:50:35.142" v="190" actId="1076"/>
          <ac:picMkLst>
            <pc:docMk/>
            <pc:sldMk cId="3440531293" sldId="272"/>
            <ac:picMk id="9" creationId="{E869163C-AFD8-4C61-B541-1B1613C4CA2F}"/>
          </ac:picMkLst>
        </pc:picChg>
      </pc:sldChg>
      <pc:sldChg chg="addSp modSp add mod">
        <pc:chgData name="Avigdor Rosensweig" userId="2c23bf757acee734" providerId="LiveId" clId="{6F1B0EBB-C7CC-4547-89FB-4DE84C9F9712}" dt="2021-07-04T06:52:35.685" v="262" actId="207"/>
        <pc:sldMkLst>
          <pc:docMk/>
          <pc:sldMk cId="708489845" sldId="273"/>
        </pc:sldMkLst>
        <pc:spChg chg="add mod">
          <ac:chgData name="Avigdor Rosensweig" userId="2c23bf757acee734" providerId="LiveId" clId="{6F1B0EBB-C7CC-4547-89FB-4DE84C9F9712}" dt="2021-07-04T06:52:35.685" v="262" actId="207"/>
          <ac:spMkLst>
            <pc:docMk/>
            <pc:sldMk cId="708489845" sldId="273"/>
            <ac:spMk id="4" creationId="{880B7082-3CE9-4F9A-B32D-88644E4994E3}"/>
          </ac:spMkLst>
        </pc:spChg>
      </pc:sldChg>
      <pc:sldChg chg="delSp modSp add mod ord">
        <pc:chgData name="Avigdor Rosensweig" userId="2c23bf757acee734" providerId="LiveId" clId="{6F1B0EBB-C7CC-4547-89FB-4DE84C9F9712}" dt="2021-07-04T17:56:22.804" v="358" actId="113"/>
        <pc:sldMkLst>
          <pc:docMk/>
          <pc:sldMk cId="241769558" sldId="274"/>
        </pc:sldMkLst>
        <pc:spChg chg="mod">
          <ac:chgData name="Avigdor Rosensweig" userId="2c23bf757acee734" providerId="LiveId" clId="{6F1B0EBB-C7CC-4547-89FB-4DE84C9F9712}" dt="2021-07-04T17:56:22.804" v="358" actId="113"/>
          <ac:spMkLst>
            <pc:docMk/>
            <pc:sldMk cId="241769558" sldId="274"/>
            <ac:spMk id="3" creationId="{80E3B604-3C71-4398-A7EC-2946EE5AECC2}"/>
          </ac:spMkLst>
        </pc:spChg>
        <pc:spChg chg="del">
          <ac:chgData name="Avigdor Rosensweig" userId="2c23bf757acee734" providerId="LiveId" clId="{6F1B0EBB-C7CC-4547-89FB-4DE84C9F9712}" dt="2021-07-04T06:53:49.388" v="268" actId="478"/>
          <ac:spMkLst>
            <pc:docMk/>
            <pc:sldMk cId="241769558" sldId="274"/>
            <ac:spMk id="7" creationId="{59A4B596-6428-41AA-857E-CA81A17CC50D}"/>
          </ac:spMkLst>
        </pc:spChg>
        <pc:picChg chg="del">
          <ac:chgData name="Avigdor Rosensweig" userId="2c23bf757acee734" providerId="LiveId" clId="{6F1B0EBB-C7CC-4547-89FB-4DE84C9F9712}" dt="2021-07-04T06:53:49.388" v="268" actId="478"/>
          <ac:picMkLst>
            <pc:docMk/>
            <pc:sldMk cId="241769558" sldId="274"/>
            <ac:picMk id="4" creationId="{14C56322-0F29-4E30-AC8F-7026BBE4012D}"/>
          </ac:picMkLst>
        </pc:picChg>
        <pc:picChg chg="del">
          <ac:chgData name="Avigdor Rosensweig" userId="2c23bf757acee734" providerId="LiveId" clId="{6F1B0EBB-C7CC-4547-89FB-4DE84C9F9712}" dt="2021-07-04T06:53:49.388" v="268" actId="478"/>
          <ac:picMkLst>
            <pc:docMk/>
            <pc:sldMk cId="241769558" sldId="274"/>
            <ac:picMk id="5" creationId="{FCFB66C2-4DB4-4CB8-B706-D7EC7F4281F9}"/>
          </ac:picMkLst>
        </pc:picChg>
        <pc:picChg chg="del">
          <ac:chgData name="Avigdor Rosensweig" userId="2c23bf757acee734" providerId="LiveId" clId="{6F1B0EBB-C7CC-4547-89FB-4DE84C9F9712}" dt="2021-07-04T06:53:49.388" v="268" actId="478"/>
          <ac:picMkLst>
            <pc:docMk/>
            <pc:sldMk cId="241769558" sldId="274"/>
            <ac:picMk id="6" creationId="{FB1272F3-075D-4CCF-B764-D9CB5D16D1B9}"/>
          </ac:picMkLst>
        </pc:picChg>
      </pc:sldChg>
      <pc:sldChg chg="addSp delSp modSp add mod">
        <pc:chgData name="Avigdor Rosensweig" userId="2c23bf757acee734" providerId="LiveId" clId="{6F1B0EBB-C7CC-4547-89FB-4DE84C9F9712}" dt="2021-07-04T06:56:29.111" v="284" actId="1076"/>
        <pc:sldMkLst>
          <pc:docMk/>
          <pc:sldMk cId="3934734576" sldId="275"/>
        </pc:sldMkLst>
        <pc:spChg chg="add mod">
          <ac:chgData name="Avigdor Rosensweig" userId="2c23bf757acee734" providerId="LiveId" clId="{6F1B0EBB-C7CC-4547-89FB-4DE84C9F9712}" dt="2021-07-04T06:55:21.022" v="278" actId="1076"/>
          <ac:spMkLst>
            <pc:docMk/>
            <pc:sldMk cId="3934734576" sldId="275"/>
            <ac:spMk id="7" creationId="{9EE5F54A-83B3-4423-8EE5-C72531926C3D}"/>
          </ac:spMkLst>
        </pc:spChg>
        <pc:spChg chg="add del mod">
          <ac:chgData name="Avigdor Rosensweig" userId="2c23bf757acee734" providerId="LiveId" clId="{6F1B0EBB-C7CC-4547-89FB-4DE84C9F9712}" dt="2021-07-04T06:55:23.626" v="279" actId="478"/>
          <ac:spMkLst>
            <pc:docMk/>
            <pc:sldMk cId="3934734576" sldId="275"/>
            <ac:spMk id="8" creationId="{F2BFD82E-A6C3-4D4D-9CE7-55520BE8B377}"/>
          </ac:spMkLst>
        </pc:spChg>
        <pc:spChg chg="add mod">
          <ac:chgData name="Avigdor Rosensweig" userId="2c23bf757acee734" providerId="LiveId" clId="{6F1B0EBB-C7CC-4547-89FB-4DE84C9F9712}" dt="2021-07-04T06:56:29.111" v="284" actId="1076"/>
          <ac:spMkLst>
            <pc:docMk/>
            <pc:sldMk cId="3934734576" sldId="275"/>
            <ac:spMk id="11" creationId="{2C59B791-C7D1-4FE8-A843-8D8517BD834B}"/>
          </ac:spMkLst>
        </pc:spChg>
        <pc:picChg chg="add mod">
          <ac:chgData name="Avigdor Rosensweig" userId="2c23bf757acee734" providerId="LiveId" clId="{6F1B0EBB-C7CC-4547-89FB-4DE84C9F9712}" dt="2021-07-04T06:55:21.022" v="278" actId="1076"/>
          <ac:picMkLst>
            <pc:docMk/>
            <pc:sldMk cId="3934734576" sldId="275"/>
            <ac:picMk id="4" creationId="{C32BFF47-A2BF-41B0-B381-E6F78BF70966}"/>
          </ac:picMkLst>
        </pc:picChg>
        <pc:picChg chg="add mod">
          <ac:chgData name="Avigdor Rosensweig" userId="2c23bf757acee734" providerId="LiveId" clId="{6F1B0EBB-C7CC-4547-89FB-4DE84C9F9712}" dt="2021-07-04T06:55:21.022" v="278" actId="1076"/>
          <ac:picMkLst>
            <pc:docMk/>
            <pc:sldMk cId="3934734576" sldId="275"/>
            <ac:picMk id="5" creationId="{8ECF7207-73B6-4F85-9C92-5506E7F17331}"/>
          </ac:picMkLst>
        </pc:picChg>
        <pc:picChg chg="add mod">
          <ac:chgData name="Avigdor Rosensweig" userId="2c23bf757acee734" providerId="LiveId" clId="{6F1B0EBB-C7CC-4547-89FB-4DE84C9F9712}" dt="2021-07-04T06:55:21.022" v="278" actId="1076"/>
          <ac:picMkLst>
            <pc:docMk/>
            <pc:sldMk cId="3934734576" sldId="275"/>
            <ac:picMk id="6" creationId="{3652076A-3C44-4DBE-9ABE-8747D1683618}"/>
          </ac:picMkLst>
        </pc:picChg>
        <pc:picChg chg="add mod">
          <ac:chgData name="Avigdor Rosensweig" userId="2c23bf757acee734" providerId="LiveId" clId="{6F1B0EBB-C7CC-4547-89FB-4DE84C9F9712}" dt="2021-07-04T06:56:11.359" v="281" actId="1076"/>
          <ac:picMkLst>
            <pc:docMk/>
            <pc:sldMk cId="3934734576" sldId="275"/>
            <ac:picMk id="10" creationId="{541A34C2-D503-47C6-A423-105FD9A529C9}"/>
          </ac:picMkLst>
        </pc:picChg>
      </pc:sldChg>
      <pc:sldChg chg="addSp delSp modSp add mod">
        <pc:chgData name="Avigdor Rosensweig" userId="2c23bf757acee734" providerId="LiveId" clId="{6F1B0EBB-C7CC-4547-89FB-4DE84C9F9712}" dt="2021-07-04T17:56:06.140" v="356" actId="115"/>
        <pc:sldMkLst>
          <pc:docMk/>
          <pc:sldMk cId="2289350377" sldId="276"/>
        </pc:sldMkLst>
        <pc:spChg chg="del">
          <ac:chgData name="Avigdor Rosensweig" userId="2c23bf757acee734" providerId="LiveId" clId="{6F1B0EBB-C7CC-4547-89FB-4DE84C9F9712}" dt="2021-07-04T08:20:24.007" v="347" actId="478"/>
          <ac:spMkLst>
            <pc:docMk/>
            <pc:sldMk cId="2289350377" sldId="276"/>
            <ac:spMk id="2" creationId="{9A55F123-72C8-46CA-AC4D-9988E2FDFE1E}"/>
          </ac:spMkLst>
        </pc:spChg>
        <pc:spChg chg="mod">
          <ac:chgData name="Avigdor Rosensweig" userId="2c23bf757acee734" providerId="LiveId" clId="{6F1B0EBB-C7CC-4547-89FB-4DE84C9F9712}" dt="2021-07-04T17:56:06.140" v="356" actId="115"/>
          <ac:spMkLst>
            <pc:docMk/>
            <pc:sldMk cId="2289350377" sldId="276"/>
            <ac:spMk id="3" creationId="{F7871937-E85C-4BCC-9320-461E378689B1}"/>
          </ac:spMkLst>
        </pc:spChg>
        <pc:spChg chg="add del mod">
          <ac:chgData name="Avigdor Rosensweig" userId="2c23bf757acee734" providerId="LiveId" clId="{6F1B0EBB-C7CC-4547-89FB-4DE84C9F9712}" dt="2021-07-04T08:19:24.596" v="340" actId="478"/>
          <ac:spMkLst>
            <pc:docMk/>
            <pc:sldMk cId="2289350377" sldId="276"/>
            <ac:spMk id="12" creationId="{7FC7C896-40E9-4ED7-B7BF-25F409672F03}"/>
          </ac:spMkLst>
        </pc:spChg>
        <pc:spChg chg="add del mod">
          <ac:chgData name="Avigdor Rosensweig" userId="2c23bf757acee734" providerId="LiveId" clId="{6F1B0EBB-C7CC-4547-89FB-4DE84C9F9712}" dt="2021-07-04T08:20:04.253" v="344" actId="11529"/>
          <ac:spMkLst>
            <pc:docMk/>
            <pc:sldMk cId="2289350377" sldId="276"/>
            <ac:spMk id="13" creationId="{02DBCEAF-4BC4-46F0-AF0B-6847E7873B48}"/>
          </ac:spMkLst>
        </pc:spChg>
        <pc:spChg chg="add mod">
          <ac:chgData name="Avigdor Rosensweig" userId="2c23bf757acee734" providerId="LiveId" clId="{6F1B0EBB-C7CC-4547-89FB-4DE84C9F9712}" dt="2021-07-04T08:20:18.372" v="346" actId="688"/>
          <ac:spMkLst>
            <pc:docMk/>
            <pc:sldMk cId="2289350377" sldId="276"/>
            <ac:spMk id="14" creationId="{446AEA9C-A541-4617-8ACB-07B0C7E724BA}"/>
          </ac:spMkLst>
        </pc:spChg>
        <pc:picChg chg="add mod">
          <ac:chgData name="Avigdor Rosensweig" userId="2c23bf757acee734" providerId="LiveId" clId="{6F1B0EBB-C7CC-4547-89FB-4DE84C9F9712}" dt="2021-07-04T08:19:01.236" v="339" actId="1076"/>
          <ac:picMkLst>
            <pc:docMk/>
            <pc:sldMk cId="2289350377" sldId="276"/>
            <ac:picMk id="9" creationId="{398A6376-BDFB-445B-BFDD-0711E113FFF4}"/>
          </ac:picMkLst>
        </pc:picChg>
        <pc:picChg chg="add mod">
          <ac:chgData name="Avigdor Rosensweig" userId="2c23bf757acee734" providerId="LiveId" clId="{6F1B0EBB-C7CC-4547-89FB-4DE84C9F9712}" dt="2021-07-04T08:19:01.236" v="339" actId="1076"/>
          <ac:picMkLst>
            <pc:docMk/>
            <pc:sldMk cId="2289350377" sldId="276"/>
            <ac:picMk id="10" creationId="{88464269-57B4-4485-A9CD-7C02F947A837}"/>
          </ac:picMkLst>
        </pc:picChg>
        <pc:picChg chg="add mod">
          <ac:chgData name="Avigdor Rosensweig" userId="2c23bf757acee734" providerId="LiveId" clId="{6F1B0EBB-C7CC-4547-89FB-4DE84C9F9712}" dt="2021-07-04T08:19:01.236" v="339" actId="1076"/>
          <ac:picMkLst>
            <pc:docMk/>
            <pc:sldMk cId="2289350377" sldId="276"/>
            <ac:picMk id="11" creationId="{059AA98C-880F-45FE-A1AE-2C939BE3ACC8}"/>
          </ac:picMkLst>
        </pc:picChg>
      </pc:sldChg>
    </pc:docChg>
  </pc:docChgLst>
  <pc:docChgLst>
    <pc:chgData name="Avigdor Rosensweig" userId="2c23bf757acee734" providerId="LiveId" clId="{27431CEC-15D5-4C08-A3A9-3D8797DFC5AE}"/>
    <pc:docChg chg="custSel addSld delSld modSld sldOrd">
      <pc:chgData name="Avigdor Rosensweig" userId="2c23bf757acee734" providerId="LiveId" clId="{27431CEC-15D5-4C08-A3A9-3D8797DFC5AE}" dt="2021-06-09T10:21:42.782" v="1363" actId="20577"/>
      <pc:docMkLst>
        <pc:docMk/>
      </pc:docMkLst>
      <pc:sldChg chg="modSp mod">
        <pc:chgData name="Avigdor Rosensweig" userId="2c23bf757acee734" providerId="LiveId" clId="{27431CEC-15D5-4C08-A3A9-3D8797DFC5AE}" dt="2021-06-09T09:30:18.904" v="1" actId="12"/>
        <pc:sldMkLst>
          <pc:docMk/>
          <pc:sldMk cId="1703772918" sldId="261"/>
        </pc:sldMkLst>
        <pc:spChg chg="mod">
          <ac:chgData name="Avigdor Rosensweig" userId="2c23bf757acee734" providerId="LiveId" clId="{27431CEC-15D5-4C08-A3A9-3D8797DFC5AE}" dt="2021-06-09T09:30:18.904" v="1" actId="12"/>
          <ac:spMkLst>
            <pc:docMk/>
            <pc:sldMk cId="1703772918" sldId="261"/>
            <ac:spMk id="3" creationId="{7A4B7C86-E61E-4E15-BA74-3E9BA14D12C5}"/>
          </ac:spMkLst>
        </pc:spChg>
      </pc:sldChg>
      <pc:sldChg chg="modSp new mod">
        <pc:chgData name="Avigdor Rosensweig" userId="2c23bf757acee734" providerId="LiveId" clId="{27431CEC-15D5-4C08-A3A9-3D8797DFC5AE}" dt="2021-06-09T09:30:51.801" v="57" actId="20577"/>
        <pc:sldMkLst>
          <pc:docMk/>
          <pc:sldMk cId="3102372815" sldId="263"/>
        </pc:sldMkLst>
        <pc:spChg chg="mod">
          <ac:chgData name="Avigdor Rosensweig" userId="2c23bf757acee734" providerId="LiveId" clId="{27431CEC-15D5-4C08-A3A9-3D8797DFC5AE}" dt="2021-06-09T09:30:35.046" v="50" actId="948"/>
          <ac:spMkLst>
            <pc:docMk/>
            <pc:sldMk cId="3102372815" sldId="263"/>
            <ac:spMk id="2" creationId="{903D06C1-27D2-4918-A102-86981F7B225D}"/>
          </ac:spMkLst>
        </pc:spChg>
        <pc:spChg chg="mod">
          <ac:chgData name="Avigdor Rosensweig" userId="2c23bf757acee734" providerId="LiveId" clId="{27431CEC-15D5-4C08-A3A9-3D8797DFC5AE}" dt="2021-06-09T09:30:51.801" v="57" actId="20577"/>
          <ac:spMkLst>
            <pc:docMk/>
            <pc:sldMk cId="3102372815" sldId="263"/>
            <ac:spMk id="3" creationId="{855489FE-5562-4213-A302-EC19E4428773}"/>
          </ac:spMkLst>
        </pc:spChg>
      </pc:sldChg>
      <pc:sldChg chg="modSp new mod">
        <pc:chgData name="Avigdor Rosensweig" userId="2c23bf757acee734" providerId="LiveId" clId="{27431CEC-15D5-4C08-A3A9-3D8797DFC5AE}" dt="2021-06-09T09:36:57.186" v="79" actId="113"/>
        <pc:sldMkLst>
          <pc:docMk/>
          <pc:sldMk cId="907775405" sldId="264"/>
        </pc:sldMkLst>
        <pc:spChg chg="mod">
          <ac:chgData name="Avigdor Rosensweig" userId="2c23bf757acee734" providerId="LiveId" clId="{27431CEC-15D5-4C08-A3A9-3D8797DFC5AE}" dt="2021-06-09T09:36:57.186" v="79" actId="113"/>
          <ac:spMkLst>
            <pc:docMk/>
            <pc:sldMk cId="907775405" sldId="264"/>
            <ac:spMk id="3" creationId="{F7871937-E85C-4BCC-9320-461E378689B1}"/>
          </ac:spMkLst>
        </pc:spChg>
      </pc:sldChg>
      <pc:sldChg chg="addSp delSp modSp new mod">
        <pc:chgData name="Avigdor Rosensweig" userId="2c23bf757acee734" providerId="LiveId" clId="{27431CEC-15D5-4C08-A3A9-3D8797DFC5AE}" dt="2021-06-09T09:40:54.563" v="481" actId="14100"/>
        <pc:sldMkLst>
          <pc:docMk/>
          <pc:sldMk cId="2922157222" sldId="265"/>
        </pc:sldMkLst>
        <pc:spChg chg="del mod">
          <ac:chgData name="Avigdor Rosensweig" userId="2c23bf757acee734" providerId="LiveId" clId="{27431CEC-15D5-4C08-A3A9-3D8797DFC5AE}" dt="2021-06-09T09:40:52.274" v="480" actId="478"/>
          <ac:spMkLst>
            <pc:docMk/>
            <pc:sldMk cId="2922157222" sldId="265"/>
            <ac:spMk id="2" creationId="{B9C9F110-8795-47C6-A69B-4079D7B00672}"/>
          </ac:spMkLst>
        </pc:spChg>
        <pc:spChg chg="del">
          <ac:chgData name="Avigdor Rosensweig" userId="2c23bf757acee734" providerId="LiveId" clId="{27431CEC-15D5-4C08-A3A9-3D8797DFC5AE}" dt="2021-06-09T09:37:08.033" v="81" actId="1032"/>
          <ac:spMkLst>
            <pc:docMk/>
            <pc:sldMk cId="2922157222" sldId="265"/>
            <ac:spMk id="3" creationId="{D475A3FF-E016-4D86-883E-22C9408C5710}"/>
          </ac:spMkLst>
        </pc:spChg>
        <pc:graphicFrameChg chg="add mod modGraphic">
          <ac:chgData name="Avigdor Rosensweig" userId="2c23bf757acee734" providerId="LiveId" clId="{27431CEC-15D5-4C08-A3A9-3D8797DFC5AE}" dt="2021-06-09T09:40:54.563" v="481" actId="14100"/>
          <ac:graphicFrameMkLst>
            <pc:docMk/>
            <pc:sldMk cId="2922157222" sldId="265"/>
            <ac:graphicFrameMk id="4" creationId="{98005976-6110-4CC2-9DF3-F2361759BCA2}"/>
          </ac:graphicFrameMkLst>
        </pc:graphicFrameChg>
      </pc:sldChg>
      <pc:sldChg chg="modSp new mod">
        <pc:chgData name="Avigdor Rosensweig" userId="2c23bf757acee734" providerId="LiveId" clId="{27431CEC-15D5-4C08-A3A9-3D8797DFC5AE}" dt="2021-06-09T09:47:06.621" v="581" actId="948"/>
        <pc:sldMkLst>
          <pc:docMk/>
          <pc:sldMk cId="2944492276" sldId="266"/>
        </pc:sldMkLst>
        <pc:spChg chg="mod">
          <ac:chgData name="Avigdor Rosensweig" userId="2c23bf757acee734" providerId="LiveId" clId="{27431CEC-15D5-4C08-A3A9-3D8797DFC5AE}" dt="2021-06-09T09:47:06.621" v="581" actId="948"/>
          <ac:spMkLst>
            <pc:docMk/>
            <pc:sldMk cId="2944492276" sldId="266"/>
            <ac:spMk id="2" creationId="{CB8CC8E8-A7BC-4216-B2FB-83BC08222262}"/>
          </ac:spMkLst>
        </pc:spChg>
        <pc:spChg chg="mod">
          <ac:chgData name="Avigdor Rosensweig" userId="2c23bf757acee734" providerId="LiveId" clId="{27431CEC-15D5-4C08-A3A9-3D8797DFC5AE}" dt="2021-06-09T09:44:40.123" v="558" actId="113"/>
          <ac:spMkLst>
            <pc:docMk/>
            <pc:sldMk cId="2944492276" sldId="266"/>
            <ac:spMk id="3" creationId="{56B8B745-A085-4CA9-8FE2-6545F02CAC4A}"/>
          </ac:spMkLst>
        </pc:spChg>
      </pc:sldChg>
      <pc:sldChg chg="modSp new mod">
        <pc:chgData name="Avigdor Rosensweig" userId="2c23bf757acee734" providerId="LiveId" clId="{27431CEC-15D5-4C08-A3A9-3D8797DFC5AE}" dt="2021-06-09T09:47:00.283" v="576" actId="948"/>
        <pc:sldMkLst>
          <pc:docMk/>
          <pc:sldMk cId="3407288239" sldId="267"/>
        </pc:sldMkLst>
        <pc:spChg chg="mod">
          <ac:chgData name="Avigdor Rosensweig" userId="2c23bf757acee734" providerId="LiveId" clId="{27431CEC-15D5-4C08-A3A9-3D8797DFC5AE}" dt="2021-06-09T09:47:00.283" v="576" actId="948"/>
          <ac:spMkLst>
            <pc:docMk/>
            <pc:sldMk cId="3407288239" sldId="267"/>
            <ac:spMk id="2" creationId="{97AE7592-413C-4A0C-BCC2-65509336508E}"/>
          </ac:spMkLst>
        </pc:spChg>
        <pc:spChg chg="mod">
          <ac:chgData name="Avigdor Rosensweig" userId="2c23bf757acee734" providerId="LiveId" clId="{27431CEC-15D5-4C08-A3A9-3D8797DFC5AE}" dt="2021-06-09T09:46:44.852" v="563" actId="20577"/>
          <ac:spMkLst>
            <pc:docMk/>
            <pc:sldMk cId="3407288239" sldId="267"/>
            <ac:spMk id="3" creationId="{052BD534-FB5D-4244-8CF7-54D9AA0EE267}"/>
          </ac:spMkLst>
        </pc:spChg>
      </pc:sldChg>
      <pc:sldChg chg="modSp new mod ord">
        <pc:chgData name="Avigdor Rosensweig" userId="2c23bf757acee734" providerId="LiveId" clId="{27431CEC-15D5-4C08-A3A9-3D8797DFC5AE}" dt="2021-06-09T10:06:25.340" v="614" actId="113"/>
        <pc:sldMkLst>
          <pc:docMk/>
          <pc:sldMk cId="949906779" sldId="268"/>
        </pc:sldMkLst>
        <pc:spChg chg="mod">
          <ac:chgData name="Avigdor Rosensweig" userId="2c23bf757acee734" providerId="LiveId" clId="{27431CEC-15D5-4C08-A3A9-3D8797DFC5AE}" dt="2021-06-09T10:06:06.844" v="609" actId="948"/>
          <ac:spMkLst>
            <pc:docMk/>
            <pc:sldMk cId="949906779" sldId="268"/>
            <ac:spMk id="2" creationId="{3EE35E0E-89BA-45B4-8D92-3D9C57F02FFC}"/>
          </ac:spMkLst>
        </pc:spChg>
        <pc:spChg chg="mod">
          <ac:chgData name="Avigdor Rosensweig" userId="2c23bf757acee734" providerId="LiveId" clId="{27431CEC-15D5-4C08-A3A9-3D8797DFC5AE}" dt="2021-06-09T10:06:25.340" v="614" actId="113"/>
          <ac:spMkLst>
            <pc:docMk/>
            <pc:sldMk cId="949906779" sldId="268"/>
            <ac:spMk id="3" creationId="{9AE4F2B4-B9AB-48F4-9998-8B6C0FC14FDA}"/>
          </ac:spMkLst>
        </pc:spChg>
      </pc:sldChg>
      <pc:sldChg chg="addSp delSp modSp new mod">
        <pc:chgData name="Avigdor Rosensweig" userId="2c23bf757acee734" providerId="LiveId" clId="{27431CEC-15D5-4C08-A3A9-3D8797DFC5AE}" dt="2021-06-09T10:17:27.296" v="1236" actId="20577"/>
        <pc:sldMkLst>
          <pc:docMk/>
          <pc:sldMk cId="1482898171" sldId="269"/>
        </pc:sldMkLst>
        <pc:spChg chg="del">
          <ac:chgData name="Avigdor Rosensweig" userId="2c23bf757acee734" providerId="LiveId" clId="{27431CEC-15D5-4C08-A3A9-3D8797DFC5AE}" dt="2021-06-09T10:11:23.101" v="727" actId="478"/>
          <ac:spMkLst>
            <pc:docMk/>
            <pc:sldMk cId="1482898171" sldId="269"/>
            <ac:spMk id="2" creationId="{482CD022-3094-43C1-9E46-DD30DB92DF79}"/>
          </ac:spMkLst>
        </pc:spChg>
        <pc:spChg chg="del">
          <ac:chgData name="Avigdor Rosensweig" userId="2c23bf757acee734" providerId="LiveId" clId="{27431CEC-15D5-4C08-A3A9-3D8797DFC5AE}" dt="2021-06-09T10:10:31.068" v="617" actId="1032"/>
          <ac:spMkLst>
            <pc:docMk/>
            <pc:sldMk cId="1482898171" sldId="269"/>
            <ac:spMk id="3" creationId="{2162C2E5-5B44-42B0-AC33-099AE297C9DE}"/>
          </ac:spMkLst>
        </pc:spChg>
        <pc:graphicFrameChg chg="add mod modGraphic">
          <ac:chgData name="Avigdor Rosensweig" userId="2c23bf757acee734" providerId="LiveId" clId="{27431CEC-15D5-4C08-A3A9-3D8797DFC5AE}" dt="2021-06-09T10:17:27.296" v="1236" actId="20577"/>
          <ac:graphicFrameMkLst>
            <pc:docMk/>
            <pc:sldMk cId="1482898171" sldId="269"/>
            <ac:graphicFrameMk id="4" creationId="{D7C5F767-3390-43F4-AB8C-F8E65158202C}"/>
          </ac:graphicFrameMkLst>
        </pc:graphicFrameChg>
      </pc:sldChg>
      <pc:sldChg chg="modSp add">
        <pc:chgData name="Avigdor Rosensweig" userId="2c23bf757acee734" providerId="LiveId" clId="{27431CEC-15D5-4C08-A3A9-3D8797DFC5AE}" dt="2021-06-09T10:21:42.782" v="1363" actId="20577"/>
        <pc:sldMkLst>
          <pc:docMk/>
          <pc:sldMk cId="1954906694" sldId="270"/>
        </pc:sldMkLst>
        <pc:graphicFrameChg chg="mod">
          <ac:chgData name="Avigdor Rosensweig" userId="2c23bf757acee734" providerId="LiveId" clId="{27431CEC-15D5-4C08-A3A9-3D8797DFC5AE}" dt="2021-06-09T10:21:42.782" v="1363" actId="20577"/>
          <ac:graphicFrameMkLst>
            <pc:docMk/>
            <pc:sldMk cId="1954906694" sldId="270"/>
            <ac:graphicFrameMk id="4" creationId="{D7C5F767-3390-43F4-AB8C-F8E65158202C}"/>
          </ac:graphicFrameMkLst>
        </pc:graphicFrameChg>
      </pc:sldChg>
      <pc:sldChg chg="add del">
        <pc:chgData name="Avigdor Rosensweig" userId="2c23bf757acee734" providerId="LiveId" clId="{27431CEC-15D5-4C08-A3A9-3D8797DFC5AE}" dt="2021-06-09T10:17:30.741" v="1237" actId="47"/>
        <pc:sldMkLst>
          <pc:docMk/>
          <pc:sldMk cId="3419345955" sldId="27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3CBD7-8B79-477D-9D48-9E08B6DF650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B7D1265-5795-450D-A55D-F07F26202493}">
      <dgm:prSet phldrT="[Text]"/>
      <dgm:spPr/>
      <dgm:t>
        <a:bodyPr/>
        <a:lstStyle/>
        <a:p>
          <a:pPr rtl="1"/>
          <a:r>
            <a:rPr lang="he-IL" dirty="0"/>
            <a:t>שליחות לדבר עביה במקום שאין דברי הרב</a:t>
          </a:r>
        </a:p>
      </dgm:t>
    </dgm:pt>
    <dgm:pt modelId="{C030D1C7-C891-4C03-914D-4482A3C0F54F}" type="parTrans" cxnId="{45D2372E-0CBF-4E72-B4DC-B3BE014CAB5C}">
      <dgm:prSet/>
      <dgm:spPr/>
      <dgm:t>
        <a:bodyPr/>
        <a:lstStyle/>
        <a:p>
          <a:pPr rtl="1"/>
          <a:endParaRPr lang="he-IL"/>
        </a:p>
      </dgm:t>
    </dgm:pt>
    <dgm:pt modelId="{B5F764FA-4677-4F71-AB7F-AC8BA532D01A}" type="sibTrans" cxnId="{45D2372E-0CBF-4E72-B4DC-B3BE014CAB5C}">
      <dgm:prSet/>
      <dgm:spPr/>
      <dgm:t>
        <a:bodyPr/>
        <a:lstStyle/>
        <a:p>
          <a:pPr rtl="1"/>
          <a:endParaRPr lang="he-IL"/>
        </a:p>
      </dgm:t>
    </dgm:pt>
    <dgm:pt modelId="{0C22A884-298F-43C9-B91E-8317A91F934D}">
      <dgm:prSet phldrT="[Text]"/>
      <dgm:spPr/>
      <dgm:t>
        <a:bodyPr/>
        <a:lstStyle/>
        <a:p>
          <a:pPr rtl="1"/>
          <a:r>
            <a:rPr lang="he-IL" dirty="0"/>
            <a:t>אין שליחות לדבר עבירה מבוססת רק על "דברי הרב"- אבל לעולם שייך</a:t>
          </a:r>
        </a:p>
      </dgm:t>
    </dgm:pt>
    <dgm:pt modelId="{3B403DFC-C62C-4BBF-8F96-797135373BAD}" type="parTrans" cxnId="{3B06E2E3-212A-48D9-B88A-ECE4BA275AD5}">
      <dgm:prSet/>
      <dgm:spPr/>
      <dgm:t>
        <a:bodyPr/>
        <a:lstStyle/>
        <a:p>
          <a:pPr rtl="1"/>
          <a:endParaRPr lang="he-IL"/>
        </a:p>
      </dgm:t>
    </dgm:pt>
    <dgm:pt modelId="{B6365FAC-7EA4-4368-B2AA-4E0C0F85E166}" type="sibTrans" cxnId="{3B06E2E3-212A-48D9-B88A-ECE4BA275AD5}">
      <dgm:prSet/>
      <dgm:spPr/>
      <dgm:t>
        <a:bodyPr/>
        <a:lstStyle/>
        <a:p>
          <a:pPr rtl="1"/>
          <a:endParaRPr lang="he-IL"/>
        </a:p>
      </dgm:t>
    </dgm:pt>
    <dgm:pt modelId="{CC9F86B2-5B32-4671-AAD8-44EB152A60FE}">
      <dgm:prSet phldrT="[Text]"/>
      <dgm:spPr/>
      <dgm:t>
        <a:bodyPr/>
        <a:lstStyle/>
        <a:p>
          <a:pPr rtl="1"/>
          <a:r>
            <a:rPr lang="he-IL" dirty="0"/>
            <a:t>תוס- יש לשיחות לדבר עבירה אם אין "דברי הרב"- כמו שהשליח שוגג</a:t>
          </a:r>
        </a:p>
      </dgm:t>
    </dgm:pt>
    <dgm:pt modelId="{71060BB7-443D-49AF-ADC9-4D1A072A6055}" type="parTrans" cxnId="{541E244C-143C-4A64-B78B-B228AEF587BC}">
      <dgm:prSet/>
      <dgm:spPr/>
      <dgm:t>
        <a:bodyPr/>
        <a:lstStyle/>
        <a:p>
          <a:pPr rtl="1"/>
          <a:endParaRPr lang="he-IL"/>
        </a:p>
      </dgm:t>
    </dgm:pt>
    <dgm:pt modelId="{523FC172-BEED-4708-9C28-44476DC996BD}" type="sibTrans" cxnId="{541E244C-143C-4A64-B78B-B228AEF587BC}">
      <dgm:prSet/>
      <dgm:spPr/>
      <dgm:t>
        <a:bodyPr/>
        <a:lstStyle/>
        <a:p>
          <a:pPr rtl="1"/>
          <a:endParaRPr lang="he-IL"/>
        </a:p>
      </dgm:t>
    </dgm:pt>
    <dgm:pt modelId="{7F3BAE98-74FC-4BC8-939C-68DAF58869FC}">
      <dgm:prSet phldrT="[Text]"/>
      <dgm:spPr/>
      <dgm:t>
        <a:bodyPr/>
        <a:lstStyle/>
        <a:p>
          <a:pPr rtl="1"/>
          <a:r>
            <a:rPr lang="he-IL" dirty="0"/>
            <a:t>אין שליחות לדבר עבירה מבוססת רק על "דברי הרב"- ואם אינו שייך- יש לשיחות</a:t>
          </a:r>
        </a:p>
      </dgm:t>
    </dgm:pt>
    <dgm:pt modelId="{508AEE16-1FA2-4BEA-A717-069218EF851C}" type="parTrans" cxnId="{6C3AF6F2-CE1E-4209-8B85-C9160722C46E}">
      <dgm:prSet/>
      <dgm:spPr/>
      <dgm:t>
        <a:bodyPr/>
        <a:lstStyle/>
        <a:p>
          <a:pPr rtl="1"/>
          <a:endParaRPr lang="he-IL"/>
        </a:p>
      </dgm:t>
    </dgm:pt>
    <dgm:pt modelId="{2F04CFA8-8C57-49D6-ACE8-AED520581414}" type="sibTrans" cxnId="{6C3AF6F2-CE1E-4209-8B85-C9160722C46E}">
      <dgm:prSet/>
      <dgm:spPr/>
      <dgm:t>
        <a:bodyPr/>
        <a:lstStyle/>
        <a:p>
          <a:pPr rtl="1"/>
          <a:endParaRPr lang="he-IL"/>
        </a:p>
      </dgm:t>
    </dgm:pt>
    <dgm:pt modelId="{48B4F438-3AB3-4E46-9981-604725A4F4AD}">
      <dgm:prSet phldrT="[Text]"/>
      <dgm:spPr/>
      <dgm:t>
        <a:bodyPr/>
        <a:lstStyle/>
        <a:p>
          <a:pPr rtl="1"/>
          <a:r>
            <a:rPr lang="he-IL" dirty="0"/>
            <a:t>ריטב"א 2- "</a:t>
          </a:r>
          <a:r>
            <a:rPr lang="he-IL" b="0" i="0" u="none" dirty="0"/>
            <a:t>אילו ידע האי שליח </a:t>
          </a:r>
          <a:r>
            <a:rPr lang="he-IL" b="0" i="0" u="none" dirty="0" err="1"/>
            <a:t>דהקדש</a:t>
          </a:r>
          <a:r>
            <a:rPr lang="he-IL" b="0" i="0" u="none" dirty="0"/>
            <a:t> הוא לא </a:t>
          </a:r>
          <a:r>
            <a:rPr lang="he-IL" b="0" i="0" u="none" dirty="0" err="1"/>
            <a:t>הוה</a:t>
          </a:r>
          <a:r>
            <a:rPr lang="he-IL" b="0" i="0" u="none" dirty="0"/>
            <a:t> ליה שליח כי דברי הרב שומעים </a:t>
          </a:r>
          <a:r>
            <a:rPr lang="he-IL" b="0" i="0" u="none" dirty="0" err="1"/>
            <a:t>והוה</a:t>
          </a:r>
          <a:r>
            <a:rPr lang="he-IL" b="0" i="0" u="none" dirty="0"/>
            <a:t> ליה שליח בטעות</a:t>
          </a:r>
          <a:r>
            <a:rPr lang="he-IL" dirty="0"/>
            <a:t>"</a:t>
          </a:r>
        </a:p>
      </dgm:t>
    </dgm:pt>
    <dgm:pt modelId="{C6E75A5A-9FCB-4828-92E7-32CB9337C8BA}" type="parTrans" cxnId="{6A1A9567-ECD0-47A7-A1EC-CB14C103A78C}">
      <dgm:prSet/>
      <dgm:spPr/>
      <dgm:t>
        <a:bodyPr/>
        <a:lstStyle/>
        <a:p>
          <a:pPr rtl="1"/>
          <a:endParaRPr lang="he-IL"/>
        </a:p>
      </dgm:t>
    </dgm:pt>
    <dgm:pt modelId="{C354371B-C790-4281-8116-E320849377E8}" type="sibTrans" cxnId="{6A1A9567-ECD0-47A7-A1EC-CB14C103A78C}">
      <dgm:prSet/>
      <dgm:spPr/>
      <dgm:t>
        <a:bodyPr/>
        <a:lstStyle/>
        <a:p>
          <a:pPr rtl="1"/>
          <a:endParaRPr lang="he-IL"/>
        </a:p>
      </dgm:t>
    </dgm:pt>
    <dgm:pt modelId="{0559C769-CE27-40E9-80E3-3B2D3ACFFCB7}">
      <dgm:prSet phldrT="[Text]"/>
      <dgm:spPr/>
      <dgm:t>
        <a:bodyPr/>
        <a:lstStyle/>
        <a:p>
          <a:pPr rtl="1"/>
          <a:r>
            <a:rPr lang="he-IL" dirty="0"/>
            <a:t>לא תלוי על "דברי הרב" אלא יש דין דאורייתא שאין שליחות לדבר עבירה</a:t>
          </a:r>
        </a:p>
      </dgm:t>
    </dgm:pt>
    <dgm:pt modelId="{20867B0A-5365-42E8-8762-4C8C5C6AB4AF}" type="parTrans" cxnId="{E33FED37-F240-4AD9-873C-4D04E51CA1C0}">
      <dgm:prSet/>
      <dgm:spPr/>
      <dgm:t>
        <a:bodyPr/>
        <a:lstStyle/>
        <a:p>
          <a:pPr rtl="1"/>
          <a:endParaRPr lang="he-IL"/>
        </a:p>
      </dgm:t>
    </dgm:pt>
    <dgm:pt modelId="{653D8EF3-78C3-4AF3-BAB9-CF15487218A0}" type="sibTrans" cxnId="{E33FED37-F240-4AD9-873C-4D04E51CA1C0}">
      <dgm:prSet/>
      <dgm:spPr/>
      <dgm:t>
        <a:bodyPr/>
        <a:lstStyle/>
        <a:p>
          <a:pPr rtl="1"/>
          <a:endParaRPr lang="he-IL"/>
        </a:p>
      </dgm:t>
    </dgm:pt>
    <dgm:pt modelId="{0BB8C875-1DE4-44F6-97AB-DA7D77E8B342}">
      <dgm:prSet phldrT="[Text]"/>
      <dgm:spPr/>
      <dgm:t>
        <a:bodyPr/>
        <a:lstStyle/>
        <a:p>
          <a:pPr rtl="1"/>
          <a:r>
            <a:rPr lang="he-IL" dirty="0"/>
            <a:t>ריטב"א 1</a:t>
          </a:r>
        </a:p>
      </dgm:t>
    </dgm:pt>
    <dgm:pt modelId="{05FC138F-5CF6-4701-80B4-2127A18B9325}" type="parTrans" cxnId="{D06E944C-D4CC-4EE3-83AE-3FA6A7923201}">
      <dgm:prSet/>
      <dgm:spPr/>
      <dgm:t>
        <a:bodyPr/>
        <a:lstStyle/>
        <a:p>
          <a:pPr rtl="1"/>
          <a:endParaRPr lang="he-IL"/>
        </a:p>
      </dgm:t>
    </dgm:pt>
    <dgm:pt modelId="{FE3DFFD8-D82B-4949-85B9-6212BD61D192}" type="sibTrans" cxnId="{D06E944C-D4CC-4EE3-83AE-3FA6A7923201}">
      <dgm:prSet/>
      <dgm:spPr/>
      <dgm:t>
        <a:bodyPr/>
        <a:lstStyle/>
        <a:p>
          <a:pPr rtl="1"/>
          <a:endParaRPr lang="he-IL"/>
        </a:p>
      </dgm:t>
    </dgm:pt>
    <dgm:pt modelId="{25479EF6-042B-42E4-9DB7-1799788C5209}" type="pres">
      <dgm:prSet presAssocID="{1C33CBD7-8B79-477D-9D48-9E08B6DF6500}" presName="hierChild1" presStyleCnt="0">
        <dgm:presLayoutVars>
          <dgm:chPref val="1"/>
          <dgm:dir/>
          <dgm:animOne val="branch"/>
          <dgm:animLvl val="lvl"/>
          <dgm:resizeHandles/>
        </dgm:presLayoutVars>
      </dgm:prSet>
      <dgm:spPr/>
    </dgm:pt>
    <dgm:pt modelId="{4E82C0A9-BA15-4DAE-A794-C8C9AA1060BA}" type="pres">
      <dgm:prSet presAssocID="{1B7D1265-5795-450D-A55D-F07F26202493}" presName="hierRoot1" presStyleCnt="0"/>
      <dgm:spPr/>
    </dgm:pt>
    <dgm:pt modelId="{240B1AD9-9643-4C1A-AD1A-571C844B7865}" type="pres">
      <dgm:prSet presAssocID="{1B7D1265-5795-450D-A55D-F07F26202493}" presName="composite" presStyleCnt="0"/>
      <dgm:spPr/>
    </dgm:pt>
    <dgm:pt modelId="{E5F24800-220F-4874-84DF-6E55A9ED92CE}" type="pres">
      <dgm:prSet presAssocID="{1B7D1265-5795-450D-A55D-F07F26202493}" presName="background" presStyleLbl="node0" presStyleIdx="0" presStyleCnt="1"/>
      <dgm:spPr/>
    </dgm:pt>
    <dgm:pt modelId="{8A810046-A020-4F0D-BE67-B257F2BE4EFC}" type="pres">
      <dgm:prSet presAssocID="{1B7D1265-5795-450D-A55D-F07F26202493}" presName="text" presStyleLbl="fgAcc0" presStyleIdx="0" presStyleCnt="1">
        <dgm:presLayoutVars>
          <dgm:chPref val="3"/>
        </dgm:presLayoutVars>
      </dgm:prSet>
      <dgm:spPr/>
    </dgm:pt>
    <dgm:pt modelId="{86A6082B-7913-486F-90BE-B7D9910E7C12}" type="pres">
      <dgm:prSet presAssocID="{1B7D1265-5795-450D-A55D-F07F26202493}" presName="hierChild2" presStyleCnt="0"/>
      <dgm:spPr/>
    </dgm:pt>
    <dgm:pt modelId="{C87B4405-F5FC-428F-92F9-80FD0A41F06C}" type="pres">
      <dgm:prSet presAssocID="{508AEE16-1FA2-4BEA-A717-069218EF851C}" presName="Name10" presStyleLbl="parChTrans1D2" presStyleIdx="0" presStyleCnt="3"/>
      <dgm:spPr/>
    </dgm:pt>
    <dgm:pt modelId="{B25DC32B-59AD-4739-9D1D-1436CB3DA147}" type="pres">
      <dgm:prSet presAssocID="{7F3BAE98-74FC-4BC8-939C-68DAF58869FC}" presName="hierRoot2" presStyleCnt="0"/>
      <dgm:spPr/>
    </dgm:pt>
    <dgm:pt modelId="{AA45A446-FF27-4E2B-B0ED-B7FBA10C3524}" type="pres">
      <dgm:prSet presAssocID="{7F3BAE98-74FC-4BC8-939C-68DAF58869FC}" presName="composite2" presStyleCnt="0"/>
      <dgm:spPr/>
    </dgm:pt>
    <dgm:pt modelId="{DA66921E-362E-4530-BD32-A089DB33B5E9}" type="pres">
      <dgm:prSet presAssocID="{7F3BAE98-74FC-4BC8-939C-68DAF58869FC}" presName="background2" presStyleLbl="node2" presStyleIdx="0" presStyleCnt="3"/>
      <dgm:spPr/>
    </dgm:pt>
    <dgm:pt modelId="{193830C6-C36A-4A1A-ACBE-7555B5569658}" type="pres">
      <dgm:prSet presAssocID="{7F3BAE98-74FC-4BC8-939C-68DAF58869FC}" presName="text2" presStyleLbl="fgAcc2" presStyleIdx="0" presStyleCnt="3">
        <dgm:presLayoutVars>
          <dgm:chPref val="3"/>
        </dgm:presLayoutVars>
      </dgm:prSet>
      <dgm:spPr/>
    </dgm:pt>
    <dgm:pt modelId="{3C59D3AD-BFA6-4220-864A-B60B7D1CE0A4}" type="pres">
      <dgm:prSet presAssocID="{7F3BAE98-74FC-4BC8-939C-68DAF58869FC}" presName="hierChild3" presStyleCnt="0"/>
      <dgm:spPr/>
    </dgm:pt>
    <dgm:pt modelId="{7EC74C0D-7778-4BA4-892B-EFA622690BAC}" type="pres">
      <dgm:prSet presAssocID="{71060BB7-443D-49AF-ADC9-4D1A072A6055}" presName="Name17" presStyleLbl="parChTrans1D3" presStyleIdx="0" presStyleCnt="3"/>
      <dgm:spPr/>
    </dgm:pt>
    <dgm:pt modelId="{DCE0552A-EF63-4F55-BDF1-4742D7349346}" type="pres">
      <dgm:prSet presAssocID="{CC9F86B2-5B32-4671-AAD8-44EB152A60FE}" presName="hierRoot3" presStyleCnt="0"/>
      <dgm:spPr/>
    </dgm:pt>
    <dgm:pt modelId="{1A215BD2-7AB6-4AF0-A619-D273D6BBD107}" type="pres">
      <dgm:prSet presAssocID="{CC9F86B2-5B32-4671-AAD8-44EB152A60FE}" presName="composite3" presStyleCnt="0"/>
      <dgm:spPr/>
    </dgm:pt>
    <dgm:pt modelId="{CA297664-8942-48F3-9B0A-768BAF0B16BF}" type="pres">
      <dgm:prSet presAssocID="{CC9F86B2-5B32-4671-AAD8-44EB152A60FE}" presName="background3" presStyleLbl="node3" presStyleIdx="0" presStyleCnt="3"/>
      <dgm:spPr/>
    </dgm:pt>
    <dgm:pt modelId="{EDEEB403-0685-4D44-ABD0-3505D7DFEBF5}" type="pres">
      <dgm:prSet presAssocID="{CC9F86B2-5B32-4671-AAD8-44EB152A60FE}" presName="text3" presStyleLbl="fgAcc3" presStyleIdx="0" presStyleCnt="3">
        <dgm:presLayoutVars>
          <dgm:chPref val="3"/>
        </dgm:presLayoutVars>
      </dgm:prSet>
      <dgm:spPr/>
    </dgm:pt>
    <dgm:pt modelId="{9ED8E132-B0E1-415A-A0E3-CB54E0C104F9}" type="pres">
      <dgm:prSet presAssocID="{CC9F86B2-5B32-4671-AAD8-44EB152A60FE}" presName="hierChild4" presStyleCnt="0"/>
      <dgm:spPr/>
    </dgm:pt>
    <dgm:pt modelId="{A18993B0-CBCA-45F8-941A-210A7B165EB9}" type="pres">
      <dgm:prSet presAssocID="{3B403DFC-C62C-4BBF-8F96-797135373BAD}" presName="Name10" presStyleLbl="parChTrans1D2" presStyleIdx="1" presStyleCnt="3"/>
      <dgm:spPr/>
    </dgm:pt>
    <dgm:pt modelId="{C49BAAB2-2FAD-40AA-B93A-6279E63A3598}" type="pres">
      <dgm:prSet presAssocID="{0C22A884-298F-43C9-B91E-8317A91F934D}" presName="hierRoot2" presStyleCnt="0"/>
      <dgm:spPr/>
    </dgm:pt>
    <dgm:pt modelId="{EE260E48-FABD-4C47-895D-B4B009D31708}" type="pres">
      <dgm:prSet presAssocID="{0C22A884-298F-43C9-B91E-8317A91F934D}" presName="composite2" presStyleCnt="0"/>
      <dgm:spPr/>
    </dgm:pt>
    <dgm:pt modelId="{6594504D-ACA9-4655-8BB6-985CA55F7755}" type="pres">
      <dgm:prSet presAssocID="{0C22A884-298F-43C9-B91E-8317A91F934D}" presName="background2" presStyleLbl="node2" presStyleIdx="1" presStyleCnt="3"/>
      <dgm:spPr/>
    </dgm:pt>
    <dgm:pt modelId="{55B5610C-2EC7-4A75-9E58-0895E5A258F7}" type="pres">
      <dgm:prSet presAssocID="{0C22A884-298F-43C9-B91E-8317A91F934D}" presName="text2" presStyleLbl="fgAcc2" presStyleIdx="1" presStyleCnt="3">
        <dgm:presLayoutVars>
          <dgm:chPref val="3"/>
        </dgm:presLayoutVars>
      </dgm:prSet>
      <dgm:spPr/>
    </dgm:pt>
    <dgm:pt modelId="{64A7B8BF-0903-42D6-B506-0A7837B2BFCC}" type="pres">
      <dgm:prSet presAssocID="{0C22A884-298F-43C9-B91E-8317A91F934D}" presName="hierChild3" presStyleCnt="0"/>
      <dgm:spPr/>
    </dgm:pt>
    <dgm:pt modelId="{44B3D697-9899-4DF3-A367-96EAA6C02D29}" type="pres">
      <dgm:prSet presAssocID="{C6E75A5A-9FCB-4828-92E7-32CB9337C8BA}" presName="Name17" presStyleLbl="parChTrans1D3" presStyleIdx="1" presStyleCnt="3"/>
      <dgm:spPr/>
    </dgm:pt>
    <dgm:pt modelId="{F70E4B69-90D7-4AA9-ACB4-2FA10772A0B6}" type="pres">
      <dgm:prSet presAssocID="{48B4F438-3AB3-4E46-9981-604725A4F4AD}" presName="hierRoot3" presStyleCnt="0"/>
      <dgm:spPr/>
    </dgm:pt>
    <dgm:pt modelId="{B9B3FACE-66E8-4A33-9CDD-083D03CCB617}" type="pres">
      <dgm:prSet presAssocID="{48B4F438-3AB3-4E46-9981-604725A4F4AD}" presName="composite3" presStyleCnt="0"/>
      <dgm:spPr/>
    </dgm:pt>
    <dgm:pt modelId="{D92ECCD2-3402-4CA9-98C0-50A37A7DEAF5}" type="pres">
      <dgm:prSet presAssocID="{48B4F438-3AB3-4E46-9981-604725A4F4AD}" presName="background3" presStyleLbl="node3" presStyleIdx="1" presStyleCnt="3"/>
      <dgm:spPr/>
    </dgm:pt>
    <dgm:pt modelId="{A9F6B48B-A352-4709-BCCD-A69FE51950B4}" type="pres">
      <dgm:prSet presAssocID="{48B4F438-3AB3-4E46-9981-604725A4F4AD}" presName="text3" presStyleLbl="fgAcc3" presStyleIdx="1" presStyleCnt="3">
        <dgm:presLayoutVars>
          <dgm:chPref val="3"/>
        </dgm:presLayoutVars>
      </dgm:prSet>
      <dgm:spPr/>
    </dgm:pt>
    <dgm:pt modelId="{62C6BF02-2075-4E6B-B096-3A8AD20C6C35}" type="pres">
      <dgm:prSet presAssocID="{48B4F438-3AB3-4E46-9981-604725A4F4AD}" presName="hierChild4" presStyleCnt="0"/>
      <dgm:spPr/>
    </dgm:pt>
    <dgm:pt modelId="{5185219D-37E5-43E7-A359-6514D9566BFD}" type="pres">
      <dgm:prSet presAssocID="{20867B0A-5365-42E8-8762-4C8C5C6AB4AF}" presName="Name10" presStyleLbl="parChTrans1D2" presStyleIdx="2" presStyleCnt="3"/>
      <dgm:spPr/>
    </dgm:pt>
    <dgm:pt modelId="{A3C83D9C-FDF2-47D8-91BF-2527A37B5F58}" type="pres">
      <dgm:prSet presAssocID="{0559C769-CE27-40E9-80E3-3B2D3ACFFCB7}" presName="hierRoot2" presStyleCnt="0"/>
      <dgm:spPr/>
    </dgm:pt>
    <dgm:pt modelId="{CF8A6E57-F3E2-4C14-88E5-E8E5208E5953}" type="pres">
      <dgm:prSet presAssocID="{0559C769-CE27-40E9-80E3-3B2D3ACFFCB7}" presName="composite2" presStyleCnt="0"/>
      <dgm:spPr/>
    </dgm:pt>
    <dgm:pt modelId="{BCA4F019-E46A-4C83-A2EE-20991077B79A}" type="pres">
      <dgm:prSet presAssocID="{0559C769-CE27-40E9-80E3-3B2D3ACFFCB7}" presName="background2" presStyleLbl="node2" presStyleIdx="2" presStyleCnt="3"/>
      <dgm:spPr/>
    </dgm:pt>
    <dgm:pt modelId="{06D156EE-1E49-4A04-89CE-CBE40A282156}" type="pres">
      <dgm:prSet presAssocID="{0559C769-CE27-40E9-80E3-3B2D3ACFFCB7}" presName="text2" presStyleLbl="fgAcc2" presStyleIdx="2" presStyleCnt="3">
        <dgm:presLayoutVars>
          <dgm:chPref val="3"/>
        </dgm:presLayoutVars>
      </dgm:prSet>
      <dgm:spPr/>
    </dgm:pt>
    <dgm:pt modelId="{B4EE036C-38E7-4F86-B9A0-625638FBAB28}" type="pres">
      <dgm:prSet presAssocID="{0559C769-CE27-40E9-80E3-3B2D3ACFFCB7}" presName="hierChild3" presStyleCnt="0"/>
      <dgm:spPr/>
    </dgm:pt>
    <dgm:pt modelId="{D6D5F47A-CB7B-4102-82ED-5DB53AC59EC1}" type="pres">
      <dgm:prSet presAssocID="{05FC138F-5CF6-4701-80B4-2127A18B9325}" presName="Name17" presStyleLbl="parChTrans1D3" presStyleIdx="2" presStyleCnt="3"/>
      <dgm:spPr/>
    </dgm:pt>
    <dgm:pt modelId="{AB37D192-6C98-44A5-A667-4924F94FC686}" type="pres">
      <dgm:prSet presAssocID="{0BB8C875-1DE4-44F6-97AB-DA7D77E8B342}" presName="hierRoot3" presStyleCnt="0"/>
      <dgm:spPr/>
    </dgm:pt>
    <dgm:pt modelId="{72BB42E2-8558-45A1-A314-27D834A55AD5}" type="pres">
      <dgm:prSet presAssocID="{0BB8C875-1DE4-44F6-97AB-DA7D77E8B342}" presName="composite3" presStyleCnt="0"/>
      <dgm:spPr/>
    </dgm:pt>
    <dgm:pt modelId="{075B0AB5-68BA-4DC5-B304-5299DD961598}" type="pres">
      <dgm:prSet presAssocID="{0BB8C875-1DE4-44F6-97AB-DA7D77E8B342}" presName="background3" presStyleLbl="node3" presStyleIdx="2" presStyleCnt="3"/>
      <dgm:spPr/>
    </dgm:pt>
    <dgm:pt modelId="{D945F117-1EE5-40CB-9812-26B9EE59E7B4}" type="pres">
      <dgm:prSet presAssocID="{0BB8C875-1DE4-44F6-97AB-DA7D77E8B342}" presName="text3" presStyleLbl="fgAcc3" presStyleIdx="2" presStyleCnt="3">
        <dgm:presLayoutVars>
          <dgm:chPref val="3"/>
        </dgm:presLayoutVars>
      </dgm:prSet>
      <dgm:spPr/>
    </dgm:pt>
    <dgm:pt modelId="{4AD7A2F1-2468-46A7-A5D1-2AF85CDAB529}" type="pres">
      <dgm:prSet presAssocID="{0BB8C875-1DE4-44F6-97AB-DA7D77E8B342}" presName="hierChild4" presStyleCnt="0"/>
      <dgm:spPr/>
    </dgm:pt>
  </dgm:ptLst>
  <dgm:cxnLst>
    <dgm:cxn modelId="{9D22C425-4DB1-4791-8674-57830F41D3D0}" type="presOf" srcId="{0BB8C875-1DE4-44F6-97AB-DA7D77E8B342}" destId="{D945F117-1EE5-40CB-9812-26B9EE59E7B4}" srcOrd="0" destOrd="0" presId="urn:microsoft.com/office/officeart/2005/8/layout/hierarchy1"/>
    <dgm:cxn modelId="{45D2372E-0CBF-4E72-B4DC-B3BE014CAB5C}" srcId="{1C33CBD7-8B79-477D-9D48-9E08B6DF6500}" destId="{1B7D1265-5795-450D-A55D-F07F26202493}" srcOrd="0" destOrd="0" parTransId="{C030D1C7-C891-4C03-914D-4482A3C0F54F}" sibTransId="{B5F764FA-4677-4F71-AB7F-AC8BA532D01A}"/>
    <dgm:cxn modelId="{E33FED37-F240-4AD9-873C-4D04E51CA1C0}" srcId="{1B7D1265-5795-450D-A55D-F07F26202493}" destId="{0559C769-CE27-40E9-80E3-3B2D3ACFFCB7}" srcOrd="2" destOrd="0" parTransId="{20867B0A-5365-42E8-8762-4C8C5C6AB4AF}" sibTransId="{653D8EF3-78C3-4AF3-BAB9-CF15487218A0}"/>
    <dgm:cxn modelId="{0DC9C85D-A6D2-44D7-8068-15A2DB335FDB}" type="presOf" srcId="{71060BB7-443D-49AF-ADC9-4D1A072A6055}" destId="{7EC74C0D-7778-4BA4-892B-EFA622690BAC}" srcOrd="0" destOrd="0" presId="urn:microsoft.com/office/officeart/2005/8/layout/hierarchy1"/>
    <dgm:cxn modelId="{586D1A64-59E7-4026-8256-7A2C3D9457E0}" type="presOf" srcId="{05FC138F-5CF6-4701-80B4-2127A18B9325}" destId="{D6D5F47A-CB7B-4102-82ED-5DB53AC59EC1}" srcOrd="0" destOrd="0" presId="urn:microsoft.com/office/officeart/2005/8/layout/hierarchy1"/>
    <dgm:cxn modelId="{6A1A9567-ECD0-47A7-A1EC-CB14C103A78C}" srcId="{0C22A884-298F-43C9-B91E-8317A91F934D}" destId="{48B4F438-3AB3-4E46-9981-604725A4F4AD}" srcOrd="0" destOrd="0" parTransId="{C6E75A5A-9FCB-4828-92E7-32CB9337C8BA}" sibTransId="{C354371B-C790-4281-8116-E320849377E8}"/>
    <dgm:cxn modelId="{030E1D49-C1A7-495D-8694-6B99CE094BCC}" type="presOf" srcId="{20867B0A-5365-42E8-8762-4C8C5C6AB4AF}" destId="{5185219D-37E5-43E7-A359-6514D9566BFD}" srcOrd="0" destOrd="0" presId="urn:microsoft.com/office/officeart/2005/8/layout/hierarchy1"/>
    <dgm:cxn modelId="{541E244C-143C-4A64-B78B-B228AEF587BC}" srcId="{7F3BAE98-74FC-4BC8-939C-68DAF58869FC}" destId="{CC9F86B2-5B32-4671-AAD8-44EB152A60FE}" srcOrd="0" destOrd="0" parTransId="{71060BB7-443D-49AF-ADC9-4D1A072A6055}" sibTransId="{523FC172-BEED-4708-9C28-44476DC996BD}"/>
    <dgm:cxn modelId="{D06E944C-D4CC-4EE3-83AE-3FA6A7923201}" srcId="{0559C769-CE27-40E9-80E3-3B2D3ACFFCB7}" destId="{0BB8C875-1DE4-44F6-97AB-DA7D77E8B342}" srcOrd="0" destOrd="0" parTransId="{05FC138F-5CF6-4701-80B4-2127A18B9325}" sibTransId="{FE3DFFD8-D82B-4949-85B9-6212BD61D192}"/>
    <dgm:cxn modelId="{1AB62489-9A8C-4BB4-B940-8C7C4C9A9AD4}" type="presOf" srcId="{C6E75A5A-9FCB-4828-92E7-32CB9337C8BA}" destId="{44B3D697-9899-4DF3-A367-96EAA6C02D29}" srcOrd="0" destOrd="0" presId="urn:microsoft.com/office/officeart/2005/8/layout/hierarchy1"/>
    <dgm:cxn modelId="{545C4C8E-85CF-460D-82D4-43ACF370F514}" type="presOf" srcId="{CC9F86B2-5B32-4671-AAD8-44EB152A60FE}" destId="{EDEEB403-0685-4D44-ABD0-3505D7DFEBF5}" srcOrd="0" destOrd="0" presId="urn:microsoft.com/office/officeart/2005/8/layout/hierarchy1"/>
    <dgm:cxn modelId="{6BE57590-8109-4DAF-AE77-8E102F6FE6A2}" type="presOf" srcId="{3B403DFC-C62C-4BBF-8F96-797135373BAD}" destId="{A18993B0-CBCA-45F8-941A-210A7B165EB9}" srcOrd="0" destOrd="0" presId="urn:microsoft.com/office/officeart/2005/8/layout/hierarchy1"/>
    <dgm:cxn modelId="{4BBCD397-C7D9-425B-A963-9E646E2124AE}" type="presOf" srcId="{1B7D1265-5795-450D-A55D-F07F26202493}" destId="{8A810046-A020-4F0D-BE67-B257F2BE4EFC}" srcOrd="0" destOrd="0" presId="urn:microsoft.com/office/officeart/2005/8/layout/hierarchy1"/>
    <dgm:cxn modelId="{E4560A9D-88BD-497F-9328-238274133433}" type="presOf" srcId="{0C22A884-298F-43C9-B91E-8317A91F934D}" destId="{55B5610C-2EC7-4A75-9E58-0895E5A258F7}" srcOrd="0" destOrd="0" presId="urn:microsoft.com/office/officeart/2005/8/layout/hierarchy1"/>
    <dgm:cxn modelId="{9AB13F9E-1CC0-4CC2-8048-F36B94D257AF}" type="presOf" srcId="{48B4F438-3AB3-4E46-9981-604725A4F4AD}" destId="{A9F6B48B-A352-4709-BCCD-A69FE51950B4}" srcOrd="0" destOrd="0" presId="urn:microsoft.com/office/officeart/2005/8/layout/hierarchy1"/>
    <dgm:cxn modelId="{688C80A8-BD52-46E3-B365-A4ABCB77D874}" type="presOf" srcId="{1C33CBD7-8B79-477D-9D48-9E08B6DF6500}" destId="{25479EF6-042B-42E4-9DB7-1799788C5209}" srcOrd="0" destOrd="0" presId="urn:microsoft.com/office/officeart/2005/8/layout/hierarchy1"/>
    <dgm:cxn modelId="{A73CE8B3-371F-494A-B675-0FF35F4CCD8E}" type="presOf" srcId="{7F3BAE98-74FC-4BC8-939C-68DAF58869FC}" destId="{193830C6-C36A-4A1A-ACBE-7555B5569658}" srcOrd="0" destOrd="0" presId="urn:microsoft.com/office/officeart/2005/8/layout/hierarchy1"/>
    <dgm:cxn modelId="{0FCD8EB9-5E15-4BEA-A016-5ECAC69737ED}" type="presOf" srcId="{508AEE16-1FA2-4BEA-A717-069218EF851C}" destId="{C87B4405-F5FC-428F-92F9-80FD0A41F06C}" srcOrd="0" destOrd="0" presId="urn:microsoft.com/office/officeart/2005/8/layout/hierarchy1"/>
    <dgm:cxn modelId="{B5430EC3-60A7-47D3-9C5A-D52FCB4FA234}" type="presOf" srcId="{0559C769-CE27-40E9-80E3-3B2D3ACFFCB7}" destId="{06D156EE-1E49-4A04-89CE-CBE40A282156}" srcOrd="0" destOrd="0" presId="urn:microsoft.com/office/officeart/2005/8/layout/hierarchy1"/>
    <dgm:cxn modelId="{3B06E2E3-212A-48D9-B88A-ECE4BA275AD5}" srcId="{1B7D1265-5795-450D-A55D-F07F26202493}" destId="{0C22A884-298F-43C9-B91E-8317A91F934D}" srcOrd="1" destOrd="0" parTransId="{3B403DFC-C62C-4BBF-8F96-797135373BAD}" sibTransId="{B6365FAC-7EA4-4368-B2AA-4E0C0F85E166}"/>
    <dgm:cxn modelId="{6C3AF6F2-CE1E-4209-8B85-C9160722C46E}" srcId="{1B7D1265-5795-450D-A55D-F07F26202493}" destId="{7F3BAE98-74FC-4BC8-939C-68DAF58869FC}" srcOrd="0" destOrd="0" parTransId="{508AEE16-1FA2-4BEA-A717-069218EF851C}" sibTransId="{2F04CFA8-8C57-49D6-ACE8-AED520581414}"/>
    <dgm:cxn modelId="{35918FDF-02EF-40D9-BE6C-5FB1BDBD2CD2}" type="presParOf" srcId="{25479EF6-042B-42E4-9DB7-1799788C5209}" destId="{4E82C0A9-BA15-4DAE-A794-C8C9AA1060BA}" srcOrd="0" destOrd="0" presId="urn:microsoft.com/office/officeart/2005/8/layout/hierarchy1"/>
    <dgm:cxn modelId="{32FB2932-4801-4EA3-8BE7-2D367E504926}" type="presParOf" srcId="{4E82C0A9-BA15-4DAE-A794-C8C9AA1060BA}" destId="{240B1AD9-9643-4C1A-AD1A-571C844B7865}" srcOrd="0" destOrd="0" presId="urn:microsoft.com/office/officeart/2005/8/layout/hierarchy1"/>
    <dgm:cxn modelId="{0B3B0222-1017-43B3-8434-E82488AD3038}" type="presParOf" srcId="{240B1AD9-9643-4C1A-AD1A-571C844B7865}" destId="{E5F24800-220F-4874-84DF-6E55A9ED92CE}" srcOrd="0" destOrd="0" presId="urn:microsoft.com/office/officeart/2005/8/layout/hierarchy1"/>
    <dgm:cxn modelId="{66DE6AD5-FEAA-4875-9B52-47B69F9953B9}" type="presParOf" srcId="{240B1AD9-9643-4C1A-AD1A-571C844B7865}" destId="{8A810046-A020-4F0D-BE67-B257F2BE4EFC}" srcOrd="1" destOrd="0" presId="urn:microsoft.com/office/officeart/2005/8/layout/hierarchy1"/>
    <dgm:cxn modelId="{B988CC06-1D92-4404-A30C-63A223E1DEA3}" type="presParOf" srcId="{4E82C0A9-BA15-4DAE-A794-C8C9AA1060BA}" destId="{86A6082B-7913-486F-90BE-B7D9910E7C12}" srcOrd="1" destOrd="0" presId="urn:microsoft.com/office/officeart/2005/8/layout/hierarchy1"/>
    <dgm:cxn modelId="{EBDC0945-EC9F-4CDA-8B8A-9920B197F35C}" type="presParOf" srcId="{86A6082B-7913-486F-90BE-B7D9910E7C12}" destId="{C87B4405-F5FC-428F-92F9-80FD0A41F06C}" srcOrd="0" destOrd="0" presId="urn:microsoft.com/office/officeart/2005/8/layout/hierarchy1"/>
    <dgm:cxn modelId="{75554258-6CA5-462D-A7C6-8181A024A52A}" type="presParOf" srcId="{86A6082B-7913-486F-90BE-B7D9910E7C12}" destId="{B25DC32B-59AD-4739-9D1D-1436CB3DA147}" srcOrd="1" destOrd="0" presId="urn:microsoft.com/office/officeart/2005/8/layout/hierarchy1"/>
    <dgm:cxn modelId="{08BA3AFA-39B2-4CD7-BE3F-262E16284846}" type="presParOf" srcId="{B25DC32B-59AD-4739-9D1D-1436CB3DA147}" destId="{AA45A446-FF27-4E2B-B0ED-B7FBA10C3524}" srcOrd="0" destOrd="0" presId="urn:microsoft.com/office/officeart/2005/8/layout/hierarchy1"/>
    <dgm:cxn modelId="{BCF65FB3-2A71-48D4-A09B-A587CFEFCEB6}" type="presParOf" srcId="{AA45A446-FF27-4E2B-B0ED-B7FBA10C3524}" destId="{DA66921E-362E-4530-BD32-A089DB33B5E9}" srcOrd="0" destOrd="0" presId="urn:microsoft.com/office/officeart/2005/8/layout/hierarchy1"/>
    <dgm:cxn modelId="{AD313B02-0B0F-4D31-80DB-B6F552A2C095}" type="presParOf" srcId="{AA45A446-FF27-4E2B-B0ED-B7FBA10C3524}" destId="{193830C6-C36A-4A1A-ACBE-7555B5569658}" srcOrd="1" destOrd="0" presId="urn:microsoft.com/office/officeart/2005/8/layout/hierarchy1"/>
    <dgm:cxn modelId="{919187EA-CA78-4E75-91FE-B31493DE58C8}" type="presParOf" srcId="{B25DC32B-59AD-4739-9D1D-1436CB3DA147}" destId="{3C59D3AD-BFA6-4220-864A-B60B7D1CE0A4}" srcOrd="1" destOrd="0" presId="urn:microsoft.com/office/officeart/2005/8/layout/hierarchy1"/>
    <dgm:cxn modelId="{CF2197E9-13BD-4C74-93FB-29AAB27570DA}" type="presParOf" srcId="{3C59D3AD-BFA6-4220-864A-B60B7D1CE0A4}" destId="{7EC74C0D-7778-4BA4-892B-EFA622690BAC}" srcOrd="0" destOrd="0" presId="urn:microsoft.com/office/officeart/2005/8/layout/hierarchy1"/>
    <dgm:cxn modelId="{ACA36A81-3E9E-4340-8C6F-727DA53CAF94}" type="presParOf" srcId="{3C59D3AD-BFA6-4220-864A-B60B7D1CE0A4}" destId="{DCE0552A-EF63-4F55-BDF1-4742D7349346}" srcOrd="1" destOrd="0" presId="urn:microsoft.com/office/officeart/2005/8/layout/hierarchy1"/>
    <dgm:cxn modelId="{91EC34FB-C0A9-477D-B80F-9FE0740D8F53}" type="presParOf" srcId="{DCE0552A-EF63-4F55-BDF1-4742D7349346}" destId="{1A215BD2-7AB6-4AF0-A619-D273D6BBD107}" srcOrd="0" destOrd="0" presId="urn:microsoft.com/office/officeart/2005/8/layout/hierarchy1"/>
    <dgm:cxn modelId="{ACFDA9DE-D0BE-4A04-AF02-2C81692A3305}" type="presParOf" srcId="{1A215BD2-7AB6-4AF0-A619-D273D6BBD107}" destId="{CA297664-8942-48F3-9B0A-768BAF0B16BF}" srcOrd="0" destOrd="0" presId="urn:microsoft.com/office/officeart/2005/8/layout/hierarchy1"/>
    <dgm:cxn modelId="{04629107-EBCC-430D-872D-FA450EC5C52C}" type="presParOf" srcId="{1A215BD2-7AB6-4AF0-A619-D273D6BBD107}" destId="{EDEEB403-0685-4D44-ABD0-3505D7DFEBF5}" srcOrd="1" destOrd="0" presId="urn:microsoft.com/office/officeart/2005/8/layout/hierarchy1"/>
    <dgm:cxn modelId="{7C04BA87-876D-42F5-A090-0E16E3343A6C}" type="presParOf" srcId="{DCE0552A-EF63-4F55-BDF1-4742D7349346}" destId="{9ED8E132-B0E1-415A-A0E3-CB54E0C104F9}" srcOrd="1" destOrd="0" presId="urn:microsoft.com/office/officeart/2005/8/layout/hierarchy1"/>
    <dgm:cxn modelId="{2A78B9F2-1CDB-423F-8914-2CC8A5E78369}" type="presParOf" srcId="{86A6082B-7913-486F-90BE-B7D9910E7C12}" destId="{A18993B0-CBCA-45F8-941A-210A7B165EB9}" srcOrd="2" destOrd="0" presId="urn:microsoft.com/office/officeart/2005/8/layout/hierarchy1"/>
    <dgm:cxn modelId="{896E4480-8E2E-475D-BC1F-142E43A91660}" type="presParOf" srcId="{86A6082B-7913-486F-90BE-B7D9910E7C12}" destId="{C49BAAB2-2FAD-40AA-B93A-6279E63A3598}" srcOrd="3" destOrd="0" presId="urn:microsoft.com/office/officeart/2005/8/layout/hierarchy1"/>
    <dgm:cxn modelId="{7363800E-5317-4EB5-B037-B8D975F945A4}" type="presParOf" srcId="{C49BAAB2-2FAD-40AA-B93A-6279E63A3598}" destId="{EE260E48-FABD-4C47-895D-B4B009D31708}" srcOrd="0" destOrd="0" presId="urn:microsoft.com/office/officeart/2005/8/layout/hierarchy1"/>
    <dgm:cxn modelId="{DB2289F1-F542-4B72-9657-C2D0D7305BB1}" type="presParOf" srcId="{EE260E48-FABD-4C47-895D-B4B009D31708}" destId="{6594504D-ACA9-4655-8BB6-985CA55F7755}" srcOrd="0" destOrd="0" presId="urn:microsoft.com/office/officeart/2005/8/layout/hierarchy1"/>
    <dgm:cxn modelId="{3EF8DE51-3158-40AF-B50B-AC86C7E2D9B4}" type="presParOf" srcId="{EE260E48-FABD-4C47-895D-B4B009D31708}" destId="{55B5610C-2EC7-4A75-9E58-0895E5A258F7}" srcOrd="1" destOrd="0" presId="urn:microsoft.com/office/officeart/2005/8/layout/hierarchy1"/>
    <dgm:cxn modelId="{3CB07385-8843-4301-ABED-7EF44F823BD0}" type="presParOf" srcId="{C49BAAB2-2FAD-40AA-B93A-6279E63A3598}" destId="{64A7B8BF-0903-42D6-B506-0A7837B2BFCC}" srcOrd="1" destOrd="0" presId="urn:microsoft.com/office/officeart/2005/8/layout/hierarchy1"/>
    <dgm:cxn modelId="{8F099070-5197-4D11-872F-FAC79CA0F9C3}" type="presParOf" srcId="{64A7B8BF-0903-42D6-B506-0A7837B2BFCC}" destId="{44B3D697-9899-4DF3-A367-96EAA6C02D29}" srcOrd="0" destOrd="0" presId="urn:microsoft.com/office/officeart/2005/8/layout/hierarchy1"/>
    <dgm:cxn modelId="{CE699E39-2C09-4645-A585-4E825036D5B7}" type="presParOf" srcId="{64A7B8BF-0903-42D6-B506-0A7837B2BFCC}" destId="{F70E4B69-90D7-4AA9-ACB4-2FA10772A0B6}" srcOrd="1" destOrd="0" presId="urn:microsoft.com/office/officeart/2005/8/layout/hierarchy1"/>
    <dgm:cxn modelId="{DE87FAA1-04F8-45AA-BECD-2F2E34070FC8}" type="presParOf" srcId="{F70E4B69-90D7-4AA9-ACB4-2FA10772A0B6}" destId="{B9B3FACE-66E8-4A33-9CDD-083D03CCB617}" srcOrd="0" destOrd="0" presId="urn:microsoft.com/office/officeart/2005/8/layout/hierarchy1"/>
    <dgm:cxn modelId="{DFCCC1D5-E03D-407A-9AB7-1DC8D9FFC07C}" type="presParOf" srcId="{B9B3FACE-66E8-4A33-9CDD-083D03CCB617}" destId="{D92ECCD2-3402-4CA9-98C0-50A37A7DEAF5}" srcOrd="0" destOrd="0" presId="urn:microsoft.com/office/officeart/2005/8/layout/hierarchy1"/>
    <dgm:cxn modelId="{10FC27E6-D1B6-45BA-8967-E4E5B96E8A4B}" type="presParOf" srcId="{B9B3FACE-66E8-4A33-9CDD-083D03CCB617}" destId="{A9F6B48B-A352-4709-BCCD-A69FE51950B4}" srcOrd="1" destOrd="0" presId="urn:microsoft.com/office/officeart/2005/8/layout/hierarchy1"/>
    <dgm:cxn modelId="{31D479D8-1D54-4253-89EB-BD122E28C3E7}" type="presParOf" srcId="{F70E4B69-90D7-4AA9-ACB4-2FA10772A0B6}" destId="{62C6BF02-2075-4E6B-B096-3A8AD20C6C35}" srcOrd="1" destOrd="0" presId="urn:microsoft.com/office/officeart/2005/8/layout/hierarchy1"/>
    <dgm:cxn modelId="{AD8CF862-39F8-42B8-BF52-648B1735E700}" type="presParOf" srcId="{86A6082B-7913-486F-90BE-B7D9910E7C12}" destId="{5185219D-37E5-43E7-A359-6514D9566BFD}" srcOrd="4" destOrd="0" presId="urn:microsoft.com/office/officeart/2005/8/layout/hierarchy1"/>
    <dgm:cxn modelId="{D76E397E-BFFD-454D-9C93-F213D3B223D0}" type="presParOf" srcId="{86A6082B-7913-486F-90BE-B7D9910E7C12}" destId="{A3C83D9C-FDF2-47D8-91BF-2527A37B5F58}" srcOrd="5" destOrd="0" presId="urn:microsoft.com/office/officeart/2005/8/layout/hierarchy1"/>
    <dgm:cxn modelId="{6D27B569-119F-499C-B574-C9D6B3A148BC}" type="presParOf" srcId="{A3C83D9C-FDF2-47D8-91BF-2527A37B5F58}" destId="{CF8A6E57-F3E2-4C14-88E5-E8E5208E5953}" srcOrd="0" destOrd="0" presId="urn:microsoft.com/office/officeart/2005/8/layout/hierarchy1"/>
    <dgm:cxn modelId="{31703552-24F2-4D7A-A139-6837F71FA5B4}" type="presParOf" srcId="{CF8A6E57-F3E2-4C14-88E5-E8E5208E5953}" destId="{BCA4F019-E46A-4C83-A2EE-20991077B79A}" srcOrd="0" destOrd="0" presId="urn:microsoft.com/office/officeart/2005/8/layout/hierarchy1"/>
    <dgm:cxn modelId="{F530E34D-CB4F-4DEC-90B5-BA666C36819A}" type="presParOf" srcId="{CF8A6E57-F3E2-4C14-88E5-E8E5208E5953}" destId="{06D156EE-1E49-4A04-89CE-CBE40A282156}" srcOrd="1" destOrd="0" presId="urn:microsoft.com/office/officeart/2005/8/layout/hierarchy1"/>
    <dgm:cxn modelId="{707705FA-6F0D-4595-A7EF-3B39717A4FC8}" type="presParOf" srcId="{A3C83D9C-FDF2-47D8-91BF-2527A37B5F58}" destId="{B4EE036C-38E7-4F86-B9A0-625638FBAB28}" srcOrd="1" destOrd="0" presId="urn:microsoft.com/office/officeart/2005/8/layout/hierarchy1"/>
    <dgm:cxn modelId="{E5311F3B-33BB-45EF-974D-11C656027F99}" type="presParOf" srcId="{B4EE036C-38E7-4F86-B9A0-625638FBAB28}" destId="{D6D5F47A-CB7B-4102-82ED-5DB53AC59EC1}" srcOrd="0" destOrd="0" presId="urn:microsoft.com/office/officeart/2005/8/layout/hierarchy1"/>
    <dgm:cxn modelId="{2A3247FC-5713-4F63-AC2C-E44DA6FE8FDA}" type="presParOf" srcId="{B4EE036C-38E7-4F86-B9A0-625638FBAB28}" destId="{AB37D192-6C98-44A5-A667-4924F94FC686}" srcOrd="1" destOrd="0" presId="urn:microsoft.com/office/officeart/2005/8/layout/hierarchy1"/>
    <dgm:cxn modelId="{B4580804-63E2-4C74-9EF5-FF30FC2304BC}" type="presParOf" srcId="{AB37D192-6C98-44A5-A667-4924F94FC686}" destId="{72BB42E2-8558-45A1-A314-27D834A55AD5}" srcOrd="0" destOrd="0" presId="urn:microsoft.com/office/officeart/2005/8/layout/hierarchy1"/>
    <dgm:cxn modelId="{2CE35260-6264-48FF-A3D1-090240C94649}" type="presParOf" srcId="{72BB42E2-8558-45A1-A314-27D834A55AD5}" destId="{075B0AB5-68BA-4DC5-B304-5299DD961598}" srcOrd="0" destOrd="0" presId="urn:microsoft.com/office/officeart/2005/8/layout/hierarchy1"/>
    <dgm:cxn modelId="{332A5350-63A9-42EA-B88C-1E3BEA574BD1}" type="presParOf" srcId="{72BB42E2-8558-45A1-A314-27D834A55AD5}" destId="{D945F117-1EE5-40CB-9812-26B9EE59E7B4}" srcOrd="1" destOrd="0" presId="urn:microsoft.com/office/officeart/2005/8/layout/hierarchy1"/>
    <dgm:cxn modelId="{AF0A6900-FF07-4BD8-A851-90439E116922}" type="presParOf" srcId="{AB37D192-6C98-44A5-A667-4924F94FC686}" destId="{4AD7A2F1-2468-46A7-A5D1-2AF85CDAB52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4EF256-99AB-4A5C-9A42-5C601D64309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BFF9524-AA1C-441E-AA58-8A480140E8B7}">
      <dgm:prSet phldrT="[Text]"/>
      <dgm:spPr/>
      <dgm:t>
        <a:bodyPr/>
        <a:lstStyle/>
        <a:p>
          <a:pPr rtl="1"/>
          <a:r>
            <a:rPr lang="he-IL" dirty="0"/>
            <a:t>אין שליח לדבר עבירה</a:t>
          </a:r>
        </a:p>
      </dgm:t>
    </dgm:pt>
    <dgm:pt modelId="{2D442BE5-1542-450A-A15D-18A0D8171505}" type="parTrans" cxnId="{BBFDE707-C629-4763-BDD3-E18D25D33A84}">
      <dgm:prSet/>
      <dgm:spPr/>
      <dgm:t>
        <a:bodyPr/>
        <a:lstStyle/>
        <a:p>
          <a:pPr rtl="1"/>
          <a:endParaRPr lang="he-IL"/>
        </a:p>
      </dgm:t>
    </dgm:pt>
    <dgm:pt modelId="{216A20C7-0B84-4C57-845F-E49CDEE52EBB}" type="sibTrans" cxnId="{BBFDE707-C629-4763-BDD3-E18D25D33A84}">
      <dgm:prSet/>
      <dgm:spPr/>
      <dgm:t>
        <a:bodyPr/>
        <a:lstStyle/>
        <a:p>
          <a:pPr rtl="1"/>
          <a:endParaRPr lang="he-IL"/>
        </a:p>
      </dgm:t>
    </dgm:pt>
    <dgm:pt modelId="{040C33F3-9F23-43B9-8165-02E7616C4119}">
      <dgm:prSet phldrT="[Text]"/>
      <dgm:spPr/>
      <dgm:t>
        <a:bodyPr/>
        <a:lstStyle/>
        <a:p>
          <a:pPr rtl="1"/>
          <a:r>
            <a:rPr lang="he-IL" dirty="0"/>
            <a:t>דברי הרב</a:t>
          </a:r>
        </a:p>
      </dgm:t>
    </dgm:pt>
    <dgm:pt modelId="{1CE4151B-4B52-4D18-A3B9-939C42AA9F37}" type="parTrans" cxnId="{BF534683-99D2-4E54-B218-CBB77CBD6144}">
      <dgm:prSet/>
      <dgm:spPr/>
      <dgm:t>
        <a:bodyPr/>
        <a:lstStyle/>
        <a:p>
          <a:pPr rtl="1"/>
          <a:endParaRPr lang="he-IL"/>
        </a:p>
      </dgm:t>
    </dgm:pt>
    <dgm:pt modelId="{0F62C09D-3533-4307-8866-2562BF6AEF39}" type="sibTrans" cxnId="{BF534683-99D2-4E54-B218-CBB77CBD6144}">
      <dgm:prSet/>
      <dgm:spPr/>
      <dgm:t>
        <a:bodyPr/>
        <a:lstStyle/>
        <a:p>
          <a:pPr rtl="1"/>
          <a:endParaRPr lang="he-IL"/>
        </a:p>
      </dgm:t>
    </dgm:pt>
    <dgm:pt modelId="{6B4B8FC8-29B0-440C-87F3-8B97810EB2B5}">
      <dgm:prSet phldrT="[Text]"/>
      <dgm:spPr/>
      <dgm:t>
        <a:bodyPr/>
        <a:lstStyle/>
        <a:p>
          <a:pPr rtl="1"/>
          <a:r>
            <a:rPr lang="he-IL" dirty="0"/>
            <a:t>רק כשיש באמת דברי הרב</a:t>
          </a:r>
        </a:p>
      </dgm:t>
    </dgm:pt>
    <dgm:pt modelId="{85D574B5-4F91-448E-81CA-517FFF8C5718}" type="parTrans" cxnId="{8527E8EC-944B-413C-BBC2-B2DEBB1030BA}">
      <dgm:prSet/>
      <dgm:spPr/>
      <dgm:t>
        <a:bodyPr/>
        <a:lstStyle/>
        <a:p>
          <a:pPr rtl="1"/>
          <a:endParaRPr lang="he-IL"/>
        </a:p>
      </dgm:t>
    </dgm:pt>
    <dgm:pt modelId="{E63997D4-A9D1-403C-9B07-3418A4768920}" type="sibTrans" cxnId="{8527E8EC-944B-413C-BBC2-B2DEBB1030BA}">
      <dgm:prSet/>
      <dgm:spPr/>
      <dgm:t>
        <a:bodyPr/>
        <a:lstStyle/>
        <a:p>
          <a:pPr rtl="1"/>
          <a:endParaRPr lang="he-IL"/>
        </a:p>
      </dgm:t>
    </dgm:pt>
    <dgm:pt modelId="{871AD177-21A6-49C0-A1AA-DB450D5F799E}">
      <dgm:prSet phldrT="[Text]"/>
      <dgm:spPr/>
      <dgm:t>
        <a:bodyPr/>
        <a:lstStyle/>
        <a:p>
          <a:pPr rtl="1"/>
          <a:r>
            <a:rPr lang="he-IL" dirty="0"/>
            <a:t>ורק שיכול לטעון שלא חשב שהשליח יעשה דבריו</a:t>
          </a:r>
        </a:p>
      </dgm:t>
    </dgm:pt>
    <dgm:pt modelId="{06B4334B-EB7C-4814-9989-2AF33F1D68C0}" type="parTrans" cxnId="{E6B69134-FA05-45A4-BF90-78B61261294C}">
      <dgm:prSet/>
      <dgm:spPr/>
      <dgm:t>
        <a:bodyPr/>
        <a:lstStyle/>
        <a:p>
          <a:pPr rtl="1"/>
          <a:endParaRPr lang="he-IL"/>
        </a:p>
      </dgm:t>
    </dgm:pt>
    <dgm:pt modelId="{721B1A44-5FB8-4749-9CFA-BECA25BAC0D6}" type="sibTrans" cxnId="{E6B69134-FA05-45A4-BF90-78B61261294C}">
      <dgm:prSet/>
      <dgm:spPr/>
      <dgm:t>
        <a:bodyPr/>
        <a:lstStyle/>
        <a:p>
          <a:pPr rtl="1"/>
          <a:endParaRPr lang="he-IL"/>
        </a:p>
      </dgm:t>
    </dgm:pt>
    <dgm:pt modelId="{5AB48E47-E7DE-4101-AD8C-7B76E44A5FFD}">
      <dgm:prSet phldrT="[Text]"/>
      <dgm:spPr/>
      <dgm:t>
        <a:bodyPr/>
        <a:lstStyle/>
        <a:p>
          <a:pPr rtl="1"/>
          <a:r>
            <a:rPr lang="he-IL" dirty="0"/>
            <a:t>כל זמן שהשליח היה אמור לפרוש מהאיסור (חוץ משוגג)</a:t>
          </a:r>
        </a:p>
      </dgm:t>
    </dgm:pt>
    <dgm:pt modelId="{E94A65D3-2390-4D7D-8676-6B4CE1F2F141}" type="parTrans" cxnId="{0009F6D9-EC81-44D6-8063-3D72BE4C9825}">
      <dgm:prSet/>
      <dgm:spPr/>
      <dgm:t>
        <a:bodyPr/>
        <a:lstStyle/>
        <a:p>
          <a:pPr rtl="1"/>
          <a:endParaRPr lang="he-IL"/>
        </a:p>
      </dgm:t>
    </dgm:pt>
    <dgm:pt modelId="{7C8D932F-4578-4B4F-8F0D-24507B022A74}" type="sibTrans" cxnId="{0009F6D9-EC81-44D6-8063-3D72BE4C9825}">
      <dgm:prSet/>
      <dgm:spPr/>
      <dgm:t>
        <a:bodyPr/>
        <a:lstStyle/>
        <a:p>
          <a:pPr rtl="1"/>
          <a:endParaRPr lang="he-IL"/>
        </a:p>
      </dgm:t>
    </dgm:pt>
    <dgm:pt modelId="{26D38791-2929-4A63-AE6D-72A2A8AB1602}">
      <dgm:prSet phldrT="[Text]"/>
      <dgm:spPr/>
      <dgm:t>
        <a:bodyPr/>
        <a:lstStyle/>
        <a:p>
          <a:pPr rtl="1"/>
          <a:r>
            <a:rPr lang="he-IL" dirty="0" err="1"/>
            <a:t>אוביקטיבי</a:t>
          </a:r>
          <a:endParaRPr lang="he-IL" dirty="0"/>
        </a:p>
      </dgm:t>
    </dgm:pt>
    <dgm:pt modelId="{810427F0-FC63-4D56-A627-12756E23459E}" type="parTrans" cxnId="{566F6412-3430-4AC1-988D-230532370DD3}">
      <dgm:prSet/>
      <dgm:spPr/>
      <dgm:t>
        <a:bodyPr/>
        <a:lstStyle/>
        <a:p>
          <a:pPr rtl="1"/>
          <a:endParaRPr lang="he-IL"/>
        </a:p>
      </dgm:t>
    </dgm:pt>
    <dgm:pt modelId="{11B27B47-4086-4579-88D0-BE2469DD2D28}" type="sibTrans" cxnId="{566F6412-3430-4AC1-988D-230532370DD3}">
      <dgm:prSet/>
      <dgm:spPr/>
      <dgm:t>
        <a:bodyPr/>
        <a:lstStyle/>
        <a:p>
          <a:pPr rtl="1"/>
          <a:endParaRPr lang="he-IL"/>
        </a:p>
      </dgm:t>
    </dgm:pt>
    <dgm:pt modelId="{CBA273D0-F051-443C-8B18-42F9FE33AC59}">
      <dgm:prSet phldrT="[Text]"/>
      <dgm:spPr/>
      <dgm:t>
        <a:bodyPr/>
        <a:lstStyle/>
        <a:p>
          <a:pPr rtl="1"/>
          <a:r>
            <a:rPr lang="he-IL" dirty="0"/>
            <a:t>שליחות בטעות (ובטל אפילו שוגג)</a:t>
          </a:r>
        </a:p>
      </dgm:t>
    </dgm:pt>
    <dgm:pt modelId="{E4C57C05-98D4-4C7A-B055-765065CA59E5}" type="parTrans" cxnId="{3F42DDDA-00C1-4E99-B93A-3254BE1BE32D}">
      <dgm:prSet/>
      <dgm:spPr/>
      <dgm:t>
        <a:bodyPr/>
        <a:lstStyle/>
        <a:p>
          <a:pPr rtl="1"/>
          <a:endParaRPr lang="he-IL"/>
        </a:p>
      </dgm:t>
    </dgm:pt>
    <dgm:pt modelId="{D24F00AC-C5B0-427C-8126-2CAE2B38D59B}" type="sibTrans" cxnId="{3F42DDDA-00C1-4E99-B93A-3254BE1BE32D}">
      <dgm:prSet/>
      <dgm:spPr/>
      <dgm:t>
        <a:bodyPr/>
        <a:lstStyle/>
        <a:p>
          <a:pPr rtl="1"/>
          <a:endParaRPr lang="he-IL"/>
        </a:p>
      </dgm:t>
    </dgm:pt>
    <dgm:pt modelId="{D046FE5F-6343-4B80-BB49-42C63BAC5385}">
      <dgm:prSet phldrT="[Text]"/>
      <dgm:spPr/>
      <dgm:t>
        <a:bodyPr/>
        <a:lstStyle/>
        <a:p>
          <a:pPr rtl="1"/>
          <a:r>
            <a:rPr lang="he-IL" dirty="0" err="1"/>
            <a:t>הצווי</a:t>
          </a:r>
          <a:r>
            <a:rPr lang="he-IL" dirty="0"/>
            <a:t> של הבעל בטל מול הציווי של "הרב" </a:t>
          </a:r>
        </a:p>
      </dgm:t>
    </dgm:pt>
    <dgm:pt modelId="{10FF7F86-D369-45BD-AB91-1FD392DAE8E4}" type="parTrans" cxnId="{A65549FA-9851-4D14-B18F-9258E194CF67}">
      <dgm:prSet/>
      <dgm:spPr/>
      <dgm:t>
        <a:bodyPr/>
        <a:lstStyle/>
        <a:p>
          <a:pPr rtl="1"/>
          <a:endParaRPr lang="he-IL"/>
        </a:p>
      </dgm:t>
    </dgm:pt>
    <dgm:pt modelId="{F0FD6806-B4C7-41F1-9F53-025BE2BEDCA9}" type="sibTrans" cxnId="{A65549FA-9851-4D14-B18F-9258E194CF67}">
      <dgm:prSet/>
      <dgm:spPr/>
      <dgm:t>
        <a:bodyPr/>
        <a:lstStyle/>
        <a:p>
          <a:pPr rtl="1"/>
          <a:endParaRPr lang="he-IL"/>
        </a:p>
      </dgm:t>
    </dgm:pt>
    <dgm:pt modelId="{33C61B21-D69C-44C3-88CD-0F8DDD354B76}">
      <dgm:prSet phldrT="[Text]"/>
      <dgm:spPr/>
      <dgm:t>
        <a:bodyPr/>
        <a:lstStyle/>
        <a:p>
          <a:pPr rtl="1"/>
          <a:r>
            <a:rPr lang="he-IL" dirty="0"/>
            <a:t>אין שליחות לעבירות</a:t>
          </a:r>
        </a:p>
      </dgm:t>
    </dgm:pt>
    <dgm:pt modelId="{FBED7E04-0744-431F-A97B-E12F0A09DD9E}" type="parTrans" cxnId="{0AB52356-CBBF-4ED0-91AC-1FAB73388647}">
      <dgm:prSet/>
      <dgm:spPr/>
      <dgm:t>
        <a:bodyPr/>
        <a:lstStyle/>
        <a:p>
          <a:pPr rtl="1"/>
          <a:endParaRPr lang="he-IL"/>
        </a:p>
      </dgm:t>
    </dgm:pt>
    <dgm:pt modelId="{9D83C164-399B-4E06-B3C0-B751E603AF0D}" type="sibTrans" cxnId="{0AB52356-CBBF-4ED0-91AC-1FAB73388647}">
      <dgm:prSet/>
      <dgm:spPr/>
      <dgm:t>
        <a:bodyPr/>
        <a:lstStyle/>
        <a:p>
          <a:pPr rtl="1"/>
          <a:endParaRPr lang="he-IL"/>
        </a:p>
      </dgm:t>
    </dgm:pt>
    <dgm:pt modelId="{5DE139D3-8D3D-4EFB-BDED-DDA690FC6323}">
      <dgm:prSet phldrT="[Text]"/>
      <dgm:spPr/>
      <dgm:t>
        <a:bodyPr/>
        <a:lstStyle/>
        <a:p>
          <a:pPr rtl="1"/>
          <a:r>
            <a:rPr lang="he-IL" dirty="0"/>
            <a:t>התורה לא יצרה שליחות לעבירות</a:t>
          </a:r>
        </a:p>
      </dgm:t>
    </dgm:pt>
    <dgm:pt modelId="{C25AB37F-F9D4-41F0-86CB-0C42412525B2}" type="parTrans" cxnId="{932F1D82-E215-4DFE-AF6F-210C42D67FE3}">
      <dgm:prSet/>
      <dgm:spPr/>
      <dgm:t>
        <a:bodyPr/>
        <a:lstStyle/>
        <a:p>
          <a:pPr rtl="1"/>
          <a:endParaRPr lang="he-IL"/>
        </a:p>
      </dgm:t>
    </dgm:pt>
    <dgm:pt modelId="{BA5C75FC-A754-4D03-BF3A-78ECA794D065}" type="sibTrans" cxnId="{932F1D82-E215-4DFE-AF6F-210C42D67FE3}">
      <dgm:prSet/>
      <dgm:spPr/>
      <dgm:t>
        <a:bodyPr/>
        <a:lstStyle/>
        <a:p>
          <a:pPr rtl="1"/>
          <a:endParaRPr lang="he-IL"/>
        </a:p>
      </dgm:t>
    </dgm:pt>
    <dgm:pt modelId="{940AE7F2-4F55-4AFA-8195-6A7271F22A6D}">
      <dgm:prSet phldrT="[Text]"/>
      <dgm:spPr/>
      <dgm:t>
        <a:bodyPr/>
        <a:lstStyle/>
        <a:p>
          <a:pPr rtl="1"/>
          <a:r>
            <a:rPr lang="he-IL" dirty="0"/>
            <a:t>אין בעלות על העבירה כדי ליצור שליחות</a:t>
          </a:r>
        </a:p>
      </dgm:t>
    </dgm:pt>
    <dgm:pt modelId="{63122242-D5EF-41E2-A3ED-376F0E38FBF1}" type="parTrans" cxnId="{D259A6CE-203B-4A5C-8C99-B5085C28B561}">
      <dgm:prSet/>
      <dgm:spPr/>
      <dgm:t>
        <a:bodyPr/>
        <a:lstStyle/>
        <a:p>
          <a:pPr rtl="1"/>
          <a:endParaRPr lang="he-IL"/>
        </a:p>
      </dgm:t>
    </dgm:pt>
    <dgm:pt modelId="{D629A5BB-B176-458E-BE01-FA9128CFDE3D}" type="sibTrans" cxnId="{D259A6CE-203B-4A5C-8C99-B5085C28B561}">
      <dgm:prSet/>
      <dgm:spPr/>
      <dgm:t>
        <a:bodyPr/>
        <a:lstStyle/>
        <a:p>
          <a:pPr rtl="1"/>
          <a:endParaRPr lang="he-IL"/>
        </a:p>
      </dgm:t>
    </dgm:pt>
    <dgm:pt modelId="{CAC56F56-92C5-4F01-95E0-492F86B739A7}">
      <dgm:prSet phldrT="[Text]"/>
      <dgm:spPr/>
      <dgm:t>
        <a:bodyPr/>
        <a:lstStyle/>
        <a:p>
          <a:pPr rtl="1"/>
          <a:r>
            <a:rPr lang="he-IL" dirty="0"/>
            <a:t>יש שליחות לכל עבירה</a:t>
          </a:r>
        </a:p>
      </dgm:t>
    </dgm:pt>
    <dgm:pt modelId="{88594454-4512-4FAA-9D89-A57C03C3F022}" type="parTrans" cxnId="{D6401F2B-2784-44AF-A89B-46C7D8AA661A}">
      <dgm:prSet/>
      <dgm:spPr/>
      <dgm:t>
        <a:bodyPr/>
        <a:lstStyle/>
        <a:p>
          <a:pPr rtl="1"/>
          <a:endParaRPr lang="he-IL"/>
        </a:p>
      </dgm:t>
    </dgm:pt>
    <dgm:pt modelId="{94060966-B953-452F-BBA3-295343CCF76E}" type="sibTrans" cxnId="{D6401F2B-2784-44AF-A89B-46C7D8AA661A}">
      <dgm:prSet/>
      <dgm:spPr/>
      <dgm:t>
        <a:bodyPr/>
        <a:lstStyle/>
        <a:p>
          <a:pPr rtl="1"/>
          <a:endParaRPr lang="he-IL"/>
        </a:p>
      </dgm:t>
    </dgm:pt>
    <dgm:pt modelId="{FF461D45-882D-49B1-83F1-A7ACA5FD6CC0}">
      <dgm:prSet phldrT="[Text]"/>
      <dgm:spPr/>
      <dgm:t>
        <a:bodyPr/>
        <a:lstStyle/>
        <a:p>
          <a:pPr rtl="1"/>
          <a:r>
            <a:rPr lang="he-IL" dirty="0"/>
            <a:t>אבל העונש לא עובר מהשליח למשלח</a:t>
          </a:r>
        </a:p>
      </dgm:t>
    </dgm:pt>
    <dgm:pt modelId="{99440C6A-E789-4C3D-8F47-A0F463A483B7}" type="parTrans" cxnId="{33F7AEDE-DFE1-4930-A97C-A4A1BA24D8E7}">
      <dgm:prSet/>
      <dgm:spPr/>
      <dgm:t>
        <a:bodyPr/>
        <a:lstStyle/>
        <a:p>
          <a:pPr rtl="1"/>
          <a:endParaRPr lang="he-IL"/>
        </a:p>
      </dgm:t>
    </dgm:pt>
    <dgm:pt modelId="{2303E25E-DAE4-4437-87D6-94684F569AB9}" type="sibTrans" cxnId="{33F7AEDE-DFE1-4930-A97C-A4A1BA24D8E7}">
      <dgm:prSet/>
      <dgm:spPr/>
      <dgm:t>
        <a:bodyPr/>
        <a:lstStyle/>
        <a:p>
          <a:pPr rtl="1"/>
          <a:endParaRPr lang="he-IL"/>
        </a:p>
      </dgm:t>
    </dgm:pt>
    <dgm:pt modelId="{ECDCCD1B-CE50-49AA-A667-1F81D1CB68AD}">
      <dgm:prSet phldrT="[Text]"/>
      <dgm:spPr/>
      <dgm:t>
        <a:bodyPr/>
        <a:lstStyle/>
        <a:p>
          <a:pPr rtl="1"/>
          <a:r>
            <a:rPr lang="he-IL" dirty="0"/>
            <a:t>כיון שהשליח חייב. ואי אפשר לחייב שתיהן על אותו עבירה</a:t>
          </a:r>
        </a:p>
      </dgm:t>
    </dgm:pt>
    <dgm:pt modelId="{273D5F58-9600-4882-8F1F-C954E159FA99}" type="parTrans" cxnId="{F27FB464-1E7C-4B59-B295-2BC405A0A355}">
      <dgm:prSet/>
      <dgm:spPr/>
      <dgm:t>
        <a:bodyPr/>
        <a:lstStyle/>
        <a:p>
          <a:pPr rtl="1"/>
          <a:endParaRPr lang="he-IL"/>
        </a:p>
      </dgm:t>
    </dgm:pt>
    <dgm:pt modelId="{D24FB882-84C9-4584-9A47-753EACA18B56}" type="sibTrans" cxnId="{F27FB464-1E7C-4B59-B295-2BC405A0A355}">
      <dgm:prSet/>
      <dgm:spPr/>
      <dgm:t>
        <a:bodyPr/>
        <a:lstStyle/>
        <a:p>
          <a:pPr rtl="1"/>
          <a:endParaRPr lang="he-IL"/>
        </a:p>
      </dgm:t>
    </dgm:pt>
    <dgm:pt modelId="{8E6AD051-C27F-4F75-81DD-7DBEFB18CD45}">
      <dgm:prSet phldrT="[Text]"/>
      <dgm:spPr/>
      <dgm:t>
        <a:bodyPr/>
        <a:lstStyle/>
        <a:p>
          <a:pPr rtl="1"/>
          <a:r>
            <a:rPr lang="he-IL" dirty="0"/>
            <a:t>אין עונשים עוברים דרך שליחות</a:t>
          </a:r>
        </a:p>
      </dgm:t>
    </dgm:pt>
    <dgm:pt modelId="{3AF3A522-4D3C-4D2C-AF6A-E00260ADBE60}" type="parTrans" cxnId="{C614A225-D609-4745-A07E-FB8FB1412712}">
      <dgm:prSet/>
      <dgm:spPr/>
      <dgm:t>
        <a:bodyPr/>
        <a:lstStyle/>
        <a:p>
          <a:pPr rtl="1"/>
          <a:endParaRPr lang="he-IL"/>
        </a:p>
      </dgm:t>
    </dgm:pt>
    <dgm:pt modelId="{3059D088-9FB5-4D86-B1DE-855527396E25}" type="sibTrans" cxnId="{C614A225-D609-4745-A07E-FB8FB1412712}">
      <dgm:prSet/>
      <dgm:spPr/>
      <dgm:t>
        <a:bodyPr/>
        <a:lstStyle/>
        <a:p>
          <a:pPr rtl="1"/>
          <a:endParaRPr lang="he-IL"/>
        </a:p>
      </dgm:t>
    </dgm:pt>
    <dgm:pt modelId="{A061274C-B99B-4A05-ABEB-3F6F1006A2B0}" type="pres">
      <dgm:prSet presAssocID="{654EF256-99AB-4A5C-9A42-5C601D643093}" presName="hierChild1" presStyleCnt="0">
        <dgm:presLayoutVars>
          <dgm:chPref val="1"/>
          <dgm:dir val="rev"/>
          <dgm:animOne val="branch"/>
          <dgm:animLvl val="lvl"/>
          <dgm:resizeHandles/>
        </dgm:presLayoutVars>
      </dgm:prSet>
      <dgm:spPr/>
    </dgm:pt>
    <dgm:pt modelId="{C834F755-9B2A-426D-A65D-F60319296796}" type="pres">
      <dgm:prSet presAssocID="{5BFF9524-AA1C-441E-AA58-8A480140E8B7}" presName="hierRoot1" presStyleCnt="0"/>
      <dgm:spPr/>
    </dgm:pt>
    <dgm:pt modelId="{886D8E22-614B-4676-90EA-3AEA5E4506A5}" type="pres">
      <dgm:prSet presAssocID="{5BFF9524-AA1C-441E-AA58-8A480140E8B7}" presName="composite" presStyleCnt="0"/>
      <dgm:spPr/>
    </dgm:pt>
    <dgm:pt modelId="{125E92D3-A283-405C-ABCD-E12139A509F1}" type="pres">
      <dgm:prSet presAssocID="{5BFF9524-AA1C-441E-AA58-8A480140E8B7}" presName="background" presStyleLbl="node0" presStyleIdx="0" presStyleCnt="1"/>
      <dgm:spPr/>
    </dgm:pt>
    <dgm:pt modelId="{65EC16A1-6DA6-4AEB-A258-330B8E57CBDF}" type="pres">
      <dgm:prSet presAssocID="{5BFF9524-AA1C-441E-AA58-8A480140E8B7}" presName="text" presStyleLbl="fgAcc0" presStyleIdx="0" presStyleCnt="1">
        <dgm:presLayoutVars>
          <dgm:chPref val="3"/>
        </dgm:presLayoutVars>
      </dgm:prSet>
      <dgm:spPr/>
    </dgm:pt>
    <dgm:pt modelId="{AC06678C-92D4-4ACB-B846-1880CF835310}" type="pres">
      <dgm:prSet presAssocID="{5BFF9524-AA1C-441E-AA58-8A480140E8B7}" presName="hierChild2" presStyleCnt="0"/>
      <dgm:spPr/>
    </dgm:pt>
    <dgm:pt modelId="{495DB978-4E7B-45F5-98D0-73C6018D9B60}" type="pres">
      <dgm:prSet presAssocID="{1CE4151B-4B52-4D18-A3B9-939C42AA9F37}" presName="Name10" presStyleLbl="parChTrans1D2" presStyleIdx="0" presStyleCnt="3"/>
      <dgm:spPr/>
    </dgm:pt>
    <dgm:pt modelId="{6B5AD0C3-17B0-426B-AECF-7C3A9824C04F}" type="pres">
      <dgm:prSet presAssocID="{040C33F3-9F23-43B9-8165-02E7616C4119}" presName="hierRoot2" presStyleCnt="0"/>
      <dgm:spPr/>
    </dgm:pt>
    <dgm:pt modelId="{C1A08999-EDCC-46C7-AF02-01152EE82D48}" type="pres">
      <dgm:prSet presAssocID="{040C33F3-9F23-43B9-8165-02E7616C4119}" presName="composite2" presStyleCnt="0"/>
      <dgm:spPr/>
    </dgm:pt>
    <dgm:pt modelId="{454E4232-0B68-4A90-B610-309A5BAE0C75}" type="pres">
      <dgm:prSet presAssocID="{040C33F3-9F23-43B9-8165-02E7616C4119}" presName="background2" presStyleLbl="node2" presStyleIdx="0" presStyleCnt="3"/>
      <dgm:spPr/>
    </dgm:pt>
    <dgm:pt modelId="{54E3AC6F-B614-499D-8504-A237F5D13FCF}" type="pres">
      <dgm:prSet presAssocID="{040C33F3-9F23-43B9-8165-02E7616C4119}" presName="text2" presStyleLbl="fgAcc2" presStyleIdx="0" presStyleCnt="3">
        <dgm:presLayoutVars>
          <dgm:chPref val="3"/>
        </dgm:presLayoutVars>
      </dgm:prSet>
      <dgm:spPr/>
    </dgm:pt>
    <dgm:pt modelId="{782A28FF-BC19-43BD-A42E-92CF0E391D46}" type="pres">
      <dgm:prSet presAssocID="{040C33F3-9F23-43B9-8165-02E7616C4119}" presName="hierChild3" presStyleCnt="0"/>
      <dgm:spPr/>
    </dgm:pt>
    <dgm:pt modelId="{FB71907A-152A-476F-B86B-B02BEF4DC976}" type="pres">
      <dgm:prSet presAssocID="{85D574B5-4F91-448E-81CA-517FFF8C5718}" presName="Name17" presStyleLbl="parChTrans1D3" presStyleIdx="0" presStyleCnt="5"/>
      <dgm:spPr/>
    </dgm:pt>
    <dgm:pt modelId="{4C98DA4D-8D8A-4891-A87D-AA1747A0E1DA}" type="pres">
      <dgm:prSet presAssocID="{6B4B8FC8-29B0-440C-87F3-8B97810EB2B5}" presName="hierRoot3" presStyleCnt="0"/>
      <dgm:spPr/>
    </dgm:pt>
    <dgm:pt modelId="{08CB800A-DA09-4661-989C-D6660D2731D6}" type="pres">
      <dgm:prSet presAssocID="{6B4B8FC8-29B0-440C-87F3-8B97810EB2B5}" presName="composite3" presStyleCnt="0"/>
      <dgm:spPr/>
    </dgm:pt>
    <dgm:pt modelId="{9C2CA4F3-199C-4B4C-AAAE-37B079778E11}" type="pres">
      <dgm:prSet presAssocID="{6B4B8FC8-29B0-440C-87F3-8B97810EB2B5}" presName="background3" presStyleLbl="node3" presStyleIdx="0" presStyleCnt="5"/>
      <dgm:spPr/>
    </dgm:pt>
    <dgm:pt modelId="{94FC0760-34D2-494B-91D2-CD24AB45F819}" type="pres">
      <dgm:prSet presAssocID="{6B4B8FC8-29B0-440C-87F3-8B97810EB2B5}" presName="text3" presStyleLbl="fgAcc3" presStyleIdx="0" presStyleCnt="5">
        <dgm:presLayoutVars>
          <dgm:chPref val="3"/>
        </dgm:presLayoutVars>
      </dgm:prSet>
      <dgm:spPr/>
    </dgm:pt>
    <dgm:pt modelId="{970DC2AD-B05E-4BF7-B156-BCD1D9E2C4C8}" type="pres">
      <dgm:prSet presAssocID="{6B4B8FC8-29B0-440C-87F3-8B97810EB2B5}" presName="hierChild4" presStyleCnt="0"/>
      <dgm:spPr/>
    </dgm:pt>
    <dgm:pt modelId="{C7CD86C6-4C4F-45AF-813A-3B843BAF368E}" type="pres">
      <dgm:prSet presAssocID="{06B4334B-EB7C-4814-9989-2AF33F1D68C0}" presName="Name23" presStyleLbl="parChTrans1D4" presStyleIdx="0" presStyleCnt="6"/>
      <dgm:spPr/>
    </dgm:pt>
    <dgm:pt modelId="{10581E67-7790-4AB3-AB33-38101B050E6E}" type="pres">
      <dgm:prSet presAssocID="{871AD177-21A6-49C0-A1AA-DB450D5F799E}" presName="hierRoot4" presStyleCnt="0"/>
      <dgm:spPr/>
    </dgm:pt>
    <dgm:pt modelId="{D103170A-EE29-40F9-B46E-1A06D0D2B8C1}" type="pres">
      <dgm:prSet presAssocID="{871AD177-21A6-49C0-A1AA-DB450D5F799E}" presName="composite4" presStyleCnt="0"/>
      <dgm:spPr/>
    </dgm:pt>
    <dgm:pt modelId="{3353AB6A-2104-4B7C-866B-8A9D2D4D9B5E}" type="pres">
      <dgm:prSet presAssocID="{871AD177-21A6-49C0-A1AA-DB450D5F799E}" presName="background4" presStyleLbl="node4" presStyleIdx="0" presStyleCnt="6"/>
      <dgm:spPr/>
    </dgm:pt>
    <dgm:pt modelId="{741B25D7-4A00-4FB3-B8E5-13EE7DAD8C46}" type="pres">
      <dgm:prSet presAssocID="{871AD177-21A6-49C0-A1AA-DB450D5F799E}" presName="text4" presStyleLbl="fgAcc4" presStyleIdx="0" presStyleCnt="6">
        <dgm:presLayoutVars>
          <dgm:chPref val="3"/>
        </dgm:presLayoutVars>
      </dgm:prSet>
      <dgm:spPr/>
    </dgm:pt>
    <dgm:pt modelId="{2CA4371B-695D-40CF-ABCE-633BC7F1DA13}" type="pres">
      <dgm:prSet presAssocID="{871AD177-21A6-49C0-A1AA-DB450D5F799E}" presName="hierChild5" presStyleCnt="0"/>
      <dgm:spPr/>
    </dgm:pt>
    <dgm:pt modelId="{04D74B58-E651-4375-A740-CA48EDD3E6DF}" type="pres">
      <dgm:prSet presAssocID="{E94A65D3-2390-4D7D-8676-6B4CE1F2F141}" presName="Name23" presStyleLbl="parChTrans1D4" presStyleIdx="1" presStyleCnt="6"/>
      <dgm:spPr/>
    </dgm:pt>
    <dgm:pt modelId="{D14440EF-9A82-4B3E-B20F-6C3C9DF95DC1}" type="pres">
      <dgm:prSet presAssocID="{5AB48E47-E7DE-4101-AD8C-7B76E44A5FFD}" presName="hierRoot4" presStyleCnt="0"/>
      <dgm:spPr/>
    </dgm:pt>
    <dgm:pt modelId="{5CEB8FE4-99B7-47EE-9367-9CAEB382A6D0}" type="pres">
      <dgm:prSet presAssocID="{5AB48E47-E7DE-4101-AD8C-7B76E44A5FFD}" presName="composite4" presStyleCnt="0"/>
      <dgm:spPr/>
    </dgm:pt>
    <dgm:pt modelId="{C1499B82-97F0-4724-91C5-8F7F28127D81}" type="pres">
      <dgm:prSet presAssocID="{5AB48E47-E7DE-4101-AD8C-7B76E44A5FFD}" presName="background4" presStyleLbl="node4" presStyleIdx="1" presStyleCnt="6"/>
      <dgm:spPr/>
    </dgm:pt>
    <dgm:pt modelId="{9A78D07F-A5B9-44B0-9A5B-875FF210C42F}" type="pres">
      <dgm:prSet presAssocID="{5AB48E47-E7DE-4101-AD8C-7B76E44A5FFD}" presName="text4" presStyleLbl="fgAcc4" presStyleIdx="1" presStyleCnt="6">
        <dgm:presLayoutVars>
          <dgm:chPref val="3"/>
        </dgm:presLayoutVars>
      </dgm:prSet>
      <dgm:spPr/>
    </dgm:pt>
    <dgm:pt modelId="{3BC016C9-BD21-48EF-B1E8-19F2AB12C9F5}" type="pres">
      <dgm:prSet presAssocID="{5AB48E47-E7DE-4101-AD8C-7B76E44A5FFD}" presName="hierChild5" presStyleCnt="0"/>
      <dgm:spPr/>
    </dgm:pt>
    <dgm:pt modelId="{1965B645-BAD6-48AD-BA55-6A16F1724D51}" type="pres">
      <dgm:prSet presAssocID="{810427F0-FC63-4D56-A627-12756E23459E}" presName="Name17" presStyleLbl="parChTrans1D3" presStyleIdx="1" presStyleCnt="5"/>
      <dgm:spPr/>
    </dgm:pt>
    <dgm:pt modelId="{8A54C7F7-55F4-48B2-A2D2-0D79CC9092DC}" type="pres">
      <dgm:prSet presAssocID="{26D38791-2929-4A63-AE6D-72A2A8AB1602}" presName="hierRoot3" presStyleCnt="0"/>
      <dgm:spPr/>
    </dgm:pt>
    <dgm:pt modelId="{B2A4CA49-0876-42A9-92A9-42EC338FD7D9}" type="pres">
      <dgm:prSet presAssocID="{26D38791-2929-4A63-AE6D-72A2A8AB1602}" presName="composite3" presStyleCnt="0"/>
      <dgm:spPr/>
    </dgm:pt>
    <dgm:pt modelId="{9448CA53-F428-4C9A-B98C-8F6BC87E3E28}" type="pres">
      <dgm:prSet presAssocID="{26D38791-2929-4A63-AE6D-72A2A8AB1602}" presName="background3" presStyleLbl="node3" presStyleIdx="1" presStyleCnt="5"/>
      <dgm:spPr/>
    </dgm:pt>
    <dgm:pt modelId="{A2CC8CE8-5043-4CC8-A642-40BABE2509A2}" type="pres">
      <dgm:prSet presAssocID="{26D38791-2929-4A63-AE6D-72A2A8AB1602}" presName="text3" presStyleLbl="fgAcc3" presStyleIdx="1" presStyleCnt="5">
        <dgm:presLayoutVars>
          <dgm:chPref val="3"/>
        </dgm:presLayoutVars>
      </dgm:prSet>
      <dgm:spPr/>
    </dgm:pt>
    <dgm:pt modelId="{8BA1BAAF-EDD2-48C3-AFF9-AAD7C8E38767}" type="pres">
      <dgm:prSet presAssocID="{26D38791-2929-4A63-AE6D-72A2A8AB1602}" presName="hierChild4" presStyleCnt="0"/>
      <dgm:spPr/>
    </dgm:pt>
    <dgm:pt modelId="{E42A34FD-2A4E-4BC3-9783-67AF41365DB0}" type="pres">
      <dgm:prSet presAssocID="{E4C57C05-98D4-4C7A-B055-765065CA59E5}" presName="Name23" presStyleLbl="parChTrans1D4" presStyleIdx="2" presStyleCnt="6"/>
      <dgm:spPr/>
    </dgm:pt>
    <dgm:pt modelId="{9AB9C6A9-0EFA-440B-BCBB-54A1295230BF}" type="pres">
      <dgm:prSet presAssocID="{CBA273D0-F051-443C-8B18-42F9FE33AC59}" presName="hierRoot4" presStyleCnt="0"/>
      <dgm:spPr/>
    </dgm:pt>
    <dgm:pt modelId="{D651FD75-5F77-4FA9-BF18-C7BE278CEFAA}" type="pres">
      <dgm:prSet presAssocID="{CBA273D0-F051-443C-8B18-42F9FE33AC59}" presName="composite4" presStyleCnt="0"/>
      <dgm:spPr/>
    </dgm:pt>
    <dgm:pt modelId="{5A25CA18-C2D6-4682-86CF-1D2C174EA192}" type="pres">
      <dgm:prSet presAssocID="{CBA273D0-F051-443C-8B18-42F9FE33AC59}" presName="background4" presStyleLbl="node4" presStyleIdx="2" presStyleCnt="6"/>
      <dgm:spPr/>
    </dgm:pt>
    <dgm:pt modelId="{05405554-B52E-4AB5-9365-22BC6E527676}" type="pres">
      <dgm:prSet presAssocID="{CBA273D0-F051-443C-8B18-42F9FE33AC59}" presName="text4" presStyleLbl="fgAcc4" presStyleIdx="2" presStyleCnt="6">
        <dgm:presLayoutVars>
          <dgm:chPref val="3"/>
        </dgm:presLayoutVars>
      </dgm:prSet>
      <dgm:spPr/>
    </dgm:pt>
    <dgm:pt modelId="{E94F3490-9B1A-4E00-9723-F03F2984572D}" type="pres">
      <dgm:prSet presAssocID="{CBA273D0-F051-443C-8B18-42F9FE33AC59}" presName="hierChild5" presStyleCnt="0"/>
      <dgm:spPr/>
    </dgm:pt>
    <dgm:pt modelId="{3D22561D-27E5-4599-9DBB-F517AF1D2C3E}" type="pres">
      <dgm:prSet presAssocID="{10FF7F86-D369-45BD-AB91-1FD392DAE8E4}" presName="Name23" presStyleLbl="parChTrans1D4" presStyleIdx="3" presStyleCnt="6"/>
      <dgm:spPr/>
    </dgm:pt>
    <dgm:pt modelId="{ADB3C208-51AB-4264-8852-16D88D0C14B2}" type="pres">
      <dgm:prSet presAssocID="{D046FE5F-6343-4B80-BB49-42C63BAC5385}" presName="hierRoot4" presStyleCnt="0"/>
      <dgm:spPr/>
    </dgm:pt>
    <dgm:pt modelId="{7D88D48B-A51C-47B7-B0B3-0F0EDF03526D}" type="pres">
      <dgm:prSet presAssocID="{D046FE5F-6343-4B80-BB49-42C63BAC5385}" presName="composite4" presStyleCnt="0"/>
      <dgm:spPr/>
    </dgm:pt>
    <dgm:pt modelId="{1CCD919E-354C-4B24-B0B0-A231CEDF436A}" type="pres">
      <dgm:prSet presAssocID="{D046FE5F-6343-4B80-BB49-42C63BAC5385}" presName="background4" presStyleLbl="node4" presStyleIdx="3" presStyleCnt="6"/>
      <dgm:spPr/>
    </dgm:pt>
    <dgm:pt modelId="{0A73F060-7B78-429E-A974-5276A3695C51}" type="pres">
      <dgm:prSet presAssocID="{D046FE5F-6343-4B80-BB49-42C63BAC5385}" presName="text4" presStyleLbl="fgAcc4" presStyleIdx="3" presStyleCnt="6">
        <dgm:presLayoutVars>
          <dgm:chPref val="3"/>
        </dgm:presLayoutVars>
      </dgm:prSet>
      <dgm:spPr/>
    </dgm:pt>
    <dgm:pt modelId="{E8B67CA4-3ED8-42E7-A56C-F4DD6F82B4D6}" type="pres">
      <dgm:prSet presAssocID="{D046FE5F-6343-4B80-BB49-42C63BAC5385}" presName="hierChild5" presStyleCnt="0"/>
      <dgm:spPr/>
    </dgm:pt>
    <dgm:pt modelId="{3438FCF6-6D6A-468D-A8BD-5585ABD9CCE5}" type="pres">
      <dgm:prSet presAssocID="{FBED7E04-0744-431F-A97B-E12F0A09DD9E}" presName="Name10" presStyleLbl="parChTrans1D2" presStyleIdx="1" presStyleCnt="3"/>
      <dgm:spPr/>
    </dgm:pt>
    <dgm:pt modelId="{34B435B9-2A51-4E2F-B0D0-A6C1FD237ABA}" type="pres">
      <dgm:prSet presAssocID="{33C61B21-D69C-44C3-88CD-0F8DDD354B76}" presName="hierRoot2" presStyleCnt="0"/>
      <dgm:spPr/>
    </dgm:pt>
    <dgm:pt modelId="{3F061BC6-AFCC-4644-BB88-42DA4632C86F}" type="pres">
      <dgm:prSet presAssocID="{33C61B21-D69C-44C3-88CD-0F8DDD354B76}" presName="composite2" presStyleCnt="0"/>
      <dgm:spPr/>
    </dgm:pt>
    <dgm:pt modelId="{AEBA0F32-CD5C-497C-9512-B0A98710D7F8}" type="pres">
      <dgm:prSet presAssocID="{33C61B21-D69C-44C3-88CD-0F8DDD354B76}" presName="background2" presStyleLbl="node2" presStyleIdx="1" presStyleCnt="3"/>
      <dgm:spPr/>
    </dgm:pt>
    <dgm:pt modelId="{44F030D5-8DFE-4E70-824B-AB9D3737F8C1}" type="pres">
      <dgm:prSet presAssocID="{33C61B21-D69C-44C3-88CD-0F8DDD354B76}" presName="text2" presStyleLbl="fgAcc2" presStyleIdx="1" presStyleCnt="3">
        <dgm:presLayoutVars>
          <dgm:chPref val="3"/>
        </dgm:presLayoutVars>
      </dgm:prSet>
      <dgm:spPr/>
    </dgm:pt>
    <dgm:pt modelId="{3E490F90-319D-4070-8FDC-84829C1966C4}" type="pres">
      <dgm:prSet presAssocID="{33C61B21-D69C-44C3-88CD-0F8DDD354B76}" presName="hierChild3" presStyleCnt="0"/>
      <dgm:spPr/>
    </dgm:pt>
    <dgm:pt modelId="{6501C5AE-C032-47DF-B0FE-7BA73B408A7E}" type="pres">
      <dgm:prSet presAssocID="{C25AB37F-F9D4-41F0-86CB-0C42412525B2}" presName="Name17" presStyleLbl="parChTrans1D3" presStyleIdx="2" presStyleCnt="5"/>
      <dgm:spPr/>
    </dgm:pt>
    <dgm:pt modelId="{B750B5BE-331C-41A8-9D5B-895CD96079D1}" type="pres">
      <dgm:prSet presAssocID="{5DE139D3-8D3D-4EFB-BDED-DDA690FC6323}" presName="hierRoot3" presStyleCnt="0"/>
      <dgm:spPr/>
    </dgm:pt>
    <dgm:pt modelId="{74766110-D647-409A-945D-D90EBB71BDC7}" type="pres">
      <dgm:prSet presAssocID="{5DE139D3-8D3D-4EFB-BDED-DDA690FC6323}" presName="composite3" presStyleCnt="0"/>
      <dgm:spPr/>
    </dgm:pt>
    <dgm:pt modelId="{BB9AC9C1-5AF7-4160-BEA6-71BB2A0FF482}" type="pres">
      <dgm:prSet presAssocID="{5DE139D3-8D3D-4EFB-BDED-DDA690FC6323}" presName="background3" presStyleLbl="node3" presStyleIdx="2" presStyleCnt="5"/>
      <dgm:spPr/>
    </dgm:pt>
    <dgm:pt modelId="{929D24DA-D9DC-4706-8A23-4CC598CCD202}" type="pres">
      <dgm:prSet presAssocID="{5DE139D3-8D3D-4EFB-BDED-DDA690FC6323}" presName="text3" presStyleLbl="fgAcc3" presStyleIdx="2" presStyleCnt="5">
        <dgm:presLayoutVars>
          <dgm:chPref val="3"/>
        </dgm:presLayoutVars>
      </dgm:prSet>
      <dgm:spPr/>
    </dgm:pt>
    <dgm:pt modelId="{65B3DB06-9333-4504-B4D5-64A1830D652E}" type="pres">
      <dgm:prSet presAssocID="{5DE139D3-8D3D-4EFB-BDED-DDA690FC6323}" presName="hierChild4" presStyleCnt="0"/>
      <dgm:spPr/>
    </dgm:pt>
    <dgm:pt modelId="{5F7AA770-7E6C-48EC-AC0F-2870E805F30B}" type="pres">
      <dgm:prSet presAssocID="{63122242-D5EF-41E2-A3ED-376F0E38FBF1}" presName="Name17" presStyleLbl="parChTrans1D3" presStyleIdx="3" presStyleCnt="5"/>
      <dgm:spPr/>
    </dgm:pt>
    <dgm:pt modelId="{D8B8A4C7-2DA0-4A8C-ABD8-B151BEDFECEA}" type="pres">
      <dgm:prSet presAssocID="{940AE7F2-4F55-4AFA-8195-6A7271F22A6D}" presName="hierRoot3" presStyleCnt="0"/>
      <dgm:spPr/>
    </dgm:pt>
    <dgm:pt modelId="{89F858BE-2134-4B84-AE64-75EA00599E79}" type="pres">
      <dgm:prSet presAssocID="{940AE7F2-4F55-4AFA-8195-6A7271F22A6D}" presName="composite3" presStyleCnt="0"/>
      <dgm:spPr/>
    </dgm:pt>
    <dgm:pt modelId="{056BFFAD-453E-4EB3-8DC4-0653BD56731D}" type="pres">
      <dgm:prSet presAssocID="{940AE7F2-4F55-4AFA-8195-6A7271F22A6D}" presName="background3" presStyleLbl="node3" presStyleIdx="3" presStyleCnt="5"/>
      <dgm:spPr/>
    </dgm:pt>
    <dgm:pt modelId="{1028624D-DFA7-433B-B7C5-CCB94378E01D}" type="pres">
      <dgm:prSet presAssocID="{940AE7F2-4F55-4AFA-8195-6A7271F22A6D}" presName="text3" presStyleLbl="fgAcc3" presStyleIdx="3" presStyleCnt="5">
        <dgm:presLayoutVars>
          <dgm:chPref val="3"/>
        </dgm:presLayoutVars>
      </dgm:prSet>
      <dgm:spPr/>
    </dgm:pt>
    <dgm:pt modelId="{84FE5A81-EA6D-43B9-ACE6-8A41ADD25F3A}" type="pres">
      <dgm:prSet presAssocID="{940AE7F2-4F55-4AFA-8195-6A7271F22A6D}" presName="hierChild4" presStyleCnt="0"/>
      <dgm:spPr/>
    </dgm:pt>
    <dgm:pt modelId="{B9540D9B-27A1-4352-AED9-620CD16B86D8}" type="pres">
      <dgm:prSet presAssocID="{88594454-4512-4FAA-9D89-A57C03C3F022}" presName="Name10" presStyleLbl="parChTrans1D2" presStyleIdx="2" presStyleCnt="3"/>
      <dgm:spPr/>
    </dgm:pt>
    <dgm:pt modelId="{15340BBB-19A7-4681-9D79-E287EAE9014B}" type="pres">
      <dgm:prSet presAssocID="{CAC56F56-92C5-4F01-95E0-492F86B739A7}" presName="hierRoot2" presStyleCnt="0"/>
      <dgm:spPr/>
    </dgm:pt>
    <dgm:pt modelId="{70AE75FB-9E6D-4E93-A8CF-677C99DE198F}" type="pres">
      <dgm:prSet presAssocID="{CAC56F56-92C5-4F01-95E0-492F86B739A7}" presName="composite2" presStyleCnt="0"/>
      <dgm:spPr/>
    </dgm:pt>
    <dgm:pt modelId="{72316E32-6842-4912-A0F7-28712154C34E}" type="pres">
      <dgm:prSet presAssocID="{CAC56F56-92C5-4F01-95E0-492F86B739A7}" presName="background2" presStyleLbl="node2" presStyleIdx="2" presStyleCnt="3"/>
      <dgm:spPr/>
    </dgm:pt>
    <dgm:pt modelId="{BE0B37B0-262D-49CC-AC50-1272FD509586}" type="pres">
      <dgm:prSet presAssocID="{CAC56F56-92C5-4F01-95E0-492F86B739A7}" presName="text2" presStyleLbl="fgAcc2" presStyleIdx="2" presStyleCnt="3">
        <dgm:presLayoutVars>
          <dgm:chPref val="3"/>
        </dgm:presLayoutVars>
      </dgm:prSet>
      <dgm:spPr/>
    </dgm:pt>
    <dgm:pt modelId="{C7B942A9-72B3-4CB3-9D5F-A02B5FC6E362}" type="pres">
      <dgm:prSet presAssocID="{CAC56F56-92C5-4F01-95E0-492F86B739A7}" presName="hierChild3" presStyleCnt="0"/>
      <dgm:spPr/>
    </dgm:pt>
    <dgm:pt modelId="{321EA3F3-028B-402A-999C-ED95903B8875}" type="pres">
      <dgm:prSet presAssocID="{99440C6A-E789-4C3D-8F47-A0F463A483B7}" presName="Name17" presStyleLbl="parChTrans1D3" presStyleIdx="4" presStyleCnt="5"/>
      <dgm:spPr/>
    </dgm:pt>
    <dgm:pt modelId="{0601C15D-2049-460A-B818-EAD7D3B085C4}" type="pres">
      <dgm:prSet presAssocID="{FF461D45-882D-49B1-83F1-A7ACA5FD6CC0}" presName="hierRoot3" presStyleCnt="0"/>
      <dgm:spPr/>
    </dgm:pt>
    <dgm:pt modelId="{6F256C18-C458-4A36-B694-097264ABC57D}" type="pres">
      <dgm:prSet presAssocID="{FF461D45-882D-49B1-83F1-A7ACA5FD6CC0}" presName="composite3" presStyleCnt="0"/>
      <dgm:spPr/>
    </dgm:pt>
    <dgm:pt modelId="{E4C92399-F844-41BC-90D6-F5E63519032E}" type="pres">
      <dgm:prSet presAssocID="{FF461D45-882D-49B1-83F1-A7ACA5FD6CC0}" presName="background3" presStyleLbl="node3" presStyleIdx="4" presStyleCnt="5"/>
      <dgm:spPr/>
    </dgm:pt>
    <dgm:pt modelId="{AB5047D8-61B0-4D05-8257-5AC2FBF368CA}" type="pres">
      <dgm:prSet presAssocID="{FF461D45-882D-49B1-83F1-A7ACA5FD6CC0}" presName="text3" presStyleLbl="fgAcc3" presStyleIdx="4" presStyleCnt="5">
        <dgm:presLayoutVars>
          <dgm:chPref val="3"/>
        </dgm:presLayoutVars>
      </dgm:prSet>
      <dgm:spPr/>
    </dgm:pt>
    <dgm:pt modelId="{4F64C50F-1B81-4804-AB9C-D487F2124728}" type="pres">
      <dgm:prSet presAssocID="{FF461D45-882D-49B1-83F1-A7ACA5FD6CC0}" presName="hierChild4" presStyleCnt="0"/>
      <dgm:spPr/>
    </dgm:pt>
    <dgm:pt modelId="{2D7599D1-B5B1-4388-8F82-07042503176B}" type="pres">
      <dgm:prSet presAssocID="{3AF3A522-4D3C-4D2C-AF6A-E00260ADBE60}" presName="Name23" presStyleLbl="parChTrans1D4" presStyleIdx="4" presStyleCnt="6"/>
      <dgm:spPr/>
    </dgm:pt>
    <dgm:pt modelId="{FC6E578F-CD2B-45DC-B315-A957DC4D2FA3}" type="pres">
      <dgm:prSet presAssocID="{8E6AD051-C27F-4F75-81DD-7DBEFB18CD45}" presName="hierRoot4" presStyleCnt="0"/>
      <dgm:spPr/>
    </dgm:pt>
    <dgm:pt modelId="{28BFC919-C7BE-4EF9-9B5A-1FBDE9C2B75E}" type="pres">
      <dgm:prSet presAssocID="{8E6AD051-C27F-4F75-81DD-7DBEFB18CD45}" presName="composite4" presStyleCnt="0"/>
      <dgm:spPr/>
    </dgm:pt>
    <dgm:pt modelId="{0FDA0DA0-55B8-40C2-A571-7967BB531739}" type="pres">
      <dgm:prSet presAssocID="{8E6AD051-C27F-4F75-81DD-7DBEFB18CD45}" presName="background4" presStyleLbl="node4" presStyleIdx="4" presStyleCnt="6"/>
      <dgm:spPr/>
    </dgm:pt>
    <dgm:pt modelId="{147E128B-1A43-4067-A2D9-9BDA2ED8A194}" type="pres">
      <dgm:prSet presAssocID="{8E6AD051-C27F-4F75-81DD-7DBEFB18CD45}" presName="text4" presStyleLbl="fgAcc4" presStyleIdx="4" presStyleCnt="6">
        <dgm:presLayoutVars>
          <dgm:chPref val="3"/>
        </dgm:presLayoutVars>
      </dgm:prSet>
      <dgm:spPr/>
    </dgm:pt>
    <dgm:pt modelId="{6FFF249F-4CFF-4FA5-9FB9-4C8B489071B5}" type="pres">
      <dgm:prSet presAssocID="{8E6AD051-C27F-4F75-81DD-7DBEFB18CD45}" presName="hierChild5" presStyleCnt="0"/>
      <dgm:spPr/>
    </dgm:pt>
    <dgm:pt modelId="{BD9A4239-6F17-4195-B12D-06F4F227042D}" type="pres">
      <dgm:prSet presAssocID="{273D5F58-9600-4882-8F1F-C954E159FA99}" presName="Name23" presStyleLbl="parChTrans1D4" presStyleIdx="5" presStyleCnt="6"/>
      <dgm:spPr/>
    </dgm:pt>
    <dgm:pt modelId="{0FA160E3-0C50-42E2-8C8B-410D0BD3EB76}" type="pres">
      <dgm:prSet presAssocID="{ECDCCD1B-CE50-49AA-A667-1F81D1CB68AD}" presName="hierRoot4" presStyleCnt="0"/>
      <dgm:spPr/>
    </dgm:pt>
    <dgm:pt modelId="{522C5328-F55C-425D-85AC-355A99349D8A}" type="pres">
      <dgm:prSet presAssocID="{ECDCCD1B-CE50-49AA-A667-1F81D1CB68AD}" presName="composite4" presStyleCnt="0"/>
      <dgm:spPr/>
    </dgm:pt>
    <dgm:pt modelId="{3D017639-92A0-4FE3-B01E-ED788863FFD5}" type="pres">
      <dgm:prSet presAssocID="{ECDCCD1B-CE50-49AA-A667-1F81D1CB68AD}" presName="background4" presStyleLbl="node4" presStyleIdx="5" presStyleCnt="6"/>
      <dgm:spPr/>
    </dgm:pt>
    <dgm:pt modelId="{49B47C53-5411-4314-81EA-48B3BA276486}" type="pres">
      <dgm:prSet presAssocID="{ECDCCD1B-CE50-49AA-A667-1F81D1CB68AD}" presName="text4" presStyleLbl="fgAcc4" presStyleIdx="5" presStyleCnt="6">
        <dgm:presLayoutVars>
          <dgm:chPref val="3"/>
        </dgm:presLayoutVars>
      </dgm:prSet>
      <dgm:spPr/>
    </dgm:pt>
    <dgm:pt modelId="{395154E7-A484-4019-8B73-C040BE8A5830}" type="pres">
      <dgm:prSet presAssocID="{ECDCCD1B-CE50-49AA-A667-1F81D1CB68AD}" presName="hierChild5" presStyleCnt="0"/>
      <dgm:spPr/>
    </dgm:pt>
  </dgm:ptLst>
  <dgm:cxnLst>
    <dgm:cxn modelId="{CF5C6703-0D01-4BB2-BE33-E2B0AAE11CA6}" type="presOf" srcId="{ECDCCD1B-CE50-49AA-A667-1F81D1CB68AD}" destId="{49B47C53-5411-4314-81EA-48B3BA276486}" srcOrd="0" destOrd="0" presId="urn:microsoft.com/office/officeart/2005/8/layout/hierarchy1"/>
    <dgm:cxn modelId="{FFB16F03-0EA2-40C3-8A1B-12D09399A6D8}" type="presOf" srcId="{3AF3A522-4D3C-4D2C-AF6A-E00260ADBE60}" destId="{2D7599D1-B5B1-4388-8F82-07042503176B}" srcOrd="0" destOrd="0" presId="urn:microsoft.com/office/officeart/2005/8/layout/hierarchy1"/>
    <dgm:cxn modelId="{BBFDE707-C629-4763-BDD3-E18D25D33A84}" srcId="{654EF256-99AB-4A5C-9A42-5C601D643093}" destId="{5BFF9524-AA1C-441E-AA58-8A480140E8B7}" srcOrd="0" destOrd="0" parTransId="{2D442BE5-1542-450A-A15D-18A0D8171505}" sibTransId="{216A20C7-0B84-4C57-845F-E49CDEE52EBB}"/>
    <dgm:cxn modelId="{BE69500A-168C-47D2-B833-7B02EFCB5796}" type="presOf" srcId="{5BFF9524-AA1C-441E-AA58-8A480140E8B7}" destId="{65EC16A1-6DA6-4AEB-A258-330B8E57CBDF}" srcOrd="0" destOrd="0" presId="urn:microsoft.com/office/officeart/2005/8/layout/hierarchy1"/>
    <dgm:cxn modelId="{CD6D5B0B-DBC6-484D-8C2F-02511490CB4B}" type="presOf" srcId="{CBA273D0-F051-443C-8B18-42F9FE33AC59}" destId="{05405554-B52E-4AB5-9365-22BC6E527676}" srcOrd="0" destOrd="0" presId="urn:microsoft.com/office/officeart/2005/8/layout/hierarchy1"/>
    <dgm:cxn modelId="{566F6412-3430-4AC1-988D-230532370DD3}" srcId="{040C33F3-9F23-43B9-8165-02E7616C4119}" destId="{26D38791-2929-4A63-AE6D-72A2A8AB1602}" srcOrd="1" destOrd="0" parTransId="{810427F0-FC63-4D56-A627-12756E23459E}" sibTransId="{11B27B47-4086-4579-88D0-BE2469DD2D28}"/>
    <dgm:cxn modelId="{7A105F14-445C-4266-BA7B-E2A58FA1010F}" type="presOf" srcId="{273D5F58-9600-4882-8F1F-C954E159FA99}" destId="{BD9A4239-6F17-4195-B12D-06F4F227042D}" srcOrd="0" destOrd="0" presId="urn:microsoft.com/office/officeart/2005/8/layout/hierarchy1"/>
    <dgm:cxn modelId="{62BC6D16-3E10-4D5C-982B-ECE517A4912E}" type="presOf" srcId="{88594454-4512-4FAA-9D89-A57C03C3F022}" destId="{B9540D9B-27A1-4352-AED9-620CD16B86D8}" srcOrd="0" destOrd="0" presId="urn:microsoft.com/office/officeart/2005/8/layout/hierarchy1"/>
    <dgm:cxn modelId="{53518D21-52A4-4603-A821-95AD396F9C0D}" type="presOf" srcId="{8E6AD051-C27F-4F75-81DD-7DBEFB18CD45}" destId="{147E128B-1A43-4067-A2D9-9BDA2ED8A194}" srcOrd="0" destOrd="0" presId="urn:microsoft.com/office/officeart/2005/8/layout/hierarchy1"/>
    <dgm:cxn modelId="{C614A225-D609-4745-A07E-FB8FB1412712}" srcId="{FF461D45-882D-49B1-83F1-A7ACA5FD6CC0}" destId="{8E6AD051-C27F-4F75-81DD-7DBEFB18CD45}" srcOrd="0" destOrd="0" parTransId="{3AF3A522-4D3C-4D2C-AF6A-E00260ADBE60}" sibTransId="{3059D088-9FB5-4D86-B1DE-855527396E25}"/>
    <dgm:cxn modelId="{D6401F2B-2784-44AF-A89B-46C7D8AA661A}" srcId="{5BFF9524-AA1C-441E-AA58-8A480140E8B7}" destId="{CAC56F56-92C5-4F01-95E0-492F86B739A7}" srcOrd="2" destOrd="0" parTransId="{88594454-4512-4FAA-9D89-A57C03C3F022}" sibTransId="{94060966-B953-452F-BBA3-295343CCF76E}"/>
    <dgm:cxn modelId="{E6B69134-FA05-45A4-BF90-78B61261294C}" srcId="{6B4B8FC8-29B0-440C-87F3-8B97810EB2B5}" destId="{871AD177-21A6-49C0-A1AA-DB450D5F799E}" srcOrd="0" destOrd="0" parTransId="{06B4334B-EB7C-4814-9989-2AF33F1D68C0}" sibTransId="{721B1A44-5FB8-4749-9CFA-BECA25BAC0D6}"/>
    <dgm:cxn modelId="{D7B3033A-ABB9-4EC0-80C7-2102CDF37AE4}" type="presOf" srcId="{E4C57C05-98D4-4C7A-B055-765065CA59E5}" destId="{E42A34FD-2A4E-4BC3-9783-67AF41365DB0}" srcOrd="0" destOrd="0" presId="urn:microsoft.com/office/officeart/2005/8/layout/hierarchy1"/>
    <dgm:cxn modelId="{EE34E13B-C3B3-4A72-A32F-6870B7C6896F}" type="presOf" srcId="{D046FE5F-6343-4B80-BB49-42C63BAC5385}" destId="{0A73F060-7B78-429E-A974-5276A3695C51}" srcOrd="0" destOrd="0" presId="urn:microsoft.com/office/officeart/2005/8/layout/hierarchy1"/>
    <dgm:cxn modelId="{F27FB464-1E7C-4B59-B295-2BC405A0A355}" srcId="{FF461D45-882D-49B1-83F1-A7ACA5FD6CC0}" destId="{ECDCCD1B-CE50-49AA-A667-1F81D1CB68AD}" srcOrd="1" destOrd="0" parTransId="{273D5F58-9600-4882-8F1F-C954E159FA99}" sibTransId="{D24FB882-84C9-4584-9A47-753EACA18B56}"/>
    <dgm:cxn modelId="{4DADFB4E-55B5-42CD-9D86-89878F9033C7}" type="presOf" srcId="{FF461D45-882D-49B1-83F1-A7ACA5FD6CC0}" destId="{AB5047D8-61B0-4D05-8257-5AC2FBF368CA}" srcOrd="0" destOrd="0" presId="urn:microsoft.com/office/officeart/2005/8/layout/hierarchy1"/>
    <dgm:cxn modelId="{82670253-8EE8-43C1-B668-B7CC6C0F387E}" type="presOf" srcId="{99440C6A-E789-4C3D-8F47-A0F463A483B7}" destId="{321EA3F3-028B-402A-999C-ED95903B8875}" srcOrd="0" destOrd="0" presId="urn:microsoft.com/office/officeart/2005/8/layout/hierarchy1"/>
    <dgm:cxn modelId="{A1AC6B75-08BE-4751-95DD-ABC8299984D9}" type="presOf" srcId="{06B4334B-EB7C-4814-9989-2AF33F1D68C0}" destId="{C7CD86C6-4C4F-45AF-813A-3B843BAF368E}" srcOrd="0" destOrd="0" presId="urn:microsoft.com/office/officeart/2005/8/layout/hierarchy1"/>
    <dgm:cxn modelId="{0AB52356-CBBF-4ED0-91AC-1FAB73388647}" srcId="{5BFF9524-AA1C-441E-AA58-8A480140E8B7}" destId="{33C61B21-D69C-44C3-88CD-0F8DDD354B76}" srcOrd="1" destOrd="0" parTransId="{FBED7E04-0744-431F-A97B-E12F0A09DD9E}" sibTransId="{9D83C164-399B-4E06-B3C0-B751E603AF0D}"/>
    <dgm:cxn modelId="{A5DF3E56-DD48-4E52-AE9A-9B802B27BAE8}" type="presOf" srcId="{5AB48E47-E7DE-4101-AD8C-7B76E44A5FFD}" destId="{9A78D07F-A5B9-44B0-9A5B-875FF210C42F}" srcOrd="0" destOrd="0" presId="urn:microsoft.com/office/officeart/2005/8/layout/hierarchy1"/>
    <dgm:cxn modelId="{C50FC67E-39D2-47EC-BF20-B6A28F4B0BCB}" type="presOf" srcId="{040C33F3-9F23-43B9-8165-02E7616C4119}" destId="{54E3AC6F-B614-499D-8504-A237F5D13FCF}" srcOrd="0" destOrd="0" presId="urn:microsoft.com/office/officeart/2005/8/layout/hierarchy1"/>
    <dgm:cxn modelId="{932F1D82-E215-4DFE-AF6F-210C42D67FE3}" srcId="{33C61B21-D69C-44C3-88CD-0F8DDD354B76}" destId="{5DE139D3-8D3D-4EFB-BDED-DDA690FC6323}" srcOrd="0" destOrd="0" parTransId="{C25AB37F-F9D4-41F0-86CB-0C42412525B2}" sibTransId="{BA5C75FC-A754-4D03-BF3A-78ECA794D065}"/>
    <dgm:cxn modelId="{BF534683-99D2-4E54-B218-CBB77CBD6144}" srcId="{5BFF9524-AA1C-441E-AA58-8A480140E8B7}" destId="{040C33F3-9F23-43B9-8165-02E7616C4119}" srcOrd="0" destOrd="0" parTransId="{1CE4151B-4B52-4D18-A3B9-939C42AA9F37}" sibTransId="{0F62C09D-3533-4307-8866-2562BF6AEF39}"/>
    <dgm:cxn modelId="{C253508B-52D0-4E47-8463-3BC9B6561287}" type="presOf" srcId="{654EF256-99AB-4A5C-9A42-5C601D643093}" destId="{A061274C-B99B-4A05-ABEB-3F6F1006A2B0}" srcOrd="0" destOrd="0" presId="urn:microsoft.com/office/officeart/2005/8/layout/hierarchy1"/>
    <dgm:cxn modelId="{E15E1E8E-8827-4EC6-88A5-4D79CBF4FAC2}" type="presOf" srcId="{5DE139D3-8D3D-4EFB-BDED-DDA690FC6323}" destId="{929D24DA-D9DC-4706-8A23-4CC598CCD202}" srcOrd="0" destOrd="0" presId="urn:microsoft.com/office/officeart/2005/8/layout/hierarchy1"/>
    <dgm:cxn modelId="{506B9F97-5F91-4F38-B051-FF866EB82A29}" type="presOf" srcId="{26D38791-2929-4A63-AE6D-72A2A8AB1602}" destId="{A2CC8CE8-5043-4CC8-A642-40BABE2509A2}" srcOrd="0" destOrd="0" presId="urn:microsoft.com/office/officeart/2005/8/layout/hierarchy1"/>
    <dgm:cxn modelId="{BBFD20A5-4844-4FB7-A8F9-06F89E52A947}" type="presOf" srcId="{FBED7E04-0744-431F-A97B-E12F0A09DD9E}" destId="{3438FCF6-6D6A-468D-A8BD-5585ABD9CCE5}" srcOrd="0" destOrd="0" presId="urn:microsoft.com/office/officeart/2005/8/layout/hierarchy1"/>
    <dgm:cxn modelId="{0E749BB7-A985-4321-B316-644D978A2810}" type="presOf" srcId="{810427F0-FC63-4D56-A627-12756E23459E}" destId="{1965B645-BAD6-48AD-BA55-6A16F1724D51}" srcOrd="0" destOrd="0" presId="urn:microsoft.com/office/officeart/2005/8/layout/hierarchy1"/>
    <dgm:cxn modelId="{FA9471B9-2838-40B6-BC88-57D5BBA1826D}" type="presOf" srcId="{1CE4151B-4B52-4D18-A3B9-939C42AA9F37}" destId="{495DB978-4E7B-45F5-98D0-73C6018D9B60}" srcOrd="0" destOrd="0" presId="urn:microsoft.com/office/officeart/2005/8/layout/hierarchy1"/>
    <dgm:cxn modelId="{145034BA-27FA-4F82-9CEC-E619889C9A91}" type="presOf" srcId="{33C61B21-D69C-44C3-88CD-0F8DDD354B76}" destId="{44F030D5-8DFE-4E70-824B-AB9D3737F8C1}" srcOrd="0" destOrd="0" presId="urn:microsoft.com/office/officeart/2005/8/layout/hierarchy1"/>
    <dgm:cxn modelId="{B9EF19BC-0C8B-4B06-86BC-58BDCB00ED05}" type="presOf" srcId="{E94A65D3-2390-4D7D-8676-6B4CE1F2F141}" destId="{04D74B58-E651-4375-A740-CA48EDD3E6DF}" srcOrd="0" destOrd="0" presId="urn:microsoft.com/office/officeart/2005/8/layout/hierarchy1"/>
    <dgm:cxn modelId="{1A3E86CD-8454-4BA3-BA8E-3853FEDB6A1E}" type="presOf" srcId="{63122242-D5EF-41E2-A3ED-376F0E38FBF1}" destId="{5F7AA770-7E6C-48EC-AC0F-2870E805F30B}" srcOrd="0" destOrd="0" presId="urn:microsoft.com/office/officeart/2005/8/layout/hierarchy1"/>
    <dgm:cxn modelId="{58D528CE-237F-4FD0-A9A4-148A6D3427B2}" type="presOf" srcId="{6B4B8FC8-29B0-440C-87F3-8B97810EB2B5}" destId="{94FC0760-34D2-494B-91D2-CD24AB45F819}" srcOrd="0" destOrd="0" presId="urn:microsoft.com/office/officeart/2005/8/layout/hierarchy1"/>
    <dgm:cxn modelId="{D259A6CE-203B-4A5C-8C99-B5085C28B561}" srcId="{33C61B21-D69C-44C3-88CD-0F8DDD354B76}" destId="{940AE7F2-4F55-4AFA-8195-6A7271F22A6D}" srcOrd="1" destOrd="0" parTransId="{63122242-D5EF-41E2-A3ED-376F0E38FBF1}" sibTransId="{D629A5BB-B176-458E-BE01-FA9128CFDE3D}"/>
    <dgm:cxn modelId="{D5DBACD4-C479-4449-911E-A62562C88E6E}" type="presOf" srcId="{940AE7F2-4F55-4AFA-8195-6A7271F22A6D}" destId="{1028624D-DFA7-433B-B7C5-CCB94378E01D}" srcOrd="0" destOrd="0" presId="urn:microsoft.com/office/officeart/2005/8/layout/hierarchy1"/>
    <dgm:cxn modelId="{0009F6D9-EC81-44D6-8063-3D72BE4C9825}" srcId="{6B4B8FC8-29B0-440C-87F3-8B97810EB2B5}" destId="{5AB48E47-E7DE-4101-AD8C-7B76E44A5FFD}" srcOrd="1" destOrd="0" parTransId="{E94A65D3-2390-4D7D-8676-6B4CE1F2F141}" sibTransId="{7C8D932F-4578-4B4F-8F0D-24507B022A74}"/>
    <dgm:cxn modelId="{3F42DDDA-00C1-4E99-B93A-3254BE1BE32D}" srcId="{26D38791-2929-4A63-AE6D-72A2A8AB1602}" destId="{CBA273D0-F051-443C-8B18-42F9FE33AC59}" srcOrd="0" destOrd="0" parTransId="{E4C57C05-98D4-4C7A-B055-765065CA59E5}" sibTransId="{D24F00AC-C5B0-427C-8126-2CAE2B38D59B}"/>
    <dgm:cxn modelId="{33F7AEDE-DFE1-4930-A97C-A4A1BA24D8E7}" srcId="{CAC56F56-92C5-4F01-95E0-492F86B739A7}" destId="{FF461D45-882D-49B1-83F1-A7ACA5FD6CC0}" srcOrd="0" destOrd="0" parTransId="{99440C6A-E789-4C3D-8F47-A0F463A483B7}" sibTransId="{2303E25E-DAE4-4437-87D6-94684F569AB9}"/>
    <dgm:cxn modelId="{8527E8EC-944B-413C-BBC2-B2DEBB1030BA}" srcId="{040C33F3-9F23-43B9-8165-02E7616C4119}" destId="{6B4B8FC8-29B0-440C-87F3-8B97810EB2B5}" srcOrd="0" destOrd="0" parTransId="{85D574B5-4F91-448E-81CA-517FFF8C5718}" sibTransId="{E63997D4-A9D1-403C-9B07-3418A4768920}"/>
    <dgm:cxn modelId="{C8AD29EF-7B89-41FE-B1E6-7FBC7787BDD3}" type="presOf" srcId="{871AD177-21A6-49C0-A1AA-DB450D5F799E}" destId="{741B25D7-4A00-4FB3-B8E5-13EE7DAD8C46}" srcOrd="0" destOrd="0" presId="urn:microsoft.com/office/officeart/2005/8/layout/hierarchy1"/>
    <dgm:cxn modelId="{F4E074EF-8D94-417F-9F10-321C2FA8A1E1}" type="presOf" srcId="{10FF7F86-D369-45BD-AB91-1FD392DAE8E4}" destId="{3D22561D-27E5-4599-9DBB-F517AF1D2C3E}" srcOrd="0" destOrd="0" presId="urn:microsoft.com/office/officeart/2005/8/layout/hierarchy1"/>
    <dgm:cxn modelId="{CC2B37F0-7607-452E-B341-5C3ED9275807}" type="presOf" srcId="{CAC56F56-92C5-4F01-95E0-492F86B739A7}" destId="{BE0B37B0-262D-49CC-AC50-1272FD509586}" srcOrd="0" destOrd="0" presId="urn:microsoft.com/office/officeart/2005/8/layout/hierarchy1"/>
    <dgm:cxn modelId="{EA18ECF2-3051-4A26-9126-8B6C2B7E6656}" type="presOf" srcId="{85D574B5-4F91-448E-81CA-517FFF8C5718}" destId="{FB71907A-152A-476F-B86B-B02BEF4DC976}" srcOrd="0" destOrd="0" presId="urn:microsoft.com/office/officeart/2005/8/layout/hierarchy1"/>
    <dgm:cxn modelId="{5EC591F7-6436-45D7-9143-A4FD50F9AA17}" type="presOf" srcId="{C25AB37F-F9D4-41F0-86CB-0C42412525B2}" destId="{6501C5AE-C032-47DF-B0FE-7BA73B408A7E}" srcOrd="0" destOrd="0" presId="urn:microsoft.com/office/officeart/2005/8/layout/hierarchy1"/>
    <dgm:cxn modelId="{A65549FA-9851-4D14-B18F-9258E194CF67}" srcId="{26D38791-2929-4A63-AE6D-72A2A8AB1602}" destId="{D046FE5F-6343-4B80-BB49-42C63BAC5385}" srcOrd="1" destOrd="0" parTransId="{10FF7F86-D369-45BD-AB91-1FD392DAE8E4}" sibTransId="{F0FD6806-B4C7-41F1-9F53-025BE2BEDCA9}"/>
    <dgm:cxn modelId="{F7857B36-8EDE-4F29-9098-5BF169CEB688}" type="presParOf" srcId="{A061274C-B99B-4A05-ABEB-3F6F1006A2B0}" destId="{C834F755-9B2A-426D-A65D-F60319296796}" srcOrd="0" destOrd="0" presId="urn:microsoft.com/office/officeart/2005/8/layout/hierarchy1"/>
    <dgm:cxn modelId="{797753F0-396D-4589-BB5F-A08D7E4E5079}" type="presParOf" srcId="{C834F755-9B2A-426D-A65D-F60319296796}" destId="{886D8E22-614B-4676-90EA-3AEA5E4506A5}" srcOrd="0" destOrd="0" presId="urn:microsoft.com/office/officeart/2005/8/layout/hierarchy1"/>
    <dgm:cxn modelId="{380435BA-48C2-4DC0-8750-530C81BD7E16}" type="presParOf" srcId="{886D8E22-614B-4676-90EA-3AEA5E4506A5}" destId="{125E92D3-A283-405C-ABCD-E12139A509F1}" srcOrd="0" destOrd="0" presId="urn:microsoft.com/office/officeart/2005/8/layout/hierarchy1"/>
    <dgm:cxn modelId="{18A5BC56-4327-45F6-BC03-159849698F53}" type="presParOf" srcId="{886D8E22-614B-4676-90EA-3AEA5E4506A5}" destId="{65EC16A1-6DA6-4AEB-A258-330B8E57CBDF}" srcOrd="1" destOrd="0" presId="urn:microsoft.com/office/officeart/2005/8/layout/hierarchy1"/>
    <dgm:cxn modelId="{262C80F0-B404-4B90-9FFF-9A38985F8C7F}" type="presParOf" srcId="{C834F755-9B2A-426D-A65D-F60319296796}" destId="{AC06678C-92D4-4ACB-B846-1880CF835310}" srcOrd="1" destOrd="0" presId="urn:microsoft.com/office/officeart/2005/8/layout/hierarchy1"/>
    <dgm:cxn modelId="{4D095ED3-945C-4FFB-AA1D-18E168228442}" type="presParOf" srcId="{AC06678C-92D4-4ACB-B846-1880CF835310}" destId="{495DB978-4E7B-45F5-98D0-73C6018D9B60}" srcOrd="0" destOrd="0" presId="urn:microsoft.com/office/officeart/2005/8/layout/hierarchy1"/>
    <dgm:cxn modelId="{1BAAE66F-1080-4882-8B17-1C26E1A824E6}" type="presParOf" srcId="{AC06678C-92D4-4ACB-B846-1880CF835310}" destId="{6B5AD0C3-17B0-426B-AECF-7C3A9824C04F}" srcOrd="1" destOrd="0" presId="urn:microsoft.com/office/officeart/2005/8/layout/hierarchy1"/>
    <dgm:cxn modelId="{479252EC-447D-4F41-ADE2-746B5BD74F88}" type="presParOf" srcId="{6B5AD0C3-17B0-426B-AECF-7C3A9824C04F}" destId="{C1A08999-EDCC-46C7-AF02-01152EE82D48}" srcOrd="0" destOrd="0" presId="urn:microsoft.com/office/officeart/2005/8/layout/hierarchy1"/>
    <dgm:cxn modelId="{19E7B6B1-9452-4FB1-BD53-CFB929A24A2B}" type="presParOf" srcId="{C1A08999-EDCC-46C7-AF02-01152EE82D48}" destId="{454E4232-0B68-4A90-B610-309A5BAE0C75}" srcOrd="0" destOrd="0" presId="urn:microsoft.com/office/officeart/2005/8/layout/hierarchy1"/>
    <dgm:cxn modelId="{CD66751E-5BCB-49A6-9063-996F7A3D93EC}" type="presParOf" srcId="{C1A08999-EDCC-46C7-AF02-01152EE82D48}" destId="{54E3AC6F-B614-499D-8504-A237F5D13FCF}" srcOrd="1" destOrd="0" presId="urn:microsoft.com/office/officeart/2005/8/layout/hierarchy1"/>
    <dgm:cxn modelId="{ED27C2F7-104B-4604-8B13-CA648A1277C4}" type="presParOf" srcId="{6B5AD0C3-17B0-426B-AECF-7C3A9824C04F}" destId="{782A28FF-BC19-43BD-A42E-92CF0E391D46}" srcOrd="1" destOrd="0" presId="urn:microsoft.com/office/officeart/2005/8/layout/hierarchy1"/>
    <dgm:cxn modelId="{85C39C7E-F400-44B4-8AD9-459CD520EF0B}" type="presParOf" srcId="{782A28FF-BC19-43BD-A42E-92CF0E391D46}" destId="{FB71907A-152A-476F-B86B-B02BEF4DC976}" srcOrd="0" destOrd="0" presId="urn:microsoft.com/office/officeart/2005/8/layout/hierarchy1"/>
    <dgm:cxn modelId="{952C1673-693A-4FF1-BA3E-34BBD5533426}" type="presParOf" srcId="{782A28FF-BC19-43BD-A42E-92CF0E391D46}" destId="{4C98DA4D-8D8A-4891-A87D-AA1747A0E1DA}" srcOrd="1" destOrd="0" presId="urn:microsoft.com/office/officeart/2005/8/layout/hierarchy1"/>
    <dgm:cxn modelId="{54F5CDDD-D1E8-4525-960A-290ADD728F4E}" type="presParOf" srcId="{4C98DA4D-8D8A-4891-A87D-AA1747A0E1DA}" destId="{08CB800A-DA09-4661-989C-D6660D2731D6}" srcOrd="0" destOrd="0" presId="urn:microsoft.com/office/officeart/2005/8/layout/hierarchy1"/>
    <dgm:cxn modelId="{0CA011AF-BB54-4A55-B4B5-9174D4DF35CC}" type="presParOf" srcId="{08CB800A-DA09-4661-989C-D6660D2731D6}" destId="{9C2CA4F3-199C-4B4C-AAAE-37B079778E11}" srcOrd="0" destOrd="0" presId="urn:microsoft.com/office/officeart/2005/8/layout/hierarchy1"/>
    <dgm:cxn modelId="{0B5C2219-0E06-4D71-8D7F-124719C7B560}" type="presParOf" srcId="{08CB800A-DA09-4661-989C-D6660D2731D6}" destId="{94FC0760-34D2-494B-91D2-CD24AB45F819}" srcOrd="1" destOrd="0" presId="urn:microsoft.com/office/officeart/2005/8/layout/hierarchy1"/>
    <dgm:cxn modelId="{12E65C64-C29C-4C90-AD74-79056AFB89BC}" type="presParOf" srcId="{4C98DA4D-8D8A-4891-A87D-AA1747A0E1DA}" destId="{970DC2AD-B05E-4BF7-B156-BCD1D9E2C4C8}" srcOrd="1" destOrd="0" presId="urn:microsoft.com/office/officeart/2005/8/layout/hierarchy1"/>
    <dgm:cxn modelId="{AFE11B84-CEB2-465E-8DF8-D9BF39C5279C}" type="presParOf" srcId="{970DC2AD-B05E-4BF7-B156-BCD1D9E2C4C8}" destId="{C7CD86C6-4C4F-45AF-813A-3B843BAF368E}" srcOrd="0" destOrd="0" presId="urn:microsoft.com/office/officeart/2005/8/layout/hierarchy1"/>
    <dgm:cxn modelId="{16A51D08-5D8A-42C1-852D-513C7347B178}" type="presParOf" srcId="{970DC2AD-B05E-4BF7-B156-BCD1D9E2C4C8}" destId="{10581E67-7790-4AB3-AB33-38101B050E6E}" srcOrd="1" destOrd="0" presId="urn:microsoft.com/office/officeart/2005/8/layout/hierarchy1"/>
    <dgm:cxn modelId="{C548CBD9-29EF-41CE-BC1C-E832E904038F}" type="presParOf" srcId="{10581E67-7790-4AB3-AB33-38101B050E6E}" destId="{D103170A-EE29-40F9-B46E-1A06D0D2B8C1}" srcOrd="0" destOrd="0" presId="urn:microsoft.com/office/officeart/2005/8/layout/hierarchy1"/>
    <dgm:cxn modelId="{D5588115-D5D8-47CF-9D6D-F017C55173EA}" type="presParOf" srcId="{D103170A-EE29-40F9-B46E-1A06D0D2B8C1}" destId="{3353AB6A-2104-4B7C-866B-8A9D2D4D9B5E}" srcOrd="0" destOrd="0" presId="urn:microsoft.com/office/officeart/2005/8/layout/hierarchy1"/>
    <dgm:cxn modelId="{D68BE881-5520-4B7F-B711-6A5CE398FBF1}" type="presParOf" srcId="{D103170A-EE29-40F9-B46E-1A06D0D2B8C1}" destId="{741B25D7-4A00-4FB3-B8E5-13EE7DAD8C46}" srcOrd="1" destOrd="0" presId="urn:microsoft.com/office/officeart/2005/8/layout/hierarchy1"/>
    <dgm:cxn modelId="{7B777DD5-1BA3-4F69-9840-93BC8768907B}" type="presParOf" srcId="{10581E67-7790-4AB3-AB33-38101B050E6E}" destId="{2CA4371B-695D-40CF-ABCE-633BC7F1DA13}" srcOrd="1" destOrd="0" presId="urn:microsoft.com/office/officeart/2005/8/layout/hierarchy1"/>
    <dgm:cxn modelId="{0FDE009D-D989-4501-9B97-05C06CF9313D}" type="presParOf" srcId="{970DC2AD-B05E-4BF7-B156-BCD1D9E2C4C8}" destId="{04D74B58-E651-4375-A740-CA48EDD3E6DF}" srcOrd="2" destOrd="0" presId="urn:microsoft.com/office/officeart/2005/8/layout/hierarchy1"/>
    <dgm:cxn modelId="{F4E1EB15-0439-43CF-821F-CAF1EB638A6F}" type="presParOf" srcId="{970DC2AD-B05E-4BF7-B156-BCD1D9E2C4C8}" destId="{D14440EF-9A82-4B3E-B20F-6C3C9DF95DC1}" srcOrd="3" destOrd="0" presId="urn:microsoft.com/office/officeart/2005/8/layout/hierarchy1"/>
    <dgm:cxn modelId="{A56B0A01-072B-46A9-86FF-CE879FDD1B6A}" type="presParOf" srcId="{D14440EF-9A82-4B3E-B20F-6C3C9DF95DC1}" destId="{5CEB8FE4-99B7-47EE-9367-9CAEB382A6D0}" srcOrd="0" destOrd="0" presId="urn:microsoft.com/office/officeart/2005/8/layout/hierarchy1"/>
    <dgm:cxn modelId="{53D76020-2E79-4002-A44A-5AE0E8BBA996}" type="presParOf" srcId="{5CEB8FE4-99B7-47EE-9367-9CAEB382A6D0}" destId="{C1499B82-97F0-4724-91C5-8F7F28127D81}" srcOrd="0" destOrd="0" presId="urn:microsoft.com/office/officeart/2005/8/layout/hierarchy1"/>
    <dgm:cxn modelId="{04A7DBB2-0BD5-4516-932B-634D39A36412}" type="presParOf" srcId="{5CEB8FE4-99B7-47EE-9367-9CAEB382A6D0}" destId="{9A78D07F-A5B9-44B0-9A5B-875FF210C42F}" srcOrd="1" destOrd="0" presId="urn:microsoft.com/office/officeart/2005/8/layout/hierarchy1"/>
    <dgm:cxn modelId="{12323DD6-3616-4F45-9F8C-C22ED80C62FD}" type="presParOf" srcId="{D14440EF-9A82-4B3E-B20F-6C3C9DF95DC1}" destId="{3BC016C9-BD21-48EF-B1E8-19F2AB12C9F5}" srcOrd="1" destOrd="0" presId="urn:microsoft.com/office/officeart/2005/8/layout/hierarchy1"/>
    <dgm:cxn modelId="{EBFFFB3D-26D5-4F58-BE02-C6B27D40ABA1}" type="presParOf" srcId="{782A28FF-BC19-43BD-A42E-92CF0E391D46}" destId="{1965B645-BAD6-48AD-BA55-6A16F1724D51}" srcOrd="2" destOrd="0" presId="urn:microsoft.com/office/officeart/2005/8/layout/hierarchy1"/>
    <dgm:cxn modelId="{549E8D93-5E68-4A7F-9B81-DC1FB9EC7030}" type="presParOf" srcId="{782A28FF-BC19-43BD-A42E-92CF0E391D46}" destId="{8A54C7F7-55F4-48B2-A2D2-0D79CC9092DC}" srcOrd="3" destOrd="0" presId="urn:microsoft.com/office/officeart/2005/8/layout/hierarchy1"/>
    <dgm:cxn modelId="{BAA37607-1D03-4D94-80C6-36B72B4F2FBD}" type="presParOf" srcId="{8A54C7F7-55F4-48B2-A2D2-0D79CC9092DC}" destId="{B2A4CA49-0876-42A9-92A9-42EC338FD7D9}" srcOrd="0" destOrd="0" presId="urn:microsoft.com/office/officeart/2005/8/layout/hierarchy1"/>
    <dgm:cxn modelId="{86E3789C-B096-4898-BFB8-FA77E71DDB50}" type="presParOf" srcId="{B2A4CA49-0876-42A9-92A9-42EC338FD7D9}" destId="{9448CA53-F428-4C9A-B98C-8F6BC87E3E28}" srcOrd="0" destOrd="0" presId="urn:microsoft.com/office/officeart/2005/8/layout/hierarchy1"/>
    <dgm:cxn modelId="{25A78020-04F3-4ABF-8890-BA06816477BC}" type="presParOf" srcId="{B2A4CA49-0876-42A9-92A9-42EC338FD7D9}" destId="{A2CC8CE8-5043-4CC8-A642-40BABE2509A2}" srcOrd="1" destOrd="0" presId="urn:microsoft.com/office/officeart/2005/8/layout/hierarchy1"/>
    <dgm:cxn modelId="{82BE62BA-3637-483F-BC2D-8BAC9CD26A97}" type="presParOf" srcId="{8A54C7F7-55F4-48B2-A2D2-0D79CC9092DC}" destId="{8BA1BAAF-EDD2-48C3-AFF9-AAD7C8E38767}" srcOrd="1" destOrd="0" presId="urn:microsoft.com/office/officeart/2005/8/layout/hierarchy1"/>
    <dgm:cxn modelId="{E58B6682-B7D4-4B11-AF79-3FB88063AACB}" type="presParOf" srcId="{8BA1BAAF-EDD2-48C3-AFF9-AAD7C8E38767}" destId="{E42A34FD-2A4E-4BC3-9783-67AF41365DB0}" srcOrd="0" destOrd="0" presId="urn:microsoft.com/office/officeart/2005/8/layout/hierarchy1"/>
    <dgm:cxn modelId="{F2E99D62-A1EC-4EE5-B782-B9F694216F9A}" type="presParOf" srcId="{8BA1BAAF-EDD2-48C3-AFF9-AAD7C8E38767}" destId="{9AB9C6A9-0EFA-440B-BCBB-54A1295230BF}" srcOrd="1" destOrd="0" presId="urn:microsoft.com/office/officeart/2005/8/layout/hierarchy1"/>
    <dgm:cxn modelId="{55D0E802-4BDC-455E-BAB2-955ECFE388B4}" type="presParOf" srcId="{9AB9C6A9-0EFA-440B-BCBB-54A1295230BF}" destId="{D651FD75-5F77-4FA9-BF18-C7BE278CEFAA}" srcOrd="0" destOrd="0" presId="urn:microsoft.com/office/officeart/2005/8/layout/hierarchy1"/>
    <dgm:cxn modelId="{1EE4D4E3-BCB1-4178-87F2-809CC935C6C9}" type="presParOf" srcId="{D651FD75-5F77-4FA9-BF18-C7BE278CEFAA}" destId="{5A25CA18-C2D6-4682-86CF-1D2C174EA192}" srcOrd="0" destOrd="0" presId="urn:microsoft.com/office/officeart/2005/8/layout/hierarchy1"/>
    <dgm:cxn modelId="{C6623A38-B7A9-478C-BAE4-658FED8C7616}" type="presParOf" srcId="{D651FD75-5F77-4FA9-BF18-C7BE278CEFAA}" destId="{05405554-B52E-4AB5-9365-22BC6E527676}" srcOrd="1" destOrd="0" presId="urn:microsoft.com/office/officeart/2005/8/layout/hierarchy1"/>
    <dgm:cxn modelId="{F97F3F96-E9C3-4AC8-B3B2-2914B11FA640}" type="presParOf" srcId="{9AB9C6A9-0EFA-440B-BCBB-54A1295230BF}" destId="{E94F3490-9B1A-4E00-9723-F03F2984572D}" srcOrd="1" destOrd="0" presId="urn:microsoft.com/office/officeart/2005/8/layout/hierarchy1"/>
    <dgm:cxn modelId="{5E6FF7C7-10A9-46D1-B752-CA6EDDF5BBA3}" type="presParOf" srcId="{8BA1BAAF-EDD2-48C3-AFF9-AAD7C8E38767}" destId="{3D22561D-27E5-4599-9DBB-F517AF1D2C3E}" srcOrd="2" destOrd="0" presId="urn:microsoft.com/office/officeart/2005/8/layout/hierarchy1"/>
    <dgm:cxn modelId="{B5D22D6E-5F51-48BE-971A-55AC1AE43BCE}" type="presParOf" srcId="{8BA1BAAF-EDD2-48C3-AFF9-AAD7C8E38767}" destId="{ADB3C208-51AB-4264-8852-16D88D0C14B2}" srcOrd="3" destOrd="0" presId="urn:microsoft.com/office/officeart/2005/8/layout/hierarchy1"/>
    <dgm:cxn modelId="{4922685E-6DE3-4F77-B68E-BD6F80B29A83}" type="presParOf" srcId="{ADB3C208-51AB-4264-8852-16D88D0C14B2}" destId="{7D88D48B-A51C-47B7-B0B3-0F0EDF03526D}" srcOrd="0" destOrd="0" presId="urn:microsoft.com/office/officeart/2005/8/layout/hierarchy1"/>
    <dgm:cxn modelId="{EC19715C-9B25-4BF1-AC5B-F663BBD2AAA3}" type="presParOf" srcId="{7D88D48B-A51C-47B7-B0B3-0F0EDF03526D}" destId="{1CCD919E-354C-4B24-B0B0-A231CEDF436A}" srcOrd="0" destOrd="0" presId="urn:microsoft.com/office/officeart/2005/8/layout/hierarchy1"/>
    <dgm:cxn modelId="{7E2DD247-DFEA-453E-AE2C-3728B3D0497B}" type="presParOf" srcId="{7D88D48B-A51C-47B7-B0B3-0F0EDF03526D}" destId="{0A73F060-7B78-429E-A974-5276A3695C51}" srcOrd="1" destOrd="0" presId="urn:microsoft.com/office/officeart/2005/8/layout/hierarchy1"/>
    <dgm:cxn modelId="{985B1504-BF17-40D8-9B02-F88270E5E6DB}" type="presParOf" srcId="{ADB3C208-51AB-4264-8852-16D88D0C14B2}" destId="{E8B67CA4-3ED8-42E7-A56C-F4DD6F82B4D6}" srcOrd="1" destOrd="0" presId="urn:microsoft.com/office/officeart/2005/8/layout/hierarchy1"/>
    <dgm:cxn modelId="{F4626548-D9DF-4D84-ACC7-1AD03418D56F}" type="presParOf" srcId="{AC06678C-92D4-4ACB-B846-1880CF835310}" destId="{3438FCF6-6D6A-468D-A8BD-5585ABD9CCE5}" srcOrd="2" destOrd="0" presId="urn:microsoft.com/office/officeart/2005/8/layout/hierarchy1"/>
    <dgm:cxn modelId="{B12D3303-C0AC-466E-A18C-18B31FEB335A}" type="presParOf" srcId="{AC06678C-92D4-4ACB-B846-1880CF835310}" destId="{34B435B9-2A51-4E2F-B0D0-A6C1FD237ABA}" srcOrd="3" destOrd="0" presId="urn:microsoft.com/office/officeart/2005/8/layout/hierarchy1"/>
    <dgm:cxn modelId="{7FED6AE7-CC2B-4B09-8946-5E10CCED08C8}" type="presParOf" srcId="{34B435B9-2A51-4E2F-B0D0-A6C1FD237ABA}" destId="{3F061BC6-AFCC-4644-BB88-42DA4632C86F}" srcOrd="0" destOrd="0" presId="urn:microsoft.com/office/officeart/2005/8/layout/hierarchy1"/>
    <dgm:cxn modelId="{625D6C7A-F9C2-42AA-B4C2-5931EE3753E5}" type="presParOf" srcId="{3F061BC6-AFCC-4644-BB88-42DA4632C86F}" destId="{AEBA0F32-CD5C-497C-9512-B0A98710D7F8}" srcOrd="0" destOrd="0" presId="urn:microsoft.com/office/officeart/2005/8/layout/hierarchy1"/>
    <dgm:cxn modelId="{77D0D983-8786-4621-8D93-36E3459BBCC8}" type="presParOf" srcId="{3F061BC6-AFCC-4644-BB88-42DA4632C86F}" destId="{44F030D5-8DFE-4E70-824B-AB9D3737F8C1}" srcOrd="1" destOrd="0" presId="urn:microsoft.com/office/officeart/2005/8/layout/hierarchy1"/>
    <dgm:cxn modelId="{127AB50D-951F-4A67-890F-2982C5D04BC8}" type="presParOf" srcId="{34B435B9-2A51-4E2F-B0D0-A6C1FD237ABA}" destId="{3E490F90-319D-4070-8FDC-84829C1966C4}" srcOrd="1" destOrd="0" presId="urn:microsoft.com/office/officeart/2005/8/layout/hierarchy1"/>
    <dgm:cxn modelId="{BB7099AF-4639-4E2E-A940-7169FC81C507}" type="presParOf" srcId="{3E490F90-319D-4070-8FDC-84829C1966C4}" destId="{6501C5AE-C032-47DF-B0FE-7BA73B408A7E}" srcOrd="0" destOrd="0" presId="urn:microsoft.com/office/officeart/2005/8/layout/hierarchy1"/>
    <dgm:cxn modelId="{49329ADE-BFC1-41B6-A795-62299CE8FE0A}" type="presParOf" srcId="{3E490F90-319D-4070-8FDC-84829C1966C4}" destId="{B750B5BE-331C-41A8-9D5B-895CD96079D1}" srcOrd="1" destOrd="0" presId="urn:microsoft.com/office/officeart/2005/8/layout/hierarchy1"/>
    <dgm:cxn modelId="{77E6CF6E-AE12-4975-909F-DE07A6ADC916}" type="presParOf" srcId="{B750B5BE-331C-41A8-9D5B-895CD96079D1}" destId="{74766110-D647-409A-945D-D90EBB71BDC7}" srcOrd="0" destOrd="0" presId="urn:microsoft.com/office/officeart/2005/8/layout/hierarchy1"/>
    <dgm:cxn modelId="{AEB2FA0F-836C-4CE7-85D9-27894F1FAA55}" type="presParOf" srcId="{74766110-D647-409A-945D-D90EBB71BDC7}" destId="{BB9AC9C1-5AF7-4160-BEA6-71BB2A0FF482}" srcOrd="0" destOrd="0" presId="urn:microsoft.com/office/officeart/2005/8/layout/hierarchy1"/>
    <dgm:cxn modelId="{40B38F1D-26C8-4A9F-AAAC-441B09638387}" type="presParOf" srcId="{74766110-D647-409A-945D-D90EBB71BDC7}" destId="{929D24DA-D9DC-4706-8A23-4CC598CCD202}" srcOrd="1" destOrd="0" presId="urn:microsoft.com/office/officeart/2005/8/layout/hierarchy1"/>
    <dgm:cxn modelId="{E4579947-1413-4141-B06F-A1FEEC906F7F}" type="presParOf" srcId="{B750B5BE-331C-41A8-9D5B-895CD96079D1}" destId="{65B3DB06-9333-4504-B4D5-64A1830D652E}" srcOrd="1" destOrd="0" presId="urn:microsoft.com/office/officeart/2005/8/layout/hierarchy1"/>
    <dgm:cxn modelId="{F1225DCB-D2FE-48B8-B316-A9895BD87C29}" type="presParOf" srcId="{3E490F90-319D-4070-8FDC-84829C1966C4}" destId="{5F7AA770-7E6C-48EC-AC0F-2870E805F30B}" srcOrd="2" destOrd="0" presId="urn:microsoft.com/office/officeart/2005/8/layout/hierarchy1"/>
    <dgm:cxn modelId="{3388AB55-38D2-47C0-B66E-B1498727CD77}" type="presParOf" srcId="{3E490F90-319D-4070-8FDC-84829C1966C4}" destId="{D8B8A4C7-2DA0-4A8C-ABD8-B151BEDFECEA}" srcOrd="3" destOrd="0" presId="urn:microsoft.com/office/officeart/2005/8/layout/hierarchy1"/>
    <dgm:cxn modelId="{68D861E2-0E0D-4095-9EEB-50845B8D0A43}" type="presParOf" srcId="{D8B8A4C7-2DA0-4A8C-ABD8-B151BEDFECEA}" destId="{89F858BE-2134-4B84-AE64-75EA00599E79}" srcOrd="0" destOrd="0" presId="urn:microsoft.com/office/officeart/2005/8/layout/hierarchy1"/>
    <dgm:cxn modelId="{01C3BA4A-BDCA-454C-8E11-25BA4623DECC}" type="presParOf" srcId="{89F858BE-2134-4B84-AE64-75EA00599E79}" destId="{056BFFAD-453E-4EB3-8DC4-0653BD56731D}" srcOrd="0" destOrd="0" presId="urn:microsoft.com/office/officeart/2005/8/layout/hierarchy1"/>
    <dgm:cxn modelId="{9C7D4530-768F-49C9-B072-6BF43D7B89FE}" type="presParOf" srcId="{89F858BE-2134-4B84-AE64-75EA00599E79}" destId="{1028624D-DFA7-433B-B7C5-CCB94378E01D}" srcOrd="1" destOrd="0" presId="urn:microsoft.com/office/officeart/2005/8/layout/hierarchy1"/>
    <dgm:cxn modelId="{E1FAC0CA-A0AD-4A17-92E2-415AB33DE44E}" type="presParOf" srcId="{D8B8A4C7-2DA0-4A8C-ABD8-B151BEDFECEA}" destId="{84FE5A81-EA6D-43B9-ACE6-8A41ADD25F3A}" srcOrd="1" destOrd="0" presId="urn:microsoft.com/office/officeart/2005/8/layout/hierarchy1"/>
    <dgm:cxn modelId="{E2CC6AFA-1E12-4048-AAB6-C04567832729}" type="presParOf" srcId="{AC06678C-92D4-4ACB-B846-1880CF835310}" destId="{B9540D9B-27A1-4352-AED9-620CD16B86D8}" srcOrd="4" destOrd="0" presId="urn:microsoft.com/office/officeart/2005/8/layout/hierarchy1"/>
    <dgm:cxn modelId="{27EA1796-E00D-4C1C-8573-0D2709D3007E}" type="presParOf" srcId="{AC06678C-92D4-4ACB-B846-1880CF835310}" destId="{15340BBB-19A7-4681-9D79-E287EAE9014B}" srcOrd="5" destOrd="0" presId="urn:microsoft.com/office/officeart/2005/8/layout/hierarchy1"/>
    <dgm:cxn modelId="{6F74455B-28AD-4095-B5EA-B8E16BD8D7CC}" type="presParOf" srcId="{15340BBB-19A7-4681-9D79-E287EAE9014B}" destId="{70AE75FB-9E6D-4E93-A8CF-677C99DE198F}" srcOrd="0" destOrd="0" presId="urn:microsoft.com/office/officeart/2005/8/layout/hierarchy1"/>
    <dgm:cxn modelId="{83C98170-E31E-449E-ADF0-C7CBB33AA127}" type="presParOf" srcId="{70AE75FB-9E6D-4E93-A8CF-677C99DE198F}" destId="{72316E32-6842-4912-A0F7-28712154C34E}" srcOrd="0" destOrd="0" presId="urn:microsoft.com/office/officeart/2005/8/layout/hierarchy1"/>
    <dgm:cxn modelId="{85DB2F30-336C-49A1-B0B9-91D890902DC2}" type="presParOf" srcId="{70AE75FB-9E6D-4E93-A8CF-677C99DE198F}" destId="{BE0B37B0-262D-49CC-AC50-1272FD509586}" srcOrd="1" destOrd="0" presId="urn:microsoft.com/office/officeart/2005/8/layout/hierarchy1"/>
    <dgm:cxn modelId="{25A20EB3-5F55-47EB-8CF1-4E92A4F3FF01}" type="presParOf" srcId="{15340BBB-19A7-4681-9D79-E287EAE9014B}" destId="{C7B942A9-72B3-4CB3-9D5F-A02B5FC6E362}" srcOrd="1" destOrd="0" presId="urn:microsoft.com/office/officeart/2005/8/layout/hierarchy1"/>
    <dgm:cxn modelId="{72319524-76F1-4F68-9298-B3CB97AA4B6C}" type="presParOf" srcId="{C7B942A9-72B3-4CB3-9D5F-A02B5FC6E362}" destId="{321EA3F3-028B-402A-999C-ED95903B8875}" srcOrd="0" destOrd="0" presId="urn:microsoft.com/office/officeart/2005/8/layout/hierarchy1"/>
    <dgm:cxn modelId="{3588822C-274F-46DB-B9E5-087E3C088416}" type="presParOf" srcId="{C7B942A9-72B3-4CB3-9D5F-A02B5FC6E362}" destId="{0601C15D-2049-460A-B818-EAD7D3B085C4}" srcOrd="1" destOrd="0" presId="urn:microsoft.com/office/officeart/2005/8/layout/hierarchy1"/>
    <dgm:cxn modelId="{C4BD9AE8-E77A-479F-9A89-E2EB791D3351}" type="presParOf" srcId="{0601C15D-2049-460A-B818-EAD7D3B085C4}" destId="{6F256C18-C458-4A36-B694-097264ABC57D}" srcOrd="0" destOrd="0" presId="urn:microsoft.com/office/officeart/2005/8/layout/hierarchy1"/>
    <dgm:cxn modelId="{0223FDB0-DC0F-43F7-8A6E-3A81F2D752FD}" type="presParOf" srcId="{6F256C18-C458-4A36-B694-097264ABC57D}" destId="{E4C92399-F844-41BC-90D6-F5E63519032E}" srcOrd="0" destOrd="0" presId="urn:microsoft.com/office/officeart/2005/8/layout/hierarchy1"/>
    <dgm:cxn modelId="{EC9E8253-05C8-4549-9CB5-4ADB891778A6}" type="presParOf" srcId="{6F256C18-C458-4A36-B694-097264ABC57D}" destId="{AB5047D8-61B0-4D05-8257-5AC2FBF368CA}" srcOrd="1" destOrd="0" presId="urn:microsoft.com/office/officeart/2005/8/layout/hierarchy1"/>
    <dgm:cxn modelId="{EB552980-FB5C-462E-B6D2-CD9CF74A437C}" type="presParOf" srcId="{0601C15D-2049-460A-B818-EAD7D3B085C4}" destId="{4F64C50F-1B81-4804-AB9C-D487F2124728}" srcOrd="1" destOrd="0" presId="urn:microsoft.com/office/officeart/2005/8/layout/hierarchy1"/>
    <dgm:cxn modelId="{37D72E84-EA74-4D5A-8C2B-3FCA431BB2D7}" type="presParOf" srcId="{4F64C50F-1B81-4804-AB9C-D487F2124728}" destId="{2D7599D1-B5B1-4388-8F82-07042503176B}" srcOrd="0" destOrd="0" presId="urn:microsoft.com/office/officeart/2005/8/layout/hierarchy1"/>
    <dgm:cxn modelId="{6CA1990A-BDE1-46B2-B020-01C9D592EB2D}" type="presParOf" srcId="{4F64C50F-1B81-4804-AB9C-D487F2124728}" destId="{FC6E578F-CD2B-45DC-B315-A957DC4D2FA3}" srcOrd="1" destOrd="0" presId="urn:microsoft.com/office/officeart/2005/8/layout/hierarchy1"/>
    <dgm:cxn modelId="{7733D647-AD5A-4BA7-9A4F-A2DDF69E1354}" type="presParOf" srcId="{FC6E578F-CD2B-45DC-B315-A957DC4D2FA3}" destId="{28BFC919-C7BE-4EF9-9B5A-1FBDE9C2B75E}" srcOrd="0" destOrd="0" presId="urn:microsoft.com/office/officeart/2005/8/layout/hierarchy1"/>
    <dgm:cxn modelId="{389D5FFB-60C3-4ABE-BE68-BE6C3463344C}" type="presParOf" srcId="{28BFC919-C7BE-4EF9-9B5A-1FBDE9C2B75E}" destId="{0FDA0DA0-55B8-40C2-A571-7967BB531739}" srcOrd="0" destOrd="0" presId="urn:microsoft.com/office/officeart/2005/8/layout/hierarchy1"/>
    <dgm:cxn modelId="{E58E3DE1-C4E6-430C-8005-21749B231462}" type="presParOf" srcId="{28BFC919-C7BE-4EF9-9B5A-1FBDE9C2B75E}" destId="{147E128B-1A43-4067-A2D9-9BDA2ED8A194}" srcOrd="1" destOrd="0" presId="urn:microsoft.com/office/officeart/2005/8/layout/hierarchy1"/>
    <dgm:cxn modelId="{1ADD09F4-191A-46DC-BA8D-B7021D26377B}" type="presParOf" srcId="{FC6E578F-CD2B-45DC-B315-A957DC4D2FA3}" destId="{6FFF249F-4CFF-4FA5-9FB9-4C8B489071B5}" srcOrd="1" destOrd="0" presId="urn:microsoft.com/office/officeart/2005/8/layout/hierarchy1"/>
    <dgm:cxn modelId="{AA00F206-06BE-467D-A245-7876D5EE9608}" type="presParOf" srcId="{4F64C50F-1B81-4804-AB9C-D487F2124728}" destId="{BD9A4239-6F17-4195-B12D-06F4F227042D}" srcOrd="2" destOrd="0" presId="urn:microsoft.com/office/officeart/2005/8/layout/hierarchy1"/>
    <dgm:cxn modelId="{741229EF-4786-481D-85AD-CE40DEAC34D0}" type="presParOf" srcId="{4F64C50F-1B81-4804-AB9C-D487F2124728}" destId="{0FA160E3-0C50-42E2-8C8B-410D0BD3EB76}" srcOrd="3" destOrd="0" presId="urn:microsoft.com/office/officeart/2005/8/layout/hierarchy1"/>
    <dgm:cxn modelId="{7E2D1732-63C2-4B3C-B512-C4273F5621D2}" type="presParOf" srcId="{0FA160E3-0C50-42E2-8C8B-410D0BD3EB76}" destId="{522C5328-F55C-425D-85AC-355A99349D8A}" srcOrd="0" destOrd="0" presId="urn:microsoft.com/office/officeart/2005/8/layout/hierarchy1"/>
    <dgm:cxn modelId="{9346DB87-0EAF-423C-B178-AE6802B176B5}" type="presParOf" srcId="{522C5328-F55C-425D-85AC-355A99349D8A}" destId="{3D017639-92A0-4FE3-B01E-ED788863FFD5}" srcOrd="0" destOrd="0" presId="urn:microsoft.com/office/officeart/2005/8/layout/hierarchy1"/>
    <dgm:cxn modelId="{C581C022-45DE-47A4-AAF4-D1174A067AB2}" type="presParOf" srcId="{522C5328-F55C-425D-85AC-355A99349D8A}" destId="{49B47C53-5411-4314-81EA-48B3BA276486}" srcOrd="1" destOrd="0" presId="urn:microsoft.com/office/officeart/2005/8/layout/hierarchy1"/>
    <dgm:cxn modelId="{96249A9A-FC69-480B-8167-1BD2C35EB593}" type="presParOf" srcId="{0FA160E3-0C50-42E2-8C8B-410D0BD3EB76}" destId="{395154E7-A484-4019-8B73-C040BE8A583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4EF256-99AB-4A5C-9A42-5C601D64309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BFF9524-AA1C-441E-AA58-8A480140E8B7}">
      <dgm:prSet phldrT="[Text]"/>
      <dgm:spPr/>
      <dgm:t>
        <a:bodyPr/>
        <a:lstStyle/>
        <a:p>
          <a:pPr rtl="1"/>
          <a:r>
            <a:rPr lang="he-IL" dirty="0"/>
            <a:t>אין שליח לדבר עבירה</a:t>
          </a:r>
        </a:p>
      </dgm:t>
    </dgm:pt>
    <dgm:pt modelId="{2D442BE5-1542-450A-A15D-18A0D8171505}" type="parTrans" cxnId="{BBFDE707-C629-4763-BDD3-E18D25D33A84}">
      <dgm:prSet/>
      <dgm:spPr/>
      <dgm:t>
        <a:bodyPr/>
        <a:lstStyle/>
        <a:p>
          <a:pPr rtl="1"/>
          <a:endParaRPr lang="he-IL"/>
        </a:p>
      </dgm:t>
    </dgm:pt>
    <dgm:pt modelId="{216A20C7-0B84-4C57-845F-E49CDEE52EBB}" type="sibTrans" cxnId="{BBFDE707-C629-4763-BDD3-E18D25D33A84}">
      <dgm:prSet/>
      <dgm:spPr/>
      <dgm:t>
        <a:bodyPr/>
        <a:lstStyle/>
        <a:p>
          <a:pPr rtl="1"/>
          <a:endParaRPr lang="he-IL"/>
        </a:p>
      </dgm:t>
    </dgm:pt>
    <dgm:pt modelId="{040C33F3-9F23-43B9-8165-02E7616C4119}">
      <dgm:prSet phldrT="[Text]"/>
      <dgm:spPr/>
      <dgm:t>
        <a:bodyPr/>
        <a:lstStyle/>
        <a:p>
          <a:pPr rtl="1"/>
          <a:r>
            <a:rPr lang="he-IL" dirty="0"/>
            <a:t>דברי הרב</a:t>
          </a:r>
        </a:p>
      </dgm:t>
    </dgm:pt>
    <dgm:pt modelId="{1CE4151B-4B52-4D18-A3B9-939C42AA9F37}" type="parTrans" cxnId="{BF534683-99D2-4E54-B218-CBB77CBD6144}">
      <dgm:prSet/>
      <dgm:spPr/>
      <dgm:t>
        <a:bodyPr/>
        <a:lstStyle/>
        <a:p>
          <a:pPr rtl="1"/>
          <a:endParaRPr lang="he-IL"/>
        </a:p>
      </dgm:t>
    </dgm:pt>
    <dgm:pt modelId="{0F62C09D-3533-4307-8866-2562BF6AEF39}" type="sibTrans" cxnId="{BF534683-99D2-4E54-B218-CBB77CBD6144}">
      <dgm:prSet/>
      <dgm:spPr/>
      <dgm:t>
        <a:bodyPr/>
        <a:lstStyle/>
        <a:p>
          <a:pPr rtl="1"/>
          <a:endParaRPr lang="he-IL"/>
        </a:p>
      </dgm:t>
    </dgm:pt>
    <dgm:pt modelId="{6B4B8FC8-29B0-440C-87F3-8B97810EB2B5}">
      <dgm:prSet phldrT="[Text]"/>
      <dgm:spPr/>
      <dgm:t>
        <a:bodyPr/>
        <a:lstStyle/>
        <a:p>
          <a:pPr rtl="1"/>
          <a:r>
            <a:rPr lang="he-IL" dirty="0"/>
            <a:t>רק כשיש באמת דברי הרב</a:t>
          </a:r>
        </a:p>
      </dgm:t>
    </dgm:pt>
    <dgm:pt modelId="{85D574B5-4F91-448E-81CA-517FFF8C5718}" type="parTrans" cxnId="{8527E8EC-944B-413C-BBC2-B2DEBB1030BA}">
      <dgm:prSet/>
      <dgm:spPr/>
      <dgm:t>
        <a:bodyPr/>
        <a:lstStyle/>
        <a:p>
          <a:pPr rtl="1"/>
          <a:endParaRPr lang="he-IL"/>
        </a:p>
      </dgm:t>
    </dgm:pt>
    <dgm:pt modelId="{E63997D4-A9D1-403C-9B07-3418A4768920}" type="sibTrans" cxnId="{8527E8EC-944B-413C-BBC2-B2DEBB1030BA}">
      <dgm:prSet/>
      <dgm:spPr/>
      <dgm:t>
        <a:bodyPr/>
        <a:lstStyle/>
        <a:p>
          <a:pPr rtl="1"/>
          <a:endParaRPr lang="he-IL"/>
        </a:p>
      </dgm:t>
    </dgm:pt>
    <dgm:pt modelId="{871AD177-21A6-49C0-A1AA-DB450D5F799E}">
      <dgm:prSet phldrT="[Text]"/>
      <dgm:spPr/>
      <dgm:t>
        <a:bodyPr/>
        <a:lstStyle/>
        <a:p>
          <a:pPr rtl="1"/>
          <a:r>
            <a:rPr lang="he-IL" dirty="0"/>
            <a:t>ורק שיכול לטעון שלא חשב שהשליח יעשה דבריו</a:t>
          </a:r>
        </a:p>
      </dgm:t>
    </dgm:pt>
    <dgm:pt modelId="{06B4334B-EB7C-4814-9989-2AF33F1D68C0}" type="parTrans" cxnId="{E6B69134-FA05-45A4-BF90-78B61261294C}">
      <dgm:prSet/>
      <dgm:spPr/>
      <dgm:t>
        <a:bodyPr/>
        <a:lstStyle/>
        <a:p>
          <a:pPr rtl="1"/>
          <a:endParaRPr lang="he-IL"/>
        </a:p>
      </dgm:t>
    </dgm:pt>
    <dgm:pt modelId="{721B1A44-5FB8-4749-9CFA-BECA25BAC0D6}" type="sibTrans" cxnId="{E6B69134-FA05-45A4-BF90-78B61261294C}">
      <dgm:prSet/>
      <dgm:spPr/>
      <dgm:t>
        <a:bodyPr/>
        <a:lstStyle/>
        <a:p>
          <a:pPr rtl="1"/>
          <a:endParaRPr lang="he-IL"/>
        </a:p>
      </dgm:t>
    </dgm:pt>
    <dgm:pt modelId="{5AB48E47-E7DE-4101-AD8C-7B76E44A5FFD}">
      <dgm:prSet phldrT="[Text]"/>
      <dgm:spPr/>
      <dgm:t>
        <a:bodyPr/>
        <a:lstStyle/>
        <a:p>
          <a:pPr rtl="1"/>
          <a:r>
            <a:rPr lang="he-IL" dirty="0"/>
            <a:t>כל זמן שהשליח היה אמור לפרוש מהאיסור (חוץ משוגג)</a:t>
          </a:r>
        </a:p>
      </dgm:t>
    </dgm:pt>
    <dgm:pt modelId="{E94A65D3-2390-4D7D-8676-6B4CE1F2F141}" type="parTrans" cxnId="{0009F6D9-EC81-44D6-8063-3D72BE4C9825}">
      <dgm:prSet/>
      <dgm:spPr/>
      <dgm:t>
        <a:bodyPr/>
        <a:lstStyle/>
        <a:p>
          <a:pPr rtl="1"/>
          <a:endParaRPr lang="he-IL"/>
        </a:p>
      </dgm:t>
    </dgm:pt>
    <dgm:pt modelId="{7C8D932F-4578-4B4F-8F0D-24507B022A74}" type="sibTrans" cxnId="{0009F6D9-EC81-44D6-8063-3D72BE4C9825}">
      <dgm:prSet/>
      <dgm:spPr/>
      <dgm:t>
        <a:bodyPr/>
        <a:lstStyle/>
        <a:p>
          <a:pPr rtl="1"/>
          <a:endParaRPr lang="he-IL"/>
        </a:p>
      </dgm:t>
    </dgm:pt>
    <dgm:pt modelId="{26D38791-2929-4A63-AE6D-72A2A8AB1602}">
      <dgm:prSet phldrT="[Text]"/>
      <dgm:spPr/>
      <dgm:t>
        <a:bodyPr/>
        <a:lstStyle/>
        <a:p>
          <a:pPr rtl="1"/>
          <a:r>
            <a:rPr lang="he-IL" dirty="0" err="1"/>
            <a:t>אוביקטיבי</a:t>
          </a:r>
          <a:endParaRPr lang="he-IL" dirty="0"/>
        </a:p>
      </dgm:t>
    </dgm:pt>
    <dgm:pt modelId="{810427F0-FC63-4D56-A627-12756E23459E}" type="parTrans" cxnId="{566F6412-3430-4AC1-988D-230532370DD3}">
      <dgm:prSet/>
      <dgm:spPr/>
      <dgm:t>
        <a:bodyPr/>
        <a:lstStyle/>
        <a:p>
          <a:pPr rtl="1"/>
          <a:endParaRPr lang="he-IL"/>
        </a:p>
      </dgm:t>
    </dgm:pt>
    <dgm:pt modelId="{11B27B47-4086-4579-88D0-BE2469DD2D28}" type="sibTrans" cxnId="{566F6412-3430-4AC1-988D-230532370DD3}">
      <dgm:prSet/>
      <dgm:spPr/>
      <dgm:t>
        <a:bodyPr/>
        <a:lstStyle/>
        <a:p>
          <a:pPr rtl="1"/>
          <a:endParaRPr lang="he-IL"/>
        </a:p>
      </dgm:t>
    </dgm:pt>
    <dgm:pt modelId="{CBA273D0-F051-443C-8B18-42F9FE33AC59}">
      <dgm:prSet phldrT="[Text]"/>
      <dgm:spPr/>
      <dgm:t>
        <a:bodyPr/>
        <a:lstStyle/>
        <a:p>
          <a:pPr rtl="1"/>
          <a:r>
            <a:rPr lang="he-IL" dirty="0"/>
            <a:t>שליחות בטעות (ובטל אפילו שוגג)</a:t>
          </a:r>
        </a:p>
      </dgm:t>
    </dgm:pt>
    <dgm:pt modelId="{E4C57C05-98D4-4C7A-B055-765065CA59E5}" type="parTrans" cxnId="{3F42DDDA-00C1-4E99-B93A-3254BE1BE32D}">
      <dgm:prSet/>
      <dgm:spPr/>
      <dgm:t>
        <a:bodyPr/>
        <a:lstStyle/>
        <a:p>
          <a:pPr rtl="1"/>
          <a:endParaRPr lang="he-IL"/>
        </a:p>
      </dgm:t>
    </dgm:pt>
    <dgm:pt modelId="{D24F00AC-C5B0-427C-8126-2CAE2B38D59B}" type="sibTrans" cxnId="{3F42DDDA-00C1-4E99-B93A-3254BE1BE32D}">
      <dgm:prSet/>
      <dgm:spPr/>
      <dgm:t>
        <a:bodyPr/>
        <a:lstStyle/>
        <a:p>
          <a:pPr rtl="1"/>
          <a:endParaRPr lang="he-IL"/>
        </a:p>
      </dgm:t>
    </dgm:pt>
    <dgm:pt modelId="{D046FE5F-6343-4B80-BB49-42C63BAC5385}">
      <dgm:prSet phldrT="[Text]"/>
      <dgm:spPr/>
      <dgm:t>
        <a:bodyPr/>
        <a:lstStyle/>
        <a:p>
          <a:pPr rtl="1"/>
          <a:r>
            <a:rPr lang="he-IL" dirty="0" err="1"/>
            <a:t>הצווי</a:t>
          </a:r>
          <a:r>
            <a:rPr lang="he-IL" dirty="0"/>
            <a:t> של הבעל בטל מול הציווי של "הרב" </a:t>
          </a:r>
        </a:p>
      </dgm:t>
    </dgm:pt>
    <dgm:pt modelId="{10FF7F86-D369-45BD-AB91-1FD392DAE8E4}" type="parTrans" cxnId="{A65549FA-9851-4D14-B18F-9258E194CF67}">
      <dgm:prSet/>
      <dgm:spPr/>
      <dgm:t>
        <a:bodyPr/>
        <a:lstStyle/>
        <a:p>
          <a:pPr rtl="1"/>
          <a:endParaRPr lang="he-IL"/>
        </a:p>
      </dgm:t>
    </dgm:pt>
    <dgm:pt modelId="{F0FD6806-B4C7-41F1-9F53-025BE2BEDCA9}" type="sibTrans" cxnId="{A65549FA-9851-4D14-B18F-9258E194CF67}">
      <dgm:prSet/>
      <dgm:spPr/>
      <dgm:t>
        <a:bodyPr/>
        <a:lstStyle/>
        <a:p>
          <a:pPr rtl="1"/>
          <a:endParaRPr lang="he-IL"/>
        </a:p>
      </dgm:t>
    </dgm:pt>
    <dgm:pt modelId="{33C61B21-D69C-44C3-88CD-0F8DDD354B76}">
      <dgm:prSet phldrT="[Text]"/>
      <dgm:spPr/>
      <dgm:t>
        <a:bodyPr/>
        <a:lstStyle/>
        <a:p>
          <a:pPr rtl="1"/>
          <a:r>
            <a:rPr lang="he-IL" dirty="0"/>
            <a:t>אין שליחות לעבירות</a:t>
          </a:r>
        </a:p>
      </dgm:t>
    </dgm:pt>
    <dgm:pt modelId="{FBED7E04-0744-431F-A97B-E12F0A09DD9E}" type="parTrans" cxnId="{0AB52356-CBBF-4ED0-91AC-1FAB73388647}">
      <dgm:prSet/>
      <dgm:spPr/>
      <dgm:t>
        <a:bodyPr/>
        <a:lstStyle/>
        <a:p>
          <a:pPr rtl="1"/>
          <a:endParaRPr lang="he-IL"/>
        </a:p>
      </dgm:t>
    </dgm:pt>
    <dgm:pt modelId="{9D83C164-399B-4E06-B3C0-B751E603AF0D}" type="sibTrans" cxnId="{0AB52356-CBBF-4ED0-91AC-1FAB73388647}">
      <dgm:prSet/>
      <dgm:spPr/>
      <dgm:t>
        <a:bodyPr/>
        <a:lstStyle/>
        <a:p>
          <a:pPr rtl="1"/>
          <a:endParaRPr lang="he-IL"/>
        </a:p>
      </dgm:t>
    </dgm:pt>
    <dgm:pt modelId="{5DE139D3-8D3D-4EFB-BDED-DDA690FC6323}">
      <dgm:prSet phldrT="[Text]"/>
      <dgm:spPr/>
      <dgm:t>
        <a:bodyPr/>
        <a:lstStyle/>
        <a:p>
          <a:pPr rtl="1"/>
          <a:r>
            <a:rPr lang="he-IL" dirty="0"/>
            <a:t>התורה לא יצרה שליחות לעבירות</a:t>
          </a:r>
        </a:p>
      </dgm:t>
    </dgm:pt>
    <dgm:pt modelId="{C25AB37F-F9D4-41F0-86CB-0C42412525B2}" type="parTrans" cxnId="{932F1D82-E215-4DFE-AF6F-210C42D67FE3}">
      <dgm:prSet/>
      <dgm:spPr/>
      <dgm:t>
        <a:bodyPr/>
        <a:lstStyle/>
        <a:p>
          <a:pPr rtl="1"/>
          <a:endParaRPr lang="he-IL"/>
        </a:p>
      </dgm:t>
    </dgm:pt>
    <dgm:pt modelId="{BA5C75FC-A754-4D03-BF3A-78ECA794D065}" type="sibTrans" cxnId="{932F1D82-E215-4DFE-AF6F-210C42D67FE3}">
      <dgm:prSet/>
      <dgm:spPr/>
      <dgm:t>
        <a:bodyPr/>
        <a:lstStyle/>
        <a:p>
          <a:pPr rtl="1"/>
          <a:endParaRPr lang="he-IL"/>
        </a:p>
      </dgm:t>
    </dgm:pt>
    <dgm:pt modelId="{940AE7F2-4F55-4AFA-8195-6A7271F22A6D}">
      <dgm:prSet phldrT="[Text]"/>
      <dgm:spPr/>
      <dgm:t>
        <a:bodyPr/>
        <a:lstStyle/>
        <a:p>
          <a:pPr rtl="1"/>
          <a:r>
            <a:rPr lang="he-IL" dirty="0"/>
            <a:t>אין בעלות על העבירה כדי ליצור שליחות</a:t>
          </a:r>
        </a:p>
      </dgm:t>
    </dgm:pt>
    <dgm:pt modelId="{63122242-D5EF-41E2-A3ED-376F0E38FBF1}" type="parTrans" cxnId="{D259A6CE-203B-4A5C-8C99-B5085C28B561}">
      <dgm:prSet/>
      <dgm:spPr/>
      <dgm:t>
        <a:bodyPr/>
        <a:lstStyle/>
        <a:p>
          <a:pPr rtl="1"/>
          <a:endParaRPr lang="he-IL"/>
        </a:p>
      </dgm:t>
    </dgm:pt>
    <dgm:pt modelId="{D629A5BB-B176-458E-BE01-FA9128CFDE3D}" type="sibTrans" cxnId="{D259A6CE-203B-4A5C-8C99-B5085C28B561}">
      <dgm:prSet/>
      <dgm:spPr/>
      <dgm:t>
        <a:bodyPr/>
        <a:lstStyle/>
        <a:p>
          <a:pPr rtl="1"/>
          <a:endParaRPr lang="he-IL"/>
        </a:p>
      </dgm:t>
    </dgm:pt>
    <dgm:pt modelId="{CAC56F56-92C5-4F01-95E0-492F86B739A7}">
      <dgm:prSet phldrT="[Text]"/>
      <dgm:spPr/>
      <dgm:t>
        <a:bodyPr/>
        <a:lstStyle/>
        <a:p>
          <a:pPr rtl="1"/>
          <a:r>
            <a:rPr lang="he-IL" dirty="0"/>
            <a:t>יש שליחות לכל עבירה</a:t>
          </a:r>
        </a:p>
      </dgm:t>
    </dgm:pt>
    <dgm:pt modelId="{88594454-4512-4FAA-9D89-A57C03C3F022}" type="parTrans" cxnId="{D6401F2B-2784-44AF-A89B-46C7D8AA661A}">
      <dgm:prSet/>
      <dgm:spPr/>
      <dgm:t>
        <a:bodyPr/>
        <a:lstStyle/>
        <a:p>
          <a:pPr rtl="1"/>
          <a:endParaRPr lang="he-IL"/>
        </a:p>
      </dgm:t>
    </dgm:pt>
    <dgm:pt modelId="{94060966-B953-452F-BBA3-295343CCF76E}" type="sibTrans" cxnId="{D6401F2B-2784-44AF-A89B-46C7D8AA661A}">
      <dgm:prSet/>
      <dgm:spPr/>
      <dgm:t>
        <a:bodyPr/>
        <a:lstStyle/>
        <a:p>
          <a:pPr rtl="1"/>
          <a:endParaRPr lang="he-IL"/>
        </a:p>
      </dgm:t>
    </dgm:pt>
    <dgm:pt modelId="{FF461D45-882D-49B1-83F1-A7ACA5FD6CC0}">
      <dgm:prSet phldrT="[Text]"/>
      <dgm:spPr/>
      <dgm:t>
        <a:bodyPr/>
        <a:lstStyle/>
        <a:p>
          <a:pPr rtl="1"/>
          <a:r>
            <a:rPr lang="he-IL" dirty="0"/>
            <a:t>אבל העונש לא עובר מהשליח למשלח</a:t>
          </a:r>
        </a:p>
      </dgm:t>
    </dgm:pt>
    <dgm:pt modelId="{99440C6A-E789-4C3D-8F47-A0F463A483B7}" type="parTrans" cxnId="{33F7AEDE-DFE1-4930-A97C-A4A1BA24D8E7}">
      <dgm:prSet/>
      <dgm:spPr/>
      <dgm:t>
        <a:bodyPr/>
        <a:lstStyle/>
        <a:p>
          <a:pPr rtl="1"/>
          <a:endParaRPr lang="he-IL"/>
        </a:p>
      </dgm:t>
    </dgm:pt>
    <dgm:pt modelId="{2303E25E-DAE4-4437-87D6-94684F569AB9}" type="sibTrans" cxnId="{33F7AEDE-DFE1-4930-A97C-A4A1BA24D8E7}">
      <dgm:prSet/>
      <dgm:spPr/>
      <dgm:t>
        <a:bodyPr/>
        <a:lstStyle/>
        <a:p>
          <a:pPr rtl="1"/>
          <a:endParaRPr lang="he-IL"/>
        </a:p>
      </dgm:t>
    </dgm:pt>
    <dgm:pt modelId="{ECDCCD1B-CE50-49AA-A667-1F81D1CB68AD}">
      <dgm:prSet phldrT="[Text]"/>
      <dgm:spPr/>
      <dgm:t>
        <a:bodyPr/>
        <a:lstStyle/>
        <a:p>
          <a:pPr rtl="1"/>
          <a:r>
            <a:rPr lang="he-IL" dirty="0"/>
            <a:t>כיון שהשליח חייב. ואי אפשר לחייב שתיהן על אותו עבירה</a:t>
          </a:r>
        </a:p>
      </dgm:t>
    </dgm:pt>
    <dgm:pt modelId="{273D5F58-9600-4882-8F1F-C954E159FA99}" type="parTrans" cxnId="{F27FB464-1E7C-4B59-B295-2BC405A0A355}">
      <dgm:prSet/>
      <dgm:spPr/>
      <dgm:t>
        <a:bodyPr/>
        <a:lstStyle/>
        <a:p>
          <a:pPr rtl="1"/>
          <a:endParaRPr lang="he-IL"/>
        </a:p>
      </dgm:t>
    </dgm:pt>
    <dgm:pt modelId="{D24FB882-84C9-4584-9A47-753EACA18B56}" type="sibTrans" cxnId="{F27FB464-1E7C-4B59-B295-2BC405A0A355}">
      <dgm:prSet/>
      <dgm:spPr/>
      <dgm:t>
        <a:bodyPr/>
        <a:lstStyle/>
        <a:p>
          <a:pPr rtl="1"/>
          <a:endParaRPr lang="he-IL"/>
        </a:p>
      </dgm:t>
    </dgm:pt>
    <dgm:pt modelId="{8E6AD051-C27F-4F75-81DD-7DBEFB18CD45}">
      <dgm:prSet phldrT="[Text]"/>
      <dgm:spPr/>
      <dgm:t>
        <a:bodyPr/>
        <a:lstStyle/>
        <a:p>
          <a:pPr rtl="1"/>
          <a:r>
            <a:rPr lang="he-IL" dirty="0"/>
            <a:t>אין עונשים עוברים דרך שליחות</a:t>
          </a:r>
        </a:p>
      </dgm:t>
    </dgm:pt>
    <dgm:pt modelId="{3AF3A522-4D3C-4D2C-AF6A-E00260ADBE60}" type="parTrans" cxnId="{C614A225-D609-4745-A07E-FB8FB1412712}">
      <dgm:prSet/>
      <dgm:spPr/>
      <dgm:t>
        <a:bodyPr/>
        <a:lstStyle/>
        <a:p>
          <a:pPr rtl="1"/>
          <a:endParaRPr lang="he-IL"/>
        </a:p>
      </dgm:t>
    </dgm:pt>
    <dgm:pt modelId="{3059D088-9FB5-4D86-B1DE-855527396E25}" type="sibTrans" cxnId="{C614A225-D609-4745-A07E-FB8FB1412712}">
      <dgm:prSet/>
      <dgm:spPr/>
      <dgm:t>
        <a:bodyPr/>
        <a:lstStyle/>
        <a:p>
          <a:pPr rtl="1"/>
          <a:endParaRPr lang="he-IL"/>
        </a:p>
      </dgm:t>
    </dgm:pt>
    <dgm:pt modelId="{167E61FF-ED11-4E58-8E5D-D3E26346DB1C}">
      <dgm:prSet phldrT="[Text]"/>
      <dgm:spPr/>
      <dgm:t>
        <a:bodyPr/>
        <a:lstStyle/>
        <a:p>
          <a:pPr rtl="1"/>
          <a:r>
            <a:rPr lang="he-IL" dirty="0"/>
            <a:t>יד רמה, </a:t>
          </a:r>
          <a:r>
            <a:rPr lang="he-IL" dirty="0" err="1"/>
            <a:t>סמ"ע</a:t>
          </a:r>
          <a:r>
            <a:rPr lang="he-IL" dirty="0"/>
            <a:t> </a:t>
          </a:r>
        </a:p>
      </dgm:t>
    </dgm:pt>
    <dgm:pt modelId="{92D6FA6D-2DA5-4427-9D74-6398F79DE6E4}" type="parTrans" cxnId="{2A54B27E-6E43-47E1-8948-BF95A313B63D}">
      <dgm:prSet/>
      <dgm:spPr/>
      <dgm:t>
        <a:bodyPr/>
        <a:lstStyle/>
        <a:p>
          <a:pPr rtl="1"/>
          <a:endParaRPr lang="he-IL"/>
        </a:p>
      </dgm:t>
    </dgm:pt>
    <dgm:pt modelId="{C5124D23-031A-4DF1-8447-EE278A544229}" type="sibTrans" cxnId="{2A54B27E-6E43-47E1-8948-BF95A313B63D}">
      <dgm:prSet/>
      <dgm:spPr/>
      <dgm:t>
        <a:bodyPr/>
        <a:lstStyle/>
        <a:p>
          <a:pPr rtl="1"/>
          <a:endParaRPr lang="he-IL"/>
        </a:p>
      </dgm:t>
    </dgm:pt>
    <dgm:pt modelId="{ECEA6465-89ED-4299-8F4F-D35D3A119C5F}">
      <dgm:prSet phldrT="[Text]"/>
      <dgm:spPr/>
      <dgm:t>
        <a:bodyPr/>
        <a:lstStyle/>
        <a:p>
          <a:pPr rtl="1"/>
          <a:r>
            <a:rPr lang="he-IL" dirty="0"/>
            <a:t>תוספות</a:t>
          </a:r>
        </a:p>
      </dgm:t>
    </dgm:pt>
    <dgm:pt modelId="{DC4EA8D2-A53B-4B83-A485-3B96DED6B4EC}" type="parTrans" cxnId="{D8455747-CD8E-4A95-9E17-BDB28CFE900D}">
      <dgm:prSet/>
      <dgm:spPr/>
      <dgm:t>
        <a:bodyPr/>
        <a:lstStyle/>
        <a:p>
          <a:pPr rtl="1"/>
          <a:endParaRPr lang="he-IL"/>
        </a:p>
      </dgm:t>
    </dgm:pt>
    <dgm:pt modelId="{D73F599E-A734-412B-850A-9DFBD06176C1}" type="sibTrans" cxnId="{D8455747-CD8E-4A95-9E17-BDB28CFE900D}">
      <dgm:prSet/>
      <dgm:spPr/>
      <dgm:t>
        <a:bodyPr/>
        <a:lstStyle/>
        <a:p>
          <a:pPr rtl="1"/>
          <a:endParaRPr lang="he-IL"/>
        </a:p>
      </dgm:t>
    </dgm:pt>
    <dgm:pt modelId="{20BD66D5-1C3A-4014-B098-2E528122BC2E}">
      <dgm:prSet phldrT="[Text]"/>
      <dgm:spPr/>
      <dgm:t>
        <a:bodyPr/>
        <a:lstStyle/>
        <a:p>
          <a:pPr rtl="1"/>
          <a:r>
            <a:rPr lang="he-IL" dirty="0"/>
            <a:t>ריטב"א 2</a:t>
          </a:r>
        </a:p>
      </dgm:t>
    </dgm:pt>
    <dgm:pt modelId="{A8489DF8-B018-4BF9-BE9F-B676887952BC}" type="parTrans" cxnId="{531B45B6-9A11-4245-A6F3-EBBB19A497F6}">
      <dgm:prSet/>
      <dgm:spPr/>
      <dgm:t>
        <a:bodyPr/>
        <a:lstStyle/>
        <a:p>
          <a:pPr rtl="1"/>
          <a:endParaRPr lang="he-IL"/>
        </a:p>
      </dgm:t>
    </dgm:pt>
    <dgm:pt modelId="{2D6D0D87-AB54-4581-A8C9-78BEAC01E3CF}" type="sibTrans" cxnId="{531B45B6-9A11-4245-A6F3-EBBB19A497F6}">
      <dgm:prSet/>
      <dgm:spPr/>
      <dgm:t>
        <a:bodyPr/>
        <a:lstStyle/>
        <a:p>
          <a:pPr rtl="1"/>
          <a:endParaRPr lang="he-IL"/>
        </a:p>
      </dgm:t>
    </dgm:pt>
    <dgm:pt modelId="{60ED51DB-3E37-4436-9F86-7E22AC4F49A5}">
      <dgm:prSet phldrT="[Text]"/>
      <dgm:spPr/>
      <dgm:t>
        <a:bodyPr/>
        <a:lstStyle/>
        <a:p>
          <a:pPr rtl="1"/>
          <a:r>
            <a:rPr lang="he-IL" dirty="0"/>
            <a:t>(</a:t>
          </a:r>
          <a:r>
            <a:rPr lang="he-IL" dirty="0" err="1"/>
            <a:t>רבינא</a:t>
          </a:r>
          <a:r>
            <a:rPr lang="he-IL" dirty="0"/>
            <a:t> </a:t>
          </a:r>
          <a:r>
            <a:rPr lang="he-IL" dirty="0" err="1"/>
            <a:t>ב"מ</a:t>
          </a:r>
          <a:r>
            <a:rPr lang="he-IL" dirty="0"/>
            <a:t> י:)</a:t>
          </a:r>
        </a:p>
      </dgm:t>
    </dgm:pt>
    <dgm:pt modelId="{AA5439E6-70C8-4628-A9A6-AED7A18948A9}" type="parTrans" cxnId="{DD620F08-5513-4E9F-9DED-A1F540FD6EA6}">
      <dgm:prSet/>
      <dgm:spPr/>
      <dgm:t>
        <a:bodyPr/>
        <a:lstStyle/>
        <a:p>
          <a:pPr rtl="1"/>
          <a:endParaRPr lang="he-IL"/>
        </a:p>
      </dgm:t>
    </dgm:pt>
    <dgm:pt modelId="{0C76F199-29C7-4940-997F-6A4FDA0203BE}" type="sibTrans" cxnId="{DD620F08-5513-4E9F-9DED-A1F540FD6EA6}">
      <dgm:prSet/>
      <dgm:spPr/>
      <dgm:t>
        <a:bodyPr/>
        <a:lstStyle/>
        <a:p>
          <a:pPr rtl="1"/>
          <a:endParaRPr lang="he-IL"/>
        </a:p>
      </dgm:t>
    </dgm:pt>
    <dgm:pt modelId="{6947D63E-2F6B-49E7-83DB-A34F327CBFA0}">
      <dgm:prSet phldrT="[Text]"/>
      <dgm:spPr/>
      <dgm:t>
        <a:bodyPr/>
        <a:lstStyle/>
        <a:p>
          <a:pPr rtl="1"/>
          <a:r>
            <a:rPr lang="he-IL" dirty="0"/>
            <a:t>ריטב"א 1</a:t>
          </a:r>
        </a:p>
      </dgm:t>
    </dgm:pt>
    <dgm:pt modelId="{996839D3-D9A8-41F2-A151-845EA734B3A2}" type="parTrans" cxnId="{962A5A6F-D223-44B7-88B0-C0F799F016A4}">
      <dgm:prSet/>
      <dgm:spPr/>
      <dgm:t>
        <a:bodyPr/>
        <a:lstStyle/>
        <a:p>
          <a:pPr rtl="1"/>
          <a:endParaRPr lang="he-IL"/>
        </a:p>
      </dgm:t>
    </dgm:pt>
    <dgm:pt modelId="{61835A0C-68D5-4F1A-8E2D-71ACDD9BBF30}" type="sibTrans" cxnId="{962A5A6F-D223-44B7-88B0-C0F799F016A4}">
      <dgm:prSet/>
      <dgm:spPr/>
      <dgm:t>
        <a:bodyPr/>
        <a:lstStyle/>
        <a:p>
          <a:pPr rtl="1"/>
          <a:endParaRPr lang="he-IL"/>
        </a:p>
      </dgm:t>
    </dgm:pt>
    <dgm:pt modelId="{CE9DBCF7-5A6A-4817-938A-13BBFE0A8F87}">
      <dgm:prSet phldrT="[Text]"/>
      <dgm:spPr/>
      <dgm:t>
        <a:bodyPr/>
        <a:lstStyle/>
        <a:p>
          <a:pPr rtl="1"/>
          <a:r>
            <a:rPr lang="he-IL" dirty="0" err="1"/>
            <a:t>גר"ח</a:t>
          </a:r>
          <a:r>
            <a:rPr lang="he-IL" dirty="0"/>
            <a:t> על שליחות למצוות</a:t>
          </a:r>
        </a:p>
      </dgm:t>
    </dgm:pt>
    <dgm:pt modelId="{1F63BE0A-96AF-4940-9952-2AA2F18B4E81}" type="parTrans" cxnId="{58FC0D45-A72A-4564-B4AD-6933B51E4CBB}">
      <dgm:prSet/>
      <dgm:spPr/>
      <dgm:t>
        <a:bodyPr/>
        <a:lstStyle/>
        <a:p>
          <a:pPr rtl="1"/>
          <a:endParaRPr lang="he-IL"/>
        </a:p>
      </dgm:t>
    </dgm:pt>
    <dgm:pt modelId="{AB640053-122B-4543-B2B1-1E6B9D84443B}" type="sibTrans" cxnId="{58FC0D45-A72A-4564-B4AD-6933B51E4CBB}">
      <dgm:prSet/>
      <dgm:spPr/>
      <dgm:t>
        <a:bodyPr/>
        <a:lstStyle/>
        <a:p>
          <a:pPr rtl="1"/>
          <a:endParaRPr lang="he-IL"/>
        </a:p>
      </dgm:t>
    </dgm:pt>
    <dgm:pt modelId="{6EFD7167-029C-4863-9DEA-B576E87D9A7F}">
      <dgm:prSet phldrT="[Text]"/>
      <dgm:spPr/>
      <dgm:t>
        <a:bodyPr/>
        <a:lstStyle/>
        <a:p>
          <a:pPr rtl="1"/>
          <a:r>
            <a:rPr lang="he-IL" dirty="0" err="1"/>
            <a:t>גר"ח</a:t>
          </a:r>
          <a:endParaRPr lang="he-IL" dirty="0"/>
        </a:p>
      </dgm:t>
    </dgm:pt>
    <dgm:pt modelId="{BA7284B2-CF3C-48B7-9105-2633A671B921}" type="parTrans" cxnId="{28FDF996-1EB1-4402-A677-F489657265A4}">
      <dgm:prSet/>
      <dgm:spPr/>
      <dgm:t>
        <a:bodyPr/>
        <a:lstStyle/>
        <a:p>
          <a:pPr rtl="1"/>
          <a:endParaRPr lang="he-IL"/>
        </a:p>
      </dgm:t>
    </dgm:pt>
    <dgm:pt modelId="{0DB933CA-0165-435B-BA90-EA7254260BDE}" type="sibTrans" cxnId="{28FDF996-1EB1-4402-A677-F489657265A4}">
      <dgm:prSet/>
      <dgm:spPr/>
      <dgm:t>
        <a:bodyPr/>
        <a:lstStyle/>
        <a:p>
          <a:pPr rtl="1"/>
          <a:endParaRPr lang="he-IL"/>
        </a:p>
      </dgm:t>
    </dgm:pt>
    <dgm:pt modelId="{F84DE5D8-5214-42F0-AB25-37B19A37D12C}">
      <dgm:prSet phldrT="[Text]"/>
      <dgm:spPr/>
      <dgm:t>
        <a:bodyPr/>
        <a:lstStyle/>
        <a:p>
          <a:pPr rtl="1"/>
          <a:r>
            <a:rPr lang="he-IL" dirty="0" err="1"/>
            <a:t>גרי"ד</a:t>
          </a:r>
          <a:r>
            <a:rPr lang="he-IL" dirty="0"/>
            <a:t> מפי השמועה</a:t>
          </a:r>
        </a:p>
      </dgm:t>
    </dgm:pt>
    <dgm:pt modelId="{EBA38DA4-5D52-427C-A0AB-6E3F10ECC5F7}" type="parTrans" cxnId="{31AB1A91-DB70-4C58-AF7F-7799A36502BA}">
      <dgm:prSet/>
      <dgm:spPr/>
      <dgm:t>
        <a:bodyPr/>
        <a:lstStyle/>
        <a:p>
          <a:pPr rtl="1"/>
          <a:endParaRPr lang="he-IL"/>
        </a:p>
      </dgm:t>
    </dgm:pt>
    <dgm:pt modelId="{D9FD9074-CD39-4CEC-BF91-270984D29AB2}" type="sibTrans" cxnId="{31AB1A91-DB70-4C58-AF7F-7799A36502BA}">
      <dgm:prSet/>
      <dgm:spPr/>
      <dgm:t>
        <a:bodyPr/>
        <a:lstStyle/>
        <a:p>
          <a:pPr rtl="1"/>
          <a:endParaRPr lang="he-IL"/>
        </a:p>
      </dgm:t>
    </dgm:pt>
    <dgm:pt modelId="{A061274C-B99B-4A05-ABEB-3F6F1006A2B0}" type="pres">
      <dgm:prSet presAssocID="{654EF256-99AB-4A5C-9A42-5C601D643093}" presName="hierChild1" presStyleCnt="0">
        <dgm:presLayoutVars>
          <dgm:chPref val="1"/>
          <dgm:dir val="rev"/>
          <dgm:animOne val="branch"/>
          <dgm:animLvl val="lvl"/>
          <dgm:resizeHandles/>
        </dgm:presLayoutVars>
      </dgm:prSet>
      <dgm:spPr/>
    </dgm:pt>
    <dgm:pt modelId="{C834F755-9B2A-426D-A65D-F60319296796}" type="pres">
      <dgm:prSet presAssocID="{5BFF9524-AA1C-441E-AA58-8A480140E8B7}" presName="hierRoot1" presStyleCnt="0"/>
      <dgm:spPr/>
    </dgm:pt>
    <dgm:pt modelId="{886D8E22-614B-4676-90EA-3AEA5E4506A5}" type="pres">
      <dgm:prSet presAssocID="{5BFF9524-AA1C-441E-AA58-8A480140E8B7}" presName="composite" presStyleCnt="0"/>
      <dgm:spPr/>
    </dgm:pt>
    <dgm:pt modelId="{125E92D3-A283-405C-ABCD-E12139A509F1}" type="pres">
      <dgm:prSet presAssocID="{5BFF9524-AA1C-441E-AA58-8A480140E8B7}" presName="background" presStyleLbl="node0" presStyleIdx="0" presStyleCnt="1"/>
      <dgm:spPr/>
    </dgm:pt>
    <dgm:pt modelId="{65EC16A1-6DA6-4AEB-A258-330B8E57CBDF}" type="pres">
      <dgm:prSet presAssocID="{5BFF9524-AA1C-441E-AA58-8A480140E8B7}" presName="text" presStyleLbl="fgAcc0" presStyleIdx="0" presStyleCnt="1">
        <dgm:presLayoutVars>
          <dgm:chPref val="3"/>
        </dgm:presLayoutVars>
      </dgm:prSet>
      <dgm:spPr/>
    </dgm:pt>
    <dgm:pt modelId="{AC06678C-92D4-4ACB-B846-1880CF835310}" type="pres">
      <dgm:prSet presAssocID="{5BFF9524-AA1C-441E-AA58-8A480140E8B7}" presName="hierChild2" presStyleCnt="0"/>
      <dgm:spPr/>
    </dgm:pt>
    <dgm:pt modelId="{495DB978-4E7B-45F5-98D0-73C6018D9B60}" type="pres">
      <dgm:prSet presAssocID="{1CE4151B-4B52-4D18-A3B9-939C42AA9F37}" presName="Name10" presStyleLbl="parChTrans1D2" presStyleIdx="0" presStyleCnt="3"/>
      <dgm:spPr/>
    </dgm:pt>
    <dgm:pt modelId="{6B5AD0C3-17B0-426B-AECF-7C3A9824C04F}" type="pres">
      <dgm:prSet presAssocID="{040C33F3-9F23-43B9-8165-02E7616C4119}" presName="hierRoot2" presStyleCnt="0"/>
      <dgm:spPr/>
    </dgm:pt>
    <dgm:pt modelId="{C1A08999-EDCC-46C7-AF02-01152EE82D48}" type="pres">
      <dgm:prSet presAssocID="{040C33F3-9F23-43B9-8165-02E7616C4119}" presName="composite2" presStyleCnt="0"/>
      <dgm:spPr/>
    </dgm:pt>
    <dgm:pt modelId="{454E4232-0B68-4A90-B610-309A5BAE0C75}" type="pres">
      <dgm:prSet presAssocID="{040C33F3-9F23-43B9-8165-02E7616C4119}" presName="background2" presStyleLbl="node2" presStyleIdx="0" presStyleCnt="3"/>
      <dgm:spPr/>
    </dgm:pt>
    <dgm:pt modelId="{54E3AC6F-B614-499D-8504-A237F5D13FCF}" type="pres">
      <dgm:prSet presAssocID="{040C33F3-9F23-43B9-8165-02E7616C4119}" presName="text2" presStyleLbl="fgAcc2" presStyleIdx="0" presStyleCnt="3">
        <dgm:presLayoutVars>
          <dgm:chPref val="3"/>
        </dgm:presLayoutVars>
      </dgm:prSet>
      <dgm:spPr/>
    </dgm:pt>
    <dgm:pt modelId="{782A28FF-BC19-43BD-A42E-92CF0E391D46}" type="pres">
      <dgm:prSet presAssocID="{040C33F3-9F23-43B9-8165-02E7616C4119}" presName="hierChild3" presStyleCnt="0"/>
      <dgm:spPr/>
    </dgm:pt>
    <dgm:pt modelId="{FB71907A-152A-476F-B86B-B02BEF4DC976}" type="pres">
      <dgm:prSet presAssocID="{85D574B5-4F91-448E-81CA-517FFF8C5718}" presName="Name17" presStyleLbl="parChTrans1D3" presStyleIdx="0" presStyleCnt="5"/>
      <dgm:spPr/>
    </dgm:pt>
    <dgm:pt modelId="{4C98DA4D-8D8A-4891-A87D-AA1747A0E1DA}" type="pres">
      <dgm:prSet presAssocID="{6B4B8FC8-29B0-440C-87F3-8B97810EB2B5}" presName="hierRoot3" presStyleCnt="0"/>
      <dgm:spPr/>
    </dgm:pt>
    <dgm:pt modelId="{08CB800A-DA09-4661-989C-D6660D2731D6}" type="pres">
      <dgm:prSet presAssocID="{6B4B8FC8-29B0-440C-87F3-8B97810EB2B5}" presName="composite3" presStyleCnt="0"/>
      <dgm:spPr/>
    </dgm:pt>
    <dgm:pt modelId="{9C2CA4F3-199C-4B4C-AAAE-37B079778E11}" type="pres">
      <dgm:prSet presAssocID="{6B4B8FC8-29B0-440C-87F3-8B97810EB2B5}" presName="background3" presStyleLbl="node3" presStyleIdx="0" presStyleCnt="5"/>
      <dgm:spPr/>
    </dgm:pt>
    <dgm:pt modelId="{94FC0760-34D2-494B-91D2-CD24AB45F819}" type="pres">
      <dgm:prSet presAssocID="{6B4B8FC8-29B0-440C-87F3-8B97810EB2B5}" presName="text3" presStyleLbl="fgAcc3" presStyleIdx="0" presStyleCnt="5">
        <dgm:presLayoutVars>
          <dgm:chPref val="3"/>
        </dgm:presLayoutVars>
      </dgm:prSet>
      <dgm:spPr/>
    </dgm:pt>
    <dgm:pt modelId="{970DC2AD-B05E-4BF7-B156-BCD1D9E2C4C8}" type="pres">
      <dgm:prSet presAssocID="{6B4B8FC8-29B0-440C-87F3-8B97810EB2B5}" presName="hierChild4" presStyleCnt="0"/>
      <dgm:spPr/>
    </dgm:pt>
    <dgm:pt modelId="{C7CD86C6-4C4F-45AF-813A-3B843BAF368E}" type="pres">
      <dgm:prSet presAssocID="{06B4334B-EB7C-4814-9989-2AF33F1D68C0}" presName="Name23" presStyleLbl="parChTrans1D4" presStyleIdx="0" presStyleCnt="14"/>
      <dgm:spPr/>
    </dgm:pt>
    <dgm:pt modelId="{10581E67-7790-4AB3-AB33-38101B050E6E}" type="pres">
      <dgm:prSet presAssocID="{871AD177-21A6-49C0-A1AA-DB450D5F799E}" presName="hierRoot4" presStyleCnt="0"/>
      <dgm:spPr/>
    </dgm:pt>
    <dgm:pt modelId="{D103170A-EE29-40F9-B46E-1A06D0D2B8C1}" type="pres">
      <dgm:prSet presAssocID="{871AD177-21A6-49C0-A1AA-DB450D5F799E}" presName="composite4" presStyleCnt="0"/>
      <dgm:spPr/>
    </dgm:pt>
    <dgm:pt modelId="{3353AB6A-2104-4B7C-866B-8A9D2D4D9B5E}" type="pres">
      <dgm:prSet presAssocID="{871AD177-21A6-49C0-A1AA-DB450D5F799E}" presName="background4" presStyleLbl="node4" presStyleIdx="0" presStyleCnt="14"/>
      <dgm:spPr/>
    </dgm:pt>
    <dgm:pt modelId="{741B25D7-4A00-4FB3-B8E5-13EE7DAD8C46}" type="pres">
      <dgm:prSet presAssocID="{871AD177-21A6-49C0-A1AA-DB450D5F799E}" presName="text4" presStyleLbl="fgAcc4" presStyleIdx="0" presStyleCnt="14">
        <dgm:presLayoutVars>
          <dgm:chPref val="3"/>
        </dgm:presLayoutVars>
      </dgm:prSet>
      <dgm:spPr/>
    </dgm:pt>
    <dgm:pt modelId="{2CA4371B-695D-40CF-ABCE-633BC7F1DA13}" type="pres">
      <dgm:prSet presAssocID="{871AD177-21A6-49C0-A1AA-DB450D5F799E}" presName="hierChild5" presStyleCnt="0"/>
      <dgm:spPr/>
    </dgm:pt>
    <dgm:pt modelId="{479320B3-03DF-4819-B661-D074874E3510}" type="pres">
      <dgm:prSet presAssocID="{92D6FA6D-2DA5-4427-9D74-6398F79DE6E4}" presName="Name23" presStyleLbl="parChTrans1D4" presStyleIdx="1" presStyleCnt="14"/>
      <dgm:spPr/>
    </dgm:pt>
    <dgm:pt modelId="{90330849-017B-49C7-AACE-A718382C2C2F}" type="pres">
      <dgm:prSet presAssocID="{167E61FF-ED11-4E58-8E5D-D3E26346DB1C}" presName="hierRoot4" presStyleCnt="0"/>
      <dgm:spPr/>
    </dgm:pt>
    <dgm:pt modelId="{4545E7DB-9F86-4163-B664-7C0B9BE0AF41}" type="pres">
      <dgm:prSet presAssocID="{167E61FF-ED11-4E58-8E5D-D3E26346DB1C}" presName="composite4" presStyleCnt="0"/>
      <dgm:spPr/>
    </dgm:pt>
    <dgm:pt modelId="{70AE7EA6-81D4-4B02-814F-63E787E7DA19}" type="pres">
      <dgm:prSet presAssocID="{167E61FF-ED11-4E58-8E5D-D3E26346DB1C}" presName="background4" presStyleLbl="node4" presStyleIdx="1" presStyleCnt="14"/>
      <dgm:spPr/>
    </dgm:pt>
    <dgm:pt modelId="{6E50AA29-EFFF-46EE-9AE5-6D9978346F09}" type="pres">
      <dgm:prSet presAssocID="{167E61FF-ED11-4E58-8E5D-D3E26346DB1C}" presName="text4" presStyleLbl="fgAcc4" presStyleIdx="1" presStyleCnt="14">
        <dgm:presLayoutVars>
          <dgm:chPref val="3"/>
        </dgm:presLayoutVars>
      </dgm:prSet>
      <dgm:spPr/>
    </dgm:pt>
    <dgm:pt modelId="{2435DAF0-910B-47B8-877C-C782B56E750B}" type="pres">
      <dgm:prSet presAssocID="{167E61FF-ED11-4E58-8E5D-D3E26346DB1C}" presName="hierChild5" presStyleCnt="0"/>
      <dgm:spPr/>
    </dgm:pt>
    <dgm:pt modelId="{04D74B58-E651-4375-A740-CA48EDD3E6DF}" type="pres">
      <dgm:prSet presAssocID="{E94A65D3-2390-4D7D-8676-6B4CE1F2F141}" presName="Name23" presStyleLbl="parChTrans1D4" presStyleIdx="2" presStyleCnt="14"/>
      <dgm:spPr/>
    </dgm:pt>
    <dgm:pt modelId="{D14440EF-9A82-4B3E-B20F-6C3C9DF95DC1}" type="pres">
      <dgm:prSet presAssocID="{5AB48E47-E7DE-4101-AD8C-7B76E44A5FFD}" presName="hierRoot4" presStyleCnt="0"/>
      <dgm:spPr/>
    </dgm:pt>
    <dgm:pt modelId="{5CEB8FE4-99B7-47EE-9367-9CAEB382A6D0}" type="pres">
      <dgm:prSet presAssocID="{5AB48E47-E7DE-4101-AD8C-7B76E44A5FFD}" presName="composite4" presStyleCnt="0"/>
      <dgm:spPr/>
    </dgm:pt>
    <dgm:pt modelId="{C1499B82-97F0-4724-91C5-8F7F28127D81}" type="pres">
      <dgm:prSet presAssocID="{5AB48E47-E7DE-4101-AD8C-7B76E44A5FFD}" presName="background4" presStyleLbl="node4" presStyleIdx="2" presStyleCnt="14"/>
      <dgm:spPr/>
    </dgm:pt>
    <dgm:pt modelId="{9A78D07F-A5B9-44B0-9A5B-875FF210C42F}" type="pres">
      <dgm:prSet presAssocID="{5AB48E47-E7DE-4101-AD8C-7B76E44A5FFD}" presName="text4" presStyleLbl="fgAcc4" presStyleIdx="2" presStyleCnt="14">
        <dgm:presLayoutVars>
          <dgm:chPref val="3"/>
        </dgm:presLayoutVars>
      </dgm:prSet>
      <dgm:spPr/>
    </dgm:pt>
    <dgm:pt modelId="{3BC016C9-BD21-48EF-B1E8-19F2AB12C9F5}" type="pres">
      <dgm:prSet presAssocID="{5AB48E47-E7DE-4101-AD8C-7B76E44A5FFD}" presName="hierChild5" presStyleCnt="0"/>
      <dgm:spPr/>
    </dgm:pt>
    <dgm:pt modelId="{F2601E3C-4B40-45C7-B383-CBFE838CC361}" type="pres">
      <dgm:prSet presAssocID="{DC4EA8D2-A53B-4B83-A485-3B96DED6B4EC}" presName="Name23" presStyleLbl="parChTrans1D4" presStyleIdx="3" presStyleCnt="14"/>
      <dgm:spPr/>
    </dgm:pt>
    <dgm:pt modelId="{A39AFADD-56C4-4939-A73C-677D4F3693E0}" type="pres">
      <dgm:prSet presAssocID="{ECEA6465-89ED-4299-8F4F-D35D3A119C5F}" presName="hierRoot4" presStyleCnt="0"/>
      <dgm:spPr/>
    </dgm:pt>
    <dgm:pt modelId="{E2C1429D-224B-4B8A-8F90-BF8633742A73}" type="pres">
      <dgm:prSet presAssocID="{ECEA6465-89ED-4299-8F4F-D35D3A119C5F}" presName="composite4" presStyleCnt="0"/>
      <dgm:spPr/>
    </dgm:pt>
    <dgm:pt modelId="{8080ED8B-64CD-475A-9A1B-D3D664292C5B}" type="pres">
      <dgm:prSet presAssocID="{ECEA6465-89ED-4299-8F4F-D35D3A119C5F}" presName="background4" presStyleLbl="node4" presStyleIdx="3" presStyleCnt="14"/>
      <dgm:spPr/>
    </dgm:pt>
    <dgm:pt modelId="{EBDF71DB-B90A-4284-B106-C213B1533062}" type="pres">
      <dgm:prSet presAssocID="{ECEA6465-89ED-4299-8F4F-D35D3A119C5F}" presName="text4" presStyleLbl="fgAcc4" presStyleIdx="3" presStyleCnt="14">
        <dgm:presLayoutVars>
          <dgm:chPref val="3"/>
        </dgm:presLayoutVars>
      </dgm:prSet>
      <dgm:spPr/>
    </dgm:pt>
    <dgm:pt modelId="{0C5CD37A-5670-4AA1-BD29-786536E47A43}" type="pres">
      <dgm:prSet presAssocID="{ECEA6465-89ED-4299-8F4F-D35D3A119C5F}" presName="hierChild5" presStyleCnt="0"/>
      <dgm:spPr/>
    </dgm:pt>
    <dgm:pt modelId="{1965B645-BAD6-48AD-BA55-6A16F1724D51}" type="pres">
      <dgm:prSet presAssocID="{810427F0-FC63-4D56-A627-12756E23459E}" presName="Name17" presStyleLbl="parChTrans1D3" presStyleIdx="1" presStyleCnt="5"/>
      <dgm:spPr/>
    </dgm:pt>
    <dgm:pt modelId="{8A54C7F7-55F4-48B2-A2D2-0D79CC9092DC}" type="pres">
      <dgm:prSet presAssocID="{26D38791-2929-4A63-AE6D-72A2A8AB1602}" presName="hierRoot3" presStyleCnt="0"/>
      <dgm:spPr/>
    </dgm:pt>
    <dgm:pt modelId="{B2A4CA49-0876-42A9-92A9-42EC338FD7D9}" type="pres">
      <dgm:prSet presAssocID="{26D38791-2929-4A63-AE6D-72A2A8AB1602}" presName="composite3" presStyleCnt="0"/>
      <dgm:spPr/>
    </dgm:pt>
    <dgm:pt modelId="{9448CA53-F428-4C9A-B98C-8F6BC87E3E28}" type="pres">
      <dgm:prSet presAssocID="{26D38791-2929-4A63-AE6D-72A2A8AB1602}" presName="background3" presStyleLbl="node3" presStyleIdx="1" presStyleCnt="5"/>
      <dgm:spPr/>
    </dgm:pt>
    <dgm:pt modelId="{A2CC8CE8-5043-4CC8-A642-40BABE2509A2}" type="pres">
      <dgm:prSet presAssocID="{26D38791-2929-4A63-AE6D-72A2A8AB1602}" presName="text3" presStyleLbl="fgAcc3" presStyleIdx="1" presStyleCnt="5">
        <dgm:presLayoutVars>
          <dgm:chPref val="3"/>
        </dgm:presLayoutVars>
      </dgm:prSet>
      <dgm:spPr/>
    </dgm:pt>
    <dgm:pt modelId="{8BA1BAAF-EDD2-48C3-AFF9-AAD7C8E38767}" type="pres">
      <dgm:prSet presAssocID="{26D38791-2929-4A63-AE6D-72A2A8AB1602}" presName="hierChild4" presStyleCnt="0"/>
      <dgm:spPr/>
    </dgm:pt>
    <dgm:pt modelId="{E42A34FD-2A4E-4BC3-9783-67AF41365DB0}" type="pres">
      <dgm:prSet presAssocID="{E4C57C05-98D4-4C7A-B055-765065CA59E5}" presName="Name23" presStyleLbl="parChTrans1D4" presStyleIdx="4" presStyleCnt="14"/>
      <dgm:spPr/>
    </dgm:pt>
    <dgm:pt modelId="{9AB9C6A9-0EFA-440B-BCBB-54A1295230BF}" type="pres">
      <dgm:prSet presAssocID="{CBA273D0-F051-443C-8B18-42F9FE33AC59}" presName="hierRoot4" presStyleCnt="0"/>
      <dgm:spPr/>
    </dgm:pt>
    <dgm:pt modelId="{D651FD75-5F77-4FA9-BF18-C7BE278CEFAA}" type="pres">
      <dgm:prSet presAssocID="{CBA273D0-F051-443C-8B18-42F9FE33AC59}" presName="composite4" presStyleCnt="0"/>
      <dgm:spPr/>
    </dgm:pt>
    <dgm:pt modelId="{5A25CA18-C2D6-4682-86CF-1D2C174EA192}" type="pres">
      <dgm:prSet presAssocID="{CBA273D0-F051-443C-8B18-42F9FE33AC59}" presName="background4" presStyleLbl="node4" presStyleIdx="4" presStyleCnt="14"/>
      <dgm:spPr/>
    </dgm:pt>
    <dgm:pt modelId="{05405554-B52E-4AB5-9365-22BC6E527676}" type="pres">
      <dgm:prSet presAssocID="{CBA273D0-F051-443C-8B18-42F9FE33AC59}" presName="text4" presStyleLbl="fgAcc4" presStyleIdx="4" presStyleCnt="14">
        <dgm:presLayoutVars>
          <dgm:chPref val="3"/>
        </dgm:presLayoutVars>
      </dgm:prSet>
      <dgm:spPr/>
    </dgm:pt>
    <dgm:pt modelId="{E94F3490-9B1A-4E00-9723-F03F2984572D}" type="pres">
      <dgm:prSet presAssocID="{CBA273D0-F051-443C-8B18-42F9FE33AC59}" presName="hierChild5" presStyleCnt="0"/>
      <dgm:spPr/>
    </dgm:pt>
    <dgm:pt modelId="{FB0ABD18-0B90-4C33-92A0-F2E27AAF6304}" type="pres">
      <dgm:prSet presAssocID="{A8489DF8-B018-4BF9-BE9F-B676887952BC}" presName="Name23" presStyleLbl="parChTrans1D4" presStyleIdx="5" presStyleCnt="14"/>
      <dgm:spPr/>
    </dgm:pt>
    <dgm:pt modelId="{B45D5147-8E44-41E8-B266-EEBFA48C566B}" type="pres">
      <dgm:prSet presAssocID="{20BD66D5-1C3A-4014-B098-2E528122BC2E}" presName="hierRoot4" presStyleCnt="0"/>
      <dgm:spPr/>
    </dgm:pt>
    <dgm:pt modelId="{8E7BA49F-05A9-4F69-909C-4900F4285089}" type="pres">
      <dgm:prSet presAssocID="{20BD66D5-1C3A-4014-B098-2E528122BC2E}" presName="composite4" presStyleCnt="0"/>
      <dgm:spPr/>
    </dgm:pt>
    <dgm:pt modelId="{7BA0CFD3-AB49-458F-A26A-384585C9D738}" type="pres">
      <dgm:prSet presAssocID="{20BD66D5-1C3A-4014-B098-2E528122BC2E}" presName="background4" presStyleLbl="node4" presStyleIdx="5" presStyleCnt="14"/>
      <dgm:spPr/>
    </dgm:pt>
    <dgm:pt modelId="{87C02547-5C4E-42A3-A1A8-EFEE023B4D4C}" type="pres">
      <dgm:prSet presAssocID="{20BD66D5-1C3A-4014-B098-2E528122BC2E}" presName="text4" presStyleLbl="fgAcc4" presStyleIdx="5" presStyleCnt="14">
        <dgm:presLayoutVars>
          <dgm:chPref val="3"/>
        </dgm:presLayoutVars>
      </dgm:prSet>
      <dgm:spPr/>
    </dgm:pt>
    <dgm:pt modelId="{C6C4F47D-C070-4049-A958-2B1E71AFBF3D}" type="pres">
      <dgm:prSet presAssocID="{20BD66D5-1C3A-4014-B098-2E528122BC2E}" presName="hierChild5" presStyleCnt="0"/>
      <dgm:spPr/>
    </dgm:pt>
    <dgm:pt modelId="{3D22561D-27E5-4599-9DBB-F517AF1D2C3E}" type="pres">
      <dgm:prSet presAssocID="{10FF7F86-D369-45BD-AB91-1FD392DAE8E4}" presName="Name23" presStyleLbl="parChTrans1D4" presStyleIdx="6" presStyleCnt="14"/>
      <dgm:spPr/>
    </dgm:pt>
    <dgm:pt modelId="{ADB3C208-51AB-4264-8852-16D88D0C14B2}" type="pres">
      <dgm:prSet presAssocID="{D046FE5F-6343-4B80-BB49-42C63BAC5385}" presName="hierRoot4" presStyleCnt="0"/>
      <dgm:spPr/>
    </dgm:pt>
    <dgm:pt modelId="{7D88D48B-A51C-47B7-B0B3-0F0EDF03526D}" type="pres">
      <dgm:prSet presAssocID="{D046FE5F-6343-4B80-BB49-42C63BAC5385}" presName="composite4" presStyleCnt="0"/>
      <dgm:spPr/>
    </dgm:pt>
    <dgm:pt modelId="{1CCD919E-354C-4B24-B0B0-A231CEDF436A}" type="pres">
      <dgm:prSet presAssocID="{D046FE5F-6343-4B80-BB49-42C63BAC5385}" presName="background4" presStyleLbl="node4" presStyleIdx="6" presStyleCnt="14"/>
      <dgm:spPr/>
    </dgm:pt>
    <dgm:pt modelId="{0A73F060-7B78-429E-A974-5276A3695C51}" type="pres">
      <dgm:prSet presAssocID="{D046FE5F-6343-4B80-BB49-42C63BAC5385}" presName="text4" presStyleLbl="fgAcc4" presStyleIdx="6" presStyleCnt="14">
        <dgm:presLayoutVars>
          <dgm:chPref val="3"/>
        </dgm:presLayoutVars>
      </dgm:prSet>
      <dgm:spPr/>
    </dgm:pt>
    <dgm:pt modelId="{E8B67CA4-3ED8-42E7-A56C-F4DD6F82B4D6}" type="pres">
      <dgm:prSet presAssocID="{D046FE5F-6343-4B80-BB49-42C63BAC5385}" presName="hierChild5" presStyleCnt="0"/>
      <dgm:spPr/>
    </dgm:pt>
    <dgm:pt modelId="{4A00C7DE-D97C-43C6-A61D-A392B7515B3C}" type="pres">
      <dgm:prSet presAssocID="{AA5439E6-70C8-4628-A9A6-AED7A18948A9}" presName="Name23" presStyleLbl="parChTrans1D4" presStyleIdx="7" presStyleCnt="14"/>
      <dgm:spPr/>
    </dgm:pt>
    <dgm:pt modelId="{813882C6-E165-4D97-8C45-4CE8F7C67682}" type="pres">
      <dgm:prSet presAssocID="{60ED51DB-3E37-4436-9F86-7E22AC4F49A5}" presName="hierRoot4" presStyleCnt="0"/>
      <dgm:spPr/>
    </dgm:pt>
    <dgm:pt modelId="{9B27FA55-D4C5-45D9-82A2-1C833E1DDC5B}" type="pres">
      <dgm:prSet presAssocID="{60ED51DB-3E37-4436-9F86-7E22AC4F49A5}" presName="composite4" presStyleCnt="0"/>
      <dgm:spPr/>
    </dgm:pt>
    <dgm:pt modelId="{15AF29AC-D931-448B-8542-CEC70F93CF62}" type="pres">
      <dgm:prSet presAssocID="{60ED51DB-3E37-4436-9F86-7E22AC4F49A5}" presName="background4" presStyleLbl="node4" presStyleIdx="7" presStyleCnt="14"/>
      <dgm:spPr/>
    </dgm:pt>
    <dgm:pt modelId="{0A865D52-3A64-4F8A-A9DF-0C05DC428001}" type="pres">
      <dgm:prSet presAssocID="{60ED51DB-3E37-4436-9F86-7E22AC4F49A5}" presName="text4" presStyleLbl="fgAcc4" presStyleIdx="7" presStyleCnt="14">
        <dgm:presLayoutVars>
          <dgm:chPref val="3"/>
        </dgm:presLayoutVars>
      </dgm:prSet>
      <dgm:spPr/>
    </dgm:pt>
    <dgm:pt modelId="{98B0E04E-BADC-4EBC-9E54-DBF9F68BD323}" type="pres">
      <dgm:prSet presAssocID="{60ED51DB-3E37-4436-9F86-7E22AC4F49A5}" presName="hierChild5" presStyleCnt="0"/>
      <dgm:spPr/>
    </dgm:pt>
    <dgm:pt modelId="{3438FCF6-6D6A-468D-A8BD-5585ABD9CCE5}" type="pres">
      <dgm:prSet presAssocID="{FBED7E04-0744-431F-A97B-E12F0A09DD9E}" presName="Name10" presStyleLbl="parChTrans1D2" presStyleIdx="1" presStyleCnt="3"/>
      <dgm:spPr/>
    </dgm:pt>
    <dgm:pt modelId="{34B435B9-2A51-4E2F-B0D0-A6C1FD237ABA}" type="pres">
      <dgm:prSet presAssocID="{33C61B21-D69C-44C3-88CD-0F8DDD354B76}" presName="hierRoot2" presStyleCnt="0"/>
      <dgm:spPr/>
    </dgm:pt>
    <dgm:pt modelId="{3F061BC6-AFCC-4644-BB88-42DA4632C86F}" type="pres">
      <dgm:prSet presAssocID="{33C61B21-D69C-44C3-88CD-0F8DDD354B76}" presName="composite2" presStyleCnt="0"/>
      <dgm:spPr/>
    </dgm:pt>
    <dgm:pt modelId="{AEBA0F32-CD5C-497C-9512-B0A98710D7F8}" type="pres">
      <dgm:prSet presAssocID="{33C61B21-D69C-44C3-88CD-0F8DDD354B76}" presName="background2" presStyleLbl="node2" presStyleIdx="1" presStyleCnt="3"/>
      <dgm:spPr/>
    </dgm:pt>
    <dgm:pt modelId="{44F030D5-8DFE-4E70-824B-AB9D3737F8C1}" type="pres">
      <dgm:prSet presAssocID="{33C61B21-D69C-44C3-88CD-0F8DDD354B76}" presName="text2" presStyleLbl="fgAcc2" presStyleIdx="1" presStyleCnt="3">
        <dgm:presLayoutVars>
          <dgm:chPref val="3"/>
        </dgm:presLayoutVars>
      </dgm:prSet>
      <dgm:spPr/>
    </dgm:pt>
    <dgm:pt modelId="{3E490F90-319D-4070-8FDC-84829C1966C4}" type="pres">
      <dgm:prSet presAssocID="{33C61B21-D69C-44C3-88CD-0F8DDD354B76}" presName="hierChild3" presStyleCnt="0"/>
      <dgm:spPr/>
    </dgm:pt>
    <dgm:pt modelId="{6501C5AE-C032-47DF-B0FE-7BA73B408A7E}" type="pres">
      <dgm:prSet presAssocID="{C25AB37F-F9D4-41F0-86CB-0C42412525B2}" presName="Name17" presStyleLbl="parChTrans1D3" presStyleIdx="2" presStyleCnt="5"/>
      <dgm:spPr/>
    </dgm:pt>
    <dgm:pt modelId="{B750B5BE-331C-41A8-9D5B-895CD96079D1}" type="pres">
      <dgm:prSet presAssocID="{5DE139D3-8D3D-4EFB-BDED-DDA690FC6323}" presName="hierRoot3" presStyleCnt="0"/>
      <dgm:spPr/>
    </dgm:pt>
    <dgm:pt modelId="{74766110-D647-409A-945D-D90EBB71BDC7}" type="pres">
      <dgm:prSet presAssocID="{5DE139D3-8D3D-4EFB-BDED-DDA690FC6323}" presName="composite3" presStyleCnt="0"/>
      <dgm:spPr/>
    </dgm:pt>
    <dgm:pt modelId="{BB9AC9C1-5AF7-4160-BEA6-71BB2A0FF482}" type="pres">
      <dgm:prSet presAssocID="{5DE139D3-8D3D-4EFB-BDED-DDA690FC6323}" presName="background3" presStyleLbl="node3" presStyleIdx="2" presStyleCnt="5"/>
      <dgm:spPr/>
    </dgm:pt>
    <dgm:pt modelId="{929D24DA-D9DC-4706-8A23-4CC598CCD202}" type="pres">
      <dgm:prSet presAssocID="{5DE139D3-8D3D-4EFB-BDED-DDA690FC6323}" presName="text3" presStyleLbl="fgAcc3" presStyleIdx="2" presStyleCnt="5">
        <dgm:presLayoutVars>
          <dgm:chPref val="3"/>
        </dgm:presLayoutVars>
      </dgm:prSet>
      <dgm:spPr/>
    </dgm:pt>
    <dgm:pt modelId="{65B3DB06-9333-4504-B4D5-64A1830D652E}" type="pres">
      <dgm:prSet presAssocID="{5DE139D3-8D3D-4EFB-BDED-DDA690FC6323}" presName="hierChild4" presStyleCnt="0"/>
      <dgm:spPr/>
    </dgm:pt>
    <dgm:pt modelId="{6E1289E6-F3BB-48A4-A242-7D1581CEC1E0}" type="pres">
      <dgm:prSet presAssocID="{996839D3-D9A8-41F2-A151-845EA734B3A2}" presName="Name23" presStyleLbl="parChTrans1D4" presStyleIdx="8" presStyleCnt="14"/>
      <dgm:spPr/>
    </dgm:pt>
    <dgm:pt modelId="{EC989C39-76C6-40B5-8AB5-AB1563B778A9}" type="pres">
      <dgm:prSet presAssocID="{6947D63E-2F6B-49E7-83DB-A34F327CBFA0}" presName="hierRoot4" presStyleCnt="0"/>
      <dgm:spPr/>
    </dgm:pt>
    <dgm:pt modelId="{22492792-9D18-4903-BD41-91D50ABF75FE}" type="pres">
      <dgm:prSet presAssocID="{6947D63E-2F6B-49E7-83DB-A34F327CBFA0}" presName="composite4" presStyleCnt="0"/>
      <dgm:spPr/>
    </dgm:pt>
    <dgm:pt modelId="{2EE09B36-1C0D-4512-9C15-63E86B61EA19}" type="pres">
      <dgm:prSet presAssocID="{6947D63E-2F6B-49E7-83DB-A34F327CBFA0}" presName="background4" presStyleLbl="node4" presStyleIdx="8" presStyleCnt="14"/>
      <dgm:spPr/>
    </dgm:pt>
    <dgm:pt modelId="{F14E1547-3DCA-4483-862F-FBCF9225E615}" type="pres">
      <dgm:prSet presAssocID="{6947D63E-2F6B-49E7-83DB-A34F327CBFA0}" presName="text4" presStyleLbl="fgAcc4" presStyleIdx="8" presStyleCnt="14">
        <dgm:presLayoutVars>
          <dgm:chPref val="3"/>
        </dgm:presLayoutVars>
      </dgm:prSet>
      <dgm:spPr/>
    </dgm:pt>
    <dgm:pt modelId="{478B46EE-C728-464F-9F49-3CD234AC6B37}" type="pres">
      <dgm:prSet presAssocID="{6947D63E-2F6B-49E7-83DB-A34F327CBFA0}" presName="hierChild5" presStyleCnt="0"/>
      <dgm:spPr/>
    </dgm:pt>
    <dgm:pt modelId="{5F7AA770-7E6C-48EC-AC0F-2870E805F30B}" type="pres">
      <dgm:prSet presAssocID="{63122242-D5EF-41E2-A3ED-376F0E38FBF1}" presName="Name17" presStyleLbl="parChTrans1D3" presStyleIdx="3" presStyleCnt="5"/>
      <dgm:spPr/>
    </dgm:pt>
    <dgm:pt modelId="{D8B8A4C7-2DA0-4A8C-ABD8-B151BEDFECEA}" type="pres">
      <dgm:prSet presAssocID="{940AE7F2-4F55-4AFA-8195-6A7271F22A6D}" presName="hierRoot3" presStyleCnt="0"/>
      <dgm:spPr/>
    </dgm:pt>
    <dgm:pt modelId="{89F858BE-2134-4B84-AE64-75EA00599E79}" type="pres">
      <dgm:prSet presAssocID="{940AE7F2-4F55-4AFA-8195-6A7271F22A6D}" presName="composite3" presStyleCnt="0"/>
      <dgm:spPr/>
    </dgm:pt>
    <dgm:pt modelId="{056BFFAD-453E-4EB3-8DC4-0653BD56731D}" type="pres">
      <dgm:prSet presAssocID="{940AE7F2-4F55-4AFA-8195-6A7271F22A6D}" presName="background3" presStyleLbl="node3" presStyleIdx="3" presStyleCnt="5"/>
      <dgm:spPr/>
    </dgm:pt>
    <dgm:pt modelId="{1028624D-DFA7-433B-B7C5-CCB94378E01D}" type="pres">
      <dgm:prSet presAssocID="{940AE7F2-4F55-4AFA-8195-6A7271F22A6D}" presName="text3" presStyleLbl="fgAcc3" presStyleIdx="3" presStyleCnt="5">
        <dgm:presLayoutVars>
          <dgm:chPref val="3"/>
        </dgm:presLayoutVars>
      </dgm:prSet>
      <dgm:spPr/>
    </dgm:pt>
    <dgm:pt modelId="{84FE5A81-EA6D-43B9-ACE6-8A41ADD25F3A}" type="pres">
      <dgm:prSet presAssocID="{940AE7F2-4F55-4AFA-8195-6A7271F22A6D}" presName="hierChild4" presStyleCnt="0"/>
      <dgm:spPr/>
    </dgm:pt>
    <dgm:pt modelId="{63FA08A1-F324-4686-8355-38B736E097B3}" type="pres">
      <dgm:prSet presAssocID="{1F63BE0A-96AF-4940-9952-2AA2F18B4E81}" presName="Name23" presStyleLbl="parChTrans1D4" presStyleIdx="9" presStyleCnt="14"/>
      <dgm:spPr/>
    </dgm:pt>
    <dgm:pt modelId="{C19961A0-270E-4F9C-B95F-B370AFE39528}" type="pres">
      <dgm:prSet presAssocID="{CE9DBCF7-5A6A-4817-938A-13BBFE0A8F87}" presName="hierRoot4" presStyleCnt="0"/>
      <dgm:spPr/>
    </dgm:pt>
    <dgm:pt modelId="{9447C948-B8A5-4CEF-B2DA-A2703C1755FC}" type="pres">
      <dgm:prSet presAssocID="{CE9DBCF7-5A6A-4817-938A-13BBFE0A8F87}" presName="composite4" presStyleCnt="0"/>
      <dgm:spPr/>
    </dgm:pt>
    <dgm:pt modelId="{C02AF2D8-BC9C-403A-A06E-DE15518152A7}" type="pres">
      <dgm:prSet presAssocID="{CE9DBCF7-5A6A-4817-938A-13BBFE0A8F87}" presName="background4" presStyleLbl="node4" presStyleIdx="9" presStyleCnt="14"/>
      <dgm:spPr/>
    </dgm:pt>
    <dgm:pt modelId="{7D590510-0786-4EB9-B3B6-4CB4BF55CB9A}" type="pres">
      <dgm:prSet presAssocID="{CE9DBCF7-5A6A-4817-938A-13BBFE0A8F87}" presName="text4" presStyleLbl="fgAcc4" presStyleIdx="9" presStyleCnt="14">
        <dgm:presLayoutVars>
          <dgm:chPref val="3"/>
        </dgm:presLayoutVars>
      </dgm:prSet>
      <dgm:spPr/>
    </dgm:pt>
    <dgm:pt modelId="{1537BCB5-064C-4C6B-9E71-F8785DF50FB5}" type="pres">
      <dgm:prSet presAssocID="{CE9DBCF7-5A6A-4817-938A-13BBFE0A8F87}" presName="hierChild5" presStyleCnt="0"/>
      <dgm:spPr/>
    </dgm:pt>
    <dgm:pt modelId="{B9540D9B-27A1-4352-AED9-620CD16B86D8}" type="pres">
      <dgm:prSet presAssocID="{88594454-4512-4FAA-9D89-A57C03C3F022}" presName="Name10" presStyleLbl="parChTrans1D2" presStyleIdx="2" presStyleCnt="3"/>
      <dgm:spPr/>
    </dgm:pt>
    <dgm:pt modelId="{15340BBB-19A7-4681-9D79-E287EAE9014B}" type="pres">
      <dgm:prSet presAssocID="{CAC56F56-92C5-4F01-95E0-492F86B739A7}" presName="hierRoot2" presStyleCnt="0"/>
      <dgm:spPr/>
    </dgm:pt>
    <dgm:pt modelId="{70AE75FB-9E6D-4E93-A8CF-677C99DE198F}" type="pres">
      <dgm:prSet presAssocID="{CAC56F56-92C5-4F01-95E0-492F86B739A7}" presName="composite2" presStyleCnt="0"/>
      <dgm:spPr/>
    </dgm:pt>
    <dgm:pt modelId="{72316E32-6842-4912-A0F7-28712154C34E}" type="pres">
      <dgm:prSet presAssocID="{CAC56F56-92C5-4F01-95E0-492F86B739A7}" presName="background2" presStyleLbl="node2" presStyleIdx="2" presStyleCnt="3"/>
      <dgm:spPr/>
    </dgm:pt>
    <dgm:pt modelId="{BE0B37B0-262D-49CC-AC50-1272FD509586}" type="pres">
      <dgm:prSet presAssocID="{CAC56F56-92C5-4F01-95E0-492F86B739A7}" presName="text2" presStyleLbl="fgAcc2" presStyleIdx="2" presStyleCnt="3">
        <dgm:presLayoutVars>
          <dgm:chPref val="3"/>
        </dgm:presLayoutVars>
      </dgm:prSet>
      <dgm:spPr/>
    </dgm:pt>
    <dgm:pt modelId="{C7B942A9-72B3-4CB3-9D5F-A02B5FC6E362}" type="pres">
      <dgm:prSet presAssocID="{CAC56F56-92C5-4F01-95E0-492F86B739A7}" presName="hierChild3" presStyleCnt="0"/>
      <dgm:spPr/>
    </dgm:pt>
    <dgm:pt modelId="{321EA3F3-028B-402A-999C-ED95903B8875}" type="pres">
      <dgm:prSet presAssocID="{99440C6A-E789-4C3D-8F47-A0F463A483B7}" presName="Name17" presStyleLbl="parChTrans1D3" presStyleIdx="4" presStyleCnt="5"/>
      <dgm:spPr/>
    </dgm:pt>
    <dgm:pt modelId="{0601C15D-2049-460A-B818-EAD7D3B085C4}" type="pres">
      <dgm:prSet presAssocID="{FF461D45-882D-49B1-83F1-A7ACA5FD6CC0}" presName="hierRoot3" presStyleCnt="0"/>
      <dgm:spPr/>
    </dgm:pt>
    <dgm:pt modelId="{6F256C18-C458-4A36-B694-097264ABC57D}" type="pres">
      <dgm:prSet presAssocID="{FF461D45-882D-49B1-83F1-A7ACA5FD6CC0}" presName="composite3" presStyleCnt="0"/>
      <dgm:spPr/>
    </dgm:pt>
    <dgm:pt modelId="{E4C92399-F844-41BC-90D6-F5E63519032E}" type="pres">
      <dgm:prSet presAssocID="{FF461D45-882D-49B1-83F1-A7ACA5FD6CC0}" presName="background3" presStyleLbl="node3" presStyleIdx="4" presStyleCnt="5"/>
      <dgm:spPr/>
    </dgm:pt>
    <dgm:pt modelId="{AB5047D8-61B0-4D05-8257-5AC2FBF368CA}" type="pres">
      <dgm:prSet presAssocID="{FF461D45-882D-49B1-83F1-A7ACA5FD6CC0}" presName="text3" presStyleLbl="fgAcc3" presStyleIdx="4" presStyleCnt="5">
        <dgm:presLayoutVars>
          <dgm:chPref val="3"/>
        </dgm:presLayoutVars>
      </dgm:prSet>
      <dgm:spPr/>
    </dgm:pt>
    <dgm:pt modelId="{4F64C50F-1B81-4804-AB9C-D487F2124728}" type="pres">
      <dgm:prSet presAssocID="{FF461D45-882D-49B1-83F1-A7ACA5FD6CC0}" presName="hierChild4" presStyleCnt="0"/>
      <dgm:spPr/>
    </dgm:pt>
    <dgm:pt modelId="{2D7599D1-B5B1-4388-8F82-07042503176B}" type="pres">
      <dgm:prSet presAssocID="{3AF3A522-4D3C-4D2C-AF6A-E00260ADBE60}" presName="Name23" presStyleLbl="parChTrans1D4" presStyleIdx="10" presStyleCnt="14"/>
      <dgm:spPr/>
    </dgm:pt>
    <dgm:pt modelId="{FC6E578F-CD2B-45DC-B315-A957DC4D2FA3}" type="pres">
      <dgm:prSet presAssocID="{8E6AD051-C27F-4F75-81DD-7DBEFB18CD45}" presName="hierRoot4" presStyleCnt="0"/>
      <dgm:spPr/>
    </dgm:pt>
    <dgm:pt modelId="{28BFC919-C7BE-4EF9-9B5A-1FBDE9C2B75E}" type="pres">
      <dgm:prSet presAssocID="{8E6AD051-C27F-4F75-81DD-7DBEFB18CD45}" presName="composite4" presStyleCnt="0"/>
      <dgm:spPr/>
    </dgm:pt>
    <dgm:pt modelId="{0FDA0DA0-55B8-40C2-A571-7967BB531739}" type="pres">
      <dgm:prSet presAssocID="{8E6AD051-C27F-4F75-81DD-7DBEFB18CD45}" presName="background4" presStyleLbl="node4" presStyleIdx="10" presStyleCnt="14"/>
      <dgm:spPr/>
    </dgm:pt>
    <dgm:pt modelId="{147E128B-1A43-4067-A2D9-9BDA2ED8A194}" type="pres">
      <dgm:prSet presAssocID="{8E6AD051-C27F-4F75-81DD-7DBEFB18CD45}" presName="text4" presStyleLbl="fgAcc4" presStyleIdx="10" presStyleCnt="14">
        <dgm:presLayoutVars>
          <dgm:chPref val="3"/>
        </dgm:presLayoutVars>
      </dgm:prSet>
      <dgm:spPr/>
    </dgm:pt>
    <dgm:pt modelId="{6FFF249F-4CFF-4FA5-9FB9-4C8B489071B5}" type="pres">
      <dgm:prSet presAssocID="{8E6AD051-C27F-4F75-81DD-7DBEFB18CD45}" presName="hierChild5" presStyleCnt="0"/>
      <dgm:spPr/>
    </dgm:pt>
    <dgm:pt modelId="{57F9FE14-C251-4276-849A-6FD19CCB8286}" type="pres">
      <dgm:prSet presAssocID="{BA7284B2-CF3C-48B7-9105-2633A671B921}" presName="Name23" presStyleLbl="parChTrans1D4" presStyleIdx="11" presStyleCnt="14"/>
      <dgm:spPr/>
    </dgm:pt>
    <dgm:pt modelId="{0381B9C6-EDC5-4483-8EFA-402BDDDA894F}" type="pres">
      <dgm:prSet presAssocID="{6EFD7167-029C-4863-9DEA-B576E87D9A7F}" presName="hierRoot4" presStyleCnt="0"/>
      <dgm:spPr/>
    </dgm:pt>
    <dgm:pt modelId="{5332FBFF-7852-4749-92A7-3992AD25D37D}" type="pres">
      <dgm:prSet presAssocID="{6EFD7167-029C-4863-9DEA-B576E87D9A7F}" presName="composite4" presStyleCnt="0"/>
      <dgm:spPr/>
    </dgm:pt>
    <dgm:pt modelId="{036F87D2-E414-4C70-82E3-E2462DB60864}" type="pres">
      <dgm:prSet presAssocID="{6EFD7167-029C-4863-9DEA-B576E87D9A7F}" presName="background4" presStyleLbl="node4" presStyleIdx="11" presStyleCnt="14"/>
      <dgm:spPr/>
    </dgm:pt>
    <dgm:pt modelId="{CDDA0559-7210-41D9-8CCB-FD10389B5962}" type="pres">
      <dgm:prSet presAssocID="{6EFD7167-029C-4863-9DEA-B576E87D9A7F}" presName="text4" presStyleLbl="fgAcc4" presStyleIdx="11" presStyleCnt="14">
        <dgm:presLayoutVars>
          <dgm:chPref val="3"/>
        </dgm:presLayoutVars>
      </dgm:prSet>
      <dgm:spPr/>
    </dgm:pt>
    <dgm:pt modelId="{8DC7E9EF-478B-4779-A4A8-F1A9600AB922}" type="pres">
      <dgm:prSet presAssocID="{6EFD7167-029C-4863-9DEA-B576E87D9A7F}" presName="hierChild5" presStyleCnt="0"/>
      <dgm:spPr/>
    </dgm:pt>
    <dgm:pt modelId="{BD9A4239-6F17-4195-B12D-06F4F227042D}" type="pres">
      <dgm:prSet presAssocID="{273D5F58-9600-4882-8F1F-C954E159FA99}" presName="Name23" presStyleLbl="parChTrans1D4" presStyleIdx="12" presStyleCnt="14"/>
      <dgm:spPr/>
    </dgm:pt>
    <dgm:pt modelId="{0FA160E3-0C50-42E2-8C8B-410D0BD3EB76}" type="pres">
      <dgm:prSet presAssocID="{ECDCCD1B-CE50-49AA-A667-1F81D1CB68AD}" presName="hierRoot4" presStyleCnt="0"/>
      <dgm:spPr/>
    </dgm:pt>
    <dgm:pt modelId="{522C5328-F55C-425D-85AC-355A99349D8A}" type="pres">
      <dgm:prSet presAssocID="{ECDCCD1B-CE50-49AA-A667-1F81D1CB68AD}" presName="composite4" presStyleCnt="0"/>
      <dgm:spPr/>
    </dgm:pt>
    <dgm:pt modelId="{3D017639-92A0-4FE3-B01E-ED788863FFD5}" type="pres">
      <dgm:prSet presAssocID="{ECDCCD1B-CE50-49AA-A667-1F81D1CB68AD}" presName="background4" presStyleLbl="node4" presStyleIdx="12" presStyleCnt="14"/>
      <dgm:spPr/>
    </dgm:pt>
    <dgm:pt modelId="{49B47C53-5411-4314-81EA-48B3BA276486}" type="pres">
      <dgm:prSet presAssocID="{ECDCCD1B-CE50-49AA-A667-1F81D1CB68AD}" presName="text4" presStyleLbl="fgAcc4" presStyleIdx="12" presStyleCnt="14">
        <dgm:presLayoutVars>
          <dgm:chPref val="3"/>
        </dgm:presLayoutVars>
      </dgm:prSet>
      <dgm:spPr/>
    </dgm:pt>
    <dgm:pt modelId="{395154E7-A484-4019-8B73-C040BE8A5830}" type="pres">
      <dgm:prSet presAssocID="{ECDCCD1B-CE50-49AA-A667-1F81D1CB68AD}" presName="hierChild5" presStyleCnt="0"/>
      <dgm:spPr/>
    </dgm:pt>
    <dgm:pt modelId="{B8657276-F944-4C03-859C-C1DB900AA5DA}" type="pres">
      <dgm:prSet presAssocID="{EBA38DA4-5D52-427C-A0AB-6E3F10ECC5F7}" presName="Name23" presStyleLbl="parChTrans1D4" presStyleIdx="13" presStyleCnt="14"/>
      <dgm:spPr/>
    </dgm:pt>
    <dgm:pt modelId="{DCDE4CF4-5FAA-4DE5-AB8D-06E439FC50FA}" type="pres">
      <dgm:prSet presAssocID="{F84DE5D8-5214-42F0-AB25-37B19A37D12C}" presName="hierRoot4" presStyleCnt="0"/>
      <dgm:spPr/>
    </dgm:pt>
    <dgm:pt modelId="{CF8CDB71-5498-4BCA-8B73-C8E4A49808DD}" type="pres">
      <dgm:prSet presAssocID="{F84DE5D8-5214-42F0-AB25-37B19A37D12C}" presName="composite4" presStyleCnt="0"/>
      <dgm:spPr/>
    </dgm:pt>
    <dgm:pt modelId="{6D4CA8E9-664C-4957-9C9A-8845DC0E40B7}" type="pres">
      <dgm:prSet presAssocID="{F84DE5D8-5214-42F0-AB25-37B19A37D12C}" presName="background4" presStyleLbl="node4" presStyleIdx="13" presStyleCnt="14"/>
      <dgm:spPr/>
    </dgm:pt>
    <dgm:pt modelId="{F884FB44-DBC7-413F-AB48-F1A2AF131406}" type="pres">
      <dgm:prSet presAssocID="{F84DE5D8-5214-42F0-AB25-37B19A37D12C}" presName="text4" presStyleLbl="fgAcc4" presStyleIdx="13" presStyleCnt="14">
        <dgm:presLayoutVars>
          <dgm:chPref val="3"/>
        </dgm:presLayoutVars>
      </dgm:prSet>
      <dgm:spPr/>
    </dgm:pt>
    <dgm:pt modelId="{4D5CD6F6-5E91-4D7F-9B19-7BD10BE28C02}" type="pres">
      <dgm:prSet presAssocID="{F84DE5D8-5214-42F0-AB25-37B19A37D12C}" presName="hierChild5" presStyleCnt="0"/>
      <dgm:spPr/>
    </dgm:pt>
  </dgm:ptLst>
  <dgm:cxnLst>
    <dgm:cxn modelId="{CF5C6703-0D01-4BB2-BE33-E2B0AAE11CA6}" type="presOf" srcId="{ECDCCD1B-CE50-49AA-A667-1F81D1CB68AD}" destId="{49B47C53-5411-4314-81EA-48B3BA276486}" srcOrd="0" destOrd="0" presId="urn:microsoft.com/office/officeart/2005/8/layout/hierarchy1"/>
    <dgm:cxn modelId="{FFB16F03-0EA2-40C3-8A1B-12D09399A6D8}" type="presOf" srcId="{3AF3A522-4D3C-4D2C-AF6A-E00260ADBE60}" destId="{2D7599D1-B5B1-4388-8F82-07042503176B}" srcOrd="0" destOrd="0" presId="urn:microsoft.com/office/officeart/2005/8/layout/hierarchy1"/>
    <dgm:cxn modelId="{9A2D5604-D10E-497D-93E4-E33E23BDC0AB}" type="presOf" srcId="{F84DE5D8-5214-42F0-AB25-37B19A37D12C}" destId="{F884FB44-DBC7-413F-AB48-F1A2AF131406}" srcOrd="0" destOrd="0" presId="urn:microsoft.com/office/officeart/2005/8/layout/hierarchy1"/>
    <dgm:cxn modelId="{BBFDE707-C629-4763-BDD3-E18D25D33A84}" srcId="{654EF256-99AB-4A5C-9A42-5C601D643093}" destId="{5BFF9524-AA1C-441E-AA58-8A480140E8B7}" srcOrd="0" destOrd="0" parTransId="{2D442BE5-1542-450A-A15D-18A0D8171505}" sibTransId="{216A20C7-0B84-4C57-845F-E49CDEE52EBB}"/>
    <dgm:cxn modelId="{DD620F08-5513-4E9F-9DED-A1F540FD6EA6}" srcId="{D046FE5F-6343-4B80-BB49-42C63BAC5385}" destId="{60ED51DB-3E37-4436-9F86-7E22AC4F49A5}" srcOrd="0" destOrd="0" parTransId="{AA5439E6-70C8-4628-A9A6-AED7A18948A9}" sibTransId="{0C76F199-29C7-4940-997F-6A4FDA0203BE}"/>
    <dgm:cxn modelId="{F53F490A-9AF9-42E7-8D8A-F9EFE6BDF9F5}" type="presOf" srcId="{AA5439E6-70C8-4628-A9A6-AED7A18948A9}" destId="{4A00C7DE-D97C-43C6-A61D-A392B7515B3C}" srcOrd="0" destOrd="0" presId="urn:microsoft.com/office/officeart/2005/8/layout/hierarchy1"/>
    <dgm:cxn modelId="{BE69500A-168C-47D2-B833-7B02EFCB5796}" type="presOf" srcId="{5BFF9524-AA1C-441E-AA58-8A480140E8B7}" destId="{65EC16A1-6DA6-4AEB-A258-330B8E57CBDF}" srcOrd="0" destOrd="0" presId="urn:microsoft.com/office/officeart/2005/8/layout/hierarchy1"/>
    <dgm:cxn modelId="{CD6D5B0B-DBC6-484D-8C2F-02511490CB4B}" type="presOf" srcId="{CBA273D0-F051-443C-8B18-42F9FE33AC59}" destId="{05405554-B52E-4AB5-9365-22BC6E527676}" srcOrd="0" destOrd="0" presId="urn:microsoft.com/office/officeart/2005/8/layout/hierarchy1"/>
    <dgm:cxn modelId="{566F6412-3430-4AC1-988D-230532370DD3}" srcId="{040C33F3-9F23-43B9-8165-02E7616C4119}" destId="{26D38791-2929-4A63-AE6D-72A2A8AB1602}" srcOrd="1" destOrd="0" parTransId="{810427F0-FC63-4D56-A627-12756E23459E}" sibTransId="{11B27B47-4086-4579-88D0-BE2469DD2D28}"/>
    <dgm:cxn modelId="{7A105F14-445C-4266-BA7B-E2A58FA1010F}" type="presOf" srcId="{273D5F58-9600-4882-8F1F-C954E159FA99}" destId="{BD9A4239-6F17-4195-B12D-06F4F227042D}" srcOrd="0" destOrd="0" presId="urn:microsoft.com/office/officeart/2005/8/layout/hierarchy1"/>
    <dgm:cxn modelId="{62BC6D16-3E10-4D5C-982B-ECE517A4912E}" type="presOf" srcId="{88594454-4512-4FAA-9D89-A57C03C3F022}" destId="{B9540D9B-27A1-4352-AED9-620CD16B86D8}" srcOrd="0" destOrd="0" presId="urn:microsoft.com/office/officeart/2005/8/layout/hierarchy1"/>
    <dgm:cxn modelId="{53518D21-52A4-4603-A821-95AD396F9C0D}" type="presOf" srcId="{8E6AD051-C27F-4F75-81DD-7DBEFB18CD45}" destId="{147E128B-1A43-4067-A2D9-9BDA2ED8A194}" srcOrd="0" destOrd="0" presId="urn:microsoft.com/office/officeart/2005/8/layout/hierarchy1"/>
    <dgm:cxn modelId="{9DDAA221-CD11-43F5-82F8-5E08F36B12C7}" type="presOf" srcId="{996839D3-D9A8-41F2-A151-845EA734B3A2}" destId="{6E1289E6-F3BB-48A4-A242-7D1581CEC1E0}" srcOrd="0" destOrd="0" presId="urn:microsoft.com/office/officeart/2005/8/layout/hierarchy1"/>
    <dgm:cxn modelId="{C614A225-D609-4745-A07E-FB8FB1412712}" srcId="{FF461D45-882D-49B1-83F1-A7ACA5FD6CC0}" destId="{8E6AD051-C27F-4F75-81DD-7DBEFB18CD45}" srcOrd="0" destOrd="0" parTransId="{3AF3A522-4D3C-4D2C-AF6A-E00260ADBE60}" sibTransId="{3059D088-9FB5-4D86-B1DE-855527396E25}"/>
    <dgm:cxn modelId="{602E5328-D92C-424E-8725-F4D70D85B6D7}" type="presOf" srcId="{ECEA6465-89ED-4299-8F4F-D35D3A119C5F}" destId="{EBDF71DB-B90A-4284-B106-C213B1533062}" srcOrd="0" destOrd="0" presId="urn:microsoft.com/office/officeart/2005/8/layout/hierarchy1"/>
    <dgm:cxn modelId="{F8F8C128-E696-4F59-B046-BF1C6196BC2F}" type="presOf" srcId="{BA7284B2-CF3C-48B7-9105-2633A671B921}" destId="{57F9FE14-C251-4276-849A-6FD19CCB8286}" srcOrd="0" destOrd="0" presId="urn:microsoft.com/office/officeart/2005/8/layout/hierarchy1"/>
    <dgm:cxn modelId="{02745129-2D99-4A15-ACDF-F9F9E8DE5C08}" type="presOf" srcId="{92D6FA6D-2DA5-4427-9D74-6398F79DE6E4}" destId="{479320B3-03DF-4819-B661-D074874E3510}" srcOrd="0" destOrd="0" presId="urn:microsoft.com/office/officeart/2005/8/layout/hierarchy1"/>
    <dgm:cxn modelId="{D6401F2B-2784-44AF-A89B-46C7D8AA661A}" srcId="{5BFF9524-AA1C-441E-AA58-8A480140E8B7}" destId="{CAC56F56-92C5-4F01-95E0-492F86B739A7}" srcOrd="2" destOrd="0" parTransId="{88594454-4512-4FAA-9D89-A57C03C3F022}" sibTransId="{94060966-B953-452F-BBA3-295343CCF76E}"/>
    <dgm:cxn modelId="{0DC6102C-A9B9-4BD5-A1C4-6AB8387B5B5D}" type="presOf" srcId="{DC4EA8D2-A53B-4B83-A485-3B96DED6B4EC}" destId="{F2601E3C-4B40-45C7-B383-CBFE838CC361}" srcOrd="0" destOrd="0" presId="urn:microsoft.com/office/officeart/2005/8/layout/hierarchy1"/>
    <dgm:cxn modelId="{E6B69134-FA05-45A4-BF90-78B61261294C}" srcId="{6B4B8FC8-29B0-440C-87F3-8B97810EB2B5}" destId="{871AD177-21A6-49C0-A1AA-DB450D5F799E}" srcOrd="0" destOrd="0" parTransId="{06B4334B-EB7C-4814-9989-2AF33F1D68C0}" sibTransId="{721B1A44-5FB8-4749-9CFA-BECA25BAC0D6}"/>
    <dgm:cxn modelId="{D7B3033A-ABB9-4EC0-80C7-2102CDF37AE4}" type="presOf" srcId="{E4C57C05-98D4-4C7A-B055-765065CA59E5}" destId="{E42A34FD-2A4E-4BC3-9783-67AF41365DB0}" srcOrd="0" destOrd="0" presId="urn:microsoft.com/office/officeart/2005/8/layout/hierarchy1"/>
    <dgm:cxn modelId="{EE34E13B-C3B3-4A72-A32F-6870B7C6896F}" type="presOf" srcId="{D046FE5F-6343-4B80-BB49-42C63BAC5385}" destId="{0A73F060-7B78-429E-A974-5276A3695C51}" srcOrd="0" destOrd="0" presId="urn:microsoft.com/office/officeart/2005/8/layout/hierarchy1"/>
    <dgm:cxn modelId="{9B70E55C-7C00-42E4-A688-D3272B716715}" type="presOf" srcId="{A8489DF8-B018-4BF9-BE9F-B676887952BC}" destId="{FB0ABD18-0B90-4C33-92A0-F2E27AAF6304}" srcOrd="0" destOrd="0" presId="urn:microsoft.com/office/officeart/2005/8/layout/hierarchy1"/>
    <dgm:cxn modelId="{FCCA8663-F353-436F-AAAA-FEE7225CDE10}" type="presOf" srcId="{20BD66D5-1C3A-4014-B098-2E528122BC2E}" destId="{87C02547-5C4E-42A3-A1A8-EFEE023B4D4C}" srcOrd="0" destOrd="0" presId="urn:microsoft.com/office/officeart/2005/8/layout/hierarchy1"/>
    <dgm:cxn modelId="{F27FB464-1E7C-4B59-B295-2BC405A0A355}" srcId="{FF461D45-882D-49B1-83F1-A7ACA5FD6CC0}" destId="{ECDCCD1B-CE50-49AA-A667-1F81D1CB68AD}" srcOrd="1" destOrd="0" parTransId="{273D5F58-9600-4882-8F1F-C954E159FA99}" sibTransId="{D24FB882-84C9-4584-9A47-753EACA18B56}"/>
    <dgm:cxn modelId="{58FC0D45-A72A-4564-B4AD-6933B51E4CBB}" srcId="{940AE7F2-4F55-4AFA-8195-6A7271F22A6D}" destId="{CE9DBCF7-5A6A-4817-938A-13BBFE0A8F87}" srcOrd="0" destOrd="0" parTransId="{1F63BE0A-96AF-4940-9952-2AA2F18B4E81}" sibTransId="{AB640053-122B-4543-B2B1-1E6B9D84443B}"/>
    <dgm:cxn modelId="{D8455747-CD8E-4A95-9E17-BDB28CFE900D}" srcId="{5AB48E47-E7DE-4101-AD8C-7B76E44A5FFD}" destId="{ECEA6465-89ED-4299-8F4F-D35D3A119C5F}" srcOrd="0" destOrd="0" parTransId="{DC4EA8D2-A53B-4B83-A485-3B96DED6B4EC}" sibTransId="{D73F599E-A734-412B-850A-9DFBD06176C1}"/>
    <dgm:cxn modelId="{601D6F49-F970-4279-BA62-E539CF9008EC}" type="presOf" srcId="{EBA38DA4-5D52-427C-A0AB-6E3F10ECC5F7}" destId="{B8657276-F944-4C03-859C-C1DB900AA5DA}" srcOrd="0" destOrd="0" presId="urn:microsoft.com/office/officeart/2005/8/layout/hierarchy1"/>
    <dgm:cxn modelId="{E8E50A4A-43EC-4D3C-BA4C-810F54812D55}" type="presOf" srcId="{167E61FF-ED11-4E58-8E5D-D3E26346DB1C}" destId="{6E50AA29-EFFF-46EE-9AE5-6D9978346F09}" srcOrd="0" destOrd="0" presId="urn:microsoft.com/office/officeart/2005/8/layout/hierarchy1"/>
    <dgm:cxn modelId="{4DADFB4E-55B5-42CD-9D86-89878F9033C7}" type="presOf" srcId="{FF461D45-882D-49B1-83F1-A7ACA5FD6CC0}" destId="{AB5047D8-61B0-4D05-8257-5AC2FBF368CA}" srcOrd="0" destOrd="0" presId="urn:microsoft.com/office/officeart/2005/8/layout/hierarchy1"/>
    <dgm:cxn modelId="{962A5A6F-D223-44B7-88B0-C0F799F016A4}" srcId="{5DE139D3-8D3D-4EFB-BDED-DDA690FC6323}" destId="{6947D63E-2F6B-49E7-83DB-A34F327CBFA0}" srcOrd="0" destOrd="0" parTransId="{996839D3-D9A8-41F2-A151-845EA734B3A2}" sibTransId="{61835A0C-68D5-4F1A-8E2D-71ACDD9BBF30}"/>
    <dgm:cxn modelId="{82670253-8EE8-43C1-B668-B7CC6C0F387E}" type="presOf" srcId="{99440C6A-E789-4C3D-8F47-A0F463A483B7}" destId="{321EA3F3-028B-402A-999C-ED95903B8875}" srcOrd="0" destOrd="0" presId="urn:microsoft.com/office/officeart/2005/8/layout/hierarchy1"/>
    <dgm:cxn modelId="{A1AC6B75-08BE-4751-95DD-ABC8299984D9}" type="presOf" srcId="{06B4334B-EB7C-4814-9989-2AF33F1D68C0}" destId="{C7CD86C6-4C4F-45AF-813A-3B843BAF368E}" srcOrd="0" destOrd="0" presId="urn:microsoft.com/office/officeart/2005/8/layout/hierarchy1"/>
    <dgm:cxn modelId="{0AB52356-CBBF-4ED0-91AC-1FAB73388647}" srcId="{5BFF9524-AA1C-441E-AA58-8A480140E8B7}" destId="{33C61B21-D69C-44C3-88CD-0F8DDD354B76}" srcOrd="1" destOrd="0" parTransId="{FBED7E04-0744-431F-A97B-E12F0A09DD9E}" sibTransId="{9D83C164-399B-4E06-B3C0-B751E603AF0D}"/>
    <dgm:cxn modelId="{A5DF3E56-DD48-4E52-AE9A-9B802B27BAE8}" type="presOf" srcId="{5AB48E47-E7DE-4101-AD8C-7B76E44A5FFD}" destId="{9A78D07F-A5B9-44B0-9A5B-875FF210C42F}" srcOrd="0" destOrd="0" presId="urn:microsoft.com/office/officeart/2005/8/layout/hierarchy1"/>
    <dgm:cxn modelId="{2A54B27E-6E43-47E1-8948-BF95A313B63D}" srcId="{871AD177-21A6-49C0-A1AA-DB450D5F799E}" destId="{167E61FF-ED11-4E58-8E5D-D3E26346DB1C}" srcOrd="0" destOrd="0" parTransId="{92D6FA6D-2DA5-4427-9D74-6398F79DE6E4}" sibTransId="{C5124D23-031A-4DF1-8447-EE278A544229}"/>
    <dgm:cxn modelId="{C50FC67E-39D2-47EC-BF20-B6A28F4B0BCB}" type="presOf" srcId="{040C33F3-9F23-43B9-8165-02E7616C4119}" destId="{54E3AC6F-B614-499D-8504-A237F5D13FCF}" srcOrd="0" destOrd="0" presId="urn:microsoft.com/office/officeart/2005/8/layout/hierarchy1"/>
    <dgm:cxn modelId="{932F1D82-E215-4DFE-AF6F-210C42D67FE3}" srcId="{33C61B21-D69C-44C3-88CD-0F8DDD354B76}" destId="{5DE139D3-8D3D-4EFB-BDED-DDA690FC6323}" srcOrd="0" destOrd="0" parTransId="{C25AB37F-F9D4-41F0-86CB-0C42412525B2}" sibTransId="{BA5C75FC-A754-4D03-BF3A-78ECA794D065}"/>
    <dgm:cxn modelId="{BF534683-99D2-4E54-B218-CBB77CBD6144}" srcId="{5BFF9524-AA1C-441E-AA58-8A480140E8B7}" destId="{040C33F3-9F23-43B9-8165-02E7616C4119}" srcOrd="0" destOrd="0" parTransId="{1CE4151B-4B52-4D18-A3B9-939C42AA9F37}" sibTransId="{0F62C09D-3533-4307-8866-2562BF6AEF39}"/>
    <dgm:cxn modelId="{C253508B-52D0-4E47-8463-3BC9B6561287}" type="presOf" srcId="{654EF256-99AB-4A5C-9A42-5C601D643093}" destId="{A061274C-B99B-4A05-ABEB-3F6F1006A2B0}" srcOrd="0" destOrd="0" presId="urn:microsoft.com/office/officeart/2005/8/layout/hierarchy1"/>
    <dgm:cxn modelId="{E15E1E8E-8827-4EC6-88A5-4D79CBF4FAC2}" type="presOf" srcId="{5DE139D3-8D3D-4EFB-BDED-DDA690FC6323}" destId="{929D24DA-D9DC-4706-8A23-4CC598CCD202}" srcOrd="0" destOrd="0" presId="urn:microsoft.com/office/officeart/2005/8/layout/hierarchy1"/>
    <dgm:cxn modelId="{31AB1A91-DB70-4C58-AF7F-7799A36502BA}" srcId="{ECDCCD1B-CE50-49AA-A667-1F81D1CB68AD}" destId="{F84DE5D8-5214-42F0-AB25-37B19A37D12C}" srcOrd="0" destOrd="0" parTransId="{EBA38DA4-5D52-427C-A0AB-6E3F10ECC5F7}" sibTransId="{D9FD9074-CD39-4CEC-BF91-270984D29AB2}"/>
    <dgm:cxn modelId="{28FDF996-1EB1-4402-A677-F489657265A4}" srcId="{8E6AD051-C27F-4F75-81DD-7DBEFB18CD45}" destId="{6EFD7167-029C-4863-9DEA-B576E87D9A7F}" srcOrd="0" destOrd="0" parTransId="{BA7284B2-CF3C-48B7-9105-2633A671B921}" sibTransId="{0DB933CA-0165-435B-BA90-EA7254260BDE}"/>
    <dgm:cxn modelId="{506B9F97-5F91-4F38-B051-FF866EB82A29}" type="presOf" srcId="{26D38791-2929-4A63-AE6D-72A2A8AB1602}" destId="{A2CC8CE8-5043-4CC8-A642-40BABE2509A2}" srcOrd="0" destOrd="0" presId="urn:microsoft.com/office/officeart/2005/8/layout/hierarchy1"/>
    <dgm:cxn modelId="{3E897E9A-4D80-4F96-ABC4-709ED658CE7C}" type="presOf" srcId="{6947D63E-2F6B-49E7-83DB-A34F327CBFA0}" destId="{F14E1547-3DCA-4483-862F-FBCF9225E615}" srcOrd="0" destOrd="0" presId="urn:microsoft.com/office/officeart/2005/8/layout/hierarchy1"/>
    <dgm:cxn modelId="{CD89739F-100A-4E96-B41D-1B4303D0F204}" type="presOf" srcId="{60ED51DB-3E37-4436-9F86-7E22AC4F49A5}" destId="{0A865D52-3A64-4F8A-A9DF-0C05DC428001}" srcOrd="0" destOrd="0" presId="urn:microsoft.com/office/officeart/2005/8/layout/hierarchy1"/>
    <dgm:cxn modelId="{BBFD20A5-4844-4FB7-A8F9-06F89E52A947}" type="presOf" srcId="{FBED7E04-0744-431F-A97B-E12F0A09DD9E}" destId="{3438FCF6-6D6A-468D-A8BD-5585ABD9CCE5}" srcOrd="0" destOrd="0" presId="urn:microsoft.com/office/officeart/2005/8/layout/hierarchy1"/>
    <dgm:cxn modelId="{DCC277A9-B1E1-4BB7-A581-97FC1E3BCFD8}" type="presOf" srcId="{6EFD7167-029C-4863-9DEA-B576E87D9A7F}" destId="{CDDA0559-7210-41D9-8CCB-FD10389B5962}" srcOrd="0" destOrd="0" presId="urn:microsoft.com/office/officeart/2005/8/layout/hierarchy1"/>
    <dgm:cxn modelId="{531B45B6-9A11-4245-A6F3-EBBB19A497F6}" srcId="{CBA273D0-F051-443C-8B18-42F9FE33AC59}" destId="{20BD66D5-1C3A-4014-B098-2E528122BC2E}" srcOrd="0" destOrd="0" parTransId="{A8489DF8-B018-4BF9-BE9F-B676887952BC}" sibTransId="{2D6D0D87-AB54-4581-A8C9-78BEAC01E3CF}"/>
    <dgm:cxn modelId="{0E749BB7-A985-4321-B316-644D978A2810}" type="presOf" srcId="{810427F0-FC63-4D56-A627-12756E23459E}" destId="{1965B645-BAD6-48AD-BA55-6A16F1724D51}" srcOrd="0" destOrd="0" presId="urn:microsoft.com/office/officeart/2005/8/layout/hierarchy1"/>
    <dgm:cxn modelId="{FA9471B9-2838-40B6-BC88-57D5BBA1826D}" type="presOf" srcId="{1CE4151B-4B52-4D18-A3B9-939C42AA9F37}" destId="{495DB978-4E7B-45F5-98D0-73C6018D9B60}" srcOrd="0" destOrd="0" presId="urn:microsoft.com/office/officeart/2005/8/layout/hierarchy1"/>
    <dgm:cxn modelId="{145034BA-27FA-4F82-9CEC-E619889C9A91}" type="presOf" srcId="{33C61B21-D69C-44C3-88CD-0F8DDD354B76}" destId="{44F030D5-8DFE-4E70-824B-AB9D3737F8C1}" srcOrd="0" destOrd="0" presId="urn:microsoft.com/office/officeart/2005/8/layout/hierarchy1"/>
    <dgm:cxn modelId="{B9EF19BC-0C8B-4B06-86BC-58BDCB00ED05}" type="presOf" srcId="{E94A65D3-2390-4D7D-8676-6B4CE1F2F141}" destId="{04D74B58-E651-4375-A740-CA48EDD3E6DF}" srcOrd="0" destOrd="0" presId="urn:microsoft.com/office/officeart/2005/8/layout/hierarchy1"/>
    <dgm:cxn modelId="{937004C6-81AB-42F8-B51B-5692BED90E6E}" type="presOf" srcId="{1F63BE0A-96AF-4940-9952-2AA2F18B4E81}" destId="{63FA08A1-F324-4686-8355-38B736E097B3}" srcOrd="0" destOrd="0" presId="urn:microsoft.com/office/officeart/2005/8/layout/hierarchy1"/>
    <dgm:cxn modelId="{1A3E86CD-8454-4BA3-BA8E-3853FEDB6A1E}" type="presOf" srcId="{63122242-D5EF-41E2-A3ED-376F0E38FBF1}" destId="{5F7AA770-7E6C-48EC-AC0F-2870E805F30B}" srcOrd="0" destOrd="0" presId="urn:microsoft.com/office/officeart/2005/8/layout/hierarchy1"/>
    <dgm:cxn modelId="{22E8C9CD-1362-4E54-B4A8-A59A568AF3C3}" type="presOf" srcId="{CE9DBCF7-5A6A-4817-938A-13BBFE0A8F87}" destId="{7D590510-0786-4EB9-B3B6-4CB4BF55CB9A}" srcOrd="0" destOrd="0" presId="urn:microsoft.com/office/officeart/2005/8/layout/hierarchy1"/>
    <dgm:cxn modelId="{58D528CE-237F-4FD0-A9A4-148A6D3427B2}" type="presOf" srcId="{6B4B8FC8-29B0-440C-87F3-8B97810EB2B5}" destId="{94FC0760-34D2-494B-91D2-CD24AB45F819}" srcOrd="0" destOrd="0" presId="urn:microsoft.com/office/officeart/2005/8/layout/hierarchy1"/>
    <dgm:cxn modelId="{D259A6CE-203B-4A5C-8C99-B5085C28B561}" srcId="{33C61B21-D69C-44C3-88CD-0F8DDD354B76}" destId="{940AE7F2-4F55-4AFA-8195-6A7271F22A6D}" srcOrd="1" destOrd="0" parTransId="{63122242-D5EF-41E2-A3ED-376F0E38FBF1}" sibTransId="{D629A5BB-B176-458E-BE01-FA9128CFDE3D}"/>
    <dgm:cxn modelId="{D5DBACD4-C479-4449-911E-A62562C88E6E}" type="presOf" srcId="{940AE7F2-4F55-4AFA-8195-6A7271F22A6D}" destId="{1028624D-DFA7-433B-B7C5-CCB94378E01D}" srcOrd="0" destOrd="0" presId="urn:microsoft.com/office/officeart/2005/8/layout/hierarchy1"/>
    <dgm:cxn modelId="{0009F6D9-EC81-44D6-8063-3D72BE4C9825}" srcId="{6B4B8FC8-29B0-440C-87F3-8B97810EB2B5}" destId="{5AB48E47-E7DE-4101-AD8C-7B76E44A5FFD}" srcOrd="1" destOrd="0" parTransId="{E94A65D3-2390-4D7D-8676-6B4CE1F2F141}" sibTransId="{7C8D932F-4578-4B4F-8F0D-24507B022A74}"/>
    <dgm:cxn modelId="{3F42DDDA-00C1-4E99-B93A-3254BE1BE32D}" srcId="{26D38791-2929-4A63-AE6D-72A2A8AB1602}" destId="{CBA273D0-F051-443C-8B18-42F9FE33AC59}" srcOrd="0" destOrd="0" parTransId="{E4C57C05-98D4-4C7A-B055-765065CA59E5}" sibTransId="{D24F00AC-C5B0-427C-8126-2CAE2B38D59B}"/>
    <dgm:cxn modelId="{33F7AEDE-DFE1-4930-A97C-A4A1BA24D8E7}" srcId="{CAC56F56-92C5-4F01-95E0-492F86B739A7}" destId="{FF461D45-882D-49B1-83F1-A7ACA5FD6CC0}" srcOrd="0" destOrd="0" parTransId="{99440C6A-E789-4C3D-8F47-A0F463A483B7}" sibTransId="{2303E25E-DAE4-4437-87D6-94684F569AB9}"/>
    <dgm:cxn modelId="{8527E8EC-944B-413C-BBC2-B2DEBB1030BA}" srcId="{040C33F3-9F23-43B9-8165-02E7616C4119}" destId="{6B4B8FC8-29B0-440C-87F3-8B97810EB2B5}" srcOrd="0" destOrd="0" parTransId="{85D574B5-4F91-448E-81CA-517FFF8C5718}" sibTransId="{E63997D4-A9D1-403C-9B07-3418A4768920}"/>
    <dgm:cxn modelId="{C8AD29EF-7B89-41FE-B1E6-7FBC7787BDD3}" type="presOf" srcId="{871AD177-21A6-49C0-A1AA-DB450D5F799E}" destId="{741B25D7-4A00-4FB3-B8E5-13EE7DAD8C46}" srcOrd="0" destOrd="0" presId="urn:microsoft.com/office/officeart/2005/8/layout/hierarchy1"/>
    <dgm:cxn modelId="{F4E074EF-8D94-417F-9F10-321C2FA8A1E1}" type="presOf" srcId="{10FF7F86-D369-45BD-AB91-1FD392DAE8E4}" destId="{3D22561D-27E5-4599-9DBB-F517AF1D2C3E}" srcOrd="0" destOrd="0" presId="urn:microsoft.com/office/officeart/2005/8/layout/hierarchy1"/>
    <dgm:cxn modelId="{CC2B37F0-7607-452E-B341-5C3ED9275807}" type="presOf" srcId="{CAC56F56-92C5-4F01-95E0-492F86B739A7}" destId="{BE0B37B0-262D-49CC-AC50-1272FD509586}" srcOrd="0" destOrd="0" presId="urn:microsoft.com/office/officeart/2005/8/layout/hierarchy1"/>
    <dgm:cxn modelId="{EA18ECF2-3051-4A26-9126-8B6C2B7E6656}" type="presOf" srcId="{85D574B5-4F91-448E-81CA-517FFF8C5718}" destId="{FB71907A-152A-476F-B86B-B02BEF4DC976}" srcOrd="0" destOrd="0" presId="urn:microsoft.com/office/officeart/2005/8/layout/hierarchy1"/>
    <dgm:cxn modelId="{5EC591F7-6436-45D7-9143-A4FD50F9AA17}" type="presOf" srcId="{C25AB37F-F9D4-41F0-86CB-0C42412525B2}" destId="{6501C5AE-C032-47DF-B0FE-7BA73B408A7E}" srcOrd="0" destOrd="0" presId="urn:microsoft.com/office/officeart/2005/8/layout/hierarchy1"/>
    <dgm:cxn modelId="{A65549FA-9851-4D14-B18F-9258E194CF67}" srcId="{26D38791-2929-4A63-AE6D-72A2A8AB1602}" destId="{D046FE5F-6343-4B80-BB49-42C63BAC5385}" srcOrd="1" destOrd="0" parTransId="{10FF7F86-D369-45BD-AB91-1FD392DAE8E4}" sibTransId="{F0FD6806-B4C7-41F1-9F53-025BE2BEDCA9}"/>
    <dgm:cxn modelId="{F7857B36-8EDE-4F29-9098-5BF169CEB688}" type="presParOf" srcId="{A061274C-B99B-4A05-ABEB-3F6F1006A2B0}" destId="{C834F755-9B2A-426D-A65D-F60319296796}" srcOrd="0" destOrd="0" presId="urn:microsoft.com/office/officeart/2005/8/layout/hierarchy1"/>
    <dgm:cxn modelId="{797753F0-396D-4589-BB5F-A08D7E4E5079}" type="presParOf" srcId="{C834F755-9B2A-426D-A65D-F60319296796}" destId="{886D8E22-614B-4676-90EA-3AEA5E4506A5}" srcOrd="0" destOrd="0" presId="urn:microsoft.com/office/officeart/2005/8/layout/hierarchy1"/>
    <dgm:cxn modelId="{380435BA-48C2-4DC0-8750-530C81BD7E16}" type="presParOf" srcId="{886D8E22-614B-4676-90EA-3AEA5E4506A5}" destId="{125E92D3-A283-405C-ABCD-E12139A509F1}" srcOrd="0" destOrd="0" presId="urn:microsoft.com/office/officeart/2005/8/layout/hierarchy1"/>
    <dgm:cxn modelId="{18A5BC56-4327-45F6-BC03-159849698F53}" type="presParOf" srcId="{886D8E22-614B-4676-90EA-3AEA5E4506A5}" destId="{65EC16A1-6DA6-4AEB-A258-330B8E57CBDF}" srcOrd="1" destOrd="0" presId="urn:microsoft.com/office/officeart/2005/8/layout/hierarchy1"/>
    <dgm:cxn modelId="{262C80F0-B404-4B90-9FFF-9A38985F8C7F}" type="presParOf" srcId="{C834F755-9B2A-426D-A65D-F60319296796}" destId="{AC06678C-92D4-4ACB-B846-1880CF835310}" srcOrd="1" destOrd="0" presId="urn:microsoft.com/office/officeart/2005/8/layout/hierarchy1"/>
    <dgm:cxn modelId="{4D095ED3-945C-4FFB-AA1D-18E168228442}" type="presParOf" srcId="{AC06678C-92D4-4ACB-B846-1880CF835310}" destId="{495DB978-4E7B-45F5-98D0-73C6018D9B60}" srcOrd="0" destOrd="0" presId="urn:microsoft.com/office/officeart/2005/8/layout/hierarchy1"/>
    <dgm:cxn modelId="{1BAAE66F-1080-4882-8B17-1C26E1A824E6}" type="presParOf" srcId="{AC06678C-92D4-4ACB-B846-1880CF835310}" destId="{6B5AD0C3-17B0-426B-AECF-7C3A9824C04F}" srcOrd="1" destOrd="0" presId="urn:microsoft.com/office/officeart/2005/8/layout/hierarchy1"/>
    <dgm:cxn modelId="{479252EC-447D-4F41-ADE2-746B5BD74F88}" type="presParOf" srcId="{6B5AD0C3-17B0-426B-AECF-7C3A9824C04F}" destId="{C1A08999-EDCC-46C7-AF02-01152EE82D48}" srcOrd="0" destOrd="0" presId="urn:microsoft.com/office/officeart/2005/8/layout/hierarchy1"/>
    <dgm:cxn modelId="{19E7B6B1-9452-4FB1-BD53-CFB929A24A2B}" type="presParOf" srcId="{C1A08999-EDCC-46C7-AF02-01152EE82D48}" destId="{454E4232-0B68-4A90-B610-309A5BAE0C75}" srcOrd="0" destOrd="0" presId="urn:microsoft.com/office/officeart/2005/8/layout/hierarchy1"/>
    <dgm:cxn modelId="{CD66751E-5BCB-49A6-9063-996F7A3D93EC}" type="presParOf" srcId="{C1A08999-EDCC-46C7-AF02-01152EE82D48}" destId="{54E3AC6F-B614-499D-8504-A237F5D13FCF}" srcOrd="1" destOrd="0" presId="urn:microsoft.com/office/officeart/2005/8/layout/hierarchy1"/>
    <dgm:cxn modelId="{ED27C2F7-104B-4604-8B13-CA648A1277C4}" type="presParOf" srcId="{6B5AD0C3-17B0-426B-AECF-7C3A9824C04F}" destId="{782A28FF-BC19-43BD-A42E-92CF0E391D46}" srcOrd="1" destOrd="0" presId="urn:microsoft.com/office/officeart/2005/8/layout/hierarchy1"/>
    <dgm:cxn modelId="{85C39C7E-F400-44B4-8AD9-459CD520EF0B}" type="presParOf" srcId="{782A28FF-BC19-43BD-A42E-92CF0E391D46}" destId="{FB71907A-152A-476F-B86B-B02BEF4DC976}" srcOrd="0" destOrd="0" presId="urn:microsoft.com/office/officeart/2005/8/layout/hierarchy1"/>
    <dgm:cxn modelId="{952C1673-693A-4FF1-BA3E-34BBD5533426}" type="presParOf" srcId="{782A28FF-BC19-43BD-A42E-92CF0E391D46}" destId="{4C98DA4D-8D8A-4891-A87D-AA1747A0E1DA}" srcOrd="1" destOrd="0" presId="urn:microsoft.com/office/officeart/2005/8/layout/hierarchy1"/>
    <dgm:cxn modelId="{54F5CDDD-D1E8-4525-960A-290ADD728F4E}" type="presParOf" srcId="{4C98DA4D-8D8A-4891-A87D-AA1747A0E1DA}" destId="{08CB800A-DA09-4661-989C-D6660D2731D6}" srcOrd="0" destOrd="0" presId="urn:microsoft.com/office/officeart/2005/8/layout/hierarchy1"/>
    <dgm:cxn modelId="{0CA011AF-BB54-4A55-B4B5-9174D4DF35CC}" type="presParOf" srcId="{08CB800A-DA09-4661-989C-D6660D2731D6}" destId="{9C2CA4F3-199C-4B4C-AAAE-37B079778E11}" srcOrd="0" destOrd="0" presId="urn:microsoft.com/office/officeart/2005/8/layout/hierarchy1"/>
    <dgm:cxn modelId="{0B5C2219-0E06-4D71-8D7F-124719C7B560}" type="presParOf" srcId="{08CB800A-DA09-4661-989C-D6660D2731D6}" destId="{94FC0760-34D2-494B-91D2-CD24AB45F819}" srcOrd="1" destOrd="0" presId="urn:microsoft.com/office/officeart/2005/8/layout/hierarchy1"/>
    <dgm:cxn modelId="{12E65C64-C29C-4C90-AD74-79056AFB89BC}" type="presParOf" srcId="{4C98DA4D-8D8A-4891-A87D-AA1747A0E1DA}" destId="{970DC2AD-B05E-4BF7-B156-BCD1D9E2C4C8}" srcOrd="1" destOrd="0" presId="urn:microsoft.com/office/officeart/2005/8/layout/hierarchy1"/>
    <dgm:cxn modelId="{AFE11B84-CEB2-465E-8DF8-D9BF39C5279C}" type="presParOf" srcId="{970DC2AD-B05E-4BF7-B156-BCD1D9E2C4C8}" destId="{C7CD86C6-4C4F-45AF-813A-3B843BAF368E}" srcOrd="0" destOrd="0" presId="urn:microsoft.com/office/officeart/2005/8/layout/hierarchy1"/>
    <dgm:cxn modelId="{16A51D08-5D8A-42C1-852D-513C7347B178}" type="presParOf" srcId="{970DC2AD-B05E-4BF7-B156-BCD1D9E2C4C8}" destId="{10581E67-7790-4AB3-AB33-38101B050E6E}" srcOrd="1" destOrd="0" presId="urn:microsoft.com/office/officeart/2005/8/layout/hierarchy1"/>
    <dgm:cxn modelId="{C548CBD9-29EF-41CE-BC1C-E832E904038F}" type="presParOf" srcId="{10581E67-7790-4AB3-AB33-38101B050E6E}" destId="{D103170A-EE29-40F9-B46E-1A06D0D2B8C1}" srcOrd="0" destOrd="0" presId="urn:microsoft.com/office/officeart/2005/8/layout/hierarchy1"/>
    <dgm:cxn modelId="{D5588115-D5D8-47CF-9D6D-F017C55173EA}" type="presParOf" srcId="{D103170A-EE29-40F9-B46E-1A06D0D2B8C1}" destId="{3353AB6A-2104-4B7C-866B-8A9D2D4D9B5E}" srcOrd="0" destOrd="0" presId="urn:microsoft.com/office/officeart/2005/8/layout/hierarchy1"/>
    <dgm:cxn modelId="{D68BE881-5520-4B7F-B711-6A5CE398FBF1}" type="presParOf" srcId="{D103170A-EE29-40F9-B46E-1A06D0D2B8C1}" destId="{741B25D7-4A00-4FB3-B8E5-13EE7DAD8C46}" srcOrd="1" destOrd="0" presId="urn:microsoft.com/office/officeart/2005/8/layout/hierarchy1"/>
    <dgm:cxn modelId="{7B777DD5-1BA3-4F69-9840-93BC8768907B}" type="presParOf" srcId="{10581E67-7790-4AB3-AB33-38101B050E6E}" destId="{2CA4371B-695D-40CF-ABCE-633BC7F1DA13}" srcOrd="1" destOrd="0" presId="urn:microsoft.com/office/officeart/2005/8/layout/hierarchy1"/>
    <dgm:cxn modelId="{AC551F3D-079D-4120-98D7-77D0682F8C56}" type="presParOf" srcId="{2CA4371B-695D-40CF-ABCE-633BC7F1DA13}" destId="{479320B3-03DF-4819-B661-D074874E3510}" srcOrd="0" destOrd="0" presId="urn:microsoft.com/office/officeart/2005/8/layout/hierarchy1"/>
    <dgm:cxn modelId="{D76CFC06-085D-4AF7-AB1D-F10AB229583E}" type="presParOf" srcId="{2CA4371B-695D-40CF-ABCE-633BC7F1DA13}" destId="{90330849-017B-49C7-AACE-A718382C2C2F}" srcOrd="1" destOrd="0" presId="urn:microsoft.com/office/officeart/2005/8/layout/hierarchy1"/>
    <dgm:cxn modelId="{25A90050-C9C2-4EDB-B7D2-DCA2276F927D}" type="presParOf" srcId="{90330849-017B-49C7-AACE-A718382C2C2F}" destId="{4545E7DB-9F86-4163-B664-7C0B9BE0AF41}" srcOrd="0" destOrd="0" presId="urn:microsoft.com/office/officeart/2005/8/layout/hierarchy1"/>
    <dgm:cxn modelId="{7989985F-D3F0-4D0E-A070-FCE7D195E429}" type="presParOf" srcId="{4545E7DB-9F86-4163-B664-7C0B9BE0AF41}" destId="{70AE7EA6-81D4-4B02-814F-63E787E7DA19}" srcOrd="0" destOrd="0" presId="urn:microsoft.com/office/officeart/2005/8/layout/hierarchy1"/>
    <dgm:cxn modelId="{FF638A69-7C6F-4B26-B78D-A39278073575}" type="presParOf" srcId="{4545E7DB-9F86-4163-B664-7C0B9BE0AF41}" destId="{6E50AA29-EFFF-46EE-9AE5-6D9978346F09}" srcOrd="1" destOrd="0" presId="urn:microsoft.com/office/officeart/2005/8/layout/hierarchy1"/>
    <dgm:cxn modelId="{B4A3057A-0444-45AB-9F2A-B720214D71CC}" type="presParOf" srcId="{90330849-017B-49C7-AACE-A718382C2C2F}" destId="{2435DAF0-910B-47B8-877C-C782B56E750B}" srcOrd="1" destOrd="0" presId="urn:microsoft.com/office/officeart/2005/8/layout/hierarchy1"/>
    <dgm:cxn modelId="{0FDE009D-D989-4501-9B97-05C06CF9313D}" type="presParOf" srcId="{970DC2AD-B05E-4BF7-B156-BCD1D9E2C4C8}" destId="{04D74B58-E651-4375-A740-CA48EDD3E6DF}" srcOrd="2" destOrd="0" presId="urn:microsoft.com/office/officeart/2005/8/layout/hierarchy1"/>
    <dgm:cxn modelId="{F4E1EB15-0439-43CF-821F-CAF1EB638A6F}" type="presParOf" srcId="{970DC2AD-B05E-4BF7-B156-BCD1D9E2C4C8}" destId="{D14440EF-9A82-4B3E-B20F-6C3C9DF95DC1}" srcOrd="3" destOrd="0" presId="urn:microsoft.com/office/officeart/2005/8/layout/hierarchy1"/>
    <dgm:cxn modelId="{A56B0A01-072B-46A9-86FF-CE879FDD1B6A}" type="presParOf" srcId="{D14440EF-9A82-4B3E-B20F-6C3C9DF95DC1}" destId="{5CEB8FE4-99B7-47EE-9367-9CAEB382A6D0}" srcOrd="0" destOrd="0" presId="urn:microsoft.com/office/officeart/2005/8/layout/hierarchy1"/>
    <dgm:cxn modelId="{53D76020-2E79-4002-A44A-5AE0E8BBA996}" type="presParOf" srcId="{5CEB8FE4-99B7-47EE-9367-9CAEB382A6D0}" destId="{C1499B82-97F0-4724-91C5-8F7F28127D81}" srcOrd="0" destOrd="0" presId="urn:microsoft.com/office/officeart/2005/8/layout/hierarchy1"/>
    <dgm:cxn modelId="{04A7DBB2-0BD5-4516-932B-634D39A36412}" type="presParOf" srcId="{5CEB8FE4-99B7-47EE-9367-9CAEB382A6D0}" destId="{9A78D07F-A5B9-44B0-9A5B-875FF210C42F}" srcOrd="1" destOrd="0" presId="urn:microsoft.com/office/officeart/2005/8/layout/hierarchy1"/>
    <dgm:cxn modelId="{12323DD6-3616-4F45-9F8C-C22ED80C62FD}" type="presParOf" srcId="{D14440EF-9A82-4B3E-B20F-6C3C9DF95DC1}" destId="{3BC016C9-BD21-48EF-B1E8-19F2AB12C9F5}" srcOrd="1" destOrd="0" presId="urn:microsoft.com/office/officeart/2005/8/layout/hierarchy1"/>
    <dgm:cxn modelId="{B8CD5CF6-BF97-4274-9218-D3988D3B55F9}" type="presParOf" srcId="{3BC016C9-BD21-48EF-B1E8-19F2AB12C9F5}" destId="{F2601E3C-4B40-45C7-B383-CBFE838CC361}" srcOrd="0" destOrd="0" presId="urn:microsoft.com/office/officeart/2005/8/layout/hierarchy1"/>
    <dgm:cxn modelId="{4BAF9EC5-FA4C-4A0A-9E8D-CED25FDE59B3}" type="presParOf" srcId="{3BC016C9-BD21-48EF-B1E8-19F2AB12C9F5}" destId="{A39AFADD-56C4-4939-A73C-677D4F3693E0}" srcOrd="1" destOrd="0" presId="urn:microsoft.com/office/officeart/2005/8/layout/hierarchy1"/>
    <dgm:cxn modelId="{BDA50D08-C8E3-47CC-B257-E0A461021A5F}" type="presParOf" srcId="{A39AFADD-56C4-4939-A73C-677D4F3693E0}" destId="{E2C1429D-224B-4B8A-8F90-BF8633742A73}" srcOrd="0" destOrd="0" presId="urn:microsoft.com/office/officeart/2005/8/layout/hierarchy1"/>
    <dgm:cxn modelId="{740E6CAF-C5DE-4798-AD43-2799909D4E4A}" type="presParOf" srcId="{E2C1429D-224B-4B8A-8F90-BF8633742A73}" destId="{8080ED8B-64CD-475A-9A1B-D3D664292C5B}" srcOrd="0" destOrd="0" presId="urn:microsoft.com/office/officeart/2005/8/layout/hierarchy1"/>
    <dgm:cxn modelId="{7D5C6361-7F48-48CD-8C92-53BAFFB0A9D9}" type="presParOf" srcId="{E2C1429D-224B-4B8A-8F90-BF8633742A73}" destId="{EBDF71DB-B90A-4284-B106-C213B1533062}" srcOrd="1" destOrd="0" presId="urn:microsoft.com/office/officeart/2005/8/layout/hierarchy1"/>
    <dgm:cxn modelId="{9C10BFE9-66E5-4170-AFF3-236A594AB851}" type="presParOf" srcId="{A39AFADD-56C4-4939-A73C-677D4F3693E0}" destId="{0C5CD37A-5670-4AA1-BD29-786536E47A43}" srcOrd="1" destOrd="0" presId="urn:microsoft.com/office/officeart/2005/8/layout/hierarchy1"/>
    <dgm:cxn modelId="{EBFFFB3D-26D5-4F58-BE02-C6B27D40ABA1}" type="presParOf" srcId="{782A28FF-BC19-43BD-A42E-92CF0E391D46}" destId="{1965B645-BAD6-48AD-BA55-6A16F1724D51}" srcOrd="2" destOrd="0" presId="urn:microsoft.com/office/officeart/2005/8/layout/hierarchy1"/>
    <dgm:cxn modelId="{549E8D93-5E68-4A7F-9B81-DC1FB9EC7030}" type="presParOf" srcId="{782A28FF-BC19-43BD-A42E-92CF0E391D46}" destId="{8A54C7F7-55F4-48B2-A2D2-0D79CC9092DC}" srcOrd="3" destOrd="0" presId="urn:microsoft.com/office/officeart/2005/8/layout/hierarchy1"/>
    <dgm:cxn modelId="{BAA37607-1D03-4D94-80C6-36B72B4F2FBD}" type="presParOf" srcId="{8A54C7F7-55F4-48B2-A2D2-0D79CC9092DC}" destId="{B2A4CA49-0876-42A9-92A9-42EC338FD7D9}" srcOrd="0" destOrd="0" presId="urn:microsoft.com/office/officeart/2005/8/layout/hierarchy1"/>
    <dgm:cxn modelId="{86E3789C-B096-4898-BFB8-FA77E71DDB50}" type="presParOf" srcId="{B2A4CA49-0876-42A9-92A9-42EC338FD7D9}" destId="{9448CA53-F428-4C9A-B98C-8F6BC87E3E28}" srcOrd="0" destOrd="0" presId="urn:microsoft.com/office/officeart/2005/8/layout/hierarchy1"/>
    <dgm:cxn modelId="{25A78020-04F3-4ABF-8890-BA06816477BC}" type="presParOf" srcId="{B2A4CA49-0876-42A9-92A9-42EC338FD7D9}" destId="{A2CC8CE8-5043-4CC8-A642-40BABE2509A2}" srcOrd="1" destOrd="0" presId="urn:microsoft.com/office/officeart/2005/8/layout/hierarchy1"/>
    <dgm:cxn modelId="{82BE62BA-3637-483F-BC2D-8BAC9CD26A97}" type="presParOf" srcId="{8A54C7F7-55F4-48B2-A2D2-0D79CC9092DC}" destId="{8BA1BAAF-EDD2-48C3-AFF9-AAD7C8E38767}" srcOrd="1" destOrd="0" presId="urn:microsoft.com/office/officeart/2005/8/layout/hierarchy1"/>
    <dgm:cxn modelId="{E58B6682-B7D4-4B11-AF79-3FB88063AACB}" type="presParOf" srcId="{8BA1BAAF-EDD2-48C3-AFF9-AAD7C8E38767}" destId="{E42A34FD-2A4E-4BC3-9783-67AF41365DB0}" srcOrd="0" destOrd="0" presId="urn:microsoft.com/office/officeart/2005/8/layout/hierarchy1"/>
    <dgm:cxn modelId="{F2E99D62-A1EC-4EE5-B782-B9F694216F9A}" type="presParOf" srcId="{8BA1BAAF-EDD2-48C3-AFF9-AAD7C8E38767}" destId="{9AB9C6A9-0EFA-440B-BCBB-54A1295230BF}" srcOrd="1" destOrd="0" presId="urn:microsoft.com/office/officeart/2005/8/layout/hierarchy1"/>
    <dgm:cxn modelId="{55D0E802-4BDC-455E-BAB2-955ECFE388B4}" type="presParOf" srcId="{9AB9C6A9-0EFA-440B-BCBB-54A1295230BF}" destId="{D651FD75-5F77-4FA9-BF18-C7BE278CEFAA}" srcOrd="0" destOrd="0" presId="urn:microsoft.com/office/officeart/2005/8/layout/hierarchy1"/>
    <dgm:cxn modelId="{1EE4D4E3-BCB1-4178-87F2-809CC935C6C9}" type="presParOf" srcId="{D651FD75-5F77-4FA9-BF18-C7BE278CEFAA}" destId="{5A25CA18-C2D6-4682-86CF-1D2C174EA192}" srcOrd="0" destOrd="0" presId="urn:microsoft.com/office/officeart/2005/8/layout/hierarchy1"/>
    <dgm:cxn modelId="{C6623A38-B7A9-478C-BAE4-658FED8C7616}" type="presParOf" srcId="{D651FD75-5F77-4FA9-BF18-C7BE278CEFAA}" destId="{05405554-B52E-4AB5-9365-22BC6E527676}" srcOrd="1" destOrd="0" presId="urn:microsoft.com/office/officeart/2005/8/layout/hierarchy1"/>
    <dgm:cxn modelId="{F97F3F96-E9C3-4AC8-B3B2-2914B11FA640}" type="presParOf" srcId="{9AB9C6A9-0EFA-440B-BCBB-54A1295230BF}" destId="{E94F3490-9B1A-4E00-9723-F03F2984572D}" srcOrd="1" destOrd="0" presId="urn:microsoft.com/office/officeart/2005/8/layout/hierarchy1"/>
    <dgm:cxn modelId="{CAFFFB68-7997-46A2-B889-977FF6901F2A}" type="presParOf" srcId="{E94F3490-9B1A-4E00-9723-F03F2984572D}" destId="{FB0ABD18-0B90-4C33-92A0-F2E27AAF6304}" srcOrd="0" destOrd="0" presId="urn:microsoft.com/office/officeart/2005/8/layout/hierarchy1"/>
    <dgm:cxn modelId="{8A6C7266-5E42-4C5D-A584-625060D389F7}" type="presParOf" srcId="{E94F3490-9B1A-4E00-9723-F03F2984572D}" destId="{B45D5147-8E44-41E8-B266-EEBFA48C566B}" srcOrd="1" destOrd="0" presId="urn:microsoft.com/office/officeart/2005/8/layout/hierarchy1"/>
    <dgm:cxn modelId="{EC7271F5-C045-4EE3-90CD-B6F39753A7B6}" type="presParOf" srcId="{B45D5147-8E44-41E8-B266-EEBFA48C566B}" destId="{8E7BA49F-05A9-4F69-909C-4900F4285089}" srcOrd="0" destOrd="0" presId="urn:microsoft.com/office/officeart/2005/8/layout/hierarchy1"/>
    <dgm:cxn modelId="{57440A3F-C4D2-4A3F-BAEC-370A4181B602}" type="presParOf" srcId="{8E7BA49F-05A9-4F69-909C-4900F4285089}" destId="{7BA0CFD3-AB49-458F-A26A-384585C9D738}" srcOrd="0" destOrd="0" presId="urn:microsoft.com/office/officeart/2005/8/layout/hierarchy1"/>
    <dgm:cxn modelId="{3F42A78E-034C-4B6E-86E4-5ACD72D7D8DF}" type="presParOf" srcId="{8E7BA49F-05A9-4F69-909C-4900F4285089}" destId="{87C02547-5C4E-42A3-A1A8-EFEE023B4D4C}" srcOrd="1" destOrd="0" presId="urn:microsoft.com/office/officeart/2005/8/layout/hierarchy1"/>
    <dgm:cxn modelId="{8CF13BC1-FA83-468E-A783-3B5DD44E9AD3}" type="presParOf" srcId="{B45D5147-8E44-41E8-B266-EEBFA48C566B}" destId="{C6C4F47D-C070-4049-A958-2B1E71AFBF3D}" srcOrd="1" destOrd="0" presId="urn:microsoft.com/office/officeart/2005/8/layout/hierarchy1"/>
    <dgm:cxn modelId="{5E6FF7C7-10A9-46D1-B752-CA6EDDF5BBA3}" type="presParOf" srcId="{8BA1BAAF-EDD2-48C3-AFF9-AAD7C8E38767}" destId="{3D22561D-27E5-4599-9DBB-F517AF1D2C3E}" srcOrd="2" destOrd="0" presId="urn:microsoft.com/office/officeart/2005/8/layout/hierarchy1"/>
    <dgm:cxn modelId="{B5D22D6E-5F51-48BE-971A-55AC1AE43BCE}" type="presParOf" srcId="{8BA1BAAF-EDD2-48C3-AFF9-AAD7C8E38767}" destId="{ADB3C208-51AB-4264-8852-16D88D0C14B2}" srcOrd="3" destOrd="0" presId="urn:microsoft.com/office/officeart/2005/8/layout/hierarchy1"/>
    <dgm:cxn modelId="{4922685E-6DE3-4F77-B68E-BD6F80B29A83}" type="presParOf" srcId="{ADB3C208-51AB-4264-8852-16D88D0C14B2}" destId="{7D88D48B-A51C-47B7-B0B3-0F0EDF03526D}" srcOrd="0" destOrd="0" presId="urn:microsoft.com/office/officeart/2005/8/layout/hierarchy1"/>
    <dgm:cxn modelId="{EC19715C-9B25-4BF1-AC5B-F663BBD2AAA3}" type="presParOf" srcId="{7D88D48B-A51C-47B7-B0B3-0F0EDF03526D}" destId="{1CCD919E-354C-4B24-B0B0-A231CEDF436A}" srcOrd="0" destOrd="0" presId="urn:microsoft.com/office/officeart/2005/8/layout/hierarchy1"/>
    <dgm:cxn modelId="{7E2DD247-DFEA-453E-AE2C-3728B3D0497B}" type="presParOf" srcId="{7D88D48B-A51C-47B7-B0B3-0F0EDF03526D}" destId="{0A73F060-7B78-429E-A974-5276A3695C51}" srcOrd="1" destOrd="0" presId="urn:microsoft.com/office/officeart/2005/8/layout/hierarchy1"/>
    <dgm:cxn modelId="{985B1504-BF17-40D8-9B02-F88270E5E6DB}" type="presParOf" srcId="{ADB3C208-51AB-4264-8852-16D88D0C14B2}" destId="{E8B67CA4-3ED8-42E7-A56C-F4DD6F82B4D6}" srcOrd="1" destOrd="0" presId="urn:microsoft.com/office/officeart/2005/8/layout/hierarchy1"/>
    <dgm:cxn modelId="{4E7D36F8-0AFD-4A10-AA28-81B82CEE0858}" type="presParOf" srcId="{E8B67CA4-3ED8-42E7-A56C-F4DD6F82B4D6}" destId="{4A00C7DE-D97C-43C6-A61D-A392B7515B3C}" srcOrd="0" destOrd="0" presId="urn:microsoft.com/office/officeart/2005/8/layout/hierarchy1"/>
    <dgm:cxn modelId="{95FA1432-47BB-4525-BAA3-CC18B99ED2FB}" type="presParOf" srcId="{E8B67CA4-3ED8-42E7-A56C-F4DD6F82B4D6}" destId="{813882C6-E165-4D97-8C45-4CE8F7C67682}" srcOrd="1" destOrd="0" presId="urn:microsoft.com/office/officeart/2005/8/layout/hierarchy1"/>
    <dgm:cxn modelId="{EA1A6C64-1F45-47E1-95C4-2DD6742B846E}" type="presParOf" srcId="{813882C6-E165-4D97-8C45-4CE8F7C67682}" destId="{9B27FA55-D4C5-45D9-82A2-1C833E1DDC5B}" srcOrd="0" destOrd="0" presId="urn:microsoft.com/office/officeart/2005/8/layout/hierarchy1"/>
    <dgm:cxn modelId="{596C3CCB-57A5-4AA7-AD6E-124E9D111D86}" type="presParOf" srcId="{9B27FA55-D4C5-45D9-82A2-1C833E1DDC5B}" destId="{15AF29AC-D931-448B-8542-CEC70F93CF62}" srcOrd="0" destOrd="0" presId="urn:microsoft.com/office/officeart/2005/8/layout/hierarchy1"/>
    <dgm:cxn modelId="{ADE8C2F1-9D1A-420A-ACEB-63F3193D4C71}" type="presParOf" srcId="{9B27FA55-D4C5-45D9-82A2-1C833E1DDC5B}" destId="{0A865D52-3A64-4F8A-A9DF-0C05DC428001}" srcOrd="1" destOrd="0" presId="urn:microsoft.com/office/officeart/2005/8/layout/hierarchy1"/>
    <dgm:cxn modelId="{89596024-46AE-467A-B30A-2B6470D33C67}" type="presParOf" srcId="{813882C6-E165-4D97-8C45-4CE8F7C67682}" destId="{98B0E04E-BADC-4EBC-9E54-DBF9F68BD323}" srcOrd="1" destOrd="0" presId="urn:microsoft.com/office/officeart/2005/8/layout/hierarchy1"/>
    <dgm:cxn modelId="{F4626548-D9DF-4D84-ACC7-1AD03418D56F}" type="presParOf" srcId="{AC06678C-92D4-4ACB-B846-1880CF835310}" destId="{3438FCF6-6D6A-468D-A8BD-5585ABD9CCE5}" srcOrd="2" destOrd="0" presId="urn:microsoft.com/office/officeart/2005/8/layout/hierarchy1"/>
    <dgm:cxn modelId="{B12D3303-C0AC-466E-A18C-18B31FEB335A}" type="presParOf" srcId="{AC06678C-92D4-4ACB-B846-1880CF835310}" destId="{34B435B9-2A51-4E2F-B0D0-A6C1FD237ABA}" srcOrd="3" destOrd="0" presId="urn:microsoft.com/office/officeart/2005/8/layout/hierarchy1"/>
    <dgm:cxn modelId="{7FED6AE7-CC2B-4B09-8946-5E10CCED08C8}" type="presParOf" srcId="{34B435B9-2A51-4E2F-B0D0-A6C1FD237ABA}" destId="{3F061BC6-AFCC-4644-BB88-42DA4632C86F}" srcOrd="0" destOrd="0" presId="urn:microsoft.com/office/officeart/2005/8/layout/hierarchy1"/>
    <dgm:cxn modelId="{625D6C7A-F9C2-42AA-B4C2-5931EE3753E5}" type="presParOf" srcId="{3F061BC6-AFCC-4644-BB88-42DA4632C86F}" destId="{AEBA0F32-CD5C-497C-9512-B0A98710D7F8}" srcOrd="0" destOrd="0" presId="urn:microsoft.com/office/officeart/2005/8/layout/hierarchy1"/>
    <dgm:cxn modelId="{77D0D983-8786-4621-8D93-36E3459BBCC8}" type="presParOf" srcId="{3F061BC6-AFCC-4644-BB88-42DA4632C86F}" destId="{44F030D5-8DFE-4E70-824B-AB9D3737F8C1}" srcOrd="1" destOrd="0" presId="urn:microsoft.com/office/officeart/2005/8/layout/hierarchy1"/>
    <dgm:cxn modelId="{127AB50D-951F-4A67-890F-2982C5D04BC8}" type="presParOf" srcId="{34B435B9-2A51-4E2F-B0D0-A6C1FD237ABA}" destId="{3E490F90-319D-4070-8FDC-84829C1966C4}" srcOrd="1" destOrd="0" presId="urn:microsoft.com/office/officeart/2005/8/layout/hierarchy1"/>
    <dgm:cxn modelId="{BB7099AF-4639-4E2E-A940-7169FC81C507}" type="presParOf" srcId="{3E490F90-319D-4070-8FDC-84829C1966C4}" destId="{6501C5AE-C032-47DF-B0FE-7BA73B408A7E}" srcOrd="0" destOrd="0" presId="urn:microsoft.com/office/officeart/2005/8/layout/hierarchy1"/>
    <dgm:cxn modelId="{49329ADE-BFC1-41B6-A795-62299CE8FE0A}" type="presParOf" srcId="{3E490F90-319D-4070-8FDC-84829C1966C4}" destId="{B750B5BE-331C-41A8-9D5B-895CD96079D1}" srcOrd="1" destOrd="0" presId="urn:microsoft.com/office/officeart/2005/8/layout/hierarchy1"/>
    <dgm:cxn modelId="{77E6CF6E-AE12-4975-909F-DE07A6ADC916}" type="presParOf" srcId="{B750B5BE-331C-41A8-9D5B-895CD96079D1}" destId="{74766110-D647-409A-945D-D90EBB71BDC7}" srcOrd="0" destOrd="0" presId="urn:microsoft.com/office/officeart/2005/8/layout/hierarchy1"/>
    <dgm:cxn modelId="{AEB2FA0F-836C-4CE7-85D9-27894F1FAA55}" type="presParOf" srcId="{74766110-D647-409A-945D-D90EBB71BDC7}" destId="{BB9AC9C1-5AF7-4160-BEA6-71BB2A0FF482}" srcOrd="0" destOrd="0" presId="urn:microsoft.com/office/officeart/2005/8/layout/hierarchy1"/>
    <dgm:cxn modelId="{40B38F1D-26C8-4A9F-AAAC-441B09638387}" type="presParOf" srcId="{74766110-D647-409A-945D-D90EBB71BDC7}" destId="{929D24DA-D9DC-4706-8A23-4CC598CCD202}" srcOrd="1" destOrd="0" presId="urn:microsoft.com/office/officeart/2005/8/layout/hierarchy1"/>
    <dgm:cxn modelId="{E4579947-1413-4141-B06F-A1FEEC906F7F}" type="presParOf" srcId="{B750B5BE-331C-41A8-9D5B-895CD96079D1}" destId="{65B3DB06-9333-4504-B4D5-64A1830D652E}" srcOrd="1" destOrd="0" presId="urn:microsoft.com/office/officeart/2005/8/layout/hierarchy1"/>
    <dgm:cxn modelId="{C74DDF24-B09F-4F09-AA48-F0145C122F7F}" type="presParOf" srcId="{65B3DB06-9333-4504-B4D5-64A1830D652E}" destId="{6E1289E6-F3BB-48A4-A242-7D1581CEC1E0}" srcOrd="0" destOrd="0" presId="urn:microsoft.com/office/officeart/2005/8/layout/hierarchy1"/>
    <dgm:cxn modelId="{03DB68A5-7EA3-4B0E-B01A-39B89CDCE016}" type="presParOf" srcId="{65B3DB06-9333-4504-B4D5-64A1830D652E}" destId="{EC989C39-76C6-40B5-8AB5-AB1563B778A9}" srcOrd="1" destOrd="0" presId="urn:microsoft.com/office/officeart/2005/8/layout/hierarchy1"/>
    <dgm:cxn modelId="{D694882E-1A9B-491E-AB6B-079321627A43}" type="presParOf" srcId="{EC989C39-76C6-40B5-8AB5-AB1563B778A9}" destId="{22492792-9D18-4903-BD41-91D50ABF75FE}" srcOrd="0" destOrd="0" presId="urn:microsoft.com/office/officeart/2005/8/layout/hierarchy1"/>
    <dgm:cxn modelId="{A9E83E4F-FDAC-4841-AD8C-B59F392F3E42}" type="presParOf" srcId="{22492792-9D18-4903-BD41-91D50ABF75FE}" destId="{2EE09B36-1C0D-4512-9C15-63E86B61EA19}" srcOrd="0" destOrd="0" presId="urn:microsoft.com/office/officeart/2005/8/layout/hierarchy1"/>
    <dgm:cxn modelId="{537C1090-3B81-4A78-B048-4C5CC897A9A8}" type="presParOf" srcId="{22492792-9D18-4903-BD41-91D50ABF75FE}" destId="{F14E1547-3DCA-4483-862F-FBCF9225E615}" srcOrd="1" destOrd="0" presId="urn:microsoft.com/office/officeart/2005/8/layout/hierarchy1"/>
    <dgm:cxn modelId="{D5C10E7B-661F-4768-9259-A33BE9B88C28}" type="presParOf" srcId="{EC989C39-76C6-40B5-8AB5-AB1563B778A9}" destId="{478B46EE-C728-464F-9F49-3CD234AC6B37}" srcOrd="1" destOrd="0" presId="urn:microsoft.com/office/officeart/2005/8/layout/hierarchy1"/>
    <dgm:cxn modelId="{F1225DCB-D2FE-48B8-B316-A9895BD87C29}" type="presParOf" srcId="{3E490F90-319D-4070-8FDC-84829C1966C4}" destId="{5F7AA770-7E6C-48EC-AC0F-2870E805F30B}" srcOrd="2" destOrd="0" presId="urn:microsoft.com/office/officeart/2005/8/layout/hierarchy1"/>
    <dgm:cxn modelId="{3388AB55-38D2-47C0-B66E-B1498727CD77}" type="presParOf" srcId="{3E490F90-319D-4070-8FDC-84829C1966C4}" destId="{D8B8A4C7-2DA0-4A8C-ABD8-B151BEDFECEA}" srcOrd="3" destOrd="0" presId="urn:microsoft.com/office/officeart/2005/8/layout/hierarchy1"/>
    <dgm:cxn modelId="{68D861E2-0E0D-4095-9EEB-50845B8D0A43}" type="presParOf" srcId="{D8B8A4C7-2DA0-4A8C-ABD8-B151BEDFECEA}" destId="{89F858BE-2134-4B84-AE64-75EA00599E79}" srcOrd="0" destOrd="0" presId="urn:microsoft.com/office/officeart/2005/8/layout/hierarchy1"/>
    <dgm:cxn modelId="{01C3BA4A-BDCA-454C-8E11-25BA4623DECC}" type="presParOf" srcId="{89F858BE-2134-4B84-AE64-75EA00599E79}" destId="{056BFFAD-453E-4EB3-8DC4-0653BD56731D}" srcOrd="0" destOrd="0" presId="urn:microsoft.com/office/officeart/2005/8/layout/hierarchy1"/>
    <dgm:cxn modelId="{9C7D4530-768F-49C9-B072-6BF43D7B89FE}" type="presParOf" srcId="{89F858BE-2134-4B84-AE64-75EA00599E79}" destId="{1028624D-DFA7-433B-B7C5-CCB94378E01D}" srcOrd="1" destOrd="0" presId="urn:microsoft.com/office/officeart/2005/8/layout/hierarchy1"/>
    <dgm:cxn modelId="{E1FAC0CA-A0AD-4A17-92E2-415AB33DE44E}" type="presParOf" srcId="{D8B8A4C7-2DA0-4A8C-ABD8-B151BEDFECEA}" destId="{84FE5A81-EA6D-43B9-ACE6-8A41ADD25F3A}" srcOrd="1" destOrd="0" presId="urn:microsoft.com/office/officeart/2005/8/layout/hierarchy1"/>
    <dgm:cxn modelId="{F9E0FF1C-2A34-4014-BCDE-AC22F2F9210B}" type="presParOf" srcId="{84FE5A81-EA6D-43B9-ACE6-8A41ADD25F3A}" destId="{63FA08A1-F324-4686-8355-38B736E097B3}" srcOrd="0" destOrd="0" presId="urn:microsoft.com/office/officeart/2005/8/layout/hierarchy1"/>
    <dgm:cxn modelId="{F05D83DC-D3A7-4A4D-96D7-80ACC729265D}" type="presParOf" srcId="{84FE5A81-EA6D-43B9-ACE6-8A41ADD25F3A}" destId="{C19961A0-270E-4F9C-B95F-B370AFE39528}" srcOrd="1" destOrd="0" presId="urn:microsoft.com/office/officeart/2005/8/layout/hierarchy1"/>
    <dgm:cxn modelId="{36B8660C-443F-404B-92DF-E54177B89457}" type="presParOf" srcId="{C19961A0-270E-4F9C-B95F-B370AFE39528}" destId="{9447C948-B8A5-4CEF-B2DA-A2703C1755FC}" srcOrd="0" destOrd="0" presId="urn:microsoft.com/office/officeart/2005/8/layout/hierarchy1"/>
    <dgm:cxn modelId="{7D166B63-01B3-47F9-B9C9-63DF1C96A5A5}" type="presParOf" srcId="{9447C948-B8A5-4CEF-B2DA-A2703C1755FC}" destId="{C02AF2D8-BC9C-403A-A06E-DE15518152A7}" srcOrd="0" destOrd="0" presId="urn:microsoft.com/office/officeart/2005/8/layout/hierarchy1"/>
    <dgm:cxn modelId="{5D54A819-2CCC-4C49-B191-16DC9A6A0005}" type="presParOf" srcId="{9447C948-B8A5-4CEF-B2DA-A2703C1755FC}" destId="{7D590510-0786-4EB9-B3B6-4CB4BF55CB9A}" srcOrd="1" destOrd="0" presId="urn:microsoft.com/office/officeart/2005/8/layout/hierarchy1"/>
    <dgm:cxn modelId="{38AB6D98-6402-429B-B2BE-6D32CCF8A00E}" type="presParOf" srcId="{C19961A0-270E-4F9C-B95F-B370AFE39528}" destId="{1537BCB5-064C-4C6B-9E71-F8785DF50FB5}" srcOrd="1" destOrd="0" presId="urn:microsoft.com/office/officeart/2005/8/layout/hierarchy1"/>
    <dgm:cxn modelId="{E2CC6AFA-1E12-4048-AAB6-C04567832729}" type="presParOf" srcId="{AC06678C-92D4-4ACB-B846-1880CF835310}" destId="{B9540D9B-27A1-4352-AED9-620CD16B86D8}" srcOrd="4" destOrd="0" presId="urn:microsoft.com/office/officeart/2005/8/layout/hierarchy1"/>
    <dgm:cxn modelId="{27EA1796-E00D-4C1C-8573-0D2709D3007E}" type="presParOf" srcId="{AC06678C-92D4-4ACB-B846-1880CF835310}" destId="{15340BBB-19A7-4681-9D79-E287EAE9014B}" srcOrd="5" destOrd="0" presId="urn:microsoft.com/office/officeart/2005/8/layout/hierarchy1"/>
    <dgm:cxn modelId="{6F74455B-28AD-4095-B5EA-B8E16BD8D7CC}" type="presParOf" srcId="{15340BBB-19A7-4681-9D79-E287EAE9014B}" destId="{70AE75FB-9E6D-4E93-A8CF-677C99DE198F}" srcOrd="0" destOrd="0" presId="urn:microsoft.com/office/officeart/2005/8/layout/hierarchy1"/>
    <dgm:cxn modelId="{83C98170-E31E-449E-ADF0-C7CBB33AA127}" type="presParOf" srcId="{70AE75FB-9E6D-4E93-A8CF-677C99DE198F}" destId="{72316E32-6842-4912-A0F7-28712154C34E}" srcOrd="0" destOrd="0" presId="urn:microsoft.com/office/officeart/2005/8/layout/hierarchy1"/>
    <dgm:cxn modelId="{85DB2F30-336C-49A1-B0B9-91D890902DC2}" type="presParOf" srcId="{70AE75FB-9E6D-4E93-A8CF-677C99DE198F}" destId="{BE0B37B0-262D-49CC-AC50-1272FD509586}" srcOrd="1" destOrd="0" presId="urn:microsoft.com/office/officeart/2005/8/layout/hierarchy1"/>
    <dgm:cxn modelId="{25A20EB3-5F55-47EB-8CF1-4E92A4F3FF01}" type="presParOf" srcId="{15340BBB-19A7-4681-9D79-E287EAE9014B}" destId="{C7B942A9-72B3-4CB3-9D5F-A02B5FC6E362}" srcOrd="1" destOrd="0" presId="urn:microsoft.com/office/officeart/2005/8/layout/hierarchy1"/>
    <dgm:cxn modelId="{72319524-76F1-4F68-9298-B3CB97AA4B6C}" type="presParOf" srcId="{C7B942A9-72B3-4CB3-9D5F-A02B5FC6E362}" destId="{321EA3F3-028B-402A-999C-ED95903B8875}" srcOrd="0" destOrd="0" presId="urn:microsoft.com/office/officeart/2005/8/layout/hierarchy1"/>
    <dgm:cxn modelId="{3588822C-274F-46DB-B9E5-087E3C088416}" type="presParOf" srcId="{C7B942A9-72B3-4CB3-9D5F-A02B5FC6E362}" destId="{0601C15D-2049-460A-B818-EAD7D3B085C4}" srcOrd="1" destOrd="0" presId="urn:microsoft.com/office/officeart/2005/8/layout/hierarchy1"/>
    <dgm:cxn modelId="{C4BD9AE8-E77A-479F-9A89-E2EB791D3351}" type="presParOf" srcId="{0601C15D-2049-460A-B818-EAD7D3B085C4}" destId="{6F256C18-C458-4A36-B694-097264ABC57D}" srcOrd="0" destOrd="0" presId="urn:microsoft.com/office/officeart/2005/8/layout/hierarchy1"/>
    <dgm:cxn modelId="{0223FDB0-DC0F-43F7-8A6E-3A81F2D752FD}" type="presParOf" srcId="{6F256C18-C458-4A36-B694-097264ABC57D}" destId="{E4C92399-F844-41BC-90D6-F5E63519032E}" srcOrd="0" destOrd="0" presId="urn:microsoft.com/office/officeart/2005/8/layout/hierarchy1"/>
    <dgm:cxn modelId="{EC9E8253-05C8-4549-9CB5-4ADB891778A6}" type="presParOf" srcId="{6F256C18-C458-4A36-B694-097264ABC57D}" destId="{AB5047D8-61B0-4D05-8257-5AC2FBF368CA}" srcOrd="1" destOrd="0" presId="urn:microsoft.com/office/officeart/2005/8/layout/hierarchy1"/>
    <dgm:cxn modelId="{EB552980-FB5C-462E-B6D2-CD9CF74A437C}" type="presParOf" srcId="{0601C15D-2049-460A-B818-EAD7D3B085C4}" destId="{4F64C50F-1B81-4804-AB9C-D487F2124728}" srcOrd="1" destOrd="0" presId="urn:microsoft.com/office/officeart/2005/8/layout/hierarchy1"/>
    <dgm:cxn modelId="{37D72E84-EA74-4D5A-8C2B-3FCA431BB2D7}" type="presParOf" srcId="{4F64C50F-1B81-4804-AB9C-D487F2124728}" destId="{2D7599D1-B5B1-4388-8F82-07042503176B}" srcOrd="0" destOrd="0" presId="urn:microsoft.com/office/officeart/2005/8/layout/hierarchy1"/>
    <dgm:cxn modelId="{6CA1990A-BDE1-46B2-B020-01C9D592EB2D}" type="presParOf" srcId="{4F64C50F-1B81-4804-AB9C-D487F2124728}" destId="{FC6E578F-CD2B-45DC-B315-A957DC4D2FA3}" srcOrd="1" destOrd="0" presId="urn:microsoft.com/office/officeart/2005/8/layout/hierarchy1"/>
    <dgm:cxn modelId="{7733D647-AD5A-4BA7-9A4F-A2DDF69E1354}" type="presParOf" srcId="{FC6E578F-CD2B-45DC-B315-A957DC4D2FA3}" destId="{28BFC919-C7BE-4EF9-9B5A-1FBDE9C2B75E}" srcOrd="0" destOrd="0" presId="urn:microsoft.com/office/officeart/2005/8/layout/hierarchy1"/>
    <dgm:cxn modelId="{389D5FFB-60C3-4ABE-BE68-BE6C3463344C}" type="presParOf" srcId="{28BFC919-C7BE-4EF9-9B5A-1FBDE9C2B75E}" destId="{0FDA0DA0-55B8-40C2-A571-7967BB531739}" srcOrd="0" destOrd="0" presId="urn:microsoft.com/office/officeart/2005/8/layout/hierarchy1"/>
    <dgm:cxn modelId="{E58E3DE1-C4E6-430C-8005-21749B231462}" type="presParOf" srcId="{28BFC919-C7BE-4EF9-9B5A-1FBDE9C2B75E}" destId="{147E128B-1A43-4067-A2D9-9BDA2ED8A194}" srcOrd="1" destOrd="0" presId="urn:microsoft.com/office/officeart/2005/8/layout/hierarchy1"/>
    <dgm:cxn modelId="{1ADD09F4-191A-46DC-BA8D-B7021D26377B}" type="presParOf" srcId="{FC6E578F-CD2B-45DC-B315-A957DC4D2FA3}" destId="{6FFF249F-4CFF-4FA5-9FB9-4C8B489071B5}" srcOrd="1" destOrd="0" presId="urn:microsoft.com/office/officeart/2005/8/layout/hierarchy1"/>
    <dgm:cxn modelId="{7F2F4F97-46FA-4989-8CB7-FC179C81052F}" type="presParOf" srcId="{6FFF249F-4CFF-4FA5-9FB9-4C8B489071B5}" destId="{57F9FE14-C251-4276-849A-6FD19CCB8286}" srcOrd="0" destOrd="0" presId="urn:microsoft.com/office/officeart/2005/8/layout/hierarchy1"/>
    <dgm:cxn modelId="{693CA514-8836-40B9-AE1E-95264F29156F}" type="presParOf" srcId="{6FFF249F-4CFF-4FA5-9FB9-4C8B489071B5}" destId="{0381B9C6-EDC5-4483-8EFA-402BDDDA894F}" srcOrd="1" destOrd="0" presId="urn:microsoft.com/office/officeart/2005/8/layout/hierarchy1"/>
    <dgm:cxn modelId="{7B2F4496-4E76-4116-A31A-0B4E20B284D3}" type="presParOf" srcId="{0381B9C6-EDC5-4483-8EFA-402BDDDA894F}" destId="{5332FBFF-7852-4749-92A7-3992AD25D37D}" srcOrd="0" destOrd="0" presId="urn:microsoft.com/office/officeart/2005/8/layout/hierarchy1"/>
    <dgm:cxn modelId="{B092EB19-C1CA-4C98-9709-67D4376AC060}" type="presParOf" srcId="{5332FBFF-7852-4749-92A7-3992AD25D37D}" destId="{036F87D2-E414-4C70-82E3-E2462DB60864}" srcOrd="0" destOrd="0" presId="urn:microsoft.com/office/officeart/2005/8/layout/hierarchy1"/>
    <dgm:cxn modelId="{38B3087E-7BAB-4CB2-93B7-ECB65525B76E}" type="presParOf" srcId="{5332FBFF-7852-4749-92A7-3992AD25D37D}" destId="{CDDA0559-7210-41D9-8CCB-FD10389B5962}" srcOrd="1" destOrd="0" presId="urn:microsoft.com/office/officeart/2005/8/layout/hierarchy1"/>
    <dgm:cxn modelId="{DBF7B0CA-F835-4E79-B2B4-582831459796}" type="presParOf" srcId="{0381B9C6-EDC5-4483-8EFA-402BDDDA894F}" destId="{8DC7E9EF-478B-4779-A4A8-F1A9600AB922}" srcOrd="1" destOrd="0" presId="urn:microsoft.com/office/officeart/2005/8/layout/hierarchy1"/>
    <dgm:cxn modelId="{AA00F206-06BE-467D-A245-7876D5EE9608}" type="presParOf" srcId="{4F64C50F-1B81-4804-AB9C-D487F2124728}" destId="{BD9A4239-6F17-4195-B12D-06F4F227042D}" srcOrd="2" destOrd="0" presId="urn:microsoft.com/office/officeart/2005/8/layout/hierarchy1"/>
    <dgm:cxn modelId="{741229EF-4786-481D-85AD-CE40DEAC34D0}" type="presParOf" srcId="{4F64C50F-1B81-4804-AB9C-D487F2124728}" destId="{0FA160E3-0C50-42E2-8C8B-410D0BD3EB76}" srcOrd="3" destOrd="0" presId="urn:microsoft.com/office/officeart/2005/8/layout/hierarchy1"/>
    <dgm:cxn modelId="{7E2D1732-63C2-4B3C-B512-C4273F5621D2}" type="presParOf" srcId="{0FA160E3-0C50-42E2-8C8B-410D0BD3EB76}" destId="{522C5328-F55C-425D-85AC-355A99349D8A}" srcOrd="0" destOrd="0" presId="urn:microsoft.com/office/officeart/2005/8/layout/hierarchy1"/>
    <dgm:cxn modelId="{9346DB87-0EAF-423C-B178-AE6802B176B5}" type="presParOf" srcId="{522C5328-F55C-425D-85AC-355A99349D8A}" destId="{3D017639-92A0-4FE3-B01E-ED788863FFD5}" srcOrd="0" destOrd="0" presId="urn:microsoft.com/office/officeart/2005/8/layout/hierarchy1"/>
    <dgm:cxn modelId="{C581C022-45DE-47A4-AAF4-D1174A067AB2}" type="presParOf" srcId="{522C5328-F55C-425D-85AC-355A99349D8A}" destId="{49B47C53-5411-4314-81EA-48B3BA276486}" srcOrd="1" destOrd="0" presId="urn:microsoft.com/office/officeart/2005/8/layout/hierarchy1"/>
    <dgm:cxn modelId="{96249A9A-FC69-480B-8167-1BD2C35EB593}" type="presParOf" srcId="{0FA160E3-0C50-42E2-8C8B-410D0BD3EB76}" destId="{395154E7-A484-4019-8B73-C040BE8A5830}" srcOrd="1" destOrd="0" presId="urn:microsoft.com/office/officeart/2005/8/layout/hierarchy1"/>
    <dgm:cxn modelId="{32CF5AA8-095E-42F5-9320-F6504D3F159C}" type="presParOf" srcId="{395154E7-A484-4019-8B73-C040BE8A5830}" destId="{B8657276-F944-4C03-859C-C1DB900AA5DA}" srcOrd="0" destOrd="0" presId="urn:microsoft.com/office/officeart/2005/8/layout/hierarchy1"/>
    <dgm:cxn modelId="{3014453B-AB4B-4E75-B246-9DAEB0A4F038}" type="presParOf" srcId="{395154E7-A484-4019-8B73-C040BE8A5830}" destId="{DCDE4CF4-5FAA-4DE5-AB8D-06E439FC50FA}" srcOrd="1" destOrd="0" presId="urn:microsoft.com/office/officeart/2005/8/layout/hierarchy1"/>
    <dgm:cxn modelId="{3904C3F8-4AC8-40A9-80D6-E40BF0A81EBD}" type="presParOf" srcId="{DCDE4CF4-5FAA-4DE5-AB8D-06E439FC50FA}" destId="{CF8CDB71-5498-4BCA-8B73-C8E4A49808DD}" srcOrd="0" destOrd="0" presId="urn:microsoft.com/office/officeart/2005/8/layout/hierarchy1"/>
    <dgm:cxn modelId="{241F2DD5-27CC-4E3C-84E1-E992DCE7BFC8}" type="presParOf" srcId="{CF8CDB71-5498-4BCA-8B73-C8E4A49808DD}" destId="{6D4CA8E9-664C-4957-9C9A-8845DC0E40B7}" srcOrd="0" destOrd="0" presId="urn:microsoft.com/office/officeart/2005/8/layout/hierarchy1"/>
    <dgm:cxn modelId="{90EB5DB4-39B4-4D76-BC1A-50E914164588}" type="presParOf" srcId="{CF8CDB71-5498-4BCA-8B73-C8E4A49808DD}" destId="{F884FB44-DBC7-413F-AB48-F1A2AF131406}" srcOrd="1" destOrd="0" presId="urn:microsoft.com/office/officeart/2005/8/layout/hierarchy1"/>
    <dgm:cxn modelId="{9A44E375-5782-46F2-AA01-CED3353B5361}" type="presParOf" srcId="{DCDE4CF4-5FAA-4DE5-AB8D-06E439FC50FA}" destId="{4D5CD6F6-5E91-4D7F-9B19-7BD10BE28C0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5F47A-CB7B-4102-82ED-5DB53AC59EC1}">
      <dsp:nvSpPr>
        <dsp:cNvPr id="0" name=""/>
        <dsp:cNvSpPr/>
      </dsp:nvSpPr>
      <dsp:spPr>
        <a:xfrm>
          <a:off x="7824164" y="3495346"/>
          <a:ext cx="91440" cy="651155"/>
        </a:xfrm>
        <a:custGeom>
          <a:avLst/>
          <a:gdLst/>
          <a:ahLst/>
          <a:cxnLst/>
          <a:rect l="0" t="0" r="0" b="0"/>
          <a:pathLst>
            <a:path>
              <a:moveTo>
                <a:pt x="45720" y="0"/>
              </a:moveTo>
              <a:lnTo>
                <a:pt x="45720" y="6511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85219D-37E5-43E7-A359-6514D9566BFD}">
      <dsp:nvSpPr>
        <dsp:cNvPr id="0" name=""/>
        <dsp:cNvSpPr/>
      </dsp:nvSpPr>
      <dsp:spPr>
        <a:xfrm>
          <a:off x="5133415" y="1422470"/>
          <a:ext cx="2736469" cy="651155"/>
        </a:xfrm>
        <a:custGeom>
          <a:avLst/>
          <a:gdLst/>
          <a:ahLst/>
          <a:cxnLst/>
          <a:rect l="0" t="0" r="0" b="0"/>
          <a:pathLst>
            <a:path>
              <a:moveTo>
                <a:pt x="0" y="0"/>
              </a:moveTo>
              <a:lnTo>
                <a:pt x="0" y="443743"/>
              </a:lnTo>
              <a:lnTo>
                <a:pt x="2736469" y="443743"/>
              </a:lnTo>
              <a:lnTo>
                <a:pt x="2736469" y="6511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B3D697-9899-4DF3-A367-96EAA6C02D29}">
      <dsp:nvSpPr>
        <dsp:cNvPr id="0" name=""/>
        <dsp:cNvSpPr/>
      </dsp:nvSpPr>
      <dsp:spPr>
        <a:xfrm>
          <a:off x="5087695" y="3495346"/>
          <a:ext cx="91440" cy="651155"/>
        </a:xfrm>
        <a:custGeom>
          <a:avLst/>
          <a:gdLst/>
          <a:ahLst/>
          <a:cxnLst/>
          <a:rect l="0" t="0" r="0" b="0"/>
          <a:pathLst>
            <a:path>
              <a:moveTo>
                <a:pt x="45720" y="0"/>
              </a:moveTo>
              <a:lnTo>
                <a:pt x="45720" y="6511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8993B0-CBCA-45F8-941A-210A7B165EB9}">
      <dsp:nvSpPr>
        <dsp:cNvPr id="0" name=""/>
        <dsp:cNvSpPr/>
      </dsp:nvSpPr>
      <dsp:spPr>
        <a:xfrm>
          <a:off x="5087695" y="1422470"/>
          <a:ext cx="91440" cy="651155"/>
        </a:xfrm>
        <a:custGeom>
          <a:avLst/>
          <a:gdLst/>
          <a:ahLst/>
          <a:cxnLst/>
          <a:rect l="0" t="0" r="0" b="0"/>
          <a:pathLst>
            <a:path>
              <a:moveTo>
                <a:pt x="45720" y="0"/>
              </a:moveTo>
              <a:lnTo>
                <a:pt x="45720" y="6511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C74C0D-7778-4BA4-892B-EFA622690BAC}">
      <dsp:nvSpPr>
        <dsp:cNvPr id="0" name=""/>
        <dsp:cNvSpPr/>
      </dsp:nvSpPr>
      <dsp:spPr>
        <a:xfrm>
          <a:off x="2351225" y="3495346"/>
          <a:ext cx="91440" cy="651155"/>
        </a:xfrm>
        <a:custGeom>
          <a:avLst/>
          <a:gdLst/>
          <a:ahLst/>
          <a:cxnLst/>
          <a:rect l="0" t="0" r="0" b="0"/>
          <a:pathLst>
            <a:path>
              <a:moveTo>
                <a:pt x="45720" y="0"/>
              </a:moveTo>
              <a:lnTo>
                <a:pt x="45720" y="6511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7B4405-F5FC-428F-92F9-80FD0A41F06C}">
      <dsp:nvSpPr>
        <dsp:cNvPr id="0" name=""/>
        <dsp:cNvSpPr/>
      </dsp:nvSpPr>
      <dsp:spPr>
        <a:xfrm>
          <a:off x="2396945" y="1422470"/>
          <a:ext cx="2736469" cy="651155"/>
        </a:xfrm>
        <a:custGeom>
          <a:avLst/>
          <a:gdLst/>
          <a:ahLst/>
          <a:cxnLst/>
          <a:rect l="0" t="0" r="0" b="0"/>
          <a:pathLst>
            <a:path>
              <a:moveTo>
                <a:pt x="2736469" y="0"/>
              </a:moveTo>
              <a:lnTo>
                <a:pt x="2736469" y="443743"/>
              </a:lnTo>
              <a:lnTo>
                <a:pt x="0" y="443743"/>
              </a:lnTo>
              <a:lnTo>
                <a:pt x="0" y="6511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F24800-220F-4874-84DF-6E55A9ED92CE}">
      <dsp:nvSpPr>
        <dsp:cNvPr id="0" name=""/>
        <dsp:cNvSpPr/>
      </dsp:nvSpPr>
      <dsp:spPr>
        <a:xfrm>
          <a:off x="4013950" y="750"/>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810046-A020-4F0D-BE67-B257F2BE4EFC}">
      <dsp:nvSpPr>
        <dsp:cNvPr id="0" name=""/>
        <dsp:cNvSpPr/>
      </dsp:nvSpPr>
      <dsp:spPr>
        <a:xfrm>
          <a:off x="4262720" y="237082"/>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שליחות לדבר עביה במקום שאין דברי הרב</a:t>
          </a:r>
        </a:p>
      </dsp:txBody>
      <dsp:txXfrm>
        <a:off x="4304361" y="278723"/>
        <a:ext cx="2155647" cy="1338438"/>
      </dsp:txXfrm>
    </dsp:sp>
    <dsp:sp modelId="{DA66921E-362E-4530-BD32-A089DB33B5E9}">
      <dsp:nvSpPr>
        <dsp:cNvPr id="0" name=""/>
        <dsp:cNvSpPr/>
      </dsp:nvSpPr>
      <dsp:spPr>
        <a:xfrm>
          <a:off x="1277481" y="2073626"/>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3830C6-C36A-4A1A-ACBE-7555B5569658}">
      <dsp:nvSpPr>
        <dsp:cNvPr id="0" name=""/>
        <dsp:cNvSpPr/>
      </dsp:nvSpPr>
      <dsp:spPr>
        <a:xfrm>
          <a:off x="1526251" y="2309957"/>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שליחות לדבר עבירה מבוססת רק על "דברי הרב"- ואם אינו שייך- יש לשיחות</a:t>
          </a:r>
        </a:p>
      </dsp:txBody>
      <dsp:txXfrm>
        <a:off x="1567892" y="2351598"/>
        <a:ext cx="2155647" cy="1338438"/>
      </dsp:txXfrm>
    </dsp:sp>
    <dsp:sp modelId="{CA297664-8942-48F3-9B0A-768BAF0B16BF}">
      <dsp:nvSpPr>
        <dsp:cNvPr id="0" name=""/>
        <dsp:cNvSpPr/>
      </dsp:nvSpPr>
      <dsp:spPr>
        <a:xfrm>
          <a:off x="1277481" y="4146501"/>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EEB403-0685-4D44-ABD0-3505D7DFEBF5}">
      <dsp:nvSpPr>
        <dsp:cNvPr id="0" name=""/>
        <dsp:cNvSpPr/>
      </dsp:nvSpPr>
      <dsp:spPr>
        <a:xfrm>
          <a:off x="1526251" y="4382833"/>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תוס- יש לשיחות לדבר עבירה אם אין "דברי הרב"- כמו שהשליח שוגג</a:t>
          </a:r>
        </a:p>
      </dsp:txBody>
      <dsp:txXfrm>
        <a:off x="1567892" y="4424474"/>
        <a:ext cx="2155647" cy="1338438"/>
      </dsp:txXfrm>
    </dsp:sp>
    <dsp:sp modelId="{6594504D-ACA9-4655-8BB6-985CA55F7755}">
      <dsp:nvSpPr>
        <dsp:cNvPr id="0" name=""/>
        <dsp:cNvSpPr/>
      </dsp:nvSpPr>
      <dsp:spPr>
        <a:xfrm>
          <a:off x="4013950" y="2073626"/>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5610C-2EC7-4A75-9E58-0895E5A258F7}">
      <dsp:nvSpPr>
        <dsp:cNvPr id="0" name=""/>
        <dsp:cNvSpPr/>
      </dsp:nvSpPr>
      <dsp:spPr>
        <a:xfrm>
          <a:off x="4262720" y="2309957"/>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שליחות לדבר עבירה מבוססת רק על "דברי הרב"- אבל לעולם שייך</a:t>
          </a:r>
        </a:p>
      </dsp:txBody>
      <dsp:txXfrm>
        <a:off x="4304361" y="2351598"/>
        <a:ext cx="2155647" cy="1338438"/>
      </dsp:txXfrm>
    </dsp:sp>
    <dsp:sp modelId="{D92ECCD2-3402-4CA9-98C0-50A37A7DEAF5}">
      <dsp:nvSpPr>
        <dsp:cNvPr id="0" name=""/>
        <dsp:cNvSpPr/>
      </dsp:nvSpPr>
      <dsp:spPr>
        <a:xfrm>
          <a:off x="4013950" y="4146501"/>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F6B48B-A352-4709-BCCD-A69FE51950B4}">
      <dsp:nvSpPr>
        <dsp:cNvPr id="0" name=""/>
        <dsp:cNvSpPr/>
      </dsp:nvSpPr>
      <dsp:spPr>
        <a:xfrm>
          <a:off x="4262720" y="4382833"/>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ריטב"א 2- "</a:t>
          </a:r>
          <a:r>
            <a:rPr lang="he-IL" sz="1800" b="0" i="0" u="none" kern="1200" dirty="0"/>
            <a:t>אילו ידע האי שליח </a:t>
          </a:r>
          <a:r>
            <a:rPr lang="he-IL" sz="1800" b="0" i="0" u="none" kern="1200" dirty="0" err="1"/>
            <a:t>דהקדש</a:t>
          </a:r>
          <a:r>
            <a:rPr lang="he-IL" sz="1800" b="0" i="0" u="none" kern="1200" dirty="0"/>
            <a:t> הוא לא </a:t>
          </a:r>
          <a:r>
            <a:rPr lang="he-IL" sz="1800" b="0" i="0" u="none" kern="1200" dirty="0" err="1"/>
            <a:t>הוה</a:t>
          </a:r>
          <a:r>
            <a:rPr lang="he-IL" sz="1800" b="0" i="0" u="none" kern="1200" dirty="0"/>
            <a:t> ליה שליח כי דברי הרב שומעים </a:t>
          </a:r>
          <a:r>
            <a:rPr lang="he-IL" sz="1800" b="0" i="0" u="none" kern="1200" dirty="0" err="1"/>
            <a:t>והוה</a:t>
          </a:r>
          <a:r>
            <a:rPr lang="he-IL" sz="1800" b="0" i="0" u="none" kern="1200" dirty="0"/>
            <a:t> ליה שליח בטעות</a:t>
          </a:r>
          <a:r>
            <a:rPr lang="he-IL" sz="1800" kern="1200" dirty="0"/>
            <a:t>"</a:t>
          </a:r>
        </a:p>
      </dsp:txBody>
      <dsp:txXfrm>
        <a:off x="4304361" y="4424474"/>
        <a:ext cx="2155647" cy="1338438"/>
      </dsp:txXfrm>
    </dsp:sp>
    <dsp:sp modelId="{BCA4F019-E46A-4C83-A2EE-20991077B79A}">
      <dsp:nvSpPr>
        <dsp:cNvPr id="0" name=""/>
        <dsp:cNvSpPr/>
      </dsp:nvSpPr>
      <dsp:spPr>
        <a:xfrm>
          <a:off x="6750419" y="2073626"/>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156EE-1E49-4A04-89CE-CBE40A282156}">
      <dsp:nvSpPr>
        <dsp:cNvPr id="0" name=""/>
        <dsp:cNvSpPr/>
      </dsp:nvSpPr>
      <dsp:spPr>
        <a:xfrm>
          <a:off x="6999189" y="2309957"/>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לא תלוי על "דברי הרב" אלא יש דין דאורייתא שאין שליחות לדבר עבירה</a:t>
          </a:r>
        </a:p>
      </dsp:txBody>
      <dsp:txXfrm>
        <a:off x="7040830" y="2351598"/>
        <a:ext cx="2155647" cy="1338438"/>
      </dsp:txXfrm>
    </dsp:sp>
    <dsp:sp modelId="{075B0AB5-68BA-4DC5-B304-5299DD961598}">
      <dsp:nvSpPr>
        <dsp:cNvPr id="0" name=""/>
        <dsp:cNvSpPr/>
      </dsp:nvSpPr>
      <dsp:spPr>
        <a:xfrm>
          <a:off x="6750419" y="4146501"/>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45F117-1EE5-40CB-9812-26B9EE59E7B4}">
      <dsp:nvSpPr>
        <dsp:cNvPr id="0" name=""/>
        <dsp:cNvSpPr/>
      </dsp:nvSpPr>
      <dsp:spPr>
        <a:xfrm>
          <a:off x="6999189" y="4382833"/>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ריטב"א 1</a:t>
          </a:r>
        </a:p>
      </dsp:txBody>
      <dsp:txXfrm>
        <a:off x="7040830" y="4424474"/>
        <a:ext cx="2155647" cy="1338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A4239-6F17-4195-B12D-06F4F227042D}">
      <dsp:nvSpPr>
        <dsp:cNvPr id="0" name=""/>
        <dsp:cNvSpPr/>
      </dsp:nvSpPr>
      <dsp:spPr>
        <a:xfrm>
          <a:off x="662424" y="3934960"/>
          <a:ext cx="797766" cy="379664"/>
        </a:xfrm>
        <a:custGeom>
          <a:avLst/>
          <a:gdLst/>
          <a:ahLst/>
          <a:cxnLst/>
          <a:rect l="0" t="0" r="0" b="0"/>
          <a:pathLst>
            <a:path>
              <a:moveTo>
                <a:pt x="797766" y="0"/>
              </a:moveTo>
              <a:lnTo>
                <a:pt x="797766" y="258730"/>
              </a:lnTo>
              <a:lnTo>
                <a:pt x="0" y="258730"/>
              </a:lnTo>
              <a:lnTo>
                <a:pt x="0"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599D1-B5B1-4388-8F82-07042503176B}">
      <dsp:nvSpPr>
        <dsp:cNvPr id="0" name=""/>
        <dsp:cNvSpPr/>
      </dsp:nvSpPr>
      <dsp:spPr>
        <a:xfrm>
          <a:off x="1460191" y="3934960"/>
          <a:ext cx="797766" cy="379664"/>
        </a:xfrm>
        <a:custGeom>
          <a:avLst/>
          <a:gdLst/>
          <a:ahLst/>
          <a:cxnLst/>
          <a:rect l="0" t="0" r="0" b="0"/>
          <a:pathLst>
            <a:path>
              <a:moveTo>
                <a:pt x="0" y="0"/>
              </a:moveTo>
              <a:lnTo>
                <a:pt x="0" y="258730"/>
              </a:lnTo>
              <a:lnTo>
                <a:pt x="797766" y="258730"/>
              </a:lnTo>
              <a:lnTo>
                <a:pt x="797766"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1EA3F3-028B-402A-999C-ED95903B8875}">
      <dsp:nvSpPr>
        <dsp:cNvPr id="0" name=""/>
        <dsp:cNvSpPr/>
      </dsp:nvSpPr>
      <dsp:spPr>
        <a:xfrm>
          <a:off x="1414471" y="2726343"/>
          <a:ext cx="91440" cy="379664"/>
        </a:xfrm>
        <a:custGeom>
          <a:avLst/>
          <a:gdLst/>
          <a:ahLst/>
          <a:cxnLst/>
          <a:rect l="0" t="0" r="0" b="0"/>
          <a:pathLst>
            <a:path>
              <a:moveTo>
                <a:pt x="45720" y="0"/>
              </a:moveTo>
              <a:lnTo>
                <a:pt x="45720"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540D9B-27A1-4352-AED9-620CD16B86D8}">
      <dsp:nvSpPr>
        <dsp:cNvPr id="0" name=""/>
        <dsp:cNvSpPr/>
      </dsp:nvSpPr>
      <dsp:spPr>
        <a:xfrm>
          <a:off x="1460191" y="1517726"/>
          <a:ext cx="3191067" cy="379664"/>
        </a:xfrm>
        <a:custGeom>
          <a:avLst/>
          <a:gdLst/>
          <a:ahLst/>
          <a:cxnLst/>
          <a:rect l="0" t="0" r="0" b="0"/>
          <a:pathLst>
            <a:path>
              <a:moveTo>
                <a:pt x="3191067" y="0"/>
              </a:moveTo>
              <a:lnTo>
                <a:pt x="3191067" y="258730"/>
              </a:lnTo>
              <a:lnTo>
                <a:pt x="0" y="258730"/>
              </a:lnTo>
              <a:lnTo>
                <a:pt x="0" y="37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7AA770-7E6C-48EC-AC0F-2870E805F30B}">
      <dsp:nvSpPr>
        <dsp:cNvPr id="0" name=""/>
        <dsp:cNvSpPr/>
      </dsp:nvSpPr>
      <dsp:spPr>
        <a:xfrm>
          <a:off x="3055725" y="2726343"/>
          <a:ext cx="797766" cy="379664"/>
        </a:xfrm>
        <a:custGeom>
          <a:avLst/>
          <a:gdLst/>
          <a:ahLst/>
          <a:cxnLst/>
          <a:rect l="0" t="0" r="0" b="0"/>
          <a:pathLst>
            <a:path>
              <a:moveTo>
                <a:pt x="797766" y="0"/>
              </a:moveTo>
              <a:lnTo>
                <a:pt x="797766" y="258730"/>
              </a:lnTo>
              <a:lnTo>
                <a:pt x="0" y="258730"/>
              </a:lnTo>
              <a:lnTo>
                <a:pt x="0"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01C5AE-C032-47DF-B0FE-7BA73B408A7E}">
      <dsp:nvSpPr>
        <dsp:cNvPr id="0" name=""/>
        <dsp:cNvSpPr/>
      </dsp:nvSpPr>
      <dsp:spPr>
        <a:xfrm>
          <a:off x="3853492" y="2726343"/>
          <a:ext cx="797766" cy="379664"/>
        </a:xfrm>
        <a:custGeom>
          <a:avLst/>
          <a:gdLst/>
          <a:ahLst/>
          <a:cxnLst/>
          <a:rect l="0" t="0" r="0" b="0"/>
          <a:pathLst>
            <a:path>
              <a:moveTo>
                <a:pt x="0" y="0"/>
              </a:moveTo>
              <a:lnTo>
                <a:pt x="0" y="258730"/>
              </a:lnTo>
              <a:lnTo>
                <a:pt x="797766" y="258730"/>
              </a:lnTo>
              <a:lnTo>
                <a:pt x="797766"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38FCF6-6D6A-468D-A8BD-5585ABD9CCE5}">
      <dsp:nvSpPr>
        <dsp:cNvPr id="0" name=""/>
        <dsp:cNvSpPr/>
      </dsp:nvSpPr>
      <dsp:spPr>
        <a:xfrm>
          <a:off x="3853492" y="1517726"/>
          <a:ext cx="797766" cy="379664"/>
        </a:xfrm>
        <a:custGeom>
          <a:avLst/>
          <a:gdLst/>
          <a:ahLst/>
          <a:cxnLst/>
          <a:rect l="0" t="0" r="0" b="0"/>
          <a:pathLst>
            <a:path>
              <a:moveTo>
                <a:pt x="797766" y="0"/>
              </a:moveTo>
              <a:lnTo>
                <a:pt x="797766" y="258730"/>
              </a:lnTo>
              <a:lnTo>
                <a:pt x="0" y="258730"/>
              </a:lnTo>
              <a:lnTo>
                <a:pt x="0" y="37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22561D-27E5-4599-9DBB-F517AF1D2C3E}">
      <dsp:nvSpPr>
        <dsp:cNvPr id="0" name=""/>
        <dsp:cNvSpPr/>
      </dsp:nvSpPr>
      <dsp:spPr>
        <a:xfrm>
          <a:off x="5449026" y="3934960"/>
          <a:ext cx="797766" cy="379664"/>
        </a:xfrm>
        <a:custGeom>
          <a:avLst/>
          <a:gdLst/>
          <a:ahLst/>
          <a:cxnLst/>
          <a:rect l="0" t="0" r="0" b="0"/>
          <a:pathLst>
            <a:path>
              <a:moveTo>
                <a:pt x="797766" y="0"/>
              </a:moveTo>
              <a:lnTo>
                <a:pt x="797766" y="258730"/>
              </a:lnTo>
              <a:lnTo>
                <a:pt x="0" y="258730"/>
              </a:lnTo>
              <a:lnTo>
                <a:pt x="0"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A34FD-2A4E-4BC3-9783-67AF41365DB0}">
      <dsp:nvSpPr>
        <dsp:cNvPr id="0" name=""/>
        <dsp:cNvSpPr/>
      </dsp:nvSpPr>
      <dsp:spPr>
        <a:xfrm>
          <a:off x="6246793" y="3934960"/>
          <a:ext cx="797766" cy="379664"/>
        </a:xfrm>
        <a:custGeom>
          <a:avLst/>
          <a:gdLst/>
          <a:ahLst/>
          <a:cxnLst/>
          <a:rect l="0" t="0" r="0" b="0"/>
          <a:pathLst>
            <a:path>
              <a:moveTo>
                <a:pt x="0" y="0"/>
              </a:moveTo>
              <a:lnTo>
                <a:pt x="0" y="258730"/>
              </a:lnTo>
              <a:lnTo>
                <a:pt x="797766" y="258730"/>
              </a:lnTo>
              <a:lnTo>
                <a:pt x="797766"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65B645-BAD6-48AD-BA55-6A16F1724D51}">
      <dsp:nvSpPr>
        <dsp:cNvPr id="0" name=""/>
        <dsp:cNvSpPr/>
      </dsp:nvSpPr>
      <dsp:spPr>
        <a:xfrm>
          <a:off x="6246793" y="2726343"/>
          <a:ext cx="1595533" cy="379664"/>
        </a:xfrm>
        <a:custGeom>
          <a:avLst/>
          <a:gdLst/>
          <a:ahLst/>
          <a:cxnLst/>
          <a:rect l="0" t="0" r="0" b="0"/>
          <a:pathLst>
            <a:path>
              <a:moveTo>
                <a:pt x="1595533" y="0"/>
              </a:moveTo>
              <a:lnTo>
                <a:pt x="1595533" y="258730"/>
              </a:lnTo>
              <a:lnTo>
                <a:pt x="0" y="258730"/>
              </a:lnTo>
              <a:lnTo>
                <a:pt x="0"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D74B58-E651-4375-A740-CA48EDD3E6DF}">
      <dsp:nvSpPr>
        <dsp:cNvPr id="0" name=""/>
        <dsp:cNvSpPr/>
      </dsp:nvSpPr>
      <dsp:spPr>
        <a:xfrm>
          <a:off x="8640094" y="3934960"/>
          <a:ext cx="797766" cy="379664"/>
        </a:xfrm>
        <a:custGeom>
          <a:avLst/>
          <a:gdLst/>
          <a:ahLst/>
          <a:cxnLst/>
          <a:rect l="0" t="0" r="0" b="0"/>
          <a:pathLst>
            <a:path>
              <a:moveTo>
                <a:pt x="797766" y="0"/>
              </a:moveTo>
              <a:lnTo>
                <a:pt x="797766" y="258730"/>
              </a:lnTo>
              <a:lnTo>
                <a:pt x="0" y="258730"/>
              </a:lnTo>
              <a:lnTo>
                <a:pt x="0"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CD86C6-4C4F-45AF-813A-3B843BAF368E}">
      <dsp:nvSpPr>
        <dsp:cNvPr id="0" name=""/>
        <dsp:cNvSpPr/>
      </dsp:nvSpPr>
      <dsp:spPr>
        <a:xfrm>
          <a:off x="9437861" y="3934960"/>
          <a:ext cx="797766" cy="379664"/>
        </a:xfrm>
        <a:custGeom>
          <a:avLst/>
          <a:gdLst/>
          <a:ahLst/>
          <a:cxnLst/>
          <a:rect l="0" t="0" r="0" b="0"/>
          <a:pathLst>
            <a:path>
              <a:moveTo>
                <a:pt x="0" y="0"/>
              </a:moveTo>
              <a:lnTo>
                <a:pt x="0" y="258730"/>
              </a:lnTo>
              <a:lnTo>
                <a:pt x="797766" y="258730"/>
              </a:lnTo>
              <a:lnTo>
                <a:pt x="797766"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71907A-152A-476F-B86B-B02BEF4DC976}">
      <dsp:nvSpPr>
        <dsp:cNvPr id="0" name=""/>
        <dsp:cNvSpPr/>
      </dsp:nvSpPr>
      <dsp:spPr>
        <a:xfrm>
          <a:off x="7842327" y="2726343"/>
          <a:ext cx="1595533" cy="379664"/>
        </a:xfrm>
        <a:custGeom>
          <a:avLst/>
          <a:gdLst/>
          <a:ahLst/>
          <a:cxnLst/>
          <a:rect l="0" t="0" r="0" b="0"/>
          <a:pathLst>
            <a:path>
              <a:moveTo>
                <a:pt x="0" y="0"/>
              </a:moveTo>
              <a:lnTo>
                <a:pt x="0" y="258730"/>
              </a:lnTo>
              <a:lnTo>
                <a:pt x="1595533" y="258730"/>
              </a:lnTo>
              <a:lnTo>
                <a:pt x="1595533" y="3796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5DB978-4E7B-45F5-98D0-73C6018D9B60}">
      <dsp:nvSpPr>
        <dsp:cNvPr id="0" name=""/>
        <dsp:cNvSpPr/>
      </dsp:nvSpPr>
      <dsp:spPr>
        <a:xfrm>
          <a:off x="4651259" y="1517726"/>
          <a:ext cx="3191067" cy="379664"/>
        </a:xfrm>
        <a:custGeom>
          <a:avLst/>
          <a:gdLst/>
          <a:ahLst/>
          <a:cxnLst/>
          <a:rect l="0" t="0" r="0" b="0"/>
          <a:pathLst>
            <a:path>
              <a:moveTo>
                <a:pt x="0" y="0"/>
              </a:moveTo>
              <a:lnTo>
                <a:pt x="0" y="258730"/>
              </a:lnTo>
              <a:lnTo>
                <a:pt x="3191067" y="258730"/>
              </a:lnTo>
              <a:lnTo>
                <a:pt x="3191067" y="37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5E92D3-A283-405C-ABCD-E12139A509F1}">
      <dsp:nvSpPr>
        <dsp:cNvPr id="0" name=""/>
        <dsp:cNvSpPr/>
      </dsp:nvSpPr>
      <dsp:spPr>
        <a:xfrm>
          <a:off x="3998540" y="688773"/>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EC16A1-6DA6-4AEB-A258-330B8E57CBDF}">
      <dsp:nvSpPr>
        <dsp:cNvPr id="0" name=""/>
        <dsp:cNvSpPr/>
      </dsp:nvSpPr>
      <dsp:spPr>
        <a:xfrm>
          <a:off x="4143589" y="826569"/>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אין שליח לדבר עבירה</a:t>
          </a:r>
        </a:p>
      </dsp:txBody>
      <dsp:txXfrm>
        <a:off x="4167868" y="850848"/>
        <a:ext cx="1256878" cy="780394"/>
      </dsp:txXfrm>
    </dsp:sp>
    <dsp:sp modelId="{454E4232-0B68-4A90-B610-309A5BAE0C75}">
      <dsp:nvSpPr>
        <dsp:cNvPr id="0" name=""/>
        <dsp:cNvSpPr/>
      </dsp:nvSpPr>
      <dsp:spPr>
        <a:xfrm>
          <a:off x="7189608" y="1897390"/>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E3AC6F-B614-499D-8504-A237F5D13FCF}">
      <dsp:nvSpPr>
        <dsp:cNvPr id="0" name=""/>
        <dsp:cNvSpPr/>
      </dsp:nvSpPr>
      <dsp:spPr>
        <a:xfrm>
          <a:off x="7334657" y="2035186"/>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דברי הרב</a:t>
          </a:r>
        </a:p>
      </dsp:txBody>
      <dsp:txXfrm>
        <a:off x="7358936" y="2059465"/>
        <a:ext cx="1256878" cy="780394"/>
      </dsp:txXfrm>
    </dsp:sp>
    <dsp:sp modelId="{9C2CA4F3-199C-4B4C-AAAE-37B079778E11}">
      <dsp:nvSpPr>
        <dsp:cNvPr id="0" name=""/>
        <dsp:cNvSpPr/>
      </dsp:nvSpPr>
      <dsp:spPr>
        <a:xfrm>
          <a:off x="8785142" y="3106007"/>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C0760-34D2-494B-91D2-CD24AB45F819}">
      <dsp:nvSpPr>
        <dsp:cNvPr id="0" name=""/>
        <dsp:cNvSpPr/>
      </dsp:nvSpPr>
      <dsp:spPr>
        <a:xfrm>
          <a:off x="8930191" y="3243803"/>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רק כשיש באמת דברי הרב</a:t>
          </a:r>
        </a:p>
      </dsp:txBody>
      <dsp:txXfrm>
        <a:off x="8954470" y="3268082"/>
        <a:ext cx="1256878" cy="780394"/>
      </dsp:txXfrm>
    </dsp:sp>
    <dsp:sp modelId="{3353AB6A-2104-4B7C-866B-8A9D2D4D9B5E}">
      <dsp:nvSpPr>
        <dsp:cNvPr id="0" name=""/>
        <dsp:cNvSpPr/>
      </dsp:nvSpPr>
      <dsp:spPr>
        <a:xfrm>
          <a:off x="9582909" y="4314624"/>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1B25D7-4A00-4FB3-B8E5-13EE7DAD8C46}">
      <dsp:nvSpPr>
        <dsp:cNvPr id="0" name=""/>
        <dsp:cNvSpPr/>
      </dsp:nvSpPr>
      <dsp:spPr>
        <a:xfrm>
          <a:off x="9727958" y="4452420"/>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ורק שיכול לטעון שלא חשב שהשליח יעשה דבריו</a:t>
          </a:r>
        </a:p>
      </dsp:txBody>
      <dsp:txXfrm>
        <a:off x="9752237" y="4476699"/>
        <a:ext cx="1256878" cy="780394"/>
      </dsp:txXfrm>
    </dsp:sp>
    <dsp:sp modelId="{C1499B82-97F0-4724-91C5-8F7F28127D81}">
      <dsp:nvSpPr>
        <dsp:cNvPr id="0" name=""/>
        <dsp:cNvSpPr/>
      </dsp:nvSpPr>
      <dsp:spPr>
        <a:xfrm>
          <a:off x="7987375" y="4314624"/>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8D07F-A5B9-44B0-9A5B-875FF210C42F}">
      <dsp:nvSpPr>
        <dsp:cNvPr id="0" name=""/>
        <dsp:cNvSpPr/>
      </dsp:nvSpPr>
      <dsp:spPr>
        <a:xfrm>
          <a:off x="8132424" y="4452420"/>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כל זמן שהשליח היה אמור לפרוש מהאיסור (חוץ משוגג)</a:t>
          </a:r>
        </a:p>
      </dsp:txBody>
      <dsp:txXfrm>
        <a:off x="8156703" y="4476699"/>
        <a:ext cx="1256878" cy="780394"/>
      </dsp:txXfrm>
    </dsp:sp>
    <dsp:sp modelId="{9448CA53-F428-4C9A-B98C-8F6BC87E3E28}">
      <dsp:nvSpPr>
        <dsp:cNvPr id="0" name=""/>
        <dsp:cNvSpPr/>
      </dsp:nvSpPr>
      <dsp:spPr>
        <a:xfrm>
          <a:off x="5594074" y="3106007"/>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CC8CE8-5043-4CC8-A642-40BABE2509A2}">
      <dsp:nvSpPr>
        <dsp:cNvPr id="0" name=""/>
        <dsp:cNvSpPr/>
      </dsp:nvSpPr>
      <dsp:spPr>
        <a:xfrm>
          <a:off x="5739123" y="3243803"/>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err="1"/>
            <a:t>אוביקטיבי</a:t>
          </a:r>
          <a:endParaRPr lang="he-IL" sz="1200" kern="1200" dirty="0"/>
        </a:p>
      </dsp:txBody>
      <dsp:txXfrm>
        <a:off x="5763402" y="3268082"/>
        <a:ext cx="1256878" cy="780394"/>
      </dsp:txXfrm>
    </dsp:sp>
    <dsp:sp modelId="{5A25CA18-C2D6-4682-86CF-1D2C174EA192}">
      <dsp:nvSpPr>
        <dsp:cNvPr id="0" name=""/>
        <dsp:cNvSpPr/>
      </dsp:nvSpPr>
      <dsp:spPr>
        <a:xfrm>
          <a:off x="6391841" y="4314624"/>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05554-B52E-4AB5-9365-22BC6E527676}">
      <dsp:nvSpPr>
        <dsp:cNvPr id="0" name=""/>
        <dsp:cNvSpPr/>
      </dsp:nvSpPr>
      <dsp:spPr>
        <a:xfrm>
          <a:off x="6536890" y="4452420"/>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שליחות בטעות (ובטל אפילו שוגג)</a:t>
          </a:r>
        </a:p>
      </dsp:txBody>
      <dsp:txXfrm>
        <a:off x="6561169" y="4476699"/>
        <a:ext cx="1256878" cy="780394"/>
      </dsp:txXfrm>
    </dsp:sp>
    <dsp:sp modelId="{1CCD919E-354C-4B24-B0B0-A231CEDF436A}">
      <dsp:nvSpPr>
        <dsp:cNvPr id="0" name=""/>
        <dsp:cNvSpPr/>
      </dsp:nvSpPr>
      <dsp:spPr>
        <a:xfrm>
          <a:off x="4796307" y="4314624"/>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73F060-7B78-429E-A974-5276A3695C51}">
      <dsp:nvSpPr>
        <dsp:cNvPr id="0" name=""/>
        <dsp:cNvSpPr/>
      </dsp:nvSpPr>
      <dsp:spPr>
        <a:xfrm>
          <a:off x="4941356" y="4452420"/>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err="1"/>
            <a:t>הצווי</a:t>
          </a:r>
          <a:r>
            <a:rPr lang="he-IL" sz="1200" kern="1200" dirty="0"/>
            <a:t> של הבעל בטל מול הציווי של "הרב" </a:t>
          </a:r>
        </a:p>
      </dsp:txBody>
      <dsp:txXfrm>
        <a:off x="4965635" y="4476699"/>
        <a:ext cx="1256878" cy="780394"/>
      </dsp:txXfrm>
    </dsp:sp>
    <dsp:sp modelId="{AEBA0F32-CD5C-497C-9512-B0A98710D7F8}">
      <dsp:nvSpPr>
        <dsp:cNvPr id="0" name=""/>
        <dsp:cNvSpPr/>
      </dsp:nvSpPr>
      <dsp:spPr>
        <a:xfrm>
          <a:off x="3200773" y="1897390"/>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F030D5-8DFE-4E70-824B-AB9D3737F8C1}">
      <dsp:nvSpPr>
        <dsp:cNvPr id="0" name=""/>
        <dsp:cNvSpPr/>
      </dsp:nvSpPr>
      <dsp:spPr>
        <a:xfrm>
          <a:off x="3345822" y="2035186"/>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אין שליחות לעבירות</a:t>
          </a:r>
        </a:p>
      </dsp:txBody>
      <dsp:txXfrm>
        <a:off x="3370101" y="2059465"/>
        <a:ext cx="1256878" cy="780394"/>
      </dsp:txXfrm>
    </dsp:sp>
    <dsp:sp modelId="{BB9AC9C1-5AF7-4160-BEA6-71BB2A0FF482}">
      <dsp:nvSpPr>
        <dsp:cNvPr id="0" name=""/>
        <dsp:cNvSpPr/>
      </dsp:nvSpPr>
      <dsp:spPr>
        <a:xfrm>
          <a:off x="3998540" y="3106007"/>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9D24DA-D9DC-4706-8A23-4CC598CCD202}">
      <dsp:nvSpPr>
        <dsp:cNvPr id="0" name=""/>
        <dsp:cNvSpPr/>
      </dsp:nvSpPr>
      <dsp:spPr>
        <a:xfrm>
          <a:off x="4143589" y="3243803"/>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התורה לא יצרה שליחות לעבירות</a:t>
          </a:r>
        </a:p>
      </dsp:txBody>
      <dsp:txXfrm>
        <a:off x="4167868" y="3268082"/>
        <a:ext cx="1256878" cy="780394"/>
      </dsp:txXfrm>
    </dsp:sp>
    <dsp:sp modelId="{056BFFAD-453E-4EB3-8DC4-0653BD56731D}">
      <dsp:nvSpPr>
        <dsp:cNvPr id="0" name=""/>
        <dsp:cNvSpPr/>
      </dsp:nvSpPr>
      <dsp:spPr>
        <a:xfrm>
          <a:off x="2403006" y="3106007"/>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28624D-DFA7-433B-B7C5-CCB94378E01D}">
      <dsp:nvSpPr>
        <dsp:cNvPr id="0" name=""/>
        <dsp:cNvSpPr/>
      </dsp:nvSpPr>
      <dsp:spPr>
        <a:xfrm>
          <a:off x="2548055" y="3243803"/>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אין בעלות על העבירה כדי ליצור שליחות</a:t>
          </a:r>
        </a:p>
      </dsp:txBody>
      <dsp:txXfrm>
        <a:off x="2572334" y="3268082"/>
        <a:ext cx="1256878" cy="780394"/>
      </dsp:txXfrm>
    </dsp:sp>
    <dsp:sp modelId="{72316E32-6842-4912-A0F7-28712154C34E}">
      <dsp:nvSpPr>
        <dsp:cNvPr id="0" name=""/>
        <dsp:cNvSpPr/>
      </dsp:nvSpPr>
      <dsp:spPr>
        <a:xfrm>
          <a:off x="807472" y="1897390"/>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B37B0-262D-49CC-AC50-1272FD509586}">
      <dsp:nvSpPr>
        <dsp:cNvPr id="0" name=""/>
        <dsp:cNvSpPr/>
      </dsp:nvSpPr>
      <dsp:spPr>
        <a:xfrm>
          <a:off x="952521" y="2035186"/>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יש שליחות לכל עבירה</a:t>
          </a:r>
        </a:p>
      </dsp:txBody>
      <dsp:txXfrm>
        <a:off x="976800" y="2059465"/>
        <a:ext cx="1256878" cy="780394"/>
      </dsp:txXfrm>
    </dsp:sp>
    <dsp:sp modelId="{E4C92399-F844-41BC-90D6-F5E63519032E}">
      <dsp:nvSpPr>
        <dsp:cNvPr id="0" name=""/>
        <dsp:cNvSpPr/>
      </dsp:nvSpPr>
      <dsp:spPr>
        <a:xfrm>
          <a:off x="807472" y="3106007"/>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5047D8-61B0-4D05-8257-5AC2FBF368CA}">
      <dsp:nvSpPr>
        <dsp:cNvPr id="0" name=""/>
        <dsp:cNvSpPr/>
      </dsp:nvSpPr>
      <dsp:spPr>
        <a:xfrm>
          <a:off x="952521" y="3243803"/>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אבל העונש לא עובר מהשליח למשלח</a:t>
          </a:r>
        </a:p>
      </dsp:txBody>
      <dsp:txXfrm>
        <a:off x="976800" y="3268082"/>
        <a:ext cx="1256878" cy="780394"/>
      </dsp:txXfrm>
    </dsp:sp>
    <dsp:sp modelId="{0FDA0DA0-55B8-40C2-A571-7967BB531739}">
      <dsp:nvSpPr>
        <dsp:cNvPr id="0" name=""/>
        <dsp:cNvSpPr/>
      </dsp:nvSpPr>
      <dsp:spPr>
        <a:xfrm>
          <a:off x="1605239" y="4314624"/>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7E128B-1A43-4067-A2D9-9BDA2ED8A194}">
      <dsp:nvSpPr>
        <dsp:cNvPr id="0" name=""/>
        <dsp:cNvSpPr/>
      </dsp:nvSpPr>
      <dsp:spPr>
        <a:xfrm>
          <a:off x="1750288" y="4452420"/>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אין עונשים עוברים דרך שליחות</a:t>
          </a:r>
        </a:p>
      </dsp:txBody>
      <dsp:txXfrm>
        <a:off x="1774567" y="4476699"/>
        <a:ext cx="1256878" cy="780394"/>
      </dsp:txXfrm>
    </dsp:sp>
    <dsp:sp modelId="{3D017639-92A0-4FE3-B01E-ED788863FFD5}">
      <dsp:nvSpPr>
        <dsp:cNvPr id="0" name=""/>
        <dsp:cNvSpPr/>
      </dsp:nvSpPr>
      <dsp:spPr>
        <a:xfrm>
          <a:off x="9705" y="4314624"/>
          <a:ext cx="1305436" cy="828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B47C53-5411-4314-81EA-48B3BA276486}">
      <dsp:nvSpPr>
        <dsp:cNvPr id="0" name=""/>
        <dsp:cNvSpPr/>
      </dsp:nvSpPr>
      <dsp:spPr>
        <a:xfrm>
          <a:off x="154754" y="4452420"/>
          <a:ext cx="1305436" cy="828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כיון שהשליח חייב. ואי אפשר לחייב שתיהן על אותו עבירה</a:t>
          </a:r>
        </a:p>
      </dsp:txBody>
      <dsp:txXfrm>
        <a:off x="179033" y="4476699"/>
        <a:ext cx="1256878" cy="7803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57276-F944-4C03-859C-C1DB900AA5DA}">
      <dsp:nvSpPr>
        <dsp:cNvPr id="0" name=""/>
        <dsp:cNvSpPr/>
      </dsp:nvSpPr>
      <dsp:spPr>
        <a:xfrm>
          <a:off x="528677" y="4344272"/>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9A4239-6F17-4195-B12D-06F4F227042D}">
      <dsp:nvSpPr>
        <dsp:cNvPr id="0" name=""/>
        <dsp:cNvSpPr/>
      </dsp:nvSpPr>
      <dsp:spPr>
        <a:xfrm>
          <a:off x="574397" y="3287293"/>
          <a:ext cx="697675" cy="332030"/>
        </a:xfrm>
        <a:custGeom>
          <a:avLst/>
          <a:gdLst/>
          <a:ahLst/>
          <a:cxnLst/>
          <a:rect l="0" t="0" r="0" b="0"/>
          <a:pathLst>
            <a:path>
              <a:moveTo>
                <a:pt x="697675" y="0"/>
              </a:moveTo>
              <a:lnTo>
                <a:pt x="697675" y="226268"/>
              </a:lnTo>
              <a:lnTo>
                <a:pt x="0" y="226268"/>
              </a:lnTo>
              <a:lnTo>
                <a:pt x="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F9FE14-C251-4276-849A-6FD19CCB8286}">
      <dsp:nvSpPr>
        <dsp:cNvPr id="0" name=""/>
        <dsp:cNvSpPr/>
      </dsp:nvSpPr>
      <dsp:spPr>
        <a:xfrm>
          <a:off x="1924028" y="4344272"/>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599D1-B5B1-4388-8F82-07042503176B}">
      <dsp:nvSpPr>
        <dsp:cNvPr id="0" name=""/>
        <dsp:cNvSpPr/>
      </dsp:nvSpPr>
      <dsp:spPr>
        <a:xfrm>
          <a:off x="1272073" y="3287293"/>
          <a:ext cx="697675" cy="332030"/>
        </a:xfrm>
        <a:custGeom>
          <a:avLst/>
          <a:gdLst/>
          <a:ahLst/>
          <a:cxnLst/>
          <a:rect l="0" t="0" r="0" b="0"/>
          <a:pathLst>
            <a:path>
              <a:moveTo>
                <a:pt x="0" y="0"/>
              </a:moveTo>
              <a:lnTo>
                <a:pt x="0" y="226268"/>
              </a:lnTo>
              <a:lnTo>
                <a:pt x="697675" y="226268"/>
              </a:lnTo>
              <a:lnTo>
                <a:pt x="697675"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1EA3F3-028B-402A-999C-ED95903B8875}">
      <dsp:nvSpPr>
        <dsp:cNvPr id="0" name=""/>
        <dsp:cNvSpPr/>
      </dsp:nvSpPr>
      <dsp:spPr>
        <a:xfrm>
          <a:off x="1226353" y="2230315"/>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540D9B-27A1-4352-AED9-620CD16B86D8}">
      <dsp:nvSpPr>
        <dsp:cNvPr id="0" name=""/>
        <dsp:cNvSpPr/>
      </dsp:nvSpPr>
      <dsp:spPr>
        <a:xfrm>
          <a:off x="1272073" y="1173337"/>
          <a:ext cx="3488377" cy="332030"/>
        </a:xfrm>
        <a:custGeom>
          <a:avLst/>
          <a:gdLst/>
          <a:ahLst/>
          <a:cxnLst/>
          <a:rect l="0" t="0" r="0" b="0"/>
          <a:pathLst>
            <a:path>
              <a:moveTo>
                <a:pt x="3488377" y="0"/>
              </a:moveTo>
              <a:lnTo>
                <a:pt x="3488377" y="226268"/>
              </a:lnTo>
              <a:lnTo>
                <a:pt x="0" y="226268"/>
              </a:lnTo>
              <a:lnTo>
                <a:pt x="0" y="3320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FA08A1-F324-4686-8355-38B736E097B3}">
      <dsp:nvSpPr>
        <dsp:cNvPr id="0" name=""/>
        <dsp:cNvSpPr/>
      </dsp:nvSpPr>
      <dsp:spPr>
        <a:xfrm>
          <a:off x="3319379" y="3287293"/>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7AA770-7E6C-48EC-AC0F-2870E805F30B}">
      <dsp:nvSpPr>
        <dsp:cNvPr id="0" name=""/>
        <dsp:cNvSpPr/>
      </dsp:nvSpPr>
      <dsp:spPr>
        <a:xfrm>
          <a:off x="3365099" y="2230315"/>
          <a:ext cx="697675" cy="332030"/>
        </a:xfrm>
        <a:custGeom>
          <a:avLst/>
          <a:gdLst/>
          <a:ahLst/>
          <a:cxnLst/>
          <a:rect l="0" t="0" r="0" b="0"/>
          <a:pathLst>
            <a:path>
              <a:moveTo>
                <a:pt x="697675" y="0"/>
              </a:moveTo>
              <a:lnTo>
                <a:pt x="697675" y="226268"/>
              </a:lnTo>
              <a:lnTo>
                <a:pt x="0" y="226268"/>
              </a:lnTo>
              <a:lnTo>
                <a:pt x="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1289E6-F3BB-48A4-A242-7D1581CEC1E0}">
      <dsp:nvSpPr>
        <dsp:cNvPr id="0" name=""/>
        <dsp:cNvSpPr/>
      </dsp:nvSpPr>
      <dsp:spPr>
        <a:xfrm>
          <a:off x="4714730" y="3287293"/>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01C5AE-C032-47DF-B0FE-7BA73B408A7E}">
      <dsp:nvSpPr>
        <dsp:cNvPr id="0" name=""/>
        <dsp:cNvSpPr/>
      </dsp:nvSpPr>
      <dsp:spPr>
        <a:xfrm>
          <a:off x="4062774" y="2230315"/>
          <a:ext cx="697675" cy="332030"/>
        </a:xfrm>
        <a:custGeom>
          <a:avLst/>
          <a:gdLst/>
          <a:ahLst/>
          <a:cxnLst/>
          <a:rect l="0" t="0" r="0" b="0"/>
          <a:pathLst>
            <a:path>
              <a:moveTo>
                <a:pt x="0" y="0"/>
              </a:moveTo>
              <a:lnTo>
                <a:pt x="0" y="226268"/>
              </a:lnTo>
              <a:lnTo>
                <a:pt x="697675" y="226268"/>
              </a:lnTo>
              <a:lnTo>
                <a:pt x="697675"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38FCF6-6D6A-468D-A8BD-5585ABD9CCE5}">
      <dsp:nvSpPr>
        <dsp:cNvPr id="0" name=""/>
        <dsp:cNvSpPr/>
      </dsp:nvSpPr>
      <dsp:spPr>
        <a:xfrm>
          <a:off x="4062774" y="1173337"/>
          <a:ext cx="697675" cy="332030"/>
        </a:xfrm>
        <a:custGeom>
          <a:avLst/>
          <a:gdLst/>
          <a:ahLst/>
          <a:cxnLst/>
          <a:rect l="0" t="0" r="0" b="0"/>
          <a:pathLst>
            <a:path>
              <a:moveTo>
                <a:pt x="697675" y="0"/>
              </a:moveTo>
              <a:lnTo>
                <a:pt x="697675" y="226268"/>
              </a:lnTo>
              <a:lnTo>
                <a:pt x="0" y="226268"/>
              </a:lnTo>
              <a:lnTo>
                <a:pt x="0" y="3320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00C7DE-D97C-43C6-A61D-A392B7515B3C}">
      <dsp:nvSpPr>
        <dsp:cNvPr id="0" name=""/>
        <dsp:cNvSpPr/>
      </dsp:nvSpPr>
      <dsp:spPr>
        <a:xfrm>
          <a:off x="6110080" y="4344272"/>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22561D-27E5-4599-9DBB-F517AF1D2C3E}">
      <dsp:nvSpPr>
        <dsp:cNvPr id="0" name=""/>
        <dsp:cNvSpPr/>
      </dsp:nvSpPr>
      <dsp:spPr>
        <a:xfrm>
          <a:off x="6155800" y="3287293"/>
          <a:ext cx="697675" cy="332030"/>
        </a:xfrm>
        <a:custGeom>
          <a:avLst/>
          <a:gdLst/>
          <a:ahLst/>
          <a:cxnLst/>
          <a:rect l="0" t="0" r="0" b="0"/>
          <a:pathLst>
            <a:path>
              <a:moveTo>
                <a:pt x="697675" y="0"/>
              </a:moveTo>
              <a:lnTo>
                <a:pt x="697675" y="226268"/>
              </a:lnTo>
              <a:lnTo>
                <a:pt x="0" y="226268"/>
              </a:lnTo>
              <a:lnTo>
                <a:pt x="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0ABD18-0B90-4C33-92A0-F2E27AAF6304}">
      <dsp:nvSpPr>
        <dsp:cNvPr id="0" name=""/>
        <dsp:cNvSpPr/>
      </dsp:nvSpPr>
      <dsp:spPr>
        <a:xfrm>
          <a:off x="7505431" y="4344272"/>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A34FD-2A4E-4BC3-9783-67AF41365DB0}">
      <dsp:nvSpPr>
        <dsp:cNvPr id="0" name=""/>
        <dsp:cNvSpPr/>
      </dsp:nvSpPr>
      <dsp:spPr>
        <a:xfrm>
          <a:off x="6853476" y="3287293"/>
          <a:ext cx="697675" cy="332030"/>
        </a:xfrm>
        <a:custGeom>
          <a:avLst/>
          <a:gdLst/>
          <a:ahLst/>
          <a:cxnLst/>
          <a:rect l="0" t="0" r="0" b="0"/>
          <a:pathLst>
            <a:path>
              <a:moveTo>
                <a:pt x="0" y="0"/>
              </a:moveTo>
              <a:lnTo>
                <a:pt x="0" y="226268"/>
              </a:lnTo>
              <a:lnTo>
                <a:pt x="697675" y="226268"/>
              </a:lnTo>
              <a:lnTo>
                <a:pt x="697675"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65B645-BAD6-48AD-BA55-6A16F1724D51}">
      <dsp:nvSpPr>
        <dsp:cNvPr id="0" name=""/>
        <dsp:cNvSpPr/>
      </dsp:nvSpPr>
      <dsp:spPr>
        <a:xfrm>
          <a:off x="6853476" y="2230315"/>
          <a:ext cx="1395350" cy="332030"/>
        </a:xfrm>
        <a:custGeom>
          <a:avLst/>
          <a:gdLst/>
          <a:ahLst/>
          <a:cxnLst/>
          <a:rect l="0" t="0" r="0" b="0"/>
          <a:pathLst>
            <a:path>
              <a:moveTo>
                <a:pt x="1395350" y="0"/>
              </a:moveTo>
              <a:lnTo>
                <a:pt x="1395350" y="226268"/>
              </a:lnTo>
              <a:lnTo>
                <a:pt x="0" y="226268"/>
              </a:lnTo>
              <a:lnTo>
                <a:pt x="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601E3C-4B40-45C7-B383-CBFE838CC361}">
      <dsp:nvSpPr>
        <dsp:cNvPr id="0" name=""/>
        <dsp:cNvSpPr/>
      </dsp:nvSpPr>
      <dsp:spPr>
        <a:xfrm>
          <a:off x="8900782" y="4344272"/>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D74B58-E651-4375-A740-CA48EDD3E6DF}">
      <dsp:nvSpPr>
        <dsp:cNvPr id="0" name=""/>
        <dsp:cNvSpPr/>
      </dsp:nvSpPr>
      <dsp:spPr>
        <a:xfrm>
          <a:off x="8946502" y="3287293"/>
          <a:ext cx="697675" cy="332030"/>
        </a:xfrm>
        <a:custGeom>
          <a:avLst/>
          <a:gdLst/>
          <a:ahLst/>
          <a:cxnLst/>
          <a:rect l="0" t="0" r="0" b="0"/>
          <a:pathLst>
            <a:path>
              <a:moveTo>
                <a:pt x="697675" y="0"/>
              </a:moveTo>
              <a:lnTo>
                <a:pt x="697675" y="226268"/>
              </a:lnTo>
              <a:lnTo>
                <a:pt x="0" y="226268"/>
              </a:lnTo>
              <a:lnTo>
                <a:pt x="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9320B3-03DF-4819-B661-D074874E3510}">
      <dsp:nvSpPr>
        <dsp:cNvPr id="0" name=""/>
        <dsp:cNvSpPr/>
      </dsp:nvSpPr>
      <dsp:spPr>
        <a:xfrm>
          <a:off x="10296133" y="4344272"/>
          <a:ext cx="91440" cy="332030"/>
        </a:xfrm>
        <a:custGeom>
          <a:avLst/>
          <a:gdLst/>
          <a:ahLst/>
          <a:cxnLst/>
          <a:rect l="0" t="0" r="0" b="0"/>
          <a:pathLst>
            <a:path>
              <a:moveTo>
                <a:pt x="45720" y="0"/>
              </a:moveTo>
              <a:lnTo>
                <a:pt x="4572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CD86C6-4C4F-45AF-813A-3B843BAF368E}">
      <dsp:nvSpPr>
        <dsp:cNvPr id="0" name=""/>
        <dsp:cNvSpPr/>
      </dsp:nvSpPr>
      <dsp:spPr>
        <a:xfrm>
          <a:off x="9644177" y="3287293"/>
          <a:ext cx="697675" cy="332030"/>
        </a:xfrm>
        <a:custGeom>
          <a:avLst/>
          <a:gdLst/>
          <a:ahLst/>
          <a:cxnLst/>
          <a:rect l="0" t="0" r="0" b="0"/>
          <a:pathLst>
            <a:path>
              <a:moveTo>
                <a:pt x="0" y="0"/>
              </a:moveTo>
              <a:lnTo>
                <a:pt x="0" y="226268"/>
              </a:lnTo>
              <a:lnTo>
                <a:pt x="697675" y="226268"/>
              </a:lnTo>
              <a:lnTo>
                <a:pt x="697675"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71907A-152A-476F-B86B-B02BEF4DC976}">
      <dsp:nvSpPr>
        <dsp:cNvPr id="0" name=""/>
        <dsp:cNvSpPr/>
      </dsp:nvSpPr>
      <dsp:spPr>
        <a:xfrm>
          <a:off x="8248827" y="2230315"/>
          <a:ext cx="1395350" cy="332030"/>
        </a:xfrm>
        <a:custGeom>
          <a:avLst/>
          <a:gdLst/>
          <a:ahLst/>
          <a:cxnLst/>
          <a:rect l="0" t="0" r="0" b="0"/>
          <a:pathLst>
            <a:path>
              <a:moveTo>
                <a:pt x="0" y="0"/>
              </a:moveTo>
              <a:lnTo>
                <a:pt x="0" y="226268"/>
              </a:lnTo>
              <a:lnTo>
                <a:pt x="1395350" y="226268"/>
              </a:lnTo>
              <a:lnTo>
                <a:pt x="1395350" y="3320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5DB978-4E7B-45F5-98D0-73C6018D9B60}">
      <dsp:nvSpPr>
        <dsp:cNvPr id="0" name=""/>
        <dsp:cNvSpPr/>
      </dsp:nvSpPr>
      <dsp:spPr>
        <a:xfrm>
          <a:off x="4760450" y="1173337"/>
          <a:ext cx="3488377" cy="332030"/>
        </a:xfrm>
        <a:custGeom>
          <a:avLst/>
          <a:gdLst/>
          <a:ahLst/>
          <a:cxnLst/>
          <a:rect l="0" t="0" r="0" b="0"/>
          <a:pathLst>
            <a:path>
              <a:moveTo>
                <a:pt x="0" y="0"/>
              </a:moveTo>
              <a:lnTo>
                <a:pt x="0" y="226268"/>
              </a:lnTo>
              <a:lnTo>
                <a:pt x="3488377" y="226268"/>
              </a:lnTo>
              <a:lnTo>
                <a:pt x="3488377" y="3320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5E92D3-A283-405C-ABCD-E12139A509F1}">
      <dsp:nvSpPr>
        <dsp:cNvPr id="0" name=""/>
        <dsp:cNvSpPr/>
      </dsp:nvSpPr>
      <dsp:spPr>
        <a:xfrm>
          <a:off x="4189624" y="448389"/>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EC16A1-6DA6-4AEB-A258-330B8E57CBDF}">
      <dsp:nvSpPr>
        <dsp:cNvPr id="0" name=""/>
        <dsp:cNvSpPr/>
      </dsp:nvSpPr>
      <dsp:spPr>
        <a:xfrm>
          <a:off x="4316474" y="568896"/>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שליח לדבר עבירה</a:t>
          </a:r>
        </a:p>
      </dsp:txBody>
      <dsp:txXfrm>
        <a:off x="4337707" y="590129"/>
        <a:ext cx="1099184" cy="682482"/>
      </dsp:txXfrm>
    </dsp:sp>
    <dsp:sp modelId="{454E4232-0B68-4A90-B610-309A5BAE0C75}">
      <dsp:nvSpPr>
        <dsp:cNvPr id="0" name=""/>
        <dsp:cNvSpPr/>
      </dsp:nvSpPr>
      <dsp:spPr>
        <a:xfrm>
          <a:off x="7678001" y="1505367"/>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E3AC6F-B614-499D-8504-A237F5D13FCF}">
      <dsp:nvSpPr>
        <dsp:cNvPr id="0" name=""/>
        <dsp:cNvSpPr/>
      </dsp:nvSpPr>
      <dsp:spPr>
        <a:xfrm>
          <a:off x="7804851" y="1625874"/>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דברי הרב</a:t>
          </a:r>
        </a:p>
      </dsp:txBody>
      <dsp:txXfrm>
        <a:off x="7826084" y="1647107"/>
        <a:ext cx="1099184" cy="682482"/>
      </dsp:txXfrm>
    </dsp:sp>
    <dsp:sp modelId="{9C2CA4F3-199C-4B4C-AAAE-37B079778E11}">
      <dsp:nvSpPr>
        <dsp:cNvPr id="0" name=""/>
        <dsp:cNvSpPr/>
      </dsp:nvSpPr>
      <dsp:spPr>
        <a:xfrm>
          <a:off x="9073352" y="2562345"/>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C0760-34D2-494B-91D2-CD24AB45F819}">
      <dsp:nvSpPr>
        <dsp:cNvPr id="0" name=""/>
        <dsp:cNvSpPr/>
      </dsp:nvSpPr>
      <dsp:spPr>
        <a:xfrm>
          <a:off x="9200202" y="2682853"/>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רק כשיש באמת דברי הרב</a:t>
          </a:r>
        </a:p>
      </dsp:txBody>
      <dsp:txXfrm>
        <a:off x="9221435" y="2704086"/>
        <a:ext cx="1099184" cy="682482"/>
      </dsp:txXfrm>
    </dsp:sp>
    <dsp:sp modelId="{3353AB6A-2104-4B7C-866B-8A9D2D4D9B5E}">
      <dsp:nvSpPr>
        <dsp:cNvPr id="0" name=""/>
        <dsp:cNvSpPr/>
      </dsp:nvSpPr>
      <dsp:spPr>
        <a:xfrm>
          <a:off x="9771027"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1B25D7-4A00-4FB3-B8E5-13EE7DAD8C46}">
      <dsp:nvSpPr>
        <dsp:cNvPr id="0" name=""/>
        <dsp:cNvSpPr/>
      </dsp:nvSpPr>
      <dsp:spPr>
        <a:xfrm>
          <a:off x="9897878"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ורק שיכול לטעון שלא חשב שהשליח יעשה דבריו</a:t>
          </a:r>
        </a:p>
      </dsp:txBody>
      <dsp:txXfrm>
        <a:off x="9919111" y="3761064"/>
        <a:ext cx="1099184" cy="682482"/>
      </dsp:txXfrm>
    </dsp:sp>
    <dsp:sp modelId="{70AE7EA6-81D4-4B02-814F-63E787E7DA19}">
      <dsp:nvSpPr>
        <dsp:cNvPr id="0" name=""/>
        <dsp:cNvSpPr/>
      </dsp:nvSpPr>
      <dsp:spPr>
        <a:xfrm>
          <a:off x="9771027" y="4676302"/>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50AA29-EFFF-46EE-9AE5-6D9978346F09}">
      <dsp:nvSpPr>
        <dsp:cNvPr id="0" name=""/>
        <dsp:cNvSpPr/>
      </dsp:nvSpPr>
      <dsp:spPr>
        <a:xfrm>
          <a:off x="9897878" y="4796809"/>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יד רמה, </a:t>
          </a:r>
          <a:r>
            <a:rPr lang="he-IL" sz="1100" kern="1200" dirty="0" err="1"/>
            <a:t>סמ"ע</a:t>
          </a:r>
          <a:r>
            <a:rPr lang="he-IL" sz="1100" kern="1200" dirty="0"/>
            <a:t> </a:t>
          </a:r>
        </a:p>
      </dsp:txBody>
      <dsp:txXfrm>
        <a:off x="9919111" y="4818042"/>
        <a:ext cx="1099184" cy="682482"/>
      </dsp:txXfrm>
    </dsp:sp>
    <dsp:sp modelId="{C1499B82-97F0-4724-91C5-8F7F28127D81}">
      <dsp:nvSpPr>
        <dsp:cNvPr id="0" name=""/>
        <dsp:cNvSpPr/>
      </dsp:nvSpPr>
      <dsp:spPr>
        <a:xfrm>
          <a:off x="8375677"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8D07F-A5B9-44B0-9A5B-875FF210C42F}">
      <dsp:nvSpPr>
        <dsp:cNvPr id="0" name=""/>
        <dsp:cNvSpPr/>
      </dsp:nvSpPr>
      <dsp:spPr>
        <a:xfrm>
          <a:off x="8502527"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כל זמן שהשליח היה אמור לפרוש מהאיסור (חוץ משוגג)</a:t>
          </a:r>
        </a:p>
      </dsp:txBody>
      <dsp:txXfrm>
        <a:off x="8523760" y="3761064"/>
        <a:ext cx="1099184" cy="682482"/>
      </dsp:txXfrm>
    </dsp:sp>
    <dsp:sp modelId="{8080ED8B-64CD-475A-9A1B-D3D664292C5B}">
      <dsp:nvSpPr>
        <dsp:cNvPr id="0" name=""/>
        <dsp:cNvSpPr/>
      </dsp:nvSpPr>
      <dsp:spPr>
        <a:xfrm>
          <a:off x="8375677" y="4676302"/>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DF71DB-B90A-4284-B106-C213B1533062}">
      <dsp:nvSpPr>
        <dsp:cNvPr id="0" name=""/>
        <dsp:cNvSpPr/>
      </dsp:nvSpPr>
      <dsp:spPr>
        <a:xfrm>
          <a:off x="8502527" y="4796809"/>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תוספות</a:t>
          </a:r>
        </a:p>
      </dsp:txBody>
      <dsp:txXfrm>
        <a:off x="8523760" y="4818042"/>
        <a:ext cx="1099184" cy="682482"/>
      </dsp:txXfrm>
    </dsp:sp>
    <dsp:sp modelId="{9448CA53-F428-4C9A-B98C-8F6BC87E3E28}">
      <dsp:nvSpPr>
        <dsp:cNvPr id="0" name=""/>
        <dsp:cNvSpPr/>
      </dsp:nvSpPr>
      <dsp:spPr>
        <a:xfrm>
          <a:off x="6282650" y="2562345"/>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CC8CE8-5043-4CC8-A642-40BABE2509A2}">
      <dsp:nvSpPr>
        <dsp:cNvPr id="0" name=""/>
        <dsp:cNvSpPr/>
      </dsp:nvSpPr>
      <dsp:spPr>
        <a:xfrm>
          <a:off x="6409501" y="2682853"/>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אוביקטיבי</a:t>
          </a:r>
          <a:endParaRPr lang="he-IL" sz="1100" kern="1200" dirty="0"/>
        </a:p>
      </dsp:txBody>
      <dsp:txXfrm>
        <a:off x="6430734" y="2704086"/>
        <a:ext cx="1099184" cy="682482"/>
      </dsp:txXfrm>
    </dsp:sp>
    <dsp:sp modelId="{5A25CA18-C2D6-4682-86CF-1D2C174EA192}">
      <dsp:nvSpPr>
        <dsp:cNvPr id="0" name=""/>
        <dsp:cNvSpPr/>
      </dsp:nvSpPr>
      <dsp:spPr>
        <a:xfrm>
          <a:off x="6980326"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05554-B52E-4AB5-9365-22BC6E527676}">
      <dsp:nvSpPr>
        <dsp:cNvPr id="0" name=""/>
        <dsp:cNvSpPr/>
      </dsp:nvSpPr>
      <dsp:spPr>
        <a:xfrm>
          <a:off x="7107176"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שליחות בטעות (ובטל אפילו שוגג)</a:t>
          </a:r>
        </a:p>
      </dsp:txBody>
      <dsp:txXfrm>
        <a:off x="7128409" y="3761064"/>
        <a:ext cx="1099184" cy="682482"/>
      </dsp:txXfrm>
    </dsp:sp>
    <dsp:sp modelId="{7BA0CFD3-AB49-458F-A26A-384585C9D738}">
      <dsp:nvSpPr>
        <dsp:cNvPr id="0" name=""/>
        <dsp:cNvSpPr/>
      </dsp:nvSpPr>
      <dsp:spPr>
        <a:xfrm>
          <a:off x="6980326" y="4676302"/>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C02547-5C4E-42A3-A1A8-EFEE023B4D4C}">
      <dsp:nvSpPr>
        <dsp:cNvPr id="0" name=""/>
        <dsp:cNvSpPr/>
      </dsp:nvSpPr>
      <dsp:spPr>
        <a:xfrm>
          <a:off x="7107176" y="4796809"/>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ריטב"א 2</a:t>
          </a:r>
        </a:p>
      </dsp:txBody>
      <dsp:txXfrm>
        <a:off x="7128409" y="4818042"/>
        <a:ext cx="1099184" cy="682482"/>
      </dsp:txXfrm>
    </dsp:sp>
    <dsp:sp modelId="{1CCD919E-354C-4B24-B0B0-A231CEDF436A}">
      <dsp:nvSpPr>
        <dsp:cNvPr id="0" name=""/>
        <dsp:cNvSpPr/>
      </dsp:nvSpPr>
      <dsp:spPr>
        <a:xfrm>
          <a:off x="5584975"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73F060-7B78-429E-A974-5276A3695C51}">
      <dsp:nvSpPr>
        <dsp:cNvPr id="0" name=""/>
        <dsp:cNvSpPr/>
      </dsp:nvSpPr>
      <dsp:spPr>
        <a:xfrm>
          <a:off x="5711825"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הצווי</a:t>
          </a:r>
          <a:r>
            <a:rPr lang="he-IL" sz="1100" kern="1200" dirty="0"/>
            <a:t> של הבעל בטל מול הציווי של "הרב" </a:t>
          </a:r>
        </a:p>
      </dsp:txBody>
      <dsp:txXfrm>
        <a:off x="5733058" y="3761064"/>
        <a:ext cx="1099184" cy="682482"/>
      </dsp:txXfrm>
    </dsp:sp>
    <dsp:sp modelId="{15AF29AC-D931-448B-8542-CEC70F93CF62}">
      <dsp:nvSpPr>
        <dsp:cNvPr id="0" name=""/>
        <dsp:cNvSpPr/>
      </dsp:nvSpPr>
      <dsp:spPr>
        <a:xfrm>
          <a:off x="5584975" y="4676302"/>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865D52-3A64-4F8A-A9DF-0C05DC428001}">
      <dsp:nvSpPr>
        <dsp:cNvPr id="0" name=""/>
        <dsp:cNvSpPr/>
      </dsp:nvSpPr>
      <dsp:spPr>
        <a:xfrm>
          <a:off x="5711825" y="4796809"/>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a:t>
          </a:r>
          <a:r>
            <a:rPr lang="he-IL" sz="1100" kern="1200" dirty="0" err="1"/>
            <a:t>רבינא</a:t>
          </a:r>
          <a:r>
            <a:rPr lang="he-IL" sz="1100" kern="1200" dirty="0"/>
            <a:t> </a:t>
          </a:r>
          <a:r>
            <a:rPr lang="he-IL" sz="1100" kern="1200" dirty="0" err="1"/>
            <a:t>ב"מ</a:t>
          </a:r>
          <a:r>
            <a:rPr lang="he-IL" sz="1100" kern="1200" dirty="0"/>
            <a:t> י:)</a:t>
          </a:r>
        </a:p>
      </dsp:txBody>
      <dsp:txXfrm>
        <a:off x="5733058" y="4818042"/>
        <a:ext cx="1099184" cy="682482"/>
      </dsp:txXfrm>
    </dsp:sp>
    <dsp:sp modelId="{AEBA0F32-CD5C-497C-9512-B0A98710D7F8}">
      <dsp:nvSpPr>
        <dsp:cNvPr id="0" name=""/>
        <dsp:cNvSpPr/>
      </dsp:nvSpPr>
      <dsp:spPr>
        <a:xfrm>
          <a:off x="3491949" y="1505367"/>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F030D5-8DFE-4E70-824B-AB9D3737F8C1}">
      <dsp:nvSpPr>
        <dsp:cNvPr id="0" name=""/>
        <dsp:cNvSpPr/>
      </dsp:nvSpPr>
      <dsp:spPr>
        <a:xfrm>
          <a:off x="3618799" y="1625874"/>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שליחות לעבירות</a:t>
          </a:r>
        </a:p>
      </dsp:txBody>
      <dsp:txXfrm>
        <a:off x="3640032" y="1647107"/>
        <a:ext cx="1099184" cy="682482"/>
      </dsp:txXfrm>
    </dsp:sp>
    <dsp:sp modelId="{BB9AC9C1-5AF7-4160-BEA6-71BB2A0FF482}">
      <dsp:nvSpPr>
        <dsp:cNvPr id="0" name=""/>
        <dsp:cNvSpPr/>
      </dsp:nvSpPr>
      <dsp:spPr>
        <a:xfrm>
          <a:off x="4189624" y="2562345"/>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9D24DA-D9DC-4706-8A23-4CC598CCD202}">
      <dsp:nvSpPr>
        <dsp:cNvPr id="0" name=""/>
        <dsp:cNvSpPr/>
      </dsp:nvSpPr>
      <dsp:spPr>
        <a:xfrm>
          <a:off x="4316474" y="2682853"/>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התורה לא יצרה שליחות לעבירות</a:t>
          </a:r>
        </a:p>
      </dsp:txBody>
      <dsp:txXfrm>
        <a:off x="4337707" y="2704086"/>
        <a:ext cx="1099184" cy="682482"/>
      </dsp:txXfrm>
    </dsp:sp>
    <dsp:sp modelId="{2EE09B36-1C0D-4512-9C15-63E86B61EA19}">
      <dsp:nvSpPr>
        <dsp:cNvPr id="0" name=""/>
        <dsp:cNvSpPr/>
      </dsp:nvSpPr>
      <dsp:spPr>
        <a:xfrm>
          <a:off x="4189624"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4E1547-3DCA-4483-862F-FBCF9225E615}">
      <dsp:nvSpPr>
        <dsp:cNvPr id="0" name=""/>
        <dsp:cNvSpPr/>
      </dsp:nvSpPr>
      <dsp:spPr>
        <a:xfrm>
          <a:off x="4316474"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ריטב"א 1</a:t>
          </a:r>
        </a:p>
      </dsp:txBody>
      <dsp:txXfrm>
        <a:off x="4337707" y="3761064"/>
        <a:ext cx="1099184" cy="682482"/>
      </dsp:txXfrm>
    </dsp:sp>
    <dsp:sp modelId="{056BFFAD-453E-4EB3-8DC4-0653BD56731D}">
      <dsp:nvSpPr>
        <dsp:cNvPr id="0" name=""/>
        <dsp:cNvSpPr/>
      </dsp:nvSpPr>
      <dsp:spPr>
        <a:xfrm>
          <a:off x="2794273" y="2562345"/>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28624D-DFA7-433B-B7C5-CCB94378E01D}">
      <dsp:nvSpPr>
        <dsp:cNvPr id="0" name=""/>
        <dsp:cNvSpPr/>
      </dsp:nvSpPr>
      <dsp:spPr>
        <a:xfrm>
          <a:off x="2921123" y="2682853"/>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בעלות על העבירה כדי ליצור שליחות</a:t>
          </a:r>
        </a:p>
      </dsp:txBody>
      <dsp:txXfrm>
        <a:off x="2942356" y="2704086"/>
        <a:ext cx="1099184" cy="682482"/>
      </dsp:txXfrm>
    </dsp:sp>
    <dsp:sp modelId="{C02AF2D8-BC9C-403A-A06E-DE15518152A7}">
      <dsp:nvSpPr>
        <dsp:cNvPr id="0" name=""/>
        <dsp:cNvSpPr/>
      </dsp:nvSpPr>
      <dsp:spPr>
        <a:xfrm>
          <a:off x="2794273"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590510-0786-4EB9-B3B6-4CB4BF55CB9A}">
      <dsp:nvSpPr>
        <dsp:cNvPr id="0" name=""/>
        <dsp:cNvSpPr/>
      </dsp:nvSpPr>
      <dsp:spPr>
        <a:xfrm>
          <a:off x="2921123"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גר"ח</a:t>
          </a:r>
          <a:r>
            <a:rPr lang="he-IL" sz="1100" kern="1200" dirty="0"/>
            <a:t> על שליחות למצוות</a:t>
          </a:r>
        </a:p>
      </dsp:txBody>
      <dsp:txXfrm>
        <a:off x="2942356" y="3761064"/>
        <a:ext cx="1099184" cy="682482"/>
      </dsp:txXfrm>
    </dsp:sp>
    <dsp:sp modelId="{72316E32-6842-4912-A0F7-28712154C34E}">
      <dsp:nvSpPr>
        <dsp:cNvPr id="0" name=""/>
        <dsp:cNvSpPr/>
      </dsp:nvSpPr>
      <dsp:spPr>
        <a:xfrm>
          <a:off x="701247" y="1505367"/>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B37B0-262D-49CC-AC50-1272FD509586}">
      <dsp:nvSpPr>
        <dsp:cNvPr id="0" name=""/>
        <dsp:cNvSpPr/>
      </dsp:nvSpPr>
      <dsp:spPr>
        <a:xfrm>
          <a:off x="828097" y="1625874"/>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יש שליחות לכל עבירה</a:t>
          </a:r>
        </a:p>
      </dsp:txBody>
      <dsp:txXfrm>
        <a:off x="849330" y="1647107"/>
        <a:ext cx="1099184" cy="682482"/>
      </dsp:txXfrm>
    </dsp:sp>
    <dsp:sp modelId="{E4C92399-F844-41BC-90D6-F5E63519032E}">
      <dsp:nvSpPr>
        <dsp:cNvPr id="0" name=""/>
        <dsp:cNvSpPr/>
      </dsp:nvSpPr>
      <dsp:spPr>
        <a:xfrm>
          <a:off x="701247" y="2562345"/>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5047D8-61B0-4D05-8257-5AC2FBF368CA}">
      <dsp:nvSpPr>
        <dsp:cNvPr id="0" name=""/>
        <dsp:cNvSpPr/>
      </dsp:nvSpPr>
      <dsp:spPr>
        <a:xfrm>
          <a:off x="828097" y="2682853"/>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אבל העונש לא עובר מהשליח למשלח</a:t>
          </a:r>
        </a:p>
      </dsp:txBody>
      <dsp:txXfrm>
        <a:off x="849330" y="2704086"/>
        <a:ext cx="1099184" cy="682482"/>
      </dsp:txXfrm>
    </dsp:sp>
    <dsp:sp modelId="{0FDA0DA0-55B8-40C2-A571-7967BB531739}">
      <dsp:nvSpPr>
        <dsp:cNvPr id="0" name=""/>
        <dsp:cNvSpPr/>
      </dsp:nvSpPr>
      <dsp:spPr>
        <a:xfrm>
          <a:off x="1398923"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7E128B-1A43-4067-A2D9-9BDA2ED8A194}">
      <dsp:nvSpPr>
        <dsp:cNvPr id="0" name=""/>
        <dsp:cNvSpPr/>
      </dsp:nvSpPr>
      <dsp:spPr>
        <a:xfrm>
          <a:off x="1525773"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אין עונשים עוברים דרך שליחות</a:t>
          </a:r>
        </a:p>
      </dsp:txBody>
      <dsp:txXfrm>
        <a:off x="1547006" y="3761064"/>
        <a:ext cx="1099184" cy="682482"/>
      </dsp:txXfrm>
    </dsp:sp>
    <dsp:sp modelId="{036F87D2-E414-4C70-82E3-E2462DB60864}">
      <dsp:nvSpPr>
        <dsp:cNvPr id="0" name=""/>
        <dsp:cNvSpPr/>
      </dsp:nvSpPr>
      <dsp:spPr>
        <a:xfrm>
          <a:off x="1398923" y="4676302"/>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DA0559-7210-41D9-8CCB-FD10389B5962}">
      <dsp:nvSpPr>
        <dsp:cNvPr id="0" name=""/>
        <dsp:cNvSpPr/>
      </dsp:nvSpPr>
      <dsp:spPr>
        <a:xfrm>
          <a:off x="1525773" y="4796809"/>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גר"ח</a:t>
          </a:r>
          <a:endParaRPr lang="he-IL" sz="1100" kern="1200" dirty="0"/>
        </a:p>
      </dsp:txBody>
      <dsp:txXfrm>
        <a:off x="1547006" y="4818042"/>
        <a:ext cx="1099184" cy="682482"/>
      </dsp:txXfrm>
    </dsp:sp>
    <dsp:sp modelId="{3D017639-92A0-4FE3-B01E-ED788863FFD5}">
      <dsp:nvSpPr>
        <dsp:cNvPr id="0" name=""/>
        <dsp:cNvSpPr/>
      </dsp:nvSpPr>
      <dsp:spPr>
        <a:xfrm>
          <a:off x="3572" y="3619323"/>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B47C53-5411-4314-81EA-48B3BA276486}">
      <dsp:nvSpPr>
        <dsp:cNvPr id="0" name=""/>
        <dsp:cNvSpPr/>
      </dsp:nvSpPr>
      <dsp:spPr>
        <a:xfrm>
          <a:off x="130422" y="3739831"/>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כיון שהשליח חייב. ואי אפשר לחייב שתיהן על אותו עבירה</a:t>
          </a:r>
        </a:p>
      </dsp:txBody>
      <dsp:txXfrm>
        <a:off x="151655" y="3761064"/>
        <a:ext cx="1099184" cy="682482"/>
      </dsp:txXfrm>
    </dsp:sp>
    <dsp:sp modelId="{6D4CA8E9-664C-4957-9C9A-8845DC0E40B7}">
      <dsp:nvSpPr>
        <dsp:cNvPr id="0" name=""/>
        <dsp:cNvSpPr/>
      </dsp:nvSpPr>
      <dsp:spPr>
        <a:xfrm>
          <a:off x="3572" y="4676302"/>
          <a:ext cx="1141650" cy="7249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84FB44-DBC7-413F-AB48-F1A2AF131406}">
      <dsp:nvSpPr>
        <dsp:cNvPr id="0" name=""/>
        <dsp:cNvSpPr/>
      </dsp:nvSpPr>
      <dsp:spPr>
        <a:xfrm>
          <a:off x="130422" y="4796809"/>
          <a:ext cx="1141650" cy="7249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גרי"ד</a:t>
          </a:r>
          <a:r>
            <a:rPr lang="he-IL" sz="1100" kern="1200" dirty="0"/>
            <a:t> מפי השמועה</a:t>
          </a:r>
        </a:p>
      </dsp:txBody>
      <dsp:txXfrm>
        <a:off x="151655" y="4818042"/>
        <a:ext cx="1099184" cy="6824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D34F-11F0-4773-AB74-8BE90CEA00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531DAB0F-031B-470C-BA9E-FA97BB53B4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0B975E86-212D-4DBE-969F-C9A60A49D61C}"/>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5" name="Footer Placeholder 4">
            <a:extLst>
              <a:ext uri="{FF2B5EF4-FFF2-40B4-BE49-F238E27FC236}">
                <a16:creationId xmlns:a16="http://schemas.microsoft.com/office/drawing/2014/main" id="{C5CB4C63-F140-4F1B-B8A4-08D42F55B39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8DCC37D-E505-4E17-8BFA-70005EEC3AB7}"/>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2803487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17EE-8D56-4441-B613-36DD74C9E619}"/>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F29D6D65-EB1D-4BE0-A45B-C2E9E5F6A0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F2A9B27-EA1A-4DA9-86AF-66D705749554}"/>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5" name="Footer Placeholder 4">
            <a:extLst>
              <a:ext uri="{FF2B5EF4-FFF2-40B4-BE49-F238E27FC236}">
                <a16:creationId xmlns:a16="http://schemas.microsoft.com/office/drawing/2014/main" id="{9626493F-8344-4B85-924F-1CD0ED230C6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41F4899-8C41-4B8C-A243-3CB00DDD466D}"/>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96887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1982CE-AED0-4CB7-A722-91CB9C813F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C4D31F6B-FDB9-4D4A-A951-AEC5252C4E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2BDAD35-55E7-4E11-93C8-34F88BB325C7}"/>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5" name="Footer Placeholder 4">
            <a:extLst>
              <a:ext uri="{FF2B5EF4-FFF2-40B4-BE49-F238E27FC236}">
                <a16:creationId xmlns:a16="http://schemas.microsoft.com/office/drawing/2014/main" id="{968F8BCD-5954-4A2C-A07D-32863CE2199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1EAC3FE-29C8-4100-B11D-A9E538F93CB1}"/>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359219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0B43-14D9-4243-BEB8-72F2D254B7F5}"/>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F5340B05-88D2-4BC3-9DA3-F663209918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3F133B20-A0A4-423F-9785-1AE144D27AF6}"/>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5" name="Footer Placeholder 4">
            <a:extLst>
              <a:ext uri="{FF2B5EF4-FFF2-40B4-BE49-F238E27FC236}">
                <a16:creationId xmlns:a16="http://schemas.microsoft.com/office/drawing/2014/main" id="{1415545A-CCBE-4AAC-B2E9-47F1F974B25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8F7BC87-43C0-406A-BD30-9BDF98464F23}"/>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344733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29EC6-8874-4C1B-B6E0-8F2A8A9C76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C0412F02-AC14-4E3C-B72B-9A7BFB331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04B98F-21B7-469A-8EF2-D8DD4052D9D5}"/>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5" name="Footer Placeholder 4">
            <a:extLst>
              <a:ext uri="{FF2B5EF4-FFF2-40B4-BE49-F238E27FC236}">
                <a16:creationId xmlns:a16="http://schemas.microsoft.com/office/drawing/2014/main" id="{3D1DB257-8FDA-4A06-A817-98F461D1140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DC12199-E141-414A-9472-05E66D205A2A}"/>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232919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39705-DE7F-4E8A-966D-FCC0CFF1160A}"/>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E9CC7ADA-82C2-458E-9943-E05D025105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0F878F5E-1F98-4D1F-9257-EB046AB83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20890CC7-5FB8-4BB2-BF5E-856859B6FBE0}"/>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6" name="Footer Placeholder 5">
            <a:extLst>
              <a:ext uri="{FF2B5EF4-FFF2-40B4-BE49-F238E27FC236}">
                <a16:creationId xmlns:a16="http://schemas.microsoft.com/office/drawing/2014/main" id="{4EFCEE75-D9D9-448E-9951-3FC870FECFB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2DBDF16-D96E-4EF8-88CE-AEE3BF00603D}"/>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2723994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141F2-9EC5-4FA8-B3F3-DF6A4E8AAB67}"/>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3A6A45E1-96E5-4EFC-94FE-A2527505CC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98DB61-2CF3-4752-A78E-618315D1AF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4534A209-AD0A-4431-9A25-4359591CC2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CA5D15-B629-4582-907F-9C64C5D1D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194A261C-19E0-453F-B6DB-009AF71AB2C7}"/>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8" name="Footer Placeholder 7">
            <a:extLst>
              <a:ext uri="{FF2B5EF4-FFF2-40B4-BE49-F238E27FC236}">
                <a16:creationId xmlns:a16="http://schemas.microsoft.com/office/drawing/2014/main" id="{A7C738AF-C926-4C0A-A15E-393BEF0FCD75}"/>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62F4F67F-BE57-49DF-95EF-949975973BB9}"/>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253673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D93A7-C4CD-44DB-BA98-FFC47FFA572F}"/>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1B63BD44-9955-45F7-BA8C-3CFA0CDA99C9}"/>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4" name="Footer Placeholder 3">
            <a:extLst>
              <a:ext uri="{FF2B5EF4-FFF2-40B4-BE49-F238E27FC236}">
                <a16:creationId xmlns:a16="http://schemas.microsoft.com/office/drawing/2014/main" id="{C9AEFB72-86CF-470A-B454-549AC27B0EED}"/>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2C38D494-3E2B-48C3-88AA-899490E537DC}"/>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67386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7FD524-39B4-4C7F-9F6C-F88BA72F2934}"/>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3" name="Footer Placeholder 2">
            <a:extLst>
              <a:ext uri="{FF2B5EF4-FFF2-40B4-BE49-F238E27FC236}">
                <a16:creationId xmlns:a16="http://schemas.microsoft.com/office/drawing/2014/main" id="{4DCA0040-2568-41BD-AF55-6B664BCB0C45}"/>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7D39C137-CD1D-4F49-843E-0BA4CF79C057}"/>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420586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1C8D-6B36-4279-B385-8242D9389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32FB3583-E180-407E-83DD-27FE2B34D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2E4B9AD2-47E1-4666-89AE-F9D42C31D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3FA8D0-F8E9-4312-A88A-FAC08B13838A}"/>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6" name="Footer Placeholder 5">
            <a:extLst>
              <a:ext uri="{FF2B5EF4-FFF2-40B4-BE49-F238E27FC236}">
                <a16:creationId xmlns:a16="http://schemas.microsoft.com/office/drawing/2014/main" id="{B3753173-C0C2-4831-9624-0ACFB2A5366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BA36C7C-3F39-4C0C-AD87-59F5F77EEF77}"/>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229616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01C4-2649-40FE-B7A6-CB738059EF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08D3E4C1-F4EA-4089-83F7-4886CBE2F4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A5884AC2-904A-4489-852D-1F0307325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F70243-97F1-4484-81E6-A9146CBBE761}"/>
              </a:ext>
            </a:extLst>
          </p:cNvPr>
          <p:cNvSpPr>
            <a:spLocks noGrp="1"/>
          </p:cNvSpPr>
          <p:nvPr>
            <p:ph type="dt" sz="half" idx="10"/>
          </p:nvPr>
        </p:nvSpPr>
        <p:spPr/>
        <p:txBody>
          <a:bodyPr/>
          <a:lstStyle/>
          <a:p>
            <a:fld id="{64492A03-CA21-44D1-B8D2-1EA478E0BAD1}" type="datetimeFigureOut">
              <a:rPr lang="he-IL" smtClean="0"/>
              <a:t>כ"ד/תמוז/תשפ"א</a:t>
            </a:fld>
            <a:endParaRPr lang="he-IL"/>
          </a:p>
        </p:txBody>
      </p:sp>
      <p:sp>
        <p:nvSpPr>
          <p:cNvPr id="6" name="Footer Placeholder 5">
            <a:extLst>
              <a:ext uri="{FF2B5EF4-FFF2-40B4-BE49-F238E27FC236}">
                <a16:creationId xmlns:a16="http://schemas.microsoft.com/office/drawing/2014/main" id="{83D9E9D2-68B2-4C0C-9048-8FBE7787A566}"/>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44E3CDCD-E8B0-49A1-9C3A-382622A1DB98}"/>
              </a:ext>
            </a:extLst>
          </p:cNvPr>
          <p:cNvSpPr>
            <a:spLocks noGrp="1"/>
          </p:cNvSpPr>
          <p:nvPr>
            <p:ph type="sldNum" sz="quarter" idx="12"/>
          </p:nvPr>
        </p:nvSpPr>
        <p:spPr/>
        <p:txBody>
          <a:bodyPr/>
          <a:lstStyle/>
          <a:p>
            <a:fld id="{11FE5981-DB15-43CC-BE80-31E0E991F298}" type="slidenum">
              <a:rPr lang="he-IL" smtClean="0"/>
              <a:t>‹#›</a:t>
            </a:fld>
            <a:endParaRPr lang="he-IL"/>
          </a:p>
        </p:txBody>
      </p:sp>
    </p:spTree>
    <p:extLst>
      <p:ext uri="{BB962C8B-B14F-4D97-AF65-F5344CB8AC3E}">
        <p14:creationId xmlns:p14="http://schemas.microsoft.com/office/powerpoint/2010/main" val="122038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DD2C6-3E10-4E00-9273-E230B1A31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98306880-1666-45B6-B30D-7549D2763B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A1C4BCAA-B6B9-4F90-9A73-EE00CC900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92A03-CA21-44D1-B8D2-1EA478E0BAD1}" type="datetimeFigureOut">
              <a:rPr lang="he-IL" smtClean="0"/>
              <a:t>כ"ד/תמוז/תשפ"א</a:t>
            </a:fld>
            <a:endParaRPr lang="he-IL"/>
          </a:p>
        </p:txBody>
      </p:sp>
      <p:sp>
        <p:nvSpPr>
          <p:cNvPr id="5" name="Footer Placeholder 4">
            <a:extLst>
              <a:ext uri="{FF2B5EF4-FFF2-40B4-BE49-F238E27FC236}">
                <a16:creationId xmlns:a16="http://schemas.microsoft.com/office/drawing/2014/main" id="{FCC52258-7A1B-4F95-9291-E9AD65D680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49680215-C6BB-4154-ACF8-40D16C6E25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E5981-DB15-43CC-BE80-31E0E991F298}" type="slidenum">
              <a:rPr lang="he-IL" smtClean="0"/>
              <a:t>‹#›</a:t>
            </a:fld>
            <a:endParaRPr lang="he-IL"/>
          </a:p>
        </p:txBody>
      </p:sp>
    </p:spTree>
    <p:extLst>
      <p:ext uri="{BB962C8B-B14F-4D97-AF65-F5344CB8AC3E}">
        <p14:creationId xmlns:p14="http://schemas.microsoft.com/office/powerpoint/2010/main" val="1611236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73EA-A910-42EA-8B04-E428D06D3C03}"/>
              </a:ext>
            </a:extLst>
          </p:cNvPr>
          <p:cNvSpPr>
            <a:spLocks noGrp="1"/>
          </p:cNvSpPr>
          <p:nvPr>
            <p:ph type="ctrTitle"/>
          </p:nvPr>
        </p:nvSpPr>
        <p:spPr/>
        <p:txBody>
          <a:bodyPr/>
          <a:lstStyle/>
          <a:p>
            <a:r>
              <a:rPr lang="he-IL" dirty="0"/>
              <a:t>שליחות לדבר עבירה</a:t>
            </a:r>
          </a:p>
        </p:txBody>
      </p:sp>
      <p:sp>
        <p:nvSpPr>
          <p:cNvPr id="3" name="Subtitle 2">
            <a:extLst>
              <a:ext uri="{FF2B5EF4-FFF2-40B4-BE49-F238E27FC236}">
                <a16:creationId xmlns:a16="http://schemas.microsoft.com/office/drawing/2014/main" id="{AEF19687-57E7-4D75-A62A-5E623F78ED1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24650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BDBA-1C2C-4172-A7AD-FE609936173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0DD3684-7F8D-4D4B-9D83-D47B6C83920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 </a:t>
            </a:r>
            <a:r>
              <a:rPr lang="he-IL" sz="2200" b="1" i="0" u="none" strike="noStrike" dirty="0">
                <a:solidFill>
                  <a:srgbClr val="000000"/>
                </a:solidFill>
                <a:effectLst/>
                <a:latin typeface="Arial" panose="020B0604020202020204" pitchFamily="34" charset="0"/>
              </a:rPr>
              <a:t>יתחייב</a:t>
            </a:r>
            <a:r>
              <a:rPr lang="he-IL" sz="2200" b="0" i="0" u="none" strike="noStrike" dirty="0">
                <a:solidFill>
                  <a:srgbClr val="000000"/>
                </a:solidFill>
                <a:effectLst/>
                <a:latin typeface="Arial" panose="020B0604020202020204" pitchFamily="34" charset="0"/>
              </a:rPr>
              <a:t> שולחו ולא השליח.</a:t>
            </a:r>
            <a:endParaRPr lang="he-IL" sz="2200" b="0" dirty="0">
              <a:effectLst/>
            </a:endParaRPr>
          </a:p>
          <a:p>
            <a:pPr marL="0" indent="0" algn="r" rtl="1">
              <a:spcBef>
                <a:spcPts val="0"/>
              </a:spcBef>
              <a:spcAft>
                <a:spcPts val="0"/>
              </a:spcAft>
              <a:buNone/>
            </a:pPr>
            <a:r>
              <a:rPr lang="he-IL" sz="2200" b="1" i="0" u="none" strike="noStrike" dirty="0">
                <a:solidFill>
                  <a:srgbClr val="000000"/>
                </a:solidFill>
                <a:effectLst/>
                <a:latin typeface="Arial" panose="020B0604020202020204" pitchFamily="34" charset="0"/>
              </a:rPr>
              <a:t>אין שליח - חשוב שליח </a:t>
            </a:r>
            <a:r>
              <a:rPr lang="he-IL" sz="2200" b="0" i="0" u="none" strike="noStrike" dirty="0">
                <a:solidFill>
                  <a:srgbClr val="000000"/>
                </a:solidFill>
                <a:effectLst/>
                <a:latin typeface="Arial" panose="020B0604020202020204" pitchFamily="34" charset="0"/>
              </a:rPr>
              <a:t>לדבר עבירה </a:t>
            </a:r>
            <a:r>
              <a:rPr lang="he-IL" sz="2200" b="1" i="0" u="sng" strike="noStrike" dirty="0">
                <a:solidFill>
                  <a:srgbClr val="000000"/>
                </a:solidFill>
                <a:effectLst/>
                <a:latin typeface="Arial" panose="020B0604020202020204" pitchFamily="34" charset="0"/>
              </a:rPr>
              <a:t>שיתחייב</a:t>
            </a:r>
            <a:r>
              <a:rPr lang="he-IL" sz="2200" b="0" i="0" u="none" strike="noStrike" dirty="0">
                <a:solidFill>
                  <a:srgbClr val="000000"/>
                </a:solidFill>
                <a:effectLst/>
                <a:latin typeface="Arial" panose="020B0604020202020204" pitchFamily="34" charset="0"/>
              </a:rPr>
              <a:t> שולחו אלא </a:t>
            </a:r>
            <a:r>
              <a:rPr lang="he-IL" sz="2200" b="1" i="0" u="sng" strike="noStrike" dirty="0">
                <a:solidFill>
                  <a:srgbClr val="000000"/>
                </a:solidFill>
                <a:effectLst/>
                <a:latin typeface="Arial" panose="020B0604020202020204" pitchFamily="34" charset="0"/>
              </a:rPr>
              <a:t>הרי הוא כעושה מאיליו</a:t>
            </a:r>
            <a:r>
              <a:rPr lang="he-IL" sz="2200" b="0" i="0" u="none" strike="noStrike" dirty="0">
                <a:solidFill>
                  <a:srgbClr val="000000"/>
                </a:solidFill>
                <a:effectLst/>
                <a:latin typeface="Arial" panose="020B0604020202020204" pitchFamily="34" charset="0"/>
              </a:rPr>
              <a:t>.</a:t>
            </a:r>
            <a:br>
              <a:rPr lang="he-IL" sz="2200" dirty="0"/>
            </a:br>
            <a:endParaRPr lang="he-IL" sz="2200" dirty="0"/>
          </a:p>
          <a:p>
            <a:pPr marL="0" indent="0" algn="r" rtl="1">
              <a:spcBef>
                <a:spcPts val="0"/>
              </a:spcBef>
              <a:spcAft>
                <a:spcPts val="0"/>
              </a:spcAft>
              <a:buNone/>
            </a:pPr>
            <a:endParaRPr lang="he-IL" sz="2200" dirty="0"/>
          </a:p>
          <a:p>
            <a:pPr algn="r" rtl="1">
              <a:spcBef>
                <a:spcPts val="0"/>
              </a:spcBef>
              <a:spcAft>
                <a:spcPts val="0"/>
              </a:spcAft>
              <a:buFontTx/>
              <a:buChar char="-"/>
            </a:pPr>
            <a:r>
              <a:rPr lang="he-IL" sz="2200" dirty="0"/>
              <a:t>אינו שליח כדי שיתחייב המשלח: למרות שיש פה שליחות, אינו יכול להעביר החיוב עונשים למשלח. </a:t>
            </a:r>
          </a:p>
          <a:p>
            <a:pPr algn="r" rtl="1">
              <a:spcBef>
                <a:spcPts val="0"/>
              </a:spcBef>
              <a:spcAft>
                <a:spcPts val="0"/>
              </a:spcAft>
              <a:buFontTx/>
              <a:buChar char="-"/>
            </a:pPr>
            <a:r>
              <a:rPr lang="he-IL" sz="2200" dirty="0"/>
              <a:t>כעושה מאיליו, ואין שליחות רלבנטי </a:t>
            </a:r>
          </a:p>
        </p:txBody>
      </p:sp>
    </p:spTree>
    <p:extLst>
      <p:ext uri="{BB962C8B-B14F-4D97-AF65-F5344CB8AC3E}">
        <p14:creationId xmlns:p14="http://schemas.microsoft.com/office/powerpoint/2010/main" val="3649565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9FE2-16DB-428F-B7D6-07AC3C23D8F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A4B7C86-E61E-4E15-BA74-3E9BA14D12C5}"/>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יד רמ"ה מסכת סנהדרין דף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buNone/>
            </a:pPr>
            <a:r>
              <a:rPr lang="he-IL" sz="1800" b="0" i="0" u="none" strike="noStrike" dirty="0" err="1">
                <a:solidFill>
                  <a:srgbClr val="000000"/>
                </a:solidFill>
                <a:effectLst/>
                <a:latin typeface="Arial" panose="020B0604020202020204" pitchFamily="34" charset="0"/>
              </a:rPr>
              <a:t>ואמרינן</a:t>
            </a:r>
            <a:r>
              <a:rPr lang="he-IL" sz="1800" b="0" i="0" u="none" strike="noStrike" dirty="0">
                <a:solidFill>
                  <a:srgbClr val="000000"/>
                </a:solidFill>
                <a:effectLst/>
                <a:latin typeface="Arial" panose="020B0604020202020204" pitchFamily="34" charset="0"/>
              </a:rPr>
              <a:t> תו מנין שאין </a:t>
            </a:r>
            <a:r>
              <a:rPr lang="he-IL" sz="1800" b="0" i="0" u="none" strike="noStrike" dirty="0" err="1">
                <a:solidFill>
                  <a:srgbClr val="000000"/>
                </a:solidFill>
                <a:effectLst/>
                <a:latin typeface="Arial" panose="020B0604020202020204" pitchFamily="34" charset="0"/>
              </a:rPr>
              <a:t>טוענין</a:t>
            </a:r>
            <a:r>
              <a:rPr lang="he-IL" sz="1800" b="0" i="0" u="none" strike="noStrike" dirty="0">
                <a:solidFill>
                  <a:srgbClr val="000000"/>
                </a:solidFill>
                <a:effectLst/>
                <a:latin typeface="Arial" panose="020B0604020202020204" pitchFamily="34" charset="0"/>
              </a:rPr>
              <a:t> למסית מנחש שהסית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למרוד במקום ולעבור על דבריו וחייבו הקדוש ברוך הוא על כך ואף על פי שהיה לו לומר דברי הרב ודברי התלמיד דברי מי שומעין וכי מפני דברי היה להן להניח דברי המקום וכיון שלא טען לעצמו לא טען לו הקדוש ברוך הוא ואם תשאל טעמא דלא טעין הכי הא טעין הכי טענתיה </a:t>
            </a:r>
            <a:r>
              <a:rPr lang="he-IL" sz="1800" b="0" i="0" u="none" strike="noStrike" dirty="0" err="1">
                <a:solidFill>
                  <a:srgbClr val="000000"/>
                </a:solidFill>
                <a:effectLst/>
                <a:latin typeface="Arial" panose="020B0604020202020204" pitchFamily="34" charset="0"/>
              </a:rPr>
              <a:t>טענתא</a:t>
            </a:r>
            <a:r>
              <a:rPr lang="he-IL" sz="1800" b="0" i="0" u="none" strike="noStrike" dirty="0">
                <a:solidFill>
                  <a:srgbClr val="000000"/>
                </a:solidFill>
                <a:effectLst/>
                <a:latin typeface="Arial" panose="020B0604020202020204" pitchFamily="34" charset="0"/>
              </a:rPr>
              <a:t> והרי מסית </a:t>
            </a:r>
            <a:r>
              <a:rPr lang="he-IL" sz="1800" b="0" i="0" u="none" strike="noStrike" dirty="0" err="1">
                <a:solidFill>
                  <a:srgbClr val="000000"/>
                </a:solidFill>
                <a:effectLst/>
                <a:latin typeface="Arial" panose="020B0604020202020204" pitchFamily="34" charset="0"/>
              </a:rPr>
              <a:t>דקרא</a:t>
            </a:r>
            <a:r>
              <a:rPr lang="he-IL" sz="1800" b="0" i="0" u="none" strike="noStrike" dirty="0">
                <a:solidFill>
                  <a:srgbClr val="000000"/>
                </a:solidFill>
                <a:effectLst/>
                <a:latin typeface="Arial" panose="020B0604020202020204" pitchFamily="34" charset="0"/>
              </a:rPr>
              <a:t> אף על גב דלא ציית ליה ניסת ולא נעבדה עבירה על פיו חייב </a:t>
            </a:r>
            <a:r>
              <a:rPr lang="he-IL" sz="1800" b="0" i="0" u="none" strike="noStrike" dirty="0" err="1">
                <a:solidFill>
                  <a:srgbClr val="000000"/>
                </a:solidFill>
                <a:effectLst/>
                <a:latin typeface="Arial" panose="020B0604020202020204" pitchFamily="34" charset="0"/>
              </a:rPr>
              <a:t>כדתנן</a:t>
            </a:r>
            <a:r>
              <a:rPr lang="he-IL" sz="1800" b="0" i="0" u="none" strike="noStrike" dirty="0">
                <a:solidFill>
                  <a:srgbClr val="000000"/>
                </a:solidFill>
                <a:effectLst/>
                <a:latin typeface="Arial" panose="020B0604020202020204" pitchFamily="34" charset="0"/>
              </a:rPr>
              <a:t> (לקמן ס"ז א) אמר לשנים והן עדיו </a:t>
            </a:r>
            <a:r>
              <a:rPr lang="he-IL" sz="1800" b="0" i="0" u="none" strike="noStrike" dirty="0" err="1">
                <a:solidFill>
                  <a:srgbClr val="000000"/>
                </a:solidFill>
                <a:effectLst/>
                <a:latin typeface="Arial" panose="020B0604020202020204" pitchFamily="34" charset="0"/>
              </a:rPr>
              <a:t>מביאין</a:t>
            </a:r>
            <a:r>
              <a:rPr lang="he-IL" sz="1800" b="0" i="0" u="none" strike="noStrike" dirty="0">
                <a:solidFill>
                  <a:srgbClr val="000000"/>
                </a:solidFill>
                <a:effectLst/>
                <a:latin typeface="Arial" panose="020B0604020202020204" pitchFamily="34" charset="0"/>
              </a:rPr>
              <a:t> אותו </a:t>
            </a:r>
            <a:r>
              <a:rPr lang="he-IL" sz="1800" b="0" i="0" u="none" strike="noStrike" dirty="0" err="1">
                <a:solidFill>
                  <a:srgbClr val="000000"/>
                </a:solidFill>
                <a:effectLst/>
                <a:latin typeface="Arial" panose="020B0604020202020204" pitchFamily="34" charset="0"/>
              </a:rPr>
              <a:t>לב"ד</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וסוקלין</a:t>
            </a:r>
            <a:r>
              <a:rPr lang="he-IL" sz="1800" b="0" i="0" u="none" strike="noStrike" dirty="0">
                <a:solidFill>
                  <a:srgbClr val="000000"/>
                </a:solidFill>
                <a:effectLst/>
                <a:latin typeface="Arial" panose="020B0604020202020204" pitchFamily="34" charset="0"/>
              </a:rPr>
              <a:t> אותו וכל שכן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דציית</a:t>
            </a:r>
            <a:r>
              <a:rPr lang="he-IL" sz="1800" b="0" i="0" u="none" strike="noStrike" dirty="0">
                <a:solidFill>
                  <a:srgbClr val="000000"/>
                </a:solidFill>
                <a:effectLst/>
                <a:latin typeface="Arial" panose="020B0604020202020204" pitchFamily="34" charset="0"/>
              </a:rPr>
              <a:t> ליה דלא מצי טעין דברי הרב ודברי תלמיד דברי מי שומעין שאני מסית </a:t>
            </a:r>
            <a:r>
              <a:rPr lang="he-IL" sz="1800" b="0" i="0" u="none" strike="noStrike" dirty="0" err="1">
                <a:solidFill>
                  <a:srgbClr val="000000"/>
                </a:solidFill>
                <a:effectLst/>
                <a:latin typeface="Arial" panose="020B0604020202020204" pitchFamily="34" charset="0"/>
              </a:rPr>
              <a:t>דע"ג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דחמיר</a:t>
            </a:r>
            <a:r>
              <a:rPr lang="he-IL" sz="1800" b="0" i="0" u="none" strike="noStrike" dirty="0">
                <a:solidFill>
                  <a:srgbClr val="000000"/>
                </a:solidFill>
                <a:effectLst/>
                <a:latin typeface="Arial" panose="020B0604020202020204" pitchFamily="34" charset="0"/>
              </a:rPr>
              <a:t> ורחמנא אמר לא תחמול ולא תכסה עליו כי </a:t>
            </a:r>
            <a:r>
              <a:rPr lang="he-IL" sz="1800" b="0" i="0" u="none" strike="noStrike" dirty="0" err="1">
                <a:solidFill>
                  <a:srgbClr val="000000"/>
                </a:solidFill>
                <a:effectLst/>
                <a:latin typeface="Arial" panose="020B0604020202020204" pitchFamily="34" charset="0"/>
              </a:rPr>
              <a:t>קאמרינן</a:t>
            </a:r>
            <a:r>
              <a:rPr lang="he-IL" sz="1800" b="0" i="0" u="none" strike="noStrike" dirty="0">
                <a:solidFill>
                  <a:srgbClr val="000000"/>
                </a:solidFill>
                <a:effectLst/>
                <a:latin typeface="Arial" panose="020B0604020202020204" pitchFamily="34" charset="0"/>
              </a:rPr>
              <a:t> הכא במסית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דנחש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דמיירינן</a:t>
            </a:r>
            <a:r>
              <a:rPr lang="he-IL" sz="1800" b="0" i="0" u="none" strike="noStrike" dirty="0">
                <a:solidFill>
                  <a:srgbClr val="000000"/>
                </a:solidFill>
                <a:effectLst/>
                <a:latin typeface="Arial" panose="020B0604020202020204" pitchFamily="34" charset="0"/>
              </a:rPr>
              <a:t> ביה ושמעינן מינה </a:t>
            </a:r>
            <a:r>
              <a:rPr lang="he-IL" sz="1800" b="0" i="0" u="none" strike="noStrike" dirty="0" err="1">
                <a:solidFill>
                  <a:srgbClr val="000000"/>
                </a:solidFill>
                <a:effectLst/>
                <a:latin typeface="Arial" panose="020B0604020202020204" pitchFamily="34" charset="0"/>
              </a:rPr>
              <a:t>דמסית</a:t>
            </a:r>
            <a:r>
              <a:rPr lang="he-IL" sz="1800" b="0" i="0" u="none" strike="noStrike" dirty="0">
                <a:solidFill>
                  <a:srgbClr val="000000"/>
                </a:solidFill>
                <a:effectLst/>
                <a:latin typeface="Arial" panose="020B0604020202020204" pitchFamily="34" charset="0"/>
              </a:rPr>
              <a:t> דכל התורה כולה לבד מע"ג לא </a:t>
            </a:r>
            <a:r>
              <a:rPr lang="he-IL" sz="1800" b="0" i="0" u="none" strike="noStrike" dirty="0" err="1">
                <a:solidFill>
                  <a:srgbClr val="000000"/>
                </a:solidFill>
                <a:effectLst/>
                <a:latin typeface="Arial" panose="020B0604020202020204" pitchFamily="34" charset="0"/>
              </a:rPr>
              <a:t>מיפטר</a:t>
            </a:r>
            <a:r>
              <a:rPr lang="he-IL" sz="1800" b="0" i="0" u="none" strike="noStrike" dirty="0">
                <a:solidFill>
                  <a:srgbClr val="000000"/>
                </a:solidFill>
                <a:effectLst/>
                <a:latin typeface="Arial" panose="020B0604020202020204" pitchFamily="34" charset="0"/>
              </a:rPr>
              <a:t> אלא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דטעין</a:t>
            </a:r>
            <a:r>
              <a:rPr lang="he-IL" sz="1800" b="0" i="0" u="none" strike="noStrike" dirty="0">
                <a:solidFill>
                  <a:srgbClr val="000000"/>
                </a:solidFill>
                <a:effectLst/>
                <a:latin typeface="Arial" panose="020B0604020202020204" pitchFamily="34" charset="0"/>
              </a:rPr>
              <a:t> אבל אי לא טעין לא </a:t>
            </a:r>
            <a:r>
              <a:rPr lang="he-IL" sz="1800" b="0" i="0" u="none" strike="noStrike" dirty="0" err="1">
                <a:solidFill>
                  <a:srgbClr val="000000"/>
                </a:solidFill>
                <a:effectLst/>
                <a:latin typeface="Arial" panose="020B0604020202020204" pitchFamily="34" charset="0"/>
              </a:rPr>
              <a:t>טענינן</a:t>
            </a:r>
            <a:r>
              <a:rPr lang="he-IL" sz="1800" b="0" i="0" u="none" strike="noStrike" dirty="0">
                <a:solidFill>
                  <a:srgbClr val="000000"/>
                </a:solidFill>
                <a:effectLst/>
                <a:latin typeface="Arial" panose="020B0604020202020204" pitchFamily="34" charset="0"/>
              </a:rPr>
              <a:t> ליה וש"מ </a:t>
            </a:r>
            <a:r>
              <a:rPr lang="he-IL" sz="1800" b="1" i="0" u="sng" dirty="0">
                <a:solidFill>
                  <a:srgbClr val="000000"/>
                </a:solidFill>
                <a:effectLst/>
                <a:latin typeface="Arial" panose="020B0604020202020204" pitchFamily="34" charset="0"/>
              </a:rPr>
              <a:t>דהא </a:t>
            </a:r>
            <a:r>
              <a:rPr lang="he-IL" sz="1800" b="1" i="0" u="sng" dirty="0" err="1">
                <a:solidFill>
                  <a:srgbClr val="000000"/>
                </a:solidFill>
                <a:effectLst/>
                <a:latin typeface="Arial" panose="020B0604020202020204" pitchFamily="34" charset="0"/>
              </a:rPr>
              <a:t>דקי"ל</a:t>
            </a:r>
            <a:r>
              <a:rPr lang="he-IL" sz="1800" b="1" i="0" u="sng" dirty="0">
                <a:solidFill>
                  <a:srgbClr val="000000"/>
                </a:solidFill>
                <a:effectLst/>
                <a:latin typeface="Arial" panose="020B0604020202020204" pitchFamily="34" charset="0"/>
              </a:rPr>
              <a:t> בעלמא דאין שליח לדבר עבירה </a:t>
            </a:r>
            <a:r>
              <a:rPr lang="he-IL" sz="1800" b="1" i="0" u="sng" dirty="0" err="1">
                <a:solidFill>
                  <a:srgbClr val="000000"/>
                </a:solidFill>
                <a:effectLst/>
                <a:latin typeface="Arial" panose="020B0604020202020204" pitchFamily="34" charset="0"/>
              </a:rPr>
              <a:t>דוקא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היכא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דטעין</a:t>
            </a:r>
            <a:r>
              <a:rPr lang="he-IL" sz="1800" b="1" i="0" u="sng" dirty="0">
                <a:solidFill>
                  <a:srgbClr val="000000"/>
                </a:solidFill>
                <a:effectLst/>
                <a:latin typeface="Arial" panose="020B0604020202020204" pitchFamily="34" charset="0"/>
              </a:rPr>
              <a:t> משלח דברי הרב ודברי תלמיד דברי מי שומעין אבל </a:t>
            </a:r>
            <a:r>
              <a:rPr lang="he-IL" sz="1800" b="1" i="0" u="sng" dirty="0" err="1">
                <a:solidFill>
                  <a:srgbClr val="000000"/>
                </a:solidFill>
                <a:effectLst/>
                <a:latin typeface="Arial" panose="020B0604020202020204" pitchFamily="34" charset="0"/>
              </a:rPr>
              <a:t>היכא</a:t>
            </a:r>
            <a:r>
              <a:rPr lang="he-IL" sz="1800" b="1" i="0" u="sng" dirty="0">
                <a:solidFill>
                  <a:srgbClr val="000000"/>
                </a:solidFill>
                <a:effectLst/>
                <a:latin typeface="Arial" panose="020B0604020202020204" pitchFamily="34" charset="0"/>
              </a:rPr>
              <a:t> דלא טעין </a:t>
            </a:r>
            <a:r>
              <a:rPr lang="he-IL" sz="1800" b="1" i="0" u="sng" dirty="0" err="1">
                <a:solidFill>
                  <a:srgbClr val="000000"/>
                </a:solidFill>
                <a:effectLst/>
                <a:latin typeface="Arial" panose="020B0604020202020204" pitchFamily="34" charset="0"/>
              </a:rPr>
              <a:t>מיחייב</a:t>
            </a:r>
            <a:r>
              <a:rPr lang="he-IL" sz="1800" b="0" i="0" u="none" strike="noStrike" dirty="0">
                <a:solidFill>
                  <a:srgbClr val="000000"/>
                </a:solidFill>
                <a:effectLst/>
                <a:latin typeface="Arial" panose="020B0604020202020204" pitchFamily="34" charset="0"/>
              </a:rPr>
              <a:t>:</a:t>
            </a:r>
            <a:endParaRPr lang="he-IL" dirty="0"/>
          </a:p>
        </p:txBody>
      </p:sp>
    </p:spTree>
    <p:extLst>
      <p:ext uri="{BB962C8B-B14F-4D97-AF65-F5344CB8AC3E}">
        <p14:creationId xmlns:p14="http://schemas.microsoft.com/office/powerpoint/2010/main" val="1703772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9FE2-16DB-428F-B7D6-07AC3C23D8F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A4B7C86-E61E-4E15-BA74-3E9BA14D12C5}"/>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יד רמ"ה מסכת סנהדרין דף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buNone/>
            </a:pPr>
            <a:r>
              <a:rPr lang="he-IL" sz="1800" b="0" i="0" u="none" strike="noStrike" dirty="0" err="1">
                <a:solidFill>
                  <a:srgbClr val="000000"/>
                </a:solidFill>
                <a:effectLst/>
                <a:latin typeface="Arial" panose="020B0604020202020204" pitchFamily="34" charset="0"/>
              </a:rPr>
              <a:t>ואמרינן</a:t>
            </a:r>
            <a:r>
              <a:rPr lang="he-IL" sz="1800" b="0" i="0" u="none" strike="noStrike" dirty="0">
                <a:solidFill>
                  <a:srgbClr val="000000"/>
                </a:solidFill>
                <a:effectLst/>
                <a:latin typeface="Arial" panose="020B0604020202020204" pitchFamily="34" charset="0"/>
              </a:rPr>
              <a:t> תו מנין שאין </a:t>
            </a:r>
            <a:r>
              <a:rPr lang="he-IL" sz="1800" b="0" i="0" u="none" strike="noStrike" dirty="0" err="1">
                <a:solidFill>
                  <a:srgbClr val="000000"/>
                </a:solidFill>
                <a:effectLst/>
                <a:latin typeface="Arial" panose="020B0604020202020204" pitchFamily="34" charset="0"/>
              </a:rPr>
              <a:t>טוענין</a:t>
            </a:r>
            <a:r>
              <a:rPr lang="he-IL" sz="1800" b="0" i="0" u="none" strike="noStrike" dirty="0">
                <a:solidFill>
                  <a:srgbClr val="000000"/>
                </a:solidFill>
                <a:effectLst/>
                <a:latin typeface="Arial" panose="020B0604020202020204" pitchFamily="34" charset="0"/>
              </a:rPr>
              <a:t> למסית מנחש שהסית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למרוד במקום ולעבור על דבריו וחייבו הקדוש ברוך הוא על כך ואף על פי שהיה לו לומר דברי הרב ודברי התלמיד דברי מי שומעין וכי מפני דברי היה להן להניח דברי המקום וכיון שלא טען לעצמו לא טען לו הקדוש ברוך הוא ואם תשאל טעמא דלא טעין הכי הא טעין הכי טענתיה </a:t>
            </a:r>
            <a:r>
              <a:rPr lang="he-IL" sz="1800" b="0" i="0" u="none" strike="noStrike" dirty="0" err="1">
                <a:solidFill>
                  <a:srgbClr val="000000"/>
                </a:solidFill>
                <a:effectLst/>
                <a:latin typeface="Arial" panose="020B0604020202020204" pitchFamily="34" charset="0"/>
              </a:rPr>
              <a:t>טענתא</a:t>
            </a:r>
            <a:r>
              <a:rPr lang="he-IL" sz="1800" b="0" i="0" u="none" strike="noStrike" dirty="0">
                <a:solidFill>
                  <a:srgbClr val="000000"/>
                </a:solidFill>
                <a:effectLst/>
                <a:latin typeface="Arial" panose="020B0604020202020204" pitchFamily="34" charset="0"/>
              </a:rPr>
              <a:t> והרי מסית </a:t>
            </a:r>
            <a:r>
              <a:rPr lang="he-IL" sz="1800" b="0" i="0" u="none" strike="noStrike" dirty="0" err="1">
                <a:solidFill>
                  <a:srgbClr val="000000"/>
                </a:solidFill>
                <a:effectLst/>
                <a:latin typeface="Arial" panose="020B0604020202020204" pitchFamily="34" charset="0"/>
              </a:rPr>
              <a:t>דקרא</a:t>
            </a:r>
            <a:r>
              <a:rPr lang="he-IL" sz="1800" b="0" i="0" u="none" strike="noStrike" dirty="0">
                <a:solidFill>
                  <a:srgbClr val="000000"/>
                </a:solidFill>
                <a:effectLst/>
                <a:latin typeface="Arial" panose="020B0604020202020204" pitchFamily="34" charset="0"/>
              </a:rPr>
              <a:t> אף על גב דלא ציית ליה ניסת ולא נעבדה עבירה על פיו חייב </a:t>
            </a:r>
            <a:r>
              <a:rPr lang="he-IL" sz="1800" b="0" i="0" u="none" strike="noStrike" dirty="0" err="1">
                <a:solidFill>
                  <a:srgbClr val="000000"/>
                </a:solidFill>
                <a:effectLst/>
                <a:latin typeface="Arial" panose="020B0604020202020204" pitchFamily="34" charset="0"/>
              </a:rPr>
              <a:t>כדתנן</a:t>
            </a:r>
            <a:r>
              <a:rPr lang="he-IL" sz="1800" b="0" i="0" u="none" strike="noStrike" dirty="0">
                <a:solidFill>
                  <a:srgbClr val="000000"/>
                </a:solidFill>
                <a:effectLst/>
                <a:latin typeface="Arial" panose="020B0604020202020204" pitchFamily="34" charset="0"/>
              </a:rPr>
              <a:t> (לקמן ס"ז א) אמר לשנים והן עדיו </a:t>
            </a:r>
            <a:r>
              <a:rPr lang="he-IL" sz="1800" b="0" i="0" u="none" strike="noStrike" dirty="0" err="1">
                <a:solidFill>
                  <a:srgbClr val="000000"/>
                </a:solidFill>
                <a:effectLst/>
                <a:latin typeface="Arial" panose="020B0604020202020204" pitchFamily="34" charset="0"/>
              </a:rPr>
              <a:t>מביאין</a:t>
            </a:r>
            <a:r>
              <a:rPr lang="he-IL" sz="1800" b="0" i="0" u="none" strike="noStrike" dirty="0">
                <a:solidFill>
                  <a:srgbClr val="000000"/>
                </a:solidFill>
                <a:effectLst/>
                <a:latin typeface="Arial" panose="020B0604020202020204" pitchFamily="34" charset="0"/>
              </a:rPr>
              <a:t> אותו </a:t>
            </a:r>
            <a:r>
              <a:rPr lang="he-IL" sz="1800" b="0" i="0" u="none" strike="noStrike" dirty="0" err="1">
                <a:solidFill>
                  <a:srgbClr val="000000"/>
                </a:solidFill>
                <a:effectLst/>
                <a:latin typeface="Arial" panose="020B0604020202020204" pitchFamily="34" charset="0"/>
              </a:rPr>
              <a:t>לב"ד</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וסוקלין</a:t>
            </a:r>
            <a:r>
              <a:rPr lang="he-IL" sz="1800" b="0" i="0" u="none" strike="noStrike" dirty="0">
                <a:solidFill>
                  <a:srgbClr val="000000"/>
                </a:solidFill>
                <a:effectLst/>
                <a:latin typeface="Arial" panose="020B0604020202020204" pitchFamily="34" charset="0"/>
              </a:rPr>
              <a:t> אותו וכל שכן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דציית</a:t>
            </a:r>
            <a:r>
              <a:rPr lang="he-IL" sz="1800" b="0" i="0" u="none" strike="noStrike" dirty="0">
                <a:solidFill>
                  <a:srgbClr val="000000"/>
                </a:solidFill>
                <a:effectLst/>
                <a:latin typeface="Arial" panose="020B0604020202020204" pitchFamily="34" charset="0"/>
              </a:rPr>
              <a:t> ליה דלא מצי טעין דברי הרב ודברי תלמיד דברי מי שומעין שאני מסית </a:t>
            </a:r>
            <a:r>
              <a:rPr lang="he-IL" sz="1800" b="0" i="0" u="none" strike="noStrike" dirty="0" err="1">
                <a:solidFill>
                  <a:srgbClr val="000000"/>
                </a:solidFill>
                <a:effectLst/>
                <a:latin typeface="Arial" panose="020B0604020202020204" pitchFamily="34" charset="0"/>
              </a:rPr>
              <a:t>דע"ג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דחמיר</a:t>
            </a:r>
            <a:r>
              <a:rPr lang="he-IL" sz="1800" b="0" i="0" u="none" strike="noStrike" dirty="0">
                <a:solidFill>
                  <a:srgbClr val="000000"/>
                </a:solidFill>
                <a:effectLst/>
                <a:latin typeface="Arial" panose="020B0604020202020204" pitchFamily="34" charset="0"/>
              </a:rPr>
              <a:t> ורחמנא אמר לא תחמול ולא תכסה עליו כי </a:t>
            </a:r>
            <a:r>
              <a:rPr lang="he-IL" sz="1800" b="0" i="0" u="none" strike="noStrike" dirty="0" err="1">
                <a:solidFill>
                  <a:srgbClr val="000000"/>
                </a:solidFill>
                <a:effectLst/>
                <a:latin typeface="Arial" panose="020B0604020202020204" pitchFamily="34" charset="0"/>
              </a:rPr>
              <a:t>קאמרינן</a:t>
            </a:r>
            <a:r>
              <a:rPr lang="he-IL" sz="1800" b="0" i="0" u="none" strike="noStrike" dirty="0">
                <a:solidFill>
                  <a:srgbClr val="000000"/>
                </a:solidFill>
                <a:effectLst/>
                <a:latin typeface="Arial" panose="020B0604020202020204" pitchFamily="34" charset="0"/>
              </a:rPr>
              <a:t> הכא במסית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דנחש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דמיירינן</a:t>
            </a:r>
            <a:r>
              <a:rPr lang="he-IL" sz="1800" b="0" i="0" u="none" strike="noStrike" dirty="0">
                <a:solidFill>
                  <a:srgbClr val="000000"/>
                </a:solidFill>
                <a:effectLst/>
                <a:latin typeface="Arial" panose="020B0604020202020204" pitchFamily="34" charset="0"/>
              </a:rPr>
              <a:t> ביה ושמעינן מינה </a:t>
            </a:r>
            <a:r>
              <a:rPr lang="he-IL" sz="1800" b="0" i="0" u="none" strike="noStrike" dirty="0" err="1">
                <a:solidFill>
                  <a:srgbClr val="000000"/>
                </a:solidFill>
                <a:effectLst/>
                <a:latin typeface="Arial" panose="020B0604020202020204" pitchFamily="34" charset="0"/>
              </a:rPr>
              <a:t>דמסית</a:t>
            </a:r>
            <a:r>
              <a:rPr lang="he-IL" sz="1800" b="0" i="0" u="none" strike="noStrike" dirty="0">
                <a:solidFill>
                  <a:srgbClr val="000000"/>
                </a:solidFill>
                <a:effectLst/>
                <a:latin typeface="Arial" panose="020B0604020202020204" pitchFamily="34" charset="0"/>
              </a:rPr>
              <a:t> דכל התורה כולה לבד מע"ג לא </a:t>
            </a:r>
            <a:r>
              <a:rPr lang="he-IL" sz="1800" b="0" i="0" u="none" strike="noStrike" dirty="0" err="1">
                <a:solidFill>
                  <a:srgbClr val="000000"/>
                </a:solidFill>
                <a:effectLst/>
                <a:latin typeface="Arial" panose="020B0604020202020204" pitchFamily="34" charset="0"/>
              </a:rPr>
              <a:t>מיפטר</a:t>
            </a:r>
            <a:r>
              <a:rPr lang="he-IL" sz="1800" b="0" i="0" u="none" strike="noStrike" dirty="0">
                <a:solidFill>
                  <a:srgbClr val="000000"/>
                </a:solidFill>
                <a:effectLst/>
                <a:latin typeface="Arial" panose="020B0604020202020204" pitchFamily="34" charset="0"/>
              </a:rPr>
              <a:t> אלא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דטעין</a:t>
            </a:r>
            <a:r>
              <a:rPr lang="he-IL" sz="1800" b="0" i="0" u="none" strike="noStrike" dirty="0">
                <a:solidFill>
                  <a:srgbClr val="000000"/>
                </a:solidFill>
                <a:effectLst/>
                <a:latin typeface="Arial" panose="020B0604020202020204" pitchFamily="34" charset="0"/>
              </a:rPr>
              <a:t> אבל אי לא טעין לא </a:t>
            </a:r>
            <a:r>
              <a:rPr lang="he-IL" sz="1800" b="0" i="0" u="none" strike="noStrike" dirty="0" err="1">
                <a:solidFill>
                  <a:srgbClr val="000000"/>
                </a:solidFill>
                <a:effectLst/>
                <a:latin typeface="Arial" panose="020B0604020202020204" pitchFamily="34" charset="0"/>
              </a:rPr>
              <a:t>טענינן</a:t>
            </a:r>
            <a:r>
              <a:rPr lang="he-IL" sz="1800" b="0" i="0" u="none" strike="noStrike" dirty="0">
                <a:solidFill>
                  <a:srgbClr val="000000"/>
                </a:solidFill>
                <a:effectLst/>
                <a:latin typeface="Arial" panose="020B0604020202020204" pitchFamily="34" charset="0"/>
              </a:rPr>
              <a:t> ליה וש"מ </a:t>
            </a:r>
            <a:r>
              <a:rPr lang="he-IL" sz="1800" b="1" i="0" u="sng" dirty="0">
                <a:solidFill>
                  <a:srgbClr val="000000"/>
                </a:solidFill>
                <a:effectLst/>
                <a:latin typeface="Arial" panose="020B0604020202020204" pitchFamily="34" charset="0"/>
              </a:rPr>
              <a:t>דהא </a:t>
            </a:r>
            <a:r>
              <a:rPr lang="he-IL" sz="1800" b="1" i="0" u="sng" dirty="0" err="1">
                <a:solidFill>
                  <a:srgbClr val="000000"/>
                </a:solidFill>
                <a:effectLst/>
                <a:latin typeface="Arial" panose="020B0604020202020204" pitchFamily="34" charset="0"/>
              </a:rPr>
              <a:t>דקי"ל</a:t>
            </a:r>
            <a:r>
              <a:rPr lang="he-IL" sz="1800" b="1" i="0" u="sng" dirty="0">
                <a:solidFill>
                  <a:srgbClr val="000000"/>
                </a:solidFill>
                <a:effectLst/>
                <a:latin typeface="Arial" panose="020B0604020202020204" pitchFamily="34" charset="0"/>
              </a:rPr>
              <a:t> בעלמא דאין שליח לדבר עבירה </a:t>
            </a:r>
            <a:r>
              <a:rPr lang="he-IL" sz="1800" b="1" i="0" u="sng" dirty="0" err="1">
                <a:solidFill>
                  <a:srgbClr val="000000"/>
                </a:solidFill>
                <a:effectLst/>
                <a:latin typeface="Arial" panose="020B0604020202020204" pitchFamily="34" charset="0"/>
              </a:rPr>
              <a:t>דוקא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היכא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דטעין</a:t>
            </a:r>
            <a:r>
              <a:rPr lang="he-IL" sz="1800" b="1" i="0" u="sng" dirty="0">
                <a:solidFill>
                  <a:srgbClr val="000000"/>
                </a:solidFill>
                <a:effectLst/>
                <a:latin typeface="Arial" panose="020B0604020202020204" pitchFamily="34" charset="0"/>
              </a:rPr>
              <a:t> משלח דברי הרב ודברי תלמיד דברי מי שומעין אבל </a:t>
            </a:r>
            <a:r>
              <a:rPr lang="he-IL" sz="1800" b="1" i="0" u="sng" dirty="0" err="1">
                <a:solidFill>
                  <a:srgbClr val="000000"/>
                </a:solidFill>
                <a:effectLst/>
                <a:latin typeface="Arial" panose="020B0604020202020204" pitchFamily="34" charset="0"/>
              </a:rPr>
              <a:t>היכא</a:t>
            </a:r>
            <a:r>
              <a:rPr lang="he-IL" sz="1800" b="1" i="0" u="sng" dirty="0">
                <a:solidFill>
                  <a:srgbClr val="000000"/>
                </a:solidFill>
                <a:effectLst/>
                <a:latin typeface="Arial" panose="020B0604020202020204" pitchFamily="34" charset="0"/>
              </a:rPr>
              <a:t> דלא טעין </a:t>
            </a:r>
            <a:r>
              <a:rPr lang="he-IL" sz="1800" b="1" i="0" u="sng" dirty="0" err="1">
                <a:solidFill>
                  <a:srgbClr val="000000"/>
                </a:solidFill>
                <a:effectLst/>
                <a:latin typeface="Arial" panose="020B0604020202020204" pitchFamily="34" charset="0"/>
              </a:rPr>
              <a:t>מיחייב</a:t>
            </a:r>
            <a:r>
              <a:rPr lang="he-IL" sz="1800" b="0" i="0" u="none" strike="noStrike" dirty="0">
                <a:solidFill>
                  <a:srgbClr val="000000"/>
                </a:solidFill>
                <a:effectLst/>
                <a:latin typeface="Arial" panose="020B0604020202020204" pitchFamily="34" charset="0"/>
              </a:rPr>
              <a:t>:</a:t>
            </a:r>
            <a:endParaRPr lang="he-IL" dirty="0"/>
          </a:p>
        </p:txBody>
      </p:sp>
      <p:pic>
        <p:nvPicPr>
          <p:cNvPr id="4" name="Graphic 3" descr="Run with solid fill">
            <a:extLst>
              <a:ext uri="{FF2B5EF4-FFF2-40B4-BE49-F238E27FC236}">
                <a16:creationId xmlns:a16="http://schemas.microsoft.com/office/drawing/2014/main" id="{C32BFF47-A2BF-41B0-B381-E6F78BF709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74603" y="5397500"/>
            <a:ext cx="914400" cy="914400"/>
          </a:xfrm>
          <a:prstGeom prst="rect">
            <a:avLst/>
          </a:prstGeom>
        </p:spPr>
      </p:pic>
      <p:pic>
        <p:nvPicPr>
          <p:cNvPr id="5" name="Graphic 4" descr="School boy with solid fill">
            <a:extLst>
              <a:ext uri="{FF2B5EF4-FFF2-40B4-BE49-F238E27FC236}">
                <a16:creationId xmlns:a16="http://schemas.microsoft.com/office/drawing/2014/main" id="{8ECF7207-73B6-4F85-9C92-5506E7F173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7638" y="4290271"/>
            <a:ext cx="914400" cy="914400"/>
          </a:xfrm>
          <a:prstGeom prst="rect">
            <a:avLst/>
          </a:prstGeom>
        </p:spPr>
      </p:pic>
      <p:pic>
        <p:nvPicPr>
          <p:cNvPr id="6" name="Graphic 5" descr="User Crown Male with solid fill">
            <a:extLst>
              <a:ext uri="{FF2B5EF4-FFF2-40B4-BE49-F238E27FC236}">
                <a16:creationId xmlns:a16="http://schemas.microsoft.com/office/drawing/2014/main" id="{3652076A-3C44-4DBE-9ABE-8747D16836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09770" y="4290271"/>
            <a:ext cx="914400" cy="914400"/>
          </a:xfrm>
          <a:prstGeom prst="rect">
            <a:avLst/>
          </a:prstGeom>
        </p:spPr>
      </p:pic>
      <p:sp>
        <p:nvSpPr>
          <p:cNvPr id="7" name="TextBox 6">
            <a:extLst>
              <a:ext uri="{FF2B5EF4-FFF2-40B4-BE49-F238E27FC236}">
                <a16:creationId xmlns:a16="http://schemas.microsoft.com/office/drawing/2014/main" id="{9EE5F54A-83B3-4423-8EE5-C72531926C3D}"/>
              </a:ext>
            </a:extLst>
          </p:cNvPr>
          <p:cNvSpPr txBox="1"/>
          <p:nvPr/>
        </p:nvSpPr>
        <p:spPr>
          <a:xfrm>
            <a:off x="7303401" y="4643857"/>
            <a:ext cx="2595716" cy="646331"/>
          </a:xfrm>
          <a:prstGeom prst="rect">
            <a:avLst/>
          </a:prstGeom>
          <a:noFill/>
        </p:spPr>
        <p:txBody>
          <a:bodyPr wrap="square" rtlCol="1">
            <a:spAutoFit/>
          </a:bodyPr>
          <a:lstStyle/>
          <a:p>
            <a:r>
              <a:rPr lang="en-US" dirty="0">
                <a:solidFill>
                  <a:srgbClr val="FF0000"/>
                </a:solidFill>
              </a:rPr>
              <a:t>- Who’s saying this? / Who is it directed at?</a:t>
            </a:r>
            <a:endParaRPr lang="he-IL" dirty="0">
              <a:solidFill>
                <a:srgbClr val="FF0000"/>
              </a:solidFill>
            </a:endParaRPr>
          </a:p>
        </p:txBody>
      </p:sp>
      <p:pic>
        <p:nvPicPr>
          <p:cNvPr id="10" name="Graphic 9" descr="Court outline">
            <a:extLst>
              <a:ext uri="{FF2B5EF4-FFF2-40B4-BE49-F238E27FC236}">
                <a16:creationId xmlns:a16="http://schemas.microsoft.com/office/drawing/2014/main" id="{541A34C2-D503-47C6-A423-105FD9A529C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389001" y="4292813"/>
            <a:ext cx="914400" cy="914400"/>
          </a:xfrm>
          <a:prstGeom prst="rect">
            <a:avLst/>
          </a:prstGeom>
        </p:spPr>
      </p:pic>
      <p:sp>
        <p:nvSpPr>
          <p:cNvPr id="11" name="Arrow: Right 10">
            <a:extLst>
              <a:ext uri="{FF2B5EF4-FFF2-40B4-BE49-F238E27FC236}">
                <a16:creationId xmlns:a16="http://schemas.microsoft.com/office/drawing/2014/main" id="{2C59B791-C7D1-4FE8-A843-8D8517BD834B}"/>
              </a:ext>
            </a:extLst>
          </p:cNvPr>
          <p:cNvSpPr/>
          <p:nvPr/>
        </p:nvSpPr>
        <p:spPr>
          <a:xfrm>
            <a:off x="5596275" y="4747471"/>
            <a:ext cx="873104" cy="217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934734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D06C1-27D2-4918-A102-86981F7B225D}"/>
              </a:ext>
            </a:extLst>
          </p:cNvPr>
          <p:cNvSpPr>
            <a:spLocks noGrp="1"/>
          </p:cNvSpPr>
          <p:nvPr>
            <p:ph type="title"/>
          </p:nvPr>
        </p:nvSpPr>
        <p:spPr/>
        <p:txBody>
          <a:bodyPr/>
          <a:lstStyle/>
          <a:p>
            <a:pPr algn="r" rtl="1"/>
            <a:r>
              <a:rPr lang="he-IL" dirty="0"/>
              <a:t>שליחות לדבר עבירה במקום שאין "דברי הרב"</a:t>
            </a:r>
          </a:p>
        </p:txBody>
      </p:sp>
      <p:sp>
        <p:nvSpPr>
          <p:cNvPr id="3" name="Content Placeholder 2">
            <a:extLst>
              <a:ext uri="{FF2B5EF4-FFF2-40B4-BE49-F238E27FC236}">
                <a16:creationId xmlns:a16="http://schemas.microsoft.com/office/drawing/2014/main" id="{855489FE-5562-4213-A302-EC19E4428773}"/>
              </a:ext>
            </a:extLst>
          </p:cNvPr>
          <p:cNvSpPr>
            <a:spLocks noGrp="1"/>
          </p:cNvSpPr>
          <p:nvPr>
            <p:ph idx="1"/>
          </p:nvPr>
        </p:nvSpPr>
        <p:spPr/>
        <p:txBody>
          <a:bodyPr>
            <a:no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אמאי</a:t>
            </a:r>
            <a:r>
              <a:rPr lang="he-IL" sz="2200" b="0" i="0" u="none" strike="noStrike" dirty="0">
                <a:solidFill>
                  <a:srgbClr val="000000"/>
                </a:solidFill>
                <a:effectLst/>
                <a:latin typeface="Arial" panose="020B0604020202020204" pitchFamily="34" charset="0"/>
              </a:rPr>
              <a:t> מעל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אין שליח לדבר עבירה - </a:t>
            </a:r>
            <a:r>
              <a:rPr lang="he-IL" sz="2200" b="0" i="0" u="none" strike="noStrike" dirty="0" err="1">
                <a:solidFill>
                  <a:srgbClr val="000000"/>
                </a:solidFill>
                <a:effectLst/>
                <a:latin typeface="Arial" panose="020B0604020202020204" pitchFamily="34" charset="0"/>
              </a:rPr>
              <a:t>תימה</a:t>
            </a:r>
            <a:r>
              <a:rPr lang="he-IL" sz="2200" b="0" i="0" u="none" strike="noStrike" dirty="0">
                <a:solidFill>
                  <a:srgbClr val="000000"/>
                </a:solidFill>
                <a:effectLst/>
                <a:latin typeface="Arial" panose="020B0604020202020204" pitchFamily="34" charset="0"/>
              </a:rPr>
              <a:t> הא ע"כ </a:t>
            </a:r>
            <a:r>
              <a:rPr lang="he-IL" sz="2200" b="0" i="0" u="none" strike="noStrike" dirty="0" err="1">
                <a:solidFill>
                  <a:srgbClr val="000000"/>
                </a:solidFill>
                <a:effectLst/>
                <a:latin typeface="Arial" panose="020B0604020202020204" pitchFamily="34" charset="0"/>
              </a:rPr>
              <a:t>מיירי</a:t>
            </a:r>
            <a:r>
              <a:rPr lang="he-IL" sz="2200" b="0" i="0" u="none" strike="noStrike" dirty="0">
                <a:solidFill>
                  <a:srgbClr val="000000"/>
                </a:solidFill>
                <a:effectLst/>
                <a:latin typeface="Arial" panose="020B0604020202020204" pitchFamily="34" charset="0"/>
              </a:rPr>
              <a:t> בשוגג דאי במזיד </a:t>
            </a:r>
            <a:r>
              <a:rPr lang="he-IL" sz="2200" b="0" i="0" u="none" strike="noStrike" dirty="0" err="1">
                <a:solidFill>
                  <a:srgbClr val="000000"/>
                </a:solidFill>
                <a:effectLst/>
                <a:latin typeface="Arial" panose="020B0604020202020204" pitchFamily="34" charset="0"/>
              </a:rPr>
              <a:t>ליכא</a:t>
            </a:r>
            <a:r>
              <a:rPr lang="he-IL" sz="2200" b="0" i="0" u="none" strike="noStrike" dirty="0">
                <a:solidFill>
                  <a:srgbClr val="000000"/>
                </a:solidFill>
                <a:effectLst/>
                <a:latin typeface="Arial" panose="020B0604020202020204" pitchFamily="34" charset="0"/>
              </a:rPr>
              <a:t> מעילה דאין מעילה במזיד {דין פנימי במעילה שאין מעילה במזיד, ואינו חייב חומש} </a:t>
            </a:r>
            <a:r>
              <a:rPr lang="he-IL" sz="2200" b="1" i="0" u="none" strike="noStrike" dirty="0">
                <a:solidFill>
                  <a:srgbClr val="000000"/>
                </a:solidFill>
                <a:effectLst/>
                <a:latin typeface="Arial" panose="020B0604020202020204" pitchFamily="34" charset="0"/>
              </a:rPr>
              <a:t>א"כ יש שליח לדבר עבירה דלא שייך </a:t>
            </a:r>
            <a:r>
              <a:rPr lang="he-IL" sz="2200" b="1" i="0" u="none" strike="noStrike" dirty="0" err="1">
                <a:solidFill>
                  <a:srgbClr val="000000"/>
                </a:solidFill>
                <a:effectLst/>
                <a:latin typeface="Arial" panose="020B0604020202020204" pitchFamily="34" charset="0"/>
              </a:rPr>
              <a:t>למימר</a:t>
            </a:r>
            <a:r>
              <a:rPr lang="he-IL" sz="2200" b="1" i="0" u="none" strike="noStrike" dirty="0">
                <a:solidFill>
                  <a:srgbClr val="000000"/>
                </a:solidFill>
                <a:effectLst/>
                <a:latin typeface="Arial" panose="020B0604020202020204" pitchFamily="34" charset="0"/>
              </a:rPr>
              <a:t> דברי הרב ודברי תלמיד דברי מי שומעים כיון שהוא שוגג</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דהכי</a:t>
            </a:r>
            <a:r>
              <a:rPr lang="he-IL" sz="2200" b="0" i="0" u="none" strike="noStrike" dirty="0">
                <a:solidFill>
                  <a:srgbClr val="000000"/>
                </a:solidFill>
                <a:effectLst/>
                <a:latin typeface="Arial" panose="020B0604020202020204" pitchFamily="34" charset="0"/>
              </a:rPr>
              <a:t> נמי משמע בפ' מרובה (</a:t>
            </a:r>
            <a:r>
              <a:rPr lang="he-IL" sz="2200" b="0" i="0" u="none" strike="noStrike" dirty="0" err="1">
                <a:solidFill>
                  <a:srgbClr val="000000"/>
                </a:solidFill>
                <a:effectLst/>
                <a:latin typeface="Arial" panose="020B0604020202020204" pitchFamily="34" charset="0"/>
              </a:rPr>
              <a:t>ב"ק</a:t>
            </a:r>
            <a:r>
              <a:rPr lang="he-IL" sz="2200" b="0" i="0" u="none" strike="noStrike" dirty="0">
                <a:solidFill>
                  <a:srgbClr val="000000"/>
                </a:solidFill>
                <a:effectLst/>
                <a:latin typeface="Arial" panose="020B0604020202020204" pitchFamily="34" charset="0"/>
              </a:rPr>
              <a:t> דף עט.) </a:t>
            </a:r>
            <a:r>
              <a:rPr lang="he-IL" sz="2200" b="0" i="0" u="none" strike="noStrike" dirty="0" err="1">
                <a:solidFill>
                  <a:srgbClr val="000000"/>
                </a:solidFill>
                <a:effectLst/>
                <a:latin typeface="Arial" panose="020B0604020202020204" pitchFamily="34" charset="0"/>
              </a:rPr>
              <a:t>דקאמר</a:t>
            </a:r>
            <a:r>
              <a:rPr lang="he-IL" sz="2200" b="0" i="0" u="none" strike="noStrike" dirty="0">
                <a:solidFill>
                  <a:srgbClr val="000000"/>
                </a:solidFill>
                <a:effectLst/>
                <a:latin typeface="Arial" panose="020B0604020202020204" pitchFamily="34" charset="0"/>
              </a:rPr>
              <a:t> הרי שגנב טלה מן העדר ואמר לכהן טול טלה זה שהוא שלי או נתנו לכהן לבכורות בנו והראה לו בטלה של </a:t>
            </a:r>
            <a:r>
              <a:rPr lang="he-IL" sz="2200" b="0" i="0" u="none" strike="noStrike" dirty="0" err="1">
                <a:solidFill>
                  <a:srgbClr val="000000"/>
                </a:solidFill>
                <a:effectLst/>
                <a:latin typeface="Arial" panose="020B0604020202020204" pitchFamily="34" charset="0"/>
              </a:rPr>
              <a:t>חבירו</a:t>
            </a:r>
            <a:r>
              <a:rPr lang="he-IL" sz="2200" b="0" i="0" u="none" strike="noStrike" dirty="0">
                <a:solidFill>
                  <a:srgbClr val="000000"/>
                </a:solidFill>
                <a:effectLst/>
                <a:latin typeface="Arial" panose="020B0604020202020204" pitchFamily="34" charset="0"/>
              </a:rPr>
              <a:t> ומסיק </a:t>
            </a:r>
            <a:r>
              <a:rPr lang="he-IL" sz="2200" b="0" i="0" u="none" strike="noStrike" dirty="0" err="1">
                <a:solidFill>
                  <a:srgbClr val="000000"/>
                </a:solidFill>
                <a:effectLst/>
                <a:latin typeface="Arial" panose="020B0604020202020204" pitchFamily="34" charset="0"/>
              </a:rPr>
              <a:t>דמיד</a:t>
            </a:r>
            <a:r>
              <a:rPr lang="he-IL" sz="2200" b="0" i="0" u="none" strike="noStrike" dirty="0">
                <a:solidFill>
                  <a:srgbClr val="000000"/>
                </a:solidFill>
                <a:effectLst/>
                <a:latin typeface="Arial" panose="020B0604020202020204" pitchFamily="34" charset="0"/>
              </a:rPr>
              <a:t> שהוציאו הכהן מרשות בעלים נתחייב הגנב במשיכת הכהן והקשה ר"י התם </a:t>
            </a:r>
            <a:r>
              <a:rPr lang="he-IL" sz="2200" b="0" i="0" u="none" strike="noStrike" dirty="0" err="1">
                <a:solidFill>
                  <a:srgbClr val="000000"/>
                </a:solidFill>
                <a:effectLst/>
                <a:latin typeface="Arial" panose="020B0604020202020204" pitchFamily="34" charset="0"/>
              </a:rPr>
              <a:t>אמאי</a:t>
            </a:r>
            <a:r>
              <a:rPr lang="he-IL" sz="2200" b="0" i="0" u="none" strike="noStrike" dirty="0">
                <a:solidFill>
                  <a:srgbClr val="000000"/>
                </a:solidFill>
                <a:effectLst/>
                <a:latin typeface="Arial" panose="020B0604020202020204" pitchFamily="34" charset="0"/>
              </a:rPr>
              <a:t> חייב הגנב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אין שליח לדבר עבירה ותירץ כיון שאין הכהן יודע שהוא בא מגניבה לא שייך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דברי מי שומעין </a:t>
            </a:r>
            <a:r>
              <a:rPr lang="he-IL" sz="2200" b="1" i="0" u="none" strike="noStrike" dirty="0">
                <a:solidFill>
                  <a:srgbClr val="000000"/>
                </a:solidFill>
                <a:effectLst/>
                <a:latin typeface="Arial" panose="020B0604020202020204" pitchFamily="34" charset="0"/>
              </a:rPr>
              <a:t>ואומר ר"י </a:t>
            </a:r>
            <a:r>
              <a:rPr lang="he-IL" sz="2200" b="1" i="0" u="none" strike="noStrike" dirty="0" err="1">
                <a:solidFill>
                  <a:srgbClr val="000000"/>
                </a:solidFill>
                <a:effectLst/>
                <a:latin typeface="Arial" panose="020B0604020202020204" pitchFamily="34" charset="0"/>
              </a:rPr>
              <a:t>דהכא</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מיירי</a:t>
            </a:r>
            <a:r>
              <a:rPr lang="he-IL" sz="2200" b="1" i="0" u="none" strike="noStrike" dirty="0">
                <a:solidFill>
                  <a:srgbClr val="000000"/>
                </a:solidFill>
                <a:effectLst/>
                <a:latin typeface="Arial" panose="020B0604020202020204" pitchFamily="34" charset="0"/>
              </a:rPr>
              <a:t> אפי' </a:t>
            </a:r>
            <a:r>
              <a:rPr lang="he-IL" sz="2200" b="1" i="0" u="none" strike="noStrike" dirty="0" err="1">
                <a:solidFill>
                  <a:srgbClr val="000000"/>
                </a:solidFill>
                <a:effectLst/>
                <a:latin typeface="Arial" panose="020B0604020202020204" pitchFamily="34" charset="0"/>
              </a:rPr>
              <a:t>דנזכר</a:t>
            </a:r>
            <a:r>
              <a:rPr lang="he-IL" sz="2200" b="1" i="0" u="none" strike="noStrike" dirty="0">
                <a:solidFill>
                  <a:srgbClr val="000000"/>
                </a:solidFill>
                <a:effectLst/>
                <a:latin typeface="Arial" panose="020B0604020202020204" pitchFamily="34" charset="0"/>
              </a:rPr>
              <a:t> השליח </a:t>
            </a:r>
            <a:r>
              <a:rPr lang="he-IL" sz="2200" b="1" i="0" u="none" strike="noStrike" dirty="0" err="1">
                <a:solidFill>
                  <a:srgbClr val="000000"/>
                </a:solidFill>
                <a:effectLst/>
                <a:latin typeface="Arial" panose="020B0604020202020204" pitchFamily="34" charset="0"/>
              </a:rPr>
              <a:t>קאמר</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דמעל</a:t>
            </a:r>
            <a:r>
              <a:rPr lang="he-IL" sz="2200" b="1" i="0" u="none" strike="noStrike" dirty="0">
                <a:solidFill>
                  <a:srgbClr val="000000"/>
                </a:solidFill>
                <a:effectLst/>
                <a:latin typeface="Arial" panose="020B0604020202020204" pitchFamily="34" charset="0"/>
              </a:rPr>
              <a:t> בעל הבית </a:t>
            </a:r>
            <a:r>
              <a:rPr lang="he-IL" sz="2200" b="1" i="0" u="none" strike="noStrike" dirty="0" err="1">
                <a:solidFill>
                  <a:srgbClr val="000000"/>
                </a:solidFill>
                <a:effectLst/>
                <a:latin typeface="Arial" panose="020B0604020202020204" pitchFamily="34" charset="0"/>
              </a:rPr>
              <a:t>והשתא</a:t>
            </a:r>
            <a:r>
              <a:rPr lang="he-IL" sz="2200" b="1" i="0" u="none" strike="noStrike" dirty="0">
                <a:solidFill>
                  <a:srgbClr val="000000"/>
                </a:solidFill>
                <a:effectLst/>
                <a:latin typeface="Arial" panose="020B0604020202020204" pitchFamily="34" charset="0"/>
              </a:rPr>
              <a:t> פריך </a:t>
            </a:r>
            <a:r>
              <a:rPr lang="he-IL" sz="2200" b="1" i="0" u="none" strike="noStrike" dirty="0" err="1">
                <a:solidFill>
                  <a:srgbClr val="000000"/>
                </a:solidFill>
                <a:effectLst/>
                <a:latin typeface="Arial" panose="020B0604020202020204" pitchFamily="34" charset="0"/>
              </a:rPr>
              <a:t>אמאי</a:t>
            </a:r>
            <a:r>
              <a:rPr lang="he-IL" sz="2200" b="1" i="0" u="none" strike="noStrike" dirty="0">
                <a:solidFill>
                  <a:srgbClr val="000000"/>
                </a:solidFill>
                <a:effectLst/>
                <a:latin typeface="Arial" panose="020B0604020202020204" pitchFamily="34" charset="0"/>
              </a:rPr>
              <a:t> מעל </a:t>
            </a:r>
            <a:r>
              <a:rPr lang="he-IL" sz="2200" b="1" i="0" u="none" strike="noStrike" dirty="0" err="1">
                <a:solidFill>
                  <a:srgbClr val="000000"/>
                </a:solidFill>
                <a:effectLst/>
                <a:latin typeface="Arial" panose="020B0604020202020204" pitchFamily="34" charset="0"/>
              </a:rPr>
              <a:t>נימא</a:t>
            </a:r>
            <a:r>
              <a:rPr lang="he-IL" sz="2200" b="1" i="0" u="none" strike="noStrike" dirty="0">
                <a:solidFill>
                  <a:srgbClr val="000000"/>
                </a:solidFill>
                <a:effectLst/>
                <a:latin typeface="Arial" panose="020B0604020202020204" pitchFamily="34" charset="0"/>
              </a:rPr>
              <a:t> אין שליח לדבר עבירה </a:t>
            </a:r>
            <a:r>
              <a:rPr lang="he-IL" sz="2200" b="1" i="0" u="none" strike="noStrike" dirty="0" err="1">
                <a:solidFill>
                  <a:srgbClr val="000000"/>
                </a:solidFill>
                <a:effectLst/>
                <a:latin typeface="Arial" panose="020B0604020202020204" pitchFamily="34" charset="0"/>
              </a:rPr>
              <a:t>דדברי</a:t>
            </a:r>
            <a:r>
              <a:rPr lang="he-IL" sz="2200" b="1" i="0" u="none" strike="noStrike" dirty="0">
                <a:solidFill>
                  <a:srgbClr val="000000"/>
                </a:solidFill>
                <a:effectLst/>
                <a:latin typeface="Arial" panose="020B0604020202020204" pitchFamily="34" charset="0"/>
              </a:rPr>
              <a:t> הרב ודברי התלמיד דברי מי שומעין ואף על גב </a:t>
            </a:r>
            <a:r>
              <a:rPr lang="he-IL" sz="2200" b="1" i="0" u="none" strike="noStrike" dirty="0" err="1">
                <a:solidFill>
                  <a:srgbClr val="000000"/>
                </a:solidFill>
                <a:effectLst/>
                <a:latin typeface="Arial" panose="020B0604020202020204" pitchFamily="34" charset="0"/>
              </a:rPr>
              <a:t>דנזכר</a:t>
            </a:r>
            <a:r>
              <a:rPr lang="he-IL" sz="2200" b="1" i="0" u="none" strike="noStrike" dirty="0">
                <a:solidFill>
                  <a:srgbClr val="000000"/>
                </a:solidFill>
                <a:effectLst/>
                <a:latin typeface="Arial" panose="020B0604020202020204" pitchFamily="34" charset="0"/>
              </a:rPr>
              <a:t> השליח מעל בעל הבית </a:t>
            </a:r>
            <a:r>
              <a:rPr lang="he-IL" sz="2200" b="0" i="0" u="none" strike="noStrike" dirty="0" err="1">
                <a:solidFill>
                  <a:srgbClr val="000000"/>
                </a:solidFill>
                <a:effectLst/>
                <a:latin typeface="Arial" panose="020B0604020202020204" pitchFamily="34" charset="0"/>
              </a:rPr>
              <a:t>כדמוכח</a:t>
            </a:r>
            <a:r>
              <a:rPr lang="he-IL" sz="2200" b="0" i="0" u="none" strike="noStrike" dirty="0">
                <a:solidFill>
                  <a:srgbClr val="000000"/>
                </a:solidFill>
                <a:effectLst/>
                <a:latin typeface="Arial" panose="020B0604020202020204" pitchFamily="34" charset="0"/>
              </a:rPr>
              <a:t> במעילה (דף </a:t>
            </a:r>
            <a:r>
              <a:rPr lang="he-IL" sz="2200" b="0" i="0" u="none" strike="noStrike" dirty="0" err="1">
                <a:solidFill>
                  <a:srgbClr val="000000"/>
                </a:solidFill>
                <a:effectLst/>
                <a:latin typeface="Arial" panose="020B0604020202020204" pitchFamily="34" charset="0"/>
              </a:rPr>
              <a:t>כא</a:t>
            </a:r>
            <a:r>
              <a:rPr lang="he-IL" sz="2200" b="0" i="0" u="none" strike="noStrike" dirty="0">
                <a:solidFill>
                  <a:srgbClr val="000000"/>
                </a:solidFill>
                <a:effectLst/>
                <a:latin typeface="Arial" panose="020B0604020202020204" pitchFamily="34" charset="0"/>
              </a:rPr>
              <a:t>.) דתני נזכר בעל הבית ולא נזכר שליח השליח מעל נזכרו שניהם חנוני מעל והטעם לפי </a:t>
            </a:r>
            <a:r>
              <a:rPr lang="he-IL" sz="2200" b="0" i="0" u="none" strike="noStrike" dirty="0" err="1">
                <a:solidFill>
                  <a:srgbClr val="000000"/>
                </a:solidFill>
                <a:effectLst/>
                <a:latin typeface="Arial" panose="020B0604020202020204" pitchFamily="34" charset="0"/>
              </a:rPr>
              <a:t>דמעילה</a:t>
            </a:r>
            <a:r>
              <a:rPr lang="he-IL" sz="2200" b="0" i="0" u="none" strike="noStrike" dirty="0">
                <a:solidFill>
                  <a:srgbClr val="000000"/>
                </a:solidFill>
                <a:effectLst/>
                <a:latin typeface="Arial" panose="020B0604020202020204" pitchFamily="34" charset="0"/>
              </a:rPr>
              <a:t> אינו אלא בשוגג </a:t>
            </a:r>
            <a:r>
              <a:rPr lang="he-IL" sz="2200" b="0" i="0" u="none" strike="noStrike" dirty="0" err="1">
                <a:solidFill>
                  <a:srgbClr val="000000"/>
                </a:solidFill>
                <a:effectLst/>
                <a:latin typeface="Arial" panose="020B0604020202020204" pitchFamily="34" charset="0"/>
              </a:rPr>
              <a:t>כדפרישית</a:t>
            </a:r>
            <a:r>
              <a:rPr lang="he-IL" sz="2200" b="0" i="0" u="none" strike="noStrike" dirty="0">
                <a:solidFill>
                  <a:srgbClr val="000000"/>
                </a:solidFill>
                <a:effectLst/>
                <a:latin typeface="Arial" panose="020B0604020202020204" pitchFamily="34" charset="0"/>
              </a:rPr>
              <a:t> לפיכך מעל אותו שלא נזכר ואותו שנזכר מזיד הוא מ"מ </a:t>
            </a:r>
            <a:r>
              <a:rPr lang="he-IL" sz="2200" b="0" i="0" u="none" strike="noStrike" dirty="0" err="1">
                <a:solidFill>
                  <a:srgbClr val="000000"/>
                </a:solidFill>
                <a:effectLst/>
                <a:latin typeface="Arial" panose="020B0604020202020204" pitchFamily="34" charset="0"/>
              </a:rPr>
              <a:t>דוקא</a:t>
            </a:r>
            <a:r>
              <a:rPr lang="he-IL" sz="2200" b="0" i="0" u="none" strike="noStrike" dirty="0">
                <a:solidFill>
                  <a:srgbClr val="000000"/>
                </a:solidFill>
                <a:effectLst/>
                <a:latin typeface="Arial" panose="020B0604020202020204" pitchFamily="34" charset="0"/>
              </a:rPr>
              <a:t> אם נזכרו שניהם הא אם נזכר השליח לבד בעל הבית מעל.</a:t>
            </a:r>
            <a:endParaRPr lang="he-IL" sz="2200" b="0" dirty="0">
              <a:effectLst/>
            </a:endParaRPr>
          </a:p>
        </p:txBody>
      </p:sp>
    </p:spTree>
    <p:extLst>
      <p:ext uri="{BB962C8B-B14F-4D97-AF65-F5344CB8AC3E}">
        <p14:creationId xmlns:p14="http://schemas.microsoft.com/office/powerpoint/2010/main" val="3102372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71937-E85C-4BCC-9320-461E378689B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שאני התם דאין שליח לדבר עבירה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דברי הרב ודברי התלמיד דברי מי שומעין. </a:t>
            </a:r>
            <a:r>
              <a:rPr lang="he-IL" sz="2200" b="1" i="0" u="none" strike="noStrike" dirty="0">
                <a:solidFill>
                  <a:srgbClr val="000000"/>
                </a:solidFill>
                <a:effectLst/>
                <a:latin typeface="Arial" panose="020B0604020202020204" pitchFamily="34" charset="0"/>
              </a:rPr>
              <a:t>פירוש טעמא </a:t>
            </a:r>
            <a:r>
              <a:rPr lang="he-IL" sz="2200" b="1" i="0" u="none" strike="noStrike" dirty="0" err="1">
                <a:solidFill>
                  <a:srgbClr val="000000"/>
                </a:solidFill>
                <a:effectLst/>
                <a:latin typeface="Arial" panose="020B0604020202020204" pitchFamily="34" charset="0"/>
              </a:rPr>
              <a:t>קאמרינן</a:t>
            </a:r>
            <a:r>
              <a:rPr lang="he-IL" sz="2200" b="1" i="0" u="none" strike="noStrike" dirty="0">
                <a:solidFill>
                  <a:srgbClr val="000000"/>
                </a:solidFill>
                <a:effectLst/>
                <a:latin typeface="Arial" panose="020B0604020202020204" pitchFamily="34" charset="0"/>
              </a:rPr>
              <a:t> שהוא כן על הרוב, </a:t>
            </a:r>
            <a:r>
              <a:rPr lang="he-IL" sz="2200" b="1" i="0" u="sng" strike="noStrike" dirty="0">
                <a:solidFill>
                  <a:srgbClr val="000000"/>
                </a:solidFill>
                <a:effectLst/>
                <a:latin typeface="Arial" panose="020B0604020202020204" pitchFamily="34" charset="0"/>
              </a:rPr>
              <a:t>מיהו </a:t>
            </a:r>
            <a:r>
              <a:rPr lang="he-IL" sz="2200" b="1" i="0" u="sng" strike="noStrike" dirty="0" err="1">
                <a:solidFill>
                  <a:srgbClr val="000000"/>
                </a:solidFill>
                <a:effectLst/>
                <a:latin typeface="Arial" panose="020B0604020202020204" pitchFamily="34" charset="0"/>
              </a:rPr>
              <a:t>דינא</a:t>
            </a:r>
            <a:r>
              <a:rPr lang="he-IL" sz="2200" b="1" i="0" u="sng" strike="noStrike" dirty="0">
                <a:solidFill>
                  <a:srgbClr val="000000"/>
                </a:solidFill>
                <a:effectLst/>
                <a:latin typeface="Arial" panose="020B0604020202020204" pitchFamily="34" charset="0"/>
              </a:rPr>
              <a:t> דאורייתא הוא כדלקמן ואפילו </a:t>
            </a:r>
            <a:r>
              <a:rPr lang="he-IL" sz="2200" b="1" i="0" u="sng" strike="noStrike" dirty="0" err="1">
                <a:solidFill>
                  <a:srgbClr val="000000"/>
                </a:solidFill>
                <a:effectLst/>
                <a:latin typeface="Arial" panose="020B0604020202020204" pitchFamily="34" charset="0"/>
              </a:rPr>
              <a:t>היכא</a:t>
            </a:r>
            <a:r>
              <a:rPr lang="he-IL" sz="2200" b="1" i="0" u="sng" strike="noStrike" dirty="0">
                <a:solidFill>
                  <a:srgbClr val="000000"/>
                </a:solidFill>
                <a:effectLst/>
                <a:latin typeface="Arial" panose="020B0604020202020204" pitchFamily="34" charset="0"/>
              </a:rPr>
              <a:t> דליתיה </a:t>
            </a:r>
            <a:r>
              <a:rPr lang="he-IL" sz="2200" b="1" i="0" u="sng" strike="noStrike" dirty="0" err="1">
                <a:solidFill>
                  <a:srgbClr val="000000"/>
                </a:solidFill>
                <a:effectLst/>
                <a:latin typeface="Arial" panose="020B0604020202020204" pitchFamily="34" charset="0"/>
              </a:rPr>
              <a:t>להאי</a:t>
            </a:r>
            <a:r>
              <a:rPr lang="he-IL" sz="2200" b="1" i="0" u="sng" strike="noStrike" dirty="0">
                <a:solidFill>
                  <a:srgbClr val="000000"/>
                </a:solidFill>
                <a:effectLst/>
                <a:latin typeface="Arial" panose="020B0604020202020204" pitchFamily="34" charset="0"/>
              </a:rPr>
              <a:t> טעמא</a:t>
            </a:r>
            <a:r>
              <a:rPr lang="he-IL" sz="2200" b="1" i="0" u="none" strike="noStrike" dirty="0">
                <a:solidFill>
                  <a:srgbClr val="000000"/>
                </a:solidFill>
                <a:effectLst/>
                <a:latin typeface="Arial" panose="020B0604020202020204" pitchFamily="34" charset="0"/>
              </a:rPr>
              <a:t> כגון שהוא שוגג</a:t>
            </a:r>
            <a:r>
              <a:rPr lang="he-IL" sz="2200" b="0" i="0" u="none" strike="noStrike" dirty="0">
                <a:solidFill>
                  <a:srgbClr val="000000"/>
                </a:solidFill>
                <a:effectLst/>
                <a:latin typeface="Arial" panose="020B0604020202020204" pitchFamily="34" charset="0"/>
              </a:rPr>
              <a:t> וכיוצא בזה, </a:t>
            </a:r>
            <a:r>
              <a:rPr lang="he-IL" sz="2200" b="0" i="0" u="none" strike="noStrike" dirty="0" err="1">
                <a:solidFill>
                  <a:srgbClr val="000000"/>
                </a:solidFill>
                <a:effectLst/>
                <a:latin typeface="Arial" panose="020B0604020202020204" pitchFamily="34" charset="0"/>
              </a:rPr>
              <a:t>וכדאמרינן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בבבא</a:t>
            </a:r>
            <a:r>
              <a:rPr lang="he-IL" sz="2200" b="0" i="0" u="none" strike="noStrike" dirty="0">
                <a:solidFill>
                  <a:srgbClr val="000000"/>
                </a:solidFill>
                <a:effectLst/>
                <a:latin typeface="Arial" panose="020B0604020202020204" pitchFamily="34" charset="0"/>
              </a:rPr>
              <a:t> מציעא ...והיינו </a:t>
            </a:r>
            <a:r>
              <a:rPr lang="he-IL" sz="2200" b="0" i="0" u="none" strike="noStrike" dirty="0" err="1">
                <a:solidFill>
                  <a:srgbClr val="000000"/>
                </a:solidFill>
                <a:effectLst/>
                <a:latin typeface="Arial" panose="020B0604020202020204" pitchFamily="34" charset="0"/>
              </a:rPr>
              <a:t>דאקשינן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אהא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דתניא</a:t>
            </a:r>
            <a:r>
              <a:rPr lang="he-IL" sz="2200" b="0" i="0" u="none" strike="noStrike" dirty="0">
                <a:solidFill>
                  <a:srgbClr val="000000"/>
                </a:solidFill>
                <a:effectLst/>
                <a:latin typeface="Arial" panose="020B0604020202020204" pitchFamily="34" charset="0"/>
              </a:rPr>
              <a:t> שליח שעשה שליחותו בעל הבית מעל </a:t>
            </a:r>
            <a:r>
              <a:rPr lang="he-IL" sz="2200" b="0" i="0" u="none" strike="noStrike" dirty="0" err="1">
                <a:solidFill>
                  <a:srgbClr val="000000"/>
                </a:solidFill>
                <a:effectLst/>
                <a:latin typeface="Arial" panose="020B0604020202020204" pitchFamily="34" charset="0"/>
              </a:rPr>
              <a:t>ואמאי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אין שליח לדבר עבירה, והא התם דהוי שליח שוגג ואפילו הכי </a:t>
            </a:r>
            <a:r>
              <a:rPr lang="he-IL" sz="2200" b="0" i="0" u="none" strike="noStrike" dirty="0" err="1">
                <a:solidFill>
                  <a:srgbClr val="000000"/>
                </a:solidFill>
                <a:effectLst/>
                <a:latin typeface="Arial" panose="020B0604020202020204" pitchFamily="34" charset="0"/>
              </a:rPr>
              <a:t>פרכינן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דנימא</a:t>
            </a:r>
            <a:r>
              <a:rPr lang="he-IL" sz="2200" b="0" i="0" u="none" strike="noStrike" dirty="0">
                <a:solidFill>
                  <a:srgbClr val="000000"/>
                </a:solidFill>
                <a:effectLst/>
                <a:latin typeface="Arial" panose="020B0604020202020204" pitchFamily="34" charset="0"/>
              </a:rPr>
              <a:t> אין שליח לדבר עבירה ואף על גב דלא שייך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דברי הרב ודברי התלמיד דברי מי שומעין.... </a:t>
            </a:r>
            <a:r>
              <a:rPr lang="he-IL" sz="2200" b="1" i="0" u="none" strike="noStrike" dirty="0">
                <a:solidFill>
                  <a:srgbClr val="000000"/>
                </a:solidFill>
                <a:effectLst/>
                <a:latin typeface="Arial" panose="020B0604020202020204" pitchFamily="34" charset="0"/>
              </a:rPr>
              <a:t>ותדע </a:t>
            </a:r>
            <a:r>
              <a:rPr lang="he-IL" sz="2200" b="1" i="0" u="none" strike="noStrike" dirty="0" err="1">
                <a:solidFill>
                  <a:srgbClr val="000000"/>
                </a:solidFill>
                <a:effectLst/>
                <a:latin typeface="Arial" panose="020B0604020202020204" pitchFamily="34" charset="0"/>
              </a:rPr>
              <a:t>דאפילו</a:t>
            </a:r>
            <a:r>
              <a:rPr lang="he-IL" sz="2200" b="1" i="0" u="none" strike="noStrike" dirty="0">
                <a:solidFill>
                  <a:srgbClr val="000000"/>
                </a:solidFill>
                <a:effectLst/>
                <a:latin typeface="Arial" panose="020B0604020202020204" pitchFamily="34" charset="0"/>
              </a:rPr>
              <a:t> בשוגג שייך האי טעמא </a:t>
            </a:r>
            <a:r>
              <a:rPr lang="he-IL" sz="2200" b="1" i="0" u="none" strike="noStrike" dirty="0" err="1">
                <a:solidFill>
                  <a:srgbClr val="000000"/>
                </a:solidFill>
                <a:effectLst/>
                <a:latin typeface="Arial" panose="020B0604020202020204" pitchFamily="34" charset="0"/>
              </a:rPr>
              <a:t>דאנן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אמרינן</a:t>
            </a:r>
            <a:r>
              <a:rPr lang="he-IL" sz="2200" b="1" i="0" u="none" strike="noStrike" dirty="0">
                <a:solidFill>
                  <a:srgbClr val="000000"/>
                </a:solidFill>
                <a:effectLst/>
                <a:latin typeface="Arial" panose="020B0604020202020204" pitchFamily="34" charset="0"/>
              </a:rPr>
              <a:t> אילו ידע האי שליח </a:t>
            </a:r>
            <a:r>
              <a:rPr lang="he-IL" sz="2200" b="1" i="0" u="none" strike="noStrike" dirty="0" err="1">
                <a:solidFill>
                  <a:srgbClr val="000000"/>
                </a:solidFill>
                <a:effectLst/>
                <a:latin typeface="Arial" panose="020B0604020202020204" pitchFamily="34" charset="0"/>
              </a:rPr>
              <a:t>דהקדש</a:t>
            </a:r>
            <a:r>
              <a:rPr lang="he-IL" sz="2200" b="1" i="0" u="none" strike="noStrike" dirty="0">
                <a:solidFill>
                  <a:srgbClr val="000000"/>
                </a:solidFill>
                <a:effectLst/>
                <a:latin typeface="Arial" panose="020B0604020202020204" pitchFamily="34" charset="0"/>
              </a:rPr>
              <a:t> הוא לא </a:t>
            </a:r>
            <a:r>
              <a:rPr lang="he-IL" sz="2200" b="1" i="0" u="none" strike="noStrike" dirty="0" err="1">
                <a:solidFill>
                  <a:srgbClr val="000000"/>
                </a:solidFill>
                <a:effectLst/>
                <a:latin typeface="Arial" panose="020B0604020202020204" pitchFamily="34" charset="0"/>
              </a:rPr>
              <a:t>הוה</a:t>
            </a:r>
            <a:r>
              <a:rPr lang="he-IL" sz="2200" b="1" i="0" u="none" strike="noStrike" dirty="0">
                <a:solidFill>
                  <a:srgbClr val="000000"/>
                </a:solidFill>
                <a:effectLst/>
                <a:latin typeface="Arial" panose="020B0604020202020204" pitchFamily="34" charset="0"/>
              </a:rPr>
              <a:t> ליה שליח כי דברי הרב שומעים </a:t>
            </a:r>
            <a:r>
              <a:rPr lang="he-IL" sz="2200" b="1" i="0" u="none" strike="noStrike" dirty="0" err="1">
                <a:solidFill>
                  <a:srgbClr val="000000"/>
                </a:solidFill>
                <a:effectLst/>
                <a:latin typeface="Arial" panose="020B0604020202020204" pitchFamily="34" charset="0"/>
              </a:rPr>
              <a:t>והוה</a:t>
            </a:r>
            <a:r>
              <a:rPr lang="he-IL" sz="2200" b="1" i="0" u="none" strike="noStrike" dirty="0">
                <a:solidFill>
                  <a:srgbClr val="000000"/>
                </a:solidFill>
                <a:effectLst/>
                <a:latin typeface="Arial" panose="020B0604020202020204" pitchFamily="34" charset="0"/>
              </a:rPr>
              <a:t> ליה שליח בטעות ובטל </a:t>
            </a:r>
            <a:r>
              <a:rPr lang="he-IL" sz="2200" b="1" i="0" u="sng" strike="noStrike" dirty="0">
                <a:solidFill>
                  <a:srgbClr val="000000"/>
                </a:solidFill>
                <a:effectLst/>
                <a:latin typeface="Arial" panose="020B0604020202020204" pitchFamily="34" charset="0"/>
              </a:rPr>
              <a:t>שליחותו</a:t>
            </a:r>
            <a:r>
              <a:rPr lang="he-IL" sz="2200" b="1" i="0" u="none" strike="noStrike" dirty="0">
                <a:solidFill>
                  <a:srgbClr val="000000"/>
                </a:solidFill>
                <a:effectLst/>
                <a:latin typeface="Arial" panose="020B0604020202020204" pitchFamily="34" charset="0"/>
              </a:rPr>
              <a:t> וחשוב כעושה מעצמו בשוגג</a:t>
            </a:r>
            <a:r>
              <a:rPr lang="he-IL" sz="2200" b="0" i="0" u="none" strike="noStrike" dirty="0">
                <a:solidFill>
                  <a:srgbClr val="000000"/>
                </a:solidFill>
                <a:effectLst/>
                <a:latin typeface="Arial" panose="020B0604020202020204" pitchFamily="34" charset="0"/>
              </a:rPr>
              <a:t>, כנ"ל.</a:t>
            </a:r>
            <a:endParaRPr lang="he-IL" sz="2200" b="0" dirty="0">
              <a:effectLst/>
            </a:endParaRPr>
          </a:p>
        </p:txBody>
      </p:sp>
      <p:pic>
        <p:nvPicPr>
          <p:cNvPr id="4" name="Graphic 3" descr="Run with solid fill">
            <a:extLst>
              <a:ext uri="{FF2B5EF4-FFF2-40B4-BE49-F238E27FC236}">
                <a16:creationId xmlns:a16="http://schemas.microsoft.com/office/drawing/2014/main" id="{140CF56C-B121-4AF2-8FD1-D4676ACA6B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24807" y="5578475"/>
            <a:ext cx="914400" cy="914400"/>
          </a:xfrm>
          <a:prstGeom prst="rect">
            <a:avLst/>
          </a:prstGeom>
        </p:spPr>
      </p:pic>
      <p:pic>
        <p:nvPicPr>
          <p:cNvPr id="5" name="Graphic 4" descr="School boy with solid fill">
            <a:extLst>
              <a:ext uri="{FF2B5EF4-FFF2-40B4-BE49-F238E27FC236}">
                <a16:creationId xmlns:a16="http://schemas.microsoft.com/office/drawing/2014/main" id="{53142AA1-F5F4-4922-A6EA-B37B5ABA07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77842" y="4471246"/>
            <a:ext cx="914400" cy="914400"/>
          </a:xfrm>
          <a:prstGeom prst="rect">
            <a:avLst/>
          </a:prstGeom>
        </p:spPr>
      </p:pic>
      <p:pic>
        <p:nvPicPr>
          <p:cNvPr id="6" name="Graphic 5" descr="User Crown Male with solid fill">
            <a:extLst>
              <a:ext uri="{FF2B5EF4-FFF2-40B4-BE49-F238E27FC236}">
                <a16:creationId xmlns:a16="http://schemas.microsoft.com/office/drawing/2014/main" id="{65117288-8B83-4615-B350-FBFE2FA6469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59974" y="4471246"/>
            <a:ext cx="914400" cy="914400"/>
          </a:xfrm>
          <a:prstGeom prst="rect">
            <a:avLst/>
          </a:prstGeom>
        </p:spPr>
      </p:pic>
      <p:sp>
        <p:nvSpPr>
          <p:cNvPr id="7" name="TextBox 6">
            <a:extLst>
              <a:ext uri="{FF2B5EF4-FFF2-40B4-BE49-F238E27FC236}">
                <a16:creationId xmlns:a16="http://schemas.microsoft.com/office/drawing/2014/main" id="{417E1981-053D-40AC-9B63-F6CD85F63C2D}"/>
              </a:ext>
            </a:extLst>
          </p:cNvPr>
          <p:cNvSpPr txBox="1"/>
          <p:nvPr/>
        </p:nvSpPr>
        <p:spPr>
          <a:xfrm>
            <a:off x="6353605" y="4824832"/>
            <a:ext cx="2595716" cy="646331"/>
          </a:xfrm>
          <a:prstGeom prst="rect">
            <a:avLst/>
          </a:prstGeom>
          <a:noFill/>
        </p:spPr>
        <p:txBody>
          <a:bodyPr wrap="square" rtlCol="1">
            <a:spAutoFit/>
          </a:bodyPr>
          <a:lstStyle/>
          <a:p>
            <a:r>
              <a:rPr lang="en-US" dirty="0">
                <a:solidFill>
                  <a:srgbClr val="FF0000"/>
                </a:solidFill>
              </a:rPr>
              <a:t>- Who’s saying this? / Who is it directed at?</a:t>
            </a:r>
            <a:endParaRPr lang="he-IL" dirty="0">
              <a:solidFill>
                <a:srgbClr val="FF0000"/>
              </a:solidFill>
            </a:endParaRPr>
          </a:p>
        </p:txBody>
      </p:sp>
      <p:sp>
        <p:nvSpPr>
          <p:cNvPr id="8" name="Arrow: Curved Left 7">
            <a:extLst>
              <a:ext uri="{FF2B5EF4-FFF2-40B4-BE49-F238E27FC236}">
                <a16:creationId xmlns:a16="http://schemas.microsoft.com/office/drawing/2014/main" id="{65D511AD-F850-4B12-9892-7B4E22023986}"/>
              </a:ext>
            </a:extLst>
          </p:cNvPr>
          <p:cNvSpPr/>
          <p:nvPr/>
        </p:nvSpPr>
        <p:spPr>
          <a:xfrm>
            <a:off x="3739207" y="5727864"/>
            <a:ext cx="790513" cy="5840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9" name="Graphic 8" descr="Run with solid fill">
            <a:extLst>
              <a:ext uri="{FF2B5EF4-FFF2-40B4-BE49-F238E27FC236}">
                <a16:creationId xmlns:a16="http://schemas.microsoft.com/office/drawing/2014/main" id="{398A6376-BDFB-445B-BFDD-0711E113FF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28972" y="1223221"/>
            <a:ext cx="914400" cy="914400"/>
          </a:xfrm>
          <a:prstGeom prst="rect">
            <a:avLst/>
          </a:prstGeom>
        </p:spPr>
      </p:pic>
      <p:pic>
        <p:nvPicPr>
          <p:cNvPr id="10" name="Graphic 9" descr="School boy with solid fill">
            <a:extLst>
              <a:ext uri="{FF2B5EF4-FFF2-40B4-BE49-F238E27FC236}">
                <a16:creationId xmlns:a16="http://schemas.microsoft.com/office/drawing/2014/main" id="{88464269-57B4-4485-A9CD-7C02F947A8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82007" y="115992"/>
            <a:ext cx="914400" cy="914400"/>
          </a:xfrm>
          <a:prstGeom prst="rect">
            <a:avLst/>
          </a:prstGeom>
        </p:spPr>
      </p:pic>
      <p:pic>
        <p:nvPicPr>
          <p:cNvPr id="11" name="Graphic 10" descr="User Crown Male with solid fill">
            <a:extLst>
              <a:ext uri="{FF2B5EF4-FFF2-40B4-BE49-F238E27FC236}">
                <a16:creationId xmlns:a16="http://schemas.microsoft.com/office/drawing/2014/main" id="{059AA98C-880F-45FE-A1AE-2C939BE3AC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64139" y="115992"/>
            <a:ext cx="914400" cy="914400"/>
          </a:xfrm>
          <a:prstGeom prst="rect">
            <a:avLst/>
          </a:prstGeom>
        </p:spPr>
      </p:pic>
      <p:sp>
        <p:nvSpPr>
          <p:cNvPr id="14" name="Arrow: Bent-Up 13">
            <a:extLst>
              <a:ext uri="{FF2B5EF4-FFF2-40B4-BE49-F238E27FC236}">
                <a16:creationId xmlns:a16="http://schemas.microsoft.com/office/drawing/2014/main" id="{446AEA9C-A541-4617-8ACB-07B0C7E724BA}"/>
              </a:ext>
            </a:extLst>
          </p:cNvPr>
          <p:cNvSpPr/>
          <p:nvPr/>
        </p:nvSpPr>
        <p:spPr>
          <a:xfrm rot="5400000">
            <a:off x="1468939" y="1132676"/>
            <a:ext cx="760033" cy="80714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289350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8005976-6110-4CC2-9DF3-F2361759BCA2}"/>
              </a:ext>
            </a:extLst>
          </p:cNvPr>
          <p:cNvGraphicFramePr>
            <a:graphicFrameLocks noGrp="1"/>
          </p:cNvGraphicFramePr>
          <p:nvPr>
            <p:ph idx="1"/>
            <p:extLst>
              <p:ext uri="{D42A27DB-BD31-4B8C-83A1-F6EECF244321}">
                <p14:modId xmlns:p14="http://schemas.microsoft.com/office/powerpoint/2010/main" val="2078368288"/>
              </p:ext>
            </p:extLst>
          </p:nvPr>
        </p:nvGraphicFramePr>
        <p:xfrm>
          <a:off x="838200" y="371659"/>
          <a:ext cx="10515600" cy="580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157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C8E8-A7BC-4216-B2FB-83BC08222262}"/>
              </a:ext>
            </a:extLst>
          </p:cNvPr>
          <p:cNvSpPr>
            <a:spLocks noGrp="1"/>
          </p:cNvSpPr>
          <p:nvPr>
            <p:ph type="title"/>
          </p:nvPr>
        </p:nvSpPr>
        <p:spPr/>
        <p:txBody>
          <a:bodyPr/>
          <a:lstStyle/>
          <a:p>
            <a:pPr algn="r" rtl="1"/>
            <a:r>
              <a:rPr lang="he-IL" dirty="0" err="1"/>
              <a:t>גר"ח</a:t>
            </a:r>
            <a:endParaRPr lang="he-IL" dirty="0"/>
          </a:p>
        </p:txBody>
      </p:sp>
      <p:sp>
        <p:nvSpPr>
          <p:cNvPr id="3" name="Content Placeholder 2">
            <a:extLst>
              <a:ext uri="{FF2B5EF4-FFF2-40B4-BE49-F238E27FC236}">
                <a16:creationId xmlns:a16="http://schemas.microsoft.com/office/drawing/2014/main" id="{56B8B745-A085-4CA9-8FE2-6545F02CAC4A}"/>
              </a:ext>
            </a:extLst>
          </p:cNvPr>
          <p:cNvSpPr>
            <a:spLocks noGrp="1"/>
          </p:cNvSpPr>
          <p:nvPr>
            <p:ph idx="1"/>
          </p:nvPr>
        </p:nvSpPr>
        <p:spPr/>
        <p:txBody>
          <a:bodyPr/>
          <a:lstStyle/>
          <a:p>
            <a:pPr marL="0" marR="0" indent="0" algn="r" rtl="1">
              <a:spcBef>
                <a:spcPts val="0"/>
              </a:spcBef>
              <a:spcAft>
                <a:spcPts val="0"/>
              </a:spcAft>
              <a:buNone/>
            </a:pPr>
            <a:r>
              <a:rPr lang="he-IL" sz="1800" dirty="0">
                <a:effectLst/>
                <a:cs typeface="Arial" panose="020B0604020202020204" pitchFamily="34" charset="0"/>
              </a:rPr>
              <a:t>חידושי </a:t>
            </a:r>
            <a:r>
              <a:rPr lang="he-IL" sz="1800" dirty="0" err="1">
                <a:effectLst/>
                <a:cs typeface="Arial" panose="020B0604020202020204" pitchFamily="34" charset="0"/>
              </a:rPr>
              <a:t>הגר"ח</a:t>
            </a:r>
            <a:r>
              <a:rPr lang="he-IL" sz="1800" dirty="0">
                <a:effectLst/>
                <a:cs typeface="Arial" panose="020B0604020202020204" pitchFamily="34" charset="0"/>
              </a:rPr>
              <a:t> קידושין דף </a:t>
            </a:r>
            <a:r>
              <a:rPr lang="he-IL" sz="1800" dirty="0" err="1">
                <a:effectLst/>
                <a:cs typeface="Arial" panose="020B0604020202020204" pitchFamily="34" charset="0"/>
              </a:rPr>
              <a:t>מב</a:t>
            </a:r>
            <a:r>
              <a:rPr lang="he-IL" sz="1800" dirty="0">
                <a:effectLst/>
                <a:cs typeface="Arial" panose="020B0604020202020204" pitchFamily="34" charset="0"/>
              </a:rPr>
              <a:t> עמוד ב - </a:t>
            </a:r>
            <a:r>
              <a:rPr lang="he-IL" sz="1800" dirty="0" err="1">
                <a:effectLst/>
                <a:cs typeface="Arial" panose="020B0604020202020204" pitchFamily="34" charset="0"/>
              </a:rPr>
              <a:t>בענין</a:t>
            </a:r>
            <a:r>
              <a:rPr lang="he-IL" sz="1800" dirty="0">
                <a:effectLst/>
                <a:cs typeface="Arial" panose="020B0604020202020204" pitchFamily="34" charset="0"/>
              </a:rPr>
              <a:t> אין שליח לדבר עבירה</a:t>
            </a:r>
          </a:p>
          <a:p>
            <a:pPr marL="0" marR="0" indent="0" algn="r" rtl="1">
              <a:spcBef>
                <a:spcPts val="0"/>
              </a:spcBef>
              <a:spcAft>
                <a:spcPts val="0"/>
              </a:spcAft>
              <a:buNone/>
            </a:pPr>
            <a:r>
              <a:rPr lang="he-IL" sz="1800" dirty="0">
                <a:effectLst/>
                <a:cs typeface="Arial" panose="020B0604020202020204" pitchFamily="34" charset="0"/>
              </a:rPr>
              <a:t> </a:t>
            </a:r>
          </a:p>
          <a:p>
            <a:pPr marL="0" marR="0" indent="0" algn="r" rtl="1">
              <a:spcBef>
                <a:spcPts val="0"/>
              </a:spcBef>
              <a:spcAft>
                <a:spcPts val="0"/>
              </a:spcAft>
              <a:buNone/>
            </a:pPr>
            <a:r>
              <a:rPr lang="he-IL" sz="1800" dirty="0" err="1">
                <a:effectLst/>
                <a:cs typeface="Arial" panose="020B0604020202020204" pitchFamily="34" charset="0"/>
              </a:rPr>
              <a:t>בתוס</a:t>
            </a:r>
            <a:r>
              <a:rPr lang="he-IL" sz="1800" dirty="0">
                <a:effectLst/>
                <a:cs typeface="Arial" panose="020B0604020202020204" pitchFamily="34" charset="0"/>
              </a:rPr>
              <a:t>' </a:t>
            </a:r>
            <a:r>
              <a:rPr lang="he-IL" sz="1800" dirty="0" err="1">
                <a:effectLst/>
                <a:cs typeface="Arial" panose="020B0604020202020204" pitchFamily="34" charset="0"/>
              </a:rPr>
              <a:t>ב"מ</a:t>
            </a:r>
            <a:r>
              <a:rPr lang="he-IL" sz="1800" dirty="0">
                <a:effectLst/>
                <a:cs typeface="Arial" panose="020B0604020202020204" pitchFamily="34" charset="0"/>
              </a:rPr>
              <a:t> דף י ע"ב ד"ה </a:t>
            </a:r>
            <a:r>
              <a:rPr lang="he-IL" sz="1800" dirty="0" err="1">
                <a:effectLst/>
                <a:cs typeface="Arial" panose="020B0604020202020204" pitchFamily="34" charset="0"/>
              </a:rPr>
              <a:t>דאמר</a:t>
            </a:r>
            <a:r>
              <a:rPr lang="he-IL" sz="1800" dirty="0">
                <a:effectLst/>
                <a:cs typeface="Arial" panose="020B0604020202020204" pitchFamily="34" charset="0"/>
              </a:rPr>
              <a:t> הביאו פלוגתא אי במקום שאין שליח לדבר עבירה השליחות בטלה או </a:t>
            </a:r>
            <a:r>
              <a:rPr lang="he-IL" sz="1800" dirty="0" err="1">
                <a:effectLst/>
                <a:cs typeface="Arial" panose="020B0604020202020204" pitchFamily="34" charset="0"/>
              </a:rPr>
              <a:t>דהמעשה</a:t>
            </a:r>
            <a:r>
              <a:rPr lang="he-IL" sz="1800" dirty="0">
                <a:effectLst/>
                <a:cs typeface="Arial" panose="020B0604020202020204" pitchFamily="34" charset="0"/>
              </a:rPr>
              <a:t> קיים רק </a:t>
            </a:r>
            <a:r>
              <a:rPr lang="he-IL" sz="1800" dirty="0" err="1">
                <a:effectLst/>
                <a:cs typeface="Arial" panose="020B0604020202020204" pitchFamily="34" charset="0"/>
              </a:rPr>
              <a:t>דעונשין</a:t>
            </a:r>
            <a:r>
              <a:rPr lang="he-IL" sz="1800" dirty="0">
                <a:effectLst/>
                <a:cs typeface="Arial" panose="020B0604020202020204" pitchFamily="34" charset="0"/>
              </a:rPr>
              <a:t> את השליח עיין שם, ויש להביא ראיה לשיטות </a:t>
            </a:r>
            <a:r>
              <a:rPr lang="he-IL" sz="1800" b="1" u="sng" dirty="0" err="1">
                <a:effectLst/>
                <a:cs typeface="Arial" panose="020B0604020202020204" pitchFamily="34" charset="0"/>
              </a:rPr>
              <a:t>דהמעשה</a:t>
            </a:r>
            <a:r>
              <a:rPr lang="he-IL" sz="1800" b="1" u="sng" dirty="0">
                <a:effectLst/>
                <a:cs typeface="Arial" panose="020B0604020202020204" pitchFamily="34" charset="0"/>
              </a:rPr>
              <a:t> קיים ורק דהוי דין בעונש </a:t>
            </a:r>
            <a:r>
              <a:rPr lang="he-IL" sz="1800" dirty="0">
                <a:effectLst/>
                <a:cs typeface="Arial" panose="020B0604020202020204" pitchFamily="34" charset="0"/>
              </a:rPr>
              <a:t>מהא </a:t>
            </a:r>
            <a:r>
              <a:rPr lang="he-IL" sz="1800" dirty="0" err="1">
                <a:effectLst/>
                <a:cs typeface="Arial" panose="020B0604020202020204" pitchFamily="34" charset="0"/>
              </a:rPr>
              <a:t>דאיתא</a:t>
            </a:r>
            <a:r>
              <a:rPr lang="he-IL" sz="1800" dirty="0">
                <a:effectLst/>
                <a:cs typeface="Arial" panose="020B0604020202020204" pitchFamily="34" charset="0"/>
              </a:rPr>
              <a:t> במעילה </a:t>
            </a:r>
            <a:r>
              <a:rPr lang="he-IL" sz="1800" dirty="0" err="1">
                <a:effectLst/>
                <a:cs typeface="Arial" panose="020B0604020202020204" pitchFamily="34" charset="0"/>
              </a:rPr>
              <a:t>כא</a:t>
            </a:r>
            <a:r>
              <a:rPr lang="he-IL" sz="1800" dirty="0">
                <a:effectLst/>
                <a:cs typeface="Arial" panose="020B0604020202020204" pitchFamily="34" charset="0"/>
              </a:rPr>
              <a:t> ע"א לגבי מעילה אם שלח ביד </a:t>
            </a:r>
            <a:r>
              <a:rPr lang="he-IL" sz="1800" dirty="0" err="1">
                <a:effectLst/>
                <a:cs typeface="Arial" panose="020B0604020202020204" pitchFamily="34" charset="0"/>
              </a:rPr>
              <a:t>חש"ו</a:t>
            </a:r>
            <a:r>
              <a:rPr lang="he-IL" sz="1800" dirty="0">
                <a:effectLst/>
                <a:cs typeface="Arial" panose="020B0604020202020204" pitchFamily="34" charset="0"/>
              </a:rPr>
              <a:t> אם עשו שליחותו בעה"ב מעל, ובגמ' פריך והא לא בני </a:t>
            </a:r>
            <a:r>
              <a:rPr lang="he-IL" sz="1800" dirty="0" err="1">
                <a:effectLst/>
                <a:cs typeface="Arial" panose="020B0604020202020204" pitchFamily="34" charset="0"/>
              </a:rPr>
              <a:t>שליחותא</a:t>
            </a:r>
            <a:r>
              <a:rPr lang="he-IL" sz="1800" dirty="0">
                <a:effectLst/>
                <a:cs typeface="Arial" panose="020B0604020202020204" pitchFamily="34" charset="0"/>
              </a:rPr>
              <a:t> </a:t>
            </a:r>
            <a:r>
              <a:rPr lang="he-IL" sz="1800" dirty="0" err="1">
                <a:effectLst/>
                <a:cs typeface="Arial" panose="020B0604020202020204" pitchFamily="34" charset="0"/>
              </a:rPr>
              <a:t>נינהו</a:t>
            </a:r>
            <a:r>
              <a:rPr lang="he-IL" sz="1800" dirty="0">
                <a:effectLst/>
                <a:cs typeface="Arial" panose="020B0604020202020204" pitchFamily="34" charset="0"/>
              </a:rPr>
              <a:t>, אמר ר"א </a:t>
            </a:r>
            <a:r>
              <a:rPr lang="he-IL" sz="1800" dirty="0" err="1">
                <a:effectLst/>
                <a:cs typeface="Arial" panose="020B0604020202020204" pitchFamily="34" charset="0"/>
              </a:rPr>
              <a:t>עשאום</a:t>
            </a:r>
            <a:r>
              <a:rPr lang="he-IL" sz="1800" dirty="0">
                <a:effectLst/>
                <a:cs typeface="Arial" panose="020B0604020202020204" pitchFamily="34" charset="0"/>
              </a:rPr>
              <a:t> כמעטן של זיתים או כמעשה קוף וחייב עיין שם, </a:t>
            </a:r>
            <a:r>
              <a:rPr lang="he-IL" sz="1800" dirty="0" err="1">
                <a:effectLst/>
                <a:cs typeface="Arial" panose="020B0604020202020204" pitchFamily="34" charset="0"/>
              </a:rPr>
              <a:t>וחזינן</a:t>
            </a:r>
            <a:r>
              <a:rPr lang="he-IL" sz="1800" dirty="0">
                <a:effectLst/>
                <a:cs typeface="Arial" panose="020B0604020202020204" pitchFamily="34" charset="0"/>
              </a:rPr>
              <a:t> </a:t>
            </a:r>
            <a:r>
              <a:rPr lang="he-IL" sz="1800" dirty="0" err="1">
                <a:effectLst/>
                <a:cs typeface="Arial" panose="020B0604020202020204" pitchFamily="34" charset="0"/>
              </a:rPr>
              <a:t>דבמעילה</a:t>
            </a:r>
            <a:r>
              <a:rPr lang="he-IL" sz="1800" dirty="0">
                <a:effectLst/>
                <a:cs typeface="Arial" panose="020B0604020202020204" pitchFamily="34" charset="0"/>
              </a:rPr>
              <a:t> מהני אף ע"י הני </a:t>
            </a:r>
            <a:r>
              <a:rPr lang="he-IL" sz="1800" dirty="0" err="1">
                <a:effectLst/>
                <a:cs typeface="Arial" panose="020B0604020202020204" pitchFamily="34" charset="0"/>
              </a:rPr>
              <a:t>דלאו</a:t>
            </a:r>
            <a:r>
              <a:rPr lang="he-IL" sz="1800" dirty="0">
                <a:effectLst/>
                <a:cs typeface="Arial" panose="020B0604020202020204" pitchFamily="34" charset="0"/>
              </a:rPr>
              <a:t> בני </a:t>
            </a:r>
            <a:r>
              <a:rPr lang="he-IL" sz="1800" dirty="0" err="1">
                <a:effectLst/>
                <a:cs typeface="Arial" panose="020B0604020202020204" pitchFamily="34" charset="0"/>
              </a:rPr>
              <a:t>שליחותא</a:t>
            </a:r>
            <a:r>
              <a:rPr lang="he-IL" sz="1800" dirty="0">
                <a:effectLst/>
                <a:cs typeface="Arial" panose="020B0604020202020204" pitchFamily="34" charset="0"/>
              </a:rPr>
              <a:t> </a:t>
            </a:r>
            <a:r>
              <a:rPr lang="he-IL" sz="1800" dirty="0" err="1">
                <a:effectLst/>
                <a:cs typeface="Arial" panose="020B0604020202020204" pitchFamily="34" charset="0"/>
              </a:rPr>
              <a:t>נינהו</a:t>
            </a:r>
            <a:r>
              <a:rPr lang="he-IL" sz="1800" dirty="0">
                <a:effectLst/>
                <a:cs typeface="Arial" panose="020B0604020202020204" pitchFamily="34" charset="0"/>
              </a:rPr>
              <a:t> דלא בעינן לדיני שליחות, וצ"ע דמאי </a:t>
            </a:r>
            <a:r>
              <a:rPr lang="he-IL" sz="1800" dirty="0" err="1">
                <a:effectLst/>
                <a:cs typeface="Arial" panose="020B0604020202020204" pitchFamily="34" charset="0"/>
              </a:rPr>
              <a:t>קאמר</a:t>
            </a:r>
            <a:r>
              <a:rPr lang="he-IL" sz="1800" dirty="0">
                <a:effectLst/>
                <a:cs typeface="Arial" panose="020B0604020202020204" pitchFamily="34" charset="0"/>
              </a:rPr>
              <a:t> </a:t>
            </a:r>
            <a:r>
              <a:rPr lang="he-IL" sz="1800" dirty="0" err="1">
                <a:effectLst/>
                <a:cs typeface="Arial" panose="020B0604020202020204" pitchFamily="34" charset="0"/>
              </a:rPr>
              <a:t>הגמ</a:t>
            </a:r>
            <a:r>
              <a:rPr lang="he-IL" sz="1800" dirty="0">
                <a:effectLst/>
                <a:cs typeface="Arial" panose="020B0604020202020204" pitchFamily="34" charset="0"/>
              </a:rPr>
              <a:t>' דהוי מעילה וטביחה ומכירה שני כתובים הבאים כאחד דיש שליח לדבר עבירה הא במעילה ל"ה מדין שליחות, </a:t>
            </a:r>
            <a:r>
              <a:rPr lang="he-IL" sz="1800" dirty="0" err="1">
                <a:effectLst/>
                <a:cs typeface="Arial" panose="020B0604020202020204" pitchFamily="34" charset="0"/>
              </a:rPr>
              <a:t>וחזינן</a:t>
            </a:r>
            <a:r>
              <a:rPr lang="he-IL" sz="1800" dirty="0">
                <a:effectLst/>
                <a:cs typeface="Arial" panose="020B0604020202020204" pitchFamily="34" charset="0"/>
              </a:rPr>
              <a:t> מהכא </a:t>
            </a:r>
            <a:r>
              <a:rPr lang="he-IL" sz="1800" dirty="0" err="1">
                <a:effectLst/>
                <a:cs typeface="Arial" panose="020B0604020202020204" pitchFamily="34" charset="0"/>
              </a:rPr>
              <a:t>דיסוד</a:t>
            </a:r>
            <a:r>
              <a:rPr lang="he-IL" sz="1800" dirty="0">
                <a:effectLst/>
                <a:cs typeface="Arial" panose="020B0604020202020204" pitchFamily="34" charset="0"/>
              </a:rPr>
              <a:t> הדין של אין שליח לדבר עבירה הוא כדאיתא </a:t>
            </a:r>
            <a:r>
              <a:rPr lang="he-IL" sz="1800" dirty="0" err="1">
                <a:effectLst/>
                <a:cs typeface="Arial" panose="020B0604020202020204" pitchFamily="34" charset="0"/>
              </a:rPr>
              <a:t>בב"ק</a:t>
            </a:r>
            <a:r>
              <a:rPr lang="he-IL" sz="1800" dirty="0">
                <a:effectLst/>
                <a:cs typeface="Arial" panose="020B0604020202020204" pitchFamily="34" charset="0"/>
              </a:rPr>
              <a:t> דף </a:t>
            </a:r>
            <a:r>
              <a:rPr lang="he-IL" sz="1800" dirty="0" err="1">
                <a:effectLst/>
                <a:cs typeface="Arial" panose="020B0604020202020204" pitchFamily="34" charset="0"/>
              </a:rPr>
              <a:t>עא</a:t>
            </a:r>
            <a:r>
              <a:rPr lang="he-IL" sz="1800" dirty="0">
                <a:effectLst/>
                <a:cs typeface="Arial" panose="020B0604020202020204" pitchFamily="34" charset="0"/>
              </a:rPr>
              <a:t> ע"א </a:t>
            </a:r>
            <a:r>
              <a:rPr lang="he-IL" sz="1800" b="1" dirty="0">
                <a:effectLst/>
                <a:cs typeface="Arial" panose="020B0604020202020204" pitchFamily="34" charset="0"/>
              </a:rPr>
              <a:t>וכי זה חוטא וזה מתחייב</a:t>
            </a:r>
            <a:r>
              <a:rPr lang="he-IL" sz="1800" dirty="0">
                <a:effectLst/>
                <a:cs typeface="Arial" panose="020B0604020202020204" pitchFamily="34" charset="0"/>
              </a:rPr>
              <a:t>, דהיינו </a:t>
            </a:r>
            <a:r>
              <a:rPr lang="he-IL" sz="1800" b="1" u="sng" dirty="0">
                <a:effectLst/>
                <a:cs typeface="Arial" panose="020B0604020202020204" pitchFamily="34" charset="0"/>
              </a:rPr>
              <a:t>דאי אפשר לענוש אדם על מעשהו של </a:t>
            </a:r>
            <a:r>
              <a:rPr lang="he-IL" sz="1800" b="1" u="sng" dirty="0" err="1">
                <a:effectLst/>
                <a:cs typeface="Arial" panose="020B0604020202020204" pitchFamily="34" charset="0"/>
              </a:rPr>
              <a:t>חבירו</a:t>
            </a:r>
            <a:r>
              <a:rPr lang="he-IL" sz="1800" dirty="0">
                <a:effectLst/>
                <a:cs typeface="Arial" panose="020B0604020202020204" pitchFamily="34" charset="0"/>
              </a:rPr>
              <a:t>, וע"כ במעילה לא איכפת לן </a:t>
            </a:r>
            <a:r>
              <a:rPr lang="he-IL" sz="1800" dirty="0" err="1">
                <a:effectLst/>
                <a:cs typeface="Arial" panose="020B0604020202020204" pitchFamily="34" charset="0"/>
              </a:rPr>
              <a:t>דל"ה</a:t>
            </a:r>
            <a:r>
              <a:rPr lang="he-IL" sz="1800" dirty="0">
                <a:effectLst/>
                <a:cs typeface="Arial" panose="020B0604020202020204" pitchFamily="34" charset="0"/>
              </a:rPr>
              <a:t> מדין שליחות </a:t>
            </a:r>
            <a:r>
              <a:rPr lang="he-IL" sz="1800" dirty="0" err="1">
                <a:effectLst/>
                <a:cs typeface="Arial" panose="020B0604020202020204" pitchFamily="34" charset="0"/>
              </a:rPr>
              <a:t>דסוף</a:t>
            </a:r>
            <a:r>
              <a:rPr lang="he-IL" sz="1800" dirty="0">
                <a:effectLst/>
                <a:cs typeface="Arial" panose="020B0604020202020204" pitchFamily="34" charset="0"/>
              </a:rPr>
              <a:t> סוף עונשים אותו על מעשה </a:t>
            </a:r>
            <a:r>
              <a:rPr lang="he-IL" sz="1800" dirty="0" err="1">
                <a:effectLst/>
                <a:cs typeface="Arial" panose="020B0604020202020204" pitchFamily="34" charset="0"/>
              </a:rPr>
              <a:t>חבירו</a:t>
            </a:r>
            <a:r>
              <a:rPr lang="he-IL" sz="1800" dirty="0">
                <a:effectLst/>
                <a:cs typeface="Arial" panose="020B0604020202020204" pitchFamily="34" charset="0"/>
              </a:rPr>
              <a:t>, </a:t>
            </a:r>
            <a:r>
              <a:rPr lang="he-IL" sz="1800" b="1" dirty="0">
                <a:effectLst/>
                <a:cs typeface="Arial" panose="020B0604020202020204" pitchFamily="34" charset="0"/>
              </a:rPr>
              <a:t>ומוכח כשיטות שאין שליח לדבר עבירה הוי פטור בעונש ולא בעצם הדין שליחות</a:t>
            </a:r>
            <a:r>
              <a:rPr lang="he-IL" sz="1800" dirty="0">
                <a:effectLst/>
                <a:cs typeface="Arial" panose="020B0604020202020204" pitchFamily="34" charset="0"/>
              </a:rPr>
              <a:t>, דהא במעילה בכלל ל"ה מדין שליחות. ובזה א"ש החילוקים של </a:t>
            </a:r>
            <a:r>
              <a:rPr lang="he-IL" sz="1800" dirty="0" err="1">
                <a:effectLst/>
                <a:cs typeface="Arial" panose="020B0604020202020204" pitchFamily="34" charset="0"/>
              </a:rPr>
              <a:t>הגמ</a:t>
            </a:r>
            <a:r>
              <a:rPr lang="he-IL" sz="1800" dirty="0">
                <a:effectLst/>
                <a:cs typeface="Arial" panose="020B0604020202020204" pitchFamily="34" charset="0"/>
              </a:rPr>
              <a:t>' </a:t>
            </a:r>
            <a:r>
              <a:rPr lang="he-IL" sz="1800" dirty="0" err="1">
                <a:effectLst/>
                <a:cs typeface="Arial" panose="020B0604020202020204" pitchFamily="34" charset="0"/>
              </a:rPr>
              <a:t>בב"מ</a:t>
            </a:r>
            <a:r>
              <a:rPr lang="he-IL" sz="1800" dirty="0">
                <a:effectLst/>
                <a:cs typeface="Arial" panose="020B0604020202020204" pitchFamily="34" charset="0"/>
              </a:rPr>
              <a:t> דף י ע"ב </a:t>
            </a:r>
            <a:r>
              <a:rPr lang="he-IL" sz="1800" dirty="0" err="1">
                <a:effectLst/>
                <a:cs typeface="Arial" panose="020B0604020202020204" pitchFamily="34" charset="0"/>
              </a:rPr>
              <a:t>דדוקא</a:t>
            </a:r>
            <a:r>
              <a:rPr lang="he-IL" sz="1800" dirty="0">
                <a:effectLst/>
                <a:cs typeface="Arial" panose="020B0604020202020204" pitchFamily="34" charset="0"/>
              </a:rPr>
              <a:t> בבר </a:t>
            </a:r>
            <a:r>
              <a:rPr lang="he-IL" sz="1800" dirty="0" err="1">
                <a:effectLst/>
                <a:cs typeface="Arial" panose="020B0604020202020204" pitchFamily="34" charset="0"/>
              </a:rPr>
              <a:t>חיובא</a:t>
            </a:r>
            <a:r>
              <a:rPr lang="he-IL" sz="1800" dirty="0">
                <a:effectLst/>
                <a:cs typeface="Arial" panose="020B0604020202020204" pitchFamily="34" charset="0"/>
              </a:rPr>
              <a:t> לחד לישנא ואי בעי עביד לחד לישנא </a:t>
            </a:r>
            <a:r>
              <a:rPr lang="he-IL" sz="1800" dirty="0" err="1">
                <a:effectLst/>
                <a:cs typeface="Arial" panose="020B0604020202020204" pitchFamily="34" charset="0"/>
              </a:rPr>
              <a:t>אשלד"ע</a:t>
            </a:r>
            <a:r>
              <a:rPr lang="he-IL" sz="1800" dirty="0">
                <a:effectLst/>
                <a:cs typeface="Arial" panose="020B0604020202020204" pitchFamily="34" charset="0"/>
              </a:rPr>
              <a:t>, דהוי </a:t>
            </a:r>
            <a:r>
              <a:rPr lang="he-IL" sz="1800" dirty="0" err="1">
                <a:effectLst/>
                <a:cs typeface="Arial" panose="020B0604020202020204" pitchFamily="34" charset="0"/>
              </a:rPr>
              <a:t>סברא</a:t>
            </a:r>
            <a:r>
              <a:rPr lang="he-IL" sz="1800" dirty="0">
                <a:effectLst/>
                <a:cs typeface="Arial" panose="020B0604020202020204" pitchFamily="34" charset="0"/>
              </a:rPr>
              <a:t> בעונש שאין לחייב המשלח כשהשליח בר </a:t>
            </a:r>
            <a:r>
              <a:rPr lang="he-IL" sz="1800" dirty="0" err="1">
                <a:effectLst/>
                <a:cs typeface="Arial" panose="020B0604020202020204" pitchFamily="34" charset="0"/>
              </a:rPr>
              <a:t>חיובא</a:t>
            </a:r>
            <a:r>
              <a:rPr lang="he-IL" sz="1800" dirty="0">
                <a:effectLst/>
                <a:cs typeface="Arial" panose="020B0604020202020204" pitchFamily="34" charset="0"/>
              </a:rPr>
              <a:t> והוא קודם </a:t>
            </a:r>
            <a:r>
              <a:rPr lang="he-IL" sz="1800" dirty="0" err="1">
                <a:effectLst/>
                <a:cs typeface="Arial" panose="020B0604020202020204" pitchFamily="34" charset="0"/>
              </a:rPr>
              <a:t>להמשלח</a:t>
            </a:r>
            <a:r>
              <a:rPr lang="he-IL" sz="1800" dirty="0">
                <a:effectLst/>
                <a:cs typeface="Arial" panose="020B0604020202020204" pitchFamily="34" charset="0"/>
              </a:rPr>
              <a:t>.</a:t>
            </a:r>
          </a:p>
          <a:p>
            <a:pPr marL="0" indent="0" algn="r" rtl="1">
              <a:buNone/>
            </a:pPr>
            <a:endParaRPr lang="he-IL" dirty="0"/>
          </a:p>
        </p:txBody>
      </p:sp>
    </p:spTree>
    <p:extLst>
      <p:ext uri="{BB962C8B-B14F-4D97-AF65-F5344CB8AC3E}">
        <p14:creationId xmlns:p14="http://schemas.microsoft.com/office/powerpoint/2010/main" val="2944492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E7592-413C-4A0C-BCC2-65509336508E}"/>
              </a:ext>
            </a:extLst>
          </p:cNvPr>
          <p:cNvSpPr>
            <a:spLocks noGrp="1"/>
          </p:cNvSpPr>
          <p:nvPr>
            <p:ph type="title"/>
          </p:nvPr>
        </p:nvSpPr>
        <p:spPr/>
        <p:txBody>
          <a:bodyPr/>
          <a:lstStyle/>
          <a:p>
            <a:pPr algn="r" rtl="1"/>
            <a:r>
              <a:rPr lang="he-IL" dirty="0" err="1"/>
              <a:t>גר"ח</a:t>
            </a:r>
            <a:endParaRPr lang="he-IL" dirty="0"/>
          </a:p>
        </p:txBody>
      </p:sp>
      <p:sp>
        <p:nvSpPr>
          <p:cNvPr id="3" name="Content Placeholder 2">
            <a:extLst>
              <a:ext uri="{FF2B5EF4-FFF2-40B4-BE49-F238E27FC236}">
                <a16:creationId xmlns:a16="http://schemas.microsoft.com/office/drawing/2014/main" id="{052BD534-FB5D-4244-8CF7-54D9AA0EE267}"/>
              </a:ext>
            </a:extLst>
          </p:cNvPr>
          <p:cNvSpPr>
            <a:spLocks noGrp="1"/>
          </p:cNvSpPr>
          <p:nvPr>
            <p:ph idx="1"/>
          </p:nvPr>
        </p:nvSpPr>
        <p:spPr>
          <a:xfrm>
            <a:off x="838200" y="1457633"/>
            <a:ext cx="10515600" cy="4351338"/>
          </a:xfrm>
        </p:spPr>
        <p:txBody>
          <a:bodyPr/>
          <a:lstStyle/>
          <a:p>
            <a:pPr marL="0" indent="0" algn="r" rtl="1">
              <a:buNone/>
            </a:pPr>
            <a:r>
              <a:rPr lang="he-IL" sz="1800" dirty="0" err="1">
                <a:effectLst/>
                <a:cs typeface="Arial" panose="020B0604020202020204" pitchFamily="34" charset="0"/>
              </a:rPr>
              <a:t>הגר"ח</a:t>
            </a:r>
            <a:r>
              <a:rPr lang="he-IL" sz="1800" dirty="0">
                <a:effectLst/>
                <a:cs typeface="Arial" panose="020B0604020202020204" pitchFamily="34" charset="0"/>
              </a:rPr>
              <a:t> זצ"ל אמר, דכל </a:t>
            </a:r>
            <a:r>
              <a:rPr lang="he-IL" sz="1800" dirty="0" err="1">
                <a:effectLst/>
                <a:cs typeface="Arial" panose="020B0604020202020204" pitchFamily="34" charset="0"/>
              </a:rPr>
              <a:t>דינא</a:t>
            </a:r>
            <a:r>
              <a:rPr lang="he-IL" sz="1800" dirty="0">
                <a:effectLst/>
                <a:cs typeface="Arial" panose="020B0604020202020204" pitchFamily="34" charset="0"/>
              </a:rPr>
              <a:t> של אין שליח לדבר עבירה אינו דין והלכה מיוחדת בהלכות שליחות </a:t>
            </a:r>
            <a:r>
              <a:rPr lang="he-IL" sz="1800" dirty="0" err="1">
                <a:effectLst/>
                <a:cs typeface="Arial" panose="020B0604020202020204" pitchFamily="34" charset="0"/>
              </a:rPr>
              <a:t>בדינא</a:t>
            </a:r>
            <a:r>
              <a:rPr lang="he-IL" sz="1800" dirty="0">
                <a:effectLst/>
                <a:cs typeface="Arial" panose="020B0604020202020204" pitchFamily="34" charset="0"/>
              </a:rPr>
              <a:t> של שלוחו של אדם כמותו, </a:t>
            </a:r>
            <a:r>
              <a:rPr lang="he-IL" sz="1800" dirty="0" err="1">
                <a:effectLst/>
                <a:cs typeface="Arial" panose="020B0604020202020204" pitchFamily="34" charset="0"/>
              </a:rPr>
              <a:t>דלדבר</a:t>
            </a:r>
            <a:r>
              <a:rPr lang="he-IL" sz="1800" dirty="0">
                <a:effectLst/>
                <a:cs typeface="Arial" panose="020B0604020202020204" pitchFamily="34" charset="0"/>
              </a:rPr>
              <a:t> עבירה לא נאמרה כל הלכתא </a:t>
            </a:r>
            <a:r>
              <a:rPr lang="he-IL" sz="1800" dirty="0" err="1">
                <a:effectLst/>
                <a:cs typeface="Arial" panose="020B0604020202020204" pitchFamily="34" charset="0"/>
              </a:rPr>
              <a:t>דשליחות</a:t>
            </a:r>
            <a:r>
              <a:rPr lang="he-IL" sz="1800" dirty="0">
                <a:effectLst/>
                <a:cs typeface="Arial" panose="020B0604020202020204" pitchFamily="34" charset="0"/>
              </a:rPr>
              <a:t>, </a:t>
            </a:r>
            <a:r>
              <a:rPr lang="he-IL" sz="1800" b="1" dirty="0">
                <a:effectLst/>
                <a:cs typeface="Arial" panose="020B0604020202020204" pitchFamily="34" charset="0"/>
              </a:rPr>
              <a:t>אלא </a:t>
            </a:r>
            <a:r>
              <a:rPr lang="he-IL" sz="1800" b="1" dirty="0" err="1">
                <a:effectLst/>
                <a:cs typeface="Arial" panose="020B0604020202020204" pitchFamily="34" charset="0"/>
              </a:rPr>
              <a:t>דעיקר</a:t>
            </a:r>
            <a:r>
              <a:rPr lang="he-IL" sz="1800" b="1" dirty="0">
                <a:effectLst/>
                <a:cs typeface="Arial" panose="020B0604020202020204" pitchFamily="34" charset="0"/>
              </a:rPr>
              <a:t> הדין של אין שליח לדבר עבירה נאמר במעשה עבירה וחיובה, דאין מעשה עבירה והאיסור של אחד חל ומצטרף לגבי השני, והוא הלכה </a:t>
            </a:r>
            <a:r>
              <a:rPr lang="he-IL" sz="1800" b="1" dirty="0" err="1">
                <a:effectLst/>
                <a:cs typeface="Arial" panose="020B0604020202020204" pitchFamily="34" charset="0"/>
              </a:rPr>
              <a:t>מסויימת</a:t>
            </a:r>
            <a:r>
              <a:rPr lang="he-IL" sz="1800" b="1" dirty="0">
                <a:effectLst/>
                <a:cs typeface="Arial" panose="020B0604020202020204" pitchFamily="34" charset="0"/>
              </a:rPr>
              <a:t> בדיני עבירת </a:t>
            </a:r>
            <a:r>
              <a:rPr lang="he-IL" sz="1800" b="1" dirty="0" err="1">
                <a:effectLst/>
                <a:cs typeface="Arial" panose="020B0604020202020204" pitchFamily="34" charset="0"/>
              </a:rPr>
              <a:t>איסורין</a:t>
            </a:r>
            <a:r>
              <a:rPr lang="he-IL" sz="1800" b="1" dirty="0">
                <a:effectLst/>
                <a:cs typeface="Arial" panose="020B0604020202020204" pitchFamily="34" charset="0"/>
              </a:rPr>
              <a:t>,</a:t>
            </a:r>
            <a:r>
              <a:rPr lang="he-IL" sz="1800" dirty="0">
                <a:effectLst/>
                <a:cs typeface="Arial" panose="020B0604020202020204" pitchFamily="34" charset="0"/>
              </a:rPr>
              <a:t> דאין אחד עובר וחייב ע"י השני. והביא ראי' לדבריו </a:t>
            </a:r>
            <a:r>
              <a:rPr lang="he-IL" sz="1800" dirty="0" err="1">
                <a:effectLst/>
                <a:cs typeface="Arial" panose="020B0604020202020204" pitchFamily="34" charset="0"/>
              </a:rPr>
              <a:t>מהסוגיא</a:t>
            </a:r>
            <a:r>
              <a:rPr lang="he-IL" sz="1800" dirty="0">
                <a:effectLst/>
                <a:cs typeface="Arial" panose="020B0604020202020204" pitchFamily="34" charset="0"/>
              </a:rPr>
              <a:t> </a:t>
            </a:r>
            <a:r>
              <a:rPr lang="he-IL" sz="1800" dirty="0" err="1">
                <a:effectLst/>
                <a:cs typeface="Arial" panose="020B0604020202020204" pitchFamily="34" charset="0"/>
              </a:rPr>
              <a:t>דקידושין</a:t>
            </a:r>
            <a:r>
              <a:rPr lang="he-IL" sz="1800" dirty="0">
                <a:effectLst/>
                <a:cs typeface="Arial" panose="020B0604020202020204" pitchFamily="34" charset="0"/>
              </a:rPr>
              <a:t> דף מ"ב </a:t>
            </a:r>
            <a:r>
              <a:rPr lang="he-IL" sz="1800" dirty="0" err="1">
                <a:effectLst/>
                <a:cs typeface="Arial" panose="020B0604020202020204" pitchFamily="34" charset="0"/>
              </a:rPr>
              <a:t>דהגמ</a:t>
            </a:r>
            <a:r>
              <a:rPr lang="he-IL" sz="1800" dirty="0">
                <a:effectLst/>
                <a:cs typeface="Arial" panose="020B0604020202020204" pitchFamily="34" charset="0"/>
              </a:rPr>
              <a:t>' מקשה על המשנה </a:t>
            </a:r>
            <a:r>
              <a:rPr lang="he-IL" sz="1800" dirty="0" err="1">
                <a:effectLst/>
                <a:cs typeface="Arial" panose="020B0604020202020204" pitchFamily="34" charset="0"/>
              </a:rPr>
              <a:t>דמעילה</a:t>
            </a:r>
            <a:r>
              <a:rPr lang="he-IL" sz="1800" dirty="0">
                <a:effectLst/>
                <a:cs typeface="Arial" panose="020B0604020202020204" pitchFamily="34" charset="0"/>
              </a:rPr>
              <a:t> (דף כ') עשה שליחותו בעה"ב מעל וכו' </a:t>
            </a:r>
            <a:r>
              <a:rPr lang="he-IL" sz="1800" dirty="0" err="1">
                <a:effectLst/>
                <a:cs typeface="Arial" panose="020B0604020202020204" pitchFamily="34" charset="0"/>
              </a:rPr>
              <a:t>אמאי</a:t>
            </a:r>
            <a:r>
              <a:rPr lang="he-IL" sz="1800" dirty="0">
                <a:effectLst/>
                <a:cs typeface="Arial" panose="020B0604020202020204" pitchFamily="34" charset="0"/>
              </a:rPr>
              <a:t> </a:t>
            </a:r>
            <a:r>
              <a:rPr lang="he-IL" sz="1800" dirty="0" err="1">
                <a:effectLst/>
                <a:cs typeface="Arial" panose="020B0604020202020204" pitchFamily="34" charset="0"/>
              </a:rPr>
              <a:t>נימא</a:t>
            </a:r>
            <a:r>
              <a:rPr lang="he-IL" sz="1800" dirty="0">
                <a:effectLst/>
                <a:cs typeface="Arial" panose="020B0604020202020204" pitchFamily="34" charset="0"/>
              </a:rPr>
              <a:t> אין שליח לדבר עבירה, ולכאורה </a:t>
            </a:r>
            <a:r>
              <a:rPr lang="he-IL" sz="1800" dirty="0" err="1">
                <a:effectLst/>
                <a:cs typeface="Arial" panose="020B0604020202020204" pitchFamily="34" charset="0"/>
              </a:rPr>
              <a:t>קושית</a:t>
            </a:r>
            <a:r>
              <a:rPr lang="he-IL" sz="1800" dirty="0">
                <a:effectLst/>
                <a:cs typeface="Arial" panose="020B0604020202020204" pitchFamily="34" charset="0"/>
              </a:rPr>
              <a:t> </a:t>
            </a:r>
            <a:r>
              <a:rPr lang="he-IL" sz="1800" dirty="0" err="1">
                <a:effectLst/>
                <a:cs typeface="Arial" panose="020B0604020202020204" pitchFamily="34" charset="0"/>
              </a:rPr>
              <a:t>הגמ</a:t>
            </a:r>
            <a:r>
              <a:rPr lang="he-IL" sz="1800" dirty="0">
                <a:effectLst/>
                <a:cs typeface="Arial" panose="020B0604020202020204" pitchFamily="34" charset="0"/>
              </a:rPr>
              <a:t>' צ"ע, הא חיוב מעילה לאו מדין שליחות הוא, דהא גם שלח ביד חרש שוטה וקטן אם עשו שליחותו בעה"ב חייב, כדאיתא במשנה במעילה דף כ"א, וא"כ נהי דאין שליחות לדבר עבירה ולא חלה שליחות על דבר עבירה, אבל מ"מ יהא חייב במעילה דלא בעינן שליחות, ולא גרע משלח ביד </a:t>
            </a:r>
            <a:r>
              <a:rPr lang="he-IL" sz="1800" dirty="0" err="1">
                <a:effectLst/>
                <a:cs typeface="Arial" panose="020B0604020202020204" pitchFamily="34" charset="0"/>
              </a:rPr>
              <a:t>חש"ו</a:t>
            </a:r>
            <a:r>
              <a:rPr lang="he-IL" sz="1800" dirty="0">
                <a:effectLst/>
                <a:cs typeface="Arial" panose="020B0604020202020204" pitchFamily="34" charset="0"/>
              </a:rPr>
              <a:t> </a:t>
            </a:r>
            <a:r>
              <a:rPr lang="he-IL" sz="1800" dirty="0" err="1">
                <a:effectLst/>
                <a:cs typeface="Arial" panose="020B0604020202020204" pitchFamily="34" charset="0"/>
              </a:rPr>
              <a:t>דחייב</a:t>
            </a:r>
            <a:r>
              <a:rPr lang="he-IL" sz="1800" dirty="0">
                <a:effectLst/>
                <a:cs typeface="Arial" panose="020B0604020202020204" pitchFamily="34" charset="0"/>
              </a:rPr>
              <a:t>. ומוכח מזה דכל </a:t>
            </a:r>
            <a:r>
              <a:rPr lang="he-IL" sz="1800" dirty="0" err="1">
                <a:effectLst/>
                <a:cs typeface="Arial" panose="020B0604020202020204" pitchFamily="34" charset="0"/>
              </a:rPr>
              <a:t>דינא</a:t>
            </a:r>
            <a:r>
              <a:rPr lang="he-IL" sz="1800" dirty="0">
                <a:effectLst/>
                <a:cs typeface="Arial" panose="020B0604020202020204" pitchFamily="34" charset="0"/>
              </a:rPr>
              <a:t> של אין שליח לדבר עבירה לא נאמר בהלכות שליחות ובחלות השליחות דאינה חלה שליחות </a:t>
            </a:r>
            <a:r>
              <a:rPr lang="he-IL" sz="1800" dirty="0" err="1">
                <a:effectLst/>
                <a:cs typeface="Arial" panose="020B0604020202020204" pitchFamily="34" charset="0"/>
              </a:rPr>
              <a:t>לד"ע</a:t>
            </a:r>
            <a:r>
              <a:rPr lang="he-IL" sz="1800" dirty="0">
                <a:effectLst/>
                <a:cs typeface="Arial" panose="020B0604020202020204" pitchFamily="34" charset="0"/>
              </a:rPr>
              <a:t>, אלא בהלכות עבירת </a:t>
            </a:r>
            <a:r>
              <a:rPr lang="he-IL" sz="1800" dirty="0" err="1">
                <a:effectLst/>
                <a:cs typeface="Arial" panose="020B0604020202020204" pitchFamily="34" charset="0"/>
              </a:rPr>
              <a:t>איסורין</a:t>
            </a:r>
            <a:r>
              <a:rPr lang="he-IL" sz="1800" dirty="0">
                <a:effectLst/>
                <a:cs typeface="Arial" panose="020B0604020202020204" pitchFamily="34" charset="0"/>
              </a:rPr>
              <a:t> ומעשה עבירה, דאין מעשה איסור של אחד חל ומצטרף לגבי השני, ו</a:t>
            </a:r>
            <a:r>
              <a:rPr lang="he-IL" sz="1800" b="1" dirty="0">
                <a:effectLst/>
                <a:cs typeface="Arial" panose="020B0604020202020204" pitchFamily="34" charset="0"/>
              </a:rPr>
              <a:t>גם בשליחות אף </a:t>
            </a:r>
            <a:r>
              <a:rPr lang="he-IL" sz="1800" b="1" dirty="0" err="1">
                <a:effectLst/>
                <a:cs typeface="Arial" panose="020B0604020202020204" pitchFamily="34" charset="0"/>
              </a:rPr>
              <a:t>דאמרינן</a:t>
            </a:r>
            <a:r>
              <a:rPr lang="he-IL" sz="1800" b="1" dirty="0">
                <a:effectLst/>
                <a:cs typeface="Arial" panose="020B0604020202020204" pitchFamily="34" charset="0"/>
              </a:rPr>
              <a:t> שלוחו של אדם כמותו, מ"מ הרי </a:t>
            </a:r>
            <a:r>
              <a:rPr lang="he-IL" sz="1800" b="1" dirty="0" err="1">
                <a:effectLst/>
                <a:cs typeface="Arial" panose="020B0604020202020204" pitchFamily="34" charset="0"/>
              </a:rPr>
              <a:t>צריכינן</a:t>
            </a:r>
            <a:r>
              <a:rPr lang="he-IL" sz="1800" b="1" dirty="0">
                <a:effectLst/>
                <a:cs typeface="Arial" panose="020B0604020202020204" pitchFamily="34" charset="0"/>
              </a:rPr>
              <a:t> לחייב את המשלח על מעשה העבירה של השליח, ועל זה נאמרה ההלכה של </a:t>
            </a:r>
            <a:r>
              <a:rPr lang="he-IL" sz="1800" b="1" dirty="0" err="1">
                <a:effectLst/>
                <a:cs typeface="Arial" panose="020B0604020202020204" pitchFamily="34" charset="0"/>
              </a:rPr>
              <a:t>אשלד"ע</a:t>
            </a:r>
            <a:r>
              <a:rPr lang="he-IL" sz="1800" b="1" dirty="0">
                <a:effectLst/>
                <a:cs typeface="Arial" panose="020B0604020202020204" pitchFamily="34" charset="0"/>
              </a:rPr>
              <a:t>, דאין אחד חייב ועובר ע"י מעשה השני.</a:t>
            </a:r>
            <a:r>
              <a:rPr lang="he-IL" sz="1800" dirty="0">
                <a:effectLst/>
                <a:cs typeface="Arial" panose="020B0604020202020204" pitchFamily="34" charset="0"/>
              </a:rPr>
              <a:t> ואין זה שייך לשליחות, </a:t>
            </a:r>
            <a:r>
              <a:rPr lang="he-IL" sz="1800" b="1" u="sng" dirty="0" err="1">
                <a:effectLst/>
                <a:cs typeface="Arial" panose="020B0604020202020204" pitchFamily="34" charset="0"/>
              </a:rPr>
              <a:t>דמדין</a:t>
            </a:r>
            <a:r>
              <a:rPr lang="he-IL" sz="1800" b="1" u="sng" dirty="0">
                <a:effectLst/>
                <a:cs typeface="Arial" panose="020B0604020202020204" pitchFamily="34" charset="0"/>
              </a:rPr>
              <a:t> שליחות באמת </a:t>
            </a:r>
            <a:r>
              <a:rPr lang="he-IL" sz="1800" b="1" u="sng" dirty="0" err="1">
                <a:effectLst/>
                <a:cs typeface="Arial" panose="020B0604020202020204" pitchFamily="34" charset="0"/>
              </a:rPr>
              <a:t>היתה</a:t>
            </a:r>
            <a:r>
              <a:rPr lang="he-IL" sz="1800" b="1" u="sng" dirty="0">
                <a:effectLst/>
                <a:cs typeface="Arial" panose="020B0604020202020204" pitchFamily="34" charset="0"/>
              </a:rPr>
              <a:t> שליחות חלה, אלא דגם ע"י דין שליחות לא נוכל לחייב את המשלח</a:t>
            </a:r>
            <a:r>
              <a:rPr lang="he-IL" sz="1800" dirty="0">
                <a:effectLst/>
                <a:cs typeface="Arial" panose="020B0604020202020204" pitchFamily="34" charset="0"/>
              </a:rPr>
              <a:t>. וא"כ שפיר </a:t>
            </a:r>
            <a:r>
              <a:rPr lang="he-IL" sz="1800" dirty="0" err="1">
                <a:effectLst/>
                <a:cs typeface="Arial" panose="020B0604020202020204" pitchFamily="34" charset="0"/>
              </a:rPr>
              <a:t>מייתי</a:t>
            </a:r>
            <a:r>
              <a:rPr lang="he-IL" sz="1800" dirty="0">
                <a:effectLst/>
                <a:cs typeface="Arial" panose="020B0604020202020204" pitchFamily="34" charset="0"/>
              </a:rPr>
              <a:t> </a:t>
            </a:r>
            <a:r>
              <a:rPr lang="he-IL" sz="1800" dirty="0" err="1">
                <a:effectLst/>
                <a:cs typeface="Arial" panose="020B0604020202020204" pitchFamily="34" charset="0"/>
              </a:rPr>
              <a:t>הגמ</a:t>
            </a:r>
            <a:r>
              <a:rPr lang="he-IL" sz="1800" dirty="0">
                <a:effectLst/>
                <a:cs typeface="Arial" panose="020B0604020202020204" pitchFamily="34" charset="0"/>
              </a:rPr>
              <a:t>' ממעילה ומקשה אין שליח לדבר עבירה, דהא נמצא דאין זה שייך לשליחות, אלא לדין מעשה עבירה ועבירת </a:t>
            </a:r>
            <a:r>
              <a:rPr lang="he-IL" sz="1800" dirty="0" err="1">
                <a:effectLst/>
                <a:cs typeface="Arial" panose="020B0604020202020204" pitchFamily="34" charset="0"/>
              </a:rPr>
              <a:t>איסורין</a:t>
            </a:r>
            <a:r>
              <a:rPr lang="he-IL" sz="1800" dirty="0">
                <a:effectLst/>
                <a:cs typeface="Arial" panose="020B0604020202020204" pitchFamily="34" charset="0"/>
              </a:rPr>
              <a:t> דאין אחד חייב ע"י השני ואין מעשה השני מצטרף לו, א"כ </a:t>
            </a:r>
            <a:r>
              <a:rPr lang="he-IL" sz="1800" dirty="0" err="1">
                <a:effectLst/>
                <a:cs typeface="Arial" panose="020B0604020202020204" pitchFamily="34" charset="0"/>
              </a:rPr>
              <a:t>אמאי</a:t>
            </a:r>
            <a:r>
              <a:rPr lang="he-IL" sz="1800" dirty="0">
                <a:effectLst/>
                <a:cs typeface="Arial" panose="020B0604020202020204" pitchFamily="34" charset="0"/>
              </a:rPr>
              <a:t> חייב במעילה.</a:t>
            </a:r>
          </a:p>
        </p:txBody>
      </p:sp>
      <p:pic>
        <p:nvPicPr>
          <p:cNvPr id="4" name="Graphic 3" descr="Run with solid fill">
            <a:extLst>
              <a:ext uri="{FF2B5EF4-FFF2-40B4-BE49-F238E27FC236}">
                <a16:creationId xmlns:a16="http://schemas.microsoft.com/office/drawing/2014/main" id="{640D2365-F7B0-42F4-960F-32C6EC1701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1045" y="5606439"/>
            <a:ext cx="914400" cy="914400"/>
          </a:xfrm>
          <a:prstGeom prst="rect">
            <a:avLst/>
          </a:prstGeom>
        </p:spPr>
      </p:pic>
      <p:pic>
        <p:nvPicPr>
          <p:cNvPr id="5" name="Graphic 4" descr="School boy with solid fill">
            <a:extLst>
              <a:ext uri="{FF2B5EF4-FFF2-40B4-BE49-F238E27FC236}">
                <a16:creationId xmlns:a16="http://schemas.microsoft.com/office/drawing/2014/main" id="{81CFE362-23C0-40D4-9EA5-E80EC1F2FD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19979" y="4870234"/>
            <a:ext cx="914400" cy="914400"/>
          </a:xfrm>
          <a:prstGeom prst="rect">
            <a:avLst/>
          </a:prstGeom>
        </p:spPr>
      </p:pic>
      <p:pic>
        <p:nvPicPr>
          <p:cNvPr id="6" name="Graphic 5" descr="User Crown Male with solid fill">
            <a:extLst>
              <a:ext uri="{FF2B5EF4-FFF2-40B4-BE49-F238E27FC236}">
                <a16:creationId xmlns:a16="http://schemas.microsoft.com/office/drawing/2014/main" id="{8B251F56-58B1-4615-B1EF-E68AD955CD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2111" y="4870234"/>
            <a:ext cx="914400" cy="914400"/>
          </a:xfrm>
          <a:prstGeom prst="rect">
            <a:avLst/>
          </a:prstGeom>
        </p:spPr>
      </p:pic>
      <p:sp>
        <p:nvSpPr>
          <p:cNvPr id="7" name="TextBox 6">
            <a:extLst>
              <a:ext uri="{FF2B5EF4-FFF2-40B4-BE49-F238E27FC236}">
                <a16:creationId xmlns:a16="http://schemas.microsoft.com/office/drawing/2014/main" id="{784A4D3F-71AA-48E4-A668-9D14EC353F49}"/>
              </a:ext>
            </a:extLst>
          </p:cNvPr>
          <p:cNvSpPr txBox="1"/>
          <p:nvPr/>
        </p:nvSpPr>
        <p:spPr>
          <a:xfrm>
            <a:off x="5362514" y="5788332"/>
            <a:ext cx="2595716" cy="646331"/>
          </a:xfrm>
          <a:prstGeom prst="rect">
            <a:avLst/>
          </a:prstGeom>
          <a:noFill/>
        </p:spPr>
        <p:txBody>
          <a:bodyPr wrap="square" rtlCol="1">
            <a:spAutoFit/>
          </a:bodyPr>
          <a:lstStyle/>
          <a:p>
            <a:r>
              <a:rPr lang="en-US" dirty="0">
                <a:solidFill>
                  <a:srgbClr val="FF0000"/>
                </a:solidFill>
              </a:rPr>
              <a:t>- Who’s saying this? / Who is it directed at?</a:t>
            </a:r>
            <a:endParaRPr lang="he-IL" dirty="0">
              <a:solidFill>
                <a:srgbClr val="FF0000"/>
              </a:solidFill>
            </a:endParaRPr>
          </a:p>
        </p:txBody>
      </p:sp>
      <p:pic>
        <p:nvPicPr>
          <p:cNvPr id="8" name="Graphic 7" descr="Court outline">
            <a:extLst>
              <a:ext uri="{FF2B5EF4-FFF2-40B4-BE49-F238E27FC236}">
                <a16:creationId xmlns:a16="http://schemas.microsoft.com/office/drawing/2014/main" id="{3CD9BFBD-C304-48AC-B952-BC276A16D4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788616" y="5638393"/>
            <a:ext cx="914400" cy="914400"/>
          </a:xfrm>
          <a:prstGeom prst="rect">
            <a:avLst/>
          </a:prstGeom>
        </p:spPr>
      </p:pic>
      <p:sp>
        <p:nvSpPr>
          <p:cNvPr id="10" name="Arrow: Left 9">
            <a:extLst>
              <a:ext uri="{FF2B5EF4-FFF2-40B4-BE49-F238E27FC236}">
                <a16:creationId xmlns:a16="http://schemas.microsoft.com/office/drawing/2014/main" id="{C6DD1251-8FDE-4D08-8830-77BC5A967222}"/>
              </a:ext>
            </a:extLst>
          </p:cNvPr>
          <p:cNvSpPr/>
          <p:nvPr/>
        </p:nvSpPr>
        <p:spPr>
          <a:xfrm>
            <a:off x="2875445" y="6063639"/>
            <a:ext cx="913171" cy="166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40728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35E0E-89BA-45B4-8D92-3D9C57F02FFC}"/>
              </a:ext>
            </a:extLst>
          </p:cNvPr>
          <p:cNvSpPr>
            <a:spLocks noGrp="1"/>
          </p:cNvSpPr>
          <p:nvPr>
            <p:ph type="title"/>
          </p:nvPr>
        </p:nvSpPr>
        <p:spPr/>
        <p:txBody>
          <a:bodyPr/>
          <a:lstStyle/>
          <a:p>
            <a:pPr algn="r" rtl="1"/>
            <a:r>
              <a:rPr lang="he-IL" dirty="0"/>
              <a:t>הסבר אחר </a:t>
            </a:r>
            <a:r>
              <a:rPr lang="he-IL" dirty="0" err="1"/>
              <a:t>בגר"ח</a:t>
            </a:r>
            <a:endParaRPr lang="he-IL" dirty="0"/>
          </a:p>
        </p:txBody>
      </p:sp>
      <p:sp>
        <p:nvSpPr>
          <p:cNvPr id="3" name="Content Placeholder 2">
            <a:extLst>
              <a:ext uri="{FF2B5EF4-FFF2-40B4-BE49-F238E27FC236}">
                <a16:creationId xmlns:a16="http://schemas.microsoft.com/office/drawing/2014/main" id="{9AE4F2B4-B9AB-48F4-9998-8B6C0FC14FDA}"/>
              </a:ext>
            </a:extLst>
          </p:cNvPr>
          <p:cNvSpPr>
            <a:spLocks noGrp="1"/>
          </p:cNvSpPr>
          <p:nvPr>
            <p:ph idx="1"/>
          </p:nvPr>
        </p:nvSpPr>
        <p:spPr/>
        <p:txBody>
          <a:bodyPr/>
          <a:lstStyle/>
          <a:p>
            <a:pPr marL="0" indent="0" algn="r" rtl="1">
              <a:buNone/>
            </a:pPr>
            <a:r>
              <a:rPr lang="he-IL" dirty="0"/>
              <a:t>חידושי </a:t>
            </a:r>
            <a:r>
              <a:rPr lang="he-IL" dirty="0" err="1"/>
              <a:t>הגר"ח</a:t>
            </a:r>
            <a:r>
              <a:rPr lang="he-IL" dirty="0"/>
              <a:t> קידושין דף </a:t>
            </a:r>
            <a:r>
              <a:rPr lang="he-IL" dirty="0" err="1"/>
              <a:t>מב</a:t>
            </a:r>
            <a:r>
              <a:rPr lang="he-IL" dirty="0"/>
              <a:t> עמוד ב </a:t>
            </a:r>
          </a:p>
          <a:p>
            <a:pPr marL="0" indent="0" algn="r" rtl="1">
              <a:buNone/>
            </a:pPr>
            <a:r>
              <a:rPr lang="he-IL" dirty="0"/>
              <a:t>ונראה לומר באופן אחר הא דלא מהני שליחות </a:t>
            </a:r>
            <a:r>
              <a:rPr lang="he-IL" dirty="0" err="1"/>
              <a:t>במצוה</a:t>
            </a:r>
            <a:r>
              <a:rPr lang="he-IL" dirty="0"/>
              <a:t>, דכל מאי </a:t>
            </a:r>
            <a:r>
              <a:rPr lang="he-IL" dirty="0" err="1"/>
              <a:t>דמהני</a:t>
            </a:r>
            <a:r>
              <a:rPr lang="he-IL" dirty="0"/>
              <a:t> שליחות הוא רק כשהמשלח בעלים על דבר השליחות, דכל מקור הדין של שליחות הוא </a:t>
            </a:r>
            <a:r>
              <a:rPr lang="he-IL" dirty="0" err="1"/>
              <a:t>מגיטין</a:t>
            </a:r>
            <a:r>
              <a:rPr lang="he-IL" dirty="0"/>
              <a:t> </a:t>
            </a:r>
            <a:r>
              <a:rPr lang="he-IL" dirty="0" err="1"/>
              <a:t>וקדושין</a:t>
            </a:r>
            <a:r>
              <a:rPr lang="he-IL" dirty="0"/>
              <a:t> ותרומה </a:t>
            </a:r>
            <a:r>
              <a:rPr lang="he-IL" b="1" dirty="0" err="1"/>
              <a:t>דשם</a:t>
            </a:r>
            <a:r>
              <a:rPr lang="he-IL" b="1" dirty="0"/>
              <a:t> הוא בעלים על דבר השליחות</a:t>
            </a:r>
            <a:r>
              <a:rPr lang="he-IL" dirty="0"/>
              <a:t>, וכמו </a:t>
            </a:r>
            <a:r>
              <a:rPr lang="he-IL" dirty="0" err="1"/>
              <a:t>שמצינו</a:t>
            </a:r>
            <a:r>
              <a:rPr lang="he-IL" dirty="0"/>
              <a:t> במילתא </a:t>
            </a:r>
            <a:r>
              <a:rPr lang="he-IL" dirty="0" err="1"/>
              <a:t>דליתא</a:t>
            </a:r>
            <a:r>
              <a:rPr lang="he-IL" dirty="0"/>
              <a:t> בתנאי </a:t>
            </a:r>
            <a:r>
              <a:rPr lang="he-IL" dirty="0" err="1"/>
              <a:t>ליתא</a:t>
            </a:r>
            <a:r>
              <a:rPr lang="he-IL" dirty="0"/>
              <a:t> בשליחות </a:t>
            </a:r>
            <a:r>
              <a:rPr lang="he-IL" dirty="0" err="1"/>
              <a:t>דכשאינו</a:t>
            </a:r>
            <a:r>
              <a:rPr lang="he-IL" dirty="0"/>
              <a:t> יכול להתנות הוי ראיה שהוא לא בעלים על הדבר, </a:t>
            </a:r>
            <a:r>
              <a:rPr lang="he-IL" b="1" dirty="0"/>
              <a:t>וע"כ במצות </a:t>
            </a:r>
            <a:r>
              <a:rPr lang="he-IL" b="1" u="sng" dirty="0"/>
              <a:t>שאינו בעלים לא מהני שליחות</a:t>
            </a:r>
            <a:r>
              <a:rPr lang="he-IL" b="1" dirty="0"/>
              <a:t>, והא </a:t>
            </a:r>
            <a:r>
              <a:rPr lang="he-IL" b="1" dirty="0" err="1"/>
              <a:t>דאיתא</a:t>
            </a:r>
            <a:r>
              <a:rPr lang="he-IL" b="1" dirty="0"/>
              <a:t> בשמאי הזקן </a:t>
            </a:r>
            <a:r>
              <a:rPr lang="he-IL" b="1" dirty="0" err="1"/>
              <a:t>דמהני</a:t>
            </a:r>
            <a:r>
              <a:rPr lang="he-IL" b="1" dirty="0"/>
              <a:t> שליחות לדבר עבירה אף דאינו בעלים, נראה </a:t>
            </a:r>
            <a:r>
              <a:rPr lang="he-IL" b="1" dirty="0" err="1"/>
              <a:t>דזה</a:t>
            </a:r>
            <a:r>
              <a:rPr lang="he-IL" b="1" dirty="0"/>
              <a:t> נתחדש בפסוק </a:t>
            </a:r>
            <a:r>
              <a:rPr lang="he-IL" b="1" dirty="0" err="1"/>
              <a:t>דאותו</a:t>
            </a:r>
            <a:r>
              <a:rPr lang="he-IL" b="1" dirty="0"/>
              <a:t> הרגת בחרב בני עמון</a:t>
            </a:r>
            <a:r>
              <a:rPr lang="he-IL" dirty="0"/>
              <a:t> </a:t>
            </a:r>
            <a:r>
              <a:rPr lang="he-IL" dirty="0" err="1"/>
              <a:t>וכדאיתא</a:t>
            </a:r>
            <a:r>
              <a:rPr lang="he-IL" dirty="0"/>
              <a:t> בקידושין דף מג. [א"ה, ועי' </a:t>
            </a:r>
            <a:r>
              <a:rPr lang="he-IL" dirty="0" err="1"/>
              <a:t>ברכ"ש</a:t>
            </a:r>
            <a:r>
              <a:rPr lang="he-IL" dirty="0"/>
              <a:t> קידושין סי' כ שהביא בשם </a:t>
            </a:r>
            <a:r>
              <a:rPr lang="he-IL" dirty="0" err="1"/>
              <a:t>הגר"ח</a:t>
            </a:r>
            <a:r>
              <a:rPr lang="he-IL" dirty="0"/>
              <a:t> עוד ביאור בזה].</a:t>
            </a:r>
          </a:p>
          <a:p>
            <a:pPr marL="0" indent="0" algn="r" rtl="1">
              <a:buNone/>
            </a:pPr>
            <a:endParaRPr lang="he-IL" dirty="0"/>
          </a:p>
        </p:txBody>
      </p:sp>
      <p:pic>
        <p:nvPicPr>
          <p:cNvPr id="4" name="Graphic 3" descr="Run with solid fill">
            <a:extLst>
              <a:ext uri="{FF2B5EF4-FFF2-40B4-BE49-F238E27FC236}">
                <a16:creationId xmlns:a16="http://schemas.microsoft.com/office/drawing/2014/main" id="{74716351-1A93-4067-B585-12C3064FDD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39036" y="1472354"/>
            <a:ext cx="914400" cy="914400"/>
          </a:xfrm>
          <a:prstGeom prst="rect">
            <a:avLst/>
          </a:prstGeom>
        </p:spPr>
      </p:pic>
      <p:pic>
        <p:nvPicPr>
          <p:cNvPr id="5" name="Graphic 4" descr="School boy with solid fill">
            <a:extLst>
              <a:ext uri="{FF2B5EF4-FFF2-40B4-BE49-F238E27FC236}">
                <a16:creationId xmlns:a16="http://schemas.microsoft.com/office/drawing/2014/main" id="{46753F58-515C-4527-9529-F283BE332D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92071" y="365125"/>
            <a:ext cx="914400" cy="914400"/>
          </a:xfrm>
          <a:prstGeom prst="rect">
            <a:avLst/>
          </a:prstGeom>
        </p:spPr>
      </p:pic>
      <p:pic>
        <p:nvPicPr>
          <p:cNvPr id="6" name="Graphic 5" descr="User Crown Male with solid fill">
            <a:extLst>
              <a:ext uri="{FF2B5EF4-FFF2-40B4-BE49-F238E27FC236}">
                <a16:creationId xmlns:a16="http://schemas.microsoft.com/office/drawing/2014/main" id="{A6263732-D5A3-4E66-B4FE-6A426951C50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4203" y="365125"/>
            <a:ext cx="914400" cy="914400"/>
          </a:xfrm>
          <a:prstGeom prst="rect">
            <a:avLst/>
          </a:prstGeom>
        </p:spPr>
      </p:pic>
      <p:sp>
        <p:nvSpPr>
          <p:cNvPr id="7" name="TextBox 6">
            <a:extLst>
              <a:ext uri="{FF2B5EF4-FFF2-40B4-BE49-F238E27FC236}">
                <a16:creationId xmlns:a16="http://schemas.microsoft.com/office/drawing/2014/main" id="{F5962B35-9131-4117-956F-00BB7A589F18}"/>
              </a:ext>
            </a:extLst>
          </p:cNvPr>
          <p:cNvSpPr txBox="1"/>
          <p:nvPr/>
        </p:nvSpPr>
        <p:spPr>
          <a:xfrm>
            <a:off x="5167834" y="718711"/>
            <a:ext cx="2595716" cy="646331"/>
          </a:xfrm>
          <a:prstGeom prst="rect">
            <a:avLst/>
          </a:prstGeom>
          <a:noFill/>
        </p:spPr>
        <p:txBody>
          <a:bodyPr wrap="square" rtlCol="1">
            <a:spAutoFit/>
          </a:bodyPr>
          <a:lstStyle/>
          <a:p>
            <a:r>
              <a:rPr lang="en-US" dirty="0">
                <a:solidFill>
                  <a:srgbClr val="FF0000"/>
                </a:solidFill>
              </a:rPr>
              <a:t>- Who’s saying this? / Who is it directed at?</a:t>
            </a:r>
            <a:endParaRPr lang="he-IL" dirty="0">
              <a:solidFill>
                <a:srgbClr val="FF0000"/>
              </a:solidFill>
            </a:endParaRPr>
          </a:p>
        </p:txBody>
      </p:sp>
      <p:cxnSp>
        <p:nvCxnSpPr>
          <p:cNvPr id="11" name="Straight Arrow Connector 10">
            <a:extLst>
              <a:ext uri="{FF2B5EF4-FFF2-40B4-BE49-F238E27FC236}">
                <a16:creationId xmlns:a16="http://schemas.microsoft.com/office/drawing/2014/main" id="{E24AD13C-4F08-4A59-B27E-37C49A0A0AC2}"/>
              </a:ext>
            </a:extLst>
          </p:cNvPr>
          <p:cNvCxnSpPr>
            <a:cxnSpLocks/>
            <a:stCxn id="5" idx="2"/>
          </p:cNvCxnSpPr>
          <p:nvPr/>
        </p:nvCxnSpPr>
        <p:spPr>
          <a:xfrm flipH="1">
            <a:off x="2359743" y="1279525"/>
            <a:ext cx="789528" cy="192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quot;Not Allowed&quot; Symbol 12">
            <a:extLst>
              <a:ext uri="{FF2B5EF4-FFF2-40B4-BE49-F238E27FC236}">
                <a16:creationId xmlns:a16="http://schemas.microsoft.com/office/drawing/2014/main" id="{9A57D11F-F4DA-40AB-97CF-25AF36998B8A}"/>
              </a:ext>
            </a:extLst>
          </p:cNvPr>
          <p:cNvSpPr/>
          <p:nvPr/>
        </p:nvSpPr>
        <p:spPr>
          <a:xfrm>
            <a:off x="2599156" y="1237888"/>
            <a:ext cx="365760" cy="254307"/>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14" name="TextBox 13">
            <a:extLst>
              <a:ext uri="{FF2B5EF4-FFF2-40B4-BE49-F238E27FC236}">
                <a16:creationId xmlns:a16="http://schemas.microsoft.com/office/drawing/2014/main" id="{507F46F3-A1B4-4189-864B-7A627E41E5E2}"/>
              </a:ext>
            </a:extLst>
          </p:cNvPr>
          <p:cNvSpPr txBox="1"/>
          <p:nvPr/>
        </p:nvSpPr>
        <p:spPr>
          <a:xfrm>
            <a:off x="3285941" y="1279525"/>
            <a:ext cx="1746209" cy="646331"/>
          </a:xfrm>
          <a:prstGeom prst="rect">
            <a:avLst/>
          </a:prstGeom>
          <a:noFill/>
        </p:spPr>
        <p:txBody>
          <a:bodyPr wrap="square" rtlCol="1">
            <a:spAutoFit/>
          </a:bodyPr>
          <a:lstStyle/>
          <a:p>
            <a:r>
              <a:rPr lang="en-US" dirty="0"/>
              <a:t>Not </a:t>
            </a:r>
            <a:r>
              <a:rPr lang="he-IL" dirty="0"/>
              <a:t>בעל דבר</a:t>
            </a:r>
            <a:r>
              <a:rPr lang="en-US" dirty="0"/>
              <a:t> to make a </a:t>
            </a:r>
            <a:r>
              <a:rPr lang="he-IL" dirty="0"/>
              <a:t>שליח</a:t>
            </a:r>
          </a:p>
        </p:txBody>
      </p:sp>
    </p:spTree>
    <p:extLst>
      <p:ext uri="{BB962C8B-B14F-4D97-AF65-F5344CB8AC3E}">
        <p14:creationId xmlns:p14="http://schemas.microsoft.com/office/powerpoint/2010/main" val="949906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7C5F767-3390-43F4-AB8C-F8E65158202C}"/>
              </a:ext>
            </a:extLst>
          </p:cNvPr>
          <p:cNvGraphicFramePr>
            <a:graphicFrameLocks noGrp="1"/>
          </p:cNvGraphicFramePr>
          <p:nvPr>
            <p:ph idx="1"/>
            <p:extLst>
              <p:ext uri="{D42A27DB-BD31-4B8C-83A1-F6EECF244321}">
                <p14:modId xmlns:p14="http://schemas.microsoft.com/office/powerpoint/2010/main" val="1723049193"/>
              </p:ext>
            </p:extLst>
          </p:nvPr>
        </p:nvGraphicFramePr>
        <p:xfrm>
          <a:off x="574449" y="443926"/>
          <a:ext cx="11043101" cy="5970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289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CF01-B56C-4DAC-BDDE-2C089858609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15CCCA2-FEE2-45EE-8745-72EBC765E7EA}"/>
              </a:ext>
            </a:extLst>
          </p:cNvPr>
          <p:cNvSpPr>
            <a:spLocks noGrp="1"/>
          </p:cNvSpPr>
          <p:nvPr>
            <p:ph idx="1"/>
          </p:nvPr>
        </p:nvSpPr>
        <p:spPr/>
        <p:txBody>
          <a:bodyPr/>
          <a:lstStyle/>
          <a:p>
            <a:r>
              <a:rPr lang="en-US" dirty="0"/>
              <a:t>Players</a:t>
            </a:r>
          </a:p>
          <a:p>
            <a:pPr lvl="1"/>
            <a:r>
              <a:rPr lang="he-IL" dirty="0"/>
              <a:t>שליח</a:t>
            </a:r>
          </a:p>
          <a:p>
            <a:pPr lvl="1"/>
            <a:r>
              <a:rPr lang="he-IL" dirty="0"/>
              <a:t>משלח</a:t>
            </a:r>
          </a:p>
          <a:p>
            <a:pPr lvl="1"/>
            <a:r>
              <a:rPr lang="he-IL" dirty="0"/>
              <a:t>תורה?</a:t>
            </a:r>
          </a:p>
          <a:p>
            <a:r>
              <a:rPr lang="en-US" dirty="0"/>
              <a:t>Relation to </a:t>
            </a:r>
            <a:r>
              <a:rPr lang="he-IL" dirty="0"/>
              <a:t>שליחות</a:t>
            </a:r>
            <a:r>
              <a:rPr lang="en-US" dirty="0"/>
              <a:t> as an institution- how does it work with the internal mechanics </a:t>
            </a:r>
          </a:p>
          <a:p>
            <a:r>
              <a:rPr lang="en-US" dirty="0"/>
              <a:t>What do we mean by </a:t>
            </a:r>
            <a:r>
              <a:rPr lang="he-IL" dirty="0"/>
              <a:t>אין שליח לדבר עבירה</a:t>
            </a:r>
            <a:r>
              <a:rPr lang="en-US" dirty="0"/>
              <a:t>?</a:t>
            </a:r>
          </a:p>
          <a:p>
            <a:pPr lvl="1"/>
            <a:r>
              <a:rPr lang="en-US" dirty="0"/>
              <a:t>No </a:t>
            </a:r>
            <a:r>
              <a:rPr lang="he-IL" dirty="0"/>
              <a:t>שליחות</a:t>
            </a:r>
            <a:r>
              <a:rPr lang="en-US" dirty="0"/>
              <a:t> at all (and the sale/</a:t>
            </a:r>
            <a:r>
              <a:rPr lang="en-US" dirty="0" err="1"/>
              <a:t>kinyan</a:t>
            </a:r>
            <a:r>
              <a:rPr lang="en-US" dirty="0"/>
              <a:t>/</a:t>
            </a:r>
            <a:r>
              <a:rPr lang="en-US" dirty="0" err="1"/>
              <a:t>etc</a:t>
            </a:r>
            <a:r>
              <a:rPr lang="en-US" dirty="0"/>
              <a:t> doesn’t happen)?</a:t>
            </a:r>
          </a:p>
          <a:p>
            <a:pPr lvl="1"/>
            <a:r>
              <a:rPr lang="en-US" dirty="0"/>
              <a:t>The </a:t>
            </a:r>
            <a:r>
              <a:rPr lang="he-IL" dirty="0"/>
              <a:t>עונש</a:t>
            </a:r>
            <a:r>
              <a:rPr lang="en-US" dirty="0"/>
              <a:t> doesn’t transfer (but the </a:t>
            </a:r>
            <a:r>
              <a:rPr lang="en-US" dirty="0" err="1"/>
              <a:t>shlichus</a:t>
            </a:r>
            <a:r>
              <a:rPr lang="en-US" dirty="0"/>
              <a:t> for the sale/</a:t>
            </a:r>
            <a:r>
              <a:rPr lang="en-US" dirty="0" err="1"/>
              <a:t>kinyan</a:t>
            </a:r>
            <a:r>
              <a:rPr lang="en-US" dirty="0"/>
              <a:t>/</a:t>
            </a:r>
            <a:r>
              <a:rPr lang="en-US" dirty="0" err="1"/>
              <a:t>etc</a:t>
            </a:r>
            <a:r>
              <a:rPr lang="en-US" dirty="0"/>
              <a:t> works) </a:t>
            </a:r>
          </a:p>
        </p:txBody>
      </p:sp>
    </p:spTree>
    <p:extLst>
      <p:ext uri="{BB962C8B-B14F-4D97-AF65-F5344CB8AC3E}">
        <p14:creationId xmlns:p14="http://schemas.microsoft.com/office/powerpoint/2010/main" val="2093053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7C5F767-3390-43F4-AB8C-F8E65158202C}"/>
              </a:ext>
            </a:extLst>
          </p:cNvPr>
          <p:cNvGraphicFramePr>
            <a:graphicFrameLocks noGrp="1"/>
          </p:cNvGraphicFramePr>
          <p:nvPr>
            <p:ph idx="1"/>
            <p:extLst>
              <p:ext uri="{D42A27DB-BD31-4B8C-83A1-F6EECF244321}">
                <p14:modId xmlns:p14="http://schemas.microsoft.com/office/powerpoint/2010/main" val="2801579419"/>
              </p:ext>
            </p:extLst>
          </p:nvPr>
        </p:nvGraphicFramePr>
        <p:xfrm>
          <a:off x="574449" y="443926"/>
          <a:ext cx="11043101" cy="5970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490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6635-8660-400A-AF62-8184F46EFC0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D8C11EC-0CE6-4688-8759-0274912DACA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והא דתנן: השולח את הבעירה ביד חרש שוטה וקטן - פטור מדיני אדם וחייב בדיני שמים, שילח ביד פיקח - פיקח חייב; </a:t>
            </a:r>
            <a:r>
              <a:rPr lang="he-IL" sz="2200" b="0" i="0" u="none" strike="noStrike" dirty="0" err="1">
                <a:solidFill>
                  <a:srgbClr val="000000"/>
                </a:solidFill>
                <a:effectLst/>
                <a:latin typeface="Arial" panose="020B0604020202020204" pitchFamily="34" charset="0"/>
              </a:rPr>
              <a:t>ואמאי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שאני התם, דאין שליח לדבר עבירה,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דברי הרב ודברי תלמיד - דברי מי שומעים?</a:t>
            </a:r>
            <a:endParaRPr lang="he-IL" sz="2200" dirty="0"/>
          </a:p>
        </p:txBody>
      </p:sp>
    </p:spTree>
    <p:extLst>
      <p:ext uri="{BB962C8B-B14F-4D97-AF65-F5344CB8AC3E}">
        <p14:creationId xmlns:p14="http://schemas.microsoft.com/office/powerpoint/2010/main" val="257320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6635-8660-400A-AF62-8184F46EFC0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D8C11EC-0CE6-4688-8759-0274912DACA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והא דתנן: השולח את הבעירה ביד חרש שוטה וקטן - פטור מדיני אדם וחייב בדיני שמים, שילח ביד פיקח - פיקח חייב; </a:t>
            </a:r>
            <a:r>
              <a:rPr lang="he-IL" sz="2200" b="0" i="0" u="none" strike="noStrike" dirty="0" err="1">
                <a:solidFill>
                  <a:srgbClr val="000000"/>
                </a:solidFill>
                <a:effectLst/>
                <a:latin typeface="Arial" panose="020B0604020202020204" pitchFamily="34" charset="0"/>
              </a:rPr>
              <a:t>ואמאי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שאני התם, דאין שליח לדבר עבירה,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דברי הרב ודברי תלמיד - דברי מי שומעים?</a:t>
            </a:r>
            <a:endParaRPr lang="he-IL" sz="2200" dirty="0"/>
          </a:p>
        </p:txBody>
      </p:sp>
      <p:pic>
        <p:nvPicPr>
          <p:cNvPr id="5" name="Graphic 4" descr="Run with solid fill">
            <a:extLst>
              <a:ext uri="{FF2B5EF4-FFF2-40B4-BE49-F238E27FC236}">
                <a16:creationId xmlns:a16="http://schemas.microsoft.com/office/drawing/2014/main" id="{17F08D29-C11E-4AD8-9279-6ACEA5FC2C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6841" y="4723909"/>
            <a:ext cx="914400" cy="914400"/>
          </a:xfrm>
          <a:prstGeom prst="rect">
            <a:avLst/>
          </a:prstGeom>
        </p:spPr>
      </p:pic>
      <p:pic>
        <p:nvPicPr>
          <p:cNvPr id="7" name="Graphic 6" descr="School boy with solid fill">
            <a:extLst>
              <a:ext uri="{FF2B5EF4-FFF2-40B4-BE49-F238E27FC236}">
                <a16:creationId xmlns:a16="http://schemas.microsoft.com/office/drawing/2014/main" id="{85B36808-0AA4-4E77-ADAF-61F507D49FB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99876" y="3616680"/>
            <a:ext cx="914400" cy="914400"/>
          </a:xfrm>
          <a:prstGeom prst="rect">
            <a:avLst/>
          </a:prstGeom>
        </p:spPr>
      </p:pic>
      <p:pic>
        <p:nvPicPr>
          <p:cNvPr id="9" name="Graphic 8" descr="User Crown Male with solid fill">
            <a:extLst>
              <a:ext uri="{FF2B5EF4-FFF2-40B4-BE49-F238E27FC236}">
                <a16:creationId xmlns:a16="http://schemas.microsoft.com/office/drawing/2014/main" id="{E869163C-AFD8-4C61-B541-1B1613C4CA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82008" y="3616680"/>
            <a:ext cx="914400" cy="914400"/>
          </a:xfrm>
          <a:prstGeom prst="rect">
            <a:avLst/>
          </a:prstGeom>
        </p:spPr>
      </p:pic>
    </p:spTree>
    <p:extLst>
      <p:ext uri="{BB962C8B-B14F-4D97-AF65-F5344CB8AC3E}">
        <p14:creationId xmlns:p14="http://schemas.microsoft.com/office/powerpoint/2010/main" val="344053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6635-8660-400A-AF62-8184F46EFC0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D8C11EC-0CE6-4688-8759-0274912DACA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והא דתנן: השולח את הבעירה ביד חרש שוטה וקטן - פטור מדיני אדם וחייב בדיני שמים, שילח ביד פיקח - פיקח חייב; </a:t>
            </a:r>
            <a:r>
              <a:rPr lang="he-IL" sz="2200" b="0" i="0" u="none" strike="noStrike" dirty="0" err="1">
                <a:solidFill>
                  <a:srgbClr val="000000"/>
                </a:solidFill>
                <a:effectLst/>
                <a:latin typeface="Arial" panose="020B0604020202020204" pitchFamily="34" charset="0"/>
              </a:rPr>
              <a:t>ואמאי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שאני התם, דאין שליח לדבר עבירה,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דברי הרב ודברי תלמיד - דברי מי שומעים?</a:t>
            </a:r>
            <a:endParaRPr lang="he-IL" sz="2200" dirty="0"/>
          </a:p>
        </p:txBody>
      </p:sp>
      <p:pic>
        <p:nvPicPr>
          <p:cNvPr id="5" name="Graphic 4" descr="Run with solid fill">
            <a:extLst>
              <a:ext uri="{FF2B5EF4-FFF2-40B4-BE49-F238E27FC236}">
                <a16:creationId xmlns:a16="http://schemas.microsoft.com/office/drawing/2014/main" id="{17F08D29-C11E-4AD8-9279-6ACEA5FC2C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6841" y="4723909"/>
            <a:ext cx="914400" cy="914400"/>
          </a:xfrm>
          <a:prstGeom prst="rect">
            <a:avLst/>
          </a:prstGeom>
        </p:spPr>
      </p:pic>
      <p:pic>
        <p:nvPicPr>
          <p:cNvPr id="7" name="Graphic 6" descr="School boy with solid fill">
            <a:extLst>
              <a:ext uri="{FF2B5EF4-FFF2-40B4-BE49-F238E27FC236}">
                <a16:creationId xmlns:a16="http://schemas.microsoft.com/office/drawing/2014/main" id="{85B36808-0AA4-4E77-ADAF-61F507D49FB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99876" y="3616680"/>
            <a:ext cx="914400" cy="914400"/>
          </a:xfrm>
          <a:prstGeom prst="rect">
            <a:avLst/>
          </a:prstGeom>
        </p:spPr>
      </p:pic>
      <p:pic>
        <p:nvPicPr>
          <p:cNvPr id="9" name="Graphic 8" descr="User Crown Male with solid fill">
            <a:extLst>
              <a:ext uri="{FF2B5EF4-FFF2-40B4-BE49-F238E27FC236}">
                <a16:creationId xmlns:a16="http://schemas.microsoft.com/office/drawing/2014/main" id="{E869163C-AFD8-4C61-B541-1B1613C4CA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82008" y="3616680"/>
            <a:ext cx="914400" cy="914400"/>
          </a:xfrm>
          <a:prstGeom prst="rect">
            <a:avLst/>
          </a:prstGeom>
        </p:spPr>
      </p:pic>
      <p:sp>
        <p:nvSpPr>
          <p:cNvPr id="4" name="TextBox 3">
            <a:extLst>
              <a:ext uri="{FF2B5EF4-FFF2-40B4-BE49-F238E27FC236}">
                <a16:creationId xmlns:a16="http://schemas.microsoft.com/office/drawing/2014/main" id="{880B7082-3CE9-4F9A-B32D-88644E4994E3}"/>
              </a:ext>
            </a:extLst>
          </p:cNvPr>
          <p:cNvSpPr txBox="1"/>
          <p:nvPr/>
        </p:nvSpPr>
        <p:spPr>
          <a:xfrm>
            <a:off x="7875639" y="3970266"/>
            <a:ext cx="2595716" cy="646331"/>
          </a:xfrm>
          <a:prstGeom prst="rect">
            <a:avLst/>
          </a:prstGeom>
          <a:noFill/>
        </p:spPr>
        <p:txBody>
          <a:bodyPr wrap="square" rtlCol="1">
            <a:spAutoFit/>
          </a:bodyPr>
          <a:lstStyle/>
          <a:p>
            <a:r>
              <a:rPr lang="en-US" dirty="0">
                <a:solidFill>
                  <a:srgbClr val="FF0000"/>
                </a:solidFill>
              </a:rPr>
              <a:t>- Who’s saying this? / Who is it directed at?</a:t>
            </a:r>
            <a:endParaRPr lang="he-IL" dirty="0">
              <a:solidFill>
                <a:srgbClr val="FF0000"/>
              </a:solidFill>
            </a:endParaRPr>
          </a:p>
        </p:txBody>
      </p:sp>
    </p:spTree>
    <p:extLst>
      <p:ext uri="{BB962C8B-B14F-4D97-AF65-F5344CB8AC3E}">
        <p14:creationId xmlns:p14="http://schemas.microsoft.com/office/powerpoint/2010/main" val="70848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2DF1-9B9D-4A43-A55A-AF85D7168A2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0E3B604-3C71-4398-A7EC-2946EE5AECC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סמ"ע</a:t>
            </a:r>
            <a:r>
              <a:rPr lang="he-IL" sz="2200" b="0" i="0" u="none" strike="noStrike" dirty="0">
                <a:solidFill>
                  <a:srgbClr val="000000"/>
                </a:solidFill>
                <a:effectLst/>
                <a:latin typeface="Arial" panose="020B0604020202020204" pitchFamily="34" charset="0"/>
              </a:rPr>
              <a:t> סימן </a:t>
            </a:r>
            <a:r>
              <a:rPr lang="he-IL" sz="2200" b="0" i="0" u="none" strike="noStrike" dirty="0" err="1">
                <a:solidFill>
                  <a:srgbClr val="000000"/>
                </a:solidFill>
                <a:effectLst/>
                <a:latin typeface="Arial" panose="020B0604020202020204" pitchFamily="34" charset="0"/>
              </a:rPr>
              <a:t>קפב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 חוץ מלדבר עבירה. </a:t>
            </a:r>
            <a:r>
              <a:rPr lang="he-IL" sz="2200" b="0" i="0" u="none" strike="noStrike" dirty="0" err="1">
                <a:solidFill>
                  <a:srgbClr val="000000"/>
                </a:solidFill>
                <a:effectLst/>
                <a:latin typeface="Arial" panose="020B0604020202020204" pitchFamily="34" charset="0"/>
              </a:rPr>
              <a:t>דדברי</a:t>
            </a:r>
            <a:r>
              <a:rPr lang="he-IL" sz="2200" b="0" i="0" u="none" strike="noStrike" dirty="0">
                <a:solidFill>
                  <a:srgbClr val="000000"/>
                </a:solidFill>
                <a:effectLst/>
                <a:latin typeface="Arial" panose="020B0604020202020204" pitchFamily="34" charset="0"/>
              </a:rPr>
              <a:t> הרב ודברי התלמיד דברי מי שומעין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מ"ב ע"ב], </a:t>
            </a:r>
            <a:r>
              <a:rPr lang="he-IL" sz="2200" b="1" i="0" u="sng" strike="noStrike" dirty="0">
                <a:solidFill>
                  <a:srgbClr val="000000"/>
                </a:solidFill>
                <a:effectLst/>
                <a:latin typeface="Arial" panose="020B0604020202020204" pitchFamily="34" charset="0"/>
              </a:rPr>
              <a:t>ויכול המשלח לומר סברתי שלא ישמע לי לעשותו</a:t>
            </a:r>
            <a:r>
              <a:rPr lang="he-IL" sz="2200" b="0" i="0" u="none" strike="noStrike" dirty="0">
                <a:solidFill>
                  <a:srgbClr val="000000"/>
                </a:solidFill>
                <a:effectLst/>
                <a:latin typeface="Arial" panose="020B0604020202020204" pitchFamily="34" charset="0"/>
              </a:rPr>
              <a:t>, לכך </a:t>
            </a:r>
            <a:r>
              <a:rPr lang="he-IL" sz="2200" b="0" i="0" u="sng" strike="noStrike" dirty="0">
                <a:solidFill>
                  <a:srgbClr val="000000"/>
                </a:solidFill>
                <a:effectLst/>
                <a:latin typeface="Arial" panose="020B0604020202020204" pitchFamily="34" charset="0"/>
              </a:rPr>
              <a:t>אין המשלח </a:t>
            </a:r>
            <a:r>
              <a:rPr lang="he-IL" sz="2200" b="1" i="0" u="sng" strike="noStrike" dirty="0">
                <a:solidFill>
                  <a:srgbClr val="000000"/>
                </a:solidFill>
                <a:effectLst/>
                <a:latin typeface="Arial" panose="020B0604020202020204" pitchFamily="34" charset="0"/>
              </a:rPr>
              <a:t>חייב</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אבל אם אין השליח בר </a:t>
            </a:r>
            <a:r>
              <a:rPr lang="he-IL" sz="2200" b="1" i="0" u="sng" strike="noStrike" dirty="0" err="1">
                <a:solidFill>
                  <a:srgbClr val="000000"/>
                </a:solidFill>
                <a:effectLst/>
                <a:latin typeface="Arial" panose="020B0604020202020204" pitchFamily="34" charset="0"/>
              </a:rPr>
              <a:t>חיובא</a:t>
            </a:r>
            <a:r>
              <a:rPr lang="he-IL" sz="2200" b="1" i="0" u="sng" strike="noStrike" dirty="0">
                <a:solidFill>
                  <a:srgbClr val="000000"/>
                </a:solidFill>
                <a:effectLst/>
                <a:latin typeface="Arial" panose="020B0604020202020204" pitchFamily="34" charset="0"/>
              </a:rPr>
              <a:t>, לא שייך האי טעמא</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buNone/>
            </a:pPr>
            <a:endParaRPr lang="he-IL" sz="2200" dirty="0"/>
          </a:p>
        </p:txBody>
      </p:sp>
    </p:spTree>
    <p:extLst>
      <p:ext uri="{BB962C8B-B14F-4D97-AF65-F5344CB8AC3E}">
        <p14:creationId xmlns:p14="http://schemas.microsoft.com/office/powerpoint/2010/main" val="24176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2DF1-9B9D-4A43-A55A-AF85D7168A2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0E3B604-3C71-4398-A7EC-2946EE5AECC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סמ"ע</a:t>
            </a:r>
            <a:r>
              <a:rPr lang="he-IL" sz="2200" b="0" i="0" u="none" strike="noStrike" dirty="0">
                <a:solidFill>
                  <a:srgbClr val="000000"/>
                </a:solidFill>
                <a:effectLst/>
                <a:latin typeface="Arial" panose="020B0604020202020204" pitchFamily="34" charset="0"/>
              </a:rPr>
              <a:t> סימן </a:t>
            </a:r>
            <a:r>
              <a:rPr lang="he-IL" sz="2200" b="0" i="0" u="none" strike="noStrike" dirty="0" err="1">
                <a:solidFill>
                  <a:srgbClr val="000000"/>
                </a:solidFill>
                <a:effectLst/>
                <a:latin typeface="Arial" panose="020B0604020202020204" pitchFamily="34" charset="0"/>
              </a:rPr>
              <a:t>קפב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 חוץ מלדבר עבירה. </a:t>
            </a:r>
            <a:r>
              <a:rPr lang="he-IL" sz="2200" b="0" i="0" u="none" strike="noStrike" dirty="0" err="1">
                <a:solidFill>
                  <a:srgbClr val="000000"/>
                </a:solidFill>
                <a:effectLst/>
                <a:latin typeface="Arial" panose="020B0604020202020204" pitchFamily="34" charset="0"/>
              </a:rPr>
              <a:t>דדברי</a:t>
            </a:r>
            <a:r>
              <a:rPr lang="he-IL" sz="2200" b="0" i="0" u="none" strike="noStrike" dirty="0">
                <a:solidFill>
                  <a:srgbClr val="000000"/>
                </a:solidFill>
                <a:effectLst/>
                <a:latin typeface="Arial" panose="020B0604020202020204" pitchFamily="34" charset="0"/>
              </a:rPr>
              <a:t> הרב ודברי התלמיד דברי מי שומעין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מ"ב ע"ב], </a:t>
            </a:r>
            <a:r>
              <a:rPr lang="he-IL" sz="2200" b="1" i="0" u="sng" strike="noStrike" dirty="0">
                <a:solidFill>
                  <a:srgbClr val="000000"/>
                </a:solidFill>
                <a:effectLst/>
                <a:latin typeface="Arial" panose="020B0604020202020204" pitchFamily="34" charset="0"/>
              </a:rPr>
              <a:t>ויכול המשלח לומר סברתי שלא ישמע לי לעשותו</a:t>
            </a:r>
            <a:r>
              <a:rPr lang="he-IL" sz="2200" b="0" i="0" u="none" strike="noStrike" dirty="0">
                <a:solidFill>
                  <a:srgbClr val="000000"/>
                </a:solidFill>
                <a:effectLst/>
                <a:latin typeface="Arial" panose="020B0604020202020204" pitchFamily="34" charset="0"/>
              </a:rPr>
              <a:t>, לכך אין המשלח חייב. </a:t>
            </a:r>
            <a:r>
              <a:rPr lang="he-IL" sz="2200" b="1" i="0" u="sng" strike="noStrike" dirty="0">
                <a:solidFill>
                  <a:srgbClr val="000000"/>
                </a:solidFill>
                <a:effectLst/>
                <a:latin typeface="Arial" panose="020B0604020202020204" pitchFamily="34" charset="0"/>
              </a:rPr>
              <a:t>אבל אם אין השליח בר </a:t>
            </a:r>
            <a:r>
              <a:rPr lang="he-IL" sz="2200" b="1" i="0" u="sng" strike="noStrike" dirty="0" err="1">
                <a:solidFill>
                  <a:srgbClr val="000000"/>
                </a:solidFill>
                <a:effectLst/>
                <a:latin typeface="Arial" panose="020B0604020202020204" pitchFamily="34" charset="0"/>
              </a:rPr>
              <a:t>חיובא</a:t>
            </a:r>
            <a:r>
              <a:rPr lang="he-IL" sz="2200" b="1" i="0" u="sng" strike="noStrike" dirty="0">
                <a:solidFill>
                  <a:srgbClr val="000000"/>
                </a:solidFill>
                <a:effectLst/>
                <a:latin typeface="Arial" panose="020B0604020202020204" pitchFamily="34" charset="0"/>
              </a:rPr>
              <a:t>, לא שייך האי טעמא</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buNone/>
            </a:pPr>
            <a:endParaRPr lang="he-IL" sz="2200" dirty="0"/>
          </a:p>
        </p:txBody>
      </p:sp>
      <p:pic>
        <p:nvPicPr>
          <p:cNvPr id="4" name="Graphic 3" descr="Run with solid fill">
            <a:extLst>
              <a:ext uri="{FF2B5EF4-FFF2-40B4-BE49-F238E27FC236}">
                <a16:creationId xmlns:a16="http://schemas.microsoft.com/office/drawing/2014/main" id="{14C56322-0F29-4E30-AC8F-7026BBE401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6841" y="4723909"/>
            <a:ext cx="914400" cy="914400"/>
          </a:xfrm>
          <a:prstGeom prst="rect">
            <a:avLst/>
          </a:prstGeom>
        </p:spPr>
      </p:pic>
      <p:pic>
        <p:nvPicPr>
          <p:cNvPr id="5" name="Graphic 4" descr="School boy with solid fill">
            <a:extLst>
              <a:ext uri="{FF2B5EF4-FFF2-40B4-BE49-F238E27FC236}">
                <a16:creationId xmlns:a16="http://schemas.microsoft.com/office/drawing/2014/main" id="{FCFB66C2-4DB4-4CB8-B706-D7EC7F4281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99876" y="3616680"/>
            <a:ext cx="914400" cy="914400"/>
          </a:xfrm>
          <a:prstGeom prst="rect">
            <a:avLst/>
          </a:prstGeom>
        </p:spPr>
      </p:pic>
      <p:pic>
        <p:nvPicPr>
          <p:cNvPr id="6" name="Graphic 5" descr="User Crown Male with solid fill">
            <a:extLst>
              <a:ext uri="{FF2B5EF4-FFF2-40B4-BE49-F238E27FC236}">
                <a16:creationId xmlns:a16="http://schemas.microsoft.com/office/drawing/2014/main" id="{FB1272F3-075D-4CCF-B764-D9CB5D16D1B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82008" y="3616680"/>
            <a:ext cx="914400" cy="914400"/>
          </a:xfrm>
          <a:prstGeom prst="rect">
            <a:avLst/>
          </a:prstGeom>
        </p:spPr>
      </p:pic>
      <p:sp>
        <p:nvSpPr>
          <p:cNvPr id="7" name="TextBox 6">
            <a:extLst>
              <a:ext uri="{FF2B5EF4-FFF2-40B4-BE49-F238E27FC236}">
                <a16:creationId xmlns:a16="http://schemas.microsoft.com/office/drawing/2014/main" id="{59A4B596-6428-41AA-857E-CA81A17CC50D}"/>
              </a:ext>
            </a:extLst>
          </p:cNvPr>
          <p:cNvSpPr txBox="1"/>
          <p:nvPr/>
        </p:nvSpPr>
        <p:spPr>
          <a:xfrm>
            <a:off x="7875639" y="3970266"/>
            <a:ext cx="2595716" cy="646331"/>
          </a:xfrm>
          <a:prstGeom prst="rect">
            <a:avLst/>
          </a:prstGeom>
          <a:noFill/>
        </p:spPr>
        <p:txBody>
          <a:bodyPr wrap="square" rtlCol="1">
            <a:spAutoFit/>
          </a:bodyPr>
          <a:lstStyle/>
          <a:p>
            <a:r>
              <a:rPr lang="en-US" dirty="0">
                <a:solidFill>
                  <a:srgbClr val="FF0000"/>
                </a:solidFill>
              </a:rPr>
              <a:t>- Who’s saying this? / Who is it directed at?</a:t>
            </a:r>
            <a:endParaRPr lang="he-IL" dirty="0">
              <a:solidFill>
                <a:srgbClr val="FF0000"/>
              </a:solidFill>
            </a:endParaRPr>
          </a:p>
        </p:txBody>
      </p:sp>
      <p:sp>
        <p:nvSpPr>
          <p:cNvPr id="9" name="Arrow: Curved Left 8">
            <a:extLst>
              <a:ext uri="{FF2B5EF4-FFF2-40B4-BE49-F238E27FC236}">
                <a16:creationId xmlns:a16="http://schemas.microsoft.com/office/drawing/2014/main" id="{0E794405-BDC7-4191-8290-BF88D1BC4DB4}"/>
              </a:ext>
            </a:extLst>
          </p:cNvPr>
          <p:cNvSpPr/>
          <p:nvPr/>
        </p:nvSpPr>
        <p:spPr>
          <a:xfrm>
            <a:off x="6394901" y="3722493"/>
            <a:ext cx="790513" cy="5840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extLst>
      <p:ext uri="{BB962C8B-B14F-4D97-AF65-F5344CB8AC3E}">
        <p14:creationId xmlns:p14="http://schemas.microsoft.com/office/powerpoint/2010/main" val="2115542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2C4B-49AE-4B20-84A3-1D6934E357C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EA0B6B5-158A-4B7B-9206-17BB168D41F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שיטה מקובצת מסכת בבא מציעא דף י עמוד ב - תוספות </a:t>
            </a:r>
            <a:r>
              <a:rPr lang="he-IL" sz="2200" b="0" i="0" u="none" strike="noStrike" dirty="0" err="1">
                <a:solidFill>
                  <a:srgbClr val="000000"/>
                </a:solidFill>
                <a:effectLst/>
                <a:latin typeface="Arial" panose="020B0604020202020204" pitchFamily="34" charset="0"/>
              </a:rPr>
              <a:t>שאנץ</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אין שליח לדבר עבירה </a:t>
            </a: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דשליח</a:t>
            </a:r>
            <a:r>
              <a:rPr lang="he-IL" sz="2200" b="0" i="0" u="none" strike="noStrike" dirty="0">
                <a:solidFill>
                  <a:srgbClr val="000000"/>
                </a:solidFill>
                <a:effectLst/>
                <a:latin typeface="Arial" panose="020B0604020202020204" pitchFamily="34" charset="0"/>
              </a:rPr>
              <a:t> בר </a:t>
            </a:r>
            <a:r>
              <a:rPr lang="he-IL" sz="2200" b="0" i="0" u="none" strike="noStrike" dirty="0" err="1">
                <a:solidFill>
                  <a:srgbClr val="000000"/>
                </a:solidFill>
                <a:effectLst/>
                <a:latin typeface="Arial" panose="020B0604020202020204" pitchFamily="34" charset="0"/>
              </a:rPr>
              <a:t>חיובא</a:t>
            </a:r>
            <a:r>
              <a:rPr lang="he-IL" sz="2200" b="0" i="0" u="none" strike="noStrike" dirty="0">
                <a:solidFill>
                  <a:srgbClr val="000000"/>
                </a:solidFill>
                <a:effectLst/>
                <a:latin typeface="Arial" panose="020B0604020202020204" pitchFamily="34" charset="0"/>
              </a:rPr>
              <a:t> הוא.... ודבר </a:t>
            </a:r>
            <a:r>
              <a:rPr lang="he-IL" sz="2200" b="0" i="0" u="none" strike="noStrike" dirty="0" err="1">
                <a:solidFill>
                  <a:srgbClr val="000000"/>
                </a:solidFill>
                <a:effectLst/>
                <a:latin typeface="Arial" panose="020B0604020202020204" pitchFamily="34" charset="0"/>
              </a:rPr>
              <a:t>תימה</a:t>
            </a:r>
            <a:r>
              <a:rPr lang="he-IL" sz="2200" b="0" i="0" u="none" strike="noStrike" dirty="0">
                <a:solidFill>
                  <a:srgbClr val="000000"/>
                </a:solidFill>
                <a:effectLst/>
                <a:latin typeface="Arial" panose="020B0604020202020204" pitchFamily="34" charset="0"/>
              </a:rPr>
              <a:t> הוא </a:t>
            </a:r>
            <a:r>
              <a:rPr lang="he-IL" sz="2200" b="0" i="0" u="none" strike="noStrike" dirty="0" err="1">
                <a:solidFill>
                  <a:srgbClr val="000000"/>
                </a:solidFill>
                <a:effectLst/>
                <a:latin typeface="Arial" panose="020B0604020202020204" pitchFamily="34" charset="0"/>
              </a:rPr>
              <a:t>בסברא</a:t>
            </a:r>
            <a:r>
              <a:rPr lang="he-IL" sz="2200" b="0" i="0" u="none" strike="noStrike" dirty="0">
                <a:solidFill>
                  <a:srgbClr val="000000"/>
                </a:solidFill>
                <a:effectLst/>
                <a:latin typeface="Arial" panose="020B0604020202020204" pitchFamily="34" charset="0"/>
              </a:rPr>
              <a:t> זו </a:t>
            </a:r>
            <a:r>
              <a:rPr lang="he-IL" sz="2200" b="0" i="0" u="none" strike="noStrike" dirty="0" err="1">
                <a:solidFill>
                  <a:srgbClr val="000000"/>
                </a:solidFill>
                <a:effectLst/>
                <a:latin typeface="Arial" panose="020B0604020202020204" pitchFamily="34" charset="0"/>
              </a:rPr>
              <a:t>דבשביל</a:t>
            </a:r>
            <a:r>
              <a:rPr lang="he-IL" sz="2200" b="0" i="0" u="none" strike="noStrike" dirty="0">
                <a:solidFill>
                  <a:srgbClr val="000000"/>
                </a:solidFill>
                <a:effectLst/>
                <a:latin typeface="Arial" panose="020B0604020202020204" pitchFamily="34" charset="0"/>
              </a:rPr>
              <a:t> שהשליח בר </a:t>
            </a:r>
            <a:r>
              <a:rPr lang="he-IL" sz="2200" b="0" i="0" u="none" strike="noStrike" dirty="0" err="1">
                <a:solidFill>
                  <a:srgbClr val="000000"/>
                </a:solidFill>
                <a:effectLst/>
                <a:latin typeface="Arial" panose="020B0604020202020204" pitchFamily="34" charset="0"/>
              </a:rPr>
              <a:t>חיובא</a:t>
            </a:r>
            <a:r>
              <a:rPr lang="he-IL" sz="2200" b="0" i="0" u="none" strike="noStrike" dirty="0">
                <a:solidFill>
                  <a:srgbClr val="000000"/>
                </a:solidFill>
                <a:effectLst/>
                <a:latin typeface="Arial" panose="020B0604020202020204" pitchFamily="34" charset="0"/>
              </a:rPr>
              <a:t> הוא כגון כהן שאמר לכהן לקדש לו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גרושה </a:t>
            </a:r>
            <a:r>
              <a:rPr lang="he-IL" sz="2200" b="0" i="0" u="none" strike="noStrike" dirty="0" err="1">
                <a:solidFill>
                  <a:srgbClr val="000000"/>
                </a:solidFill>
                <a:effectLst/>
                <a:latin typeface="Arial" panose="020B0604020202020204" pitchFamily="34" charset="0"/>
              </a:rPr>
              <a:t>מיפטר</a:t>
            </a:r>
            <a:r>
              <a:rPr lang="he-IL" sz="2200" b="0" i="0" u="none" strike="noStrike" dirty="0">
                <a:solidFill>
                  <a:srgbClr val="000000"/>
                </a:solidFill>
                <a:effectLst/>
                <a:latin typeface="Arial" panose="020B0604020202020204" pitchFamily="34" charset="0"/>
              </a:rPr>
              <a:t> משלח ואם היה השליח ישראל היה המשלח חייב דמאי נפקא לן מינה אם הוא ישראל או כהן. </a:t>
            </a:r>
            <a:r>
              <a:rPr lang="he-IL" sz="2200" b="1" i="0" u="none" strike="noStrike" dirty="0">
                <a:solidFill>
                  <a:srgbClr val="000000"/>
                </a:solidFill>
                <a:effectLst/>
                <a:latin typeface="Arial" panose="020B0604020202020204" pitchFamily="34" charset="0"/>
              </a:rPr>
              <a:t>ויש לומר </a:t>
            </a:r>
            <a:r>
              <a:rPr lang="he-IL" sz="2200" b="1" i="0" u="none" strike="noStrike" dirty="0" err="1">
                <a:solidFill>
                  <a:srgbClr val="000000"/>
                </a:solidFill>
                <a:effectLst/>
                <a:latin typeface="Arial" panose="020B0604020202020204" pitchFamily="34" charset="0"/>
              </a:rPr>
              <a:t>דכהן</a:t>
            </a:r>
            <a:r>
              <a:rPr lang="he-IL" sz="2200" b="1" i="0" u="none" strike="noStrike" dirty="0">
                <a:solidFill>
                  <a:srgbClr val="000000"/>
                </a:solidFill>
                <a:effectLst/>
                <a:latin typeface="Arial" panose="020B0604020202020204" pitchFamily="34" charset="0"/>
              </a:rPr>
              <a:t> הוא מוזהר על גרושה ראוי ליזהר יותר מישראל וכשהשליח כהן </a:t>
            </a:r>
            <a:r>
              <a:rPr lang="he-IL" sz="2200" b="1" i="0" u="sng" dirty="0">
                <a:solidFill>
                  <a:srgbClr val="000000"/>
                </a:solidFill>
                <a:effectLst/>
                <a:latin typeface="Arial" panose="020B0604020202020204" pitchFamily="34" charset="0"/>
              </a:rPr>
              <a:t>סבר המשלח שלא ישמע לו</a:t>
            </a:r>
            <a:r>
              <a:rPr lang="he-IL" sz="2200" b="1" i="0" u="none" strike="noStrike" dirty="0">
                <a:solidFill>
                  <a:srgbClr val="000000"/>
                </a:solidFill>
                <a:effectLst/>
                <a:latin typeface="Arial" panose="020B0604020202020204" pitchFamily="34" charset="0"/>
              </a:rPr>
              <a:t> השליח</a:t>
            </a:r>
            <a:r>
              <a:rPr lang="he-IL" sz="2200" b="0" i="0" u="none" strike="noStrike" dirty="0">
                <a:solidFill>
                  <a:srgbClr val="000000"/>
                </a:solidFill>
                <a:effectLst/>
                <a:latin typeface="Arial" panose="020B0604020202020204" pitchFamily="34" charset="0"/>
              </a:rPr>
              <a:t> לקדש </a:t>
            </a:r>
            <a:r>
              <a:rPr lang="he-IL" sz="2200" b="0" i="0" u="none" strike="noStrike" dirty="0" err="1">
                <a:solidFill>
                  <a:srgbClr val="000000"/>
                </a:solidFill>
                <a:effectLst/>
                <a:latin typeface="Arial" panose="020B0604020202020204" pitchFamily="34" charset="0"/>
              </a:rPr>
              <a:t>כדאמר</a:t>
            </a:r>
            <a:r>
              <a:rPr lang="he-IL" sz="2200" b="0" i="0" u="none" strike="noStrike" dirty="0">
                <a:solidFill>
                  <a:srgbClr val="000000"/>
                </a:solidFill>
                <a:effectLst/>
                <a:latin typeface="Arial" panose="020B0604020202020204" pitchFamily="34" charset="0"/>
              </a:rPr>
              <a:t> בקידושין דברי הרב וכו' ומיהו גם כשהשליח ישראל נמי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לן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דאין עושה שליח לקדש מטעם זה שייך בו דברי הרב דאיהו נמי עבר משום ולפני עור וגו' אלא לא </a:t>
            </a:r>
            <a:r>
              <a:rPr lang="he-IL" sz="2200" b="0" i="0" u="none" strike="noStrike" dirty="0" err="1">
                <a:solidFill>
                  <a:srgbClr val="000000"/>
                </a:solidFill>
                <a:effectLst/>
                <a:latin typeface="Arial" panose="020B0604020202020204" pitchFamily="34" charset="0"/>
              </a:rPr>
              <a:t>קאי</a:t>
            </a:r>
            <a:r>
              <a:rPr lang="he-IL" sz="2200" b="0" i="0" u="none" strike="noStrike" dirty="0">
                <a:solidFill>
                  <a:srgbClr val="000000"/>
                </a:solidFill>
                <a:effectLst/>
                <a:latin typeface="Arial" panose="020B0604020202020204" pitchFamily="34" charset="0"/>
              </a:rPr>
              <a:t> ההוא טעמא בקידושין </a:t>
            </a:r>
            <a:r>
              <a:rPr lang="he-IL" sz="2200" b="0" i="0" u="none" strike="noStrike" dirty="0" err="1">
                <a:solidFill>
                  <a:srgbClr val="000000"/>
                </a:solidFill>
                <a:effectLst/>
                <a:latin typeface="Arial" panose="020B0604020202020204" pitchFamily="34" charset="0"/>
              </a:rPr>
              <a:t>במסקנא</a:t>
            </a:r>
            <a:r>
              <a:rPr lang="he-IL" sz="2200" b="0" i="0" u="none" strike="noStrike" dirty="0">
                <a:solidFill>
                  <a:srgbClr val="000000"/>
                </a:solidFill>
                <a:effectLst/>
                <a:latin typeface="Arial" panose="020B0604020202020204" pitchFamily="34" charset="0"/>
              </a:rPr>
              <a:t> דהתם לא </a:t>
            </a:r>
            <a:r>
              <a:rPr lang="he-IL" sz="2200" b="0" i="0" u="none" strike="noStrike" dirty="0" err="1">
                <a:solidFill>
                  <a:srgbClr val="000000"/>
                </a:solidFill>
                <a:effectLst/>
                <a:latin typeface="Arial" panose="020B0604020202020204" pitchFamily="34" charset="0"/>
              </a:rPr>
              <a:t>צריכא</a:t>
            </a:r>
            <a:r>
              <a:rPr lang="he-IL" sz="2200" b="0" i="0" u="none" strike="noStrike" dirty="0">
                <a:solidFill>
                  <a:srgbClr val="000000"/>
                </a:solidFill>
                <a:effectLst/>
                <a:latin typeface="Arial" panose="020B0604020202020204" pitchFamily="34" charset="0"/>
              </a:rPr>
              <a:t> כלל.</a:t>
            </a:r>
            <a:endParaRPr lang="he-IL" sz="2200" dirty="0"/>
          </a:p>
        </p:txBody>
      </p:sp>
    </p:spTree>
    <p:extLst>
      <p:ext uri="{BB962C8B-B14F-4D97-AF65-F5344CB8AC3E}">
        <p14:creationId xmlns:p14="http://schemas.microsoft.com/office/powerpoint/2010/main" val="3143485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BDBA-1C2C-4172-A7AD-FE609936173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0DD3684-7F8D-4D4B-9D83-D47B6C83920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 </a:t>
            </a:r>
            <a:r>
              <a:rPr lang="he-IL" sz="2200" b="1" i="0" u="none" strike="noStrike" dirty="0">
                <a:solidFill>
                  <a:srgbClr val="000000"/>
                </a:solidFill>
                <a:effectLst/>
                <a:latin typeface="Arial" panose="020B0604020202020204" pitchFamily="34" charset="0"/>
              </a:rPr>
              <a:t>יתחייב</a:t>
            </a:r>
            <a:r>
              <a:rPr lang="he-IL" sz="2200" b="0" i="0" u="none" strike="noStrike" dirty="0">
                <a:solidFill>
                  <a:srgbClr val="000000"/>
                </a:solidFill>
                <a:effectLst/>
                <a:latin typeface="Arial" panose="020B0604020202020204" pitchFamily="34" charset="0"/>
              </a:rPr>
              <a:t> שולחו ולא השליח.</a:t>
            </a:r>
            <a:endParaRPr lang="he-IL" sz="2200" b="0" dirty="0">
              <a:effectLst/>
            </a:endParaRPr>
          </a:p>
          <a:p>
            <a:pPr marL="0" indent="0" algn="r" rtl="1">
              <a:spcBef>
                <a:spcPts val="0"/>
              </a:spcBef>
              <a:spcAft>
                <a:spcPts val="0"/>
              </a:spcAft>
              <a:buNone/>
            </a:pPr>
            <a:r>
              <a:rPr lang="he-IL" sz="2200" b="1" i="0" u="none" strike="noStrike" dirty="0">
                <a:solidFill>
                  <a:srgbClr val="000000"/>
                </a:solidFill>
                <a:effectLst/>
                <a:latin typeface="Arial" panose="020B0604020202020204" pitchFamily="34" charset="0"/>
              </a:rPr>
              <a:t>אין שליח - חשוב שליח </a:t>
            </a:r>
            <a:r>
              <a:rPr lang="he-IL" sz="2200" b="0" i="0" u="none" strike="noStrike" dirty="0">
                <a:solidFill>
                  <a:srgbClr val="000000"/>
                </a:solidFill>
                <a:effectLst/>
                <a:latin typeface="Arial" panose="020B0604020202020204" pitchFamily="34" charset="0"/>
              </a:rPr>
              <a:t>לדבר עבירה </a:t>
            </a:r>
            <a:r>
              <a:rPr lang="he-IL" sz="2200" b="1" i="0" u="sng" strike="noStrike" dirty="0">
                <a:solidFill>
                  <a:srgbClr val="000000"/>
                </a:solidFill>
                <a:effectLst/>
                <a:latin typeface="Arial" panose="020B0604020202020204" pitchFamily="34" charset="0"/>
              </a:rPr>
              <a:t>שיתחייב</a:t>
            </a:r>
            <a:r>
              <a:rPr lang="he-IL" sz="2200" b="0" i="0" u="none" strike="noStrike" dirty="0">
                <a:solidFill>
                  <a:srgbClr val="000000"/>
                </a:solidFill>
                <a:effectLst/>
                <a:latin typeface="Arial" panose="020B0604020202020204" pitchFamily="34" charset="0"/>
              </a:rPr>
              <a:t> שולחו אלא </a:t>
            </a:r>
            <a:r>
              <a:rPr lang="he-IL" sz="2200" b="1" i="0" u="sng" strike="noStrike" dirty="0">
                <a:solidFill>
                  <a:srgbClr val="000000"/>
                </a:solidFill>
                <a:effectLst/>
                <a:latin typeface="Arial" panose="020B0604020202020204" pitchFamily="34" charset="0"/>
              </a:rPr>
              <a:t>הרי הוא כעושה מאיליו</a:t>
            </a:r>
            <a:r>
              <a:rPr lang="he-IL" sz="2200" b="0" i="0" u="none" strike="noStrike" dirty="0">
                <a:solidFill>
                  <a:srgbClr val="000000"/>
                </a:solidFill>
                <a:effectLst/>
                <a:latin typeface="Arial" panose="020B0604020202020204" pitchFamily="34" charset="0"/>
              </a:rPr>
              <a:t>.</a:t>
            </a:r>
            <a:br>
              <a:rPr lang="he-IL" sz="2200" dirty="0"/>
            </a:br>
            <a:endParaRPr lang="he-IL" sz="2200" dirty="0"/>
          </a:p>
        </p:txBody>
      </p:sp>
    </p:spTree>
    <p:extLst>
      <p:ext uri="{BB962C8B-B14F-4D97-AF65-F5344CB8AC3E}">
        <p14:creationId xmlns:p14="http://schemas.microsoft.com/office/powerpoint/2010/main" val="1668591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2296</Words>
  <Application>Microsoft Office PowerPoint</Application>
  <PresentationFormat>Widescreen</PresentationFormat>
  <Paragraphs>100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שליחות לדבר עבירה</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שליחות לדבר עבירה במקום שאין "דברי הרב"</vt:lpstr>
      <vt:lpstr>PowerPoint Presentation</vt:lpstr>
      <vt:lpstr>PowerPoint Presentation</vt:lpstr>
      <vt:lpstr>גר"ח</vt:lpstr>
      <vt:lpstr>גר"ח</vt:lpstr>
      <vt:lpstr>הסבר אחר בגר"ח</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שליחות לדבר עבירה</dc:title>
  <dc:creator>Avigdor Rosensweig</dc:creator>
  <cp:lastModifiedBy>Avigdor Rosensweig</cp:lastModifiedBy>
  <cp:revision>5</cp:revision>
  <dcterms:created xsi:type="dcterms:W3CDTF">2021-06-08T08:40:09Z</dcterms:created>
  <dcterms:modified xsi:type="dcterms:W3CDTF">2021-07-04T17:56:34Z</dcterms:modified>
</cp:coreProperties>
</file>