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72" r:id="rId4"/>
    <p:sldId id="258" r:id="rId5"/>
    <p:sldId id="262" r:id="rId6"/>
    <p:sldId id="259" r:id="rId7"/>
    <p:sldId id="260" r:id="rId8"/>
    <p:sldId id="261" r:id="rId9"/>
    <p:sldId id="263" r:id="rId10"/>
    <p:sldId id="264" r:id="rId11"/>
    <p:sldId id="265" r:id="rId12"/>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60"/>
  </p:normalViewPr>
  <p:slideViewPr>
    <p:cSldViewPr snapToGrid="0">
      <p:cViewPr varScale="1">
        <p:scale>
          <a:sx n="81" d="100"/>
          <a:sy n="81" d="100"/>
        </p:scale>
        <p:origin x="69"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33CBD7-8B79-477D-9D48-9E08B6DF650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B7D1265-5795-450D-A55D-F07F26202493}">
      <dgm:prSet phldrT="[Text]"/>
      <dgm:spPr/>
      <dgm:t>
        <a:bodyPr/>
        <a:lstStyle/>
        <a:p>
          <a:pPr rtl="1"/>
          <a:r>
            <a:rPr lang="he-IL" dirty="0"/>
            <a:t>שליחות לדבר עביה במקום שאין דברי הרב</a:t>
          </a:r>
        </a:p>
      </dgm:t>
    </dgm:pt>
    <dgm:pt modelId="{C030D1C7-C891-4C03-914D-4482A3C0F54F}" type="parTrans" cxnId="{45D2372E-0CBF-4E72-B4DC-B3BE014CAB5C}">
      <dgm:prSet/>
      <dgm:spPr/>
      <dgm:t>
        <a:bodyPr/>
        <a:lstStyle/>
        <a:p>
          <a:pPr rtl="1"/>
          <a:endParaRPr lang="he-IL"/>
        </a:p>
      </dgm:t>
    </dgm:pt>
    <dgm:pt modelId="{B5F764FA-4677-4F71-AB7F-AC8BA532D01A}" type="sibTrans" cxnId="{45D2372E-0CBF-4E72-B4DC-B3BE014CAB5C}">
      <dgm:prSet/>
      <dgm:spPr/>
      <dgm:t>
        <a:bodyPr/>
        <a:lstStyle/>
        <a:p>
          <a:pPr rtl="1"/>
          <a:endParaRPr lang="he-IL"/>
        </a:p>
      </dgm:t>
    </dgm:pt>
    <dgm:pt modelId="{0C22A884-298F-43C9-B91E-8317A91F934D}">
      <dgm:prSet phldrT="[Text]"/>
      <dgm:spPr/>
      <dgm:t>
        <a:bodyPr/>
        <a:lstStyle/>
        <a:p>
          <a:pPr rtl="1"/>
          <a:r>
            <a:rPr lang="he-IL" dirty="0"/>
            <a:t>אין שליחות לדבר עבירה מבוססת רק על "דברי הרב"- אבל לעולם שייך</a:t>
          </a:r>
        </a:p>
      </dgm:t>
    </dgm:pt>
    <dgm:pt modelId="{3B403DFC-C62C-4BBF-8F96-797135373BAD}" type="parTrans" cxnId="{3B06E2E3-212A-48D9-B88A-ECE4BA275AD5}">
      <dgm:prSet/>
      <dgm:spPr/>
      <dgm:t>
        <a:bodyPr/>
        <a:lstStyle/>
        <a:p>
          <a:pPr rtl="1"/>
          <a:endParaRPr lang="he-IL"/>
        </a:p>
      </dgm:t>
    </dgm:pt>
    <dgm:pt modelId="{B6365FAC-7EA4-4368-B2AA-4E0C0F85E166}" type="sibTrans" cxnId="{3B06E2E3-212A-48D9-B88A-ECE4BA275AD5}">
      <dgm:prSet/>
      <dgm:spPr/>
      <dgm:t>
        <a:bodyPr/>
        <a:lstStyle/>
        <a:p>
          <a:pPr rtl="1"/>
          <a:endParaRPr lang="he-IL"/>
        </a:p>
      </dgm:t>
    </dgm:pt>
    <dgm:pt modelId="{CC9F86B2-5B32-4671-AAD8-44EB152A60FE}">
      <dgm:prSet phldrT="[Text]"/>
      <dgm:spPr/>
      <dgm:t>
        <a:bodyPr/>
        <a:lstStyle/>
        <a:p>
          <a:pPr rtl="1"/>
          <a:r>
            <a:rPr lang="he-IL" dirty="0"/>
            <a:t>תוס- יש לשיחות לדבר עבירה אם אין "דברי הרב"- כמו שהשליח שוגג</a:t>
          </a:r>
        </a:p>
      </dgm:t>
    </dgm:pt>
    <dgm:pt modelId="{71060BB7-443D-49AF-ADC9-4D1A072A6055}" type="parTrans" cxnId="{541E244C-143C-4A64-B78B-B228AEF587BC}">
      <dgm:prSet/>
      <dgm:spPr/>
      <dgm:t>
        <a:bodyPr/>
        <a:lstStyle/>
        <a:p>
          <a:pPr rtl="1"/>
          <a:endParaRPr lang="he-IL"/>
        </a:p>
      </dgm:t>
    </dgm:pt>
    <dgm:pt modelId="{523FC172-BEED-4708-9C28-44476DC996BD}" type="sibTrans" cxnId="{541E244C-143C-4A64-B78B-B228AEF587BC}">
      <dgm:prSet/>
      <dgm:spPr/>
      <dgm:t>
        <a:bodyPr/>
        <a:lstStyle/>
        <a:p>
          <a:pPr rtl="1"/>
          <a:endParaRPr lang="he-IL"/>
        </a:p>
      </dgm:t>
    </dgm:pt>
    <dgm:pt modelId="{7F3BAE98-74FC-4BC8-939C-68DAF58869FC}">
      <dgm:prSet phldrT="[Text]"/>
      <dgm:spPr/>
      <dgm:t>
        <a:bodyPr/>
        <a:lstStyle/>
        <a:p>
          <a:pPr rtl="1"/>
          <a:r>
            <a:rPr lang="he-IL" dirty="0"/>
            <a:t>אין שליחות לדבר עבירה מבוססת רק על "דברי הרב"- ואם אינו שייך- יש לשיחות</a:t>
          </a:r>
        </a:p>
      </dgm:t>
    </dgm:pt>
    <dgm:pt modelId="{508AEE16-1FA2-4BEA-A717-069218EF851C}" type="parTrans" cxnId="{6C3AF6F2-CE1E-4209-8B85-C9160722C46E}">
      <dgm:prSet/>
      <dgm:spPr/>
      <dgm:t>
        <a:bodyPr/>
        <a:lstStyle/>
        <a:p>
          <a:pPr rtl="1"/>
          <a:endParaRPr lang="he-IL"/>
        </a:p>
      </dgm:t>
    </dgm:pt>
    <dgm:pt modelId="{2F04CFA8-8C57-49D6-ACE8-AED520581414}" type="sibTrans" cxnId="{6C3AF6F2-CE1E-4209-8B85-C9160722C46E}">
      <dgm:prSet/>
      <dgm:spPr/>
      <dgm:t>
        <a:bodyPr/>
        <a:lstStyle/>
        <a:p>
          <a:pPr rtl="1"/>
          <a:endParaRPr lang="he-IL"/>
        </a:p>
      </dgm:t>
    </dgm:pt>
    <dgm:pt modelId="{48B4F438-3AB3-4E46-9981-604725A4F4AD}">
      <dgm:prSet phldrT="[Text]"/>
      <dgm:spPr/>
      <dgm:t>
        <a:bodyPr/>
        <a:lstStyle/>
        <a:p>
          <a:pPr rtl="1"/>
          <a:r>
            <a:rPr lang="he-IL" dirty="0"/>
            <a:t>ריטב"א 2- "</a:t>
          </a:r>
          <a:r>
            <a:rPr lang="he-IL" b="0" i="0" u="none" dirty="0"/>
            <a:t>אילו ידע האי שליח </a:t>
          </a:r>
          <a:r>
            <a:rPr lang="he-IL" b="0" i="0" u="none" dirty="0" err="1"/>
            <a:t>דהקדש</a:t>
          </a:r>
          <a:r>
            <a:rPr lang="he-IL" b="0" i="0" u="none" dirty="0"/>
            <a:t> הוא לא </a:t>
          </a:r>
          <a:r>
            <a:rPr lang="he-IL" b="0" i="0" u="none" dirty="0" err="1"/>
            <a:t>הוה</a:t>
          </a:r>
          <a:r>
            <a:rPr lang="he-IL" b="0" i="0" u="none" dirty="0"/>
            <a:t> ליה שליח כי דברי הרב שומעים </a:t>
          </a:r>
          <a:r>
            <a:rPr lang="he-IL" b="0" i="0" u="none" dirty="0" err="1"/>
            <a:t>והוה</a:t>
          </a:r>
          <a:r>
            <a:rPr lang="he-IL" b="0" i="0" u="none" dirty="0"/>
            <a:t> ליה שליח בטעות</a:t>
          </a:r>
          <a:r>
            <a:rPr lang="he-IL" dirty="0"/>
            <a:t>"</a:t>
          </a:r>
        </a:p>
      </dgm:t>
    </dgm:pt>
    <dgm:pt modelId="{C6E75A5A-9FCB-4828-92E7-32CB9337C8BA}" type="parTrans" cxnId="{6A1A9567-ECD0-47A7-A1EC-CB14C103A78C}">
      <dgm:prSet/>
      <dgm:spPr/>
      <dgm:t>
        <a:bodyPr/>
        <a:lstStyle/>
        <a:p>
          <a:pPr rtl="1"/>
          <a:endParaRPr lang="he-IL"/>
        </a:p>
      </dgm:t>
    </dgm:pt>
    <dgm:pt modelId="{C354371B-C790-4281-8116-E320849377E8}" type="sibTrans" cxnId="{6A1A9567-ECD0-47A7-A1EC-CB14C103A78C}">
      <dgm:prSet/>
      <dgm:spPr/>
      <dgm:t>
        <a:bodyPr/>
        <a:lstStyle/>
        <a:p>
          <a:pPr rtl="1"/>
          <a:endParaRPr lang="he-IL"/>
        </a:p>
      </dgm:t>
    </dgm:pt>
    <dgm:pt modelId="{0559C769-CE27-40E9-80E3-3B2D3ACFFCB7}">
      <dgm:prSet phldrT="[Text]"/>
      <dgm:spPr/>
      <dgm:t>
        <a:bodyPr/>
        <a:lstStyle/>
        <a:p>
          <a:pPr rtl="1"/>
          <a:r>
            <a:rPr lang="he-IL" dirty="0"/>
            <a:t>לא תלוי על "דברי הרב" אלא יש דין דאורייתא שאין שליחות לדבר עבירה</a:t>
          </a:r>
        </a:p>
      </dgm:t>
    </dgm:pt>
    <dgm:pt modelId="{20867B0A-5365-42E8-8762-4C8C5C6AB4AF}" type="parTrans" cxnId="{E33FED37-F240-4AD9-873C-4D04E51CA1C0}">
      <dgm:prSet/>
      <dgm:spPr/>
      <dgm:t>
        <a:bodyPr/>
        <a:lstStyle/>
        <a:p>
          <a:pPr rtl="1"/>
          <a:endParaRPr lang="he-IL"/>
        </a:p>
      </dgm:t>
    </dgm:pt>
    <dgm:pt modelId="{653D8EF3-78C3-4AF3-BAB9-CF15487218A0}" type="sibTrans" cxnId="{E33FED37-F240-4AD9-873C-4D04E51CA1C0}">
      <dgm:prSet/>
      <dgm:spPr/>
      <dgm:t>
        <a:bodyPr/>
        <a:lstStyle/>
        <a:p>
          <a:pPr rtl="1"/>
          <a:endParaRPr lang="he-IL"/>
        </a:p>
      </dgm:t>
    </dgm:pt>
    <dgm:pt modelId="{0BB8C875-1DE4-44F6-97AB-DA7D77E8B342}">
      <dgm:prSet phldrT="[Text]"/>
      <dgm:spPr/>
      <dgm:t>
        <a:bodyPr/>
        <a:lstStyle/>
        <a:p>
          <a:pPr rtl="1"/>
          <a:r>
            <a:rPr lang="he-IL" dirty="0"/>
            <a:t>ריטב"א 1</a:t>
          </a:r>
        </a:p>
      </dgm:t>
    </dgm:pt>
    <dgm:pt modelId="{05FC138F-5CF6-4701-80B4-2127A18B9325}" type="parTrans" cxnId="{D06E944C-D4CC-4EE3-83AE-3FA6A7923201}">
      <dgm:prSet/>
      <dgm:spPr/>
      <dgm:t>
        <a:bodyPr/>
        <a:lstStyle/>
        <a:p>
          <a:pPr rtl="1"/>
          <a:endParaRPr lang="he-IL"/>
        </a:p>
      </dgm:t>
    </dgm:pt>
    <dgm:pt modelId="{FE3DFFD8-D82B-4949-85B9-6212BD61D192}" type="sibTrans" cxnId="{D06E944C-D4CC-4EE3-83AE-3FA6A7923201}">
      <dgm:prSet/>
      <dgm:spPr/>
      <dgm:t>
        <a:bodyPr/>
        <a:lstStyle/>
        <a:p>
          <a:pPr rtl="1"/>
          <a:endParaRPr lang="he-IL"/>
        </a:p>
      </dgm:t>
    </dgm:pt>
    <dgm:pt modelId="{25479EF6-042B-42E4-9DB7-1799788C5209}" type="pres">
      <dgm:prSet presAssocID="{1C33CBD7-8B79-477D-9D48-9E08B6DF6500}" presName="hierChild1" presStyleCnt="0">
        <dgm:presLayoutVars>
          <dgm:chPref val="1"/>
          <dgm:dir/>
          <dgm:animOne val="branch"/>
          <dgm:animLvl val="lvl"/>
          <dgm:resizeHandles/>
        </dgm:presLayoutVars>
      </dgm:prSet>
      <dgm:spPr/>
    </dgm:pt>
    <dgm:pt modelId="{4E82C0A9-BA15-4DAE-A794-C8C9AA1060BA}" type="pres">
      <dgm:prSet presAssocID="{1B7D1265-5795-450D-A55D-F07F26202493}" presName="hierRoot1" presStyleCnt="0"/>
      <dgm:spPr/>
    </dgm:pt>
    <dgm:pt modelId="{240B1AD9-9643-4C1A-AD1A-571C844B7865}" type="pres">
      <dgm:prSet presAssocID="{1B7D1265-5795-450D-A55D-F07F26202493}" presName="composite" presStyleCnt="0"/>
      <dgm:spPr/>
    </dgm:pt>
    <dgm:pt modelId="{E5F24800-220F-4874-84DF-6E55A9ED92CE}" type="pres">
      <dgm:prSet presAssocID="{1B7D1265-5795-450D-A55D-F07F26202493}" presName="background" presStyleLbl="node0" presStyleIdx="0" presStyleCnt="1"/>
      <dgm:spPr/>
    </dgm:pt>
    <dgm:pt modelId="{8A810046-A020-4F0D-BE67-B257F2BE4EFC}" type="pres">
      <dgm:prSet presAssocID="{1B7D1265-5795-450D-A55D-F07F26202493}" presName="text" presStyleLbl="fgAcc0" presStyleIdx="0" presStyleCnt="1">
        <dgm:presLayoutVars>
          <dgm:chPref val="3"/>
        </dgm:presLayoutVars>
      </dgm:prSet>
      <dgm:spPr/>
    </dgm:pt>
    <dgm:pt modelId="{86A6082B-7913-486F-90BE-B7D9910E7C12}" type="pres">
      <dgm:prSet presAssocID="{1B7D1265-5795-450D-A55D-F07F26202493}" presName="hierChild2" presStyleCnt="0"/>
      <dgm:spPr/>
    </dgm:pt>
    <dgm:pt modelId="{C87B4405-F5FC-428F-92F9-80FD0A41F06C}" type="pres">
      <dgm:prSet presAssocID="{508AEE16-1FA2-4BEA-A717-069218EF851C}" presName="Name10" presStyleLbl="parChTrans1D2" presStyleIdx="0" presStyleCnt="3"/>
      <dgm:spPr/>
    </dgm:pt>
    <dgm:pt modelId="{B25DC32B-59AD-4739-9D1D-1436CB3DA147}" type="pres">
      <dgm:prSet presAssocID="{7F3BAE98-74FC-4BC8-939C-68DAF58869FC}" presName="hierRoot2" presStyleCnt="0"/>
      <dgm:spPr/>
    </dgm:pt>
    <dgm:pt modelId="{AA45A446-FF27-4E2B-B0ED-B7FBA10C3524}" type="pres">
      <dgm:prSet presAssocID="{7F3BAE98-74FC-4BC8-939C-68DAF58869FC}" presName="composite2" presStyleCnt="0"/>
      <dgm:spPr/>
    </dgm:pt>
    <dgm:pt modelId="{DA66921E-362E-4530-BD32-A089DB33B5E9}" type="pres">
      <dgm:prSet presAssocID="{7F3BAE98-74FC-4BC8-939C-68DAF58869FC}" presName="background2" presStyleLbl="node2" presStyleIdx="0" presStyleCnt="3"/>
      <dgm:spPr/>
    </dgm:pt>
    <dgm:pt modelId="{193830C6-C36A-4A1A-ACBE-7555B5569658}" type="pres">
      <dgm:prSet presAssocID="{7F3BAE98-74FC-4BC8-939C-68DAF58869FC}" presName="text2" presStyleLbl="fgAcc2" presStyleIdx="0" presStyleCnt="3">
        <dgm:presLayoutVars>
          <dgm:chPref val="3"/>
        </dgm:presLayoutVars>
      </dgm:prSet>
      <dgm:spPr/>
    </dgm:pt>
    <dgm:pt modelId="{3C59D3AD-BFA6-4220-864A-B60B7D1CE0A4}" type="pres">
      <dgm:prSet presAssocID="{7F3BAE98-74FC-4BC8-939C-68DAF58869FC}" presName="hierChild3" presStyleCnt="0"/>
      <dgm:spPr/>
    </dgm:pt>
    <dgm:pt modelId="{7EC74C0D-7778-4BA4-892B-EFA622690BAC}" type="pres">
      <dgm:prSet presAssocID="{71060BB7-443D-49AF-ADC9-4D1A072A6055}" presName="Name17" presStyleLbl="parChTrans1D3" presStyleIdx="0" presStyleCnt="3"/>
      <dgm:spPr/>
    </dgm:pt>
    <dgm:pt modelId="{DCE0552A-EF63-4F55-BDF1-4742D7349346}" type="pres">
      <dgm:prSet presAssocID="{CC9F86B2-5B32-4671-AAD8-44EB152A60FE}" presName="hierRoot3" presStyleCnt="0"/>
      <dgm:spPr/>
    </dgm:pt>
    <dgm:pt modelId="{1A215BD2-7AB6-4AF0-A619-D273D6BBD107}" type="pres">
      <dgm:prSet presAssocID="{CC9F86B2-5B32-4671-AAD8-44EB152A60FE}" presName="composite3" presStyleCnt="0"/>
      <dgm:spPr/>
    </dgm:pt>
    <dgm:pt modelId="{CA297664-8942-48F3-9B0A-768BAF0B16BF}" type="pres">
      <dgm:prSet presAssocID="{CC9F86B2-5B32-4671-AAD8-44EB152A60FE}" presName="background3" presStyleLbl="node3" presStyleIdx="0" presStyleCnt="3"/>
      <dgm:spPr/>
    </dgm:pt>
    <dgm:pt modelId="{EDEEB403-0685-4D44-ABD0-3505D7DFEBF5}" type="pres">
      <dgm:prSet presAssocID="{CC9F86B2-5B32-4671-AAD8-44EB152A60FE}" presName="text3" presStyleLbl="fgAcc3" presStyleIdx="0" presStyleCnt="3">
        <dgm:presLayoutVars>
          <dgm:chPref val="3"/>
        </dgm:presLayoutVars>
      </dgm:prSet>
      <dgm:spPr/>
    </dgm:pt>
    <dgm:pt modelId="{9ED8E132-B0E1-415A-A0E3-CB54E0C104F9}" type="pres">
      <dgm:prSet presAssocID="{CC9F86B2-5B32-4671-AAD8-44EB152A60FE}" presName="hierChild4" presStyleCnt="0"/>
      <dgm:spPr/>
    </dgm:pt>
    <dgm:pt modelId="{A18993B0-CBCA-45F8-941A-210A7B165EB9}" type="pres">
      <dgm:prSet presAssocID="{3B403DFC-C62C-4BBF-8F96-797135373BAD}" presName="Name10" presStyleLbl="parChTrans1D2" presStyleIdx="1" presStyleCnt="3"/>
      <dgm:spPr/>
    </dgm:pt>
    <dgm:pt modelId="{C49BAAB2-2FAD-40AA-B93A-6279E63A3598}" type="pres">
      <dgm:prSet presAssocID="{0C22A884-298F-43C9-B91E-8317A91F934D}" presName="hierRoot2" presStyleCnt="0"/>
      <dgm:spPr/>
    </dgm:pt>
    <dgm:pt modelId="{EE260E48-FABD-4C47-895D-B4B009D31708}" type="pres">
      <dgm:prSet presAssocID="{0C22A884-298F-43C9-B91E-8317A91F934D}" presName="composite2" presStyleCnt="0"/>
      <dgm:spPr/>
    </dgm:pt>
    <dgm:pt modelId="{6594504D-ACA9-4655-8BB6-985CA55F7755}" type="pres">
      <dgm:prSet presAssocID="{0C22A884-298F-43C9-B91E-8317A91F934D}" presName="background2" presStyleLbl="node2" presStyleIdx="1" presStyleCnt="3"/>
      <dgm:spPr/>
    </dgm:pt>
    <dgm:pt modelId="{55B5610C-2EC7-4A75-9E58-0895E5A258F7}" type="pres">
      <dgm:prSet presAssocID="{0C22A884-298F-43C9-B91E-8317A91F934D}" presName="text2" presStyleLbl="fgAcc2" presStyleIdx="1" presStyleCnt="3">
        <dgm:presLayoutVars>
          <dgm:chPref val="3"/>
        </dgm:presLayoutVars>
      </dgm:prSet>
      <dgm:spPr/>
    </dgm:pt>
    <dgm:pt modelId="{64A7B8BF-0903-42D6-B506-0A7837B2BFCC}" type="pres">
      <dgm:prSet presAssocID="{0C22A884-298F-43C9-B91E-8317A91F934D}" presName="hierChild3" presStyleCnt="0"/>
      <dgm:spPr/>
    </dgm:pt>
    <dgm:pt modelId="{44B3D697-9899-4DF3-A367-96EAA6C02D29}" type="pres">
      <dgm:prSet presAssocID="{C6E75A5A-9FCB-4828-92E7-32CB9337C8BA}" presName="Name17" presStyleLbl="parChTrans1D3" presStyleIdx="1" presStyleCnt="3"/>
      <dgm:spPr/>
    </dgm:pt>
    <dgm:pt modelId="{F70E4B69-90D7-4AA9-ACB4-2FA10772A0B6}" type="pres">
      <dgm:prSet presAssocID="{48B4F438-3AB3-4E46-9981-604725A4F4AD}" presName="hierRoot3" presStyleCnt="0"/>
      <dgm:spPr/>
    </dgm:pt>
    <dgm:pt modelId="{B9B3FACE-66E8-4A33-9CDD-083D03CCB617}" type="pres">
      <dgm:prSet presAssocID="{48B4F438-3AB3-4E46-9981-604725A4F4AD}" presName="composite3" presStyleCnt="0"/>
      <dgm:spPr/>
    </dgm:pt>
    <dgm:pt modelId="{D92ECCD2-3402-4CA9-98C0-50A37A7DEAF5}" type="pres">
      <dgm:prSet presAssocID="{48B4F438-3AB3-4E46-9981-604725A4F4AD}" presName="background3" presStyleLbl="node3" presStyleIdx="1" presStyleCnt="3"/>
      <dgm:spPr/>
    </dgm:pt>
    <dgm:pt modelId="{A9F6B48B-A352-4709-BCCD-A69FE51950B4}" type="pres">
      <dgm:prSet presAssocID="{48B4F438-3AB3-4E46-9981-604725A4F4AD}" presName="text3" presStyleLbl="fgAcc3" presStyleIdx="1" presStyleCnt="3">
        <dgm:presLayoutVars>
          <dgm:chPref val="3"/>
        </dgm:presLayoutVars>
      </dgm:prSet>
      <dgm:spPr/>
    </dgm:pt>
    <dgm:pt modelId="{62C6BF02-2075-4E6B-B096-3A8AD20C6C35}" type="pres">
      <dgm:prSet presAssocID="{48B4F438-3AB3-4E46-9981-604725A4F4AD}" presName="hierChild4" presStyleCnt="0"/>
      <dgm:spPr/>
    </dgm:pt>
    <dgm:pt modelId="{5185219D-37E5-43E7-A359-6514D9566BFD}" type="pres">
      <dgm:prSet presAssocID="{20867B0A-5365-42E8-8762-4C8C5C6AB4AF}" presName="Name10" presStyleLbl="parChTrans1D2" presStyleIdx="2" presStyleCnt="3"/>
      <dgm:spPr/>
    </dgm:pt>
    <dgm:pt modelId="{A3C83D9C-FDF2-47D8-91BF-2527A37B5F58}" type="pres">
      <dgm:prSet presAssocID="{0559C769-CE27-40E9-80E3-3B2D3ACFFCB7}" presName="hierRoot2" presStyleCnt="0"/>
      <dgm:spPr/>
    </dgm:pt>
    <dgm:pt modelId="{CF8A6E57-F3E2-4C14-88E5-E8E5208E5953}" type="pres">
      <dgm:prSet presAssocID="{0559C769-CE27-40E9-80E3-3B2D3ACFFCB7}" presName="composite2" presStyleCnt="0"/>
      <dgm:spPr/>
    </dgm:pt>
    <dgm:pt modelId="{BCA4F019-E46A-4C83-A2EE-20991077B79A}" type="pres">
      <dgm:prSet presAssocID="{0559C769-CE27-40E9-80E3-3B2D3ACFFCB7}" presName="background2" presStyleLbl="node2" presStyleIdx="2" presStyleCnt="3"/>
      <dgm:spPr/>
    </dgm:pt>
    <dgm:pt modelId="{06D156EE-1E49-4A04-89CE-CBE40A282156}" type="pres">
      <dgm:prSet presAssocID="{0559C769-CE27-40E9-80E3-3B2D3ACFFCB7}" presName="text2" presStyleLbl="fgAcc2" presStyleIdx="2" presStyleCnt="3">
        <dgm:presLayoutVars>
          <dgm:chPref val="3"/>
        </dgm:presLayoutVars>
      </dgm:prSet>
      <dgm:spPr/>
    </dgm:pt>
    <dgm:pt modelId="{B4EE036C-38E7-4F86-B9A0-625638FBAB28}" type="pres">
      <dgm:prSet presAssocID="{0559C769-CE27-40E9-80E3-3B2D3ACFFCB7}" presName="hierChild3" presStyleCnt="0"/>
      <dgm:spPr/>
    </dgm:pt>
    <dgm:pt modelId="{D6D5F47A-CB7B-4102-82ED-5DB53AC59EC1}" type="pres">
      <dgm:prSet presAssocID="{05FC138F-5CF6-4701-80B4-2127A18B9325}" presName="Name17" presStyleLbl="parChTrans1D3" presStyleIdx="2" presStyleCnt="3"/>
      <dgm:spPr/>
    </dgm:pt>
    <dgm:pt modelId="{AB37D192-6C98-44A5-A667-4924F94FC686}" type="pres">
      <dgm:prSet presAssocID="{0BB8C875-1DE4-44F6-97AB-DA7D77E8B342}" presName="hierRoot3" presStyleCnt="0"/>
      <dgm:spPr/>
    </dgm:pt>
    <dgm:pt modelId="{72BB42E2-8558-45A1-A314-27D834A55AD5}" type="pres">
      <dgm:prSet presAssocID="{0BB8C875-1DE4-44F6-97AB-DA7D77E8B342}" presName="composite3" presStyleCnt="0"/>
      <dgm:spPr/>
    </dgm:pt>
    <dgm:pt modelId="{075B0AB5-68BA-4DC5-B304-5299DD961598}" type="pres">
      <dgm:prSet presAssocID="{0BB8C875-1DE4-44F6-97AB-DA7D77E8B342}" presName="background3" presStyleLbl="node3" presStyleIdx="2" presStyleCnt="3"/>
      <dgm:spPr/>
    </dgm:pt>
    <dgm:pt modelId="{D945F117-1EE5-40CB-9812-26B9EE59E7B4}" type="pres">
      <dgm:prSet presAssocID="{0BB8C875-1DE4-44F6-97AB-DA7D77E8B342}" presName="text3" presStyleLbl="fgAcc3" presStyleIdx="2" presStyleCnt="3">
        <dgm:presLayoutVars>
          <dgm:chPref val="3"/>
        </dgm:presLayoutVars>
      </dgm:prSet>
      <dgm:spPr/>
    </dgm:pt>
    <dgm:pt modelId="{4AD7A2F1-2468-46A7-A5D1-2AF85CDAB529}" type="pres">
      <dgm:prSet presAssocID="{0BB8C875-1DE4-44F6-97AB-DA7D77E8B342}" presName="hierChild4" presStyleCnt="0"/>
      <dgm:spPr/>
    </dgm:pt>
  </dgm:ptLst>
  <dgm:cxnLst>
    <dgm:cxn modelId="{9D22C425-4DB1-4791-8674-57830F41D3D0}" type="presOf" srcId="{0BB8C875-1DE4-44F6-97AB-DA7D77E8B342}" destId="{D945F117-1EE5-40CB-9812-26B9EE59E7B4}" srcOrd="0" destOrd="0" presId="urn:microsoft.com/office/officeart/2005/8/layout/hierarchy1"/>
    <dgm:cxn modelId="{45D2372E-0CBF-4E72-B4DC-B3BE014CAB5C}" srcId="{1C33CBD7-8B79-477D-9D48-9E08B6DF6500}" destId="{1B7D1265-5795-450D-A55D-F07F26202493}" srcOrd="0" destOrd="0" parTransId="{C030D1C7-C891-4C03-914D-4482A3C0F54F}" sibTransId="{B5F764FA-4677-4F71-AB7F-AC8BA532D01A}"/>
    <dgm:cxn modelId="{E33FED37-F240-4AD9-873C-4D04E51CA1C0}" srcId="{1B7D1265-5795-450D-A55D-F07F26202493}" destId="{0559C769-CE27-40E9-80E3-3B2D3ACFFCB7}" srcOrd="2" destOrd="0" parTransId="{20867B0A-5365-42E8-8762-4C8C5C6AB4AF}" sibTransId="{653D8EF3-78C3-4AF3-BAB9-CF15487218A0}"/>
    <dgm:cxn modelId="{0DC9C85D-A6D2-44D7-8068-15A2DB335FDB}" type="presOf" srcId="{71060BB7-443D-49AF-ADC9-4D1A072A6055}" destId="{7EC74C0D-7778-4BA4-892B-EFA622690BAC}" srcOrd="0" destOrd="0" presId="urn:microsoft.com/office/officeart/2005/8/layout/hierarchy1"/>
    <dgm:cxn modelId="{586D1A64-59E7-4026-8256-7A2C3D9457E0}" type="presOf" srcId="{05FC138F-5CF6-4701-80B4-2127A18B9325}" destId="{D6D5F47A-CB7B-4102-82ED-5DB53AC59EC1}" srcOrd="0" destOrd="0" presId="urn:microsoft.com/office/officeart/2005/8/layout/hierarchy1"/>
    <dgm:cxn modelId="{6A1A9567-ECD0-47A7-A1EC-CB14C103A78C}" srcId="{0C22A884-298F-43C9-B91E-8317A91F934D}" destId="{48B4F438-3AB3-4E46-9981-604725A4F4AD}" srcOrd="0" destOrd="0" parTransId="{C6E75A5A-9FCB-4828-92E7-32CB9337C8BA}" sibTransId="{C354371B-C790-4281-8116-E320849377E8}"/>
    <dgm:cxn modelId="{030E1D49-C1A7-495D-8694-6B99CE094BCC}" type="presOf" srcId="{20867B0A-5365-42E8-8762-4C8C5C6AB4AF}" destId="{5185219D-37E5-43E7-A359-6514D9566BFD}" srcOrd="0" destOrd="0" presId="urn:microsoft.com/office/officeart/2005/8/layout/hierarchy1"/>
    <dgm:cxn modelId="{541E244C-143C-4A64-B78B-B228AEF587BC}" srcId="{7F3BAE98-74FC-4BC8-939C-68DAF58869FC}" destId="{CC9F86B2-5B32-4671-AAD8-44EB152A60FE}" srcOrd="0" destOrd="0" parTransId="{71060BB7-443D-49AF-ADC9-4D1A072A6055}" sibTransId="{523FC172-BEED-4708-9C28-44476DC996BD}"/>
    <dgm:cxn modelId="{D06E944C-D4CC-4EE3-83AE-3FA6A7923201}" srcId="{0559C769-CE27-40E9-80E3-3B2D3ACFFCB7}" destId="{0BB8C875-1DE4-44F6-97AB-DA7D77E8B342}" srcOrd="0" destOrd="0" parTransId="{05FC138F-5CF6-4701-80B4-2127A18B9325}" sibTransId="{FE3DFFD8-D82B-4949-85B9-6212BD61D192}"/>
    <dgm:cxn modelId="{1AB62489-9A8C-4BB4-B940-8C7C4C9A9AD4}" type="presOf" srcId="{C6E75A5A-9FCB-4828-92E7-32CB9337C8BA}" destId="{44B3D697-9899-4DF3-A367-96EAA6C02D29}" srcOrd="0" destOrd="0" presId="urn:microsoft.com/office/officeart/2005/8/layout/hierarchy1"/>
    <dgm:cxn modelId="{545C4C8E-85CF-460D-82D4-43ACF370F514}" type="presOf" srcId="{CC9F86B2-5B32-4671-AAD8-44EB152A60FE}" destId="{EDEEB403-0685-4D44-ABD0-3505D7DFEBF5}" srcOrd="0" destOrd="0" presId="urn:microsoft.com/office/officeart/2005/8/layout/hierarchy1"/>
    <dgm:cxn modelId="{6BE57590-8109-4DAF-AE77-8E102F6FE6A2}" type="presOf" srcId="{3B403DFC-C62C-4BBF-8F96-797135373BAD}" destId="{A18993B0-CBCA-45F8-941A-210A7B165EB9}" srcOrd="0" destOrd="0" presId="urn:microsoft.com/office/officeart/2005/8/layout/hierarchy1"/>
    <dgm:cxn modelId="{4BBCD397-C7D9-425B-A963-9E646E2124AE}" type="presOf" srcId="{1B7D1265-5795-450D-A55D-F07F26202493}" destId="{8A810046-A020-4F0D-BE67-B257F2BE4EFC}" srcOrd="0" destOrd="0" presId="urn:microsoft.com/office/officeart/2005/8/layout/hierarchy1"/>
    <dgm:cxn modelId="{E4560A9D-88BD-497F-9328-238274133433}" type="presOf" srcId="{0C22A884-298F-43C9-B91E-8317A91F934D}" destId="{55B5610C-2EC7-4A75-9E58-0895E5A258F7}" srcOrd="0" destOrd="0" presId="urn:microsoft.com/office/officeart/2005/8/layout/hierarchy1"/>
    <dgm:cxn modelId="{9AB13F9E-1CC0-4CC2-8048-F36B94D257AF}" type="presOf" srcId="{48B4F438-3AB3-4E46-9981-604725A4F4AD}" destId="{A9F6B48B-A352-4709-BCCD-A69FE51950B4}" srcOrd="0" destOrd="0" presId="urn:microsoft.com/office/officeart/2005/8/layout/hierarchy1"/>
    <dgm:cxn modelId="{688C80A8-BD52-46E3-B365-A4ABCB77D874}" type="presOf" srcId="{1C33CBD7-8B79-477D-9D48-9E08B6DF6500}" destId="{25479EF6-042B-42E4-9DB7-1799788C5209}" srcOrd="0" destOrd="0" presId="urn:microsoft.com/office/officeart/2005/8/layout/hierarchy1"/>
    <dgm:cxn modelId="{A73CE8B3-371F-494A-B675-0FF35F4CCD8E}" type="presOf" srcId="{7F3BAE98-74FC-4BC8-939C-68DAF58869FC}" destId="{193830C6-C36A-4A1A-ACBE-7555B5569658}" srcOrd="0" destOrd="0" presId="urn:microsoft.com/office/officeart/2005/8/layout/hierarchy1"/>
    <dgm:cxn modelId="{0FCD8EB9-5E15-4BEA-A016-5ECAC69737ED}" type="presOf" srcId="{508AEE16-1FA2-4BEA-A717-069218EF851C}" destId="{C87B4405-F5FC-428F-92F9-80FD0A41F06C}" srcOrd="0" destOrd="0" presId="urn:microsoft.com/office/officeart/2005/8/layout/hierarchy1"/>
    <dgm:cxn modelId="{B5430EC3-60A7-47D3-9C5A-D52FCB4FA234}" type="presOf" srcId="{0559C769-CE27-40E9-80E3-3B2D3ACFFCB7}" destId="{06D156EE-1E49-4A04-89CE-CBE40A282156}" srcOrd="0" destOrd="0" presId="urn:microsoft.com/office/officeart/2005/8/layout/hierarchy1"/>
    <dgm:cxn modelId="{3B06E2E3-212A-48D9-B88A-ECE4BA275AD5}" srcId="{1B7D1265-5795-450D-A55D-F07F26202493}" destId="{0C22A884-298F-43C9-B91E-8317A91F934D}" srcOrd="1" destOrd="0" parTransId="{3B403DFC-C62C-4BBF-8F96-797135373BAD}" sibTransId="{B6365FAC-7EA4-4368-B2AA-4E0C0F85E166}"/>
    <dgm:cxn modelId="{6C3AF6F2-CE1E-4209-8B85-C9160722C46E}" srcId="{1B7D1265-5795-450D-A55D-F07F26202493}" destId="{7F3BAE98-74FC-4BC8-939C-68DAF58869FC}" srcOrd="0" destOrd="0" parTransId="{508AEE16-1FA2-4BEA-A717-069218EF851C}" sibTransId="{2F04CFA8-8C57-49D6-ACE8-AED520581414}"/>
    <dgm:cxn modelId="{35918FDF-02EF-40D9-BE6C-5FB1BDBD2CD2}" type="presParOf" srcId="{25479EF6-042B-42E4-9DB7-1799788C5209}" destId="{4E82C0A9-BA15-4DAE-A794-C8C9AA1060BA}" srcOrd="0" destOrd="0" presId="urn:microsoft.com/office/officeart/2005/8/layout/hierarchy1"/>
    <dgm:cxn modelId="{32FB2932-4801-4EA3-8BE7-2D367E504926}" type="presParOf" srcId="{4E82C0A9-BA15-4DAE-A794-C8C9AA1060BA}" destId="{240B1AD9-9643-4C1A-AD1A-571C844B7865}" srcOrd="0" destOrd="0" presId="urn:microsoft.com/office/officeart/2005/8/layout/hierarchy1"/>
    <dgm:cxn modelId="{0B3B0222-1017-43B3-8434-E82488AD3038}" type="presParOf" srcId="{240B1AD9-9643-4C1A-AD1A-571C844B7865}" destId="{E5F24800-220F-4874-84DF-6E55A9ED92CE}" srcOrd="0" destOrd="0" presId="urn:microsoft.com/office/officeart/2005/8/layout/hierarchy1"/>
    <dgm:cxn modelId="{66DE6AD5-FEAA-4875-9B52-47B69F9953B9}" type="presParOf" srcId="{240B1AD9-9643-4C1A-AD1A-571C844B7865}" destId="{8A810046-A020-4F0D-BE67-B257F2BE4EFC}" srcOrd="1" destOrd="0" presId="urn:microsoft.com/office/officeart/2005/8/layout/hierarchy1"/>
    <dgm:cxn modelId="{B988CC06-1D92-4404-A30C-63A223E1DEA3}" type="presParOf" srcId="{4E82C0A9-BA15-4DAE-A794-C8C9AA1060BA}" destId="{86A6082B-7913-486F-90BE-B7D9910E7C12}" srcOrd="1" destOrd="0" presId="urn:microsoft.com/office/officeart/2005/8/layout/hierarchy1"/>
    <dgm:cxn modelId="{EBDC0945-EC9F-4CDA-8B8A-9920B197F35C}" type="presParOf" srcId="{86A6082B-7913-486F-90BE-B7D9910E7C12}" destId="{C87B4405-F5FC-428F-92F9-80FD0A41F06C}" srcOrd="0" destOrd="0" presId="urn:microsoft.com/office/officeart/2005/8/layout/hierarchy1"/>
    <dgm:cxn modelId="{75554258-6CA5-462D-A7C6-8181A024A52A}" type="presParOf" srcId="{86A6082B-7913-486F-90BE-B7D9910E7C12}" destId="{B25DC32B-59AD-4739-9D1D-1436CB3DA147}" srcOrd="1" destOrd="0" presId="urn:microsoft.com/office/officeart/2005/8/layout/hierarchy1"/>
    <dgm:cxn modelId="{08BA3AFA-39B2-4CD7-BE3F-262E16284846}" type="presParOf" srcId="{B25DC32B-59AD-4739-9D1D-1436CB3DA147}" destId="{AA45A446-FF27-4E2B-B0ED-B7FBA10C3524}" srcOrd="0" destOrd="0" presId="urn:microsoft.com/office/officeart/2005/8/layout/hierarchy1"/>
    <dgm:cxn modelId="{BCF65FB3-2A71-48D4-A09B-A587CFEFCEB6}" type="presParOf" srcId="{AA45A446-FF27-4E2B-B0ED-B7FBA10C3524}" destId="{DA66921E-362E-4530-BD32-A089DB33B5E9}" srcOrd="0" destOrd="0" presId="urn:microsoft.com/office/officeart/2005/8/layout/hierarchy1"/>
    <dgm:cxn modelId="{AD313B02-0B0F-4D31-80DB-B6F552A2C095}" type="presParOf" srcId="{AA45A446-FF27-4E2B-B0ED-B7FBA10C3524}" destId="{193830C6-C36A-4A1A-ACBE-7555B5569658}" srcOrd="1" destOrd="0" presId="urn:microsoft.com/office/officeart/2005/8/layout/hierarchy1"/>
    <dgm:cxn modelId="{919187EA-CA78-4E75-91FE-B31493DE58C8}" type="presParOf" srcId="{B25DC32B-59AD-4739-9D1D-1436CB3DA147}" destId="{3C59D3AD-BFA6-4220-864A-B60B7D1CE0A4}" srcOrd="1" destOrd="0" presId="urn:microsoft.com/office/officeart/2005/8/layout/hierarchy1"/>
    <dgm:cxn modelId="{CF2197E9-13BD-4C74-93FB-29AAB27570DA}" type="presParOf" srcId="{3C59D3AD-BFA6-4220-864A-B60B7D1CE0A4}" destId="{7EC74C0D-7778-4BA4-892B-EFA622690BAC}" srcOrd="0" destOrd="0" presId="urn:microsoft.com/office/officeart/2005/8/layout/hierarchy1"/>
    <dgm:cxn modelId="{ACA36A81-3E9E-4340-8C6F-727DA53CAF94}" type="presParOf" srcId="{3C59D3AD-BFA6-4220-864A-B60B7D1CE0A4}" destId="{DCE0552A-EF63-4F55-BDF1-4742D7349346}" srcOrd="1" destOrd="0" presId="urn:microsoft.com/office/officeart/2005/8/layout/hierarchy1"/>
    <dgm:cxn modelId="{91EC34FB-C0A9-477D-B80F-9FE0740D8F53}" type="presParOf" srcId="{DCE0552A-EF63-4F55-BDF1-4742D7349346}" destId="{1A215BD2-7AB6-4AF0-A619-D273D6BBD107}" srcOrd="0" destOrd="0" presId="urn:microsoft.com/office/officeart/2005/8/layout/hierarchy1"/>
    <dgm:cxn modelId="{ACFDA9DE-D0BE-4A04-AF02-2C81692A3305}" type="presParOf" srcId="{1A215BD2-7AB6-4AF0-A619-D273D6BBD107}" destId="{CA297664-8942-48F3-9B0A-768BAF0B16BF}" srcOrd="0" destOrd="0" presId="urn:microsoft.com/office/officeart/2005/8/layout/hierarchy1"/>
    <dgm:cxn modelId="{04629107-EBCC-430D-872D-FA450EC5C52C}" type="presParOf" srcId="{1A215BD2-7AB6-4AF0-A619-D273D6BBD107}" destId="{EDEEB403-0685-4D44-ABD0-3505D7DFEBF5}" srcOrd="1" destOrd="0" presId="urn:microsoft.com/office/officeart/2005/8/layout/hierarchy1"/>
    <dgm:cxn modelId="{7C04BA87-876D-42F5-A090-0E16E3343A6C}" type="presParOf" srcId="{DCE0552A-EF63-4F55-BDF1-4742D7349346}" destId="{9ED8E132-B0E1-415A-A0E3-CB54E0C104F9}" srcOrd="1" destOrd="0" presId="urn:microsoft.com/office/officeart/2005/8/layout/hierarchy1"/>
    <dgm:cxn modelId="{2A78B9F2-1CDB-423F-8914-2CC8A5E78369}" type="presParOf" srcId="{86A6082B-7913-486F-90BE-B7D9910E7C12}" destId="{A18993B0-CBCA-45F8-941A-210A7B165EB9}" srcOrd="2" destOrd="0" presId="urn:microsoft.com/office/officeart/2005/8/layout/hierarchy1"/>
    <dgm:cxn modelId="{896E4480-8E2E-475D-BC1F-142E43A91660}" type="presParOf" srcId="{86A6082B-7913-486F-90BE-B7D9910E7C12}" destId="{C49BAAB2-2FAD-40AA-B93A-6279E63A3598}" srcOrd="3" destOrd="0" presId="urn:microsoft.com/office/officeart/2005/8/layout/hierarchy1"/>
    <dgm:cxn modelId="{7363800E-5317-4EB5-B037-B8D975F945A4}" type="presParOf" srcId="{C49BAAB2-2FAD-40AA-B93A-6279E63A3598}" destId="{EE260E48-FABD-4C47-895D-B4B009D31708}" srcOrd="0" destOrd="0" presId="urn:microsoft.com/office/officeart/2005/8/layout/hierarchy1"/>
    <dgm:cxn modelId="{DB2289F1-F542-4B72-9657-C2D0D7305BB1}" type="presParOf" srcId="{EE260E48-FABD-4C47-895D-B4B009D31708}" destId="{6594504D-ACA9-4655-8BB6-985CA55F7755}" srcOrd="0" destOrd="0" presId="urn:microsoft.com/office/officeart/2005/8/layout/hierarchy1"/>
    <dgm:cxn modelId="{3EF8DE51-3158-40AF-B50B-AC86C7E2D9B4}" type="presParOf" srcId="{EE260E48-FABD-4C47-895D-B4B009D31708}" destId="{55B5610C-2EC7-4A75-9E58-0895E5A258F7}" srcOrd="1" destOrd="0" presId="urn:microsoft.com/office/officeart/2005/8/layout/hierarchy1"/>
    <dgm:cxn modelId="{3CB07385-8843-4301-ABED-7EF44F823BD0}" type="presParOf" srcId="{C49BAAB2-2FAD-40AA-B93A-6279E63A3598}" destId="{64A7B8BF-0903-42D6-B506-0A7837B2BFCC}" srcOrd="1" destOrd="0" presId="urn:microsoft.com/office/officeart/2005/8/layout/hierarchy1"/>
    <dgm:cxn modelId="{8F099070-5197-4D11-872F-FAC79CA0F9C3}" type="presParOf" srcId="{64A7B8BF-0903-42D6-B506-0A7837B2BFCC}" destId="{44B3D697-9899-4DF3-A367-96EAA6C02D29}" srcOrd="0" destOrd="0" presId="urn:microsoft.com/office/officeart/2005/8/layout/hierarchy1"/>
    <dgm:cxn modelId="{CE699E39-2C09-4645-A585-4E825036D5B7}" type="presParOf" srcId="{64A7B8BF-0903-42D6-B506-0A7837B2BFCC}" destId="{F70E4B69-90D7-4AA9-ACB4-2FA10772A0B6}" srcOrd="1" destOrd="0" presId="urn:microsoft.com/office/officeart/2005/8/layout/hierarchy1"/>
    <dgm:cxn modelId="{DE87FAA1-04F8-45AA-BECD-2F2E34070FC8}" type="presParOf" srcId="{F70E4B69-90D7-4AA9-ACB4-2FA10772A0B6}" destId="{B9B3FACE-66E8-4A33-9CDD-083D03CCB617}" srcOrd="0" destOrd="0" presId="urn:microsoft.com/office/officeart/2005/8/layout/hierarchy1"/>
    <dgm:cxn modelId="{DFCCC1D5-E03D-407A-9AB7-1DC8D9FFC07C}" type="presParOf" srcId="{B9B3FACE-66E8-4A33-9CDD-083D03CCB617}" destId="{D92ECCD2-3402-4CA9-98C0-50A37A7DEAF5}" srcOrd="0" destOrd="0" presId="urn:microsoft.com/office/officeart/2005/8/layout/hierarchy1"/>
    <dgm:cxn modelId="{10FC27E6-D1B6-45BA-8967-E4E5B96E8A4B}" type="presParOf" srcId="{B9B3FACE-66E8-4A33-9CDD-083D03CCB617}" destId="{A9F6B48B-A352-4709-BCCD-A69FE51950B4}" srcOrd="1" destOrd="0" presId="urn:microsoft.com/office/officeart/2005/8/layout/hierarchy1"/>
    <dgm:cxn modelId="{31D479D8-1D54-4253-89EB-BD122E28C3E7}" type="presParOf" srcId="{F70E4B69-90D7-4AA9-ACB4-2FA10772A0B6}" destId="{62C6BF02-2075-4E6B-B096-3A8AD20C6C35}" srcOrd="1" destOrd="0" presId="urn:microsoft.com/office/officeart/2005/8/layout/hierarchy1"/>
    <dgm:cxn modelId="{AD8CF862-39F8-42B8-BF52-648B1735E700}" type="presParOf" srcId="{86A6082B-7913-486F-90BE-B7D9910E7C12}" destId="{5185219D-37E5-43E7-A359-6514D9566BFD}" srcOrd="4" destOrd="0" presId="urn:microsoft.com/office/officeart/2005/8/layout/hierarchy1"/>
    <dgm:cxn modelId="{D76E397E-BFFD-454D-9C93-F213D3B223D0}" type="presParOf" srcId="{86A6082B-7913-486F-90BE-B7D9910E7C12}" destId="{A3C83D9C-FDF2-47D8-91BF-2527A37B5F58}" srcOrd="5" destOrd="0" presId="urn:microsoft.com/office/officeart/2005/8/layout/hierarchy1"/>
    <dgm:cxn modelId="{6D27B569-119F-499C-B574-C9D6B3A148BC}" type="presParOf" srcId="{A3C83D9C-FDF2-47D8-91BF-2527A37B5F58}" destId="{CF8A6E57-F3E2-4C14-88E5-E8E5208E5953}" srcOrd="0" destOrd="0" presId="urn:microsoft.com/office/officeart/2005/8/layout/hierarchy1"/>
    <dgm:cxn modelId="{31703552-24F2-4D7A-A139-6837F71FA5B4}" type="presParOf" srcId="{CF8A6E57-F3E2-4C14-88E5-E8E5208E5953}" destId="{BCA4F019-E46A-4C83-A2EE-20991077B79A}" srcOrd="0" destOrd="0" presId="urn:microsoft.com/office/officeart/2005/8/layout/hierarchy1"/>
    <dgm:cxn modelId="{F530E34D-CB4F-4DEC-90B5-BA666C36819A}" type="presParOf" srcId="{CF8A6E57-F3E2-4C14-88E5-E8E5208E5953}" destId="{06D156EE-1E49-4A04-89CE-CBE40A282156}" srcOrd="1" destOrd="0" presId="urn:microsoft.com/office/officeart/2005/8/layout/hierarchy1"/>
    <dgm:cxn modelId="{707705FA-6F0D-4595-A7EF-3B39717A4FC8}" type="presParOf" srcId="{A3C83D9C-FDF2-47D8-91BF-2527A37B5F58}" destId="{B4EE036C-38E7-4F86-B9A0-625638FBAB28}" srcOrd="1" destOrd="0" presId="urn:microsoft.com/office/officeart/2005/8/layout/hierarchy1"/>
    <dgm:cxn modelId="{E5311F3B-33BB-45EF-974D-11C656027F99}" type="presParOf" srcId="{B4EE036C-38E7-4F86-B9A0-625638FBAB28}" destId="{D6D5F47A-CB7B-4102-82ED-5DB53AC59EC1}" srcOrd="0" destOrd="0" presId="urn:microsoft.com/office/officeart/2005/8/layout/hierarchy1"/>
    <dgm:cxn modelId="{2A3247FC-5713-4F63-AC2C-E44DA6FE8FDA}" type="presParOf" srcId="{B4EE036C-38E7-4F86-B9A0-625638FBAB28}" destId="{AB37D192-6C98-44A5-A667-4924F94FC686}" srcOrd="1" destOrd="0" presId="urn:microsoft.com/office/officeart/2005/8/layout/hierarchy1"/>
    <dgm:cxn modelId="{B4580804-63E2-4C74-9EF5-FF30FC2304BC}" type="presParOf" srcId="{AB37D192-6C98-44A5-A667-4924F94FC686}" destId="{72BB42E2-8558-45A1-A314-27D834A55AD5}" srcOrd="0" destOrd="0" presId="urn:microsoft.com/office/officeart/2005/8/layout/hierarchy1"/>
    <dgm:cxn modelId="{2CE35260-6264-48FF-A3D1-090240C94649}" type="presParOf" srcId="{72BB42E2-8558-45A1-A314-27D834A55AD5}" destId="{075B0AB5-68BA-4DC5-B304-5299DD961598}" srcOrd="0" destOrd="0" presId="urn:microsoft.com/office/officeart/2005/8/layout/hierarchy1"/>
    <dgm:cxn modelId="{332A5350-63A9-42EA-B88C-1E3BEA574BD1}" type="presParOf" srcId="{72BB42E2-8558-45A1-A314-27D834A55AD5}" destId="{D945F117-1EE5-40CB-9812-26B9EE59E7B4}" srcOrd="1" destOrd="0" presId="urn:microsoft.com/office/officeart/2005/8/layout/hierarchy1"/>
    <dgm:cxn modelId="{AF0A6900-FF07-4BD8-A851-90439E116922}" type="presParOf" srcId="{AB37D192-6C98-44A5-A667-4924F94FC686}" destId="{4AD7A2F1-2468-46A7-A5D1-2AF85CDAB52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5F47A-CB7B-4102-82ED-5DB53AC59EC1}">
      <dsp:nvSpPr>
        <dsp:cNvPr id="0" name=""/>
        <dsp:cNvSpPr/>
      </dsp:nvSpPr>
      <dsp:spPr>
        <a:xfrm>
          <a:off x="7824164" y="3495346"/>
          <a:ext cx="91440" cy="651155"/>
        </a:xfrm>
        <a:custGeom>
          <a:avLst/>
          <a:gdLst/>
          <a:ahLst/>
          <a:cxnLst/>
          <a:rect l="0" t="0" r="0" b="0"/>
          <a:pathLst>
            <a:path>
              <a:moveTo>
                <a:pt x="45720" y="0"/>
              </a:moveTo>
              <a:lnTo>
                <a:pt x="45720" y="6511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85219D-37E5-43E7-A359-6514D9566BFD}">
      <dsp:nvSpPr>
        <dsp:cNvPr id="0" name=""/>
        <dsp:cNvSpPr/>
      </dsp:nvSpPr>
      <dsp:spPr>
        <a:xfrm>
          <a:off x="5133415" y="1422470"/>
          <a:ext cx="2736469" cy="651155"/>
        </a:xfrm>
        <a:custGeom>
          <a:avLst/>
          <a:gdLst/>
          <a:ahLst/>
          <a:cxnLst/>
          <a:rect l="0" t="0" r="0" b="0"/>
          <a:pathLst>
            <a:path>
              <a:moveTo>
                <a:pt x="0" y="0"/>
              </a:moveTo>
              <a:lnTo>
                <a:pt x="0" y="443743"/>
              </a:lnTo>
              <a:lnTo>
                <a:pt x="2736469" y="443743"/>
              </a:lnTo>
              <a:lnTo>
                <a:pt x="2736469" y="6511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B3D697-9899-4DF3-A367-96EAA6C02D29}">
      <dsp:nvSpPr>
        <dsp:cNvPr id="0" name=""/>
        <dsp:cNvSpPr/>
      </dsp:nvSpPr>
      <dsp:spPr>
        <a:xfrm>
          <a:off x="5087695" y="3495346"/>
          <a:ext cx="91440" cy="651155"/>
        </a:xfrm>
        <a:custGeom>
          <a:avLst/>
          <a:gdLst/>
          <a:ahLst/>
          <a:cxnLst/>
          <a:rect l="0" t="0" r="0" b="0"/>
          <a:pathLst>
            <a:path>
              <a:moveTo>
                <a:pt x="45720" y="0"/>
              </a:moveTo>
              <a:lnTo>
                <a:pt x="45720" y="6511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8993B0-CBCA-45F8-941A-210A7B165EB9}">
      <dsp:nvSpPr>
        <dsp:cNvPr id="0" name=""/>
        <dsp:cNvSpPr/>
      </dsp:nvSpPr>
      <dsp:spPr>
        <a:xfrm>
          <a:off x="5087695" y="1422470"/>
          <a:ext cx="91440" cy="651155"/>
        </a:xfrm>
        <a:custGeom>
          <a:avLst/>
          <a:gdLst/>
          <a:ahLst/>
          <a:cxnLst/>
          <a:rect l="0" t="0" r="0" b="0"/>
          <a:pathLst>
            <a:path>
              <a:moveTo>
                <a:pt x="45720" y="0"/>
              </a:moveTo>
              <a:lnTo>
                <a:pt x="45720" y="6511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C74C0D-7778-4BA4-892B-EFA622690BAC}">
      <dsp:nvSpPr>
        <dsp:cNvPr id="0" name=""/>
        <dsp:cNvSpPr/>
      </dsp:nvSpPr>
      <dsp:spPr>
        <a:xfrm>
          <a:off x="2351225" y="3495346"/>
          <a:ext cx="91440" cy="651155"/>
        </a:xfrm>
        <a:custGeom>
          <a:avLst/>
          <a:gdLst/>
          <a:ahLst/>
          <a:cxnLst/>
          <a:rect l="0" t="0" r="0" b="0"/>
          <a:pathLst>
            <a:path>
              <a:moveTo>
                <a:pt x="45720" y="0"/>
              </a:moveTo>
              <a:lnTo>
                <a:pt x="45720" y="65115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7B4405-F5FC-428F-92F9-80FD0A41F06C}">
      <dsp:nvSpPr>
        <dsp:cNvPr id="0" name=""/>
        <dsp:cNvSpPr/>
      </dsp:nvSpPr>
      <dsp:spPr>
        <a:xfrm>
          <a:off x="2396945" y="1422470"/>
          <a:ext cx="2736469" cy="651155"/>
        </a:xfrm>
        <a:custGeom>
          <a:avLst/>
          <a:gdLst/>
          <a:ahLst/>
          <a:cxnLst/>
          <a:rect l="0" t="0" r="0" b="0"/>
          <a:pathLst>
            <a:path>
              <a:moveTo>
                <a:pt x="2736469" y="0"/>
              </a:moveTo>
              <a:lnTo>
                <a:pt x="2736469" y="443743"/>
              </a:lnTo>
              <a:lnTo>
                <a:pt x="0" y="443743"/>
              </a:lnTo>
              <a:lnTo>
                <a:pt x="0" y="6511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F24800-220F-4874-84DF-6E55A9ED92CE}">
      <dsp:nvSpPr>
        <dsp:cNvPr id="0" name=""/>
        <dsp:cNvSpPr/>
      </dsp:nvSpPr>
      <dsp:spPr>
        <a:xfrm>
          <a:off x="4013950" y="750"/>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810046-A020-4F0D-BE67-B257F2BE4EFC}">
      <dsp:nvSpPr>
        <dsp:cNvPr id="0" name=""/>
        <dsp:cNvSpPr/>
      </dsp:nvSpPr>
      <dsp:spPr>
        <a:xfrm>
          <a:off x="4262720" y="237082"/>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שליחות לדבר עביה במקום שאין דברי הרב</a:t>
          </a:r>
        </a:p>
      </dsp:txBody>
      <dsp:txXfrm>
        <a:off x="4304361" y="278723"/>
        <a:ext cx="2155647" cy="1338438"/>
      </dsp:txXfrm>
    </dsp:sp>
    <dsp:sp modelId="{DA66921E-362E-4530-BD32-A089DB33B5E9}">
      <dsp:nvSpPr>
        <dsp:cNvPr id="0" name=""/>
        <dsp:cNvSpPr/>
      </dsp:nvSpPr>
      <dsp:spPr>
        <a:xfrm>
          <a:off x="1277481" y="2073626"/>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3830C6-C36A-4A1A-ACBE-7555B5569658}">
      <dsp:nvSpPr>
        <dsp:cNvPr id="0" name=""/>
        <dsp:cNvSpPr/>
      </dsp:nvSpPr>
      <dsp:spPr>
        <a:xfrm>
          <a:off x="1526251" y="2309957"/>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אין שליחות לדבר עבירה מבוססת רק על "דברי הרב"- ואם אינו שייך- יש לשיחות</a:t>
          </a:r>
        </a:p>
      </dsp:txBody>
      <dsp:txXfrm>
        <a:off x="1567892" y="2351598"/>
        <a:ext cx="2155647" cy="1338438"/>
      </dsp:txXfrm>
    </dsp:sp>
    <dsp:sp modelId="{CA297664-8942-48F3-9B0A-768BAF0B16BF}">
      <dsp:nvSpPr>
        <dsp:cNvPr id="0" name=""/>
        <dsp:cNvSpPr/>
      </dsp:nvSpPr>
      <dsp:spPr>
        <a:xfrm>
          <a:off x="1277481" y="4146501"/>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EEB403-0685-4D44-ABD0-3505D7DFEBF5}">
      <dsp:nvSpPr>
        <dsp:cNvPr id="0" name=""/>
        <dsp:cNvSpPr/>
      </dsp:nvSpPr>
      <dsp:spPr>
        <a:xfrm>
          <a:off x="1526251" y="4382833"/>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תוס- יש לשיחות לדבר עבירה אם אין "דברי הרב"- כמו שהשליח שוגג</a:t>
          </a:r>
        </a:p>
      </dsp:txBody>
      <dsp:txXfrm>
        <a:off x="1567892" y="4424474"/>
        <a:ext cx="2155647" cy="1338438"/>
      </dsp:txXfrm>
    </dsp:sp>
    <dsp:sp modelId="{6594504D-ACA9-4655-8BB6-985CA55F7755}">
      <dsp:nvSpPr>
        <dsp:cNvPr id="0" name=""/>
        <dsp:cNvSpPr/>
      </dsp:nvSpPr>
      <dsp:spPr>
        <a:xfrm>
          <a:off x="4013950" y="2073626"/>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B5610C-2EC7-4A75-9E58-0895E5A258F7}">
      <dsp:nvSpPr>
        <dsp:cNvPr id="0" name=""/>
        <dsp:cNvSpPr/>
      </dsp:nvSpPr>
      <dsp:spPr>
        <a:xfrm>
          <a:off x="4262720" y="2309957"/>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אין שליחות לדבר עבירה מבוססת רק על "דברי הרב"- אבל לעולם שייך</a:t>
          </a:r>
        </a:p>
      </dsp:txBody>
      <dsp:txXfrm>
        <a:off x="4304361" y="2351598"/>
        <a:ext cx="2155647" cy="1338438"/>
      </dsp:txXfrm>
    </dsp:sp>
    <dsp:sp modelId="{D92ECCD2-3402-4CA9-98C0-50A37A7DEAF5}">
      <dsp:nvSpPr>
        <dsp:cNvPr id="0" name=""/>
        <dsp:cNvSpPr/>
      </dsp:nvSpPr>
      <dsp:spPr>
        <a:xfrm>
          <a:off x="4013950" y="4146501"/>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F6B48B-A352-4709-BCCD-A69FE51950B4}">
      <dsp:nvSpPr>
        <dsp:cNvPr id="0" name=""/>
        <dsp:cNvSpPr/>
      </dsp:nvSpPr>
      <dsp:spPr>
        <a:xfrm>
          <a:off x="4262720" y="4382833"/>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ריטב"א 2- "</a:t>
          </a:r>
          <a:r>
            <a:rPr lang="he-IL" sz="1800" b="0" i="0" u="none" kern="1200" dirty="0"/>
            <a:t>אילו ידע האי שליח </a:t>
          </a:r>
          <a:r>
            <a:rPr lang="he-IL" sz="1800" b="0" i="0" u="none" kern="1200" dirty="0" err="1"/>
            <a:t>דהקדש</a:t>
          </a:r>
          <a:r>
            <a:rPr lang="he-IL" sz="1800" b="0" i="0" u="none" kern="1200" dirty="0"/>
            <a:t> הוא לא </a:t>
          </a:r>
          <a:r>
            <a:rPr lang="he-IL" sz="1800" b="0" i="0" u="none" kern="1200" dirty="0" err="1"/>
            <a:t>הוה</a:t>
          </a:r>
          <a:r>
            <a:rPr lang="he-IL" sz="1800" b="0" i="0" u="none" kern="1200" dirty="0"/>
            <a:t> ליה שליח כי דברי הרב שומעים </a:t>
          </a:r>
          <a:r>
            <a:rPr lang="he-IL" sz="1800" b="0" i="0" u="none" kern="1200" dirty="0" err="1"/>
            <a:t>והוה</a:t>
          </a:r>
          <a:r>
            <a:rPr lang="he-IL" sz="1800" b="0" i="0" u="none" kern="1200" dirty="0"/>
            <a:t> ליה שליח בטעות</a:t>
          </a:r>
          <a:r>
            <a:rPr lang="he-IL" sz="1800" kern="1200" dirty="0"/>
            <a:t>"</a:t>
          </a:r>
        </a:p>
      </dsp:txBody>
      <dsp:txXfrm>
        <a:off x="4304361" y="4424474"/>
        <a:ext cx="2155647" cy="1338438"/>
      </dsp:txXfrm>
    </dsp:sp>
    <dsp:sp modelId="{BCA4F019-E46A-4C83-A2EE-20991077B79A}">
      <dsp:nvSpPr>
        <dsp:cNvPr id="0" name=""/>
        <dsp:cNvSpPr/>
      </dsp:nvSpPr>
      <dsp:spPr>
        <a:xfrm>
          <a:off x="6750419" y="2073626"/>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D156EE-1E49-4A04-89CE-CBE40A282156}">
      <dsp:nvSpPr>
        <dsp:cNvPr id="0" name=""/>
        <dsp:cNvSpPr/>
      </dsp:nvSpPr>
      <dsp:spPr>
        <a:xfrm>
          <a:off x="6999189" y="2309957"/>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לא תלוי על "דברי הרב" אלא יש דין דאורייתא שאין שליחות לדבר עבירה</a:t>
          </a:r>
        </a:p>
      </dsp:txBody>
      <dsp:txXfrm>
        <a:off x="7040830" y="2351598"/>
        <a:ext cx="2155647" cy="1338438"/>
      </dsp:txXfrm>
    </dsp:sp>
    <dsp:sp modelId="{075B0AB5-68BA-4DC5-B304-5299DD961598}">
      <dsp:nvSpPr>
        <dsp:cNvPr id="0" name=""/>
        <dsp:cNvSpPr/>
      </dsp:nvSpPr>
      <dsp:spPr>
        <a:xfrm>
          <a:off x="6750419" y="4146501"/>
          <a:ext cx="2238929" cy="14217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45F117-1EE5-40CB-9812-26B9EE59E7B4}">
      <dsp:nvSpPr>
        <dsp:cNvPr id="0" name=""/>
        <dsp:cNvSpPr/>
      </dsp:nvSpPr>
      <dsp:spPr>
        <a:xfrm>
          <a:off x="6999189" y="4382833"/>
          <a:ext cx="2238929" cy="14217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ריטב"א 1</a:t>
          </a:r>
        </a:p>
      </dsp:txBody>
      <dsp:txXfrm>
        <a:off x="7040830" y="4424474"/>
        <a:ext cx="2155647" cy="13384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E7862-E072-4643-896B-455189A026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C89F8744-7764-4904-B8D6-2C006FE0DF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1CE23AF1-5183-4B9B-A05B-62808D441CDD}"/>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5" name="Footer Placeholder 4">
            <a:extLst>
              <a:ext uri="{FF2B5EF4-FFF2-40B4-BE49-F238E27FC236}">
                <a16:creationId xmlns:a16="http://schemas.microsoft.com/office/drawing/2014/main" id="{E67822C3-1B79-4D4F-BCC5-0346A2D5834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A8F4347-8045-45D8-9E75-4B924CE512AE}"/>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4155289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FEDD3-0A09-41C0-B8FE-326E88CBA57C}"/>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ADAB09F7-0E7F-4078-A897-50FCDCC8C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9DC80F7C-E847-420F-B03A-241EEE199BC0}"/>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5" name="Footer Placeholder 4">
            <a:extLst>
              <a:ext uri="{FF2B5EF4-FFF2-40B4-BE49-F238E27FC236}">
                <a16:creationId xmlns:a16="http://schemas.microsoft.com/office/drawing/2014/main" id="{DA2BD1D1-CBCC-4472-AFB1-6A3B92B8EFCB}"/>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FF66BBE-6CDF-4579-B5B0-BBE6146ED9F0}"/>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245908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168ABB-8503-46DA-82B3-72AE543BDB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7976ADD8-CFFE-4E44-A306-058F0F43EA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340826A-FF45-40D5-898D-B72396CFC40A}"/>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5" name="Footer Placeholder 4">
            <a:extLst>
              <a:ext uri="{FF2B5EF4-FFF2-40B4-BE49-F238E27FC236}">
                <a16:creationId xmlns:a16="http://schemas.microsoft.com/office/drawing/2014/main" id="{2B786304-7F0F-4C6E-980E-9C29BF1BD8E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9897928-D0F6-4560-97D3-E92CD3F89DBB}"/>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234050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FAD9-4AFE-4F3B-9A4B-17AA465077EC}"/>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FF131FD9-C873-44AF-A939-DC63722D7D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9E032C0-A1D8-4631-AB21-64AD4C611FE4}"/>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5" name="Footer Placeholder 4">
            <a:extLst>
              <a:ext uri="{FF2B5EF4-FFF2-40B4-BE49-F238E27FC236}">
                <a16:creationId xmlns:a16="http://schemas.microsoft.com/office/drawing/2014/main" id="{F8A8B9B7-7DF7-4D92-B164-828C221B3E8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64676E0-4FE3-41D9-AACF-0C2EFE441C43}"/>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266881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D0E2B-1659-451E-AC85-28E13E8A2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CF21F3D0-A2A5-4E5B-8CC9-801D810176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07ABA6-E84A-49DB-95D6-40A0C0DDEEF6}"/>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5" name="Footer Placeholder 4">
            <a:extLst>
              <a:ext uri="{FF2B5EF4-FFF2-40B4-BE49-F238E27FC236}">
                <a16:creationId xmlns:a16="http://schemas.microsoft.com/office/drawing/2014/main" id="{F77A2B35-0E35-4D7C-BD69-E180847C9A1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571D4469-E0BF-41BF-AC09-017BA2B1E121}"/>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61186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D85E3-A675-4C95-A4C8-6FC4A230E75B}"/>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7C2C5C7B-1EAD-49A2-A52E-FDD9A498A7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7E872706-95C6-46D6-9DE2-CC05E0853C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8AAC5BB8-B946-40CC-BCA7-4BBB18C693E6}"/>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6" name="Footer Placeholder 5">
            <a:extLst>
              <a:ext uri="{FF2B5EF4-FFF2-40B4-BE49-F238E27FC236}">
                <a16:creationId xmlns:a16="http://schemas.microsoft.com/office/drawing/2014/main" id="{4A1332CE-9D9A-4B0D-A611-8DB0E660896E}"/>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6C484E12-A2CC-412A-88FC-206EB59DB9E6}"/>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3103466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BC8C9-C6FB-4E15-9B16-7B5C73BAC4A8}"/>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8CA8A68E-A250-4769-B9B3-166F086304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B3FF56-9FB2-471E-AAEE-0EAD139F9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AA8A5F77-DE23-4051-8EBC-C4CC4B6A1E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4C286A-DC9C-4FA1-8838-D28B0861AF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400F1600-3375-4DDB-B80E-798B3884A046}"/>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8" name="Footer Placeholder 7">
            <a:extLst>
              <a:ext uri="{FF2B5EF4-FFF2-40B4-BE49-F238E27FC236}">
                <a16:creationId xmlns:a16="http://schemas.microsoft.com/office/drawing/2014/main" id="{246778EA-6A68-4481-8E6E-E9AFA3552290}"/>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F5E1715A-B86D-46B2-9E72-AD22900D295C}"/>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3146558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B750D-F6FD-4154-A10C-E44419DCA9DC}"/>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6B0AF512-0571-4212-8ACA-F96F784B6B9E}"/>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4" name="Footer Placeholder 3">
            <a:extLst>
              <a:ext uri="{FF2B5EF4-FFF2-40B4-BE49-F238E27FC236}">
                <a16:creationId xmlns:a16="http://schemas.microsoft.com/office/drawing/2014/main" id="{EF6F8496-9909-49E2-8F77-8CA5DA446965}"/>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8F5ABDBD-17ED-4A63-8F1D-AFB160DEC7C5}"/>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399131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694F5E-3D51-4CC0-A252-0BC80F176240}"/>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3" name="Footer Placeholder 2">
            <a:extLst>
              <a:ext uri="{FF2B5EF4-FFF2-40B4-BE49-F238E27FC236}">
                <a16:creationId xmlns:a16="http://schemas.microsoft.com/office/drawing/2014/main" id="{57292DAD-F367-4D3F-95A2-B67D8C9E9B53}"/>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A75080F6-94E4-469F-A92C-C2A2C04394BD}"/>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3719493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AB62E-896C-4D06-8494-19C433F943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0DEB8118-0E73-40A6-94C2-2A7FD0A7F7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B5A00F3D-AD24-4882-A9BB-3626C1D31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32D869-C35F-47B7-AFB5-71A2E33D2786}"/>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6" name="Footer Placeholder 5">
            <a:extLst>
              <a:ext uri="{FF2B5EF4-FFF2-40B4-BE49-F238E27FC236}">
                <a16:creationId xmlns:a16="http://schemas.microsoft.com/office/drawing/2014/main" id="{ED3DCD07-405B-4DCB-8C6A-4E29BEE784DF}"/>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B065810C-EECC-406B-AC70-EC7023DE1930}"/>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3799193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6E8C4-137B-4B19-96E8-A730ABD846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99D6CE4C-A456-4751-91A5-7FA9BA78E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74B88A30-5BA6-41BB-BCB3-440AA30EF9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BD6183-61FA-47E6-89BE-AF160EDABFA2}"/>
              </a:ext>
            </a:extLst>
          </p:cNvPr>
          <p:cNvSpPr>
            <a:spLocks noGrp="1"/>
          </p:cNvSpPr>
          <p:nvPr>
            <p:ph type="dt" sz="half" idx="10"/>
          </p:nvPr>
        </p:nvSpPr>
        <p:spPr/>
        <p:txBody>
          <a:bodyPr/>
          <a:lstStyle/>
          <a:p>
            <a:fld id="{36720668-FCEB-49B8-8BED-9453FA58A517}" type="datetimeFigureOut">
              <a:rPr lang="he-IL" smtClean="0"/>
              <a:t>י"ז/תמוז/תשפ"א</a:t>
            </a:fld>
            <a:endParaRPr lang="he-IL"/>
          </a:p>
        </p:txBody>
      </p:sp>
      <p:sp>
        <p:nvSpPr>
          <p:cNvPr id="6" name="Footer Placeholder 5">
            <a:extLst>
              <a:ext uri="{FF2B5EF4-FFF2-40B4-BE49-F238E27FC236}">
                <a16:creationId xmlns:a16="http://schemas.microsoft.com/office/drawing/2014/main" id="{057F92A2-D3DA-4F93-979B-95F64A45B3B7}"/>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62222D4F-144C-470C-8B11-A9849B661DEC}"/>
              </a:ext>
            </a:extLst>
          </p:cNvPr>
          <p:cNvSpPr>
            <a:spLocks noGrp="1"/>
          </p:cNvSpPr>
          <p:nvPr>
            <p:ph type="sldNum" sz="quarter" idx="12"/>
          </p:nvPr>
        </p:nvSpPr>
        <p:spPr/>
        <p:txBody>
          <a:bodyPr/>
          <a:lstStyle/>
          <a:p>
            <a:fld id="{33FD42C2-C020-4DD0-B2A0-C80032C2AD26}" type="slidenum">
              <a:rPr lang="he-IL" smtClean="0"/>
              <a:t>‹#›</a:t>
            </a:fld>
            <a:endParaRPr lang="he-IL"/>
          </a:p>
        </p:txBody>
      </p:sp>
    </p:spTree>
    <p:extLst>
      <p:ext uri="{BB962C8B-B14F-4D97-AF65-F5344CB8AC3E}">
        <p14:creationId xmlns:p14="http://schemas.microsoft.com/office/powerpoint/2010/main" val="556985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B4EAC8-76C7-4D56-8793-96B50FDE05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79CB44C5-B740-43E6-8B41-F88CA38008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8744A91-F969-439D-8845-50CE086255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20668-FCEB-49B8-8BED-9453FA58A517}" type="datetimeFigureOut">
              <a:rPr lang="he-IL" smtClean="0"/>
              <a:t>י"ז/תמוז/תשפ"א</a:t>
            </a:fld>
            <a:endParaRPr lang="he-IL"/>
          </a:p>
        </p:txBody>
      </p:sp>
      <p:sp>
        <p:nvSpPr>
          <p:cNvPr id="5" name="Footer Placeholder 4">
            <a:extLst>
              <a:ext uri="{FF2B5EF4-FFF2-40B4-BE49-F238E27FC236}">
                <a16:creationId xmlns:a16="http://schemas.microsoft.com/office/drawing/2014/main" id="{62114D83-CEFB-4722-9B2F-2071888491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526604ED-719E-47AA-A45D-A7133C3F6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D42C2-C020-4DD0-B2A0-C80032C2AD26}" type="slidenum">
              <a:rPr lang="he-IL" smtClean="0"/>
              <a:t>‹#›</a:t>
            </a:fld>
            <a:endParaRPr lang="he-IL"/>
          </a:p>
        </p:txBody>
      </p:sp>
    </p:spTree>
    <p:extLst>
      <p:ext uri="{BB962C8B-B14F-4D97-AF65-F5344CB8AC3E}">
        <p14:creationId xmlns:p14="http://schemas.microsoft.com/office/powerpoint/2010/main" val="2192430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73EA-A910-42EA-8B04-E428D06D3C03}"/>
              </a:ext>
            </a:extLst>
          </p:cNvPr>
          <p:cNvSpPr>
            <a:spLocks noGrp="1"/>
          </p:cNvSpPr>
          <p:nvPr>
            <p:ph type="ctrTitle"/>
          </p:nvPr>
        </p:nvSpPr>
        <p:spPr/>
        <p:txBody>
          <a:bodyPr/>
          <a:lstStyle/>
          <a:p>
            <a:r>
              <a:rPr lang="he-IL" dirty="0"/>
              <a:t>שליחות לדבר עבירה</a:t>
            </a:r>
          </a:p>
        </p:txBody>
      </p:sp>
      <p:sp>
        <p:nvSpPr>
          <p:cNvPr id="3" name="Subtitle 2">
            <a:extLst>
              <a:ext uri="{FF2B5EF4-FFF2-40B4-BE49-F238E27FC236}">
                <a16:creationId xmlns:a16="http://schemas.microsoft.com/office/drawing/2014/main" id="{AEF19687-57E7-4D75-A62A-5E623F78ED13}"/>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246505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5F123-72C8-46CA-AC4D-9988E2FDFE1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7871937-E85C-4BCC-9320-461E378689B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שאני התם דאין שליח לדבר עבירה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דברי הרב ודברי התלמיד דברי מי שומעין. </a:t>
            </a:r>
            <a:r>
              <a:rPr lang="he-IL" sz="2200" b="1" i="0" u="none" strike="noStrike" dirty="0">
                <a:solidFill>
                  <a:srgbClr val="000000"/>
                </a:solidFill>
                <a:effectLst/>
                <a:latin typeface="Arial" panose="020B0604020202020204" pitchFamily="34" charset="0"/>
              </a:rPr>
              <a:t>פירוש טעמא </a:t>
            </a:r>
            <a:r>
              <a:rPr lang="he-IL" sz="2200" b="1" i="0" u="none" strike="noStrike" dirty="0" err="1">
                <a:solidFill>
                  <a:srgbClr val="000000"/>
                </a:solidFill>
                <a:effectLst/>
                <a:latin typeface="Arial" panose="020B0604020202020204" pitchFamily="34" charset="0"/>
              </a:rPr>
              <a:t>קאמרינן</a:t>
            </a:r>
            <a:r>
              <a:rPr lang="he-IL" sz="2200" b="1" i="0" u="none" strike="noStrike" dirty="0">
                <a:solidFill>
                  <a:srgbClr val="000000"/>
                </a:solidFill>
                <a:effectLst/>
                <a:latin typeface="Arial" panose="020B0604020202020204" pitchFamily="34" charset="0"/>
              </a:rPr>
              <a:t> שהוא כן על הרוב, </a:t>
            </a:r>
            <a:r>
              <a:rPr lang="he-IL" sz="2200" b="1" i="0" u="sng" strike="noStrike" dirty="0">
                <a:solidFill>
                  <a:srgbClr val="000000"/>
                </a:solidFill>
                <a:effectLst/>
                <a:latin typeface="Arial" panose="020B0604020202020204" pitchFamily="34" charset="0"/>
              </a:rPr>
              <a:t>מיהו </a:t>
            </a:r>
            <a:r>
              <a:rPr lang="he-IL" sz="2200" b="1" i="0" u="sng" strike="noStrike" dirty="0" err="1">
                <a:solidFill>
                  <a:srgbClr val="000000"/>
                </a:solidFill>
                <a:effectLst/>
                <a:latin typeface="Arial" panose="020B0604020202020204" pitchFamily="34" charset="0"/>
              </a:rPr>
              <a:t>דינא</a:t>
            </a:r>
            <a:r>
              <a:rPr lang="he-IL" sz="2200" b="1" i="0" u="sng" strike="noStrike" dirty="0">
                <a:solidFill>
                  <a:srgbClr val="000000"/>
                </a:solidFill>
                <a:effectLst/>
                <a:latin typeface="Arial" panose="020B0604020202020204" pitchFamily="34" charset="0"/>
              </a:rPr>
              <a:t> דאורייתא הוא כדלקמן ואפילו </a:t>
            </a:r>
            <a:r>
              <a:rPr lang="he-IL" sz="2200" b="1" i="0" u="sng" strike="noStrike" dirty="0" err="1">
                <a:solidFill>
                  <a:srgbClr val="000000"/>
                </a:solidFill>
                <a:effectLst/>
                <a:latin typeface="Arial" panose="020B0604020202020204" pitchFamily="34" charset="0"/>
              </a:rPr>
              <a:t>היכא</a:t>
            </a:r>
            <a:r>
              <a:rPr lang="he-IL" sz="2200" b="1" i="0" u="sng" strike="noStrike" dirty="0">
                <a:solidFill>
                  <a:srgbClr val="000000"/>
                </a:solidFill>
                <a:effectLst/>
                <a:latin typeface="Arial" panose="020B0604020202020204" pitchFamily="34" charset="0"/>
              </a:rPr>
              <a:t> דליתיה </a:t>
            </a:r>
            <a:r>
              <a:rPr lang="he-IL" sz="2200" b="1" i="0" u="sng" strike="noStrike" dirty="0" err="1">
                <a:solidFill>
                  <a:srgbClr val="000000"/>
                </a:solidFill>
                <a:effectLst/>
                <a:latin typeface="Arial" panose="020B0604020202020204" pitchFamily="34" charset="0"/>
              </a:rPr>
              <a:t>להאי</a:t>
            </a:r>
            <a:r>
              <a:rPr lang="he-IL" sz="2200" b="1" i="0" u="sng" strike="noStrike" dirty="0">
                <a:solidFill>
                  <a:srgbClr val="000000"/>
                </a:solidFill>
                <a:effectLst/>
                <a:latin typeface="Arial" panose="020B0604020202020204" pitchFamily="34" charset="0"/>
              </a:rPr>
              <a:t> טעמא</a:t>
            </a:r>
            <a:r>
              <a:rPr lang="he-IL" sz="2200" b="1" i="0" u="none" strike="noStrike" dirty="0">
                <a:solidFill>
                  <a:srgbClr val="000000"/>
                </a:solidFill>
                <a:effectLst/>
                <a:latin typeface="Arial" panose="020B0604020202020204" pitchFamily="34" charset="0"/>
              </a:rPr>
              <a:t> כגון שהוא שוגג</a:t>
            </a:r>
            <a:r>
              <a:rPr lang="he-IL" sz="2200" b="0" i="0" u="none" strike="noStrike" dirty="0">
                <a:solidFill>
                  <a:srgbClr val="000000"/>
                </a:solidFill>
                <a:effectLst/>
                <a:latin typeface="Arial" panose="020B0604020202020204" pitchFamily="34" charset="0"/>
              </a:rPr>
              <a:t> וכיוצא בזה, </a:t>
            </a:r>
            <a:r>
              <a:rPr lang="he-IL" sz="2200" b="0" i="0" u="none" strike="noStrike" dirty="0" err="1">
                <a:solidFill>
                  <a:srgbClr val="000000"/>
                </a:solidFill>
                <a:effectLst/>
                <a:latin typeface="Arial" panose="020B0604020202020204" pitchFamily="34" charset="0"/>
              </a:rPr>
              <a:t>וכדאמרינן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בבבא</a:t>
            </a:r>
            <a:r>
              <a:rPr lang="he-IL" sz="2200" b="0" i="0" u="none" strike="noStrike" dirty="0">
                <a:solidFill>
                  <a:srgbClr val="000000"/>
                </a:solidFill>
                <a:effectLst/>
                <a:latin typeface="Arial" panose="020B0604020202020204" pitchFamily="34" charset="0"/>
              </a:rPr>
              <a:t> מציעא ...והיינו </a:t>
            </a:r>
            <a:r>
              <a:rPr lang="he-IL" sz="2200" b="0" i="0" u="none" strike="noStrike" dirty="0" err="1">
                <a:solidFill>
                  <a:srgbClr val="000000"/>
                </a:solidFill>
                <a:effectLst/>
                <a:latin typeface="Arial" panose="020B0604020202020204" pitchFamily="34" charset="0"/>
              </a:rPr>
              <a:t>דאקשינן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אהא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דתניא</a:t>
            </a:r>
            <a:r>
              <a:rPr lang="he-IL" sz="2200" b="0" i="0" u="none" strike="noStrike" dirty="0">
                <a:solidFill>
                  <a:srgbClr val="000000"/>
                </a:solidFill>
                <a:effectLst/>
                <a:latin typeface="Arial" panose="020B0604020202020204" pitchFamily="34" charset="0"/>
              </a:rPr>
              <a:t> שליח שעשה שליחותו בעל הבית מעל </a:t>
            </a:r>
            <a:r>
              <a:rPr lang="he-IL" sz="2200" b="0" i="0" u="none" strike="noStrike" dirty="0" err="1">
                <a:solidFill>
                  <a:srgbClr val="000000"/>
                </a:solidFill>
                <a:effectLst/>
                <a:latin typeface="Arial" panose="020B0604020202020204" pitchFamily="34" charset="0"/>
              </a:rPr>
              <a:t>ואמאי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אין שליח לדבר עבירה, והא התם דהוי שליח שוגג ואפילו הכי </a:t>
            </a:r>
            <a:r>
              <a:rPr lang="he-IL" sz="2200" b="0" i="0" u="none" strike="noStrike" dirty="0" err="1">
                <a:solidFill>
                  <a:srgbClr val="000000"/>
                </a:solidFill>
                <a:effectLst/>
                <a:latin typeface="Arial" panose="020B0604020202020204" pitchFamily="34" charset="0"/>
              </a:rPr>
              <a:t>פרכינן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דנימא</a:t>
            </a:r>
            <a:r>
              <a:rPr lang="he-IL" sz="2200" b="0" i="0" u="none" strike="noStrike" dirty="0">
                <a:solidFill>
                  <a:srgbClr val="000000"/>
                </a:solidFill>
                <a:effectLst/>
                <a:latin typeface="Arial" panose="020B0604020202020204" pitchFamily="34" charset="0"/>
              </a:rPr>
              <a:t> אין שליח לדבר עבירה ואף על גב דלא שייך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דברי הרב ודברי התלמיד דברי מי שומעין.... </a:t>
            </a:r>
            <a:r>
              <a:rPr lang="he-IL" sz="2200" b="1" i="0" u="none" strike="noStrike" dirty="0">
                <a:solidFill>
                  <a:srgbClr val="000000"/>
                </a:solidFill>
                <a:effectLst/>
                <a:latin typeface="Arial" panose="020B0604020202020204" pitchFamily="34" charset="0"/>
              </a:rPr>
              <a:t>ותדע </a:t>
            </a:r>
            <a:r>
              <a:rPr lang="he-IL" sz="2200" b="1" i="0" u="none" strike="noStrike" dirty="0" err="1">
                <a:solidFill>
                  <a:srgbClr val="000000"/>
                </a:solidFill>
                <a:effectLst/>
                <a:latin typeface="Arial" panose="020B0604020202020204" pitchFamily="34" charset="0"/>
              </a:rPr>
              <a:t>דאפילו</a:t>
            </a:r>
            <a:r>
              <a:rPr lang="he-IL" sz="2200" b="1" i="0" u="none" strike="noStrike" dirty="0">
                <a:solidFill>
                  <a:srgbClr val="000000"/>
                </a:solidFill>
                <a:effectLst/>
                <a:latin typeface="Arial" panose="020B0604020202020204" pitchFamily="34" charset="0"/>
              </a:rPr>
              <a:t> בשוגג שייך האי טעמא </a:t>
            </a:r>
            <a:r>
              <a:rPr lang="he-IL" sz="2200" b="1" i="0" u="none" strike="noStrike" dirty="0" err="1">
                <a:solidFill>
                  <a:srgbClr val="000000"/>
                </a:solidFill>
                <a:effectLst/>
                <a:latin typeface="Arial" panose="020B0604020202020204" pitchFamily="34" charset="0"/>
              </a:rPr>
              <a:t>דאנן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אמרינן</a:t>
            </a:r>
            <a:r>
              <a:rPr lang="he-IL" sz="2200" b="1" i="0" u="none" strike="noStrike" dirty="0">
                <a:solidFill>
                  <a:srgbClr val="000000"/>
                </a:solidFill>
                <a:effectLst/>
                <a:latin typeface="Arial" panose="020B0604020202020204" pitchFamily="34" charset="0"/>
              </a:rPr>
              <a:t> אילו ידע האי שליח </a:t>
            </a:r>
            <a:r>
              <a:rPr lang="he-IL" sz="2200" b="1" i="0" u="none" strike="noStrike" dirty="0" err="1">
                <a:solidFill>
                  <a:srgbClr val="000000"/>
                </a:solidFill>
                <a:effectLst/>
                <a:latin typeface="Arial" panose="020B0604020202020204" pitchFamily="34" charset="0"/>
              </a:rPr>
              <a:t>דהקדש</a:t>
            </a:r>
            <a:r>
              <a:rPr lang="he-IL" sz="2200" b="1" i="0" u="none" strike="noStrike" dirty="0">
                <a:solidFill>
                  <a:srgbClr val="000000"/>
                </a:solidFill>
                <a:effectLst/>
                <a:latin typeface="Arial" panose="020B0604020202020204" pitchFamily="34" charset="0"/>
              </a:rPr>
              <a:t> הוא לא </a:t>
            </a:r>
            <a:r>
              <a:rPr lang="he-IL" sz="2200" b="1" i="0" u="none" strike="noStrike" dirty="0" err="1">
                <a:solidFill>
                  <a:srgbClr val="000000"/>
                </a:solidFill>
                <a:effectLst/>
                <a:latin typeface="Arial" panose="020B0604020202020204" pitchFamily="34" charset="0"/>
              </a:rPr>
              <a:t>הוה</a:t>
            </a:r>
            <a:r>
              <a:rPr lang="he-IL" sz="2200" b="1" i="0" u="none" strike="noStrike" dirty="0">
                <a:solidFill>
                  <a:srgbClr val="000000"/>
                </a:solidFill>
                <a:effectLst/>
                <a:latin typeface="Arial" panose="020B0604020202020204" pitchFamily="34" charset="0"/>
              </a:rPr>
              <a:t> ליה שליח כי דברי הרב שומעים </a:t>
            </a:r>
            <a:r>
              <a:rPr lang="he-IL" sz="2200" b="1" i="0" u="none" strike="noStrike" dirty="0" err="1">
                <a:solidFill>
                  <a:srgbClr val="000000"/>
                </a:solidFill>
                <a:effectLst/>
                <a:latin typeface="Arial" panose="020B0604020202020204" pitchFamily="34" charset="0"/>
              </a:rPr>
              <a:t>והוה</a:t>
            </a:r>
            <a:r>
              <a:rPr lang="he-IL" sz="2200" b="1" i="0" u="none" strike="noStrike" dirty="0">
                <a:solidFill>
                  <a:srgbClr val="000000"/>
                </a:solidFill>
                <a:effectLst/>
                <a:latin typeface="Arial" panose="020B0604020202020204" pitchFamily="34" charset="0"/>
              </a:rPr>
              <a:t> ליה שליח בטעות ובטל שליחותו וחשוב כעושה מעצמו בשוגג</a:t>
            </a:r>
            <a:r>
              <a:rPr lang="he-IL" sz="2200" b="0" i="0" u="none" strike="noStrike" dirty="0">
                <a:solidFill>
                  <a:srgbClr val="000000"/>
                </a:solidFill>
                <a:effectLst/>
                <a:latin typeface="Arial" panose="020B0604020202020204" pitchFamily="34" charset="0"/>
              </a:rPr>
              <a:t>, כנ"ל.</a:t>
            </a:r>
            <a:endParaRPr lang="he-IL" sz="2200" b="0" dirty="0">
              <a:effectLst/>
            </a:endParaRPr>
          </a:p>
        </p:txBody>
      </p:sp>
    </p:spTree>
    <p:extLst>
      <p:ext uri="{BB962C8B-B14F-4D97-AF65-F5344CB8AC3E}">
        <p14:creationId xmlns:p14="http://schemas.microsoft.com/office/powerpoint/2010/main" val="90777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8005976-6110-4CC2-9DF3-F2361759BCA2}"/>
              </a:ext>
            </a:extLst>
          </p:cNvPr>
          <p:cNvGraphicFramePr>
            <a:graphicFrameLocks noGrp="1"/>
          </p:cNvGraphicFramePr>
          <p:nvPr>
            <p:ph idx="1"/>
          </p:nvPr>
        </p:nvGraphicFramePr>
        <p:xfrm>
          <a:off x="838200" y="371659"/>
          <a:ext cx="10515600" cy="580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21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4CF01-B56C-4DAC-BDDE-2C089858609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15CCCA2-FEE2-45EE-8745-72EBC765E7EA}"/>
              </a:ext>
            </a:extLst>
          </p:cNvPr>
          <p:cNvSpPr>
            <a:spLocks noGrp="1"/>
          </p:cNvSpPr>
          <p:nvPr>
            <p:ph idx="1"/>
          </p:nvPr>
        </p:nvSpPr>
        <p:spPr/>
        <p:txBody>
          <a:bodyPr/>
          <a:lstStyle/>
          <a:p>
            <a:r>
              <a:rPr lang="en-US" dirty="0"/>
              <a:t>Players</a:t>
            </a:r>
          </a:p>
          <a:p>
            <a:pPr lvl="1"/>
            <a:r>
              <a:rPr lang="he-IL" dirty="0"/>
              <a:t>שליח</a:t>
            </a:r>
          </a:p>
          <a:p>
            <a:pPr lvl="1"/>
            <a:r>
              <a:rPr lang="he-IL" dirty="0"/>
              <a:t>משלח</a:t>
            </a:r>
          </a:p>
          <a:p>
            <a:pPr lvl="1"/>
            <a:r>
              <a:rPr lang="he-IL" dirty="0"/>
              <a:t>תורה?</a:t>
            </a:r>
          </a:p>
          <a:p>
            <a:r>
              <a:rPr lang="en-US" dirty="0"/>
              <a:t>Relation to </a:t>
            </a:r>
            <a:r>
              <a:rPr lang="he-IL" dirty="0"/>
              <a:t>שליחות</a:t>
            </a:r>
            <a:r>
              <a:rPr lang="en-US" dirty="0"/>
              <a:t> as an institution- how does it work with the internal mechanics </a:t>
            </a:r>
          </a:p>
        </p:txBody>
      </p:sp>
    </p:spTree>
    <p:extLst>
      <p:ext uri="{BB962C8B-B14F-4D97-AF65-F5344CB8AC3E}">
        <p14:creationId xmlns:p14="http://schemas.microsoft.com/office/powerpoint/2010/main" val="209305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76635-8660-400A-AF62-8184F46EFC0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D8C11EC-0CE6-4688-8759-0274912DACA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והא דתנן: השולח את הבעירה ביד חרש שוטה וקטן - פטור מדיני אדם וחייב בדיני שמים, שילח ביד פיקח - פיקח חייב; </a:t>
            </a:r>
            <a:r>
              <a:rPr lang="he-IL" sz="2200" b="0" i="0" u="none" strike="noStrike" dirty="0" err="1">
                <a:solidFill>
                  <a:srgbClr val="000000"/>
                </a:solidFill>
                <a:effectLst/>
                <a:latin typeface="Arial" panose="020B0604020202020204" pitchFamily="34" charset="0"/>
              </a:rPr>
              <a:t>ואמאי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שלוחו של אדם כמותו! שאני התם, דאין שליח לדבר עבירה,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דברי הרב ודברי תלמיד - דברי מי שומעים?</a:t>
            </a:r>
            <a:endParaRPr lang="he-IL" sz="2200" dirty="0"/>
          </a:p>
        </p:txBody>
      </p:sp>
    </p:spTree>
    <p:extLst>
      <p:ext uri="{BB962C8B-B14F-4D97-AF65-F5344CB8AC3E}">
        <p14:creationId xmlns:p14="http://schemas.microsoft.com/office/powerpoint/2010/main" val="257320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52DF1-9B9D-4A43-A55A-AF85D7168A2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0E3B604-3C71-4398-A7EC-2946EE5AECC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סמ"ע</a:t>
            </a:r>
            <a:r>
              <a:rPr lang="he-IL" sz="2200" b="0" i="0" u="none" strike="noStrike" dirty="0">
                <a:solidFill>
                  <a:srgbClr val="000000"/>
                </a:solidFill>
                <a:effectLst/>
                <a:latin typeface="Arial" panose="020B0604020202020204" pitchFamily="34" charset="0"/>
              </a:rPr>
              <a:t> סימן </a:t>
            </a:r>
            <a:r>
              <a:rPr lang="he-IL" sz="2200" b="0" i="0" u="none" strike="noStrike" dirty="0" err="1">
                <a:solidFill>
                  <a:srgbClr val="000000"/>
                </a:solidFill>
                <a:effectLst/>
                <a:latin typeface="Arial" panose="020B0604020202020204" pitchFamily="34" charset="0"/>
              </a:rPr>
              <a:t>קפב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ס"ק</a:t>
            </a:r>
            <a:r>
              <a:rPr lang="he-IL" sz="2200" b="0" i="0" u="none" strike="noStrike" dirty="0">
                <a:solidFill>
                  <a:srgbClr val="000000"/>
                </a:solidFill>
                <a:effectLst/>
                <a:latin typeface="Arial" panose="020B0604020202020204" pitchFamily="34" charset="0"/>
              </a:rPr>
              <a:t>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 חוץ מלדבר עבירה. </a:t>
            </a:r>
            <a:r>
              <a:rPr lang="he-IL" sz="2200" b="0" i="0" u="none" strike="noStrike" dirty="0" err="1">
                <a:solidFill>
                  <a:srgbClr val="000000"/>
                </a:solidFill>
                <a:effectLst/>
                <a:latin typeface="Arial" panose="020B0604020202020204" pitchFamily="34" charset="0"/>
              </a:rPr>
              <a:t>דדברי</a:t>
            </a:r>
            <a:r>
              <a:rPr lang="he-IL" sz="2200" b="0" i="0" u="none" strike="noStrike" dirty="0">
                <a:solidFill>
                  <a:srgbClr val="000000"/>
                </a:solidFill>
                <a:effectLst/>
                <a:latin typeface="Arial" panose="020B0604020202020204" pitchFamily="34" charset="0"/>
              </a:rPr>
              <a:t> הרב ודברי התלמיד דברי מי שומעין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מ"ב ע"ב], </a:t>
            </a:r>
            <a:r>
              <a:rPr lang="he-IL" sz="2200" b="1" i="0" u="sng" strike="noStrike" dirty="0">
                <a:solidFill>
                  <a:srgbClr val="000000"/>
                </a:solidFill>
                <a:effectLst/>
                <a:latin typeface="Arial" panose="020B0604020202020204" pitchFamily="34" charset="0"/>
              </a:rPr>
              <a:t>ויכול המשלח לומר סברתי שלא ישמע לי לעשותו</a:t>
            </a:r>
            <a:r>
              <a:rPr lang="he-IL" sz="2200" b="0" i="0" u="none" strike="noStrike" dirty="0">
                <a:solidFill>
                  <a:srgbClr val="000000"/>
                </a:solidFill>
                <a:effectLst/>
                <a:latin typeface="Arial" panose="020B0604020202020204" pitchFamily="34" charset="0"/>
              </a:rPr>
              <a:t>, לכך אין המשלח חייב. </a:t>
            </a:r>
            <a:r>
              <a:rPr lang="he-IL" sz="2200" b="1" i="0" u="sng" strike="noStrike" dirty="0">
                <a:solidFill>
                  <a:srgbClr val="000000"/>
                </a:solidFill>
                <a:effectLst/>
                <a:latin typeface="Arial" panose="020B0604020202020204" pitchFamily="34" charset="0"/>
              </a:rPr>
              <a:t>אבל אם אין השליח בר </a:t>
            </a:r>
            <a:r>
              <a:rPr lang="he-IL" sz="2200" b="1" i="0" u="sng" strike="noStrike" dirty="0" err="1">
                <a:solidFill>
                  <a:srgbClr val="000000"/>
                </a:solidFill>
                <a:effectLst/>
                <a:latin typeface="Arial" panose="020B0604020202020204" pitchFamily="34" charset="0"/>
              </a:rPr>
              <a:t>חיובא</a:t>
            </a:r>
            <a:r>
              <a:rPr lang="he-IL" sz="2200" b="1" i="0" u="sng" strike="noStrike" dirty="0">
                <a:solidFill>
                  <a:srgbClr val="000000"/>
                </a:solidFill>
                <a:effectLst/>
                <a:latin typeface="Arial" panose="020B0604020202020204" pitchFamily="34" charset="0"/>
              </a:rPr>
              <a:t>, לא שייך האי טעמא</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buNone/>
            </a:pPr>
            <a:endParaRPr lang="he-IL" sz="2200" dirty="0"/>
          </a:p>
        </p:txBody>
      </p:sp>
    </p:spTree>
    <p:extLst>
      <p:ext uri="{BB962C8B-B14F-4D97-AF65-F5344CB8AC3E}">
        <p14:creationId xmlns:p14="http://schemas.microsoft.com/office/powerpoint/2010/main" val="211554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2C4B-49AE-4B20-84A3-1D6934E357C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EA0B6B5-158A-4B7B-9206-17BB168D41F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שיטה מקובצת מסכת בבא מציעא דף י עמוד ב - תוספות </a:t>
            </a:r>
            <a:r>
              <a:rPr lang="he-IL" sz="2200" b="0" i="0" u="none" strike="noStrike" dirty="0" err="1">
                <a:solidFill>
                  <a:srgbClr val="000000"/>
                </a:solidFill>
                <a:effectLst/>
                <a:latin typeface="Arial" panose="020B0604020202020204" pitchFamily="34" charset="0"/>
              </a:rPr>
              <a:t>שאנץ</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היכא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אין שליח לדבר עבירה </a:t>
            </a:r>
            <a:r>
              <a:rPr lang="he-IL" sz="2200" b="0" i="0" u="none" strike="noStrike" dirty="0" err="1">
                <a:solidFill>
                  <a:srgbClr val="000000"/>
                </a:solidFill>
                <a:effectLst/>
                <a:latin typeface="Arial" panose="020B0604020202020204" pitchFamily="34" charset="0"/>
              </a:rPr>
              <a:t>היכא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דשליח</a:t>
            </a:r>
            <a:r>
              <a:rPr lang="he-IL" sz="2200" b="0" i="0" u="none" strike="noStrike" dirty="0">
                <a:solidFill>
                  <a:srgbClr val="000000"/>
                </a:solidFill>
                <a:effectLst/>
                <a:latin typeface="Arial" panose="020B0604020202020204" pitchFamily="34" charset="0"/>
              </a:rPr>
              <a:t> בר </a:t>
            </a:r>
            <a:r>
              <a:rPr lang="he-IL" sz="2200" b="0" i="0" u="none" strike="noStrike" dirty="0" err="1">
                <a:solidFill>
                  <a:srgbClr val="000000"/>
                </a:solidFill>
                <a:effectLst/>
                <a:latin typeface="Arial" panose="020B0604020202020204" pitchFamily="34" charset="0"/>
              </a:rPr>
              <a:t>חיובא</a:t>
            </a:r>
            <a:r>
              <a:rPr lang="he-IL" sz="2200" b="0" i="0" u="none" strike="noStrike" dirty="0">
                <a:solidFill>
                  <a:srgbClr val="000000"/>
                </a:solidFill>
                <a:effectLst/>
                <a:latin typeface="Arial" panose="020B0604020202020204" pitchFamily="34" charset="0"/>
              </a:rPr>
              <a:t> הוא.... ודבר </a:t>
            </a:r>
            <a:r>
              <a:rPr lang="he-IL" sz="2200" b="0" i="0" u="none" strike="noStrike" dirty="0" err="1">
                <a:solidFill>
                  <a:srgbClr val="000000"/>
                </a:solidFill>
                <a:effectLst/>
                <a:latin typeface="Arial" panose="020B0604020202020204" pitchFamily="34" charset="0"/>
              </a:rPr>
              <a:t>תימה</a:t>
            </a:r>
            <a:r>
              <a:rPr lang="he-IL" sz="2200" b="0" i="0" u="none" strike="noStrike" dirty="0">
                <a:solidFill>
                  <a:srgbClr val="000000"/>
                </a:solidFill>
                <a:effectLst/>
                <a:latin typeface="Arial" panose="020B0604020202020204" pitchFamily="34" charset="0"/>
              </a:rPr>
              <a:t> הוא </a:t>
            </a:r>
            <a:r>
              <a:rPr lang="he-IL" sz="2200" b="0" i="0" u="none" strike="noStrike" dirty="0" err="1">
                <a:solidFill>
                  <a:srgbClr val="000000"/>
                </a:solidFill>
                <a:effectLst/>
                <a:latin typeface="Arial" panose="020B0604020202020204" pitchFamily="34" charset="0"/>
              </a:rPr>
              <a:t>בסברא</a:t>
            </a:r>
            <a:r>
              <a:rPr lang="he-IL" sz="2200" b="0" i="0" u="none" strike="noStrike" dirty="0">
                <a:solidFill>
                  <a:srgbClr val="000000"/>
                </a:solidFill>
                <a:effectLst/>
                <a:latin typeface="Arial" panose="020B0604020202020204" pitchFamily="34" charset="0"/>
              </a:rPr>
              <a:t> זו </a:t>
            </a:r>
            <a:r>
              <a:rPr lang="he-IL" sz="2200" b="0" i="0" u="none" strike="noStrike" dirty="0" err="1">
                <a:solidFill>
                  <a:srgbClr val="000000"/>
                </a:solidFill>
                <a:effectLst/>
                <a:latin typeface="Arial" panose="020B0604020202020204" pitchFamily="34" charset="0"/>
              </a:rPr>
              <a:t>דבשביל</a:t>
            </a:r>
            <a:r>
              <a:rPr lang="he-IL" sz="2200" b="0" i="0" u="none" strike="noStrike" dirty="0">
                <a:solidFill>
                  <a:srgbClr val="000000"/>
                </a:solidFill>
                <a:effectLst/>
                <a:latin typeface="Arial" panose="020B0604020202020204" pitchFamily="34" charset="0"/>
              </a:rPr>
              <a:t> שהשליח בר </a:t>
            </a:r>
            <a:r>
              <a:rPr lang="he-IL" sz="2200" b="0" i="0" u="none" strike="noStrike" dirty="0" err="1">
                <a:solidFill>
                  <a:srgbClr val="000000"/>
                </a:solidFill>
                <a:effectLst/>
                <a:latin typeface="Arial" panose="020B0604020202020204" pitchFamily="34" charset="0"/>
              </a:rPr>
              <a:t>חיובא</a:t>
            </a:r>
            <a:r>
              <a:rPr lang="he-IL" sz="2200" b="0" i="0" u="none" strike="noStrike" dirty="0">
                <a:solidFill>
                  <a:srgbClr val="000000"/>
                </a:solidFill>
                <a:effectLst/>
                <a:latin typeface="Arial" panose="020B0604020202020204" pitchFamily="34" charset="0"/>
              </a:rPr>
              <a:t> הוא כגון כהן שאמר לכהן לקדש לו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גרושה </a:t>
            </a:r>
            <a:r>
              <a:rPr lang="he-IL" sz="2200" b="0" i="0" u="none" strike="noStrike" dirty="0" err="1">
                <a:solidFill>
                  <a:srgbClr val="000000"/>
                </a:solidFill>
                <a:effectLst/>
                <a:latin typeface="Arial" panose="020B0604020202020204" pitchFamily="34" charset="0"/>
              </a:rPr>
              <a:t>מיפטר</a:t>
            </a:r>
            <a:r>
              <a:rPr lang="he-IL" sz="2200" b="0" i="0" u="none" strike="noStrike" dirty="0">
                <a:solidFill>
                  <a:srgbClr val="000000"/>
                </a:solidFill>
                <a:effectLst/>
                <a:latin typeface="Arial" panose="020B0604020202020204" pitchFamily="34" charset="0"/>
              </a:rPr>
              <a:t> משלח ואם היה השליח ישראל היה המשלח חייב דמאי נפקא לן מינה אם הוא ישראל או כהן. </a:t>
            </a:r>
            <a:r>
              <a:rPr lang="he-IL" sz="2200" b="1" i="0" u="none" strike="noStrike" dirty="0">
                <a:solidFill>
                  <a:srgbClr val="000000"/>
                </a:solidFill>
                <a:effectLst/>
                <a:latin typeface="Arial" panose="020B0604020202020204" pitchFamily="34" charset="0"/>
              </a:rPr>
              <a:t>ויש לומר </a:t>
            </a:r>
            <a:r>
              <a:rPr lang="he-IL" sz="2200" b="1" i="0" u="none" strike="noStrike" dirty="0" err="1">
                <a:solidFill>
                  <a:srgbClr val="000000"/>
                </a:solidFill>
                <a:effectLst/>
                <a:latin typeface="Arial" panose="020B0604020202020204" pitchFamily="34" charset="0"/>
              </a:rPr>
              <a:t>דכהן</a:t>
            </a:r>
            <a:r>
              <a:rPr lang="he-IL" sz="2200" b="1" i="0" u="none" strike="noStrike" dirty="0">
                <a:solidFill>
                  <a:srgbClr val="000000"/>
                </a:solidFill>
                <a:effectLst/>
                <a:latin typeface="Arial" panose="020B0604020202020204" pitchFamily="34" charset="0"/>
              </a:rPr>
              <a:t> הוא מוזהר על גרושה ראוי ליזהר יותר מישראל וכשהשליח כהן </a:t>
            </a:r>
            <a:r>
              <a:rPr lang="he-IL" sz="2200" b="1" i="0" u="sng" dirty="0">
                <a:solidFill>
                  <a:srgbClr val="000000"/>
                </a:solidFill>
                <a:effectLst/>
                <a:latin typeface="Arial" panose="020B0604020202020204" pitchFamily="34" charset="0"/>
              </a:rPr>
              <a:t>סבר המשלח שלא ישמע לו</a:t>
            </a:r>
            <a:r>
              <a:rPr lang="he-IL" sz="2200" b="1" i="0" u="none" strike="noStrike" dirty="0">
                <a:solidFill>
                  <a:srgbClr val="000000"/>
                </a:solidFill>
                <a:effectLst/>
                <a:latin typeface="Arial" panose="020B0604020202020204" pitchFamily="34" charset="0"/>
              </a:rPr>
              <a:t> השליח</a:t>
            </a:r>
            <a:r>
              <a:rPr lang="he-IL" sz="2200" b="0" i="0" u="none" strike="noStrike" dirty="0">
                <a:solidFill>
                  <a:srgbClr val="000000"/>
                </a:solidFill>
                <a:effectLst/>
                <a:latin typeface="Arial" panose="020B0604020202020204" pitchFamily="34" charset="0"/>
              </a:rPr>
              <a:t> לקדש </a:t>
            </a:r>
            <a:r>
              <a:rPr lang="he-IL" sz="2200" b="0" i="0" u="none" strike="noStrike" dirty="0" err="1">
                <a:solidFill>
                  <a:srgbClr val="000000"/>
                </a:solidFill>
                <a:effectLst/>
                <a:latin typeface="Arial" panose="020B0604020202020204" pitchFamily="34" charset="0"/>
              </a:rPr>
              <a:t>כדאמר</a:t>
            </a:r>
            <a:r>
              <a:rPr lang="he-IL" sz="2200" b="0" i="0" u="none" strike="noStrike" dirty="0">
                <a:solidFill>
                  <a:srgbClr val="000000"/>
                </a:solidFill>
                <a:effectLst/>
                <a:latin typeface="Arial" panose="020B0604020202020204" pitchFamily="34" charset="0"/>
              </a:rPr>
              <a:t> בקידושין דברי הרב וכו' ומיהו גם כשהשליח ישראל נמי </a:t>
            </a:r>
            <a:r>
              <a:rPr lang="he-IL" sz="2200" b="0" i="0" u="none" strike="noStrike" dirty="0" err="1">
                <a:solidFill>
                  <a:srgbClr val="000000"/>
                </a:solidFill>
                <a:effectLst/>
                <a:latin typeface="Arial" panose="020B0604020202020204" pitchFamily="34" charset="0"/>
              </a:rPr>
              <a:t>הוה</a:t>
            </a:r>
            <a:r>
              <a:rPr lang="he-IL" sz="2200" b="0" i="0" u="none" strike="noStrike" dirty="0">
                <a:solidFill>
                  <a:srgbClr val="000000"/>
                </a:solidFill>
                <a:effectLst/>
                <a:latin typeface="Arial" panose="020B0604020202020204" pitchFamily="34" charset="0"/>
              </a:rPr>
              <a:t> לן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דאין עושה שליח לקדש מטעם זה שייך בו דברי הרב דאיהו נמי עבר משום ולפני עור וגו' אלא לא </a:t>
            </a:r>
            <a:r>
              <a:rPr lang="he-IL" sz="2200" b="0" i="0" u="none" strike="noStrike" dirty="0" err="1">
                <a:solidFill>
                  <a:srgbClr val="000000"/>
                </a:solidFill>
                <a:effectLst/>
                <a:latin typeface="Arial" panose="020B0604020202020204" pitchFamily="34" charset="0"/>
              </a:rPr>
              <a:t>קאי</a:t>
            </a:r>
            <a:r>
              <a:rPr lang="he-IL" sz="2200" b="0" i="0" u="none" strike="noStrike" dirty="0">
                <a:solidFill>
                  <a:srgbClr val="000000"/>
                </a:solidFill>
                <a:effectLst/>
                <a:latin typeface="Arial" panose="020B0604020202020204" pitchFamily="34" charset="0"/>
              </a:rPr>
              <a:t> ההוא טעמא בקידושין </a:t>
            </a:r>
            <a:r>
              <a:rPr lang="he-IL" sz="2200" b="0" i="0" u="none" strike="noStrike" dirty="0" err="1">
                <a:solidFill>
                  <a:srgbClr val="000000"/>
                </a:solidFill>
                <a:effectLst/>
                <a:latin typeface="Arial" panose="020B0604020202020204" pitchFamily="34" charset="0"/>
              </a:rPr>
              <a:t>במסקנא</a:t>
            </a:r>
            <a:r>
              <a:rPr lang="he-IL" sz="2200" b="0" i="0" u="none" strike="noStrike" dirty="0">
                <a:solidFill>
                  <a:srgbClr val="000000"/>
                </a:solidFill>
                <a:effectLst/>
                <a:latin typeface="Arial" panose="020B0604020202020204" pitchFamily="34" charset="0"/>
              </a:rPr>
              <a:t> דהתם לא </a:t>
            </a:r>
            <a:r>
              <a:rPr lang="he-IL" sz="2200" b="0" i="0" u="none" strike="noStrike" dirty="0" err="1">
                <a:solidFill>
                  <a:srgbClr val="000000"/>
                </a:solidFill>
                <a:effectLst/>
                <a:latin typeface="Arial" panose="020B0604020202020204" pitchFamily="34" charset="0"/>
              </a:rPr>
              <a:t>צריכא</a:t>
            </a:r>
            <a:r>
              <a:rPr lang="he-IL" sz="2200" b="0" i="0" u="none" strike="noStrike" dirty="0">
                <a:solidFill>
                  <a:srgbClr val="000000"/>
                </a:solidFill>
                <a:effectLst/>
                <a:latin typeface="Arial" panose="020B0604020202020204" pitchFamily="34" charset="0"/>
              </a:rPr>
              <a:t> כלל.</a:t>
            </a:r>
            <a:endParaRPr lang="he-IL" sz="2200" dirty="0"/>
          </a:p>
        </p:txBody>
      </p:sp>
    </p:spTree>
    <p:extLst>
      <p:ext uri="{BB962C8B-B14F-4D97-AF65-F5344CB8AC3E}">
        <p14:creationId xmlns:p14="http://schemas.microsoft.com/office/powerpoint/2010/main" val="314348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BDBA-1C2C-4172-A7AD-FE609936173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0DD3684-7F8D-4D4B-9D83-D47B6C83920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שלוחו של אדם כמותו - </a:t>
            </a:r>
            <a:r>
              <a:rPr lang="he-IL" sz="2200" b="1" i="0" u="none" strike="noStrike" dirty="0">
                <a:solidFill>
                  <a:srgbClr val="000000"/>
                </a:solidFill>
                <a:effectLst/>
                <a:latin typeface="Arial" panose="020B0604020202020204" pitchFamily="34" charset="0"/>
              </a:rPr>
              <a:t>יתחייב</a:t>
            </a:r>
            <a:r>
              <a:rPr lang="he-IL" sz="2200" b="0" i="0" u="none" strike="noStrike" dirty="0">
                <a:solidFill>
                  <a:srgbClr val="000000"/>
                </a:solidFill>
                <a:effectLst/>
                <a:latin typeface="Arial" panose="020B0604020202020204" pitchFamily="34" charset="0"/>
              </a:rPr>
              <a:t> שולחו ולא השליח.</a:t>
            </a:r>
            <a:endParaRPr lang="he-IL" sz="2200" b="0" dirty="0">
              <a:effectLst/>
            </a:endParaRPr>
          </a:p>
          <a:p>
            <a:pPr marL="0" indent="0" algn="r" rtl="1">
              <a:spcBef>
                <a:spcPts val="0"/>
              </a:spcBef>
              <a:spcAft>
                <a:spcPts val="0"/>
              </a:spcAft>
              <a:buNone/>
            </a:pPr>
            <a:r>
              <a:rPr lang="he-IL" sz="2200" b="1" i="0" u="none" strike="noStrike" dirty="0">
                <a:solidFill>
                  <a:srgbClr val="000000"/>
                </a:solidFill>
                <a:effectLst/>
                <a:latin typeface="Arial" panose="020B0604020202020204" pitchFamily="34" charset="0"/>
              </a:rPr>
              <a:t>אין שליח - חשוב שליח </a:t>
            </a:r>
            <a:r>
              <a:rPr lang="he-IL" sz="2200" b="0" i="0" u="none" strike="noStrike" dirty="0">
                <a:solidFill>
                  <a:srgbClr val="000000"/>
                </a:solidFill>
                <a:effectLst/>
                <a:latin typeface="Arial" panose="020B0604020202020204" pitchFamily="34" charset="0"/>
              </a:rPr>
              <a:t>לדבר עבירה </a:t>
            </a:r>
            <a:r>
              <a:rPr lang="he-IL" sz="2200" b="1" i="0" u="sng" strike="noStrike" dirty="0">
                <a:solidFill>
                  <a:srgbClr val="000000"/>
                </a:solidFill>
                <a:effectLst/>
                <a:latin typeface="Arial" panose="020B0604020202020204" pitchFamily="34" charset="0"/>
              </a:rPr>
              <a:t>שיתחייב</a:t>
            </a:r>
            <a:r>
              <a:rPr lang="he-IL" sz="2200" b="0" i="0" u="none" strike="noStrike" dirty="0">
                <a:solidFill>
                  <a:srgbClr val="000000"/>
                </a:solidFill>
                <a:effectLst/>
                <a:latin typeface="Arial" panose="020B0604020202020204" pitchFamily="34" charset="0"/>
              </a:rPr>
              <a:t> שולחו אלא </a:t>
            </a:r>
            <a:r>
              <a:rPr lang="he-IL" sz="2200" b="1" i="0" u="sng" strike="noStrike" dirty="0">
                <a:solidFill>
                  <a:srgbClr val="000000"/>
                </a:solidFill>
                <a:effectLst/>
                <a:latin typeface="Arial" panose="020B0604020202020204" pitchFamily="34" charset="0"/>
              </a:rPr>
              <a:t>הרי הוא כעושה מאיליו</a:t>
            </a:r>
            <a:r>
              <a:rPr lang="he-IL" sz="2200" b="0" i="0" u="none" strike="noStrike" dirty="0">
                <a:solidFill>
                  <a:srgbClr val="000000"/>
                </a:solidFill>
                <a:effectLst/>
                <a:latin typeface="Arial" panose="020B0604020202020204" pitchFamily="34" charset="0"/>
              </a:rPr>
              <a:t>.</a:t>
            </a:r>
            <a:br>
              <a:rPr lang="he-IL" sz="2200" dirty="0"/>
            </a:br>
            <a:endParaRPr lang="he-IL" sz="2200" dirty="0"/>
          </a:p>
        </p:txBody>
      </p:sp>
    </p:spTree>
    <p:extLst>
      <p:ext uri="{BB962C8B-B14F-4D97-AF65-F5344CB8AC3E}">
        <p14:creationId xmlns:p14="http://schemas.microsoft.com/office/powerpoint/2010/main" val="1668591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BDBA-1C2C-4172-A7AD-FE609936173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0DD3684-7F8D-4D4B-9D83-D47B6C83920E}"/>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שלוחו של אדם כמותו - </a:t>
            </a:r>
            <a:r>
              <a:rPr lang="he-IL" sz="2200" b="1" i="0" u="none" strike="noStrike" dirty="0">
                <a:solidFill>
                  <a:srgbClr val="000000"/>
                </a:solidFill>
                <a:effectLst/>
                <a:latin typeface="Arial" panose="020B0604020202020204" pitchFamily="34" charset="0"/>
              </a:rPr>
              <a:t>יתחייב</a:t>
            </a:r>
            <a:r>
              <a:rPr lang="he-IL" sz="2200" b="0" i="0" u="none" strike="noStrike" dirty="0">
                <a:solidFill>
                  <a:srgbClr val="000000"/>
                </a:solidFill>
                <a:effectLst/>
                <a:latin typeface="Arial" panose="020B0604020202020204" pitchFamily="34" charset="0"/>
              </a:rPr>
              <a:t> שולחו ולא השליח.</a:t>
            </a:r>
            <a:endParaRPr lang="he-IL" sz="2200" b="0" dirty="0">
              <a:effectLst/>
            </a:endParaRPr>
          </a:p>
          <a:p>
            <a:pPr marL="0" indent="0" algn="r" rtl="1">
              <a:spcBef>
                <a:spcPts val="0"/>
              </a:spcBef>
              <a:spcAft>
                <a:spcPts val="0"/>
              </a:spcAft>
              <a:buNone/>
            </a:pPr>
            <a:r>
              <a:rPr lang="he-IL" sz="2200" b="1" i="0" u="none" strike="noStrike" dirty="0">
                <a:solidFill>
                  <a:srgbClr val="000000"/>
                </a:solidFill>
                <a:effectLst/>
                <a:latin typeface="Arial" panose="020B0604020202020204" pitchFamily="34" charset="0"/>
              </a:rPr>
              <a:t>אין שליח - חשוב שליח </a:t>
            </a:r>
            <a:r>
              <a:rPr lang="he-IL" sz="2200" b="0" i="0" u="none" strike="noStrike" dirty="0">
                <a:solidFill>
                  <a:srgbClr val="000000"/>
                </a:solidFill>
                <a:effectLst/>
                <a:latin typeface="Arial" panose="020B0604020202020204" pitchFamily="34" charset="0"/>
              </a:rPr>
              <a:t>לדבר עבירה </a:t>
            </a:r>
            <a:r>
              <a:rPr lang="he-IL" sz="2200" b="1" i="0" u="sng" strike="noStrike" dirty="0">
                <a:solidFill>
                  <a:srgbClr val="000000"/>
                </a:solidFill>
                <a:effectLst/>
                <a:latin typeface="Arial" panose="020B0604020202020204" pitchFamily="34" charset="0"/>
              </a:rPr>
              <a:t>שיתחייב</a:t>
            </a:r>
            <a:r>
              <a:rPr lang="he-IL" sz="2200" b="0" i="0" u="none" strike="noStrike" dirty="0">
                <a:solidFill>
                  <a:srgbClr val="000000"/>
                </a:solidFill>
                <a:effectLst/>
                <a:latin typeface="Arial" panose="020B0604020202020204" pitchFamily="34" charset="0"/>
              </a:rPr>
              <a:t> שולחו אלא </a:t>
            </a:r>
            <a:r>
              <a:rPr lang="he-IL" sz="2200" b="1" i="0" u="sng" strike="noStrike" dirty="0">
                <a:solidFill>
                  <a:srgbClr val="000000"/>
                </a:solidFill>
                <a:effectLst/>
                <a:latin typeface="Arial" panose="020B0604020202020204" pitchFamily="34" charset="0"/>
              </a:rPr>
              <a:t>הרי הוא כעושה מאיליו</a:t>
            </a:r>
            <a:r>
              <a:rPr lang="he-IL" sz="2200" b="0" i="0" u="none" strike="noStrike" dirty="0">
                <a:solidFill>
                  <a:srgbClr val="000000"/>
                </a:solidFill>
                <a:effectLst/>
                <a:latin typeface="Arial" panose="020B0604020202020204" pitchFamily="34" charset="0"/>
              </a:rPr>
              <a:t>.</a:t>
            </a:r>
            <a:br>
              <a:rPr lang="he-IL" sz="2200" dirty="0"/>
            </a:br>
            <a:endParaRPr lang="he-IL" sz="2200" dirty="0"/>
          </a:p>
          <a:p>
            <a:pPr marL="0" indent="0" algn="r" rtl="1">
              <a:spcBef>
                <a:spcPts val="0"/>
              </a:spcBef>
              <a:spcAft>
                <a:spcPts val="0"/>
              </a:spcAft>
              <a:buNone/>
            </a:pPr>
            <a:endParaRPr lang="he-IL" sz="2200" dirty="0"/>
          </a:p>
          <a:p>
            <a:pPr algn="r" rtl="1">
              <a:spcBef>
                <a:spcPts val="0"/>
              </a:spcBef>
              <a:spcAft>
                <a:spcPts val="0"/>
              </a:spcAft>
              <a:buFontTx/>
              <a:buChar char="-"/>
            </a:pPr>
            <a:r>
              <a:rPr lang="he-IL" sz="2200" dirty="0"/>
              <a:t>אינו שליח כדי שיתחייב המשלח: למרות שיש פה שליחות, אינו יכול להעביר החיוב עונשים למשלח. </a:t>
            </a:r>
          </a:p>
          <a:p>
            <a:pPr algn="r" rtl="1">
              <a:spcBef>
                <a:spcPts val="0"/>
              </a:spcBef>
              <a:spcAft>
                <a:spcPts val="0"/>
              </a:spcAft>
              <a:buFontTx/>
              <a:buChar char="-"/>
            </a:pPr>
            <a:r>
              <a:rPr lang="he-IL" sz="2200" dirty="0"/>
              <a:t>כעושה מאיליו, ואין שליחות רלבנטי </a:t>
            </a:r>
          </a:p>
        </p:txBody>
      </p:sp>
    </p:spTree>
    <p:extLst>
      <p:ext uri="{BB962C8B-B14F-4D97-AF65-F5344CB8AC3E}">
        <p14:creationId xmlns:p14="http://schemas.microsoft.com/office/powerpoint/2010/main" val="3649565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9FE2-16DB-428F-B7D6-07AC3C23D8F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A4B7C86-E61E-4E15-BA74-3E9BA14D12C5}"/>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יד רמ"ה מסכת סנהדרין דף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עמוד א </a:t>
            </a:r>
            <a:endParaRPr lang="he-IL" b="0" dirty="0">
              <a:effectLst/>
            </a:endParaRPr>
          </a:p>
          <a:p>
            <a:pPr marL="0" indent="0" algn="r" rtl="1">
              <a:buNone/>
            </a:pPr>
            <a:r>
              <a:rPr lang="he-IL" sz="1800" b="0" i="0" u="none" strike="noStrike" dirty="0" err="1">
                <a:solidFill>
                  <a:srgbClr val="000000"/>
                </a:solidFill>
                <a:effectLst/>
                <a:latin typeface="Arial" panose="020B0604020202020204" pitchFamily="34" charset="0"/>
              </a:rPr>
              <a:t>ואמרינן</a:t>
            </a:r>
            <a:r>
              <a:rPr lang="he-IL" sz="1800" b="0" i="0" u="none" strike="noStrike" dirty="0">
                <a:solidFill>
                  <a:srgbClr val="000000"/>
                </a:solidFill>
                <a:effectLst/>
                <a:latin typeface="Arial" panose="020B0604020202020204" pitchFamily="34" charset="0"/>
              </a:rPr>
              <a:t> תו מנין שאין </a:t>
            </a:r>
            <a:r>
              <a:rPr lang="he-IL" sz="1800" b="0" i="0" u="none" strike="noStrike" dirty="0" err="1">
                <a:solidFill>
                  <a:srgbClr val="000000"/>
                </a:solidFill>
                <a:effectLst/>
                <a:latin typeface="Arial" panose="020B0604020202020204" pitchFamily="34" charset="0"/>
              </a:rPr>
              <a:t>טוענין</a:t>
            </a:r>
            <a:r>
              <a:rPr lang="he-IL" sz="1800" b="0" i="0" u="none" strike="noStrike" dirty="0">
                <a:solidFill>
                  <a:srgbClr val="000000"/>
                </a:solidFill>
                <a:effectLst/>
                <a:latin typeface="Arial" panose="020B0604020202020204" pitchFamily="34" charset="0"/>
              </a:rPr>
              <a:t> למסית מנחש שהסית את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למרוד במקום ולעבור על דבריו וחייבו הקדוש ברוך הוא על כך ואף על פי שהיה לו לומר דברי הרב ודברי התלמיד דברי מי שומעין וכי מפני דברי היה להן להניח דברי המקום וכיון שלא טען לעצמו לא טען לו הקדוש ברוך הוא ואם תשאל טעמא דלא טעין הכי הא טעין הכי טענתיה </a:t>
            </a:r>
            <a:r>
              <a:rPr lang="he-IL" sz="1800" b="0" i="0" u="none" strike="noStrike" dirty="0" err="1">
                <a:solidFill>
                  <a:srgbClr val="000000"/>
                </a:solidFill>
                <a:effectLst/>
                <a:latin typeface="Arial" panose="020B0604020202020204" pitchFamily="34" charset="0"/>
              </a:rPr>
              <a:t>טענתא</a:t>
            </a:r>
            <a:r>
              <a:rPr lang="he-IL" sz="1800" b="0" i="0" u="none" strike="noStrike" dirty="0">
                <a:solidFill>
                  <a:srgbClr val="000000"/>
                </a:solidFill>
                <a:effectLst/>
                <a:latin typeface="Arial" panose="020B0604020202020204" pitchFamily="34" charset="0"/>
              </a:rPr>
              <a:t> והרי מסית </a:t>
            </a:r>
            <a:r>
              <a:rPr lang="he-IL" sz="1800" b="0" i="0" u="none" strike="noStrike" dirty="0" err="1">
                <a:solidFill>
                  <a:srgbClr val="000000"/>
                </a:solidFill>
                <a:effectLst/>
                <a:latin typeface="Arial" panose="020B0604020202020204" pitchFamily="34" charset="0"/>
              </a:rPr>
              <a:t>דקרא</a:t>
            </a:r>
            <a:r>
              <a:rPr lang="he-IL" sz="1800" b="0" i="0" u="none" strike="noStrike" dirty="0">
                <a:solidFill>
                  <a:srgbClr val="000000"/>
                </a:solidFill>
                <a:effectLst/>
                <a:latin typeface="Arial" panose="020B0604020202020204" pitchFamily="34" charset="0"/>
              </a:rPr>
              <a:t> אף על גב דלא ציית ליה ניסת ולא נעבדה עבירה על פיו חייב </a:t>
            </a:r>
            <a:r>
              <a:rPr lang="he-IL" sz="1800" b="0" i="0" u="none" strike="noStrike" dirty="0" err="1">
                <a:solidFill>
                  <a:srgbClr val="000000"/>
                </a:solidFill>
                <a:effectLst/>
                <a:latin typeface="Arial" panose="020B0604020202020204" pitchFamily="34" charset="0"/>
              </a:rPr>
              <a:t>כדתנן</a:t>
            </a:r>
            <a:r>
              <a:rPr lang="he-IL" sz="1800" b="0" i="0" u="none" strike="noStrike" dirty="0">
                <a:solidFill>
                  <a:srgbClr val="000000"/>
                </a:solidFill>
                <a:effectLst/>
                <a:latin typeface="Arial" panose="020B0604020202020204" pitchFamily="34" charset="0"/>
              </a:rPr>
              <a:t> (לקמן ס"ז א) אמר לשנים והן עדיו </a:t>
            </a:r>
            <a:r>
              <a:rPr lang="he-IL" sz="1800" b="0" i="0" u="none" strike="noStrike" dirty="0" err="1">
                <a:solidFill>
                  <a:srgbClr val="000000"/>
                </a:solidFill>
                <a:effectLst/>
                <a:latin typeface="Arial" panose="020B0604020202020204" pitchFamily="34" charset="0"/>
              </a:rPr>
              <a:t>מביאין</a:t>
            </a:r>
            <a:r>
              <a:rPr lang="he-IL" sz="1800" b="0" i="0" u="none" strike="noStrike" dirty="0">
                <a:solidFill>
                  <a:srgbClr val="000000"/>
                </a:solidFill>
                <a:effectLst/>
                <a:latin typeface="Arial" panose="020B0604020202020204" pitchFamily="34" charset="0"/>
              </a:rPr>
              <a:t> אותו </a:t>
            </a:r>
            <a:r>
              <a:rPr lang="he-IL" sz="1800" b="0" i="0" u="none" strike="noStrike" dirty="0" err="1">
                <a:solidFill>
                  <a:srgbClr val="000000"/>
                </a:solidFill>
                <a:effectLst/>
                <a:latin typeface="Arial" panose="020B0604020202020204" pitchFamily="34" charset="0"/>
              </a:rPr>
              <a:t>לב"ד</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וסוקלין</a:t>
            </a:r>
            <a:r>
              <a:rPr lang="he-IL" sz="1800" b="0" i="0" u="none" strike="noStrike" dirty="0">
                <a:solidFill>
                  <a:srgbClr val="000000"/>
                </a:solidFill>
                <a:effectLst/>
                <a:latin typeface="Arial" panose="020B0604020202020204" pitchFamily="34" charset="0"/>
              </a:rPr>
              <a:t> אותו וכל שכן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דציית</a:t>
            </a:r>
            <a:r>
              <a:rPr lang="he-IL" sz="1800" b="0" i="0" u="none" strike="noStrike" dirty="0">
                <a:solidFill>
                  <a:srgbClr val="000000"/>
                </a:solidFill>
                <a:effectLst/>
                <a:latin typeface="Arial" panose="020B0604020202020204" pitchFamily="34" charset="0"/>
              </a:rPr>
              <a:t> ליה דלא מצי טעין דברי הרב ודברי תלמיד דברי מי שומעין שאני מסית </a:t>
            </a:r>
            <a:r>
              <a:rPr lang="he-IL" sz="1800" b="0" i="0" u="none" strike="noStrike" dirty="0" err="1">
                <a:solidFill>
                  <a:srgbClr val="000000"/>
                </a:solidFill>
                <a:effectLst/>
                <a:latin typeface="Arial" panose="020B0604020202020204" pitchFamily="34" charset="0"/>
              </a:rPr>
              <a:t>דע"ג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דחמיר</a:t>
            </a:r>
            <a:r>
              <a:rPr lang="he-IL" sz="1800" b="0" i="0" u="none" strike="noStrike" dirty="0">
                <a:solidFill>
                  <a:srgbClr val="000000"/>
                </a:solidFill>
                <a:effectLst/>
                <a:latin typeface="Arial" panose="020B0604020202020204" pitchFamily="34" charset="0"/>
              </a:rPr>
              <a:t> ורחמנא אמר לא תחמול ולא תכסה עליו כי </a:t>
            </a:r>
            <a:r>
              <a:rPr lang="he-IL" sz="1800" b="0" i="0" u="none" strike="noStrike" dirty="0" err="1">
                <a:solidFill>
                  <a:srgbClr val="000000"/>
                </a:solidFill>
                <a:effectLst/>
                <a:latin typeface="Arial" panose="020B0604020202020204" pitchFamily="34" charset="0"/>
              </a:rPr>
              <a:t>קאמרינן</a:t>
            </a:r>
            <a:r>
              <a:rPr lang="he-IL" sz="1800" b="0" i="0" u="none" strike="noStrike" dirty="0">
                <a:solidFill>
                  <a:srgbClr val="000000"/>
                </a:solidFill>
                <a:effectLst/>
                <a:latin typeface="Arial" panose="020B0604020202020204" pitchFamily="34" charset="0"/>
              </a:rPr>
              <a:t> הכא במסית </a:t>
            </a:r>
            <a:r>
              <a:rPr lang="he-IL" sz="1800" b="0" i="0" u="none" strike="noStrike" dirty="0" err="1">
                <a:solidFill>
                  <a:srgbClr val="000000"/>
                </a:solidFill>
                <a:effectLst/>
                <a:latin typeface="Arial" panose="020B0604020202020204" pitchFamily="34" charset="0"/>
              </a:rPr>
              <a:t>דעלמא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דומיא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דנחש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דמיירינן</a:t>
            </a:r>
            <a:r>
              <a:rPr lang="he-IL" sz="1800" b="0" i="0" u="none" strike="noStrike" dirty="0">
                <a:solidFill>
                  <a:srgbClr val="000000"/>
                </a:solidFill>
                <a:effectLst/>
                <a:latin typeface="Arial" panose="020B0604020202020204" pitchFamily="34" charset="0"/>
              </a:rPr>
              <a:t> ביה ושמעינן מינה </a:t>
            </a:r>
            <a:r>
              <a:rPr lang="he-IL" sz="1800" b="0" i="0" u="none" strike="noStrike" dirty="0" err="1">
                <a:solidFill>
                  <a:srgbClr val="000000"/>
                </a:solidFill>
                <a:effectLst/>
                <a:latin typeface="Arial" panose="020B0604020202020204" pitchFamily="34" charset="0"/>
              </a:rPr>
              <a:t>דמסית</a:t>
            </a:r>
            <a:r>
              <a:rPr lang="he-IL" sz="1800" b="0" i="0" u="none" strike="noStrike" dirty="0">
                <a:solidFill>
                  <a:srgbClr val="000000"/>
                </a:solidFill>
                <a:effectLst/>
                <a:latin typeface="Arial" panose="020B0604020202020204" pitchFamily="34" charset="0"/>
              </a:rPr>
              <a:t> דכל התורה כולה לבד מע"ג לא </a:t>
            </a:r>
            <a:r>
              <a:rPr lang="he-IL" sz="1800" b="0" i="0" u="none" strike="noStrike" dirty="0" err="1">
                <a:solidFill>
                  <a:srgbClr val="000000"/>
                </a:solidFill>
                <a:effectLst/>
                <a:latin typeface="Arial" panose="020B0604020202020204" pitchFamily="34" charset="0"/>
              </a:rPr>
              <a:t>מיפטר</a:t>
            </a:r>
            <a:r>
              <a:rPr lang="he-IL" sz="1800" b="0" i="0" u="none" strike="noStrike" dirty="0">
                <a:solidFill>
                  <a:srgbClr val="000000"/>
                </a:solidFill>
                <a:effectLst/>
                <a:latin typeface="Arial" panose="020B0604020202020204" pitchFamily="34" charset="0"/>
              </a:rPr>
              <a:t> אלא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דטעין</a:t>
            </a:r>
            <a:r>
              <a:rPr lang="he-IL" sz="1800" b="0" i="0" u="none" strike="noStrike" dirty="0">
                <a:solidFill>
                  <a:srgbClr val="000000"/>
                </a:solidFill>
                <a:effectLst/>
                <a:latin typeface="Arial" panose="020B0604020202020204" pitchFamily="34" charset="0"/>
              </a:rPr>
              <a:t> אבל אי לא טעין לא </a:t>
            </a:r>
            <a:r>
              <a:rPr lang="he-IL" sz="1800" b="0" i="0" u="none" strike="noStrike" dirty="0" err="1">
                <a:solidFill>
                  <a:srgbClr val="000000"/>
                </a:solidFill>
                <a:effectLst/>
                <a:latin typeface="Arial" panose="020B0604020202020204" pitchFamily="34" charset="0"/>
              </a:rPr>
              <a:t>טענינן</a:t>
            </a:r>
            <a:r>
              <a:rPr lang="he-IL" sz="1800" b="0" i="0" u="none" strike="noStrike" dirty="0">
                <a:solidFill>
                  <a:srgbClr val="000000"/>
                </a:solidFill>
                <a:effectLst/>
                <a:latin typeface="Arial" panose="020B0604020202020204" pitchFamily="34" charset="0"/>
              </a:rPr>
              <a:t> ליה וש"מ </a:t>
            </a:r>
            <a:r>
              <a:rPr lang="he-IL" sz="1800" b="1" i="0" u="sng" dirty="0">
                <a:solidFill>
                  <a:srgbClr val="000000"/>
                </a:solidFill>
                <a:effectLst/>
                <a:latin typeface="Arial" panose="020B0604020202020204" pitchFamily="34" charset="0"/>
              </a:rPr>
              <a:t>דהא </a:t>
            </a:r>
            <a:r>
              <a:rPr lang="he-IL" sz="1800" b="1" i="0" u="sng" dirty="0" err="1">
                <a:solidFill>
                  <a:srgbClr val="000000"/>
                </a:solidFill>
                <a:effectLst/>
                <a:latin typeface="Arial" panose="020B0604020202020204" pitchFamily="34" charset="0"/>
              </a:rPr>
              <a:t>דקי"ל</a:t>
            </a:r>
            <a:r>
              <a:rPr lang="he-IL" sz="1800" b="1" i="0" u="sng" dirty="0">
                <a:solidFill>
                  <a:srgbClr val="000000"/>
                </a:solidFill>
                <a:effectLst/>
                <a:latin typeface="Arial" panose="020B0604020202020204" pitchFamily="34" charset="0"/>
              </a:rPr>
              <a:t> בעלמא דאין שליח לדבר עבירה </a:t>
            </a:r>
            <a:r>
              <a:rPr lang="he-IL" sz="1800" b="1" i="0" u="sng" dirty="0" err="1">
                <a:solidFill>
                  <a:srgbClr val="000000"/>
                </a:solidFill>
                <a:effectLst/>
                <a:latin typeface="Arial" panose="020B0604020202020204" pitchFamily="34" charset="0"/>
              </a:rPr>
              <a:t>דוקא</a:t>
            </a:r>
            <a:r>
              <a:rPr lang="he-IL" sz="1800" b="1" i="0" u="sng" dirty="0">
                <a:solidFill>
                  <a:srgbClr val="000000"/>
                </a:solidFill>
                <a:effectLst/>
                <a:latin typeface="Arial" panose="020B0604020202020204" pitchFamily="34" charset="0"/>
              </a:rPr>
              <a:t> </a:t>
            </a:r>
            <a:r>
              <a:rPr lang="he-IL" sz="1800" b="1" i="0" u="sng" dirty="0" err="1">
                <a:solidFill>
                  <a:srgbClr val="000000"/>
                </a:solidFill>
                <a:effectLst/>
                <a:latin typeface="Arial" panose="020B0604020202020204" pitchFamily="34" charset="0"/>
              </a:rPr>
              <a:t>היכא</a:t>
            </a:r>
            <a:r>
              <a:rPr lang="he-IL" sz="1800" b="1" i="0" u="sng" dirty="0">
                <a:solidFill>
                  <a:srgbClr val="000000"/>
                </a:solidFill>
                <a:effectLst/>
                <a:latin typeface="Arial" panose="020B0604020202020204" pitchFamily="34" charset="0"/>
              </a:rPr>
              <a:t> </a:t>
            </a:r>
            <a:r>
              <a:rPr lang="he-IL" sz="1800" b="1" i="0" u="sng" dirty="0" err="1">
                <a:solidFill>
                  <a:srgbClr val="000000"/>
                </a:solidFill>
                <a:effectLst/>
                <a:latin typeface="Arial" panose="020B0604020202020204" pitchFamily="34" charset="0"/>
              </a:rPr>
              <a:t>דטעין</a:t>
            </a:r>
            <a:r>
              <a:rPr lang="he-IL" sz="1800" b="1" i="0" u="sng" dirty="0">
                <a:solidFill>
                  <a:srgbClr val="000000"/>
                </a:solidFill>
                <a:effectLst/>
                <a:latin typeface="Arial" panose="020B0604020202020204" pitchFamily="34" charset="0"/>
              </a:rPr>
              <a:t> משלח דברי הרב ודברי תלמיד דברי מי שומעין אבל </a:t>
            </a:r>
            <a:r>
              <a:rPr lang="he-IL" sz="1800" b="1" i="0" u="sng" dirty="0" err="1">
                <a:solidFill>
                  <a:srgbClr val="000000"/>
                </a:solidFill>
                <a:effectLst/>
                <a:latin typeface="Arial" panose="020B0604020202020204" pitchFamily="34" charset="0"/>
              </a:rPr>
              <a:t>היכא</a:t>
            </a:r>
            <a:r>
              <a:rPr lang="he-IL" sz="1800" b="1" i="0" u="sng" dirty="0">
                <a:solidFill>
                  <a:srgbClr val="000000"/>
                </a:solidFill>
                <a:effectLst/>
                <a:latin typeface="Arial" panose="020B0604020202020204" pitchFamily="34" charset="0"/>
              </a:rPr>
              <a:t> דלא טעין </a:t>
            </a:r>
            <a:r>
              <a:rPr lang="he-IL" sz="1800" b="1" i="0" u="sng" dirty="0" err="1">
                <a:solidFill>
                  <a:srgbClr val="000000"/>
                </a:solidFill>
                <a:effectLst/>
                <a:latin typeface="Arial" panose="020B0604020202020204" pitchFamily="34" charset="0"/>
              </a:rPr>
              <a:t>מיחייב</a:t>
            </a:r>
            <a:r>
              <a:rPr lang="he-IL" sz="1800" b="0" i="0" u="none" strike="noStrike" dirty="0">
                <a:solidFill>
                  <a:srgbClr val="000000"/>
                </a:solidFill>
                <a:effectLst/>
                <a:latin typeface="Arial" panose="020B0604020202020204" pitchFamily="34" charset="0"/>
              </a:rPr>
              <a:t>:</a:t>
            </a:r>
            <a:endParaRPr lang="he-IL" dirty="0"/>
          </a:p>
        </p:txBody>
      </p:sp>
    </p:spTree>
    <p:extLst>
      <p:ext uri="{BB962C8B-B14F-4D97-AF65-F5344CB8AC3E}">
        <p14:creationId xmlns:p14="http://schemas.microsoft.com/office/powerpoint/2010/main" val="1703772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D06C1-27D2-4918-A102-86981F7B225D}"/>
              </a:ext>
            </a:extLst>
          </p:cNvPr>
          <p:cNvSpPr>
            <a:spLocks noGrp="1"/>
          </p:cNvSpPr>
          <p:nvPr>
            <p:ph type="title"/>
          </p:nvPr>
        </p:nvSpPr>
        <p:spPr/>
        <p:txBody>
          <a:bodyPr/>
          <a:lstStyle/>
          <a:p>
            <a:pPr algn="r" rtl="1"/>
            <a:r>
              <a:rPr lang="he-IL" dirty="0"/>
              <a:t>שליחות לדבר עבירה במקום שאין "דברי הרב"</a:t>
            </a:r>
          </a:p>
        </p:txBody>
      </p:sp>
      <p:sp>
        <p:nvSpPr>
          <p:cNvPr id="3" name="Content Placeholder 2">
            <a:extLst>
              <a:ext uri="{FF2B5EF4-FFF2-40B4-BE49-F238E27FC236}">
                <a16:creationId xmlns:a16="http://schemas.microsoft.com/office/drawing/2014/main" id="{855489FE-5562-4213-A302-EC19E4428773}"/>
              </a:ext>
            </a:extLst>
          </p:cNvPr>
          <p:cNvSpPr>
            <a:spLocks noGrp="1"/>
          </p:cNvSpPr>
          <p:nvPr>
            <p:ph idx="1"/>
          </p:nvPr>
        </p:nvSpPr>
        <p:spPr/>
        <p:txBody>
          <a:bodyPr>
            <a:no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קידושין דף </a:t>
            </a:r>
            <a:r>
              <a:rPr lang="he-IL" sz="2200" b="0" i="0" u="none" strike="noStrike" dirty="0" err="1">
                <a:solidFill>
                  <a:srgbClr val="000000"/>
                </a:solidFill>
                <a:effectLst/>
                <a:latin typeface="Arial" panose="020B0604020202020204" pitchFamily="34" charset="0"/>
              </a:rPr>
              <a:t>מב</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אמאי</a:t>
            </a:r>
            <a:r>
              <a:rPr lang="he-IL" sz="2200" b="0" i="0" u="none" strike="noStrike" dirty="0">
                <a:solidFill>
                  <a:srgbClr val="000000"/>
                </a:solidFill>
                <a:effectLst/>
                <a:latin typeface="Arial" panose="020B0604020202020204" pitchFamily="34" charset="0"/>
              </a:rPr>
              <a:t> מעל </a:t>
            </a: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אין שליח לדבר עבירה - </a:t>
            </a:r>
            <a:r>
              <a:rPr lang="he-IL" sz="2200" b="0" i="0" u="none" strike="noStrike" dirty="0" err="1">
                <a:solidFill>
                  <a:srgbClr val="000000"/>
                </a:solidFill>
                <a:effectLst/>
                <a:latin typeface="Arial" panose="020B0604020202020204" pitchFamily="34" charset="0"/>
              </a:rPr>
              <a:t>תימה</a:t>
            </a:r>
            <a:r>
              <a:rPr lang="he-IL" sz="2200" b="0" i="0" u="none" strike="noStrike" dirty="0">
                <a:solidFill>
                  <a:srgbClr val="000000"/>
                </a:solidFill>
                <a:effectLst/>
                <a:latin typeface="Arial" panose="020B0604020202020204" pitchFamily="34" charset="0"/>
              </a:rPr>
              <a:t> הא ע"כ </a:t>
            </a:r>
            <a:r>
              <a:rPr lang="he-IL" sz="2200" b="0" i="0" u="none" strike="noStrike" dirty="0" err="1">
                <a:solidFill>
                  <a:srgbClr val="000000"/>
                </a:solidFill>
                <a:effectLst/>
                <a:latin typeface="Arial" panose="020B0604020202020204" pitchFamily="34" charset="0"/>
              </a:rPr>
              <a:t>מיירי</a:t>
            </a:r>
            <a:r>
              <a:rPr lang="he-IL" sz="2200" b="0" i="0" u="none" strike="noStrike" dirty="0">
                <a:solidFill>
                  <a:srgbClr val="000000"/>
                </a:solidFill>
                <a:effectLst/>
                <a:latin typeface="Arial" panose="020B0604020202020204" pitchFamily="34" charset="0"/>
              </a:rPr>
              <a:t> בשוגג דאי במזיד </a:t>
            </a:r>
            <a:r>
              <a:rPr lang="he-IL" sz="2200" b="0" i="0" u="none" strike="noStrike" dirty="0" err="1">
                <a:solidFill>
                  <a:srgbClr val="000000"/>
                </a:solidFill>
                <a:effectLst/>
                <a:latin typeface="Arial" panose="020B0604020202020204" pitchFamily="34" charset="0"/>
              </a:rPr>
              <a:t>ליכא</a:t>
            </a:r>
            <a:r>
              <a:rPr lang="he-IL" sz="2200" b="0" i="0" u="none" strike="noStrike" dirty="0">
                <a:solidFill>
                  <a:srgbClr val="000000"/>
                </a:solidFill>
                <a:effectLst/>
                <a:latin typeface="Arial" panose="020B0604020202020204" pitchFamily="34" charset="0"/>
              </a:rPr>
              <a:t> מעילה דאין מעילה במזיד {דין פנימי במעילה שאין מעילה במזיד, ואינו חייב חומש} </a:t>
            </a:r>
            <a:r>
              <a:rPr lang="he-IL" sz="2200" b="1" i="0" u="none" strike="noStrike" dirty="0">
                <a:solidFill>
                  <a:srgbClr val="000000"/>
                </a:solidFill>
                <a:effectLst/>
                <a:latin typeface="Arial" panose="020B0604020202020204" pitchFamily="34" charset="0"/>
              </a:rPr>
              <a:t>א"כ יש שליח לדבר עבירה דלא שייך </a:t>
            </a:r>
            <a:r>
              <a:rPr lang="he-IL" sz="2200" b="1" i="0" u="none" strike="noStrike" dirty="0" err="1">
                <a:solidFill>
                  <a:srgbClr val="000000"/>
                </a:solidFill>
                <a:effectLst/>
                <a:latin typeface="Arial" panose="020B0604020202020204" pitchFamily="34" charset="0"/>
              </a:rPr>
              <a:t>למימר</a:t>
            </a:r>
            <a:r>
              <a:rPr lang="he-IL" sz="2200" b="1" i="0" u="none" strike="noStrike" dirty="0">
                <a:solidFill>
                  <a:srgbClr val="000000"/>
                </a:solidFill>
                <a:effectLst/>
                <a:latin typeface="Arial" panose="020B0604020202020204" pitchFamily="34" charset="0"/>
              </a:rPr>
              <a:t> דברי הרב ודברי תלמיד דברי מי שומעים כיון שהוא שוגג</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דהכי</a:t>
            </a:r>
            <a:r>
              <a:rPr lang="he-IL" sz="2200" b="0" i="0" u="none" strike="noStrike" dirty="0">
                <a:solidFill>
                  <a:srgbClr val="000000"/>
                </a:solidFill>
                <a:effectLst/>
                <a:latin typeface="Arial" panose="020B0604020202020204" pitchFamily="34" charset="0"/>
              </a:rPr>
              <a:t> נמי משמע בפ' מרובה (</a:t>
            </a:r>
            <a:r>
              <a:rPr lang="he-IL" sz="2200" b="0" i="0" u="none" strike="noStrike" dirty="0" err="1">
                <a:solidFill>
                  <a:srgbClr val="000000"/>
                </a:solidFill>
                <a:effectLst/>
                <a:latin typeface="Arial" panose="020B0604020202020204" pitchFamily="34" charset="0"/>
              </a:rPr>
              <a:t>ב"ק</a:t>
            </a:r>
            <a:r>
              <a:rPr lang="he-IL" sz="2200" b="0" i="0" u="none" strike="noStrike" dirty="0">
                <a:solidFill>
                  <a:srgbClr val="000000"/>
                </a:solidFill>
                <a:effectLst/>
                <a:latin typeface="Arial" panose="020B0604020202020204" pitchFamily="34" charset="0"/>
              </a:rPr>
              <a:t> דף עט.) </a:t>
            </a:r>
            <a:r>
              <a:rPr lang="he-IL" sz="2200" b="0" i="0" u="none" strike="noStrike" dirty="0" err="1">
                <a:solidFill>
                  <a:srgbClr val="000000"/>
                </a:solidFill>
                <a:effectLst/>
                <a:latin typeface="Arial" panose="020B0604020202020204" pitchFamily="34" charset="0"/>
              </a:rPr>
              <a:t>דקאמר</a:t>
            </a:r>
            <a:r>
              <a:rPr lang="he-IL" sz="2200" b="0" i="0" u="none" strike="noStrike" dirty="0">
                <a:solidFill>
                  <a:srgbClr val="000000"/>
                </a:solidFill>
                <a:effectLst/>
                <a:latin typeface="Arial" panose="020B0604020202020204" pitchFamily="34" charset="0"/>
              </a:rPr>
              <a:t> הרי שגנב טלה מן העדר ואמר לכהן טול טלה זה שהוא שלי או נתנו לכהן לבכורות בנו והראה לו בטלה של </a:t>
            </a:r>
            <a:r>
              <a:rPr lang="he-IL" sz="2200" b="0" i="0" u="none" strike="noStrike" dirty="0" err="1">
                <a:solidFill>
                  <a:srgbClr val="000000"/>
                </a:solidFill>
                <a:effectLst/>
                <a:latin typeface="Arial" panose="020B0604020202020204" pitchFamily="34" charset="0"/>
              </a:rPr>
              <a:t>חבירו</a:t>
            </a:r>
            <a:r>
              <a:rPr lang="he-IL" sz="2200" b="0" i="0" u="none" strike="noStrike" dirty="0">
                <a:solidFill>
                  <a:srgbClr val="000000"/>
                </a:solidFill>
                <a:effectLst/>
                <a:latin typeface="Arial" panose="020B0604020202020204" pitchFamily="34" charset="0"/>
              </a:rPr>
              <a:t> ומסיק </a:t>
            </a:r>
            <a:r>
              <a:rPr lang="he-IL" sz="2200" b="0" i="0" u="none" strike="noStrike" dirty="0" err="1">
                <a:solidFill>
                  <a:srgbClr val="000000"/>
                </a:solidFill>
                <a:effectLst/>
                <a:latin typeface="Arial" panose="020B0604020202020204" pitchFamily="34" charset="0"/>
              </a:rPr>
              <a:t>דמיד</a:t>
            </a:r>
            <a:r>
              <a:rPr lang="he-IL" sz="2200" b="0" i="0" u="none" strike="noStrike" dirty="0">
                <a:solidFill>
                  <a:srgbClr val="000000"/>
                </a:solidFill>
                <a:effectLst/>
                <a:latin typeface="Arial" panose="020B0604020202020204" pitchFamily="34" charset="0"/>
              </a:rPr>
              <a:t> שהוציאו הכהן מרשות בעלים נתחייב הגנב במשיכת הכהן והקשה ר"י התם </a:t>
            </a:r>
            <a:r>
              <a:rPr lang="he-IL" sz="2200" b="0" i="0" u="none" strike="noStrike" dirty="0" err="1">
                <a:solidFill>
                  <a:srgbClr val="000000"/>
                </a:solidFill>
                <a:effectLst/>
                <a:latin typeface="Arial" panose="020B0604020202020204" pitchFamily="34" charset="0"/>
              </a:rPr>
              <a:t>אמאי</a:t>
            </a:r>
            <a:r>
              <a:rPr lang="he-IL" sz="2200" b="0" i="0" u="none" strike="noStrike" dirty="0">
                <a:solidFill>
                  <a:srgbClr val="000000"/>
                </a:solidFill>
                <a:effectLst/>
                <a:latin typeface="Arial" panose="020B0604020202020204" pitchFamily="34" charset="0"/>
              </a:rPr>
              <a:t> חייב הגנב </a:t>
            </a:r>
            <a:r>
              <a:rPr lang="he-IL" sz="2200" b="0" i="0" u="none" strike="noStrike" dirty="0" err="1">
                <a:solidFill>
                  <a:srgbClr val="000000"/>
                </a:solidFill>
                <a:effectLst/>
                <a:latin typeface="Arial" panose="020B0604020202020204" pitchFamily="34" charset="0"/>
              </a:rPr>
              <a:t>נימא</a:t>
            </a:r>
            <a:r>
              <a:rPr lang="he-IL" sz="2200" b="0" i="0" u="none" strike="noStrike" dirty="0">
                <a:solidFill>
                  <a:srgbClr val="000000"/>
                </a:solidFill>
                <a:effectLst/>
                <a:latin typeface="Arial" panose="020B0604020202020204" pitchFamily="34" charset="0"/>
              </a:rPr>
              <a:t> אין שליח לדבר עבירה ותירץ כיון שאין הכהן יודע שהוא בא מגניבה לא שייך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דברי מי שומעין </a:t>
            </a:r>
            <a:r>
              <a:rPr lang="he-IL" sz="2200" b="1" i="0" u="none" strike="noStrike" dirty="0">
                <a:solidFill>
                  <a:srgbClr val="000000"/>
                </a:solidFill>
                <a:effectLst/>
                <a:latin typeface="Arial" panose="020B0604020202020204" pitchFamily="34" charset="0"/>
              </a:rPr>
              <a:t>ואומר ר"י </a:t>
            </a:r>
            <a:r>
              <a:rPr lang="he-IL" sz="2200" b="1" i="0" u="none" strike="noStrike" dirty="0" err="1">
                <a:solidFill>
                  <a:srgbClr val="000000"/>
                </a:solidFill>
                <a:effectLst/>
                <a:latin typeface="Arial" panose="020B0604020202020204" pitchFamily="34" charset="0"/>
              </a:rPr>
              <a:t>דהכא</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מיירי</a:t>
            </a:r>
            <a:r>
              <a:rPr lang="he-IL" sz="2200" b="1" i="0" u="none" strike="noStrike" dirty="0">
                <a:solidFill>
                  <a:srgbClr val="000000"/>
                </a:solidFill>
                <a:effectLst/>
                <a:latin typeface="Arial" panose="020B0604020202020204" pitchFamily="34" charset="0"/>
              </a:rPr>
              <a:t> אפי' </a:t>
            </a:r>
            <a:r>
              <a:rPr lang="he-IL" sz="2200" b="1" i="0" u="none" strike="noStrike" dirty="0" err="1">
                <a:solidFill>
                  <a:srgbClr val="000000"/>
                </a:solidFill>
                <a:effectLst/>
                <a:latin typeface="Arial" panose="020B0604020202020204" pitchFamily="34" charset="0"/>
              </a:rPr>
              <a:t>דנזכר</a:t>
            </a:r>
            <a:r>
              <a:rPr lang="he-IL" sz="2200" b="1" i="0" u="none" strike="noStrike" dirty="0">
                <a:solidFill>
                  <a:srgbClr val="000000"/>
                </a:solidFill>
                <a:effectLst/>
                <a:latin typeface="Arial" panose="020B0604020202020204" pitchFamily="34" charset="0"/>
              </a:rPr>
              <a:t> השליח </a:t>
            </a:r>
            <a:r>
              <a:rPr lang="he-IL" sz="2200" b="1" i="0" u="none" strike="noStrike" dirty="0" err="1">
                <a:solidFill>
                  <a:srgbClr val="000000"/>
                </a:solidFill>
                <a:effectLst/>
                <a:latin typeface="Arial" panose="020B0604020202020204" pitchFamily="34" charset="0"/>
              </a:rPr>
              <a:t>קאמר</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דמעל</a:t>
            </a:r>
            <a:r>
              <a:rPr lang="he-IL" sz="2200" b="1" i="0" u="none" strike="noStrike" dirty="0">
                <a:solidFill>
                  <a:srgbClr val="000000"/>
                </a:solidFill>
                <a:effectLst/>
                <a:latin typeface="Arial" panose="020B0604020202020204" pitchFamily="34" charset="0"/>
              </a:rPr>
              <a:t> בעל הבית </a:t>
            </a:r>
            <a:r>
              <a:rPr lang="he-IL" sz="2200" b="1" i="0" u="none" strike="noStrike" dirty="0" err="1">
                <a:solidFill>
                  <a:srgbClr val="000000"/>
                </a:solidFill>
                <a:effectLst/>
                <a:latin typeface="Arial" panose="020B0604020202020204" pitchFamily="34" charset="0"/>
              </a:rPr>
              <a:t>והשתא</a:t>
            </a:r>
            <a:r>
              <a:rPr lang="he-IL" sz="2200" b="1" i="0" u="none" strike="noStrike" dirty="0">
                <a:solidFill>
                  <a:srgbClr val="000000"/>
                </a:solidFill>
                <a:effectLst/>
                <a:latin typeface="Arial" panose="020B0604020202020204" pitchFamily="34" charset="0"/>
              </a:rPr>
              <a:t> פריך </a:t>
            </a:r>
            <a:r>
              <a:rPr lang="he-IL" sz="2200" b="1" i="0" u="none" strike="noStrike" dirty="0" err="1">
                <a:solidFill>
                  <a:srgbClr val="000000"/>
                </a:solidFill>
                <a:effectLst/>
                <a:latin typeface="Arial" panose="020B0604020202020204" pitchFamily="34" charset="0"/>
              </a:rPr>
              <a:t>אמאי</a:t>
            </a:r>
            <a:r>
              <a:rPr lang="he-IL" sz="2200" b="1" i="0" u="none" strike="noStrike" dirty="0">
                <a:solidFill>
                  <a:srgbClr val="000000"/>
                </a:solidFill>
                <a:effectLst/>
                <a:latin typeface="Arial" panose="020B0604020202020204" pitchFamily="34" charset="0"/>
              </a:rPr>
              <a:t> מעל </a:t>
            </a:r>
            <a:r>
              <a:rPr lang="he-IL" sz="2200" b="1" i="0" u="none" strike="noStrike" dirty="0" err="1">
                <a:solidFill>
                  <a:srgbClr val="000000"/>
                </a:solidFill>
                <a:effectLst/>
                <a:latin typeface="Arial" panose="020B0604020202020204" pitchFamily="34" charset="0"/>
              </a:rPr>
              <a:t>נימא</a:t>
            </a:r>
            <a:r>
              <a:rPr lang="he-IL" sz="2200" b="1" i="0" u="none" strike="noStrike" dirty="0">
                <a:solidFill>
                  <a:srgbClr val="000000"/>
                </a:solidFill>
                <a:effectLst/>
                <a:latin typeface="Arial" panose="020B0604020202020204" pitchFamily="34" charset="0"/>
              </a:rPr>
              <a:t> אין שליח לדבר עבירה </a:t>
            </a:r>
            <a:r>
              <a:rPr lang="he-IL" sz="2200" b="1" i="0" u="none" strike="noStrike" dirty="0" err="1">
                <a:solidFill>
                  <a:srgbClr val="000000"/>
                </a:solidFill>
                <a:effectLst/>
                <a:latin typeface="Arial" panose="020B0604020202020204" pitchFamily="34" charset="0"/>
              </a:rPr>
              <a:t>דדברי</a:t>
            </a:r>
            <a:r>
              <a:rPr lang="he-IL" sz="2200" b="1" i="0" u="none" strike="noStrike" dirty="0">
                <a:solidFill>
                  <a:srgbClr val="000000"/>
                </a:solidFill>
                <a:effectLst/>
                <a:latin typeface="Arial" panose="020B0604020202020204" pitchFamily="34" charset="0"/>
              </a:rPr>
              <a:t> הרב ודברי התלמיד דברי מי שומעין ואף על גב </a:t>
            </a:r>
            <a:r>
              <a:rPr lang="he-IL" sz="2200" b="1" i="0" u="none" strike="noStrike" dirty="0" err="1">
                <a:solidFill>
                  <a:srgbClr val="000000"/>
                </a:solidFill>
                <a:effectLst/>
                <a:latin typeface="Arial" panose="020B0604020202020204" pitchFamily="34" charset="0"/>
              </a:rPr>
              <a:t>דנזכר</a:t>
            </a:r>
            <a:r>
              <a:rPr lang="he-IL" sz="2200" b="1" i="0" u="none" strike="noStrike" dirty="0">
                <a:solidFill>
                  <a:srgbClr val="000000"/>
                </a:solidFill>
                <a:effectLst/>
                <a:latin typeface="Arial" panose="020B0604020202020204" pitchFamily="34" charset="0"/>
              </a:rPr>
              <a:t> השליח מעל בעל הבית </a:t>
            </a:r>
            <a:r>
              <a:rPr lang="he-IL" sz="2200" b="0" i="0" u="none" strike="noStrike" dirty="0" err="1">
                <a:solidFill>
                  <a:srgbClr val="000000"/>
                </a:solidFill>
                <a:effectLst/>
                <a:latin typeface="Arial" panose="020B0604020202020204" pitchFamily="34" charset="0"/>
              </a:rPr>
              <a:t>כדמוכח</a:t>
            </a:r>
            <a:r>
              <a:rPr lang="he-IL" sz="2200" b="0" i="0" u="none" strike="noStrike" dirty="0">
                <a:solidFill>
                  <a:srgbClr val="000000"/>
                </a:solidFill>
                <a:effectLst/>
                <a:latin typeface="Arial" panose="020B0604020202020204" pitchFamily="34" charset="0"/>
              </a:rPr>
              <a:t> במעילה (דף </a:t>
            </a:r>
            <a:r>
              <a:rPr lang="he-IL" sz="2200" b="0" i="0" u="none" strike="noStrike" dirty="0" err="1">
                <a:solidFill>
                  <a:srgbClr val="000000"/>
                </a:solidFill>
                <a:effectLst/>
                <a:latin typeface="Arial" panose="020B0604020202020204" pitchFamily="34" charset="0"/>
              </a:rPr>
              <a:t>כא</a:t>
            </a:r>
            <a:r>
              <a:rPr lang="he-IL" sz="2200" b="0" i="0" u="none" strike="noStrike" dirty="0">
                <a:solidFill>
                  <a:srgbClr val="000000"/>
                </a:solidFill>
                <a:effectLst/>
                <a:latin typeface="Arial" panose="020B0604020202020204" pitchFamily="34" charset="0"/>
              </a:rPr>
              <a:t>.) דתני נזכר בעל הבית ולא נזכר שליח השליח מעל נזכרו שניהם חנוני מעל והטעם לפי </a:t>
            </a:r>
            <a:r>
              <a:rPr lang="he-IL" sz="2200" b="0" i="0" u="none" strike="noStrike" dirty="0" err="1">
                <a:solidFill>
                  <a:srgbClr val="000000"/>
                </a:solidFill>
                <a:effectLst/>
                <a:latin typeface="Arial" panose="020B0604020202020204" pitchFamily="34" charset="0"/>
              </a:rPr>
              <a:t>דמעילה</a:t>
            </a:r>
            <a:r>
              <a:rPr lang="he-IL" sz="2200" b="0" i="0" u="none" strike="noStrike" dirty="0">
                <a:solidFill>
                  <a:srgbClr val="000000"/>
                </a:solidFill>
                <a:effectLst/>
                <a:latin typeface="Arial" panose="020B0604020202020204" pitchFamily="34" charset="0"/>
              </a:rPr>
              <a:t> אינו אלא בשוגג </a:t>
            </a:r>
            <a:r>
              <a:rPr lang="he-IL" sz="2200" b="0" i="0" u="none" strike="noStrike" dirty="0" err="1">
                <a:solidFill>
                  <a:srgbClr val="000000"/>
                </a:solidFill>
                <a:effectLst/>
                <a:latin typeface="Arial" panose="020B0604020202020204" pitchFamily="34" charset="0"/>
              </a:rPr>
              <a:t>כדפרישית</a:t>
            </a:r>
            <a:r>
              <a:rPr lang="he-IL" sz="2200" b="0" i="0" u="none" strike="noStrike" dirty="0">
                <a:solidFill>
                  <a:srgbClr val="000000"/>
                </a:solidFill>
                <a:effectLst/>
                <a:latin typeface="Arial" panose="020B0604020202020204" pitchFamily="34" charset="0"/>
              </a:rPr>
              <a:t> לפיכך מעל אותו שלא נזכר ואותו שנזכר מזיד הוא מ"מ </a:t>
            </a:r>
            <a:r>
              <a:rPr lang="he-IL" sz="2200" b="0" i="0" u="none" strike="noStrike" dirty="0" err="1">
                <a:solidFill>
                  <a:srgbClr val="000000"/>
                </a:solidFill>
                <a:effectLst/>
                <a:latin typeface="Arial" panose="020B0604020202020204" pitchFamily="34" charset="0"/>
              </a:rPr>
              <a:t>דוקא</a:t>
            </a:r>
            <a:r>
              <a:rPr lang="he-IL" sz="2200" b="0" i="0" u="none" strike="noStrike" dirty="0">
                <a:solidFill>
                  <a:srgbClr val="000000"/>
                </a:solidFill>
                <a:effectLst/>
                <a:latin typeface="Arial" panose="020B0604020202020204" pitchFamily="34" charset="0"/>
              </a:rPr>
              <a:t> אם נזכרו שניהם הא אם נזכר השליח לבד בעל הבית מעל.</a:t>
            </a:r>
            <a:endParaRPr lang="he-IL" sz="2200" b="0" dirty="0">
              <a:effectLst/>
            </a:endParaRPr>
          </a:p>
        </p:txBody>
      </p:sp>
    </p:spTree>
    <p:extLst>
      <p:ext uri="{BB962C8B-B14F-4D97-AF65-F5344CB8AC3E}">
        <p14:creationId xmlns:p14="http://schemas.microsoft.com/office/powerpoint/2010/main" val="3102372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971</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שליחות לדבר עבירה</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שליחות לדבר עבירה במקום שאין "דברי הרב"</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שליחות לדבר עבירה</dc:title>
  <dc:creator>Avigdor Rosensweig</dc:creator>
  <cp:lastModifiedBy>Avigdor Rosensweig</cp:lastModifiedBy>
  <cp:revision>1</cp:revision>
  <dcterms:created xsi:type="dcterms:W3CDTF">2021-06-27T18:53:55Z</dcterms:created>
  <dcterms:modified xsi:type="dcterms:W3CDTF">2021-06-27T18:54:13Z</dcterms:modified>
</cp:coreProperties>
</file>