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0" r:id="rId6"/>
    <p:sldId id="264" r:id="rId7"/>
    <p:sldId id="257" r:id="rId8"/>
    <p:sldId id="258" r:id="rId9"/>
    <p:sldId id="265" r:id="rId10"/>
    <p:sldId id="266" r:id="rId11"/>
    <p:sldId id="268" r:id="rId12"/>
    <p:sldId id="267" r:id="rId13"/>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8DDA9C-F4AA-4FDA-BFE5-3DCD8DC328AB}" v="258" dt="2021-06-03T09:31:47.4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60"/>
  </p:normalViewPr>
  <p:slideViewPr>
    <p:cSldViewPr snapToGrid="0">
      <p:cViewPr>
        <p:scale>
          <a:sx n="81" d="100"/>
          <a:sy n="81" d="100"/>
        </p:scale>
        <p:origin x="69"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4F8DDA9C-F4AA-4FDA-BFE5-3DCD8DC328AB}"/>
    <pc:docChg chg="custSel addSld modSld">
      <pc:chgData name="Avigdor Rosensweig" userId="2c23bf757acee734" providerId="LiveId" clId="{4F8DDA9C-F4AA-4FDA-BFE5-3DCD8DC328AB}" dt="2021-06-03T09:31:47.413" v="279" actId="20577"/>
      <pc:docMkLst>
        <pc:docMk/>
      </pc:docMkLst>
      <pc:sldChg chg="modSp new mod">
        <pc:chgData name="Avigdor Rosensweig" userId="2c23bf757acee734" providerId="LiveId" clId="{4F8DDA9C-F4AA-4FDA-BFE5-3DCD8DC328AB}" dt="2021-06-03T09:27:51.624" v="19" actId="6549"/>
        <pc:sldMkLst>
          <pc:docMk/>
          <pc:sldMk cId="1450079276" sldId="266"/>
        </pc:sldMkLst>
        <pc:spChg chg="mod">
          <ac:chgData name="Avigdor Rosensweig" userId="2c23bf757acee734" providerId="LiveId" clId="{4F8DDA9C-F4AA-4FDA-BFE5-3DCD8DC328AB}" dt="2021-06-03T09:27:51.624" v="19" actId="6549"/>
          <ac:spMkLst>
            <pc:docMk/>
            <pc:sldMk cId="1450079276" sldId="266"/>
            <ac:spMk id="3" creationId="{C9A96E5B-A11F-4DE2-996A-51292BF609FC}"/>
          </ac:spMkLst>
        </pc:spChg>
      </pc:sldChg>
      <pc:sldChg chg="modSp add">
        <pc:chgData name="Avigdor Rosensweig" userId="2c23bf757acee734" providerId="LiveId" clId="{4F8DDA9C-F4AA-4FDA-BFE5-3DCD8DC328AB}" dt="2021-06-03T09:28:54.424" v="171" actId="14100"/>
        <pc:sldMkLst>
          <pc:docMk/>
          <pc:sldMk cId="647817704" sldId="267"/>
        </pc:sldMkLst>
        <pc:graphicFrameChg chg="mod">
          <ac:chgData name="Avigdor Rosensweig" userId="2c23bf757acee734" providerId="LiveId" clId="{4F8DDA9C-F4AA-4FDA-BFE5-3DCD8DC328AB}" dt="2021-06-03T09:28:54.424" v="171" actId="14100"/>
          <ac:graphicFrameMkLst>
            <pc:docMk/>
            <pc:sldMk cId="647817704" sldId="267"/>
            <ac:graphicFrameMk id="4" creationId="{872CC651-B96F-4920-9753-ED5648CD4D1E}"/>
          </ac:graphicFrameMkLst>
        </pc:graphicFrameChg>
      </pc:sldChg>
      <pc:sldChg chg="addSp delSp modSp new mod">
        <pc:chgData name="Avigdor Rosensweig" userId="2c23bf757acee734" providerId="LiveId" clId="{4F8DDA9C-F4AA-4FDA-BFE5-3DCD8DC328AB}" dt="2021-06-03T09:31:47.413" v="279" actId="20577"/>
        <pc:sldMkLst>
          <pc:docMk/>
          <pc:sldMk cId="3574384702" sldId="268"/>
        </pc:sldMkLst>
        <pc:spChg chg="del">
          <ac:chgData name="Avigdor Rosensweig" userId="2c23bf757acee734" providerId="LiveId" clId="{4F8DDA9C-F4AA-4FDA-BFE5-3DCD8DC328AB}" dt="2021-06-03T09:30:53.271" v="173" actId="1032"/>
          <ac:spMkLst>
            <pc:docMk/>
            <pc:sldMk cId="3574384702" sldId="268"/>
            <ac:spMk id="3" creationId="{3EB89BE3-1C91-40F0-9B2C-0AC27BF3CF40}"/>
          </ac:spMkLst>
        </pc:spChg>
        <pc:graphicFrameChg chg="add mod modGraphic">
          <ac:chgData name="Avigdor Rosensweig" userId="2c23bf757acee734" providerId="LiveId" clId="{4F8DDA9C-F4AA-4FDA-BFE5-3DCD8DC328AB}" dt="2021-06-03T09:31:47.413" v="279" actId="20577"/>
          <ac:graphicFrameMkLst>
            <pc:docMk/>
            <pc:sldMk cId="3574384702" sldId="268"/>
            <ac:graphicFrameMk id="4" creationId="{DC8C342A-5BA6-457A-93E1-C06EBC26272C}"/>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95E261-D898-4B19-8059-E92FC9AA67D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3B67BAF-59D6-4926-8E38-9BA0E43EE34C}">
      <dgm:prSet phldrT="[Text]"/>
      <dgm:spPr/>
      <dgm:t>
        <a:bodyPr/>
        <a:lstStyle/>
        <a:p>
          <a:pPr rtl="1"/>
          <a:r>
            <a:rPr lang="he-IL" dirty="0"/>
            <a:t>שליחות לדבר מצווה</a:t>
          </a:r>
        </a:p>
      </dgm:t>
    </dgm:pt>
    <dgm:pt modelId="{8038971F-113F-44AC-8F15-78F3C67E2C49}" type="parTrans" cxnId="{5650990A-BE5F-4F86-9BC8-6DFA4015D3F9}">
      <dgm:prSet/>
      <dgm:spPr/>
      <dgm:t>
        <a:bodyPr/>
        <a:lstStyle/>
        <a:p>
          <a:pPr rtl="1"/>
          <a:endParaRPr lang="he-IL"/>
        </a:p>
      </dgm:t>
    </dgm:pt>
    <dgm:pt modelId="{45E91112-937A-4F58-A067-4837A759AAE9}" type="sibTrans" cxnId="{5650990A-BE5F-4F86-9BC8-6DFA4015D3F9}">
      <dgm:prSet/>
      <dgm:spPr/>
      <dgm:t>
        <a:bodyPr/>
        <a:lstStyle/>
        <a:p>
          <a:pPr rtl="1"/>
          <a:endParaRPr lang="he-IL"/>
        </a:p>
      </dgm:t>
    </dgm:pt>
    <dgm:pt modelId="{FF0819E1-8AEE-467F-8630-0C79E5373987}">
      <dgm:prSet phldrT="[Text]"/>
      <dgm:spPr/>
      <dgm:t>
        <a:bodyPr/>
        <a:lstStyle/>
        <a:p>
          <a:pPr rtl="1"/>
          <a:r>
            <a:rPr lang="he-IL" dirty="0"/>
            <a:t>יעיל שליחות בכל מקום- אבל הגוף של השליח אינו של המשלח</a:t>
          </a:r>
        </a:p>
      </dgm:t>
    </dgm:pt>
    <dgm:pt modelId="{09DC7C0A-60DE-4B06-BF76-AA771A9010B5}" type="parTrans" cxnId="{D6F3B4C8-F656-4811-A8B7-E52426DF1233}">
      <dgm:prSet/>
      <dgm:spPr/>
      <dgm:t>
        <a:bodyPr/>
        <a:lstStyle/>
        <a:p>
          <a:pPr rtl="1"/>
          <a:endParaRPr lang="he-IL"/>
        </a:p>
      </dgm:t>
    </dgm:pt>
    <dgm:pt modelId="{EE838E80-808C-41A5-9836-67BE9912B4C5}" type="sibTrans" cxnId="{D6F3B4C8-F656-4811-A8B7-E52426DF1233}">
      <dgm:prSet/>
      <dgm:spPr/>
      <dgm:t>
        <a:bodyPr/>
        <a:lstStyle/>
        <a:p>
          <a:pPr rtl="1"/>
          <a:endParaRPr lang="he-IL"/>
        </a:p>
      </dgm:t>
    </dgm:pt>
    <dgm:pt modelId="{4794BB7A-8495-44B6-BF02-1412316B2A29}">
      <dgm:prSet phldrT="[Text]"/>
      <dgm:spPr/>
      <dgm:t>
        <a:bodyPr/>
        <a:lstStyle/>
        <a:p>
          <a:pPr rtl="1"/>
          <a:r>
            <a:rPr lang="he-IL" dirty="0"/>
            <a:t>שליחות צריך איזה קשר לבעלים בסופו של דבר (שהם יוצאים </a:t>
          </a:r>
          <a:r>
            <a:rPr lang="he-IL" dirty="0" err="1"/>
            <a:t>נשואין</a:t>
          </a:r>
          <a:r>
            <a:rPr lang="he-IL" dirty="0"/>
            <a:t>, או שיושבים בסוכה, </a:t>
          </a:r>
          <a:r>
            <a:rPr lang="he-IL" dirty="0" err="1"/>
            <a:t>וכו</a:t>
          </a:r>
          <a:r>
            <a:rPr lang="he-IL" dirty="0"/>
            <a:t>)</a:t>
          </a:r>
        </a:p>
      </dgm:t>
    </dgm:pt>
    <dgm:pt modelId="{835A838A-9E53-4385-A068-A4635252CD30}" type="parTrans" cxnId="{AC55524B-C748-47FA-BE6A-67B2C87632AC}">
      <dgm:prSet/>
      <dgm:spPr/>
      <dgm:t>
        <a:bodyPr/>
        <a:lstStyle/>
        <a:p>
          <a:pPr rtl="1"/>
          <a:endParaRPr lang="he-IL"/>
        </a:p>
      </dgm:t>
    </dgm:pt>
    <dgm:pt modelId="{5F9E3FDF-9A88-4C84-9768-033D5F1BD7F1}" type="sibTrans" cxnId="{AC55524B-C748-47FA-BE6A-67B2C87632AC}">
      <dgm:prSet/>
      <dgm:spPr/>
      <dgm:t>
        <a:bodyPr/>
        <a:lstStyle/>
        <a:p>
          <a:pPr rtl="1"/>
          <a:endParaRPr lang="he-IL"/>
        </a:p>
      </dgm:t>
    </dgm:pt>
    <dgm:pt modelId="{CEE72691-6F50-4A66-AFEC-696DA5388606}">
      <dgm:prSet phldrT="[Text]"/>
      <dgm:spPr/>
      <dgm:t>
        <a:bodyPr/>
        <a:lstStyle/>
        <a:p>
          <a:pPr rtl="1"/>
          <a:r>
            <a:rPr lang="he-IL" dirty="0"/>
            <a:t>תוס רי"ד לפי הקצות</a:t>
          </a:r>
        </a:p>
      </dgm:t>
    </dgm:pt>
    <dgm:pt modelId="{CABF4707-A066-4096-9D9F-38204D2F20DA}" type="parTrans" cxnId="{9503F4A8-292F-42E8-97D7-B1C8815140A7}">
      <dgm:prSet/>
      <dgm:spPr/>
      <dgm:t>
        <a:bodyPr/>
        <a:lstStyle/>
        <a:p>
          <a:pPr rtl="1"/>
          <a:endParaRPr lang="he-IL"/>
        </a:p>
      </dgm:t>
    </dgm:pt>
    <dgm:pt modelId="{B1F59F9B-E53C-4FFB-9078-93C3C6D0B7ED}" type="sibTrans" cxnId="{9503F4A8-292F-42E8-97D7-B1C8815140A7}">
      <dgm:prSet/>
      <dgm:spPr/>
      <dgm:t>
        <a:bodyPr/>
        <a:lstStyle/>
        <a:p>
          <a:pPr rtl="1"/>
          <a:endParaRPr lang="he-IL"/>
        </a:p>
      </dgm:t>
    </dgm:pt>
    <dgm:pt modelId="{7A2746A5-B7CB-417F-B441-0B834F66D127}">
      <dgm:prSet phldrT="[Text]"/>
      <dgm:spPr/>
      <dgm:t>
        <a:bodyPr/>
        <a:lstStyle/>
        <a:p>
          <a:pPr rtl="1"/>
          <a:r>
            <a:rPr lang="he-IL" dirty="0"/>
            <a:t>הקצות וחתם סופר</a:t>
          </a:r>
        </a:p>
      </dgm:t>
    </dgm:pt>
    <dgm:pt modelId="{6BE116A6-3285-4EEA-9E5E-5C63C7193A21}" type="parTrans" cxnId="{CE313693-FC62-43D0-AACE-82D6F2254C24}">
      <dgm:prSet/>
      <dgm:spPr/>
      <dgm:t>
        <a:bodyPr/>
        <a:lstStyle/>
        <a:p>
          <a:pPr rtl="1"/>
          <a:endParaRPr lang="he-IL"/>
        </a:p>
      </dgm:t>
    </dgm:pt>
    <dgm:pt modelId="{FCB57B30-095A-48E6-9D5A-52D1FA0F0838}" type="sibTrans" cxnId="{CE313693-FC62-43D0-AACE-82D6F2254C24}">
      <dgm:prSet/>
      <dgm:spPr/>
      <dgm:t>
        <a:bodyPr/>
        <a:lstStyle/>
        <a:p>
          <a:pPr rtl="1"/>
          <a:endParaRPr lang="he-IL"/>
        </a:p>
      </dgm:t>
    </dgm:pt>
    <dgm:pt modelId="{D7601270-CBE0-451C-9E4E-26053223D627}">
      <dgm:prSet phldrT="[Text]"/>
      <dgm:spPr/>
      <dgm:t>
        <a:bodyPr/>
        <a:lstStyle/>
        <a:p>
          <a:pPr rtl="1"/>
          <a:r>
            <a:rPr lang="he-IL" dirty="0"/>
            <a:t>שליחות למעשים, ולא לדברים אחרים</a:t>
          </a:r>
        </a:p>
      </dgm:t>
    </dgm:pt>
    <dgm:pt modelId="{036252C3-FB29-42D9-9602-5860522DB5DD}" type="parTrans" cxnId="{0CC4A7F7-AE96-404B-B739-8726C15E1C35}">
      <dgm:prSet/>
      <dgm:spPr/>
      <dgm:t>
        <a:bodyPr/>
        <a:lstStyle/>
        <a:p>
          <a:pPr rtl="1"/>
          <a:endParaRPr lang="he-IL"/>
        </a:p>
      </dgm:t>
    </dgm:pt>
    <dgm:pt modelId="{AB2B32AD-E068-4322-B018-73FCB1FA4DAB}" type="sibTrans" cxnId="{0CC4A7F7-AE96-404B-B739-8726C15E1C35}">
      <dgm:prSet/>
      <dgm:spPr/>
      <dgm:t>
        <a:bodyPr/>
        <a:lstStyle/>
        <a:p>
          <a:pPr rtl="1"/>
          <a:endParaRPr lang="he-IL"/>
        </a:p>
      </dgm:t>
    </dgm:pt>
    <dgm:pt modelId="{9763F516-0DE6-4065-AC37-F7C0736A0EBD}">
      <dgm:prSet phldrT="[Text]"/>
      <dgm:spPr/>
      <dgm:t>
        <a:bodyPr/>
        <a:lstStyle/>
        <a:p>
          <a:pPr rtl="1"/>
          <a:r>
            <a:rPr lang="he-IL" dirty="0"/>
            <a:t>הגבלה בשליחות</a:t>
          </a:r>
        </a:p>
      </dgm:t>
    </dgm:pt>
    <dgm:pt modelId="{61FE55D9-A217-43E8-BA17-32838643B088}" type="parTrans" cxnId="{65244D80-DBF3-4AAB-A582-89CC93D6D791}">
      <dgm:prSet/>
      <dgm:spPr/>
      <dgm:t>
        <a:bodyPr/>
        <a:lstStyle/>
        <a:p>
          <a:pPr rtl="1"/>
          <a:endParaRPr lang="he-IL"/>
        </a:p>
      </dgm:t>
    </dgm:pt>
    <dgm:pt modelId="{691E97E0-AEFB-4A32-8542-FF8BE9946026}" type="sibTrans" cxnId="{65244D80-DBF3-4AAB-A582-89CC93D6D791}">
      <dgm:prSet/>
      <dgm:spPr/>
      <dgm:t>
        <a:bodyPr/>
        <a:lstStyle/>
        <a:p>
          <a:pPr rtl="1"/>
          <a:endParaRPr lang="he-IL"/>
        </a:p>
      </dgm:t>
    </dgm:pt>
    <dgm:pt modelId="{D78F5556-F7ED-4835-A02F-FC754C7513BD}">
      <dgm:prSet phldrT="[Text]"/>
      <dgm:spPr/>
      <dgm:t>
        <a:bodyPr/>
        <a:lstStyle/>
        <a:p>
          <a:pPr rtl="1"/>
          <a:r>
            <a:rPr lang="he-IL" dirty="0" err="1"/>
            <a:t>רא"ש</a:t>
          </a:r>
          <a:r>
            <a:rPr lang="he-IL" dirty="0"/>
            <a:t>- שליחות למעשה, ולא לדבר ממילא</a:t>
          </a:r>
        </a:p>
      </dgm:t>
    </dgm:pt>
    <dgm:pt modelId="{B594FFB2-1DA4-4883-8814-2BAB351C93AA}" type="parTrans" cxnId="{1FEB66E1-E20B-45E8-9981-6213626CC938}">
      <dgm:prSet/>
      <dgm:spPr/>
      <dgm:t>
        <a:bodyPr/>
        <a:lstStyle/>
        <a:p>
          <a:pPr rtl="1"/>
          <a:endParaRPr lang="he-IL"/>
        </a:p>
      </dgm:t>
    </dgm:pt>
    <dgm:pt modelId="{6472981E-0F2B-48C8-913B-7019CF01736B}" type="sibTrans" cxnId="{1FEB66E1-E20B-45E8-9981-6213626CC938}">
      <dgm:prSet/>
      <dgm:spPr/>
      <dgm:t>
        <a:bodyPr/>
        <a:lstStyle/>
        <a:p>
          <a:pPr rtl="1"/>
          <a:endParaRPr lang="he-IL"/>
        </a:p>
      </dgm:t>
    </dgm:pt>
    <dgm:pt modelId="{F9A44446-71AE-48C7-8AF6-2BC6A1FFC498}">
      <dgm:prSet phldrT="[Text]"/>
      <dgm:spPr/>
      <dgm:t>
        <a:bodyPr/>
        <a:lstStyle/>
        <a:p>
          <a:pPr rtl="1"/>
          <a:r>
            <a:rPr lang="he-IL" dirty="0"/>
            <a:t>תלוי על הסוג של מצווה </a:t>
          </a:r>
        </a:p>
      </dgm:t>
    </dgm:pt>
    <dgm:pt modelId="{073E775D-BB42-4847-B156-3046F042BCBF}" type="parTrans" cxnId="{23D08253-8407-4E68-9CAF-4CF241EE8244}">
      <dgm:prSet/>
      <dgm:spPr/>
      <dgm:t>
        <a:bodyPr/>
        <a:lstStyle/>
        <a:p>
          <a:pPr rtl="1"/>
          <a:endParaRPr lang="he-IL"/>
        </a:p>
      </dgm:t>
    </dgm:pt>
    <dgm:pt modelId="{9C44D37B-E126-490B-90DE-93FB50C55567}" type="sibTrans" cxnId="{23D08253-8407-4E68-9CAF-4CF241EE8244}">
      <dgm:prSet/>
      <dgm:spPr/>
      <dgm:t>
        <a:bodyPr/>
        <a:lstStyle/>
        <a:p>
          <a:pPr rtl="1"/>
          <a:endParaRPr lang="he-IL"/>
        </a:p>
      </dgm:t>
    </dgm:pt>
    <dgm:pt modelId="{1197FC5C-EE03-4332-A8FF-3EF895B1191A}">
      <dgm:prSet phldrT="[Text]"/>
      <dgm:spPr/>
      <dgm:t>
        <a:bodyPr/>
        <a:lstStyle/>
        <a:p>
          <a:pPr rtl="1"/>
          <a:r>
            <a:rPr lang="he-IL" dirty="0"/>
            <a:t>האם המצווה רוצה תועלת </a:t>
          </a:r>
          <a:r>
            <a:rPr lang="he-IL" dirty="0" err="1"/>
            <a:t>מסויימת</a:t>
          </a:r>
          <a:r>
            <a:rPr lang="he-IL" dirty="0"/>
            <a:t>, או לא</a:t>
          </a:r>
        </a:p>
      </dgm:t>
    </dgm:pt>
    <dgm:pt modelId="{67798410-C478-4F10-A93D-2CA948F22D29}" type="parTrans" cxnId="{B58C2784-79D5-4A12-820B-3C18C294F027}">
      <dgm:prSet/>
      <dgm:spPr/>
      <dgm:t>
        <a:bodyPr/>
        <a:lstStyle/>
        <a:p>
          <a:pPr rtl="1"/>
          <a:endParaRPr lang="he-IL"/>
        </a:p>
      </dgm:t>
    </dgm:pt>
    <dgm:pt modelId="{6B8C3539-9BA6-47D1-95D0-3733E84F6B7C}" type="sibTrans" cxnId="{B58C2784-79D5-4A12-820B-3C18C294F027}">
      <dgm:prSet/>
      <dgm:spPr/>
      <dgm:t>
        <a:bodyPr/>
        <a:lstStyle/>
        <a:p>
          <a:pPr rtl="1"/>
          <a:endParaRPr lang="he-IL"/>
        </a:p>
      </dgm:t>
    </dgm:pt>
    <dgm:pt modelId="{6653A865-E6C3-4D91-B028-1885566074EC}">
      <dgm:prSet phldrT="[Text]"/>
      <dgm:spPr/>
      <dgm:t>
        <a:bodyPr/>
        <a:lstStyle/>
        <a:p>
          <a:pPr rtl="1"/>
          <a:r>
            <a:rPr lang="he-IL" dirty="0"/>
            <a:t>אור שמח- אם מונים שליח לאכילת פסח, בטל תועלת מצוות קרבן פסח</a:t>
          </a:r>
        </a:p>
      </dgm:t>
    </dgm:pt>
    <dgm:pt modelId="{F38EFA2F-5E4C-4ED7-A34F-9FC7C10D276B}" type="parTrans" cxnId="{157F0B5C-AD7E-4D67-A49F-4216BD9E10FB}">
      <dgm:prSet/>
      <dgm:spPr/>
      <dgm:t>
        <a:bodyPr/>
        <a:lstStyle/>
        <a:p>
          <a:pPr rtl="1"/>
          <a:endParaRPr lang="he-IL"/>
        </a:p>
      </dgm:t>
    </dgm:pt>
    <dgm:pt modelId="{6B17BBD7-1432-4790-9A83-7D31CD7C3E7E}" type="sibTrans" cxnId="{157F0B5C-AD7E-4D67-A49F-4216BD9E10FB}">
      <dgm:prSet/>
      <dgm:spPr/>
      <dgm:t>
        <a:bodyPr/>
        <a:lstStyle/>
        <a:p>
          <a:pPr rtl="1"/>
          <a:endParaRPr lang="he-IL"/>
        </a:p>
      </dgm:t>
    </dgm:pt>
    <dgm:pt modelId="{E26493B7-B12B-4C40-BB3A-62428BBDEAE6}">
      <dgm:prSet phldrT="[Text]"/>
      <dgm:spPr/>
      <dgm:t>
        <a:bodyPr/>
        <a:lstStyle/>
        <a:p>
          <a:pPr rtl="1"/>
          <a:r>
            <a:rPr lang="he-IL" dirty="0"/>
            <a:t>מצוות במעשה מול מצוות בתוצאה</a:t>
          </a:r>
        </a:p>
      </dgm:t>
    </dgm:pt>
    <dgm:pt modelId="{EF746466-497A-4A5A-A9F9-5C37B9C0AECB}" type="parTrans" cxnId="{F0938345-EEAE-44AC-8655-55B06C7EEFFF}">
      <dgm:prSet/>
      <dgm:spPr/>
      <dgm:t>
        <a:bodyPr/>
        <a:lstStyle/>
        <a:p>
          <a:pPr rtl="1"/>
          <a:endParaRPr lang="he-IL"/>
        </a:p>
      </dgm:t>
    </dgm:pt>
    <dgm:pt modelId="{F5639F67-4F37-439A-BB98-EF7D17913BA9}" type="sibTrans" cxnId="{F0938345-EEAE-44AC-8655-55B06C7EEFFF}">
      <dgm:prSet/>
      <dgm:spPr/>
      <dgm:t>
        <a:bodyPr/>
        <a:lstStyle/>
        <a:p>
          <a:pPr rtl="1"/>
          <a:endParaRPr lang="he-IL"/>
        </a:p>
      </dgm:t>
    </dgm:pt>
    <dgm:pt modelId="{5B4E1B6B-3F7D-452E-A1FD-D52032419C00}">
      <dgm:prSet phldrT="[Text]"/>
      <dgm:spPr/>
      <dgm:t>
        <a:bodyPr/>
        <a:lstStyle/>
        <a:p>
          <a:pPr rtl="1"/>
          <a:r>
            <a:rPr lang="he-IL" dirty="0" err="1"/>
            <a:t>מהר"ח</a:t>
          </a:r>
          <a:r>
            <a:rPr lang="he-IL" dirty="0"/>
            <a:t> אור זרוע- מצווה במעשה- אי שליחות. </a:t>
          </a:r>
          <a:br>
            <a:rPr lang="en-US" dirty="0"/>
          </a:br>
          <a:r>
            <a:rPr lang="he-IL" dirty="0"/>
            <a:t>מצווה בתוצאה- יש שליחות. </a:t>
          </a:r>
        </a:p>
      </dgm:t>
    </dgm:pt>
    <dgm:pt modelId="{C85F590F-A263-445A-9618-88A0EDE6AABB}" type="parTrans" cxnId="{B7E81822-224B-4943-9F2B-EEA714953E30}">
      <dgm:prSet/>
      <dgm:spPr/>
      <dgm:t>
        <a:bodyPr/>
        <a:lstStyle/>
        <a:p>
          <a:pPr rtl="1"/>
          <a:endParaRPr lang="he-IL"/>
        </a:p>
      </dgm:t>
    </dgm:pt>
    <dgm:pt modelId="{C94030A2-603E-4E41-A3FE-3A354205509A}" type="sibTrans" cxnId="{B7E81822-224B-4943-9F2B-EEA714953E30}">
      <dgm:prSet/>
      <dgm:spPr/>
      <dgm:t>
        <a:bodyPr/>
        <a:lstStyle/>
        <a:p>
          <a:pPr rtl="1"/>
          <a:endParaRPr lang="he-IL"/>
        </a:p>
      </dgm:t>
    </dgm:pt>
    <dgm:pt modelId="{05A611E6-210A-4781-B60A-301E188111B2}" type="pres">
      <dgm:prSet presAssocID="{F895E261-D898-4B19-8059-E92FC9AA67D6}" presName="hierChild1" presStyleCnt="0">
        <dgm:presLayoutVars>
          <dgm:chPref val="1"/>
          <dgm:dir val="rev"/>
          <dgm:animOne val="branch"/>
          <dgm:animLvl val="lvl"/>
          <dgm:resizeHandles/>
        </dgm:presLayoutVars>
      </dgm:prSet>
      <dgm:spPr/>
    </dgm:pt>
    <dgm:pt modelId="{296187E6-0F81-476B-B3E5-02FEC76F306B}" type="pres">
      <dgm:prSet presAssocID="{D3B67BAF-59D6-4926-8E38-9BA0E43EE34C}" presName="hierRoot1" presStyleCnt="0"/>
      <dgm:spPr/>
    </dgm:pt>
    <dgm:pt modelId="{A4C8403B-3363-42E8-8C94-745E39DB4D23}" type="pres">
      <dgm:prSet presAssocID="{D3B67BAF-59D6-4926-8E38-9BA0E43EE34C}" presName="composite" presStyleCnt="0"/>
      <dgm:spPr/>
    </dgm:pt>
    <dgm:pt modelId="{C6FEFFB7-3D35-4F24-9286-7A07F2205F6F}" type="pres">
      <dgm:prSet presAssocID="{D3B67BAF-59D6-4926-8E38-9BA0E43EE34C}" presName="background" presStyleLbl="node0" presStyleIdx="0" presStyleCnt="1"/>
      <dgm:spPr/>
    </dgm:pt>
    <dgm:pt modelId="{6EB10D63-E289-44F3-A46F-B8FE392D13EB}" type="pres">
      <dgm:prSet presAssocID="{D3B67BAF-59D6-4926-8E38-9BA0E43EE34C}" presName="text" presStyleLbl="fgAcc0" presStyleIdx="0" presStyleCnt="1">
        <dgm:presLayoutVars>
          <dgm:chPref val="3"/>
        </dgm:presLayoutVars>
      </dgm:prSet>
      <dgm:spPr/>
    </dgm:pt>
    <dgm:pt modelId="{7D880F69-9E22-406B-8E7B-AD269283C541}" type="pres">
      <dgm:prSet presAssocID="{D3B67BAF-59D6-4926-8E38-9BA0E43EE34C}" presName="hierChild2" presStyleCnt="0"/>
      <dgm:spPr/>
    </dgm:pt>
    <dgm:pt modelId="{DCE2C44D-230F-46E0-9130-A7466A0871D3}" type="pres">
      <dgm:prSet presAssocID="{61FE55D9-A217-43E8-BA17-32838643B088}" presName="Name10" presStyleLbl="parChTrans1D2" presStyleIdx="0" presStyleCnt="2"/>
      <dgm:spPr/>
    </dgm:pt>
    <dgm:pt modelId="{B1602313-9BCD-44AF-BAFE-02661D8B0900}" type="pres">
      <dgm:prSet presAssocID="{9763F516-0DE6-4065-AC37-F7C0736A0EBD}" presName="hierRoot2" presStyleCnt="0"/>
      <dgm:spPr/>
    </dgm:pt>
    <dgm:pt modelId="{9BF70091-96B5-4EF0-AB1D-BCE37D29B0D9}" type="pres">
      <dgm:prSet presAssocID="{9763F516-0DE6-4065-AC37-F7C0736A0EBD}" presName="composite2" presStyleCnt="0"/>
      <dgm:spPr/>
    </dgm:pt>
    <dgm:pt modelId="{5C925B7A-AA69-4720-AA1D-1E237D78404F}" type="pres">
      <dgm:prSet presAssocID="{9763F516-0DE6-4065-AC37-F7C0736A0EBD}" presName="background2" presStyleLbl="node2" presStyleIdx="0" presStyleCnt="2"/>
      <dgm:spPr/>
    </dgm:pt>
    <dgm:pt modelId="{93B17859-CB12-4D49-BD12-FADFA683B366}" type="pres">
      <dgm:prSet presAssocID="{9763F516-0DE6-4065-AC37-F7C0736A0EBD}" presName="text2" presStyleLbl="fgAcc2" presStyleIdx="0" presStyleCnt="2">
        <dgm:presLayoutVars>
          <dgm:chPref val="3"/>
        </dgm:presLayoutVars>
      </dgm:prSet>
      <dgm:spPr/>
    </dgm:pt>
    <dgm:pt modelId="{CB37541E-FD1B-4B03-AE31-C6759D2B71C4}" type="pres">
      <dgm:prSet presAssocID="{9763F516-0DE6-4065-AC37-F7C0736A0EBD}" presName="hierChild3" presStyleCnt="0"/>
      <dgm:spPr/>
    </dgm:pt>
    <dgm:pt modelId="{A53BE8F5-C867-45C3-83DF-23C6F905E2FA}" type="pres">
      <dgm:prSet presAssocID="{09DC7C0A-60DE-4B06-BF76-AA771A9010B5}" presName="Name17" presStyleLbl="parChTrans1D3" presStyleIdx="0" presStyleCnt="5"/>
      <dgm:spPr/>
    </dgm:pt>
    <dgm:pt modelId="{79269C5C-5254-47AA-A4BE-A10DA42DDE40}" type="pres">
      <dgm:prSet presAssocID="{FF0819E1-8AEE-467F-8630-0C79E5373987}" presName="hierRoot3" presStyleCnt="0"/>
      <dgm:spPr/>
    </dgm:pt>
    <dgm:pt modelId="{1B671D9B-0CA5-4A9D-A013-2EAFAFCCBEEC}" type="pres">
      <dgm:prSet presAssocID="{FF0819E1-8AEE-467F-8630-0C79E5373987}" presName="composite3" presStyleCnt="0"/>
      <dgm:spPr/>
    </dgm:pt>
    <dgm:pt modelId="{17954B62-DE1B-4704-94E7-888856969A5A}" type="pres">
      <dgm:prSet presAssocID="{FF0819E1-8AEE-467F-8630-0C79E5373987}" presName="background3" presStyleLbl="node3" presStyleIdx="0" presStyleCnt="5"/>
      <dgm:spPr/>
    </dgm:pt>
    <dgm:pt modelId="{DB7E8852-AA69-4700-957F-0F3E998EC7A9}" type="pres">
      <dgm:prSet presAssocID="{FF0819E1-8AEE-467F-8630-0C79E5373987}" presName="text3" presStyleLbl="fgAcc3" presStyleIdx="0" presStyleCnt="5">
        <dgm:presLayoutVars>
          <dgm:chPref val="3"/>
        </dgm:presLayoutVars>
      </dgm:prSet>
      <dgm:spPr/>
    </dgm:pt>
    <dgm:pt modelId="{7539FDA4-08E2-4E36-A779-88C791A89681}" type="pres">
      <dgm:prSet presAssocID="{FF0819E1-8AEE-467F-8630-0C79E5373987}" presName="hierChild4" presStyleCnt="0"/>
      <dgm:spPr/>
    </dgm:pt>
    <dgm:pt modelId="{44AFE917-D987-4AFD-B9E3-4E28607E20C1}" type="pres">
      <dgm:prSet presAssocID="{6BE116A6-3285-4EEA-9E5E-5C63C7193A21}" presName="Name23" presStyleLbl="parChTrans1D4" presStyleIdx="0" presStyleCnt="5"/>
      <dgm:spPr/>
    </dgm:pt>
    <dgm:pt modelId="{9C03B233-92E6-40A2-815A-2232793091E7}" type="pres">
      <dgm:prSet presAssocID="{7A2746A5-B7CB-417F-B441-0B834F66D127}" presName="hierRoot4" presStyleCnt="0"/>
      <dgm:spPr/>
    </dgm:pt>
    <dgm:pt modelId="{313DA60F-63AB-46E6-9268-A1710DC06214}" type="pres">
      <dgm:prSet presAssocID="{7A2746A5-B7CB-417F-B441-0B834F66D127}" presName="composite4" presStyleCnt="0"/>
      <dgm:spPr/>
    </dgm:pt>
    <dgm:pt modelId="{F0ECD070-C114-4407-8976-B1CA4FD00268}" type="pres">
      <dgm:prSet presAssocID="{7A2746A5-B7CB-417F-B441-0B834F66D127}" presName="background4" presStyleLbl="node4" presStyleIdx="0" presStyleCnt="5"/>
      <dgm:spPr/>
    </dgm:pt>
    <dgm:pt modelId="{5A81656A-33C8-4377-86BE-6695DD2B0953}" type="pres">
      <dgm:prSet presAssocID="{7A2746A5-B7CB-417F-B441-0B834F66D127}" presName="text4" presStyleLbl="fgAcc4" presStyleIdx="0" presStyleCnt="5">
        <dgm:presLayoutVars>
          <dgm:chPref val="3"/>
        </dgm:presLayoutVars>
      </dgm:prSet>
      <dgm:spPr/>
    </dgm:pt>
    <dgm:pt modelId="{00FC977A-21A7-4AEB-A7F7-D75B50751920}" type="pres">
      <dgm:prSet presAssocID="{7A2746A5-B7CB-417F-B441-0B834F66D127}" presName="hierChild5" presStyleCnt="0"/>
      <dgm:spPr/>
    </dgm:pt>
    <dgm:pt modelId="{B2C995AB-1EEC-4E59-8133-B2F4BE1239DB}" type="pres">
      <dgm:prSet presAssocID="{835A838A-9E53-4385-A068-A4635252CD30}" presName="Name17" presStyleLbl="parChTrans1D3" presStyleIdx="1" presStyleCnt="5"/>
      <dgm:spPr/>
    </dgm:pt>
    <dgm:pt modelId="{B700B069-9E73-4CE2-9D37-5B4BD5D5CAA6}" type="pres">
      <dgm:prSet presAssocID="{4794BB7A-8495-44B6-BF02-1412316B2A29}" presName="hierRoot3" presStyleCnt="0"/>
      <dgm:spPr/>
    </dgm:pt>
    <dgm:pt modelId="{7C2A7CA4-E37D-40C6-8788-8F44CFB9B395}" type="pres">
      <dgm:prSet presAssocID="{4794BB7A-8495-44B6-BF02-1412316B2A29}" presName="composite3" presStyleCnt="0"/>
      <dgm:spPr/>
    </dgm:pt>
    <dgm:pt modelId="{B5C30F39-C20C-40CD-A3BB-02739D99BFAA}" type="pres">
      <dgm:prSet presAssocID="{4794BB7A-8495-44B6-BF02-1412316B2A29}" presName="background3" presStyleLbl="node3" presStyleIdx="1" presStyleCnt="5"/>
      <dgm:spPr/>
    </dgm:pt>
    <dgm:pt modelId="{D720FB65-A58D-4D0C-ADF3-6E815EDEE164}" type="pres">
      <dgm:prSet presAssocID="{4794BB7A-8495-44B6-BF02-1412316B2A29}" presName="text3" presStyleLbl="fgAcc3" presStyleIdx="1" presStyleCnt="5">
        <dgm:presLayoutVars>
          <dgm:chPref val="3"/>
        </dgm:presLayoutVars>
      </dgm:prSet>
      <dgm:spPr/>
    </dgm:pt>
    <dgm:pt modelId="{3968EBAD-3248-4228-96EE-E60598D68544}" type="pres">
      <dgm:prSet presAssocID="{4794BB7A-8495-44B6-BF02-1412316B2A29}" presName="hierChild4" presStyleCnt="0"/>
      <dgm:spPr/>
    </dgm:pt>
    <dgm:pt modelId="{2B1FC9ED-C983-486B-9E4A-E201A72AD225}" type="pres">
      <dgm:prSet presAssocID="{CABF4707-A066-4096-9D9F-38204D2F20DA}" presName="Name23" presStyleLbl="parChTrans1D4" presStyleIdx="1" presStyleCnt="5"/>
      <dgm:spPr/>
    </dgm:pt>
    <dgm:pt modelId="{0E347E52-361B-433A-9534-9E110498662F}" type="pres">
      <dgm:prSet presAssocID="{CEE72691-6F50-4A66-AFEC-696DA5388606}" presName="hierRoot4" presStyleCnt="0"/>
      <dgm:spPr/>
    </dgm:pt>
    <dgm:pt modelId="{E697600A-BA1D-46AF-AD5D-D95893E94F7B}" type="pres">
      <dgm:prSet presAssocID="{CEE72691-6F50-4A66-AFEC-696DA5388606}" presName="composite4" presStyleCnt="0"/>
      <dgm:spPr/>
    </dgm:pt>
    <dgm:pt modelId="{5053E1C6-403C-4723-9FCF-7D2D891AB3EA}" type="pres">
      <dgm:prSet presAssocID="{CEE72691-6F50-4A66-AFEC-696DA5388606}" presName="background4" presStyleLbl="node4" presStyleIdx="1" presStyleCnt="5"/>
      <dgm:spPr/>
    </dgm:pt>
    <dgm:pt modelId="{48BD2854-3DA9-4761-BC05-A8D83C3C682C}" type="pres">
      <dgm:prSet presAssocID="{CEE72691-6F50-4A66-AFEC-696DA5388606}" presName="text4" presStyleLbl="fgAcc4" presStyleIdx="1" presStyleCnt="5">
        <dgm:presLayoutVars>
          <dgm:chPref val="3"/>
        </dgm:presLayoutVars>
      </dgm:prSet>
      <dgm:spPr/>
    </dgm:pt>
    <dgm:pt modelId="{D6E66394-1688-41A0-BB1E-94837A3DD9A3}" type="pres">
      <dgm:prSet presAssocID="{CEE72691-6F50-4A66-AFEC-696DA5388606}" presName="hierChild5" presStyleCnt="0"/>
      <dgm:spPr/>
    </dgm:pt>
    <dgm:pt modelId="{7C8E7CBD-01B7-4348-AA52-8A4A5B3390B7}" type="pres">
      <dgm:prSet presAssocID="{036252C3-FB29-42D9-9602-5860522DB5DD}" presName="Name17" presStyleLbl="parChTrans1D3" presStyleIdx="2" presStyleCnt="5"/>
      <dgm:spPr/>
    </dgm:pt>
    <dgm:pt modelId="{01156310-FFA6-4360-B0A7-CDEA58B1113F}" type="pres">
      <dgm:prSet presAssocID="{D7601270-CBE0-451C-9E4E-26053223D627}" presName="hierRoot3" presStyleCnt="0"/>
      <dgm:spPr/>
    </dgm:pt>
    <dgm:pt modelId="{63C5F47D-767B-4E93-8F47-1E288FB3AACB}" type="pres">
      <dgm:prSet presAssocID="{D7601270-CBE0-451C-9E4E-26053223D627}" presName="composite3" presStyleCnt="0"/>
      <dgm:spPr/>
    </dgm:pt>
    <dgm:pt modelId="{965EEB11-40E0-48C2-88ED-CC018E3A5E4E}" type="pres">
      <dgm:prSet presAssocID="{D7601270-CBE0-451C-9E4E-26053223D627}" presName="background3" presStyleLbl="node3" presStyleIdx="2" presStyleCnt="5"/>
      <dgm:spPr/>
    </dgm:pt>
    <dgm:pt modelId="{336A29F4-2346-447A-A363-D644B52832FB}" type="pres">
      <dgm:prSet presAssocID="{D7601270-CBE0-451C-9E4E-26053223D627}" presName="text3" presStyleLbl="fgAcc3" presStyleIdx="2" presStyleCnt="5">
        <dgm:presLayoutVars>
          <dgm:chPref val="3"/>
        </dgm:presLayoutVars>
      </dgm:prSet>
      <dgm:spPr/>
    </dgm:pt>
    <dgm:pt modelId="{B346F9DE-38B2-480E-BB5F-C6F78F236345}" type="pres">
      <dgm:prSet presAssocID="{D7601270-CBE0-451C-9E4E-26053223D627}" presName="hierChild4" presStyleCnt="0"/>
      <dgm:spPr/>
    </dgm:pt>
    <dgm:pt modelId="{70D49D3B-33A0-4EB9-AA2E-9FD6101EC111}" type="pres">
      <dgm:prSet presAssocID="{B594FFB2-1DA4-4883-8814-2BAB351C93AA}" presName="Name23" presStyleLbl="parChTrans1D4" presStyleIdx="2" presStyleCnt="5"/>
      <dgm:spPr/>
    </dgm:pt>
    <dgm:pt modelId="{19F37303-B707-4F7E-8DCC-8512BCA5C0B3}" type="pres">
      <dgm:prSet presAssocID="{D78F5556-F7ED-4835-A02F-FC754C7513BD}" presName="hierRoot4" presStyleCnt="0"/>
      <dgm:spPr/>
    </dgm:pt>
    <dgm:pt modelId="{A4828E4F-0681-4F28-94D3-7906030C4D94}" type="pres">
      <dgm:prSet presAssocID="{D78F5556-F7ED-4835-A02F-FC754C7513BD}" presName="composite4" presStyleCnt="0"/>
      <dgm:spPr/>
    </dgm:pt>
    <dgm:pt modelId="{9B952FA2-64EC-4CEC-A9F6-9763BF9B660C}" type="pres">
      <dgm:prSet presAssocID="{D78F5556-F7ED-4835-A02F-FC754C7513BD}" presName="background4" presStyleLbl="node4" presStyleIdx="2" presStyleCnt="5"/>
      <dgm:spPr/>
    </dgm:pt>
    <dgm:pt modelId="{54AA6787-3BBB-4F28-A4EF-B413BABC9F8F}" type="pres">
      <dgm:prSet presAssocID="{D78F5556-F7ED-4835-A02F-FC754C7513BD}" presName="text4" presStyleLbl="fgAcc4" presStyleIdx="2" presStyleCnt="5">
        <dgm:presLayoutVars>
          <dgm:chPref val="3"/>
        </dgm:presLayoutVars>
      </dgm:prSet>
      <dgm:spPr/>
    </dgm:pt>
    <dgm:pt modelId="{55BD801D-E4E5-4654-8634-8760168369C9}" type="pres">
      <dgm:prSet presAssocID="{D78F5556-F7ED-4835-A02F-FC754C7513BD}" presName="hierChild5" presStyleCnt="0"/>
      <dgm:spPr/>
    </dgm:pt>
    <dgm:pt modelId="{CEDA6206-E08A-4AF4-8CE4-8A6EF1F332F4}" type="pres">
      <dgm:prSet presAssocID="{073E775D-BB42-4847-B156-3046F042BCBF}" presName="Name10" presStyleLbl="parChTrans1D2" presStyleIdx="1" presStyleCnt="2"/>
      <dgm:spPr/>
    </dgm:pt>
    <dgm:pt modelId="{50F62D5A-1727-45C6-8369-5355945B4123}" type="pres">
      <dgm:prSet presAssocID="{F9A44446-71AE-48C7-8AF6-2BC6A1FFC498}" presName="hierRoot2" presStyleCnt="0"/>
      <dgm:spPr/>
    </dgm:pt>
    <dgm:pt modelId="{87CD89E6-8DDF-46CC-BD4D-7BCDD335AA73}" type="pres">
      <dgm:prSet presAssocID="{F9A44446-71AE-48C7-8AF6-2BC6A1FFC498}" presName="composite2" presStyleCnt="0"/>
      <dgm:spPr/>
    </dgm:pt>
    <dgm:pt modelId="{FC94E560-25C5-4092-892B-7BA42EB0264B}" type="pres">
      <dgm:prSet presAssocID="{F9A44446-71AE-48C7-8AF6-2BC6A1FFC498}" presName="background2" presStyleLbl="node2" presStyleIdx="1" presStyleCnt="2"/>
      <dgm:spPr/>
    </dgm:pt>
    <dgm:pt modelId="{F41092D1-9FF1-416F-9D32-279FFDDA8AAD}" type="pres">
      <dgm:prSet presAssocID="{F9A44446-71AE-48C7-8AF6-2BC6A1FFC498}" presName="text2" presStyleLbl="fgAcc2" presStyleIdx="1" presStyleCnt="2">
        <dgm:presLayoutVars>
          <dgm:chPref val="3"/>
        </dgm:presLayoutVars>
      </dgm:prSet>
      <dgm:spPr/>
    </dgm:pt>
    <dgm:pt modelId="{0B164A95-BE3E-4100-9FC3-1267B7332808}" type="pres">
      <dgm:prSet presAssocID="{F9A44446-71AE-48C7-8AF6-2BC6A1FFC498}" presName="hierChild3" presStyleCnt="0"/>
      <dgm:spPr/>
    </dgm:pt>
    <dgm:pt modelId="{2C9DE4F2-0E82-410F-97B2-702E199891B0}" type="pres">
      <dgm:prSet presAssocID="{67798410-C478-4F10-A93D-2CA948F22D29}" presName="Name17" presStyleLbl="parChTrans1D3" presStyleIdx="3" presStyleCnt="5"/>
      <dgm:spPr/>
    </dgm:pt>
    <dgm:pt modelId="{E930530D-68B9-4813-A2D9-4BC5CFA44EA7}" type="pres">
      <dgm:prSet presAssocID="{1197FC5C-EE03-4332-A8FF-3EF895B1191A}" presName="hierRoot3" presStyleCnt="0"/>
      <dgm:spPr/>
    </dgm:pt>
    <dgm:pt modelId="{F92DF3A7-99D7-4EBC-BF79-30E5AE8BEC50}" type="pres">
      <dgm:prSet presAssocID="{1197FC5C-EE03-4332-A8FF-3EF895B1191A}" presName="composite3" presStyleCnt="0"/>
      <dgm:spPr/>
    </dgm:pt>
    <dgm:pt modelId="{7F923865-1930-4EA3-88A9-23C319A75543}" type="pres">
      <dgm:prSet presAssocID="{1197FC5C-EE03-4332-A8FF-3EF895B1191A}" presName="background3" presStyleLbl="node3" presStyleIdx="3" presStyleCnt="5"/>
      <dgm:spPr/>
    </dgm:pt>
    <dgm:pt modelId="{823F3213-AC27-4AAB-8312-15F405A533FF}" type="pres">
      <dgm:prSet presAssocID="{1197FC5C-EE03-4332-A8FF-3EF895B1191A}" presName="text3" presStyleLbl="fgAcc3" presStyleIdx="3" presStyleCnt="5">
        <dgm:presLayoutVars>
          <dgm:chPref val="3"/>
        </dgm:presLayoutVars>
      </dgm:prSet>
      <dgm:spPr/>
    </dgm:pt>
    <dgm:pt modelId="{E5A38911-020D-422D-82E0-66E04AD3FCE6}" type="pres">
      <dgm:prSet presAssocID="{1197FC5C-EE03-4332-A8FF-3EF895B1191A}" presName="hierChild4" presStyleCnt="0"/>
      <dgm:spPr/>
    </dgm:pt>
    <dgm:pt modelId="{7ACE4E54-ECF2-4AEB-8750-D31DF68B49C5}" type="pres">
      <dgm:prSet presAssocID="{F38EFA2F-5E4C-4ED7-A34F-9FC7C10D276B}" presName="Name23" presStyleLbl="parChTrans1D4" presStyleIdx="3" presStyleCnt="5"/>
      <dgm:spPr/>
    </dgm:pt>
    <dgm:pt modelId="{8425409D-C3C2-4D1F-91D0-3031AE3EDB36}" type="pres">
      <dgm:prSet presAssocID="{6653A865-E6C3-4D91-B028-1885566074EC}" presName="hierRoot4" presStyleCnt="0"/>
      <dgm:spPr/>
    </dgm:pt>
    <dgm:pt modelId="{520A1238-3258-403E-A4D8-0D7D863A37EA}" type="pres">
      <dgm:prSet presAssocID="{6653A865-E6C3-4D91-B028-1885566074EC}" presName="composite4" presStyleCnt="0"/>
      <dgm:spPr/>
    </dgm:pt>
    <dgm:pt modelId="{321D7078-3DB7-4ED0-8857-49C749880EEB}" type="pres">
      <dgm:prSet presAssocID="{6653A865-E6C3-4D91-B028-1885566074EC}" presName="background4" presStyleLbl="node4" presStyleIdx="3" presStyleCnt="5"/>
      <dgm:spPr/>
    </dgm:pt>
    <dgm:pt modelId="{CA4C9BCD-1C6A-4711-9DE6-410AB81FFAE0}" type="pres">
      <dgm:prSet presAssocID="{6653A865-E6C3-4D91-B028-1885566074EC}" presName="text4" presStyleLbl="fgAcc4" presStyleIdx="3" presStyleCnt="5">
        <dgm:presLayoutVars>
          <dgm:chPref val="3"/>
        </dgm:presLayoutVars>
      </dgm:prSet>
      <dgm:spPr/>
    </dgm:pt>
    <dgm:pt modelId="{B8753903-B16A-426F-B24B-1468360F9C0D}" type="pres">
      <dgm:prSet presAssocID="{6653A865-E6C3-4D91-B028-1885566074EC}" presName="hierChild5" presStyleCnt="0"/>
      <dgm:spPr/>
    </dgm:pt>
    <dgm:pt modelId="{30B76863-A77C-425F-BC75-10118DC6F7CA}" type="pres">
      <dgm:prSet presAssocID="{EF746466-497A-4A5A-A9F9-5C37B9C0AECB}" presName="Name17" presStyleLbl="parChTrans1D3" presStyleIdx="4" presStyleCnt="5"/>
      <dgm:spPr/>
    </dgm:pt>
    <dgm:pt modelId="{92B12653-DEC9-4EFF-B432-8402D7C7BDD4}" type="pres">
      <dgm:prSet presAssocID="{E26493B7-B12B-4C40-BB3A-62428BBDEAE6}" presName="hierRoot3" presStyleCnt="0"/>
      <dgm:spPr/>
    </dgm:pt>
    <dgm:pt modelId="{F7A542AE-8831-4E42-BE5D-23BD47C1467E}" type="pres">
      <dgm:prSet presAssocID="{E26493B7-B12B-4C40-BB3A-62428BBDEAE6}" presName="composite3" presStyleCnt="0"/>
      <dgm:spPr/>
    </dgm:pt>
    <dgm:pt modelId="{3EF7F8BD-D156-435D-B277-DC78E540B63E}" type="pres">
      <dgm:prSet presAssocID="{E26493B7-B12B-4C40-BB3A-62428BBDEAE6}" presName="background3" presStyleLbl="node3" presStyleIdx="4" presStyleCnt="5"/>
      <dgm:spPr/>
    </dgm:pt>
    <dgm:pt modelId="{F16CCE95-3CB9-42BF-99E8-F9C20CC2107C}" type="pres">
      <dgm:prSet presAssocID="{E26493B7-B12B-4C40-BB3A-62428BBDEAE6}" presName="text3" presStyleLbl="fgAcc3" presStyleIdx="4" presStyleCnt="5">
        <dgm:presLayoutVars>
          <dgm:chPref val="3"/>
        </dgm:presLayoutVars>
      </dgm:prSet>
      <dgm:spPr/>
    </dgm:pt>
    <dgm:pt modelId="{B71229AE-B022-481A-8969-F0F8645EDCF1}" type="pres">
      <dgm:prSet presAssocID="{E26493B7-B12B-4C40-BB3A-62428BBDEAE6}" presName="hierChild4" presStyleCnt="0"/>
      <dgm:spPr/>
    </dgm:pt>
    <dgm:pt modelId="{C00528BE-EAE6-4B58-8197-47C6DC7436EE}" type="pres">
      <dgm:prSet presAssocID="{C85F590F-A263-445A-9618-88A0EDE6AABB}" presName="Name23" presStyleLbl="parChTrans1D4" presStyleIdx="4" presStyleCnt="5"/>
      <dgm:spPr/>
    </dgm:pt>
    <dgm:pt modelId="{4AA29828-B5E6-43D0-A3E6-B02F5AB7FFE2}" type="pres">
      <dgm:prSet presAssocID="{5B4E1B6B-3F7D-452E-A1FD-D52032419C00}" presName="hierRoot4" presStyleCnt="0"/>
      <dgm:spPr/>
    </dgm:pt>
    <dgm:pt modelId="{043427A2-CB75-4508-B2EF-F8F7C3135D70}" type="pres">
      <dgm:prSet presAssocID="{5B4E1B6B-3F7D-452E-A1FD-D52032419C00}" presName="composite4" presStyleCnt="0"/>
      <dgm:spPr/>
    </dgm:pt>
    <dgm:pt modelId="{EB60D8E1-68BE-43C6-90E9-F502A57C5A97}" type="pres">
      <dgm:prSet presAssocID="{5B4E1B6B-3F7D-452E-A1FD-D52032419C00}" presName="background4" presStyleLbl="node4" presStyleIdx="4" presStyleCnt="5"/>
      <dgm:spPr/>
    </dgm:pt>
    <dgm:pt modelId="{F2A7982E-D584-4DD1-A924-26E184614DDB}" type="pres">
      <dgm:prSet presAssocID="{5B4E1B6B-3F7D-452E-A1FD-D52032419C00}" presName="text4" presStyleLbl="fgAcc4" presStyleIdx="4" presStyleCnt="5">
        <dgm:presLayoutVars>
          <dgm:chPref val="3"/>
        </dgm:presLayoutVars>
      </dgm:prSet>
      <dgm:spPr/>
    </dgm:pt>
    <dgm:pt modelId="{18F6EF28-3224-4654-8D45-5E0242D1A0AE}" type="pres">
      <dgm:prSet presAssocID="{5B4E1B6B-3F7D-452E-A1FD-D52032419C00}" presName="hierChild5" presStyleCnt="0"/>
      <dgm:spPr/>
    </dgm:pt>
  </dgm:ptLst>
  <dgm:cxnLst>
    <dgm:cxn modelId="{5650990A-BE5F-4F86-9BC8-6DFA4015D3F9}" srcId="{F895E261-D898-4B19-8059-E92FC9AA67D6}" destId="{D3B67BAF-59D6-4926-8E38-9BA0E43EE34C}" srcOrd="0" destOrd="0" parTransId="{8038971F-113F-44AC-8F15-78F3C67E2C49}" sibTransId="{45E91112-937A-4F58-A067-4837A759AAE9}"/>
    <dgm:cxn modelId="{228F6711-A91D-4ED5-88AF-E617929C7AD2}" type="presOf" srcId="{6BE116A6-3285-4EEA-9E5E-5C63C7193A21}" destId="{44AFE917-D987-4AFD-B9E3-4E28607E20C1}" srcOrd="0" destOrd="0" presId="urn:microsoft.com/office/officeart/2005/8/layout/hierarchy1"/>
    <dgm:cxn modelId="{9F778112-295D-4079-BC6C-EA9E3103875D}" type="presOf" srcId="{1197FC5C-EE03-4332-A8FF-3EF895B1191A}" destId="{823F3213-AC27-4AAB-8312-15F405A533FF}" srcOrd="0" destOrd="0" presId="urn:microsoft.com/office/officeart/2005/8/layout/hierarchy1"/>
    <dgm:cxn modelId="{A8F1B515-88A8-41DF-90B4-3FB5326128AE}" type="presOf" srcId="{F9A44446-71AE-48C7-8AF6-2BC6A1FFC498}" destId="{F41092D1-9FF1-416F-9D32-279FFDDA8AAD}" srcOrd="0" destOrd="0" presId="urn:microsoft.com/office/officeart/2005/8/layout/hierarchy1"/>
    <dgm:cxn modelId="{8C5B1920-0C19-423D-9C63-C001CFECB006}" type="presOf" srcId="{9763F516-0DE6-4065-AC37-F7C0736A0EBD}" destId="{93B17859-CB12-4D49-BD12-FADFA683B366}" srcOrd="0" destOrd="0" presId="urn:microsoft.com/office/officeart/2005/8/layout/hierarchy1"/>
    <dgm:cxn modelId="{B7E81822-224B-4943-9F2B-EEA714953E30}" srcId="{E26493B7-B12B-4C40-BB3A-62428BBDEAE6}" destId="{5B4E1B6B-3F7D-452E-A1FD-D52032419C00}" srcOrd="0" destOrd="0" parTransId="{C85F590F-A263-445A-9618-88A0EDE6AABB}" sibTransId="{C94030A2-603E-4E41-A3FE-3A354205509A}"/>
    <dgm:cxn modelId="{7F0E0029-9F0E-4095-9A39-F1085E5ACFF8}" type="presOf" srcId="{FF0819E1-8AEE-467F-8630-0C79E5373987}" destId="{DB7E8852-AA69-4700-957F-0F3E998EC7A9}" srcOrd="0" destOrd="0" presId="urn:microsoft.com/office/officeart/2005/8/layout/hierarchy1"/>
    <dgm:cxn modelId="{0DF1922F-8701-427B-863B-E72574225945}" type="presOf" srcId="{61FE55D9-A217-43E8-BA17-32838643B088}" destId="{DCE2C44D-230F-46E0-9130-A7466A0871D3}" srcOrd="0" destOrd="0" presId="urn:microsoft.com/office/officeart/2005/8/layout/hierarchy1"/>
    <dgm:cxn modelId="{25A0BF32-3499-4604-B571-FC0BC3634737}" type="presOf" srcId="{67798410-C478-4F10-A93D-2CA948F22D29}" destId="{2C9DE4F2-0E82-410F-97B2-702E199891B0}" srcOrd="0" destOrd="0" presId="urn:microsoft.com/office/officeart/2005/8/layout/hierarchy1"/>
    <dgm:cxn modelId="{157F0B5C-AD7E-4D67-A49F-4216BD9E10FB}" srcId="{1197FC5C-EE03-4332-A8FF-3EF895B1191A}" destId="{6653A865-E6C3-4D91-B028-1885566074EC}" srcOrd="0" destOrd="0" parTransId="{F38EFA2F-5E4C-4ED7-A34F-9FC7C10D276B}" sibTransId="{6B17BBD7-1432-4790-9A83-7D31CD7C3E7E}"/>
    <dgm:cxn modelId="{1C14E343-F66C-479C-9250-0C7EE3902616}" type="presOf" srcId="{F895E261-D898-4B19-8059-E92FC9AA67D6}" destId="{05A611E6-210A-4781-B60A-301E188111B2}" srcOrd="0" destOrd="0" presId="urn:microsoft.com/office/officeart/2005/8/layout/hierarchy1"/>
    <dgm:cxn modelId="{F0938345-EEAE-44AC-8655-55B06C7EEFFF}" srcId="{F9A44446-71AE-48C7-8AF6-2BC6A1FFC498}" destId="{E26493B7-B12B-4C40-BB3A-62428BBDEAE6}" srcOrd="1" destOrd="0" parTransId="{EF746466-497A-4A5A-A9F9-5C37B9C0AECB}" sibTransId="{F5639F67-4F37-439A-BB98-EF7D17913BA9}"/>
    <dgm:cxn modelId="{AC55524B-C748-47FA-BE6A-67B2C87632AC}" srcId="{9763F516-0DE6-4065-AC37-F7C0736A0EBD}" destId="{4794BB7A-8495-44B6-BF02-1412316B2A29}" srcOrd="1" destOrd="0" parTransId="{835A838A-9E53-4385-A068-A4635252CD30}" sibTransId="{5F9E3FDF-9A88-4C84-9768-033D5F1BD7F1}"/>
    <dgm:cxn modelId="{72FF844F-5356-4AC9-AA9D-AD8C2CDF189E}" type="presOf" srcId="{C85F590F-A263-445A-9618-88A0EDE6AABB}" destId="{C00528BE-EAE6-4B58-8197-47C6DC7436EE}" srcOrd="0" destOrd="0" presId="urn:microsoft.com/office/officeart/2005/8/layout/hierarchy1"/>
    <dgm:cxn modelId="{4064CC4F-D3DF-4CD3-8788-F1ACA88ECB58}" type="presOf" srcId="{F38EFA2F-5E4C-4ED7-A34F-9FC7C10D276B}" destId="{7ACE4E54-ECF2-4AEB-8750-D31DF68B49C5}" srcOrd="0" destOrd="0" presId="urn:microsoft.com/office/officeart/2005/8/layout/hierarchy1"/>
    <dgm:cxn modelId="{23D08253-8407-4E68-9CAF-4CF241EE8244}" srcId="{D3B67BAF-59D6-4926-8E38-9BA0E43EE34C}" destId="{F9A44446-71AE-48C7-8AF6-2BC6A1FFC498}" srcOrd="1" destOrd="0" parTransId="{073E775D-BB42-4847-B156-3046F042BCBF}" sibTransId="{9C44D37B-E126-490B-90DE-93FB50C55567}"/>
    <dgm:cxn modelId="{258A985A-65F0-4864-8858-B053E1FEF29A}" type="presOf" srcId="{D7601270-CBE0-451C-9E4E-26053223D627}" destId="{336A29F4-2346-447A-A363-D644B52832FB}" srcOrd="0" destOrd="0" presId="urn:microsoft.com/office/officeart/2005/8/layout/hierarchy1"/>
    <dgm:cxn modelId="{65244D80-DBF3-4AAB-A582-89CC93D6D791}" srcId="{D3B67BAF-59D6-4926-8E38-9BA0E43EE34C}" destId="{9763F516-0DE6-4065-AC37-F7C0736A0EBD}" srcOrd="0" destOrd="0" parTransId="{61FE55D9-A217-43E8-BA17-32838643B088}" sibTransId="{691E97E0-AEFB-4A32-8542-FF8BE9946026}"/>
    <dgm:cxn modelId="{8401B580-2F66-4EA9-B12A-FB09C26893D3}" type="presOf" srcId="{5B4E1B6B-3F7D-452E-A1FD-D52032419C00}" destId="{F2A7982E-D584-4DD1-A924-26E184614DDB}" srcOrd="0" destOrd="0" presId="urn:microsoft.com/office/officeart/2005/8/layout/hierarchy1"/>
    <dgm:cxn modelId="{442CAF82-CCA5-4121-804D-EF167AF333FF}" type="presOf" srcId="{D3B67BAF-59D6-4926-8E38-9BA0E43EE34C}" destId="{6EB10D63-E289-44F3-A46F-B8FE392D13EB}" srcOrd="0" destOrd="0" presId="urn:microsoft.com/office/officeart/2005/8/layout/hierarchy1"/>
    <dgm:cxn modelId="{14B6C782-8518-41C3-BCD3-283F45B2FBA0}" type="presOf" srcId="{E26493B7-B12B-4C40-BB3A-62428BBDEAE6}" destId="{F16CCE95-3CB9-42BF-99E8-F9C20CC2107C}" srcOrd="0" destOrd="0" presId="urn:microsoft.com/office/officeart/2005/8/layout/hierarchy1"/>
    <dgm:cxn modelId="{B58C2784-79D5-4A12-820B-3C18C294F027}" srcId="{F9A44446-71AE-48C7-8AF6-2BC6A1FFC498}" destId="{1197FC5C-EE03-4332-A8FF-3EF895B1191A}" srcOrd="0" destOrd="0" parTransId="{67798410-C478-4F10-A93D-2CA948F22D29}" sibTransId="{6B8C3539-9BA6-47D1-95D0-3733E84F6B7C}"/>
    <dgm:cxn modelId="{CE313693-FC62-43D0-AACE-82D6F2254C24}" srcId="{FF0819E1-8AEE-467F-8630-0C79E5373987}" destId="{7A2746A5-B7CB-417F-B441-0B834F66D127}" srcOrd="0" destOrd="0" parTransId="{6BE116A6-3285-4EEA-9E5E-5C63C7193A21}" sibTransId="{FCB57B30-095A-48E6-9D5A-52D1FA0F0838}"/>
    <dgm:cxn modelId="{82E30099-66B3-43BA-B46D-2A5D87740B92}" type="presOf" srcId="{CEE72691-6F50-4A66-AFEC-696DA5388606}" destId="{48BD2854-3DA9-4761-BC05-A8D83C3C682C}" srcOrd="0" destOrd="0" presId="urn:microsoft.com/office/officeart/2005/8/layout/hierarchy1"/>
    <dgm:cxn modelId="{3A7AC39E-ED9C-43CE-826D-7CA7AACED5FD}" type="presOf" srcId="{B594FFB2-1DA4-4883-8814-2BAB351C93AA}" destId="{70D49D3B-33A0-4EB9-AA2E-9FD6101EC111}" srcOrd="0" destOrd="0" presId="urn:microsoft.com/office/officeart/2005/8/layout/hierarchy1"/>
    <dgm:cxn modelId="{9503F4A8-292F-42E8-97D7-B1C8815140A7}" srcId="{4794BB7A-8495-44B6-BF02-1412316B2A29}" destId="{CEE72691-6F50-4A66-AFEC-696DA5388606}" srcOrd="0" destOrd="0" parTransId="{CABF4707-A066-4096-9D9F-38204D2F20DA}" sibTransId="{B1F59F9B-E53C-4FFB-9078-93C3C6D0B7ED}"/>
    <dgm:cxn modelId="{F24EA8A9-1F6D-405A-9608-399E2E8B5D2B}" type="presOf" srcId="{09DC7C0A-60DE-4B06-BF76-AA771A9010B5}" destId="{A53BE8F5-C867-45C3-83DF-23C6F905E2FA}" srcOrd="0" destOrd="0" presId="urn:microsoft.com/office/officeart/2005/8/layout/hierarchy1"/>
    <dgm:cxn modelId="{2B4C27AA-0E3B-4DB9-8797-217CB6790493}" type="presOf" srcId="{835A838A-9E53-4385-A068-A4635252CD30}" destId="{B2C995AB-1EEC-4E59-8133-B2F4BE1239DB}" srcOrd="0" destOrd="0" presId="urn:microsoft.com/office/officeart/2005/8/layout/hierarchy1"/>
    <dgm:cxn modelId="{8C4460B2-8C50-44EA-9A7E-662CD2EA071C}" type="presOf" srcId="{6653A865-E6C3-4D91-B028-1885566074EC}" destId="{CA4C9BCD-1C6A-4711-9DE6-410AB81FFAE0}" srcOrd="0" destOrd="0" presId="urn:microsoft.com/office/officeart/2005/8/layout/hierarchy1"/>
    <dgm:cxn modelId="{E12F64B8-9856-4006-B9A4-4D37F2A6383B}" type="presOf" srcId="{7A2746A5-B7CB-417F-B441-0B834F66D127}" destId="{5A81656A-33C8-4377-86BE-6695DD2B0953}" srcOrd="0" destOrd="0" presId="urn:microsoft.com/office/officeart/2005/8/layout/hierarchy1"/>
    <dgm:cxn modelId="{076758BA-3A11-4248-85BD-2942433C895C}" type="presOf" srcId="{EF746466-497A-4A5A-A9F9-5C37B9C0AECB}" destId="{30B76863-A77C-425F-BC75-10118DC6F7CA}" srcOrd="0" destOrd="0" presId="urn:microsoft.com/office/officeart/2005/8/layout/hierarchy1"/>
    <dgm:cxn modelId="{D6F3B4C8-F656-4811-A8B7-E52426DF1233}" srcId="{9763F516-0DE6-4065-AC37-F7C0736A0EBD}" destId="{FF0819E1-8AEE-467F-8630-0C79E5373987}" srcOrd="0" destOrd="0" parTransId="{09DC7C0A-60DE-4B06-BF76-AA771A9010B5}" sibTransId="{EE838E80-808C-41A5-9836-67BE9912B4C5}"/>
    <dgm:cxn modelId="{AB64E8DA-AA76-45FD-A7D8-35F6EF172A7E}" type="presOf" srcId="{D78F5556-F7ED-4835-A02F-FC754C7513BD}" destId="{54AA6787-3BBB-4F28-A4EF-B413BABC9F8F}" srcOrd="0" destOrd="0" presId="urn:microsoft.com/office/officeart/2005/8/layout/hierarchy1"/>
    <dgm:cxn modelId="{1FEB66E1-E20B-45E8-9981-6213626CC938}" srcId="{D7601270-CBE0-451C-9E4E-26053223D627}" destId="{D78F5556-F7ED-4835-A02F-FC754C7513BD}" srcOrd="0" destOrd="0" parTransId="{B594FFB2-1DA4-4883-8814-2BAB351C93AA}" sibTransId="{6472981E-0F2B-48C8-913B-7019CF01736B}"/>
    <dgm:cxn modelId="{17132FE8-E1B9-4BE5-A317-E3C93D273570}" type="presOf" srcId="{CABF4707-A066-4096-9D9F-38204D2F20DA}" destId="{2B1FC9ED-C983-486B-9E4A-E201A72AD225}" srcOrd="0" destOrd="0" presId="urn:microsoft.com/office/officeart/2005/8/layout/hierarchy1"/>
    <dgm:cxn modelId="{352E8BF2-A644-4B49-96E4-FDCF6A896FAE}" type="presOf" srcId="{036252C3-FB29-42D9-9602-5860522DB5DD}" destId="{7C8E7CBD-01B7-4348-AA52-8A4A5B3390B7}" srcOrd="0" destOrd="0" presId="urn:microsoft.com/office/officeart/2005/8/layout/hierarchy1"/>
    <dgm:cxn modelId="{8E0E6EF3-E0F6-474E-A73C-CE1E47FE3A86}" type="presOf" srcId="{073E775D-BB42-4847-B156-3046F042BCBF}" destId="{CEDA6206-E08A-4AF4-8CE4-8A6EF1F332F4}" srcOrd="0" destOrd="0" presId="urn:microsoft.com/office/officeart/2005/8/layout/hierarchy1"/>
    <dgm:cxn modelId="{0CC4A7F7-AE96-404B-B739-8726C15E1C35}" srcId="{9763F516-0DE6-4065-AC37-F7C0736A0EBD}" destId="{D7601270-CBE0-451C-9E4E-26053223D627}" srcOrd="2" destOrd="0" parTransId="{036252C3-FB29-42D9-9602-5860522DB5DD}" sibTransId="{AB2B32AD-E068-4322-B018-73FCB1FA4DAB}"/>
    <dgm:cxn modelId="{AF3890F9-7B30-48FC-A9D7-E15441DF3ADE}" type="presOf" srcId="{4794BB7A-8495-44B6-BF02-1412316B2A29}" destId="{D720FB65-A58D-4D0C-ADF3-6E815EDEE164}" srcOrd="0" destOrd="0" presId="urn:microsoft.com/office/officeart/2005/8/layout/hierarchy1"/>
    <dgm:cxn modelId="{81D3E131-7D53-4956-B953-27F2A0EDCF81}" type="presParOf" srcId="{05A611E6-210A-4781-B60A-301E188111B2}" destId="{296187E6-0F81-476B-B3E5-02FEC76F306B}" srcOrd="0" destOrd="0" presId="urn:microsoft.com/office/officeart/2005/8/layout/hierarchy1"/>
    <dgm:cxn modelId="{201B8413-ACF1-4612-919C-EBE0D22044C5}" type="presParOf" srcId="{296187E6-0F81-476B-B3E5-02FEC76F306B}" destId="{A4C8403B-3363-42E8-8C94-745E39DB4D23}" srcOrd="0" destOrd="0" presId="urn:microsoft.com/office/officeart/2005/8/layout/hierarchy1"/>
    <dgm:cxn modelId="{EEEAC930-9506-464C-A7A1-212AF6E7A65B}" type="presParOf" srcId="{A4C8403B-3363-42E8-8C94-745E39DB4D23}" destId="{C6FEFFB7-3D35-4F24-9286-7A07F2205F6F}" srcOrd="0" destOrd="0" presId="urn:microsoft.com/office/officeart/2005/8/layout/hierarchy1"/>
    <dgm:cxn modelId="{69517B01-9998-4769-9DC4-04CDFEE6044C}" type="presParOf" srcId="{A4C8403B-3363-42E8-8C94-745E39DB4D23}" destId="{6EB10D63-E289-44F3-A46F-B8FE392D13EB}" srcOrd="1" destOrd="0" presId="urn:microsoft.com/office/officeart/2005/8/layout/hierarchy1"/>
    <dgm:cxn modelId="{4D40E84F-28C5-4109-9437-F688AC052DEF}" type="presParOf" srcId="{296187E6-0F81-476B-B3E5-02FEC76F306B}" destId="{7D880F69-9E22-406B-8E7B-AD269283C541}" srcOrd="1" destOrd="0" presId="urn:microsoft.com/office/officeart/2005/8/layout/hierarchy1"/>
    <dgm:cxn modelId="{E9A81268-5336-4FB1-98AA-BB269C80436C}" type="presParOf" srcId="{7D880F69-9E22-406B-8E7B-AD269283C541}" destId="{DCE2C44D-230F-46E0-9130-A7466A0871D3}" srcOrd="0" destOrd="0" presId="urn:microsoft.com/office/officeart/2005/8/layout/hierarchy1"/>
    <dgm:cxn modelId="{116F45C6-C58A-415E-A2D3-EF41102B8ABE}" type="presParOf" srcId="{7D880F69-9E22-406B-8E7B-AD269283C541}" destId="{B1602313-9BCD-44AF-BAFE-02661D8B0900}" srcOrd="1" destOrd="0" presId="urn:microsoft.com/office/officeart/2005/8/layout/hierarchy1"/>
    <dgm:cxn modelId="{5523B2BD-B960-4D11-A9D2-D3BD8DC2AE19}" type="presParOf" srcId="{B1602313-9BCD-44AF-BAFE-02661D8B0900}" destId="{9BF70091-96B5-4EF0-AB1D-BCE37D29B0D9}" srcOrd="0" destOrd="0" presId="urn:microsoft.com/office/officeart/2005/8/layout/hierarchy1"/>
    <dgm:cxn modelId="{0E2ECABD-CDCE-445E-AADF-903E0169C54E}" type="presParOf" srcId="{9BF70091-96B5-4EF0-AB1D-BCE37D29B0D9}" destId="{5C925B7A-AA69-4720-AA1D-1E237D78404F}" srcOrd="0" destOrd="0" presId="urn:microsoft.com/office/officeart/2005/8/layout/hierarchy1"/>
    <dgm:cxn modelId="{9EAF750B-6492-49C4-9D8D-243BC7135C89}" type="presParOf" srcId="{9BF70091-96B5-4EF0-AB1D-BCE37D29B0D9}" destId="{93B17859-CB12-4D49-BD12-FADFA683B366}" srcOrd="1" destOrd="0" presId="urn:microsoft.com/office/officeart/2005/8/layout/hierarchy1"/>
    <dgm:cxn modelId="{31BFDAC1-9322-4340-A153-B1C50A9D68FF}" type="presParOf" srcId="{B1602313-9BCD-44AF-BAFE-02661D8B0900}" destId="{CB37541E-FD1B-4B03-AE31-C6759D2B71C4}" srcOrd="1" destOrd="0" presId="urn:microsoft.com/office/officeart/2005/8/layout/hierarchy1"/>
    <dgm:cxn modelId="{5D30EBD4-2F90-4BAD-8D61-226F83C45E8A}" type="presParOf" srcId="{CB37541E-FD1B-4B03-AE31-C6759D2B71C4}" destId="{A53BE8F5-C867-45C3-83DF-23C6F905E2FA}" srcOrd="0" destOrd="0" presId="urn:microsoft.com/office/officeart/2005/8/layout/hierarchy1"/>
    <dgm:cxn modelId="{7C255969-511F-4170-9777-D5AE916464C6}" type="presParOf" srcId="{CB37541E-FD1B-4B03-AE31-C6759D2B71C4}" destId="{79269C5C-5254-47AA-A4BE-A10DA42DDE40}" srcOrd="1" destOrd="0" presId="urn:microsoft.com/office/officeart/2005/8/layout/hierarchy1"/>
    <dgm:cxn modelId="{B5CB1F1C-26D3-4E7D-98C0-AAD731C6A37C}" type="presParOf" srcId="{79269C5C-5254-47AA-A4BE-A10DA42DDE40}" destId="{1B671D9B-0CA5-4A9D-A013-2EAFAFCCBEEC}" srcOrd="0" destOrd="0" presId="urn:microsoft.com/office/officeart/2005/8/layout/hierarchy1"/>
    <dgm:cxn modelId="{1CBD1C72-EAD2-411F-9142-B8487C45F65B}" type="presParOf" srcId="{1B671D9B-0CA5-4A9D-A013-2EAFAFCCBEEC}" destId="{17954B62-DE1B-4704-94E7-888856969A5A}" srcOrd="0" destOrd="0" presId="urn:microsoft.com/office/officeart/2005/8/layout/hierarchy1"/>
    <dgm:cxn modelId="{705A2F44-DFA9-48E4-89F8-44E6AEB44338}" type="presParOf" srcId="{1B671D9B-0CA5-4A9D-A013-2EAFAFCCBEEC}" destId="{DB7E8852-AA69-4700-957F-0F3E998EC7A9}" srcOrd="1" destOrd="0" presId="urn:microsoft.com/office/officeart/2005/8/layout/hierarchy1"/>
    <dgm:cxn modelId="{D9AFB33F-F4AB-43CB-B633-FA14CF92F6D0}" type="presParOf" srcId="{79269C5C-5254-47AA-A4BE-A10DA42DDE40}" destId="{7539FDA4-08E2-4E36-A779-88C791A89681}" srcOrd="1" destOrd="0" presId="urn:microsoft.com/office/officeart/2005/8/layout/hierarchy1"/>
    <dgm:cxn modelId="{0BC47C5B-5C77-4A2F-910F-FE3C25C1EDBB}" type="presParOf" srcId="{7539FDA4-08E2-4E36-A779-88C791A89681}" destId="{44AFE917-D987-4AFD-B9E3-4E28607E20C1}" srcOrd="0" destOrd="0" presId="urn:microsoft.com/office/officeart/2005/8/layout/hierarchy1"/>
    <dgm:cxn modelId="{73FC5767-9F33-4FC0-9774-7935842104A3}" type="presParOf" srcId="{7539FDA4-08E2-4E36-A779-88C791A89681}" destId="{9C03B233-92E6-40A2-815A-2232793091E7}" srcOrd="1" destOrd="0" presId="urn:microsoft.com/office/officeart/2005/8/layout/hierarchy1"/>
    <dgm:cxn modelId="{51077371-EBFD-48A7-AFF4-9429B2DDA11C}" type="presParOf" srcId="{9C03B233-92E6-40A2-815A-2232793091E7}" destId="{313DA60F-63AB-46E6-9268-A1710DC06214}" srcOrd="0" destOrd="0" presId="urn:microsoft.com/office/officeart/2005/8/layout/hierarchy1"/>
    <dgm:cxn modelId="{A279218C-32A0-4C89-A14B-A928751642A4}" type="presParOf" srcId="{313DA60F-63AB-46E6-9268-A1710DC06214}" destId="{F0ECD070-C114-4407-8976-B1CA4FD00268}" srcOrd="0" destOrd="0" presId="urn:microsoft.com/office/officeart/2005/8/layout/hierarchy1"/>
    <dgm:cxn modelId="{BE8B1C14-97C1-4BD9-B37D-D7422FC8836E}" type="presParOf" srcId="{313DA60F-63AB-46E6-9268-A1710DC06214}" destId="{5A81656A-33C8-4377-86BE-6695DD2B0953}" srcOrd="1" destOrd="0" presId="urn:microsoft.com/office/officeart/2005/8/layout/hierarchy1"/>
    <dgm:cxn modelId="{1411E254-F7B1-4682-BC36-3034B06FFBBD}" type="presParOf" srcId="{9C03B233-92E6-40A2-815A-2232793091E7}" destId="{00FC977A-21A7-4AEB-A7F7-D75B50751920}" srcOrd="1" destOrd="0" presId="urn:microsoft.com/office/officeart/2005/8/layout/hierarchy1"/>
    <dgm:cxn modelId="{4AF67427-C9A0-491A-BC81-EF5CD861015D}" type="presParOf" srcId="{CB37541E-FD1B-4B03-AE31-C6759D2B71C4}" destId="{B2C995AB-1EEC-4E59-8133-B2F4BE1239DB}" srcOrd="2" destOrd="0" presId="urn:microsoft.com/office/officeart/2005/8/layout/hierarchy1"/>
    <dgm:cxn modelId="{81728091-F405-4AC3-A8A1-84958C411989}" type="presParOf" srcId="{CB37541E-FD1B-4B03-AE31-C6759D2B71C4}" destId="{B700B069-9E73-4CE2-9D37-5B4BD5D5CAA6}" srcOrd="3" destOrd="0" presId="urn:microsoft.com/office/officeart/2005/8/layout/hierarchy1"/>
    <dgm:cxn modelId="{5EC8D68B-8547-430A-A457-3A83467AF275}" type="presParOf" srcId="{B700B069-9E73-4CE2-9D37-5B4BD5D5CAA6}" destId="{7C2A7CA4-E37D-40C6-8788-8F44CFB9B395}" srcOrd="0" destOrd="0" presId="urn:microsoft.com/office/officeart/2005/8/layout/hierarchy1"/>
    <dgm:cxn modelId="{4356B6F3-D92F-4566-A621-EF536D51461F}" type="presParOf" srcId="{7C2A7CA4-E37D-40C6-8788-8F44CFB9B395}" destId="{B5C30F39-C20C-40CD-A3BB-02739D99BFAA}" srcOrd="0" destOrd="0" presId="urn:microsoft.com/office/officeart/2005/8/layout/hierarchy1"/>
    <dgm:cxn modelId="{E494F187-25D0-4E4D-9114-FE40512C9868}" type="presParOf" srcId="{7C2A7CA4-E37D-40C6-8788-8F44CFB9B395}" destId="{D720FB65-A58D-4D0C-ADF3-6E815EDEE164}" srcOrd="1" destOrd="0" presId="urn:microsoft.com/office/officeart/2005/8/layout/hierarchy1"/>
    <dgm:cxn modelId="{088C0464-3271-4146-B6F0-DB9FE92BC87A}" type="presParOf" srcId="{B700B069-9E73-4CE2-9D37-5B4BD5D5CAA6}" destId="{3968EBAD-3248-4228-96EE-E60598D68544}" srcOrd="1" destOrd="0" presId="urn:microsoft.com/office/officeart/2005/8/layout/hierarchy1"/>
    <dgm:cxn modelId="{DE1CF775-3259-4128-9A23-889E3C5E1512}" type="presParOf" srcId="{3968EBAD-3248-4228-96EE-E60598D68544}" destId="{2B1FC9ED-C983-486B-9E4A-E201A72AD225}" srcOrd="0" destOrd="0" presId="urn:microsoft.com/office/officeart/2005/8/layout/hierarchy1"/>
    <dgm:cxn modelId="{AB8DA66D-155F-44D8-B7B9-16227C4473C0}" type="presParOf" srcId="{3968EBAD-3248-4228-96EE-E60598D68544}" destId="{0E347E52-361B-433A-9534-9E110498662F}" srcOrd="1" destOrd="0" presId="urn:microsoft.com/office/officeart/2005/8/layout/hierarchy1"/>
    <dgm:cxn modelId="{4C360ABF-5511-4DDB-9762-035C37C29715}" type="presParOf" srcId="{0E347E52-361B-433A-9534-9E110498662F}" destId="{E697600A-BA1D-46AF-AD5D-D95893E94F7B}" srcOrd="0" destOrd="0" presId="urn:microsoft.com/office/officeart/2005/8/layout/hierarchy1"/>
    <dgm:cxn modelId="{53D45197-1AF2-48DE-9C7A-A3A8DFD28454}" type="presParOf" srcId="{E697600A-BA1D-46AF-AD5D-D95893E94F7B}" destId="{5053E1C6-403C-4723-9FCF-7D2D891AB3EA}" srcOrd="0" destOrd="0" presId="urn:microsoft.com/office/officeart/2005/8/layout/hierarchy1"/>
    <dgm:cxn modelId="{070903D7-DA46-4BD0-AE6D-3826E5BA51C8}" type="presParOf" srcId="{E697600A-BA1D-46AF-AD5D-D95893E94F7B}" destId="{48BD2854-3DA9-4761-BC05-A8D83C3C682C}" srcOrd="1" destOrd="0" presId="urn:microsoft.com/office/officeart/2005/8/layout/hierarchy1"/>
    <dgm:cxn modelId="{154C0420-CA83-460D-909A-C66747A0499E}" type="presParOf" srcId="{0E347E52-361B-433A-9534-9E110498662F}" destId="{D6E66394-1688-41A0-BB1E-94837A3DD9A3}" srcOrd="1" destOrd="0" presId="urn:microsoft.com/office/officeart/2005/8/layout/hierarchy1"/>
    <dgm:cxn modelId="{D52444AA-280A-4DDA-B18A-0767FFA3AC39}" type="presParOf" srcId="{CB37541E-FD1B-4B03-AE31-C6759D2B71C4}" destId="{7C8E7CBD-01B7-4348-AA52-8A4A5B3390B7}" srcOrd="4" destOrd="0" presId="urn:microsoft.com/office/officeart/2005/8/layout/hierarchy1"/>
    <dgm:cxn modelId="{01313B3B-EBF8-4617-9EAB-F073B6C15F68}" type="presParOf" srcId="{CB37541E-FD1B-4B03-AE31-C6759D2B71C4}" destId="{01156310-FFA6-4360-B0A7-CDEA58B1113F}" srcOrd="5" destOrd="0" presId="urn:microsoft.com/office/officeart/2005/8/layout/hierarchy1"/>
    <dgm:cxn modelId="{3C5C9AC9-F130-49DE-970D-B782DC6DBCB9}" type="presParOf" srcId="{01156310-FFA6-4360-B0A7-CDEA58B1113F}" destId="{63C5F47D-767B-4E93-8F47-1E288FB3AACB}" srcOrd="0" destOrd="0" presId="urn:microsoft.com/office/officeart/2005/8/layout/hierarchy1"/>
    <dgm:cxn modelId="{6233F253-2937-4155-9299-911957F85C71}" type="presParOf" srcId="{63C5F47D-767B-4E93-8F47-1E288FB3AACB}" destId="{965EEB11-40E0-48C2-88ED-CC018E3A5E4E}" srcOrd="0" destOrd="0" presId="urn:microsoft.com/office/officeart/2005/8/layout/hierarchy1"/>
    <dgm:cxn modelId="{945AC634-6D67-401A-8515-9ADB190D51A0}" type="presParOf" srcId="{63C5F47D-767B-4E93-8F47-1E288FB3AACB}" destId="{336A29F4-2346-447A-A363-D644B52832FB}" srcOrd="1" destOrd="0" presId="urn:microsoft.com/office/officeart/2005/8/layout/hierarchy1"/>
    <dgm:cxn modelId="{F545103E-D952-48BF-B58B-FF1AED5FE8FF}" type="presParOf" srcId="{01156310-FFA6-4360-B0A7-CDEA58B1113F}" destId="{B346F9DE-38B2-480E-BB5F-C6F78F236345}" srcOrd="1" destOrd="0" presId="urn:microsoft.com/office/officeart/2005/8/layout/hierarchy1"/>
    <dgm:cxn modelId="{BE7BE49A-6DF0-477D-AF84-90CB3A8F77BF}" type="presParOf" srcId="{B346F9DE-38B2-480E-BB5F-C6F78F236345}" destId="{70D49D3B-33A0-4EB9-AA2E-9FD6101EC111}" srcOrd="0" destOrd="0" presId="urn:microsoft.com/office/officeart/2005/8/layout/hierarchy1"/>
    <dgm:cxn modelId="{B0B5703F-1A73-4D54-A8D7-2F35CFBC69A7}" type="presParOf" srcId="{B346F9DE-38B2-480E-BB5F-C6F78F236345}" destId="{19F37303-B707-4F7E-8DCC-8512BCA5C0B3}" srcOrd="1" destOrd="0" presId="urn:microsoft.com/office/officeart/2005/8/layout/hierarchy1"/>
    <dgm:cxn modelId="{AA010C00-18BE-4A1A-8AC2-9B7E28E698D5}" type="presParOf" srcId="{19F37303-B707-4F7E-8DCC-8512BCA5C0B3}" destId="{A4828E4F-0681-4F28-94D3-7906030C4D94}" srcOrd="0" destOrd="0" presId="urn:microsoft.com/office/officeart/2005/8/layout/hierarchy1"/>
    <dgm:cxn modelId="{95B5D715-91A0-4BE8-85A7-46C20BD5988F}" type="presParOf" srcId="{A4828E4F-0681-4F28-94D3-7906030C4D94}" destId="{9B952FA2-64EC-4CEC-A9F6-9763BF9B660C}" srcOrd="0" destOrd="0" presId="urn:microsoft.com/office/officeart/2005/8/layout/hierarchy1"/>
    <dgm:cxn modelId="{2FFC6533-A888-4358-A56B-650F907889C1}" type="presParOf" srcId="{A4828E4F-0681-4F28-94D3-7906030C4D94}" destId="{54AA6787-3BBB-4F28-A4EF-B413BABC9F8F}" srcOrd="1" destOrd="0" presId="urn:microsoft.com/office/officeart/2005/8/layout/hierarchy1"/>
    <dgm:cxn modelId="{7649059F-6F68-4AB7-8B49-2A419768083C}" type="presParOf" srcId="{19F37303-B707-4F7E-8DCC-8512BCA5C0B3}" destId="{55BD801D-E4E5-4654-8634-8760168369C9}" srcOrd="1" destOrd="0" presId="urn:microsoft.com/office/officeart/2005/8/layout/hierarchy1"/>
    <dgm:cxn modelId="{101F9932-BFD0-42CA-8E35-132F0D32857F}" type="presParOf" srcId="{7D880F69-9E22-406B-8E7B-AD269283C541}" destId="{CEDA6206-E08A-4AF4-8CE4-8A6EF1F332F4}" srcOrd="2" destOrd="0" presId="urn:microsoft.com/office/officeart/2005/8/layout/hierarchy1"/>
    <dgm:cxn modelId="{8D0ADA15-1EC2-4982-95CD-710265C3C9C1}" type="presParOf" srcId="{7D880F69-9E22-406B-8E7B-AD269283C541}" destId="{50F62D5A-1727-45C6-8369-5355945B4123}" srcOrd="3" destOrd="0" presId="urn:microsoft.com/office/officeart/2005/8/layout/hierarchy1"/>
    <dgm:cxn modelId="{A00A0673-00DC-4C01-9A5C-A4544B0C3CC9}" type="presParOf" srcId="{50F62D5A-1727-45C6-8369-5355945B4123}" destId="{87CD89E6-8DDF-46CC-BD4D-7BCDD335AA73}" srcOrd="0" destOrd="0" presId="urn:microsoft.com/office/officeart/2005/8/layout/hierarchy1"/>
    <dgm:cxn modelId="{A047AABD-58E7-46E6-9AD8-F682EE4A1665}" type="presParOf" srcId="{87CD89E6-8DDF-46CC-BD4D-7BCDD335AA73}" destId="{FC94E560-25C5-4092-892B-7BA42EB0264B}" srcOrd="0" destOrd="0" presId="urn:microsoft.com/office/officeart/2005/8/layout/hierarchy1"/>
    <dgm:cxn modelId="{9529D3B3-DF58-41CA-993E-F9D3A487640B}" type="presParOf" srcId="{87CD89E6-8DDF-46CC-BD4D-7BCDD335AA73}" destId="{F41092D1-9FF1-416F-9D32-279FFDDA8AAD}" srcOrd="1" destOrd="0" presId="urn:microsoft.com/office/officeart/2005/8/layout/hierarchy1"/>
    <dgm:cxn modelId="{E6E37611-0B57-4CF9-A364-1603BC61E60E}" type="presParOf" srcId="{50F62D5A-1727-45C6-8369-5355945B4123}" destId="{0B164A95-BE3E-4100-9FC3-1267B7332808}" srcOrd="1" destOrd="0" presId="urn:microsoft.com/office/officeart/2005/8/layout/hierarchy1"/>
    <dgm:cxn modelId="{AF385BE0-34EB-40C4-85F1-51C85319C4A0}" type="presParOf" srcId="{0B164A95-BE3E-4100-9FC3-1267B7332808}" destId="{2C9DE4F2-0E82-410F-97B2-702E199891B0}" srcOrd="0" destOrd="0" presId="urn:microsoft.com/office/officeart/2005/8/layout/hierarchy1"/>
    <dgm:cxn modelId="{B5A62C34-BAA4-4A0E-96CC-65CA6B452E74}" type="presParOf" srcId="{0B164A95-BE3E-4100-9FC3-1267B7332808}" destId="{E930530D-68B9-4813-A2D9-4BC5CFA44EA7}" srcOrd="1" destOrd="0" presId="urn:microsoft.com/office/officeart/2005/8/layout/hierarchy1"/>
    <dgm:cxn modelId="{36C18855-3F11-4D33-AF36-5E38DD915EA3}" type="presParOf" srcId="{E930530D-68B9-4813-A2D9-4BC5CFA44EA7}" destId="{F92DF3A7-99D7-4EBC-BF79-30E5AE8BEC50}" srcOrd="0" destOrd="0" presId="urn:microsoft.com/office/officeart/2005/8/layout/hierarchy1"/>
    <dgm:cxn modelId="{4C612993-4505-43AB-8DA9-24047A05A489}" type="presParOf" srcId="{F92DF3A7-99D7-4EBC-BF79-30E5AE8BEC50}" destId="{7F923865-1930-4EA3-88A9-23C319A75543}" srcOrd="0" destOrd="0" presId="urn:microsoft.com/office/officeart/2005/8/layout/hierarchy1"/>
    <dgm:cxn modelId="{FE887A2B-390A-4039-BE4E-8C568397BED8}" type="presParOf" srcId="{F92DF3A7-99D7-4EBC-BF79-30E5AE8BEC50}" destId="{823F3213-AC27-4AAB-8312-15F405A533FF}" srcOrd="1" destOrd="0" presId="urn:microsoft.com/office/officeart/2005/8/layout/hierarchy1"/>
    <dgm:cxn modelId="{46A0E937-4DDD-41EC-A492-EA0E12DDFE57}" type="presParOf" srcId="{E930530D-68B9-4813-A2D9-4BC5CFA44EA7}" destId="{E5A38911-020D-422D-82E0-66E04AD3FCE6}" srcOrd="1" destOrd="0" presId="urn:microsoft.com/office/officeart/2005/8/layout/hierarchy1"/>
    <dgm:cxn modelId="{B30FF18F-0A82-4C1C-AED0-4EC12A5BDD55}" type="presParOf" srcId="{E5A38911-020D-422D-82E0-66E04AD3FCE6}" destId="{7ACE4E54-ECF2-4AEB-8750-D31DF68B49C5}" srcOrd="0" destOrd="0" presId="urn:microsoft.com/office/officeart/2005/8/layout/hierarchy1"/>
    <dgm:cxn modelId="{DC0BE23B-892C-4077-8E7B-9376566E2614}" type="presParOf" srcId="{E5A38911-020D-422D-82E0-66E04AD3FCE6}" destId="{8425409D-C3C2-4D1F-91D0-3031AE3EDB36}" srcOrd="1" destOrd="0" presId="urn:microsoft.com/office/officeart/2005/8/layout/hierarchy1"/>
    <dgm:cxn modelId="{E4571C99-F901-4518-9696-0B2A92C541FD}" type="presParOf" srcId="{8425409D-C3C2-4D1F-91D0-3031AE3EDB36}" destId="{520A1238-3258-403E-A4D8-0D7D863A37EA}" srcOrd="0" destOrd="0" presId="urn:microsoft.com/office/officeart/2005/8/layout/hierarchy1"/>
    <dgm:cxn modelId="{4428E6EF-4CA6-4A49-BF49-C9AD002583D9}" type="presParOf" srcId="{520A1238-3258-403E-A4D8-0D7D863A37EA}" destId="{321D7078-3DB7-4ED0-8857-49C749880EEB}" srcOrd="0" destOrd="0" presId="urn:microsoft.com/office/officeart/2005/8/layout/hierarchy1"/>
    <dgm:cxn modelId="{4BC1971B-CACF-4973-A472-63DF0FF9B940}" type="presParOf" srcId="{520A1238-3258-403E-A4D8-0D7D863A37EA}" destId="{CA4C9BCD-1C6A-4711-9DE6-410AB81FFAE0}" srcOrd="1" destOrd="0" presId="urn:microsoft.com/office/officeart/2005/8/layout/hierarchy1"/>
    <dgm:cxn modelId="{98C1DD9E-43F9-4F9F-B824-35DF096A5D6C}" type="presParOf" srcId="{8425409D-C3C2-4D1F-91D0-3031AE3EDB36}" destId="{B8753903-B16A-426F-B24B-1468360F9C0D}" srcOrd="1" destOrd="0" presId="urn:microsoft.com/office/officeart/2005/8/layout/hierarchy1"/>
    <dgm:cxn modelId="{6968661C-C0CA-4ABE-A25D-B1EAB540498D}" type="presParOf" srcId="{0B164A95-BE3E-4100-9FC3-1267B7332808}" destId="{30B76863-A77C-425F-BC75-10118DC6F7CA}" srcOrd="2" destOrd="0" presId="urn:microsoft.com/office/officeart/2005/8/layout/hierarchy1"/>
    <dgm:cxn modelId="{F64CC8DD-1876-420D-BAA8-3CAE7788EDBE}" type="presParOf" srcId="{0B164A95-BE3E-4100-9FC3-1267B7332808}" destId="{92B12653-DEC9-4EFF-B432-8402D7C7BDD4}" srcOrd="3" destOrd="0" presId="urn:microsoft.com/office/officeart/2005/8/layout/hierarchy1"/>
    <dgm:cxn modelId="{2AB48272-F2AF-4FC5-93A5-B04D7B867E13}" type="presParOf" srcId="{92B12653-DEC9-4EFF-B432-8402D7C7BDD4}" destId="{F7A542AE-8831-4E42-BE5D-23BD47C1467E}" srcOrd="0" destOrd="0" presId="urn:microsoft.com/office/officeart/2005/8/layout/hierarchy1"/>
    <dgm:cxn modelId="{1F51C40F-CE00-4F42-8FEB-E9F85E92AD51}" type="presParOf" srcId="{F7A542AE-8831-4E42-BE5D-23BD47C1467E}" destId="{3EF7F8BD-D156-435D-B277-DC78E540B63E}" srcOrd="0" destOrd="0" presId="urn:microsoft.com/office/officeart/2005/8/layout/hierarchy1"/>
    <dgm:cxn modelId="{2930406E-CEF0-4180-BE62-8DE73255CA49}" type="presParOf" srcId="{F7A542AE-8831-4E42-BE5D-23BD47C1467E}" destId="{F16CCE95-3CB9-42BF-99E8-F9C20CC2107C}" srcOrd="1" destOrd="0" presId="urn:microsoft.com/office/officeart/2005/8/layout/hierarchy1"/>
    <dgm:cxn modelId="{9E882F48-7552-4D9D-8254-AD414945CE16}" type="presParOf" srcId="{92B12653-DEC9-4EFF-B432-8402D7C7BDD4}" destId="{B71229AE-B022-481A-8969-F0F8645EDCF1}" srcOrd="1" destOrd="0" presId="urn:microsoft.com/office/officeart/2005/8/layout/hierarchy1"/>
    <dgm:cxn modelId="{4BCA0922-B19E-4CBC-9B01-00BE149AE686}" type="presParOf" srcId="{B71229AE-B022-481A-8969-F0F8645EDCF1}" destId="{C00528BE-EAE6-4B58-8197-47C6DC7436EE}" srcOrd="0" destOrd="0" presId="urn:microsoft.com/office/officeart/2005/8/layout/hierarchy1"/>
    <dgm:cxn modelId="{235E8E71-1905-45D4-ACBF-EF6777A89E14}" type="presParOf" srcId="{B71229AE-B022-481A-8969-F0F8645EDCF1}" destId="{4AA29828-B5E6-43D0-A3E6-B02F5AB7FFE2}" srcOrd="1" destOrd="0" presId="urn:microsoft.com/office/officeart/2005/8/layout/hierarchy1"/>
    <dgm:cxn modelId="{65770856-75A4-4EA1-A764-39CD6334060F}" type="presParOf" srcId="{4AA29828-B5E6-43D0-A3E6-B02F5AB7FFE2}" destId="{043427A2-CB75-4508-B2EF-F8F7C3135D70}" srcOrd="0" destOrd="0" presId="urn:microsoft.com/office/officeart/2005/8/layout/hierarchy1"/>
    <dgm:cxn modelId="{5E26F94B-035A-4941-898F-2AE3E99B506B}" type="presParOf" srcId="{043427A2-CB75-4508-B2EF-F8F7C3135D70}" destId="{EB60D8E1-68BE-43C6-90E9-F502A57C5A97}" srcOrd="0" destOrd="0" presId="urn:microsoft.com/office/officeart/2005/8/layout/hierarchy1"/>
    <dgm:cxn modelId="{73611090-6DF2-46E0-99E4-DBE2E3F39005}" type="presParOf" srcId="{043427A2-CB75-4508-B2EF-F8F7C3135D70}" destId="{F2A7982E-D584-4DD1-A924-26E184614DDB}" srcOrd="1" destOrd="0" presId="urn:microsoft.com/office/officeart/2005/8/layout/hierarchy1"/>
    <dgm:cxn modelId="{24E3E5B7-57E2-4870-80C5-4117A9BDE914}" type="presParOf" srcId="{4AA29828-B5E6-43D0-A3E6-B02F5AB7FFE2}" destId="{18F6EF28-3224-4654-8D45-5E0242D1A0A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5F523D-788F-4F80-83E1-38399D4A046E}" type="doc">
      <dgm:prSet loTypeId="urn:microsoft.com/office/officeart/2005/8/layout/chevronAccent+Icon" loCatId="process" qsTypeId="urn:microsoft.com/office/officeart/2005/8/quickstyle/simple1" qsCatId="simple" csTypeId="urn:microsoft.com/office/officeart/2005/8/colors/accent1_2" csCatId="accent1" phldr="1"/>
      <dgm:spPr/>
    </dgm:pt>
    <dgm:pt modelId="{287E621F-83C4-4A9F-8438-AD51A5994181}">
      <dgm:prSet phldrT="[Text]"/>
      <dgm:spPr/>
      <dgm:t>
        <a:bodyPr/>
        <a:lstStyle/>
        <a:p>
          <a:pPr rtl="1"/>
          <a:r>
            <a:rPr lang="he-IL" dirty="0" err="1"/>
            <a:t>גר"ח</a:t>
          </a:r>
          <a:endParaRPr lang="he-IL" dirty="0"/>
        </a:p>
      </dgm:t>
    </dgm:pt>
    <dgm:pt modelId="{96C1F5AB-47FC-42DE-80C9-D0873E5ABD16}" type="parTrans" cxnId="{E695A384-194A-4805-BC01-7FC73F1D517A}">
      <dgm:prSet/>
      <dgm:spPr/>
      <dgm:t>
        <a:bodyPr/>
        <a:lstStyle/>
        <a:p>
          <a:pPr rtl="1"/>
          <a:endParaRPr lang="he-IL"/>
        </a:p>
      </dgm:t>
    </dgm:pt>
    <dgm:pt modelId="{EC6CAF33-38AC-4CDE-9E73-904B646CC81D}" type="sibTrans" cxnId="{E695A384-194A-4805-BC01-7FC73F1D517A}">
      <dgm:prSet/>
      <dgm:spPr/>
      <dgm:t>
        <a:bodyPr/>
        <a:lstStyle/>
        <a:p>
          <a:pPr rtl="1"/>
          <a:endParaRPr lang="he-IL"/>
        </a:p>
      </dgm:t>
    </dgm:pt>
    <dgm:pt modelId="{C9FDDA3C-00BC-4120-A381-D2055186127A}">
      <dgm:prSet phldrT="[Text]"/>
      <dgm:spPr/>
      <dgm:t>
        <a:bodyPr/>
        <a:lstStyle/>
        <a:p>
          <a:pPr rtl="1"/>
          <a:r>
            <a:rPr lang="he-IL" dirty="0"/>
            <a:t>שליחות = העברת בעלות\בעל דבר</a:t>
          </a:r>
        </a:p>
      </dgm:t>
    </dgm:pt>
    <dgm:pt modelId="{FD382569-160D-45C7-A191-08AC104C250F}" type="parTrans" cxnId="{29D5D1C1-1883-4897-B069-36CF9149FC8D}">
      <dgm:prSet/>
      <dgm:spPr/>
      <dgm:t>
        <a:bodyPr/>
        <a:lstStyle/>
        <a:p>
          <a:pPr rtl="1"/>
          <a:endParaRPr lang="he-IL"/>
        </a:p>
      </dgm:t>
    </dgm:pt>
    <dgm:pt modelId="{E9136249-8C93-4B06-AEC7-C926667EA171}" type="sibTrans" cxnId="{29D5D1C1-1883-4897-B069-36CF9149FC8D}">
      <dgm:prSet/>
      <dgm:spPr/>
      <dgm:t>
        <a:bodyPr/>
        <a:lstStyle/>
        <a:p>
          <a:pPr rtl="1"/>
          <a:endParaRPr lang="he-IL"/>
        </a:p>
      </dgm:t>
    </dgm:pt>
    <dgm:pt modelId="{426199E6-5D5E-4022-BE47-35E797D112BC}">
      <dgm:prSet phldrT="[Text]"/>
      <dgm:spPr/>
      <dgm:t>
        <a:bodyPr/>
        <a:lstStyle/>
        <a:p>
          <a:pPr rtl="1"/>
          <a:r>
            <a:rPr lang="he-IL" dirty="0"/>
            <a:t>ליצור שליחות למצווה צריך להיות בעלים עליו</a:t>
          </a:r>
        </a:p>
      </dgm:t>
    </dgm:pt>
    <dgm:pt modelId="{0312B5B2-3DE1-46DB-9628-A4B092BB6703}" type="parTrans" cxnId="{FF12CB41-1FD7-48E0-9B7F-9CD38A9CAEB4}">
      <dgm:prSet/>
      <dgm:spPr/>
      <dgm:t>
        <a:bodyPr/>
        <a:lstStyle/>
        <a:p>
          <a:pPr rtl="1"/>
          <a:endParaRPr lang="he-IL"/>
        </a:p>
      </dgm:t>
    </dgm:pt>
    <dgm:pt modelId="{57B30DD1-23A7-4B53-8FB2-5229E1197402}" type="sibTrans" cxnId="{FF12CB41-1FD7-48E0-9B7F-9CD38A9CAEB4}">
      <dgm:prSet/>
      <dgm:spPr/>
      <dgm:t>
        <a:bodyPr/>
        <a:lstStyle/>
        <a:p>
          <a:pPr rtl="1"/>
          <a:endParaRPr lang="he-IL"/>
        </a:p>
      </dgm:t>
    </dgm:pt>
    <dgm:pt modelId="{AB88924D-C289-4417-9E01-018E4E02BC07}" type="pres">
      <dgm:prSet presAssocID="{005F523D-788F-4F80-83E1-38399D4A046E}" presName="Name0" presStyleCnt="0">
        <dgm:presLayoutVars>
          <dgm:dir val="rev"/>
          <dgm:resizeHandles val="exact"/>
        </dgm:presLayoutVars>
      </dgm:prSet>
      <dgm:spPr/>
    </dgm:pt>
    <dgm:pt modelId="{234A8A4F-D64D-46E4-AFA1-0526CE7553ED}" type="pres">
      <dgm:prSet presAssocID="{287E621F-83C4-4A9F-8438-AD51A5994181}" presName="composite" presStyleCnt="0"/>
      <dgm:spPr/>
    </dgm:pt>
    <dgm:pt modelId="{A22E0010-31AF-438F-85FC-08269B0E5670}" type="pres">
      <dgm:prSet presAssocID="{287E621F-83C4-4A9F-8438-AD51A5994181}" presName="bgChev" presStyleLbl="node1" presStyleIdx="0" presStyleCnt="3"/>
      <dgm:spPr/>
    </dgm:pt>
    <dgm:pt modelId="{CBC2CAB2-7BE1-4823-AC5E-6889CF99BA81}" type="pres">
      <dgm:prSet presAssocID="{287E621F-83C4-4A9F-8438-AD51A5994181}" presName="txNode" presStyleLbl="fgAcc1" presStyleIdx="0" presStyleCnt="3">
        <dgm:presLayoutVars>
          <dgm:bulletEnabled val="1"/>
        </dgm:presLayoutVars>
      </dgm:prSet>
      <dgm:spPr/>
    </dgm:pt>
    <dgm:pt modelId="{29C0CE58-9A34-41BF-9A9F-7D3C13621B7E}" type="pres">
      <dgm:prSet presAssocID="{EC6CAF33-38AC-4CDE-9E73-904B646CC81D}" presName="compositeSpace" presStyleCnt="0"/>
      <dgm:spPr/>
    </dgm:pt>
    <dgm:pt modelId="{F238136E-12FC-4643-8A96-1F6BE2F812CF}" type="pres">
      <dgm:prSet presAssocID="{C9FDDA3C-00BC-4120-A381-D2055186127A}" presName="composite" presStyleCnt="0"/>
      <dgm:spPr/>
    </dgm:pt>
    <dgm:pt modelId="{AA56F457-1970-4637-AF45-23A508E6E6F3}" type="pres">
      <dgm:prSet presAssocID="{C9FDDA3C-00BC-4120-A381-D2055186127A}" presName="bgChev" presStyleLbl="node1" presStyleIdx="1" presStyleCnt="3"/>
      <dgm:spPr/>
    </dgm:pt>
    <dgm:pt modelId="{EE038C18-6055-45C4-ABDE-61E1316BAB3A}" type="pres">
      <dgm:prSet presAssocID="{C9FDDA3C-00BC-4120-A381-D2055186127A}" presName="txNode" presStyleLbl="fgAcc1" presStyleIdx="1" presStyleCnt="3">
        <dgm:presLayoutVars>
          <dgm:bulletEnabled val="1"/>
        </dgm:presLayoutVars>
      </dgm:prSet>
      <dgm:spPr/>
    </dgm:pt>
    <dgm:pt modelId="{72EEFC75-D318-4FEB-A8D4-95EF8418DFB8}" type="pres">
      <dgm:prSet presAssocID="{E9136249-8C93-4B06-AEC7-C926667EA171}" presName="compositeSpace" presStyleCnt="0"/>
      <dgm:spPr/>
    </dgm:pt>
    <dgm:pt modelId="{26A34963-5876-4396-9ECF-0227E423437A}" type="pres">
      <dgm:prSet presAssocID="{426199E6-5D5E-4022-BE47-35E797D112BC}" presName="composite" presStyleCnt="0"/>
      <dgm:spPr/>
    </dgm:pt>
    <dgm:pt modelId="{0D30102D-B030-4712-BEB8-2229CCFDCFC4}" type="pres">
      <dgm:prSet presAssocID="{426199E6-5D5E-4022-BE47-35E797D112BC}" presName="bgChev" presStyleLbl="node1" presStyleIdx="2" presStyleCnt="3"/>
      <dgm:spPr/>
    </dgm:pt>
    <dgm:pt modelId="{170DA820-A7EC-4923-B256-A9F9E963BDF3}" type="pres">
      <dgm:prSet presAssocID="{426199E6-5D5E-4022-BE47-35E797D112BC}" presName="txNode" presStyleLbl="fgAcc1" presStyleIdx="2" presStyleCnt="3">
        <dgm:presLayoutVars>
          <dgm:bulletEnabled val="1"/>
        </dgm:presLayoutVars>
      </dgm:prSet>
      <dgm:spPr/>
    </dgm:pt>
  </dgm:ptLst>
  <dgm:cxnLst>
    <dgm:cxn modelId="{1D978A37-86BE-4E36-B313-238D26960A83}" type="presOf" srcId="{005F523D-788F-4F80-83E1-38399D4A046E}" destId="{AB88924D-C289-4417-9E01-018E4E02BC07}" srcOrd="0" destOrd="0" presId="urn:microsoft.com/office/officeart/2005/8/layout/chevronAccent+Icon"/>
    <dgm:cxn modelId="{FF12CB41-1FD7-48E0-9B7F-9CD38A9CAEB4}" srcId="{005F523D-788F-4F80-83E1-38399D4A046E}" destId="{426199E6-5D5E-4022-BE47-35E797D112BC}" srcOrd="2" destOrd="0" parTransId="{0312B5B2-3DE1-46DB-9628-A4B092BB6703}" sibTransId="{57B30DD1-23A7-4B53-8FB2-5229E1197402}"/>
    <dgm:cxn modelId="{96678A46-8260-47CE-AE43-DC159E678F01}" type="presOf" srcId="{C9FDDA3C-00BC-4120-A381-D2055186127A}" destId="{EE038C18-6055-45C4-ABDE-61E1316BAB3A}" srcOrd="0" destOrd="0" presId="urn:microsoft.com/office/officeart/2005/8/layout/chevronAccent+Icon"/>
    <dgm:cxn modelId="{C06A324D-ACA6-4C29-B2F0-FC204015BCDC}" type="presOf" srcId="{287E621F-83C4-4A9F-8438-AD51A5994181}" destId="{CBC2CAB2-7BE1-4823-AC5E-6889CF99BA81}" srcOrd="0" destOrd="0" presId="urn:microsoft.com/office/officeart/2005/8/layout/chevronAccent+Icon"/>
    <dgm:cxn modelId="{4D515A58-D850-45CA-B9BA-6DD2CDDE0CA8}" type="presOf" srcId="{426199E6-5D5E-4022-BE47-35E797D112BC}" destId="{170DA820-A7EC-4923-B256-A9F9E963BDF3}" srcOrd="0" destOrd="0" presId="urn:microsoft.com/office/officeart/2005/8/layout/chevronAccent+Icon"/>
    <dgm:cxn modelId="{E695A384-194A-4805-BC01-7FC73F1D517A}" srcId="{005F523D-788F-4F80-83E1-38399D4A046E}" destId="{287E621F-83C4-4A9F-8438-AD51A5994181}" srcOrd="0" destOrd="0" parTransId="{96C1F5AB-47FC-42DE-80C9-D0873E5ABD16}" sibTransId="{EC6CAF33-38AC-4CDE-9E73-904B646CC81D}"/>
    <dgm:cxn modelId="{29D5D1C1-1883-4897-B069-36CF9149FC8D}" srcId="{005F523D-788F-4F80-83E1-38399D4A046E}" destId="{C9FDDA3C-00BC-4120-A381-D2055186127A}" srcOrd="1" destOrd="0" parTransId="{FD382569-160D-45C7-A191-08AC104C250F}" sibTransId="{E9136249-8C93-4B06-AEC7-C926667EA171}"/>
    <dgm:cxn modelId="{044761CE-7BEB-40F5-A5D1-C646FC48EBAD}" type="presParOf" srcId="{AB88924D-C289-4417-9E01-018E4E02BC07}" destId="{234A8A4F-D64D-46E4-AFA1-0526CE7553ED}" srcOrd="0" destOrd="0" presId="urn:microsoft.com/office/officeart/2005/8/layout/chevronAccent+Icon"/>
    <dgm:cxn modelId="{75F0136F-D023-43B3-8700-9521A7567844}" type="presParOf" srcId="{234A8A4F-D64D-46E4-AFA1-0526CE7553ED}" destId="{A22E0010-31AF-438F-85FC-08269B0E5670}" srcOrd="0" destOrd="0" presId="urn:microsoft.com/office/officeart/2005/8/layout/chevronAccent+Icon"/>
    <dgm:cxn modelId="{771C345A-2D97-4DC6-8768-5F985F361DF0}" type="presParOf" srcId="{234A8A4F-D64D-46E4-AFA1-0526CE7553ED}" destId="{CBC2CAB2-7BE1-4823-AC5E-6889CF99BA81}" srcOrd="1" destOrd="0" presId="urn:microsoft.com/office/officeart/2005/8/layout/chevronAccent+Icon"/>
    <dgm:cxn modelId="{AD614074-9BB4-43ED-9139-7DCF9CA72B03}" type="presParOf" srcId="{AB88924D-C289-4417-9E01-018E4E02BC07}" destId="{29C0CE58-9A34-41BF-9A9F-7D3C13621B7E}" srcOrd="1" destOrd="0" presId="urn:microsoft.com/office/officeart/2005/8/layout/chevronAccent+Icon"/>
    <dgm:cxn modelId="{0E9CF815-B4A6-4218-AD37-C163C54FF8A2}" type="presParOf" srcId="{AB88924D-C289-4417-9E01-018E4E02BC07}" destId="{F238136E-12FC-4643-8A96-1F6BE2F812CF}" srcOrd="2" destOrd="0" presId="urn:microsoft.com/office/officeart/2005/8/layout/chevronAccent+Icon"/>
    <dgm:cxn modelId="{D7BDE138-415B-406D-A4D1-BDE593E37DE3}" type="presParOf" srcId="{F238136E-12FC-4643-8A96-1F6BE2F812CF}" destId="{AA56F457-1970-4637-AF45-23A508E6E6F3}" srcOrd="0" destOrd="0" presId="urn:microsoft.com/office/officeart/2005/8/layout/chevronAccent+Icon"/>
    <dgm:cxn modelId="{94CC5764-6A4F-4FCD-89BE-8F228CB1E32F}" type="presParOf" srcId="{F238136E-12FC-4643-8A96-1F6BE2F812CF}" destId="{EE038C18-6055-45C4-ABDE-61E1316BAB3A}" srcOrd="1" destOrd="0" presId="urn:microsoft.com/office/officeart/2005/8/layout/chevronAccent+Icon"/>
    <dgm:cxn modelId="{4314B921-F362-4A50-A7D0-1AB0A421FFE7}" type="presParOf" srcId="{AB88924D-C289-4417-9E01-018E4E02BC07}" destId="{72EEFC75-D318-4FEB-A8D4-95EF8418DFB8}" srcOrd="3" destOrd="0" presId="urn:microsoft.com/office/officeart/2005/8/layout/chevronAccent+Icon"/>
    <dgm:cxn modelId="{9E7AA711-5AD7-4AA8-83AD-9BFC60025868}" type="presParOf" srcId="{AB88924D-C289-4417-9E01-018E4E02BC07}" destId="{26A34963-5876-4396-9ECF-0227E423437A}" srcOrd="4" destOrd="0" presId="urn:microsoft.com/office/officeart/2005/8/layout/chevronAccent+Icon"/>
    <dgm:cxn modelId="{DC1B6D55-D068-42A7-9623-FE24CFE3255E}" type="presParOf" srcId="{26A34963-5876-4396-9ECF-0227E423437A}" destId="{0D30102D-B030-4712-BEB8-2229CCFDCFC4}" srcOrd="0" destOrd="0" presId="urn:microsoft.com/office/officeart/2005/8/layout/chevronAccent+Icon"/>
    <dgm:cxn modelId="{49A2B15D-6A0C-4C5D-BC1B-4EBF21466792}" type="presParOf" srcId="{26A34963-5876-4396-9ECF-0227E423437A}" destId="{170DA820-A7EC-4923-B256-A9F9E963BDF3}" srcOrd="1" destOrd="0" presId="urn:microsoft.com/office/officeart/2005/8/layout/chevronAccent+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95E261-D898-4B19-8059-E92FC9AA67D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D3B67BAF-59D6-4926-8E38-9BA0E43EE34C}">
      <dgm:prSet phldrT="[Text]"/>
      <dgm:spPr/>
      <dgm:t>
        <a:bodyPr/>
        <a:lstStyle/>
        <a:p>
          <a:pPr rtl="1"/>
          <a:r>
            <a:rPr lang="he-IL" dirty="0"/>
            <a:t>שליחות לדבר מצווה</a:t>
          </a:r>
        </a:p>
      </dgm:t>
    </dgm:pt>
    <dgm:pt modelId="{8038971F-113F-44AC-8F15-78F3C67E2C49}" type="parTrans" cxnId="{5650990A-BE5F-4F86-9BC8-6DFA4015D3F9}">
      <dgm:prSet/>
      <dgm:spPr/>
      <dgm:t>
        <a:bodyPr/>
        <a:lstStyle/>
        <a:p>
          <a:pPr rtl="1"/>
          <a:endParaRPr lang="he-IL"/>
        </a:p>
      </dgm:t>
    </dgm:pt>
    <dgm:pt modelId="{45E91112-937A-4F58-A067-4837A759AAE9}" type="sibTrans" cxnId="{5650990A-BE5F-4F86-9BC8-6DFA4015D3F9}">
      <dgm:prSet/>
      <dgm:spPr/>
      <dgm:t>
        <a:bodyPr/>
        <a:lstStyle/>
        <a:p>
          <a:pPr rtl="1"/>
          <a:endParaRPr lang="he-IL"/>
        </a:p>
      </dgm:t>
    </dgm:pt>
    <dgm:pt modelId="{FF0819E1-8AEE-467F-8630-0C79E5373987}">
      <dgm:prSet phldrT="[Text]"/>
      <dgm:spPr/>
      <dgm:t>
        <a:bodyPr/>
        <a:lstStyle/>
        <a:p>
          <a:pPr rtl="1"/>
          <a:r>
            <a:rPr lang="he-IL" dirty="0"/>
            <a:t>יעיל שליחות בכל מקום- אבל הגוף של השליח אינו של המשלח</a:t>
          </a:r>
        </a:p>
      </dgm:t>
    </dgm:pt>
    <dgm:pt modelId="{09DC7C0A-60DE-4B06-BF76-AA771A9010B5}" type="parTrans" cxnId="{D6F3B4C8-F656-4811-A8B7-E52426DF1233}">
      <dgm:prSet/>
      <dgm:spPr/>
      <dgm:t>
        <a:bodyPr/>
        <a:lstStyle/>
        <a:p>
          <a:pPr rtl="1"/>
          <a:endParaRPr lang="he-IL"/>
        </a:p>
      </dgm:t>
    </dgm:pt>
    <dgm:pt modelId="{EE838E80-808C-41A5-9836-67BE9912B4C5}" type="sibTrans" cxnId="{D6F3B4C8-F656-4811-A8B7-E52426DF1233}">
      <dgm:prSet/>
      <dgm:spPr/>
      <dgm:t>
        <a:bodyPr/>
        <a:lstStyle/>
        <a:p>
          <a:pPr rtl="1"/>
          <a:endParaRPr lang="he-IL"/>
        </a:p>
      </dgm:t>
    </dgm:pt>
    <dgm:pt modelId="{4794BB7A-8495-44B6-BF02-1412316B2A29}">
      <dgm:prSet phldrT="[Text]"/>
      <dgm:spPr/>
      <dgm:t>
        <a:bodyPr/>
        <a:lstStyle/>
        <a:p>
          <a:pPr rtl="1"/>
          <a:r>
            <a:rPr lang="he-IL" dirty="0"/>
            <a:t>שליחות צריך איזה קשר לבעלים בסופו של דבר (שהם יוצאים </a:t>
          </a:r>
          <a:r>
            <a:rPr lang="he-IL" dirty="0" err="1"/>
            <a:t>נשואין</a:t>
          </a:r>
          <a:r>
            <a:rPr lang="he-IL" dirty="0"/>
            <a:t>, או שיושבים בסוכה, </a:t>
          </a:r>
          <a:r>
            <a:rPr lang="he-IL" dirty="0" err="1"/>
            <a:t>וכו</a:t>
          </a:r>
          <a:r>
            <a:rPr lang="he-IL" dirty="0"/>
            <a:t>)</a:t>
          </a:r>
        </a:p>
      </dgm:t>
    </dgm:pt>
    <dgm:pt modelId="{835A838A-9E53-4385-A068-A4635252CD30}" type="parTrans" cxnId="{AC55524B-C748-47FA-BE6A-67B2C87632AC}">
      <dgm:prSet/>
      <dgm:spPr/>
      <dgm:t>
        <a:bodyPr/>
        <a:lstStyle/>
        <a:p>
          <a:pPr rtl="1"/>
          <a:endParaRPr lang="he-IL"/>
        </a:p>
      </dgm:t>
    </dgm:pt>
    <dgm:pt modelId="{5F9E3FDF-9A88-4C84-9768-033D5F1BD7F1}" type="sibTrans" cxnId="{AC55524B-C748-47FA-BE6A-67B2C87632AC}">
      <dgm:prSet/>
      <dgm:spPr/>
      <dgm:t>
        <a:bodyPr/>
        <a:lstStyle/>
        <a:p>
          <a:pPr rtl="1"/>
          <a:endParaRPr lang="he-IL"/>
        </a:p>
      </dgm:t>
    </dgm:pt>
    <dgm:pt modelId="{CEE72691-6F50-4A66-AFEC-696DA5388606}">
      <dgm:prSet phldrT="[Text]"/>
      <dgm:spPr/>
      <dgm:t>
        <a:bodyPr/>
        <a:lstStyle/>
        <a:p>
          <a:pPr rtl="1"/>
          <a:r>
            <a:rPr lang="he-IL" dirty="0"/>
            <a:t>תוס רי"ד לפי הקצות</a:t>
          </a:r>
        </a:p>
      </dgm:t>
    </dgm:pt>
    <dgm:pt modelId="{CABF4707-A066-4096-9D9F-38204D2F20DA}" type="parTrans" cxnId="{9503F4A8-292F-42E8-97D7-B1C8815140A7}">
      <dgm:prSet/>
      <dgm:spPr/>
      <dgm:t>
        <a:bodyPr/>
        <a:lstStyle/>
        <a:p>
          <a:pPr rtl="1"/>
          <a:endParaRPr lang="he-IL"/>
        </a:p>
      </dgm:t>
    </dgm:pt>
    <dgm:pt modelId="{B1F59F9B-E53C-4FFB-9078-93C3C6D0B7ED}" type="sibTrans" cxnId="{9503F4A8-292F-42E8-97D7-B1C8815140A7}">
      <dgm:prSet/>
      <dgm:spPr/>
      <dgm:t>
        <a:bodyPr/>
        <a:lstStyle/>
        <a:p>
          <a:pPr rtl="1"/>
          <a:endParaRPr lang="he-IL"/>
        </a:p>
      </dgm:t>
    </dgm:pt>
    <dgm:pt modelId="{7A2746A5-B7CB-417F-B441-0B834F66D127}">
      <dgm:prSet phldrT="[Text]"/>
      <dgm:spPr/>
      <dgm:t>
        <a:bodyPr/>
        <a:lstStyle/>
        <a:p>
          <a:pPr rtl="1"/>
          <a:r>
            <a:rPr lang="he-IL" dirty="0"/>
            <a:t>הקצות וחתם סופר</a:t>
          </a:r>
        </a:p>
      </dgm:t>
    </dgm:pt>
    <dgm:pt modelId="{6BE116A6-3285-4EEA-9E5E-5C63C7193A21}" type="parTrans" cxnId="{CE313693-FC62-43D0-AACE-82D6F2254C24}">
      <dgm:prSet/>
      <dgm:spPr/>
      <dgm:t>
        <a:bodyPr/>
        <a:lstStyle/>
        <a:p>
          <a:pPr rtl="1"/>
          <a:endParaRPr lang="he-IL"/>
        </a:p>
      </dgm:t>
    </dgm:pt>
    <dgm:pt modelId="{FCB57B30-095A-48E6-9D5A-52D1FA0F0838}" type="sibTrans" cxnId="{CE313693-FC62-43D0-AACE-82D6F2254C24}">
      <dgm:prSet/>
      <dgm:spPr/>
      <dgm:t>
        <a:bodyPr/>
        <a:lstStyle/>
        <a:p>
          <a:pPr rtl="1"/>
          <a:endParaRPr lang="he-IL"/>
        </a:p>
      </dgm:t>
    </dgm:pt>
    <dgm:pt modelId="{D7601270-CBE0-451C-9E4E-26053223D627}">
      <dgm:prSet phldrT="[Text]"/>
      <dgm:spPr/>
      <dgm:t>
        <a:bodyPr/>
        <a:lstStyle/>
        <a:p>
          <a:pPr rtl="1"/>
          <a:r>
            <a:rPr lang="he-IL" dirty="0"/>
            <a:t>שליחות למעשים, ולא לדברים אחרים</a:t>
          </a:r>
        </a:p>
      </dgm:t>
    </dgm:pt>
    <dgm:pt modelId="{036252C3-FB29-42D9-9602-5860522DB5DD}" type="parTrans" cxnId="{0CC4A7F7-AE96-404B-B739-8726C15E1C35}">
      <dgm:prSet/>
      <dgm:spPr/>
      <dgm:t>
        <a:bodyPr/>
        <a:lstStyle/>
        <a:p>
          <a:pPr rtl="1"/>
          <a:endParaRPr lang="he-IL"/>
        </a:p>
      </dgm:t>
    </dgm:pt>
    <dgm:pt modelId="{AB2B32AD-E068-4322-B018-73FCB1FA4DAB}" type="sibTrans" cxnId="{0CC4A7F7-AE96-404B-B739-8726C15E1C35}">
      <dgm:prSet/>
      <dgm:spPr/>
      <dgm:t>
        <a:bodyPr/>
        <a:lstStyle/>
        <a:p>
          <a:pPr rtl="1"/>
          <a:endParaRPr lang="he-IL"/>
        </a:p>
      </dgm:t>
    </dgm:pt>
    <dgm:pt modelId="{9763F516-0DE6-4065-AC37-F7C0736A0EBD}">
      <dgm:prSet phldrT="[Text]"/>
      <dgm:spPr/>
      <dgm:t>
        <a:bodyPr/>
        <a:lstStyle/>
        <a:p>
          <a:pPr rtl="1"/>
          <a:r>
            <a:rPr lang="he-IL" dirty="0"/>
            <a:t>הגבלה בשליחות</a:t>
          </a:r>
        </a:p>
      </dgm:t>
    </dgm:pt>
    <dgm:pt modelId="{61FE55D9-A217-43E8-BA17-32838643B088}" type="parTrans" cxnId="{65244D80-DBF3-4AAB-A582-89CC93D6D791}">
      <dgm:prSet/>
      <dgm:spPr/>
      <dgm:t>
        <a:bodyPr/>
        <a:lstStyle/>
        <a:p>
          <a:pPr rtl="1"/>
          <a:endParaRPr lang="he-IL"/>
        </a:p>
      </dgm:t>
    </dgm:pt>
    <dgm:pt modelId="{691E97E0-AEFB-4A32-8542-FF8BE9946026}" type="sibTrans" cxnId="{65244D80-DBF3-4AAB-A582-89CC93D6D791}">
      <dgm:prSet/>
      <dgm:spPr/>
      <dgm:t>
        <a:bodyPr/>
        <a:lstStyle/>
        <a:p>
          <a:pPr rtl="1"/>
          <a:endParaRPr lang="he-IL"/>
        </a:p>
      </dgm:t>
    </dgm:pt>
    <dgm:pt modelId="{D78F5556-F7ED-4835-A02F-FC754C7513BD}">
      <dgm:prSet phldrT="[Text]"/>
      <dgm:spPr/>
      <dgm:t>
        <a:bodyPr/>
        <a:lstStyle/>
        <a:p>
          <a:pPr rtl="1"/>
          <a:r>
            <a:rPr lang="he-IL" dirty="0" err="1"/>
            <a:t>רא"ש</a:t>
          </a:r>
          <a:r>
            <a:rPr lang="he-IL" dirty="0"/>
            <a:t>- שליחות למעשה, ולא לדבר ממילא</a:t>
          </a:r>
        </a:p>
      </dgm:t>
    </dgm:pt>
    <dgm:pt modelId="{B594FFB2-1DA4-4883-8814-2BAB351C93AA}" type="parTrans" cxnId="{1FEB66E1-E20B-45E8-9981-6213626CC938}">
      <dgm:prSet/>
      <dgm:spPr/>
      <dgm:t>
        <a:bodyPr/>
        <a:lstStyle/>
        <a:p>
          <a:pPr rtl="1"/>
          <a:endParaRPr lang="he-IL"/>
        </a:p>
      </dgm:t>
    </dgm:pt>
    <dgm:pt modelId="{6472981E-0F2B-48C8-913B-7019CF01736B}" type="sibTrans" cxnId="{1FEB66E1-E20B-45E8-9981-6213626CC938}">
      <dgm:prSet/>
      <dgm:spPr/>
      <dgm:t>
        <a:bodyPr/>
        <a:lstStyle/>
        <a:p>
          <a:pPr rtl="1"/>
          <a:endParaRPr lang="he-IL"/>
        </a:p>
      </dgm:t>
    </dgm:pt>
    <dgm:pt modelId="{F9A44446-71AE-48C7-8AF6-2BC6A1FFC498}">
      <dgm:prSet phldrT="[Text]"/>
      <dgm:spPr/>
      <dgm:t>
        <a:bodyPr/>
        <a:lstStyle/>
        <a:p>
          <a:pPr rtl="1"/>
          <a:r>
            <a:rPr lang="he-IL" dirty="0"/>
            <a:t>תלוי על הסוג של מצווה </a:t>
          </a:r>
        </a:p>
      </dgm:t>
    </dgm:pt>
    <dgm:pt modelId="{073E775D-BB42-4847-B156-3046F042BCBF}" type="parTrans" cxnId="{23D08253-8407-4E68-9CAF-4CF241EE8244}">
      <dgm:prSet/>
      <dgm:spPr/>
      <dgm:t>
        <a:bodyPr/>
        <a:lstStyle/>
        <a:p>
          <a:pPr rtl="1"/>
          <a:endParaRPr lang="he-IL"/>
        </a:p>
      </dgm:t>
    </dgm:pt>
    <dgm:pt modelId="{9C44D37B-E126-490B-90DE-93FB50C55567}" type="sibTrans" cxnId="{23D08253-8407-4E68-9CAF-4CF241EE8244}">
      <dgm:prSet/>
      <dgm:spPr/>
      <dgm:t>
        <a:bodyPr/>
        <a:lstStyle/>
        <a:p>
          <a:pPr rtl="1"/>
          <a:endParaRPr lang="he-IL"/>
        </a:p>
      </dgm:t>
    </dgm:pt>
    <dgm:pt modelId="{1197FC5C-EE03-4332-A8FF-3EF895B1191A}">
      <dgm:prSet phldrT="[Text]"/>
      <dgm:spPr/>
      <dgm:t>
        <a:bodyPr/>
        <a:lstStyle/>
        <a:p>
          <a:pPr rtl="1"/>
          <a:r>
            <a:rPr lang="he-IL" dirty="0"/>
            <a:t>האם המצווה רוצה תועלת </a:t>
          </a:r>
          <a:r>
            <a:rPr lang="he-IL" dirty="0" err="1"/>
            <a:t>מסויימת</a:t>
          </a:r>
          <a:r>
            <a:rPr lang="he-IL" dirty="0"/>
            <a:t>, או לא</a:t>
          </a:r>
        </a:p>
      </dgm:t>
    </dgm:pt>
    <dgm:pt modelId="{67798410-C478-4F10-A93D-2CA948F22D29}" type="parTrans" cxnId="{B58C2784-79D5-4A12-820B-3C18C294F027}">
      <dgm:prSet/>
      <dgm:spPr/>
      <dgm:t>
        <a:bodyPr/>
        <a:lstStyle/>
        <a:p>
          <a:pPr rtl="1"/>
          <a:endParaRPr lang="he-IL"/>
        </a:p>
      </dgm:t>
    </dgm:pt>
    <dgm:pt modelId="{6B8C3539-9BA6-47D1-95D0-3733E84F6B7C}" type="sibTrans" cxnId="{B58C2784-79D5-4A12-820B-3C18C294F027}">
      <dgm:prSet/>
      <dgm:spPr/>
      <dgm:t>
        <a:bodyPr/>
        <a:lstStyle/>
        <a:p>
          <a:pPr rtl="1"/>
          <a:endParaRPr lang="he-IL"/>
        </a:p>
      </dgm:t>
    </dgm:pt>
    <dgm:pt modelId="{6653A865-E6C3-4D91-B028-1885566074EC}">
      <dgm:prSet phldrT="[Text]"/>
      <dgm:spPr/>
      <dgm:t>
        <a:bodyPr/>
        <a:lstStyle/>
        <a:p>
          <a:pPr rtl="1"/>
          <a:r>
            <a:rPr lang="he-IL" dirty="0"/>
            <a:t>אור שמח- אם מונים שליח לאכילת פסח, בטל תועלת מצוות קרבן פסח</a:t>
          </a:r>
        </a:p>
      </dgm:t>
    </dgm:pt>
    <dgm:pt modelId="{F38EFA2F-5E4C-4ED7-A34F-9FC7C10D276B}" type="parTrans" cxnId="{157F0B5C-AD7E-4D67-A49F-4216BD9E10FB}">
      <dgm:prSet/>
      <dgm:spPr/>
      <dgm:t>
        <a:bodyPr/>
        <a:lstStyle/>
        <a:p>
          <a:pPr rtl="1"/>
          <a:endParaRPr lang="he-IL"/>
        </a:p>
      </dgm:t>
    </dgm:pt>
    <dgm:pt modelId="{6B17BBD7-1432-4790-9A83-7D31CD7C3E7E}" type="sibTrans" cxnId="{157F0B5C-AD7E-4D67-A49F-4216BD9E10FB}">
      <dgm:prSet/>
      <dgm:spPr/>
      <dgm:t>
        <a:bodyPr/>
        <a:lstStyle/>
        <a:p>
          <a:pPr rtl="1"/>
          <a:endParaRPr lang="he-IL"/>
        </a:p>
      </dgm:t>
    </dgm:pt>
    <dgm:pt modelId="{E26493B7-B12B-4C40-BB3A-62428BBDEAE6}">
      <dgm:prSet phldrT="[Text]"/>
      <dgm:spPr/>
      <dgm:t>
        <a:bodyPr/>
        <a:lstStyle/>
        <a:p>
          <a:pPr rtl="1"/>
          <a:r>
            <a:rPr lang="he-IL" dirty="0"/>
            <a:t>מצוות במעשה מול מצוות בתוצאה</a:t>
          </a:r>
        </a:p>
      </dgm:t>
    </dgm:pt>
    <dgm:pt modelId="{EF746466-497A-4A5A-A9F9-5C37B9C0AECB}" type="parTrans" cxnId="{F0938345-EEAE-44AC-8655-55B06C7EEFFF}">
      <dgm:prSet/>
      <dgm:spPr/>
      <dgm:t>
        <a:bodyPr/>
        <a:lstStyle/>
        <a:p>
          <a:pPr rtl="1"/>
          <a:endParaRPr lang="he-IL"/>
        </a:p>
      </dgm:t>
    </dgm:pt>
    <dgm:pt modelId="{F5639F67-4F37-439A-BB98-EF7D17913BA9}" type="sibTrans" cxnId="{F0938345-EEAE-44AC-8655-55B06C7EEFFF}">
      <dgm:prSet/>
      <dgm:spPr/>
      <dgm:t>
        <a:bodyPr/>
        <a:lstStyle/>
        <a:p>
          <a:pPr rtl="1"/>
          <a:endParaRPr lang="he-IL"/>
        </a:p>
      </dgm:t>
    </dgm:pt>
    <dgm:pt modelId="{5B4E1B6B-3F7D-452E-A1FD-D52032419C00}">
      <dgm:prSet phldrT="[Text]"/>
      <dgm:spPr/>
      <dgm:t>
        <a:bodyPr/>
        <a:lstStyle/>
        <a:p>
          <a:pPr rtl="1"/>
          <a:r>
            <a:rPr lang="he-IL" dirty="0" err="1"/>
            <a:t>מהר"ח</a:t>
          </a:r>
          <a:r>
            <a:rPr lang="he-IL" dirty="0"/>
            <a:t> אור זרוע- מצווה במעשה- אי שליחות. </a:t>
          </a:r>
          <a:br>
            <a:rPr lang="en-US" dirty="0"/>
          </a:br>
          <a:r>
            <a:rPr lang="he-IL" dirty="0"/>
            <a:t>מצווה בתוצאה- יש שליחות. </a:t>
          </a:r>
        </a:p>
      </dgm:t>
    </dgm:pt>
    <dgm:pt modelId="{C85F590F-A263-445A-9618-88A0EDE6AABB}" type="parTrans" cxnId="{B7E81822-224B-4943-9F2B-EEA714953E30}">
      <dgm:prSet/>
      <dgm:spPr/>
      <dgm:t>
        <a:bodyPr/>
        <a:lstStyle/>
        <a:p>
          <a:pPr rtl="1"/>
          <a:endParaRPr lang="he-IL"/>
        </a:p>
      </dgm:t>
    </dgm:pt>
    <dgm:pt modelId="{C94030A2-603E-4E41-A3FE-3A354205509A}" type="sibTrans" cxnId="{B7E81822-224B-4943-9F2B-EEA714953E30}">
      <dgm:prSet/>
      <dgm:spPr/>
      <dgm:t>
        <a:bodyPr/>
        <a:lstStyle/>
        <a:p>
          <a:pPr rtl="1"/>
          <a:endParaRPr lang="he-IL"/>
        </a:p>
      </dgm:t>
    </dgm:pt>
    <dgm:pt modelId="{ACD5D96E-160D-4595-BB2A-230A75B02414}">
      <dgm:prSet phldrT="[Text]"/>
      <dgm:spPr/>
      <dgm:t>
        <a:bodyPr/>
        <a:lstStyle/>
        <a:p>
          <a:pPr rtl="1"/>
          <a:r>
            <a:rPr lang="he-IL" dirty="0"/>
            <a:t>האם יש בעלות על המצווה הזאת</a:t>
          </a:r>
        </a:p>
      </dgm:t>
    </dgm:pt>
    <dgm:pt modelId="{C9556D43-9281-4708-8116-3775C83E512C}" type="parTrans" cxnId="{39526915-B0CF-4FE3-91E6-AC16239DDB74}">
      <dgm:prSet/>
      <dgm:spPr/>
      <dgm:t>
        <a:bodyPr/>
        <a:lstStyle/>
        <a:p>
          <a:pPr rtl="1"/>
          <a:endParaRPr lang="he-IL"/>
        </a:p>
      </dgm:t>
    </dgm:pt>
    <dgm:pt modelId="{D34758DB-1331-458F-A93A-B43EA2D38D68}" type="sibTrans" cxnId="{39526915-B0CF-4FE3-91E6-AC16239DDB74}">
      <dgm:prSet/>
      <dgm:spPr/>
      <dgm:t>
        <a:bodyPr/>
        <a:lstStyle/>
        <a:p>
          <a:pPr rtl="1"/>
          <a:endParaRPr lang="he-IL"/>
        </a:p>
      </dgm:t>
    </dgm:pt>
    <dgm:pt modelId="{9F8AB355-D8B5-4410-AF6A-24FDC05D6902}">
      <dgm:prSet phldrT="[Text]"/>
      <dgm:spPr/>
      <dgm:t>
        <a:bodyPr/>
        <a:lstStyle/>
        <a:p>
          <a:pPr rtl="1"/>
          <a:r>
            <a:rPr lang="he-IL" dirty="0" err="1"/>
            <a:t>גר"ח</a:t>
          </a:r>
          <a:r>
            <a:rPr lang="he-IL" dirty="0"/>
            <a:t>- יצירת שליחות הוי העברת בעלות על הדבר. ואפשרי רק אם אתה בעלים על מצווה זו.</a:t>
          </a:r>
        </a:p>
      </dgm:t>
    </dgm:pt>
    <dgm:pt modelId="{982B582D-9CD1-4B47-9A61-CD5A12A776AE}" type="parTrans" cxnId="{77D04868-20C0-4C16-856A-E5EA65A1406F}">
      <dgm:prSet/>
      <dgm:spPr/>
      <dgm:t>
        <a:bodyPr/>
        <a:lstStyle/>
        <a:p>
          <a:pPr rtl="1"/>
          <a:endParaRPr lang="he-IL"/>
        </a:p>
      </dgm:t>
    </dgm:pt>
    <dgm:pt modelId="{9ED2E60A-4E07-43AD-8F0F-06EEEA1F645D}" type="sibTrans" cxnId="{77D04868-20C0-4C16-856A-E5EA65A1406F}">
      <dgm:prSet/>
      <dgm:spPr/>
      <dgm:t>
        <a:bodyPr/>
        <a:lstStyle/>
        <a:p>
          <a:pPr rtl="1"/>
          <a:endParaRPr lang="he-IL"/>
        </a:p>
      </dgm:t>
    </dgm:pt>
    <dgm:pt modelId="{05A611E6-210A-4781-B60A-301E188111B2}" type="pres">
      <dgm:prSet presAssocID="{F895E261-D898-4B19-8059-E92FC9AA67D6}" presName="hierChild1" presStyleCnt="0">
        <dgm:presLayoutVars>
          <dgm:chPref val="1"/>
          <dgm:dir val="rev"/>
          <dgm:animOne val="branch"/>
          <dgm:animLvl val="lvl"/>
          <dgm:resizeHandles/>
        </dgm:presLayoutVars>
      </dgm:prSet>
      <dgm:spPr/>
    </dgm:pt>
    <dgm:pt modelId="{296187E6-0F81-476B-B3E5-02FEC76F306B}" type="pres">
      <dgm:prSet presAssocID="{D3B67BAF-59D6-4926-8E38-9BA0E43EE34C}" presName="hierRoot1" presStyleCnt="0"/>
      <dgm:spPr/>
    </dgm:pt>
    <dgm:pt modelId="{A4C8403B-3363-42E8-8C94-745E39DB4D23}" type="pres">
      <dgm:prSet presAssocID="{D3B67BAF-59D6-4926-8E38-9BA0E43EE34C}" presName="composite" presStyleCnt="0"/>
      <dgm:spPr/>
    </dgm:pt>
    <dgm:pt modelId="{C6FEFFB7-3D35-4F24-9286-7A07F2205F6F}" type="pres">
      <dgm:prSet presAssocID="{D3B67BAF-59D6-4926-8E38-9BA0E43EE34C}" presName="background" presStyleLbl="node0" presStyleIdx="0" presStyleCnt="1"/>
      <dgm:spPr/>
    </dgm:pt>
    <dgm:pt modelId="{6EB10D63-E289-44F3-A46F-B8FE392D13EB}" type="pres">
      <dgm:prSet presAssocID="{D3B67BAF-59D6-4926-8E38-9BA0E43EE34C}" presName="text" presStyleLbl="fgAcc0" presStyleIdx="0" presStyleCnt="1">
        <dgm:presLayoutVars>
          <dgm:chPref val="3"/>
        </dgm:presLayoutVars>
      </dgm:prSet>
      <dgm:spPr/>
    </dgm:pt>
    <dgm:pt modelId="{7D880F69-9E22-406B-8E7B-AD269283C541}" type="pres">
      <dgm:prSet presAssocID="{D3B67BAF-59D6-4926-8E38-9BA0E43EE34C}" presName="hierChild2" presStyleCnt="0"/>
      <dgm:spPr/>
    </dgm:pt>
    <dgm:pt modelId="{DCE2C44D-230F-46E0-9130-A7466A0871D3}" type="pres">
      <dgm:prSet presAssocID="{61FE55D9-A217-43E8-BA17-32838643B088}" presName="Name10" presStyleLbl="parChTrans1D2" presStyleIdx="0" presStyleCnt="2"/>
      <dgm:spPr/>
    </dgm:pt>
    <dgm:pt modelId="{B1602313-9BCD-44AF-BAFE-02661D8B0900}" type="pres">
      <dgm:prSet presAssocID="{9763F516-0DE6-4065-AC37-F7C0736A0EBD}" presName="hierRoot2" presStyleCnt="0"/>
      <dgm:spPr/>
    </dgm:pt>
    <dgm:pt modelId="{9BF70091-96B5-4EF0-AB1D-BCE37D29B0D9}" type="pres">
      <dgm:prSet presAssocID="{9763F516-0DE6-4065-AC37-F7C0736A0EBD}" presName="composite2" presStyleCnt="0"/>
      <dgm:spPr/>
    </dgm:pt>
    <dgm:pt modelId="{5C925B7A-AA69-4720-AA1D-1E237D78404F}" type="pres">
      <dgm:prSet presAssocID="{9763F516-0DE6-4065-AC37-F7C0736A0EBD}" presName="background2" presStyleLbl="node2" presStyleIdx="0" presStyleCnt="2"/>
      <dgm:spPr/>
    </dgm:pt>
    <dgm:pt modelId="{93B17859-CB12-4D49-BD12-FADFA683B366}" type="pres">
      <dgm:prSet presAssocID="{9763F516-0DE6-4065-AC37-F7C0736A0EBD}" presName="text2" presStyleLbl="fgAcc2" presStyleIdx="0" presStyleCnt="2">
        <dgm:presLayoutVars>
          <dgm:chPref val="3"/>
        </dgm:presLayoutVars>
      </dgm:prSet>
      <dgm:spPr/>
    </dgm:pt>
    <dgm:pt modelId="{CB37541E-FD1B-4B03-AE31-C6759D2B71C4}" type="pres">
      <dgm:prSet presAssocID="{9763F516-0DE6-4065-AC37-F7C0736A0EBD}" presName="hierChild3" presStyleCnt="0"/>
      <dgm:spPr/>
    </dgm:pt>
    <dgm:pt modelId="{A53BE8F5-C867-45C3-83DF-23C6F905E2FA}" type="pres">
      <dgm:prSet presAssocID="{09DC7C0A-60DE-4B06-BF76-AA771A9010B5}" presName="Name17" presStyleLbl="parChTrans1D3" presStyleIdx="0" presStyleCnt="6"/>
      <dgm:spPr/>
    </dgm:pt>
    <dgm:pt modelId="{79269C5C-5254-47AA-A4BE-A10DA42DDE40}" type="pres">
      <dgm:prSet presAssocID="{FF0819E1-8AEE-467F-8630-0C79E5373987}" presName="hierRoot3" presStyleCnt="0"/>
      <dgm:spPr/>
    </dgm:pt>
    <dgm:pt modelId="{1B671D9B-0CA5-4A9D-A013-2EAFAFCCBEEC}" type="pres">
      <dgm:prSet presAssocID="{FF0819E1-8AEE-467F-8630-0C79E5373987}" presName="composite3" presStyleCnt="0"/>
      <dgm:spPr/>
    </dgm:pt>
    <dgm:pt modelId="{17954B62-DE1B-4704-94E7-888856969A5A}" type="pres">
      <dgm:prSet presAssocID="{FF0819E1-8AEE-467F-8630-0C79E5373987}" presName="background3" presStyleLbl="node3" presStyleIdx="0" presStyleCnt="6"/>
      <dgm:spPr/>
    </dgm:pt>
    <dgm:pt modelId="{DB7E8852-AA69-4700-957F-0F3E998EC7A9}" type="pres">
      <dgm:prSet presAssocID="{FF0819E1-8AEE-467F-8630-0C79E5373987}" presName="text3" presStyleLbl="fgAcc3" presStyleIdx="0" presStyleCnt="6">
        <dgm:presLayoutVars>
          <dgm:chPref val="3"/>
        </dgm:presLayoutVars>
      </dgm:prSet>
      <dgm:spPr/>
    </dgm:pt>
    <dgm:pt modelId="{7539FDA4-08E2-4E36-A779-88C791A89681}" type="pres">
      <dgm:prSet presAssocID="{FF0819E1-8AEE-467F-8630-0C79E5373987}" presName="hierChild4" presStyleCnt="0"/>
      <dgm:spPr/>
    </dgm:pt>
    <dgm:pt modelId="{44AFE917-D987-4AFD-B9E3-4E28607E20C1}" type="pres">
      <dgm:prSet presAssocID="{6BE116A6-3285-4EEA-9E5E-5C63C7193A21}" presName="Name23" presStyleLbl="parChTrans1D4" presStyleIdx="0" presStyleCnt="6"/>
      <dgm:spPr/>
    </dgm:pt>
    <dgm:pt modelId="{9C03B233-92E6-40A2-815A-2232793091E7}" type="pres">
      <dgm:prSet presAssocID="{7A2746A5-B7CB-417F-B441-0B834F66D127}" presName="hierRoot4" presStyleCnt="0"/>
      <dgm:spPr/>
    </dgm:pt>
    <dgm:pt modelId="{313DA60F-63AB-46E6-9268-A1710DC06214}" type="pres">
      <dgm:prSet presAssocID="{7A2746A5-B7CB-417F-B441-0B834F66D127}" presName="composite4" presStyleCnt="0"/>
      <dgm:spPr/>
    </dgm:pt>
    <dgm:pt modelId="{F0ECD070-C114-4407-8976-B1CA4FD00268}" type="pres">
      <dgm:prSet presAssocID="{7A2746A5-B7CB-417F-B441-0B834F66D127}" presName="background4" presStyleLbl="node4" presStyleIdx="0" presStyleCnt="6"/>
      <dgm:spPr/>
    </dgm:pt>
    <dgm:pt modelId="{5A81656A-33C8-4377-86BE-6695DD2B0953}" type="pres">
      <dgm:prSet presAssocID="{7A2746A5-B7CB-417F-B441-0B834F66D127}" presName="text4" presStyleLbl="fgAcc4" presStyleIdx="0" presStyleCnt="6">
        <dgm:presLayoutVars>
          <dgm:chPref val="3"/>
        </dgm:presLayoutVars>
      </dgm:prSet>
      <dgm:spPr/>
    </dgm:pt>
    <dgm:pt modelId="{00FC977A-21A7-4AEB-A7F7-D75B50751920}" type="pres">
      <dgm:prSet presAssocID="{7A2746A5-B7CB-417F-B441-0B834F66D127}" presName="hierChild5" presStyleCnt="0"/>
      <dgm:spPr/>
    </dgm:pt>
    <dgm:pt modelId="{B2C995AB-1EEC-4E59-8133-B2F4BE1239DB}" type="pres">
      <dgm:prSet presAssocID="{835A838A-9E53-4385-A068-A4635252CD30}" presName="Name17" presStyleLbl="parChTrans1D3" presStyleIdx="1" presStyleCnt="6"/>
      <dgm:spPr/>
    </dgm:pt>
    <dgm:pt modelId="{B700B069-9E73-4CE2-9D37-5B4BD5D5CAA6}" type="pres">
      <dgm:prSet presAssocID="{4794BB7A-8495-44B6-BF02-1412316B2A29}" presName="hierRoot3" presStyleCnt="0"/>
      <dgm:spPr/>
    </dgm:pt>
    <dgm:pt modelId="{7C2A7CA4-E37D-40C6-8788-8F44CFB9B395}" type="pres">
      <dgm:prSet presAssocID="{4794BB7A-8495-44B6-BF02-1412316B2A29}" presName="composite3" presStyleCnt="0"/>
      <dgm:spPr/>
    </dgm:pt>
    <dgm:pt modelId="{B5C30F39-C20C-40CD-A3BB-02739D99BFAA}" type="pres">
      <dgm:prSet presAssocID="{4794BB7A-8495-44B6-BF02-1412316B2A29}" presName="background3" presStyleLbl="node3" presStyleIdx="1" presStyleCnt="6"/>
      <dgm:spPr/>
    </dgm:pt>
    <dgm:pt modelId="{D720FB65-A58D-4D0C-ADF3-6E815EDEE164}" type="pres">
      <dgm:prSet presAssocID="{4794BB7A-8495-44B6-BF02-1412316B2A29}" presName="text3" presStyleLbl="fgAcc3" presStyleIdx="1" presStyleCnt="6">
        <dgm:presLayoutVars>
          <dgm:chPref val="3"/>
        </dgm:presLayoutVars>
      </dgm:prSet>
      <dgm:spPr/>
    </dgm:pt>
    <dgm:pt modelId="{3968EBAD-3248-4228-96EE-E60598D68544}" type="pres">
      <dgm:prSet presAssocID="{4794BB7A-8495-44B6-BF02-1412316B2A29}" presName="hierChild4" presStyleCnt="0"/>
      <dgm:spPr/>
    </dgm:pt>
    <dgm:pt modelId="{2B1FC9ED-C983-486B-9E4A-E201A72AD225}" type="pres">
      <dgm:prSet presAssocID="{CABF4707-A066-4096-9D9F-38204D2F20DA}" presName="Name23" presStyleLbl="parChTrans1D4" presStyleIdx="1" presStyleCnt="6"/>
      <dgm:spPr/>
    </dgm:pt>
    <dgm:pt modelId="{0E347E52-361B-433A-9534-9E110498662F}" type="pres">
      <dgm:prSet presAssocID="{CEE72691-6F50-4A66-AFEC-696DA5388606}" presName="hierRoot4" presStyleCnt="0"/>
      <dgm:spPr/>
    </dgm:pt>
    <dgm:pt modelId="{E697600A-BA1D-46AF-AD5D-D95893E94F7B}" type="pres">
      <dgm:prSet presAssocID="{CEE72691-6F50-4A66-AFEC-696DA5388606}" presName="composite4" presStyleCnt="0"/>
      <dgm:spPr/>
    </dgm:pt>
    <dgm:pt modelId="{5053E1C6-403C-4723-9FCF-7D2D891AB3EA}" type="pres">
      <dgm:prSet presAssocID="{CEE72691-6F50-4A66-AFEC-696DA5388606}" presName="background4" presStyleLbl="node4" presStyleIdx="1" presStyleCnt="6"/>
      <dgm:spPr/>
    </dgm:pt>
    <dgm:pt modelId="{48BD2854-3DA9-4761-BC05-A8D83C3C682C}" type="pres">
      <dgm:prSet presAssocID="{CEE72691-6F50-4A66-AFEC-696DA5388606}" presName="text4" presStyleLbl="fgAcc4" presStyleIdx="1" presStyleCnt="6">
        <dgm:presLayoutVars>
          <dgm:chPref val="3"/>
        </dgm:presLayoutVars>
      </dgm:prSet>
      <dgm:spPr/>
    </dgm:pt>
    <dgm:pt modelId="{D6E66394-1688-41A0-BB1E-94837A3DD9A3}" type="pres">
      <dgm:prSet presAssocID="{CEE72691-6F50-4A66-AFEC-696DA5388606}" presName="hierChild5" presStyleCnt="0"/>
      <dgm:spPr/>
    </dgm:pt>
    <dgm:pt modelId="{7C8E7CBD-01B7-4348-AA52-8A4A5B3390B7}" type="pres">
      <dgm:prSet presAssocID="{036252C3-FB29-42D9-9602-5860522DB5DD}" presName="Name17" presStyleLbl="parChTrans1D3" presStyleIdx="2" presStyleCnt="6"/>
      <dgm:spPr/>
    </dgm:pt>
    <dgm:pt modelId="{01156310-FFA6-4360-B0A7-CDEA58B1113F}" type="pres">
      <dgm:prSet presAssocID="{D7601270-CBE0-451C-9E4E-26053223D627}" presName="hierRoot3" presStyleCnt="0"/>
      <dgm:spPr/>
    </dgm:pt>
    <dgm:pt modelId="{63C5F47D-767B-4E93-8F47-1E288FB3AACB}" type="pres">
      <dgm:prSet presAssocID="{D7601270-CBE0-451C-9E4E-26053223D627}" presName="composite3" presStyleCnt="0"/>
      <dgm:spPr/>
    </dgm:pt>
    <dgm:pt modelId="{965EEB11-40E0-48C2-88ED-CC018E3A5E4E}" type="pres">
      <dgm:prSet presAssocID="{D7601270-CBE0-451C-9E4E-26053223D627}" presName="background3" presStyleLbl="node3" presStyleIdx="2" presStyleCnt="6"/>
      <dgm:spPr/>
    </dgm:pt>
    <dgm:pt modelId="{336A29F4-2346-447A-A363-D644B52832FB}" type="pres">
      <dgm:prSet presAssocID="{D7601270-CBE0-451C-9E4E-26053223D627}" presName="text3" presStyleLbl="fgAcc3" presStyleIdx="2" presStyleCnt="6">
        <dgm:presLayoutVars>
          <dgm:chPref val="3"/>
        </dgm:presLayoutVars>
      </dgm:prSet>
      <dgm:spPr/>
    </dgm:pt>
    <dgm:pt modelId="{B346F9DE-38B2-480E-BB5F-C6F78F236345}" type="pres">
      <dgm:prSet presAssocID="{D7601270-CBE0-451C-9E4E-26053223D627}" presName="hierChild4" presStyleCnt="0"/>
      <dgm:spPr/>
    </dgm:pt>
    <dgm:pt modelId="{70D49D3B-33A0-4EB9-AA2E-9FD6101EC111}" type="pres">
      <dgm:prSet presAssocID="{B594FFB2-1DA4-4883-8814-2BAB351C93AA}" presName="Name23" presStyleLbl="parChTrans1D4" presStyleIdx="2" presStyleCnt="6"/>
      <dgm:spPr/>
    </dgm:pt>
    <dgm:pt modelId="{19F37303-B707-4F7E-8DCC-8512BCA5C0B3}" type="pres">
      <dgm:prSet presAssocID="{D78F5556-F7ED-4835-A02F-FC754C7513BD}" presName="hierRoot4" presStyleCnt="0"/>
      <dgm:spPr/>
    </dgm:pt>
    <dgm:pt modelId="{A4828E4F-0681-4F28-94D3-7906030C4D94}" type="pres">
      <dgm:prSet presAssocID="{D78F5556-F7ED-4835-A02F-FC754C7513BD}" presName="composite4" presStyleCnt="0"/>
      <dgm:spPr/>
    </dgm:pt>
    <dgm:pt modelId="{9B952FA2-64EC-4CEC-A9F6-9763BF9B660C}" type="pres">
      <dgm:prSet presAssocID="{D78F5556-F7ED-4835-A02F-FC754C7513BD}" presName="background4" presStyleLbl="node4" presStyleIdx="2" presStyleCnt="6"/>
      <dgm:spPr/>
    </dgm:pt>
    <dgm:pt modelId="{54AA6787-3BBB-4F28-A4EF-B413BABC9F8F}" type="pres">
      <dgm:prSet presAssocID="{D78F5556-F7ED-4835-A02F-FC754C7513BD}" presName="text4" presStyleLbl="fgAcc4" presStyleIdx="2" presStyleCnt="6">
        <dgm:presLayoutVars>
          <dgm:chPref val="3"/>
        </dgm:presLayoutVars>
      </dgm:prSet>
      <dgm:spPr/>
    </dgm:pt>
    <dgm:pt modelId="{55BD801D-E4E5-4654-8634-8760168369C9}" type="pres">
      <dgm:prSet presAssocID="{D78F5556-F7ED-4835-A02F-FC754C7513BD}" presName="hierChild5" presStyleCnt="0"/>
      <dgm:spPr/>
    </dgm:pt>
    <dgm:pt modelId="{CEDA6206-E08A-4AF4-8CE4-8A6EF1F332F4}" type="pres">
      <dgm:prSet presAssocID="{073E775D-BB42-4847-B156-3046F042BCBF}" presName="Name10" presStyleLbl="parChTrans1D2" presStyleIdx="1" presStyleCnt="2"/>
      <dgm:spPr/>
    </dgm:pt>
    <dgm:pt modelId="{50F62D5A-1727-45C6-8369-5355945B4123}" type="pres">
      <dgm:prSet presAssocID="{F9A44446-71AE-48C7-8AF6-2BC6A1FFC498}" presName="hierRoot2" presStyleCnt="0"/>
      <dgm:spPr/>
    </dgm:pt>
    <dgm:pt modelId="{87CD89E6-8DDF-46CC-BD4D-7BCDD335AA73}" type="pres">
      <dgm:prSet presAssocID="{F9A44446-71AE-48C7-8AF6-2BC6A1FFC498}" presName="composite2" presStyleCnt="0"/>
      <dgm:spPr/>
    </dgm:pt>
    <dgm:pt modelId="{FC94E560-25C5-4092-892B-7BA42EB0264B}" type="pres">
      <dgm:prSet presAssocID="{F9A44446-71AE-48C7-8AF6-2BC6A1FFC498}" presName="background2" presStyleLbl="node2" presStyleIdx="1" presStyleCnt="2"/>
      <dgm:spPr/>
    </dgm:pt>
    <dgm:pt modelId="{F41092D1-9FF1-416F-9D32-279FFDDA8AAD}" type="pres">
      <dgm:prSet presAssocID="{F9A44446-71AE-48C7-8AF6-2BC6A1FFC498}" presName="text2" presStyleLbl="fgAcc2" presStyleIdx="1" presStyleCnt="2">
        <dgm:presLayoutVars>
          <dgm:chPref val="3"/>
        </dgm:presLayoutVars>
      </dgm:prSet>
      <dgm:spPr/>
    </dgm:pt>
    <dgm:pt modelId="{0B164A95-BE3E-4100-9FC3-1267B7332808}" type="pres">
      <dgm:prSet presAssocID="{F9A44446-71AE-48C7-8AF6-2BC6A1FFC498}" presName="hierChild3" presStyleCnt="0"/>
      <dgm:spPr/>
    </dgm:pt>
    <dgm:pt modelId="{2C9DE4F2-0E82-410F-97B2-702E199891B0}" type="pres">
      <dgm:prSet presAssocID="{67798410-C478-4F10-A93D-2CA948F22D29}" presName="Name17" presStyleLbl="parChTrans1D3" presStyleIdx="3" presStyleCnt="6"/>
      <dgm:spPr/>
    </dgm:pt>
    <dgm:pt modelId="{E930530D-68B9-4813-A2D9-4BC5CFA44EA7}" type="pres">
      <dgm:prSet presAssocID="{1197FC5C-EE03-4332-A8FF-3EF895B1191A}" presName="hierRoot3" presStyleCnt="0"/>
      <dgm:spPr/>
    </dgm:pt>
    <dgm:pt modelId="{F92DF3A7-99D7-4EBC-BF79-30E5AE8BEC50}" type="pres">
      <dgm:prSet presAssocID="{1197FC5C-EE03-4332-A8FF-3EF895B1191A}" presName="composite3" presStyleCnt="0"/>
      <dgm:spPr/>
    </dgm:pt>
    <dgm:pt modelId="{7F923865-1930-4EA3-88A9-23C319A75543}" type="pres">
      <dgm:prSet presAssocID="{1197FC5C-EE03-4332-A8FF-3EF895B1191A}" presName="background3" presStyleLbl="node3" presStyleIdx="3" presStyleCnt="6"/>
      <dgm:spPr/>
    </dgm:pt>
    <dgm:pt modelId="{823F3213-AC27-4AAB-8312-15F405A533FF}" type="pres">
      <dgm:prSet presAssocID="{1197FC5C-EE03-4332-A8FF-3EF895B1191A}" presName="text3" presStyleLbl="fgAcc3" presStyleIdx="3" presStyleCnt="6">
        <dgm:presLayoutVars>
          <dgm:chPref val="3"/>
        </dgm:presLayoutVars>
      </dgm:prSet>
      <dgm:spPr/>
    </dgm:pt>
    <dgm:pt modelId="{E5A38911-020D-422D-82E0-66E04AD3FCE6}" type="pres">
      <dgm:prSet presAssocID="{1197FC5C-EE03-4332-A8FF-3EF895B1191A}" presName="hierChild4" presStyleCnt="0"/>
      <dgm:spPr/>
    </dgm:pt>
    <dgm:pt modelId="{7ACE4E54-ECF2-4AEB-8750-D31DF68B49C5}" type="pres">
      <dgm:prSet presAssocID="{F38EFA2F-5E4C-4ED7-A34F-9FC7C10D276B}" presName="Name23" presStyleLbl="parChTrans1D4" presStyleIdx="3" presStyleCnt="6"/>
      <dgm:spPr/>
    </dgm:pt>
    <dgm:pt modelId="{8425409D-C3C2-4D1F-91D0-3031AE3EDB36}" type="pres">
      <dgm:prSet presAssocID="{6653A865-E6C3-4D91-B028-1885566074EC}" presName="hierRoot4" presStyleCnt="0"/>
      <dgm:spPr/>
    </dgm:pt>
    <dgm:pt modelId="{520A1238-3258-403E-A4D8-0D7D863A37EA}" type="pres">
      <dgm:prSet presAssocID="{6653A865-E6C3-4D91-B028-1885566074EC}" presName="composite4" presStyleCnt="0"/>
      <dgm:spPr/>
    </dgm:pt>
    <dgm:pt modelId="{321D7078-3DB7-4ED0-8857-49C749880EEB}" type="pres">
      <dgm:prSet presAssocID="{6653A865-E6C3-4D91-B028-1885566074EC}" presName="background4" presStyleLbl="node4" presStyleIdx="3" presStyleCnt="6"/>
      <dgm:spPr/>
    </dgm:pt>
    <dgm:pt modelId="{CA4C9BCD-1C6A-4711-9DE6-410AB81FFAE0}" type="pres">
      <dgm:prSet presAssocID="{6653A865-E6C3-4D91-B028-1885566074EC}" presName="text4" presStyleLbl="fgAcc4" presStyleIdx="3" presStyleCnt="6">
        <dgm:presLayoutVars>
          <dgm:chPref val="3"/>
        </dgm:presLayoutVars>
      </dgm:prSet>
      <dgm:spPr/>
    </dgm:pt>
    <dgm:pt modelId="{B8753903-B16A-426F-B24B-1468360F9C0D}" type="pres">
      <dgm:prSet presAssocID="{6653A865-E6C3-4D91-B028-1885566074EC}" presName="hierChild5" presStyleCnt="0"/>
      <dgm:spPr/>
    </dgm:pt>
    <dgm:pt modelId="{30B76863-A77C-425F-BC75-10118DC6F7CA}" type="pres">
      <dgm:prSet presAssocID="{EF746466-497A-4A5A-A9F9-5C37B9C0AECB}" presName="Name17" presStyleLbl="parChTrans1D3" presStyleIdx="4" presStyleCnt="6"/>
      <dgm:spPr/>
    </dgm:pt>
    <dgm:pt modelId="{92B12653-DEC9-4EFF-B432-8402D7C7BDD4}" type="pres">
      <dgm:prSet presAssocID="{E26493B7-B12B-4C40-BB3A-62428BBDEAE6}" presName="hierRoot3" presStyleCnt="0"/>
      <dgm:spPr/>
    </dgm:pt>
    <dgm:pt modelId="{F7A542AE-8831-4E42-BE5D-23BD47C1467E}" type="pres">
      <dgm:prSet presAssocID="{E26493B7-B12B-4C40-BB3A-62428BBDEAE6}" presName="composite3" presStyleCnt="0"/>
      <dgm:spPr/>
    </dgm:pt>
    <dgm:pt modelId="{3EF7F8BD-D156-435D-B277-DC78E540B63E}" type="pres">
      <dgm:prSet presAssocID="{E26493B7-B12B-4C40-BB3A-62428BBDEAE6}" presName="background3" presStyleLbl="node3" presStyleIdx="4" presStyleCnt="6"/>
      <dgm:spPr/>
    </dgm:pt>
    <dgm:pt modelId="{F16CCE95-3CB9-42BF-99E8-F9C20CC2107C}" type="pres">
      <dgm:prSet presAssocID="{E26493B7-B12B-4C40-BB3A-62428BBDEAE6}" presName="text3" presStyleLbl="fgAcc3" presStyleIdx="4" presStyleCnt="6">
        <dgm:presLayoutVars>
          <dgm:chPref val="3"/>
        </dgm:presLayoutVars>
      </dgm:prSet>
      <dgm:spPr/>
    </dgm:pt>
    <dgm:pt modelId="{B71229AE-B022-481A-8969-F0F8645EDCF1}" type="pres">
      <dgm:prSet presAssocID="{E26493B7-B12B-4C40-BB3A-62428BBDEAE6}" presName="hierChild4" presStyleCnt="0"/>
      <dgm:spPr/>
    </dgm:pt>
    <dgm:pt modelId="{C00528BE-EAE6-4B58-8197-47C6DC7436EE}" type="pres">
      <dgm:prSet presAssocID="{C85F590F-A263-445A-9618-88A0EDE6AABB}" presName="Name23" presStyleLbl="parChTrans1D4" presStyleIdx="4" presStyleCnt="6"/>
      <dgm:spPr/>
    </dgm:pt>
    <dgm:pt modelId="{4AA29828-B5E6-43D0-A3E6-B02F5AB7FFE2}" type="pres">
      <dgm:prSet presAssocID="{5B4E1B6B-3F7D-452E-A1FD-D52032419C00}" presName="hierRoot4" presStyleCnt="0"/>
      <dgm:spPr/>
    </dgm:pt>
    <dgm:pt modelId="{043427A2-CB75-4508-B2EF-F8F7C3135D70}" type="pres">
      <dgm:prSet presAssocID="{5B4E1B6B-3F7D-452E-A1FD-D52032419C00}" presName="composite4" presStyleCnt="0"/>
      <dgm:spPr/>
    </dgm:pt>
    <dgm:pt modelId="{EB60D8E1-68BE-43C6-90E9-F502A57C5A97}" type="pres">
      <dgm:prSet presAssocID="{5B4E1B6B-3F7D-452E-A1FD-D52032419C00}" presName="background4" presStyleLbl="node4" presStyleIdx="4" presStyleCnt="6"/>
      <dgm:spPr/>
    </dgm:pt>
    <dgm:pt modelId="{F2A7982E-D584-4DD1-A924-26E184614DDB}" type="pres">
      <dgm:prSet presAssocID="{5B4E1B6B-3F7D-452E-A1FD-D52032419C00}" presName="text4" presStyleLbl="fgAcc4" presStyleIdx="4" presStyleCnt="6">
        <dgm:presLayoutVars>
          <dgm:chPref val="3"/>
        </dgm:presLayoutVars>
      </dgm:prSet>
      <dgm:spPr/>
    </dgm:pt>
    <dgm:pt modelId="{18F6EF28-3224-4654-8D45-5E0242D1A0AE}" type="pres">
      <dgm:prSet presAssocID="{5B4E1B6B-3F7D-452E-A1FD-D52032419C00}" presName="hierChild5" presStyleCnt="0"/>
      <dgm:spPr/>
    </dgm:pt>
    <dgm:pt modelId="{450E5919-5DE9-4DCD-AC52-821B30AEF0BE}" type="pres">
      <dgm:prSet presAssocID="{C9556D43-9281-4708-8116-3775C83E512C}" presName="Name17" presStyleLbl="parChTrans1D3" presStyleIdx="5" presStyleCnt="6"/>
      <dgm:spPr/>
    </dgm:pt>
    <dgm:pt modelId="{E7658D71-78EB-475A-88ED-BFA9FDF576CC}" type="pres">
      <dgm:prSet presAssocID="{ACD5D96E-160D-4595-BB2A-230A75B02414}" presName="hierRoot3" presStyleCnt="0"/>
      <dgm:spPr/>
    </dgm:pt>
    <dgm:pt modelId="{99FF57E5-6EC1-434A-8214-9E8FE0CE79AB}" type="pres">
      <dgm:prSet presAssocID="{ACD5D96E-160D-4595-BB2A-230A75B02414}" presName="composite3" presStyleCnt="0"/>
      <dgm:spPr/>
    </dgm:pt>
    <dgm:pt modelId="{8FBF6180-5383-4386-B2FA-129F471CB452}" type="pres">
      <dgm:prSet presAssocID="{ACD5D96E-160D-4595-BB2A-230A75B02414}" presName="background3" presStyleLbl="node3" presStyleIdx="5" presStyleCnt="6"/>
      <dgm:spPr/>
    </dgm:pt>
    <dgm:pt modelId="{D0B8567C-6A31-48ED-82B1-46DBAB0F7424}" type="pres">
      <dgm:prSet presAssocID="{ACD5D96E-160D-4595-BB2A-230A75B02414}" presName="text3" presStyleLbl="fgAcc3" presStyleIdx="5" presStyleCnt="6">
        <dgm:presLayoutVars>
          <dgm:chPref val="3"/>
        </dgm:presLayoutVars>
      </dgm:prSet>
      <dgm:spPr/>
    </dgm:pt>
    <dgm:pt modelId="{19412AC1-AC2B-43B2-9CA5-63C562340BBA}" type="pres">
      <dgm:prSet presAssocID="{ACD5D96E-160D-4595-BB2A-230A75B02414}" presName="hierChild4" presStyleCnt="0"/>
      <dgm:spPr/>
    </dgm:pt>
    <dgm:pt modelId="{760AD34E-F260-4A24-B441-481FF7902F1D}" type="pres">
      <dgm:prSet presAssocID="{982B582D-9CD1-4B47-9A61-CD5A12A776AE}" presName="Name23" presStyleLbl="parChTrans1D4" presStyleIdx="5" presStyleCnt="6"/>
      <dgm:spPr/>
    </dgm:pt>
    <dgm:pt modelId="{F933F35A-C204-4CC8-B059-1464473A03C6}" type="pres">
      <dgm:prSet presAssocID="{9F8AB355-D8B5-4410-AF6A-24FDC05D6902}" presName="hierRoot4" presStyleCnt="0"/>
      <dgm:spPr/>
    </dgm:pt>
    <dgm:pt modelId="{B696FC0C-3352-466A-B7E7-01F59734100D}" type="pres">
      <dgm:prSet presAssocID="{9F8AB355-D8B5-4410-AF6A-24FDC05D6902}" presName="composite4" presStyleCnt="0"/>
      <dgm:spPr/>
    </dgm:pt>
    <dgm:pt modelId="{D3068284-8263-421A-A2A6-7362373B082A}" type="pres">
      <dgm:prSet presAssocID="{9F8AB355-D8B5-4410-AF6A-24FDC05D6902}" presName="background4" presStyleLbl="node4" presStyleIdx="5" presStyleCnt="6"/>
      <dgm:spPr/>
    </dgm:pt>
    <dgm:pt modelId="{2D18DDD4-1A4E-4A03-8BD8-3DA8FAFCC76A}" type="pres">
      <dgm:prSet presAssocID="{9F8AB355-D8B5-4410-AF6A-24FDC05D6902}" presName="text4" presStyleLbl="fgAcc4" presStyleIdx="5" presStyleCnt="6">
        <dgm:presLayoutVars>
          <dgm:chPref val="3"/>
        </dgm:presLayoutVars>
      </dgm:prSet>
      <dgm:spPr/>
    </dgm:pt>
    <dgm:pt modelId="{D8D85E1C-DCBB-43E9-8F8E-9FAA3D6CEA34}" type="pres">
      <dgm:prSet presAssocID="{9F8AB355-D8B5-4410-AF6A-24FDC05D6902}" presName="hierChild5" presStyleCnt="0"/>
      <dgm:spPr/>
    </dgm:pt>
  </dgm:ptLst>
  <dgm:cxnLst>
    <dgm:cxn modelId="{5650990A-BE5F-4F86-9BC8-6DFA4015D3F9}" srcId="{F895E261-D898-4B19-8059-E92FC9AA67D6}" destId="{D3B67BAF-59D6-4926-8E38-9BA0E43EE34C}" srcOrd="0" destOrd="0" parTransId="{8038971F-113F-44AC-8F15-78F3C67E2C49}" sibTransId="{45E91112-937A-4F58-A067-4837A759AAE9}"/>
    <dgm:cxn modelId="{228F6711-A91D-4ED5-88AF-E617929C7AD2}" type="presOf" srcId="{6BE116A6-3285-4EEA-9E5E-5C63C7193A21}" destId="{44AFE917-D987-4AFD-B9E3-4E28607E20C1}" srcOrd="0" destOrd="0" presId="urn:microsoft.com/office/officeart/2005/8/layout/hierarchy1"/>
    <dgm:cxn modelId="{9F778112-295D-4079-BC6C-EA9E3103875D}" type="presOf" srcId="{1197FC5C-EE03-4332-A8FF-3EF895B1191A}" destId="{823F3213-AC27-4AAB-8312-15F405A533FF}" srcOrd="0" destOrd="0" presId="urn:microsoft.com/office/officeart/2005/8/layout/hierarchy1"/>
    <dgm:cxn modelId="{39526915-B0CF-4FE3-91E6-AC16239DDB74}" srcId="{F9A44446-71AE-48C7-8AF6-2BC6A1FFC498}" destId="{ACD5D96E-160D-4595-BB2A-230A75B02414}" srcOrd="2" destOrd="0" parTransId="{C9556D43-9281-4708-8116-3775C83E512C}" sibTransId="{D34758DB-1331-458F-A93A-B43EA2D38D68}"/>
    <dgm:cxn modelId="{A8F1B515-88A8-41DF-90B4-3FB5326128AE}" type="presOf" srcId="{F9A44446-71AE-48C7-8AF6-2BC6A1FFC498}" destId="{F41092D1-9FF1-416F-9D32-279FFDDA8AAD}" srcOrd="0" destOrd="0" presId="urn:microsoft.com/office/officeart/2005/8/layout/hierarchy1"/>
    <dgm:cxn modelId="{8C5B1920-0C19-423D-9C63-C001CFECB006}" type="presOf" srcId="{9763F516-0DE6-4065-AC37-F7C0736A0EBD}" destId="{93B17859-CB12-4D49-BD12-FADFA683B366}" srcOrd="0" destOrd="0" presId="urn:microsoft.com/office/officeart/2005/8/layout/hierarchy1"/>
    <dgm:cxn modelId="{B7E81822-224B-4943-9F2B-EEA714953E30}" srcId="{E26493B7-B12B-4C40-BB3A-62428BBDEAE6}" destId="{5B4E1B6B-3F7D-452E-A1FD-D52032419C00}" srcOrd="0" destOrd="0" parTransId="{C85F590F-A263-445A-9618-88A0EDE6AABB}" sibTransId="{C94030A2-603E-4E41-A3FE-3A354205509A}"/>
    <dgm:cxn modelId="{7F0E0029-9F0E-4095-9A39-F1085E5ACFF8}" type="presOf" srcId="{FF0819E1-8AEE-467F-8630-0C79E5373987}" destId="{DB7E8852-AA69-4700-957F-0F3E998EC7A9}" srcOrd="0" destOrd="0" presId="urn:microsoft.com/office/officeart/2005/8/layout/hierarchy1"/>
    <dgm:cxn modelId="{0DF1922F-8701-427B-863B-E72574225945}" type="presOf" srcId="{61FE55D9-A217-43E8-BA17-32838643B088}" destId="{DCE2C44D-230F-46E0-9130-A7466A0871D3}" srcOrd="0" destOrd="0" presId="urn:microsoft.com/office/officeart/2005/8/layout/hierarchy1"/>
    <dgm:cxn modelId="{25A0BF32-3499-4604-B571-FC0BC3634737}" type="presOf" srcId="{67798410-C478-4F10-A93D-2CA948F22D29}" destId="{2C9DE4F2-0E82-410F-97B2-702E199891B0}" srcOrd="0" destOrd="0" presId="urn:microsoft.com/office/officeart/2005/8/layout/hierarchy1"/>
    <dgm:cxn modelId="{E18EF233-B09E-4AF4-B5B7-B7133EF5888F}" type="presOf" srcId="{ACD5D96E-160D-4595-BB2A-230A75B02414}" destId="{D0B8567C-6A31-48ED-82B1-46DBAB0F7424}" srcOrd="0" destOrd="0" presId="urn:microsoft.com/office/officeart/2005/8/layout/hierarchy1"/>
    <dgm:cxn modelId="{157F0B5C-AD7E-4D67-A49F-4216BD9E10FB}" srcId="{1197FC5C-EE03-4332-A8FF-3EF895B1191A}" destId="{6653A865-E6C3-4D91-B028-1885566074EC}" srcOrd="0" destOrd="0" parTransId="{F38EFA2F-5E4C-4ED7-A34F-9FC7C10D276B}" sibTransId="{6B17BBD7-1432-4790-9A83-7D31CD7C3E7E}"/>
    <dgm:cxn modelId="{1C14E343-F66C-479C-9250-0C7EE3902616}" type="presOf" srcId="{F895E261-D898-4B19-8059-E92FC9AA67D6}" destId="{05A611E6-210A-4781-B60A-301E188111B2}" srcOrd="0" destOrd="0" presId="urn:microsoft.com/office/officeart/2005/8/layout/hierarchy1"/>
    <dgm:cxn modelId="{F0938345-EEAE-44AC-8655-55B06C7EEFFF}" srcId="{F9A44446-71AE-48C7-8AF6-2BC6A1FFC498}" destId="{E26493B7-B12B-4C40-BB3A-62428BBDEAE6}" srcOrd="1" destOrd="0" parTransId="{EF746466-497A-4A5A-A9F9-5C37B9C0AECB}" sibTransId="{F5639F67-4F37-439A-BB98-EF7D17913BA9}"/>
    <dgm:cxn modelId="{77D04868-20C0-4C16-856A-E5EA65A1406F}" srcId="{ACD5D96E-160D-4595-BB2A-230A75B02414}" destId="{9F8AB355-D8B5-4410-AF6A-24FDC05D6902}" srcOrd="0" destOrd="0" parTransId="{982B582D-9CD1-4B47-9A61-CD5A12A776AE}" sibTransId="{9ED2E60A-4E07-43AD-8F0F-06EEEA1F645D}"/>
    <dgm:cxn modelId="{AC55524B-C748-47FA-BE6A-67B2C87632AC}" srcId="{9763F516-0DE6-4065-AC37-F7C0736A0EBD}" destId="{4794BB7A-8495-44B6-BF02-1412316B2A29}" srcOrd="1" destOrd="0" parTransId="{835A838A-9E53-4385-A068-A4635252CD30}" sibTransId="{5F9E3FDF-9A88-4C84-9768-033D5F1BD7F1}"/>
    <dgm:cxn modelId="{72FF844F-5356-4AC9-AA9D-AD8C2CDF189E}" type="presOf" srcId="{C85F590F-A263-445A-9618-88A0EDE6AABB}" destId="{C00528BE-EAE6-4B58-8197-47C6DC7436EE}" srcOrd="0" destOrd="0" presId="urn:microsoft.com/office/officeart/2005/8/layout/hierarchy1"/>
    <dgm:cxn modelId="{4064CC4F-D3DF-4CD3-8788-F1ACA88ECB58}" type="presOf" srcId="{F38EFA2F-5E4C-4ED7-A34F-9FC7C10D276B}" destId="{7ACE4E54-ECF2-4AEB-8750-D31DF68B49C5}" srcOrd="0" destOrd="0" presId="urn:microsoft.com/office/officeart/2005/8/layout/hierarchy1"/>
    <dgm:cxn modelId="{23D08253-8407-4E68-9CAF-4CF241EE8244}" srcId="{D3B67BAF-59D6-4926-8E38-9BA0E43EE34C}" destId="{F9A44446-71AE-48C7-8AF6-2BC6A1FFC498}" srcOrd="1" destOrd="0" parTransId="{073E775D-BB42-4847-B156-3046F042BCBF}" sibTransId="{9C44D37B-E126-490B-90DE-93FB50C55567}"/>
    <dgm:cxn modelId="{258A985A-65F0-4864-8858-B053E1FEF29A}" type="presOf" srcId="{D7601270-CBE0-451C-9E4E-26053223D627}" destId="{336A29F4-2346-447A-A363-D644B52832FB}" srcOrd="0" destOrd="0" presId="urn:microsoft.com/office/officeart/2005/8/layout/hierarchy1"/>
    <dgm:cxn modelId="{65244D80-DBF3-4AAB-A582-89CC93D6D791}" srcId="{D3B67BAF-59D6-4926-8E38-9BA0E43EE34C}" destId="{9763F516-0DE6-4065-AC37-F7C0736A0EBD}" srcOrd="0" destOrd="0" parTransId="{61FE55D9-A217-43E8-BA17-32838643B088}" sibTransId="{691E97E0-AEFB-4A32-8542-FF8BE9946026}"/>
    <dgm:cxn modelId="{8401B580-2F66-4EA9-B12A-FB09C26893D3}" type="presOf" srcId="{5B4E1B6B-3F7D-452E-A1FD-D52032419C00}" destId="{F2A7982E-D584-4DD1-A924-26E184614DDB}" srcOrd="0" destOrd="0" presId="urn:microsoft.com/office/officeart/2005/8/layout/hierarchy1"/>
    <dgm:cxn modelId="{442CAF82-CCA5-4121-804D-EF167AF333FF}" type="presOf" srcId="{D3B67BAF-59D6-4926-8E38-9BA0E43EE34C}" destId="{6EB10D63-E289-44F3-A46F-B8FE392D13EB}" srcOrd="0" destOrd="0" presId="urn:microsoft.com/office/officeart/2005/8/layout/hierarchy1"/>
    <dgm:cxn modelId="{14B6C782-8518-41C3-BCD3-283F45B2FBA0}" type="presOf" srcId="{E26493B7-B12B-4C40-BB3A-62428BBDEAE6}" destId="{F16CCE95-3CB9-42BF-99E8-F9C20CC2107C}" srcOrd="0" destOrd="0" presId="urn:microsoft.com/office/officeart/2005/8/layout/hierarchy1"/>
    <dgm:cxn modelId="{B58C2784-79D5-4A12-820B-3C18C294F027}" srcId="{F9A44446-71AE-48C7-8AF6-2BC6A1FFC498}" destId="{1197FC5C-EE03-4332-A8FF-3EF895B1191A}" srcOrd="0" destOrd="0" parTransId="{67798410-C478-4F10-A93D-2CA948F22D29}" sibTransId="{6B8C3539-9BA6-47D1-95D0-3733E84F6B7C}"/>
    <dgm:cxn modelId="{CE313693-FC62-43D0-AACE-82D6F2254C24}" srcId="{FF0819E1-8AEE-467F-8630-0C79E5373987}" destId="{7A2746A5-B7CB-417F-B441-0B834F66D127}" srcOrd="0" destOrd="0" parTransId="{6BE116A6-3285-4EEA-9E5E-5C63C7193A21}" sibTransId="{FCB57B30-095A-48E6-9D5A-52D1FA0F0838}"/>
    <dgm:cxn modelId="{82E30099-66B3-43BA-B46D-2A5D87740B92}" type="presOf" srcId="{CEE72691-6F50-4A66-AFEC-696DA5388606}" destId="{48BD2854-3DA9-4761-BC05-A8D83C3C682C}" srcOrd="0" destOrd="0" presId="urn:microsoft.com/office/officeart/2005/8/layout/hierarchy1"/>
    <dgm:cxn modelId="{C6433D9B-3BDD-4952-B20C-F20B471B6BDE}" type="presOf" srcId="{982B582D-9CD1-4B47-9A61-CD5A12A776AE}" destId="{760AD34E-F260-4A24-B441-481FF7902F1D}" srcOrd="0" destOrd="0" presId="urn:microsoft.com/office/officeart/2005/8/layout/hierarchy1"/>
    <dgm:cxn modelId="{3A7AC39E-ED9C-43CE-826D-7CA7AACED5FD}" type="presOf" srcId="{B594FFB2-1DA4-4883-8814-2BAB351C93AA}" destId="{70D49D3B-33A0-4EB9-AA2E-9FD6101EC111}" srcOrd="0" destOrd="0" presId="urn:microsoft.com/office/officeart/2005/8/layout/hierarchy1"/>
    <dgm:cxn modelId="{9503F4A8-292F-42E8-97D7-B1C8815140A7}" srcId="{4794BB7A-8495-44B6-BF02-1412316B2A29}" destId="{CEE72691-6F50-4A66-AFEC-696DA5388606}" srcOrd="0" destOrd="0" parTransId="{CABF4707-A066-4096-9D9F-38204D2F20DA}" sibTransId="{B1F59F9B-E53C-4FFB-9078-93C3C6D0B7ED}"/>
    <dgm:cxn modelId="{F24EA8A9-1F6D-405A-9608-399E2E8B5D2B}" type="presOf" srcId="{09DC7C0A-60DE-4B06-BF76-AA771A9010B5}" destId="{A53BE8F5-C867-45C3-83DF-23C6F905E2FA}" srcOrd="0" destOrd="0" presId="urn:microsoft.com/office/officeart/2005/8/layout/hierarchy1"/>
    <dgm:cxn modelId="{2B4C27AA-0E3B-4DB9-8797-217CB6790493}" type="presOf" srcId="{835A838A-9E53-4385-A068-A4635252CD30}" destId="{B2C995AB-1EEC-4E59-8133-B2F4BE1239DB}" srcOrd="0" destOrd="0" presId="urn:microsoft.com/office/officeart/2005/8/layout/hierarchy1"/>
    <dgm:cxn modelId="{8C4460B2-8C50-44EA-9A7E-662CD2EA071C}" type="presOf" srcId="{6653A865-E6C3-4D91-B028-1885566074EC}" destId="{CA4C9BCD-1C6A-4711-9DE6-410AB81FFAE0}" srcOrd="0" destOrd="0" presId="urn:microsoft.com/office/officeart/2005/8/layout/hierarchy1"/>
    <dgm:cxn modelId="{7FE589B6-65D0-4736-BFF7-304BBE842523}" type="presOf" srcId="{C9556D43-9281-4708-8116-3775C83E512C}" destId="{450E5919-5DE9-4DCD-AC52-821B30AEF0BE}" srcOrd="0" destOrd="0" presId="urn:microsoft.com/office/officeart/2005/8/layout/hierarchy1"/>
    <dgm:cxn modelId="{E12F64B8-9856-4006-B9A4-4D37F2A6383B}" type="presOf" srcId="{7A2746A5-B7CB-417F-B441-0B834F66D127}" destId="{5A81656A-33C8-4377-86BE-6695DD2B0953}" srcOrd="0" destOrd="0" presId="urn:microsoft.com/office/officeart/2005/8/layout/hierarchy1"/>
    <dgm:cxn modelId="{264391B9-53C6-450E-872F-AA71DF65E27C}" type="presOf" srcId="{9F8AB355-D8B5-4410-AF6A-24FDC05D6902}" destId="{2D18DDD4-1A4E-4A03-8BD8-3DA8FAFCC76A}" srcOrd="0" destOrd="0" presId="urn:microsoft.com/office/officeart/2005/8/layout/hierarchy1"/>
    <dgm:cxn modelId="{076758BA-3A11-4248-85BD-2942433C895C}" type="presOf" srcId="{EF746466-497A-4A5A-A9F9-5C37B9C0AECB}" destId="{30B76863-A77C-425F-BC75-10118DC6F7CA}" srcOrd="0" destOrd="0" presId="urn:microsoft.com/office/officeart/2005/8/layout/hierarchy1"/>
    <dgm:cxn modelId="{D6F3B4C8-F656-4811-A8B7-E52426DF1233}" srcId="{9763F516-0DE6-4065-AC37-F7C0736A0EBD}" destId="{FF0819E1-8AEE-467F-8630-0C79E5373987}" srcOrd="0" destOrd="0" parTransId="{09DC7C0A-60DE-4B06-BF76-AA771A9010B5}" sibTransId="{EE838E80-808C-41A5-9836-67BE9912B4C5}"/>
    <dgm:cxn modelId="{AB64E8DA-AA76-45FD-A7D8-35F6EF172A7E}" type="presOf" srcId="{D78F5556-F7ED-4835-A02F-FC754C7513BD}" destId="{54AA6787-3BBB-4F28-A4EF-B413BABC9F8F}" srcOrd="0" destOrd="0" presId="urn:microsoft.com/office/officeart/2005/8/layout/hierarchy1"/>
    <dgm:cxn modelId="{1FEB66E1-E20B-45E8-9981-6213626CC938}" srcId="{D7601270-CBE0-451C-9E4E-26053223D627}" destId="{D78F5556-F7ED-4835-A02F-FC754C7513BD}" srcOrd="0" destOrd="0" parTransId="{B594FFB2-1DA4-4883-8814-2BAB351C93AA}" sibTransId="{6472981E-0F2B-48C8-913B-7019CF01736B}"/>
    <dgm:cxn modelId="{17132FE8-E1B9-4BE5-A317-E3C93D273570}" type="presOf" srcId="{CABF4707-A066-4096-9D9F-38204D2F20DA}" destId="{2B1FC9ED-C983-486B-9E4A-E201A72AD225}" srcOrd="0" destOrd="0" presId="urn:microsoft.com/office/officeart/2005/8/layout/hierarchy1"/>
    <dgm:cxn modelId="{352E8BF2-A644-4B49-96E4-FDCF6A896FAE}" type="presOf" srcId="{036252C3-FB29-42D9-9602-5860522DB5DD}" destId="{7C8E7CBD-01B7-4348-AA52-8A4A5B3390B7}" srcOrd="0" destOrd="0" presId="urn:microsoft.com/office/officeart/2005/8/layout/hierarchy1"/>
    <dgm:cxn modelId="{8E0E6EF3-E0F6-474E-A73C-CE1E47FE3A86}" type="presOf" srcId="{073E775D-BB42-4847-B156-3046F042BCBF}" destId="{CEDA6206-E08A-4AF4-8CE4-8A6EF1F332F4}" srcOrd="0" destOrd="0" presId="urn:microsoft.com/office/officeart/2005/8/layout/hierarchy1"/>
    <dgm:cxn modelId="{0CC4A7F7-AE96-404B-B739-8726C15E1C35}" srcId="{9763F516-0DE6-4065-AC37-F7C0736A0EBD}" destId="{D7601270-CBE0-451C-9E4E-26053223D627}" srcOrd="2" destOrd="0" parTransId="{036252C3-FB29-42D9-9602-5860522DB5DD}" sibTransId="{AB2B32AD-E068-4322-B018-73FCB1FA4DAB}"/>
    <dgm:cxn modelId="{AF3890F9-7B30-48FC-A9D7-E15441DF3ADE}" type="presOf" srcId="{4794BB7A-8495-44B6-BF02-1412316B2A29}" destId="{D720FB65-A58D-4D0C-ADF3-6E815EDEE164}" srcOrd="0" destOrd="0" presId="urn:microsoft.com/office/officeart/2005/8/layout/hierarchy1"/>
    <dgm:cxn modelId="{81D3E131-7D53-4956-B953-27F2A0EDCF81}" type="presParOf" srcId="{05A611E6-210A-4781-B60A-301E188111B2}" destId="{296187E6-0F81-476B-B3E5-02FEC76F306B}" srcOrd="0" destOrd="0" presId="urn:microsoft.com/office/officeart/2005/8/layout/hierarchy1"/>
    <dgm:cxn modelId="{201B8413-ACF1-4612-919C-EBE0D22044C5}" type="presParOf" srcId="{296187E6-0F81-476B-B3E5-02FEC76F306B}" destId="{A4C8403B-3363-42E8-8C94-745E39DB4D23}" srcOrd="0" destOrd="0" presId="urn:microsoft.com/office/officeart/2005/8/layout/hierarchy1"/>
    <dgm:cxn modelId="{EEEAC930-9506-464C-A7A1-212AF6E7A65B}" type="presParOf" srcId="{A4C8403B-3363-42E8-8C94-745E39DB4D23}" destId="{C6FEFFB7-3D35-4F24-9286-7A07F2205F6F}" srcOrd="0" destOrd="0" presId="urn:microsoft.com/office/officeart/2005/8/layout/hierarchy1"/>
    <dgm:cxn modelId="{69517B01-9998-4769-9DC4-04CDFEE6044C}" type="presParOf" srcId="{A4C8403B-3363-42E8-8C94-745E39DB4D23}" destId="{6EB10D63-E289-44F3-A46F-B8FE392D13EB}" srcOrd="1" destOrd="0" presId="urn:microsoft.com/office/officeart/2005/8/layout/hierarchy1"/>
    <dgm:cxn modelId="{4D40E84F-28C5-4109-9437-F688AC052DEF}" type="presParOf" srcId="{296187E6-0F81-476B-B3E5-02FEC76F306B}" destId="{7D880F69-9E22-406B-8E7B-AD269283C541}" srcOrd="1" destOrd="0" presId="urn:microsoft.com/office/officeart/2005/8/layout/hierarchy1"/>
    <dgm:cxn modelId="{E9A81268-5336-4FB1-98AA-BB269C80436C}" type="presParOf" srcId="{7D880F69-9E22-406B-8E7B-AD269283C541}" destId="{DCE2C44D-230F-46E0-9130-A7466A0871D3}" srcOrd="0" destOrd="0" presId="urn:microsoft.com/office/officeart/2005/8/layout/hierarchy1"/>
    <dgm:cxn modelId="{116F45C6-C58A-415E-A2D3-EF41102B8ABE}" type="presParOf" srcId="{7D880F69-9E22-406B-8E7B-AD269283C541}" destId="{B1602313-9BCD-44AF-BAFE-02661D8B0900}" srcOrd="1" destOrd="0" presId="urn:microsoft.com/office/officeart/2005/8/layout/hierarchy1"/>
    <dgm:cxn modelId="{5523B2BD-B960-4D11-A9D2-D3BD8DC2AE19}" type="presParOf" srcId="{B1602313-9BCD-44AF-BAFE-02661D8B0900}" destId="{9BF70091-96B5-4EF0-AB1D-BCE37D29B0D9}" srcOrd="0" destOrd="0" presId="urn:microsoft.com/office/officeart/2005/8/layout/hierarchy1"/>
    <dgm:cxn modelId="{0E2ECABD-CDCE-445E-AADF-903E0169C54E}" type="presParOf" srcId="{9BF70091-96B5-4EF0-AB1D-BCE37D29B0D9}" destId="{5C925B7A-AA69-4720-AA1D-1E237D78404F}" srcOrd="0" destOrd="0" presId="urn:microsoft.com/office/officeart/2005/8/layout/hierarchy1"/>
    <dgm:cxn modelId="{9EAF750B-6492-49C4-9D8D-243BC7135C89}" type="presParOf" srcId="{9BF70091-96B5-4EF0-AB1D-BCE37D29B0D9}" destId="{93B17859-CB12-4D49-BD12-FADFA683B366}" srcOrd="1" destOrd="0" presId="urn:microsoft.com/office/officeart/2005/8/layout/hierarchy1"/>
    <dgm:cxn modelId="{31BFDAC1-9322-4340-A153-B1C50A9D68FF}" type="presParOf" srcId="{B1602313-9BCD-44AF-BAFE-02661D8B0900}" destId="{CB37541E-FD1B-4B03-AE31-C6759D2B71C4}" srcOrd="1" destOrd="0" presId="urn:microsoft.com/office/officeart/2005/8/layout/hierarchy1"/>
    <dgm:cxn modelId="{5D30EBD4-2F90-4BAD-8D61-226F83C45E8A}" type="presParOf" srcId="{CB37541E-FD1B-4B03-AE31-C6759D2B71C4}" destId="{A53BE8F5-C867-45C3-83DF-23C6F905E2FA}" srcOrd="0" destOrd="0" presId="urn:microsoft.com/office/officeart/2005/8/layout/hierarchy1"/>
    <dgm:cxn modelId="{7C255969-511F-4170-9777-D5AE916464C6}" type="presParOf" srcId="{CB37541E-FD1B-4B03-AE31-C6759D2B71C4}" destId="{79269C5C-5254-47AA-A4BE-A10DA42DDE40}" srcOrd="1" destOrd="0" presId="urn:microsoft.com/office/officeart/2005/8/layout/hierarchy1"/>
    <dgm:cxn modelId="{B5CB1F1C-26D3-4E7D-98C0-AAD731C6A37C}" type="presParOf" srcId="{79269C5C-5254-47AA-A4BE-A10DA42DDE40}" destId="{1B671D9B-0CA5-4A9D-A013-2EAFAFCCBEEC}" srcOrd="0" destOrd="0" presId="urn:microsoft.com/office/officeart/2005/8/layout/hierarchy1"/>
    <dgm:cxn modelId="{1CBD1C72-EAD2-411F-9142-B8487C45F65B}" type="presParOf" srcId="{1B671D9B-0CA5-4A9D-A013-2EAFAFCCBEEC}" destId="{17954B62-DE1B-4704-94E7-888856969A5A}" srcOrd="0" destOrd="0" presId="urn:microsoft.com/office/officeart/2005/8/layout/hierarchy1"/>
    <dgm:cxn modelId="{705A2F44-DFA9-48E4-89F8-44E6AEB44338}" type="presParOf" srcId="{1B671D9B-0CA5-4A9D-A013-2EAFAFCCBEEC}" destId="{DB7E8852-AA69-4700-957F-0F3E998EC7A9}" srcOrd="1" destOrd="0" presId="urn:microsoft.com/office/officeart/2005/8/layout/hierarchy1"/>
    <dgm:cxn modelId="{D9AFB33F-F4AB-43CB-B633-FA14CF92F6D0}" type="presParOf" srcId="{79269C5C-5254-47AA-A4BE-A10DA42DDE40}" destId="{7539FDA4-08E2-4E36-A779-88C791A89681}" srcOrd="1" destOrd="0" presId="urn:microsoft.com/office/officeart/2005/8/layout/hierarchy1"/>
    <dgm:cxn modelId="{0BC47C5B-5C77-4A2F-910F-FE3C25C1EDBB}" type="presParOf" srcId="{7539FDA4-08E2-4E36-A779-88C791A89681}" destId="{44AFE917-D987-4AFD-B9E3-4E28607E20C1}" srcOrd="0" destOrd="0" presId="urn:microsoft.com/office/officeart/2005/8/layout/hierarchy1"/>
    <dgm:cxn modelId="{73FC5767-9F33-4FC0-9774-7935842104A3}" type="presParOf" srcId="{7539FDA4-08E2-4E36-A779-88C791A89681}" destId="{9C03B233-92E6-40A2-815A-2232793091E7}" srcOrd="1" destOrd="0" presId="urn:microsoft.com/office/officeart/2005/8/layout/hierarchy1"/>
    <dgm:cxn modelId="{51077371-EBFD-48A7-AFF4-9429B2DDA11C}" type="presParOf" srcId="{9C03B233-92E6-40A2-815A-2232793091E7}" destId="{313DA60F-63AB-46E6-9268-A1710DC06214}" srcOrd="0" destOrd="0" presId="urn:microsoft.com/office/officeart/2005/8/layout/hierarchy1"/>
    <dgm:cxn modelId="{A279218C-32A0-4C89-A14B-A928751642A4}" type="presParOf" srcId="{313DA60F-63AB-46E6-9268-A1710DC06214}" destId="{F0ECD070-C114-4407-8976-B1CA4FD00268}" srcOrd="0" destOrd="0" presId="urn:microsoft.com/office/officeart/2005/8/layout/hierarchy1"/>
    <dgm:cxn modelId="{BE8B1C14-97C1-4BD9-B37D-D7422FC8836E}" type="presParOf" srcId="{313DA60F-63AB-46E6-9268-A1710DC06214}" destId="{5A81656A-33C8-4377-86BE-6695DD2B0953}" srcOrd="1" destOrd="0" presId="urn:microsoft.com/office/officeart/2005/8/layout/hierarchy1"/>
    <dgm:cxn modelId="{1411E254-F7B1-4682-BC36-3034B06FFBBD}" type="presParOf" srcId="{9C03B233-92E6-40A2-815A-2232793091E7}" destId="{00FC977A-21A7-4AEB-A7F7-D75B50751920}" srcOrd="1" destOrd="0" presId="urn:microsoft.com/office/officeart/2005/8/layout/hierarchy1"/>
    <dgm:cxn modelId="{4AF67427-C9A0-491A-BC81-EF5CD861015D}" type="presParOf" srcId="{CB37541E-FD1B-4B03-AE31-C6759D2B71C4}" destId="{B2C995AB-1EEC-4E59-8133-B2F4BE1239DB}" srcOrd="2" destOrd="0" presId="urn:microsoft.com/office/officeart/2005/8/layout/hierarchy1"/>
    <dgm:cxn modelId="{81728091-F405-4AC3-A8A1-84958C411989}" type="presParOf" srcId="{CB37541E-FD1B-4B03-AE31-C6759D2B71C4}" destId="{B700B069-9E73-4CE2-9D37-5B4BD5D5CAA6}" srcOrd="3" destOrd="0" presId="urn:microsoft.com/office/officeart/2005/8/layout/hierarchy1"/>
    <dgm:cxn modelId="{5EC8D68B-8547-430A-A457-3A83467AF275}" type="presParOf" srcId="{B700B069-9E73-4CE2-9D37-5B4BD5D5CAA6}" destId="{7C2A7CA4-E37D-40C6-8788-8F44CFB9B395}" srcOrd="0" destOrd="0" presId="urn:microsoft.com/office/officeart/2005/8/layout/hierarchy1"/>
    <dgm:cxn modelId="{4356B6F3-D92F-4566-A621-EF536D51461F}" type="presParOf" srcId="{7C2A7CA4-E37D-40C6-8788-8F44CFB9B395}" destId="{B5C30F39-C20C-40CD-A3BB-02739D99BFAA}" srcOrd="0" destOrd="0" presId="urn:microsoft.com/office/officeart/2005/8/layout/hierarchy1"/>
    <dgm:cxn modelId="{E494F187-25D0-4E4D-9114-FE40512C9868}" type="presParOf" srcId="{7C2A7CA4-E37D-40C6-8788-8F44CFB9B395}" destId="{D720FB65-A58D-4D0C-ADF3-6E815EDEE164}" srcOrd="1" destOrd="0" presId="urn:microsoft.com/office/officeart/2005/8/layout/hierarchy1"/>
    <dgm:cxn modelId="{088C0464-3271-4146-B6F0-DB9FE92BC87A}" type="presParOf" srcId="{B700B069-9E73-4CE2-9D37-5B4BD5D5CAA6}" destId="{3968EBAD-3248-4228-96EE-E60598D68544}" srcOrd="1" destOrd="0" presId="urn:microsoft.com/office/officeart/2005/8/layout/hierarchy1"/>
    <dgm:cxn modelId="{DE1CF775-3259-4128-9A23-889E3C5E1512}" type="presParOf" srcId="{3968EBAD-3248-4228-96EE-E60598D68544}" destId="{2B1FC9ED-C983-486B-9E4A-E201A72AD225}" srcOrd="0" destOrd="0" presId="urn:microsoft.com/office/officeart/2005/8/layout/hierarchy1"/>
    <dgm:cxn modelId="{AB8DA66D-155F-44D8-B7B9-16227C4473C0}" type="presParOf" srcId="{3968EBAD-3248-4228-96EE-E60598D68544}" destId="{0E347E52-361B-433A-9534-9E110498662F}" srcOrd="1" destOrd="0" presId="urn:microsoft.com/office/officeart/2005/8/layout/hierarchy1"/>
    <dgm:cxn modelId="{4C360ABF-5511-4DDB-9762-035C37C29715}" type="presParOf" srcId="{0E347E52-361B-433A-9534-9E110498662F}" destId="{E697600A-BA1D-46AF-AD5D-D95893E94F7B}" srcOrd="0" destOrd="0" presId="urn:microsoft.com/office/officeart/2005/8/layout/hierarchy1"/>
    <dgm:cxn modelId="{53D45197-1AF2-48DE-9C7A-A3A8DFD28454}" type="presParOf" srcId="{E697600A-BA1D-46AF-AD5D-D95893E94F7B}" destId="{5053E1C6-403C-4723-9FCF-7D2D891AB3EA}" srcOrd="0" destOrd="0" presId="urn:microsoft.com/office/officeart/2005/8/layout/hierarchy1"/>
    <dgm:cxn modelId="{070903D7-DA46-4BD0-AE6D-3826E5BA51C8}" type="presParOf" srcId="{E697600A-BA1D-46AF-AD5D-D95893E94F7B}" destId="{48BD2854-3DA9-4761-BC05-A8D83C3C682C}" srcOrd="1" destOrd="0" presId="urn:microsoft.com/office/officeart/2005/8/layout/hierarchy1"/>
    <dgm:cxn modelId="{154C0420-CA83-460D-909A-C66747A0499E}" type="presParOf" srcId="{0E347E52-361B-433A-9534-9E110498662F}" destId="{D6E66394-1688-41A0-BB1E-94837A3DD9A3}" srcOrd="1" destOrd="0" presId="urn:microsoft.com/office/officeart/2005/8/layout/hierarchy1"/>
    <dgm:cxn modelId="{D52444AA-280A-4DDA-B18A-0767FFA3AC39}" type="presParOf" srcId="{CB37541E-FD1B-4B03-AE31-C6759D2B71C4}" destId="{7C8E7CBD-01B7-4348-AA52-8A4A5B3390B7}" srcOrd="4" destOrd="0" presId="urn:microsoft.com/office/officeart/2005/8/layout/hierarchy1"/>
    <dgm:cxn modelId="{01313B3B-EBF8-4617-9EAB-F073B6C15F68}" type="presParOf" srcId="{CB37541E-FD1B-4B03-AE31-C6759D2B71C4}" destId="{01156310-FFA6-4360-B0A7-CDEA58B1113F}" srcOrd="5" destOrd="0" presId="urn:microsoft.com/office/officeart/2005/8/layout/hierarchy1"/>
    <dgm:cxn modelId="{3C5C9AC9-F130-49DE-970D-B782DC6DBCB9}" type="presParOf" srcId="{01156310-FFA6-4360-B0A7-CDEA58B1113F}" destId="{63C5F47D-767B-4E93-8F47-1E288FB3AACB}" srcOrd="0" destOrd="0" presId="urn:microsoft.com/office/officeart/2005/8/layout/hierarchy1"/>
    <dgm:cxn modelId="{6233F253-2937-4155-9299-911957F85C71}" type="presParOf" srcId="{63C5F47D-767B-4E93-8F47-1E288FB3AACB}" destId="{965EEB11-40E0-48C2-88ED-CC018E3A5E4E}" srcOrd="0" destOrd="0" presId="urn:microsoft.com/office/officeart/2005/8/layout/hierarchy1"/>
    <dgm:cxn modelId="{945AC634-6D67-401A-8515-9ADB190D51A0}" type="presParOf" srcId="{63C5F47D-767B-4E93-8F47-1E288FB3AACB}" destId="{336A29F4-2346-447A-A363-D644B52832FB}" srcOrd="1" destOrd="0" presId="urn:microsoft.com/office/officeart/2005/8/layout/hierarchy1"/>
    <dgm:cxn modelId="{F545103E-D952-48BF-B58B-FF1AED5FE8FF}" type="presParOf" srcId="{01156310-FFA6-4360-B0A7-CDEA58B1113F}" destId="{B346F9DE-38B2-480E-BB5F-C6F78F236345}" srcOrd="1" destOrd="0" presId="urn:microsoft.com/office/officeart/2005/8/layout/hierarchy1"/>
    <dgm:cxn modelId="{BE7BE49A-6DF0-477D-AF84-90CB3A8F77BF}" type="presParOf" srcId="{B346F9DE-38B2-480E-BB5F-C6F78F236345}" destId="{70D49D3B-33A0-4EB9-AA2E-9FD6101EC111}" srcOrd="0" destOrd="0" presId="urn:microsoft.com/office/officeart/2005/8/layout/hierarchy1"/>
    <dgm:cxn modelId="{B0B5703F-1A73-4D54-A8D7-2F35CFBC69A7}" type="presParOf" srcId="{B346F9DE-38B2-480E-BB5F-C6F78F236345}" destId="{19F37303-B707-4F7E-8DCC-8512BCA5C0B3}" srcOrd="1" destOrd="0" presId="urn:microsoft.com/office/officeart/2005/8/layout/hierarchy1"/>
    <dgm:cxn modelId="{AA010C00-18BE-4A1A-8AC2-9B7E28E698D5}" type="presParOf" srcId="{19F37303-B707-4F7E-8DCC-8512BCA5C0B3}" destId="{A4828E4F-0681-4F28-94D3-7906030C4D94}" srcOrd="0" destOrd="0" presId="urn:microsoft.com/office/officeart/2005/8/layout/hierarchy1"/>
    <dgm:cxn modelId="{95B5D715-91A0-4BE8-85A7-46C20BD5988F}" type="presParOf" srcId="{A4828E4F-0681-4F28-94D3-7906030C4D94}" destId="{9B952FA2-64EC-4CEC-A9F6-9763BF9B660C}" srcOrd="0" destOrd="0" presId="urn:microsoft.com/office/officeart/2005/8/layout/hierarchy1"/>
    <dgm:cxn modelId="{2FFC6533-A888-4358-A56B-650F907889C1}" type="presParOf" srcId="{A4828E4F-0681-4F28-94D3-7906030C4D94}" destId="{54AA6787-3BBB-4F28-A4EF-B413BABC9F8F}" srcOrd="1" destOrd="0" presId="urn:microsoft.com/office/officeart/2005/8/layout/hierarchy1"/>
    <dgm:cxn modelId="{7649059F-6F68-4AB7-8B49-2A419768083C}" type="presParOf" srcId="{19F37303-B707-4F7E-8DCC-8512BCA5C0B3}" destId="{55BD801D-E4E5-4654-8634-8760168369C9}" srcOrd="1" destOrd="0" presId="urn:microsoft.com/office/officeart/2005/8/layout/hierarchy1"/>
    <dgm:cxn modelId="{101F9932-BFD0-42CA-8E35-132F0D32857F}" type="presParOf" srcId="{7D880F69-9E22-406B-8E7B-AD269283C541}" destId="{CEDA6206-E08A-4AF4-8CE4-8A6EF1F332F4}" srcOrd="2" destOrd="0" presId="urn:microsoft.com/office/officeart/2005/8/layout/hierarchy1"/>
    <dgm:cxn modelId="{8D0ADA15-1EC2-4982-95CD-710265C3C9C1}" type="presParOf" srcId="{7D880F69-9E22-406B-8E7B-AD269283C541}" destId="{50F62D5A-1727-45C6-8369-5355945B4123}" srcOrd="3" destOrd="0" presId="urn:microsoft.com/office/officeart/2005/8/layout/hierarchy1"/>
    <dgm:cxn modelId="{A00A0673-00DC-4C01-9A5C-A4544B0C3CC9}" type="presParOf" srcId="{50F62D5A-1727-45C6-8369-5355945B4123}" destId="{87CD89E6-8DDF-46CC-BD4D-7BCDD335AA73}" srcOrd="0" destOrd="0" presId="urn:microsoft.com/office/officeart/2005/8/layout/hierarchy1"/>
    <dgm:cxn modelId="{A047AABD-58E7-46E6-9AD8-F682EE4A1665}" type="presParOf" srcId="{87CD89E6-8DDF-46CC-BD4D-7BCDD335AA73}" destId="{FC94E560-25C5-4092-892B-7BA42EB0264B}" srcOrd="0" destOrd="0" presId="urn:microsoft.com/office/officeart/2005/8/layout/hierarchy1"/>
    <dgm:cxn modelId="{9529D3B3-DF58-41CA-993E-F9D3A487640B}" type="presParOf" srcId="{87CD89E6-8DDF-46CC-BD4D-7BCDD335AA73}" destId="{F41092D1-9FF1-416F-9D32-279FFDDA8AAD}" srcOrd="1" destOrd="0" presId="urn:microsoft.com/office/officeart/2005/8/layout/hierarchy1"/>
    <dgm:cxn modelId="{E6E37611-0B57-4CF9-A364-1603BC61E60E}" type="presParOf" srcId="{50F62D5A-1727-45C6-8369-5355945B4123}" destId="{0B164A95-BE3E-4100-9FC3-1267B7332808}" srcOrd="1" destOrd="0" presId="urn:microsoft.com/office/officeart/2005/8/layout/hierarchy1"/>
    <dgm:cxn modelId="{AF385BE0-34EB-40C4-85F1-51C85319C4A0}" type="presParOf" srcId="{0B164A95-BE3E-4100-9FC3-1267B7332808}" destId="{2C9DE4F2-0E82-410F-97B2-702E199891B0}" srcOrd="0" destOrd="0" presId="urn:microsoft.com/office/officeart/2005/8/layout/hierarchy1"/>
    <dgm:cxn modelId="{B5A62C34-BAA4-4A0E-96CC-65CA6B452E74}" type="presParOf" srcId="{0B164A95-BE3E-4100-9FC3-1267B7332808}" destId="{E930530D-68B9-4813-A2D9-4BC5CFA44EA7}" srcOrd="1" destOrd="0" presId="urn:microsoft.com/office/officeart/2005/8/layout/hierarchy1"/>
    <dgm:cxn modelId="{36C18855-3F11-4D33-AF36-5E38DD915EA3}" type="presParOf" srcId="{E930530D-68B9-4813-A2D9-4BC5CFA44EA7}" destId="{F92DF3A7-99D7-4EBC-BF79-30E5AE8BEC50}" srcOrd="0" destOrd="0" presId="urn:microsoft.com/office/officeart/2005/8/layout/hierarchy1"/>
    <dgm:cxn modelId="{4C612993-4505-43AB-8DA9-24047A05A489}" type="presParOf" srcId="{F92DF3A7-99D7-4EBC-BF79-30E5AE8BEC50}" destId="{7F923865-1930-4EA3-88A9-23C319A75543}" srcOrd="0" destOrd="0" presId="urn:microsoft.com/office/officeart/2005/8/layout/hierarchy1"/>
    <dgm:cxn modelId="{FE887A2B-390A-4039-BE4E-8C568397BED8}" type="presParOf" srcId="{F92DF3A7-99D7-4EBC-BF79-30E5AE8BEC50}" destId="{823F3213-AC27-4AAB-8312-15F405A533FF}" srcOrd="1" destOrd="0" presId="urn:microsoft.com/office/officeart/2005/8/layout/hierarchy1"/>
    <dgm:cxn modelId="{46A0E937-4DDD-41EC-A492-EA0E12DDFE57}" type="presParOf" srcId="{E930530D-68B9-4813-A2D9-4BC5CFA44EA7}" destId="{E5A38911-020D-422D-82E0-66E04AD3FCE6}" srcOrd="1" destOrd="0" presId="urn:microsoft.com/office/officeart/2005/8/layout/hierarchy1"/>
    <dgm:cxn modelId="{B30FF18F-0A82-4C1C-AED0-4EC12A5BDD55}" type="presParOf" srcId="{E5A38911-020D-422D-82E0-66E04AD3FCE6}" destId="{7ACE4E54-ECF2-4AEB-8750-D31DF68B49C5}" srcOrd="0" destOrd="0" presId="urn:microsoft.com/office/officeart/2005/8/layout/hierarchy1"/>
    <dgm:cxn modelId="{DC0BE23B-892C-4077-8E7B-9376566E2614}" type="presParOf" srcId="{E5A38911-020D-422D-82E0-66E04AD3FCE6}" destId="{8425409D-C3C2-4D1F-91D0-3031AE3EDB36}" srcOrd="1" destOrd="0" presId="urn:microsoft.com/office/officeart/2005/8/layout/hierarchy1"/>
    <dgm:cxn modelId="{E4571C99-F901-4518-9696-0B2A92C541FD}" type="presParOf" srcId="{8425409D-C3C2-4D1F-91D0-3031AE3EDB36}" destId="{520A1238-3258-403E-A4D8-0D7D863A37EA}" srcOrd="0" destOrd="0" presId="urn:microsoft.com/office/officeart/2005/8/layout/hierarchy1"/>
    <dgm:cxn modelId="{4428E6EF-4CA6-4A49-BF49-C9AD002583D9}" type="presParOf" srcId="{520A1238-3258-403E-A4D8-0D7D863A37EA}" destId="{321D7078-3DB7-4ED0-8857-49C749880EEB}" srcOrd="0" destOrd="0" presId="urn:microsoft.com/office/officeart/2005/8/layout/hierarchy1"/>
    <dgm:cxn modelId="{4BC1971B-CACF-4973-A472-63DF0FF9B940}" type="presParOf" srcId="{520A1238-3258-403E-A4D8-0D7D863A37EA}" destId="{CA4C9BCD-1C6A-4711-9DE6-410AB81FFAE0}" srcOrd="1" destOrd="0" presId="urn:microsoft.com/office/officeart/2005/8/layout/hierarchy1"/>
    <dgm:cxn modelId="{98C1DD9E-43F9-4F9F-B824-35DF096A5D6C}" type="presParOf" srcId="{8425409D-C3C2-4D1F-91D0-3031AE3EDB36}" destId="{B8753903-B16A-426F-B24B-1468360F9C0D}" srcOrd="1" destOrd="0" presId="urn:microsoft.com/office/officeart/2005/8/layout/hierarchy1"/>
    <dgm:cxn modelId="{6968661C-C0CA-4ABE-A25D-B1EAB540498D}" type="presParOf" srcId="{0B164A95-BE3E-4100-9FC3-1267B7332808}" destId="{30B76863-A77C-425F-BC75-10118DC6F7CA}" srcOrd="2" destOrd="0" presId="urn:microsoft.com/office/officeart/2005/8/layout/hierarchy1"/>
    <dgm:cxn modelId="{F64CC8DD-1876-420D-BAA8-3CAE7788EDBE}" type="presParOf" srcId="{0B164A95-BE3E-4100-9FC3-1267B7332808}" destId="{92B12653-DEC9-4EFF-B432-8402D7C7BDD4}" srcOrd="3" destOrd="0" presId="urn:microsoft.com/office/officeart/2005/8/layout/hierarchy1"/>
    <dgm:cxn modelId="{2AB48272-F2AF-4FC5-93A5-B04D7B867E13}" type="presParOf" srcId="{92B12653-DEC9-4EFF-B432-8402D7C7BDD4}" destId="{F7A542AE-8831-4E42-BE5D-23BD47C1467E}" srcOrd="0" destOrd="0" presId="urn:microsoft.com/office/officeart/2005/8/layout/hierarchy1"/>
    <dgm:cxn modelId="{1F51C40F-CE00-4F42-8FEB-E9F85E92AD51}" type="presParOf" srcId="{F7A542AE-8831-4E42-BE5D-23BD47C1467E}" destId="{3EF7F8BD-D156-435D-B277-DC78E540B63E}" srcOrd="0" destOrd="0" presId="urn:microsoft.com/office/officeart/2005/8/layout/hierarchy1"/>
    <dgm:cxn modelId="{2930406E-CEF0-4180-BE62-8DE73255CA49}" type="presParOf" srcId="{F7A542AE-8831-4E42-BE5D-23BD47C1467E}" destId="{F16CCE95-3CB9-42BF-99E8-F9C20CC2107C}" srcOrd="1" destOrd="0" presId="urn:microsoft.com/office/officeart/2005/8/layout/hierarchy1"/>
    <dgm:cxn modelId="{9E882F48-7552-4D9D-8254-AD414945CE16}" type="presParOf" srcId="{92B12653-DEC9-4EFF-B432-8402D7C7BDD4}" destId="{B71229AE-B022-481A-8969-F0F8645EDCF1}" srcOrd="1" destOrd="0" presId="urn:microsoft.com/office/officeart/2005/8/layout/hierarchy1"/>
    <dgm:cxn modelId="{4BCA0922-B19E-4CBC-9B01-00BE149AE686}" type="presParOf" srcId="{B71229AE-B022-481A-8969-F0F8645EDCF1}" destId="{C00528BE-EAE6-4B58-8197-47C6DC7436EE}" srcOrd="0" destOrd="0" presId="urn:microsoft.com/office/officeart/2005/8/layout/hierarchy1"/>
    <dgm:cxn modelId="{235E8E71-1905-45D4-ACBF-EF6777A89E14}" type="presParOf" srcId="{B71229AE-B022-481A-8969-F0F8645EDCF1}" destId="{4AA29828-B5E6-43D0-A3E6-B02F5AB7FFE2}" srcOrd="1" destOrd="0" presId="urn:microsoft.com/office/officeart/2005/8/layout/hierarchy1"/>
    <dgm:cxn modelId="{65770856-75A4-4EA1-A764-39CD6334060F}" type="presParOf" srcId="{4AA29828-B5E6-43D0-A3E6-B02F5AB7FFE2}" destId="{043427A2-CB75-4508-B2EF-F8F7C3135D70}" srcOrd="0" destOrd="0" presId="urn:microsoft.com/office/officeart/2005/8/layout/hierarchy1"/>
    <dgm:cxn modelId="{5E26F94B-035A-4941-898F-2AE3E99B506B}" type="presParOf" srcId="{043427A2-CB75-4508-B2EF-F8F7C3135D70}" destId="{EB60D8E1-68BE-43C6-90E9-F502A57C5A97}" srcOrd="0" destOrd="0" presId="urn:microsoft.com/office/officeart/2005/8/layout/hierarchy1"/>
    <dgm:cxn modelId="{73611090-6DF2-46E0-99E4-DBE2E3F39005}" type="presParOf" srcId="{043427A2-CB75-4508-B2EF-F8F7C3135D70}" destId="{F2A7982E-D584-4DD1-A924-26E184614DDB}" srcOrd="1" destOrd="0" presId="urn:microsoft.com/office/officeart/2005/8/layout/hierarchy1"/>
    <dgm:cxn modelId="{24E3E5B7-57E2-4870-80C5-4117A9BDE914}" type="presParOf" srcId="{4AA29828-B5E6-43D0-A3E6-B02F5AB7FFE2}" destId="{18F6EF28-3224-4654-8D45-5E0242D1A0AE}" srcOrd="1" destOrd="0" presId="urn:microsoft.com/office/officeart/2005/8/layout/hierarchy1"/>
    <dgm:cxn modelId="{A162DB2A-4B6A-4111-96B0-79542A75F30B}" type="presParOf" srcId="{0B164A95-BE3E-4100-9FC3-1267B7332808}" destId="{450E5919-5DE9-4DCD-AC52-821B30AEF0BE}" srcOrd="4" destOrd="0" presId="urn:microsoft.com/office/officeart/2005/8/layout/hierarchy1"/>
    <dgm:cxn modelId="{1BEAC2C2-B842-4542-9C7C-FEE1597CDF02}" type="presParOf" srcId="{0B164A95-BE3E-4100-9FC3-1267B7332808}" destId="{E7658D71-78EB-475A-88ED-BFA9FDF576CC}" srcOrd="5" destOrd="0" presId="urn:microsoft.com/office/officeart/2005/8/layout/hierarchy1"/>
    <dgm:cxn modelId="{61B231F7-114F-4FF8-8CC9-E723C641CA6A}" type="presParOf" srcId="{E7658D71-78EB-475A-88ED-BFA9FDF576CC}" destId="{99FF57E5-6EC1-434A-8214-9E8FE0CE79AB}" srcOrd="0" destOrd="0" presId="urn:microsoft.com/office/officeart/2005/8/layout/hierarchy1"/>
    <dgm:cxn modelId="{51626D3D-69D6-43FF-866D-29864A9DE348}" type="presParOf" srcId="{99FF57E5-6EC1-434A-8214-9E8FE0CE79AB}" destId="{8FBF6180-5383-4386-B2FA-129F471CB452}" srcOrd="0" destOrd="0" presId="urn:microsoft.com/office/officeart/2005/8/layout/hierarchy1"/>
    <dgm:cxn modelId="{6C970952-C5CF-4545-9A59-7FE20B517935}" type="presParOf" srcId="{99FF57E5-6EC1-434A-8214-9E8FE0CE79AB}" destId="{D0B8567C-6A31-48ED-82B1-46DBAB0F7424}" srcOrd="1" destOrd="0" presId="urn:microsoft.com/office/officeart/2005/8/layout/hierarchy1"/>
    <dgm:cxn modelId="{15A37062-E363-4913-8C29-8CCF4B5C7F32}" type="presParOf" srcId="{E7658D71-78EB-475A-88ED-BFA9FDF576CC}" destId="{19412AC1-AC2B-43B2-9CA5-63C562340BBA}" srcOrd="1" destOrd="0" presId="urn:microsoft.com/office/officeart/2005/8/layout/hierarchy1"/>
    <dgm:cxn modelId="{8F9B332B-684C-4126-9012-10D4E3D9CBE8}" type="presParOf" srcId="{19412AC1-AC2B-43B2-9CA5-63C562340BBA}" destId="{760AD34E-F260-4A24-B441-481FF7902F1D}" srcOrd="0" destOrd="0" presId="urn:microsoft.com/office/officeart/2005/8/layout/hierarchy1"/>
    <dgm:cxn modelId="{8F945E2A-9FCB-42F5-9C6D-AA3B6C0DA407}" type="presParOf" srcId="{19412AC1-AC2B-43B2-9CA5-63C562340BBA}" destId="{F933F35A-C204-4CC8-B059-1464473A03C6}" srcOrd="1" destOrd="0" presId="urn:microsoft.com/office/officeart/2005/8/layout/hierarchy1"/>
    <dgm:cxn modelId="{14190AF8-74EC-4ACB-AF3B-BFDFDFC88777}" type="presParOf" srcId="{F933F35A-C204-4CC8-B059-1464473A03C6}" destId="{B696FC0C-3352-466A-B7E7-01F59734100D}" srcOrd="0" destOrd="0" presId="urn:microsoft.com/office/officeart/2005/8/layout/hierarchy1"/>
    <dgm:cxn modelId="{C829F88F-972D-4A00-B194-1E042B76C540}" type="presParOf" srcId="{B696FC0C-3352-466A-B7E7-01F59734100D}" destId="{D3068284-8263-421A-A2A6-7362373B082A}" srcOrd="0" destOrd="0" presId="urn:microsoft.com/office/officeart/2005/8/layout/hierarchy1"/>
    <dgm:cxn modelId="{E14ACFB4-B0AA-4548-94E1-400215BCEAC6}" type="presParOf" srcId="{B696FC0C-3352-466A-B7E7-01F59734100D}" destId="{2D18DDD4-1A4E-4A03-8BD8-3DA8FAFCC76A}" srcOrd="1" destOrd="0" presId="urn:microsoft.com/office/officeart/2005/8/layout/hierarchy1"/>
    <dgm:cxn modelId="{69A69AC2-0AA2-404B-AC6C-DC928409A609}" type="presParOf" srcId="{F933F35A-C204-4CC8-B059-1464473A03C6}" destId="{D8D85E1C-DCBB-43E9-8F8E-9FAA3D6CEA3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0528BE-EAE6-4B58-8197-47C6DC7436EE}">
      <dsp:nvSpPr>
        <dsp:cNvPr id="0" name=""/>
        <dsp:cNvSpPr/>
      </dsp:nvSpPr>
      <dsp:spPr>
        <a:xfrm>
          <a:off x="1093512" y="4097299"/>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B76863-A77C-425F-BC75-10118DC6F7CA}">
      <dsp:nvSpPr>
        <dsp:cNvPr id="0" name=""/>
        <dsp:cNvSpPr/>
      </dsp:nvSpPr>
      <dsp:spPr>
        <a:xfrm>
          <a:off x="1139232" y="2572056"/>
          <a:ext cx="1006760" cy="479126"/>
        </a:xfrm>
        <a:custGeom>
          <a:avLst/>
          <a:gdLst/>
          <a:ahLst/>
          <a:cxnLst/>
          <a:rect l="0" t="0" r="0" b="0"/>
          <a:pathLst>
            <a:path>
              <a:moveTo>
                <a:pt x="1006760" y="0"/>
              </a:moveTo>
              <a:lnTo>
                <a:pt x="1006760" y="326510"/>
              </a:lnTo>
              <a:lnTo>
                <a:pt x="0" y="326510"/>
              </a:lnTo>
              <a:lnTo>
                <a:pt x="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CE4E54-ECF2-4AEB-8750-D31DF68B49C5}">
      <dsp:nvSpPr>
        <dsp:cNvPr id="0" name=""/>
        <dsp:cNvSpPr/>
      </dsp:nvSpPr>
      <dsp:spPr>
        <a:xfrm>
          <a:off x="3107034" y="4097299"/>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9DE4F2-0E82-410F-97B2-702E199891B0}">
      <dsp:nvSpPr>
        <dsp:cNvPr id="0" name=""/>
        <dsp:cNvSpPr/>
      </dsp:nvSpPr>
      <dsp:spPr>
        <a:xfrm>
          <a:off x="2145993" y="2572056"/>
          <a:ext cx="1006760" cy="479126"/>
        </a:xfrm>
        <a:custGeom>
          <a:avLst/>
          <a:gdLst/>
          <a:ahLst/>
          <a:cxnLst/>
          <a:rect l="0" t="0" r="0" b="0"/>
          <a:pathLst>
            <a:path>
              <a:moveTo>
                <a:pt x="0" y="0"/>
              </a:moveTo>
              <a:lnTo>
                <a:pt x="0" y="326510"/>
              </a:lnTo>
              <a:lnTo>
                <a:pt x="1006760" y="326510"/>
              </a:lnTo>
              <a:lnTo>
                <a:pt x="100676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DA6206-E08A-4AF4-8CE4-8A6EF1F332F4}">
      <dsp:nvSpPr>
        <dsp:cNvPr id="0" name=""/>
        <dsp:cNvSpPr/>
      </dsp:nvSpPr>
      <dsp:spPr>
        <a:xfrm>
          <a:off x="2145993" y="1046813"/>
          <a:ext cx="2516902" cy="479126"/>
        </a:xfrm>
        <a:custGeom>
          <a:avLst/>
          <a:gdLst/>
          <a:ahLst/>
          <a:cxnLst/>
          <a:rect l="0" t="0" r="0" b="0"/>
          <a:pathLst>
            <a:path>
              <a:moveTo>
                <a:pt x="2516902" y="0"/>
              </a:moveTo>
              <a:lnTo>
                <a:pt x="2516902" y="326510"/>
              </a:lnTo>
              <a:lnTo>
                <a:pt x="0" y="326510"/>
              </a:lnTo>
              <a:lnTo>
                <a:pt x="0" y="479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D49D3B-33A0-4EB9-AA2E-9FD6101EC111}">
      <dsp:nvSpPr>
        <dsp:cNvPr id="0" name=""/>
        <dsp:cNvSpPr/>
      </dsp:nvSpPr>
      <dsp:spPr>
        <a:xfrm>
          <a:off x="5120556" y="4097299"/>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8E7CBD-01B7-4348-AA52-8A4A5B3390B7}">
      <dsp:nvSpPr>
        <dsp:cNvPr id="0" name=""/>
        <dsp:cNvSpPr/>
      </dsp:nvSpPr>
      <dsp:spPr>
        <a:xfrm>
          <a:off x="5166276" y="2572056"/>
          <a:ext cx="2013521" cy="479126"/>
        </a:xfrm>
        <a:custGeom>
          <a:avLst/>
          <a:gdLst/>
          <a:ahLst/>
          <a:cxnLst/>
          <a:rect l="0" t="0" r="0" b="0"/>
          <a:pathLst>
            <a:path>
              <a:moveTo>
                <a:pt x="2013521" y="0"/>
              </a:moveTo>
              <a:lnTo>
                <a:pt x="2013521" y="326510"/>
              </a:lnTo>
              <a:lnTo>
                <a:pt x="0" y="326510"/>
              </a:lnTo>
              <a:lnTo>
                <a:pt x="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1FC9ED-C983-486B-9E4A-E201A72AD225}">
      <dsp:nvSpPr>
        <dsp:cNvPr id="0" name=""/>
        <dsp:cNvSpPr/>
      </dsp:nvSpPr>
      <dsp:spPr>
        <a:xfrm>
          <a:off x="7134078" y="4097299"/>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C995AB-1EEC-4E59-8133-B2F4BE1239DB}">
      <dsp:nvSpPr>
        <dsp:cNvPr id="0" name=""/>
        <dsp:cNvSpPr/>
      </dsp:nvSpPr>
      <dsp:spPr>
        <a:xfrm>
          <a:off x="7134078" y="2572056"/>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AFE917-D987-4AFD-B9E3-4E28607E20C1}">
      <dsp:nvSpPr>
        <dsp:cNvPr id="0" name=""/>
        <dsp:cNvSpPr/>
      </dsp:nvSpPr>
      <dsp:spPr>
        <a:xfrm>
          <a:off x="9147599" y="4097299"/>
          <a:ext cx="91440" cy="479126"/>
        </a:xfrm>
        <a:custGeom>
          <a:avLst/>
          <a:gdLst/>
          <a:ahLst/>
          <a:cxnLst/>
          <a:rect l="0" t="0" r="0" b="0"/>
          <a:pathLst>
            <a:path>
              <a:moveTo>
                <a:pt x="45720" y="0"/>
              </a:moveTo>
              <a:lnTo>
                <a:pt x="45720"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3BE8F5-C867-45C3-83DF-23C6F905E2FA}">
      <dsp:nvSpPr>
        <dsp:cNvPr id="0" name=""/>
        <dsp:cNvSpPr/>
      </dsp:nvSpPr>
      <dsp:spPr>
        <a:xfrm>
          <a:off x="7179798" y="2572056"/>
          <a:ext cx="2013521" cy="479126"/>
        </a:xfrm>
        <a:custGeom>
          <a:avLst/>
          <a:gdLst/>
          <a:ahLst/>
          <a:cxnLst/>
          <a:rect l="0" t="0" r="0" b="0"/>
          <a:pathLst>
            <a:path>
              <a:moveTo>
                <a:pt x="0" y="0"/>
              </a:moveTo>
              <a:lnTo>
                <a:pt x="0" y="326510"/>
              </a:lnTo>
              <a:lnTo>
                <a:pt x="2013521" y="326510"/>
              </a:lnTo>
              <a:lnTo>
                <a:pt x="2013521" y="4791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E2C44D-230F-46E0-9130-A7466A0871D3}">
      <dsp:nvSpPr>
        <dsp:cNvPr id="0" name=""/>
        <dsp:cNvSpPr/>
      </dsp:nvSpPr>
      <dsp:spPr>
        <a:xfrm>
          <a:off x="4662895" y="1046813"/>
          <a:ext cx="2516902" cy="479126"/>
        </a:xfrm>
        <a:custGeom>
          <a:avLst/>
          <a:gdLst/>
          <a:ahLst/>
          <a:cxnLst/>
          <a:rect l="0" t="0" r="0" b="0"/>
          <a:pathLst>
            <a:path>
              <a:moveTo>
                <a:pt x="0" y="0"/>
              </a:moveTo>
              <a:lnTo>
                <a:pt x="0" y="326510"/>
              </a:lnTo>
              <a:lnTo>
                <a:pt x="2516902" y="326510"/>
              </a:lnTo>
              <a:lnTo>
                <a:pt x="2516902" y="47912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FEFFB7-3D35-4F24-9286-7A07F2205F6F}">
      <dsp:nvSpPr>
        <dsp:cNvPr id="0" name=""/>
        <dsp:cNvSpPr/>
      </dsp:nvSpPr>
      <dsp:spPr>
        <a:xfrm>
          <a:off x="3839182" y="697"/>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B10D63-E289-44F3-A46F-B8FE392D13EB}">
      <dsp:nvSpPr>
        <dsp:cNvPr id="0" name=""/>
        <dsp:cNvSpPr/>
      </dsp:nvSpPr>
      <dsp:spPr>
        <a:xfrm>
          <a:off x="4022229" y="174592"/>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שליחות לדבר מצווה</a:t>
          </a:r>
        </a:p>
      </dsp:txBody>
      <dsp:txXfrm>
        <a:off x="4052869" y="205232"/>
        <a:ext cx="1586146" cy="984836"/>
      </dsp:txXfrm>
    </dsp:sp>
    <dsp:sp modelId="{5C925B7A-AA69-4720-AA1D-1E237D78404F}">
      <dsp:nvSpPr>
        <dsp:cNvPr id="0" name=""/>
        <dsp:cNvSpPr/>
      </dsp:nvSpPr>
      <dsp:spPr>
        <a:xfrm>
          <a:off x="6356084" y="1525940"/>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B17859-CB12-4D49-BD12-FADFA683B366}">
      <dsp:nvSpPr>
        <dsp:cNvPr id="0" name=""/>
        <dsp:cNvSpPr/>
      </dsp:nvSpPr>
      <dsp:spPr>
        <a:xfrm>
          <a:off x="6539132" y="1699835"/>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הגבלה בשליחות</a:t>
          </a:r>
        </a:p>
      </dsp:txBody>
      <dsp:txXfrm>
        <a:off x="6569772" y="1730475"/>
        <a:ext cx="1586146" cy="984836"/>
      </dsp:txXfrm>
    </dsp:sp>
    <dsp:sp modelId="{17954B62-DE1B-4704-94E7-888856969A5A}">
      <dsp:nvSpPr>
        <dsp:cNvPr id="0" name=""/>
        <dsp:cNvSpPr/>
      </dsp:nvSpPr>
      <dsp:spPr>
        <a:xfrm>
          <a:off x="8369606" y="3051183"/>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7E8852-AA69-4700-957F-0F3E998EC7A9}">
      <dsp:nvSpPr>
        <dsp:cNvPr id="0" name=""/>
        <dsp:cNvSpPr/>
      </dsp:nvSpPr>
      <dsp:spPr>
        <a:xfrm>
          <a:off x="8552653" y="3225078"/>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יעיל שליחות בכל מקום- אבל הגוף של השליח אינו של המשלח</a:t>
          </a:r>
        </a:p>
      </dsp:txBody>
      <dsp:txXfrm>
        <a:off x="8583293" y="3255718"/>
        <a:ext cx="1586146" cy="984836"/>
      </dsp:txXfrm>
    </dsp:sp>
    <dsp:sp modelId="{F0ECD070-C114-4407-8976-B1CA4FD00268}">
      <dsp:nvSpPr>
        <dsp:cNvPr id="0" name=""/>
        <dsp:cNvSpPr/>
      </dsp:nvSpPr>
      <dsp:spPr>
        <a:xfrm>
          <a:off x="8369606" y="4576426"/>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81656A-33C8-4377-86BE-6695DD2B0953}">
      <dsp:nvSpPr>
        <dsp:cNvPr id="0" name=""/>
        <dsp:cNvSpPr/>
      </dsp:nvSpPr>
      <dsp:spPr>
        <a:xfrm>
          <a:off x="8552653" y="4750321"/>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הקצות וחתם סופר</a:t>
          </a:r>
        </a:p>
      </dsp:txBody>
      <dsp:txXfrm>
        <a:off x="8583293" y="4780961"/>
        <a:ext cx="1586146" cy="984836"/>
      </dsp:txXfrm>
    </dsp:sp>
    <dsp:sp modelId="{B5C30F39-C20C-40CD-A3BB-02739D99BFAA}">
      <dsp:nvSpPr>
        <dsp:cNvPr id="0" name=""/>
        <dsp:cNvSpPr/>
      </dsp:nvSpPr>
      <dsp:spPr>
        <a:xfrm>
          <a:off x="6356084" y="3051183"/>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20FB65-A58D-4D0C-ADF3-6E815EDEE164}">
      <dsp:nvSpPr>
        <dsp:cNvPr id="0" name=""/>
        <dsp:cNvSpPr/>
      </dsp:nvSpPr>
      <dsp:spPr>
        <a:xfrm>
          <a:off x="6539132" y="3225078"/>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שליחות צריך איזה קשר לבעלים בסופו של דבר (שהם יוצאים </a:t>
          </a:r>
          <a:r>
            <a:rPr lang="he-IL" sz="1300" kern="1200" dirty="0" err="1"/>
            <a:t>נשואין</a:t>
          </a:r>
          <a:r>
            <a:rPr lang="he-IL" sz="1300" kern="1200" dirty="0"/>
            <a:t>, או שיושבים בסוכה, </a:t>
          </a:r>
          <a:r>
            <a:rPr lang="he-IL" sz="1300" kern="1200" dirty="0" err="1"/>
            <a:t>וכו</a:t>
          </a:r>
          <a:r>
            <a:rPr lang="he-IL" sz="1300" kern="1200" dirty="0"/>
            <a:t>)</a:t>
          </a:r>
        </a:p>
      </dsp:txBody>
      <dsp:txXfrm>
        <a:off x="6569772" y="3255718"/>
        <a:ext cx="1586146" cy="984836"/>
      </dsp:txXfrm>
    </dsp:sp>
    <dsp:sp modelId="{5053E1C6-403C-4723-9FCF-7D2D891AB3EA}">
      <dsp:nvSpPr>
        <dsp:cNvPr id="0" name=""/>
        <dsp:cNvSpPr/>
      </dsp:nvSpPr>
      <dsp:spPr>
        <a:xfrm>
          <a:off x="6356084" y="4576426"/>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BD2854-3DA9-4761-BC05-A8D83C3C682C}">
      <dsp:nvSpPr>
        <dsp:cNvPr id="0" name=""/>
        <dsp:cNvSpPr/>
      </dsp:nvSpPr>
      <dsp:spPr>
        <a:xfrm>
          <a:off x="6539132" y="4750321"/>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תוס רי"ד לפי הקצות</a:t>
          </a:r>
        </a:p>
      </dsp:txBody>
      <dsp:txXfrm>
        <a:off x="6569772" y="4780961"/>
        <a:ext cx="1586146" cy="984836"/>
      </dsp:txXfrm>
    </dsp:sp>
    <dsp:sp modelId="{965EEB11-40E0-48C2-88ED-CC018E3A5E4E}">
      <dsp:nvSpPr>
        <dsp:cNvPr id="0" name=""/>
        <dsp:cNvSpPr/>
      </dsp:nvSpPr>
      <dsp:spPr>
        <a:xfrm>
          <a:off x="4342562" y="3051183"/>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6A29F4-2346-447A-A363-D644B52832FB}">
      <dsp:nvSpPr>
        <dsp:cNvPr id="0" name=""/>
        <dsp:cNvSpPr/>
      </dsp:nvSpPr>
      <dsp:spPr>
        <a:xfrm>
          <a:off x="4525610" y="3225078"/>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שליחות למעשים, ולא לדברים אחרים</a:t>
          </a:r>
        </a:p>
      </dsp:txBody>
      <dsp:txXfrm>
        <a:off x="4556250" y="3255718"/>
        <a:ext cx="1586146" cy="984836"/>
      </dsp:txXfrm>
    </dsp:sp>
    <dsp:sp modelId="{9B952FA2-64EC-4CEC-A9F6-9763BF9B660C}">
      <dsp:nvSpPr>
        <dsp:cNvPr id="0" name=""/>
        <dsp:cNvSpPr/>
      </dsp:nvSpPr>
      <dsp:spPr>
        <a:xfrm>
          <a:off x="4342562" y="4576426"/>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AA6787-3BBB-4F28-A4EF-B413BABC9F8F}">
      <dsp:nvSpPr>
        <dsp:cNvPr id="0" name=""/>
        <dsp:cNvSpPr/>
      </dsp:nvSpPr>
      <dsp:spPr>
        <a:xfrm>
          <a:off x="4525610" y="4750321"/>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רא"ש</a:t>
          </a:r>
          <a:r>
            <a:rPr lang="he-IL" sz="1300" kern="1200" dirty="0"/>
            <a:t>- שליחות למעשה, ולא לדבר ממילא</a:t>
          </a:r>
        </a:p>
      </dsp:txBody>
      <dsp:txXfrm>
        <a:off x="4556250" y="4780961"/>
        <a:ext cx="1586146" cy="984836"/>
      </dsp:txXfrm>
    </dsp:sp>
    <dsp:sp modelId="{FC94E560-25C5-4092-892B-7BA42EB0264B}">
      <dsp:nvSpPr>
        <dsp:cNvPr id="0" name=""/>
        <dsp:cNvSpPr/>
      </dsp:nvSpPr>
      <dsp:spPr>
        <a:xfrm>
          <a:off x="1322280" y="1525940"/>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1092D1-9FF1-416F-9D32-279FFDDA8AAD}">
      <dsp:nvSpPr>
        <dsp:cNvPr id="0" name=""/>
        <dsp:cNvSpPr/>
      </dsp:nvSpPr>
      <dsp:spPr>
        <a:xfrm>
          <a:off x="1505327" y="1699835"/>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תלוי על הסוג של מצווה </a:t>
          </a:r>
        </a:p>
      </dsp:txBody>
      <dsp:txXfrm>
        <a:off x="1535967" y="1730475"/>
        <a:ext cx="1586146" cy="984836"/>
      </dsp:txXfrm>
    </dsp:sp>
    <dsp:sp modelId="{7F923865-1930-4EA3-88A9-23C319A75543}">
      <dsp:nvSpPr>
        <dsp:cNvPr id="0" name=""/>
        <dsp:cNvSpPr/>
      </dsp:nvSpPr>
      <dsp:spPr>
        <a:xfrm>
          <a:off x="2329041" y="3051183"/>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3F3213-AC27-4AAB-8312-15F405A533FF}">
      <dsp:nvSpPr>
        <dsp:cNvPr id="0" name=""/>
        <dsp:cNvSpPr/>
      </dsp:nvSpPr>
      <dsp:spPr>
        <a:xfrm>
          <a:off x="2512088" y="3225078"/>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האם המצווה רוצה תועלת </a:t>
          </a:r>
          <a:r>
            <a:rPr lang="he-IL" sz="1300" kern="1200" dirty="0" err="1"/>
            <a:t>מסויימת</a:t>
          </a:r>
          <a:r>
            <a:rPr lang="he-IL" sz="1300" kern="1200" dirty="0"/>
            <a:t>, או לא</a:t>
          </a:r>
        </a:p>
      </dsp:txBody>
      <dsp:txXfrm>
        <a:off x="2542728" y="3255718"/>
        <a:ext cx="1586146" cy="984836"/>
      </dsp:txXfrm>
    </dsp:sp>
    <dsp:sp modelId="{321D7078-3DB7-4ED0-8857-49C749880EEB}">
      <dsp:nvSpPr>
        <dsp:cNvPr id="0" name=""/>
        <dsp:cNvSpPr/>
      </dsp:nvSpPr>
      <dsp:spPr>
        <a:xfrm>
          <a:off x="2329041" y="4576426"/>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4C9BCD-1C6A-4711-9DE6-410AB81FFAE0}">
      <dsp:nvSpPr>
        <dsp:cNvPr id="0" name=""/>
        <dsp:cNvSpPr/>
      </dsp:nvSpPr>
      <dsp:spPr>
        <a:xfrm>
          <a:off x="2512088" y="4750321"/>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אור שמח- אם מונים שליח לאכילת פסח, בטל תועלת מצוות קרבן פסח</a:t>
          </a:r>
        </a:p>
      </dsp:txBody>
      <dsp:txXfrm>
        <a:off x="2542728" y="4780961"/>
        <a:ext cx="1586146" cy="984836"/>
      </dsp:txXfrm>
    </dsp:sp>
    <dsp:sp modelId="{3EF7F8BD-D156-435D-B277-DC78E540B63E}">
      <dsp:nvSpPr>
        <dsp:cNvPr id="0" name=""/>
        <dsp:cNvSpPr/>
      </dsp:nvSpPr>
      <dsp:spPr>
        <a:xfrm>
          <a:off x="315519" y="3051183"/>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6CCE95-3CB9-42BF-99E8-F9C20CC2107C}">
      <dsp:nvSpPr>
        <dsp:cNvPr id="0" name=""/>
        <dsp:cNvSpPr/>
      </dsp:nvSpPr>
      <dsp:spPr>
        <a:xfrm>
          <a:off x="498566" y="3225078"/>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מצוות במעשה מול מצוות בתוצאה</a:t>
          </a:r>
        </a:p>
      </dsp:txBody>
      <dsp:txXfrm>
        <a:off x="529206" y="3255718"/>
        <a:ext cx="1586146" cy="984836"/>
      </dsp:txXfrm>
    </dsp:sp>
    <dsp:sp modelId="{EB60D8E1-68BE-43C6-90E9-F502A57C5A97}">
      <dsp:nvSpPr>
        <dsp:cNvPr id="0" name=""/>
        <dsp:cNvSpPr/>
      </dsp:nvSpPr>
      <dsp:spPr>
        <a:xfrm>
          <a:off x="315519" y="4576426"/>
          <a:ext cx="1647426" cy="10461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A7982E-D584-4DD1-A924-26E184614DDB}">
      <dsp:nvSpPr>
        <dsp:cNvPr id="0" name=""/>
        <dsp:cNvSpPr/>
      </dsp:nvSpPr>
      <dsp:spPr>
        <a:xfrm>
          <a:off x="498566" y="4750321"/>
          <a:ext cx="1647426" cy="10461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err="1"/>
            <a:t>מהר"ח</a:t>
          </a:r>
          <a:r>
            <a:rPr lang="he-IL" sz="1300" kern="1200" dirty="0"/>
            <a:t> אור זרוע- מצווה במעשה- אי שליחות. </a:t>
          </a:r>
          <a:br>
            <a:rPr lang="en-US" sz="1300" kern="1200" dirty="0"/>
          </a:br>
          <a:r>
            <a:rPr lang="he-IL" sz="1300" kern="1200" dirty="0"/>
            <a:t>מצווה בתוצאה- יש שליחות. </a:t>
          </a:r>
        </a:p>
      </dsp:txBody>
      <dsp:txXfrm>
        <a:off x="529206" y="4780961"/>
        <a:ext cx="1586146" cy="9848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E0010-31AF-438F-85FC-08269B0E5670}">
      <dsp:nvSpPr>
        <dsp:cNvPr id="0" name=""/>
        <dsp:cNvSpPr/>
      </dsp:nvSpPr>
      <dsp:spPr>
        <a:xfrm rot="10800000">
          <a:off x="7418221" y="1428723"/>
          <a:ext cx="3096145" cy="1195112"/>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C2CAB2-7BE1-4823-AC5E-6889CF99BA81}">
      <dsp:nvSpPr>
        <dsp:cNvPr id="0" name=""/>
        <dsp:cNvSpPr/>
      </dsp:nvSpPr>
      <dsp:spPr>
        <a:xfrm>
          <a:off x="7074205" y="1727501"/>
          <a:ext cx="2614523" cy="1195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rtl="1">
            <a:lnSpc>
              <a:spcPct val="90000"/>
            </a:lnSpc>
            <a:spcBef>
              <a:spcPct val="0"/>
            </a:spcBef>
            <a:spcAft>
              <a:spcPct val="35000"/>
            </a:spcAft>
            <a:buNone/>
          </a:pPr>
          <a:r>
            <a:rPr lang="he-IL" sz="2000" kern="1200" dirty="0" err="1"/>
            <a:t>גר"ח</a:t>
          </a:r>
          <a:endParaRPr lang="he-IL" sz="2000" kern="1200" dirty="0"/>
        </a:p>
      </dsp:txBody>
      <dsp:txXfrm>
        <a:off x="7109209" y="1762505"/>
        <a:ext cx="2544515" cy="1125104"/>
      </dsp:txXfrm>
    </dsp:sp>
    <dsp:sp modelId="{AA56F457-1970-4637-AF45-23A508E6E6F3}">
      <dsp:nvSpPr>
        <dsp:cNvPr id="0" name=""/>
        <dsp:cNvSpPr/>
      </dsp:nvSpPr>
      <dsp:spPr>
        <a:xfrm rot="10800000">
          <a:off x="3881735" y="1428723"/>
          <a:ext cx="3096145" cy="1195112"/>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038C18-6055-45C4-ABDE-61E1316BAB3A}">
      <dsp:nvSpPr>
        <dsp:cNvPr id="0" name=""/>
        <dsp:cNvSpPr/>
      </dsp:nvSpPr>
      <dsp:spPr>
        <a:xfrm>
          <a:off x="3537718" y="1727501"/>
          <a:ext cx="2614523" cy="1195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rtl="1">
            <a:lnSpc>
              <a:spcPct val="90000"/>
            </a:lnSpc>
            <a:spcBef>
              <a:spcPct val="0"/>
            </a:spcBef>
            <a:spcAft>
              <a:spcPct val="35000"/>
            </a:spcAft>
            <a:buNone/>
          </a:pPr>
          <a:r>
            <a:rPr lang="he-IL" sz="2000" kern="1200" dirty="0"/>
            <a:t>שליחות = העברת בעלות\בעל דבר</a:t>
          </a:r>
        </a:p>
      </dsp:txBody>
      <dsp:txXfrm>
        <a:off x="3572722" y="1762505"/>
        <a:ext cx="2544515" cy="1125104"/>
      </dsp:txXfrm>
    </dsp:sp>
    <dsp:sp modelId="{0D30102D-B030-4712-BEB8-2229CCFDCFC4}">
      <dsp:nvSpPr>
        <dsp:cNvPr id="0" name=""/>
        <dsp:cNvSpPr/>
      </dsp:nvSpPr>
      <dsp:spPr>
        <a:xfrm rot="10800000">
          <a:off x="345248" y="1428723"/>
          <a:ext cx="3096145" cy="1195112"/>
        </a:xfrm>
        <a:prstGeom prst="chevron">
          <a:avLst>
            <a:gd name="adj" fmla="val 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0DA820-A7EC-4923-B256-A9F9E963BDF3}">
      <dsp:nvSpPr>
        <dsp:cNvPr id="0" name=""/>
        <dsp:cNvSpPr/>
      </dsp:nvSpPr>
      <dsp:spPr>
        <a:xfrm>
          <a:off x="1232" y="1727501"/>
          <a:ext cx="2614523" cy="11951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rtl="1">
            <a:lnSpc>
              <a:spcPct val="90000"/>
            </a:lnSpc>
            <a:spcBef>
              <a:spcPct val="0"/>
            </a:spcBef>
            <a:spcAft>
              <a:spcPct val="35000"/>
            </a:spcAft>
            <a:buNone/>
          </a:pPr>
          <a:r>
            <a:rPr lang="he-IL" sz="2000" kern="1200" dirty="0"/>
            <a:t>ליצור שליחות למצווה צריך להיות בעלים עליו</a:t>
          </a:r>
        </a:p>
      </dsp:txBody>
      <dsp:txXfrm>
        <a:off x="36236" y="1762505"/>
        <a:ext cx="2544515" cy="11251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0AD34E-F260-4A24-B441-481FF7902F1D}">
      <dsp:nvSpPr>
        <dsp:cNvPr id="0" name=""/>
        <dsp:cNvSpPr/>
      </dsp:nvSpPr>
      <dsp:spPr>
        <a:xfrm>
          <a:off x="683388" y="4100474"/>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0E5919-5DE9-4DCD-AC52-821B30AEF0BE}">
      <dsp:nvSpPr>
        <dsp:cNvPr id="0" name=""/>
        <dsp:cNvSpPr/>
      </dsp:nvSpPr>
      <dsp:spPr>
        <a:xfrm>
          <a:off x="729108" y="2752784"/>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0528BE-EAE6-4B58-8197-47C6DC7436EE}">
      <dsp:nvSpPr>
        <dsp:cNvPr id="0" name=""/>
        <dsp:cNvSpPr/>
      </dsp:nvSpPr>
      <dsp:spPr>
        <a:xfrm>
          <a:off x="2462517" y="4100474"/>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B76863-A77C-425F-BC75-10118DC6F7CA}">
      <dsp:nvSpPr>
        <dsp:cNvPr id="0" name=""/>
        <dsp:cNvSpPr/>
      </dsp:nvSpPr>
      <dsp:spPr>
        <a:xfrm>
          <a:off x="2462517" y="2752784"/>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CE4E54-ECF2-4AEB-8750-D31DF68B49C5}">
      <dsp:nvSpPr>
        <dsp:cNvPr id="0" name=""/>
        <dsp:cNvSpPr/>
      </dsp:nvSpPr>
      <dsp:spPr>
        <a:xfrm>
          <a:off x="4241646" y="4100474"/>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C9DE4F2-0E82-410F-97B2-702E199891B0}">
      <dsp:nvSpPr>
        <dsp:cNvPr id="0" name=""/>
        <dsp:cNvSpPr/>
      </dsp:nvSpPr>
      <dsp:spPr>
        <a:xfrm>
          <a:off x="2508237" y="2752784"/>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DA6206-E08A-4AF4-8CE4-8A6EF1F332F4}">
      <dsp:nvSpPr>
        <dsp:cNvPr id="0" name=""/>
        <dsp:cNvSpPr/>
      </dsp:nvSpPr>
      <dsp:spPr>
        <a:xfrm>
          <a:off x="2508237" y="1405094"/>
          <a:ext cx="2668692" cy="423351"/>
        </a:xfrm>
        <a:custGeom>
          <a:avLst/>
          <a:gdLst/>
          <a:ahLst/>
          <a:cxnLst/>
          <a:rect l="0" t="0" r="0" b="0"/>
          <a:pathLst>
            <a:path>
              <a:moveTo>
                <a:pt x="2668692" y="0"/>
              </a:moveTo>
              <a:lnTo>
                <a:pt x="2668692"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D49D3B-33A0-4EB9-AA2E-9FD6101EC111}">
      <dsp:nvSpPr>
        <dsp:cNvPr id="0" name=""/>
        <dsp:cNvSpPr/>
      </dsp:nvSpPr>
      <dsp:spPr>
        <a:xfrm>
          <a:off x="6020774" y="4100474"/>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8E7CBD-01B7-4348-AA52-8A4A5B3390B7}">
      <dsp:nvSpPr>
        <dsp:cNvPr id="0" name=""/>
        <dsp:cNvSpPr/>
      </dsp:nvSpPr>
      <dsp:spPr>
        <a:xfrm>
          <a:off x="6066494" y="2752784"/>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1FC9ED-C983-486B-9E4A-E201A72AD225}">
      <dsp:nvSpPr>
        <dsp:cNvPr id="0" name=""/>
        <dsp:cNvSpPr/>
      </dsp:nvSpPr>
      <dsp:spPr>
        <a:xfrm>
          <a:off x="7799903" y="4100474"/>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C995AB-1EEC-4E59-8133-B2F4BE1239DB}">
      <dsp:nvSpPr>
        <dsp:cNvPr id="0" name=""/>
        <dsp:cNvSpPr/>
      </dsp:nvSpPr>
      <dsp:spPr>
        <a:xfrm>
          <a:off x="7799903" y="2752784"/>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AFE917-D987-4AFD-B9E3-4E28607E20C1}">
      <dsp:nvSpPr>
        <dsp:cNvPr id="0" name=""/>
        <dsp:cNvSpPr/>
      </dsp:nvSpPr>
      <dsp:spPr>
        <a:xfrm>
          <a:off x="9579032" y="4100474"/>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3BE8F5-C867-45C3-83DF-23C6F905E2FA}">
      <dsp:nvSpPr>
        <dsp:cNvPr id="0" name=""/>
        <dsp:cNvSpPr/>
      </dsp:nvSpPr>
      <dsp:spPr>
        <a:xfrm>
          <a:off x="7845623" y="2752784"/>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E2C44D-230F-46E0-9130-A7466A0871D3}">
      <dsp:nvSpPr>
        <dsp:cNvPr id="0" name=""/>
        <dsp:cNvSpPr/>
      </dsp:nvSpPr>
      <dsp:spPr>
        <a:xfrm>
          <a:off x="5176930" y="1405094"/>
          <a:ext cx="2668692" cy="423351"/>
        </a:xfrm>
        <a:custGeom>
          <a:avLst/>
          <a:gdLst/>
          <a:ahLst/>
          <a:cxnLst/>
          <a:rect l="0" t="0" r="0" b="0"/>
          <a:pathLst>
            <a:path>
              <a:moveTo>
                <a:pt x="0" y="0"/>
              </a:moveTo>
              <a:lnTo>
                <a:pt x="0" y="288501"/>
              </a:lnTo>
              <a:lnTo>
                <a:pt x="2668692" y="288501"/>
              </a:lnTo>
              <a:lnTo>
                <a:pt x="2668692"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6FEFFB7-3D35-4F24-9286-7A07F2205F6F}">
      <dsp:nvSpPr>
        <dsp:cNvPr id="0" name=""/>
        <dsp:cNvSpPr/>
      </dsp:nvSpPr>
      <dsp:spPr>
        <a:xfrm>
          <a:off x="4449105" y="48075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B10D63-E289-44F3-A46F-B8FE392D13EB}">
      <dsp:nvSpPr>
        <dsp:cNvPr id="0" name=""/>
        <dsp:cNvSpPr/>
      </dsp:nvSpPr>
      <dsp:spPr>
        <a:xfrm>
          <a:off x="4610844" y="63440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שליחות לדבר מצווה</a:t>
          </a:r>
        </a:p>
      </dsp:txBody>
      <dsp:txXfrm>
        <a:off x="4637917" y="661481"/>
        <a:ext cx="1401504" cy="870192"/>
      </dsp:txXfrm>
    </dsp:sp>
    <dsp:sp modelId="{5C925B7A-AA69-4720-AA1D-1E237D78404F}">
      <dsp:nvSpPr>
        <dsp:cNvPr id="0" name=""/>
        <dsp:cNvSpPr/>
      </dsp:nvSpPr>
      <dsp:spPr>
        <a:xfrm>
          <a:off x="7117798" y="182844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B17859-CB12-4D49-BD12-FADFA683B366}">
      <dsp:nvSpPr>
        <dsp:cNvPr id="0" name=""/>
        <dsp:cNvSpPr/>
      </dsp:nvSpPr>
      <dsp:spPr>
        <a:xfrm>
          <a:off x="7279537" y="198209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הגבלה בשליחות</a:t>
          </a:r>
        </a:p>
      </dsp:txBody>
      <dsp:txXfrm>
        <a:off x="7306610" y="2009171"/>
        <a:ext cx="1401504" cy="870192"/>
      </dsp:txXfrm>
    </dsp:sp>
    <dsp:sp modelId="{17954B62-DE1B-4704-94E7-888856969A5A}">
      <dsp:nvSpPr>
        <dsp:cNvPr id="0" name=""/>
        <dsp:cNvSpPr/>
      </dsp:nvSpPr>
      <dsp:spPr>
        <a:xfrm>
          <a:off x="8896926" y="317613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7E8852-AA69-4700-957F-0F3E998EC7A9}">
      <dsp:nvSpPr>
        <dsp:cNvPr id="0" name=""/>
        <dsp:cNvSpPr/>
      </dsp:nvSpPr>
      <dsp:spPr>
        <a:xfrm>
          <a:off x="9058665" y="332978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יעיל שליחות בכל מקום- אבל הגוף של השליח אינו של המשלח</a:t>
          </a:r>
        </a:p>
      </dsp:txBody>
      <dsp:txXfrm>
        <a:off x="9085738" y="3356861"/>
        <a:ext cx="1401504" cy="870192"/>
      </dsp:txXfrm>
    </dsp:sp>
    <dsp:sp modelId="{F0ECD070-C114-4407-8976-B1CA4FD00268}">
      <dsp:nvSpPr>
        <dsp:cNvPr id="0" name=""/>
        <dsp:cNvSpPr/>
      </dsp:nvSpPr>
      <dsp:spPr>
        <a:xfrm>
          <a:off x="8896926" y="45238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81656A-33C8-4377-86BE-6695DD2B0953}">
      <dsp:nvSpPr>
        <dsp:cNvPr id="0" name=""/>
        <dsp:cNvSpPr/>
      </dsp:nvSpPr>
      <dsp:spPr>
        <a:xfrm>
          <a:off x="9058665" y="46774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הקצות וחתם סופר</a:t>
          </a:r>
        </a:p>
      </dsp:txBody>
      <dsp:txXfrm>
        <a:off x="9085738" y="4704551"/>
        <a:ext cx="1401504" cy="870192"/>
      </dsp:txXfrm>
    </dsp:sp>
    <dsp:sp modelId="{B5C30F39-C20C-40CD-A3BB-02739D99BFAA}">
      <dsp:nvSpPr>
        <dsp:cNvPr id="0" name=""/>
        <dsp:cNvSpPr/>
      </dsp:nvSpPr>
      <dsp:spPr>
        <a:xfrm>
          <a:off x="7117798" y="317613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20FB65-A58D-4D0C-ADF3-6E815EDEE164}">
      <dsp:nvSpPr>
        <dsp:cNvPr id="0" name=""/>
        <dsp:cNvSpPr/>
      </dsp:nvSpPr>
      <dsp:spPr>
        <a:xfrm>
          <a:off x="7279537" y="332978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שליחות צריך איזה קשר לבעלים בסופו של דבר (שהם יוצאים </a:t>
          </a:r>
          <a:r>
            <a:rPr lang="he-IL" sz="1100" kern="1200" dirty="0" err="1"/>
            <a:t>נשואין</a:t>
          </a:r>
          <a:r>
            <a:rPr lang="he-IL" sz="1100" kern="1200" dirty="0"/>
            <a:t>, או שיושבים בסוכה, </a:t>
          </a:r>
          <a:r>
            <a:rPr lang="he-IL" sz="1100" kern="1200" dirty="0" err="1"/>
            <a:t>וכו</a:t>
          </a:r>
          <a:r>
            <a:rPr lang="he-IL" sz="1100" kern="1200" dirty="0"/>
            <a:t>)</a:t>
          </a:r>
        </a:p>
      </dsp:txBody>
      <dsp:txXfrm>
        <a:off x="7306610" y="3356861"/>
        <a:ext cx="1401504" cy="870192"/>
      </dsp:txXfrm>
    </dsp:sp>
    <dsp:sp modelId="{5053E1C6-403C-4723-9FCF-7D2D891AB3EA}">
      <dsp:nvSpPr>
        <dsp:cNvPr id="0" name=""/>
        <dsp:cNvSpPr/>
      </dsp:nvSpPr>
      <dsp:spPr>
        <a:xfrm>
          <a:off x="7117798" y="45238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BD2854-3DA9-4761-BC05-A8D83C3C682C}">
      <dsp:nvSpPr>
        <dsp:cNvPr id="0" name=""/>
        <dsp:cNvSpPr/>
      </dsp:nvSpPr>
      <dsp:spPr>
        <a:xfrm>
          <a:off x="7279537" y="46774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תוס רי"ד לפי הקצות</a:t>
          </a:r>
        </a:p>
      </dsp:txBody>
      <dsp:txXfrm>
        <a:off x="7306610" y="4704551"/>
        <a:ext cx="1401504" cy="870192"/>
      </dsp:txXfrm>
    </dsp:sp>
    <dsp:sp modelId="{965EEB11-40E0-48C2-88ED-CC018E3A5E4E}">
      <dsp:nvSpPr>
        <dsp:cNvPr id="0" name=""/>
        <dsp:cNvSpPr/>
      </dsp:nvSpPr>
      <dsp:spPr>
        <a:xfrm>
          <a:off x="5338669" y="317613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6A29F4-2346-447A-A363-D644B52832FB}">
      <dsp:nvSpPr>
        <dsp:cNvPr id="0" name=""/>
        <dsp:cNvSpPr/>
      </dsp:nvSpPr>
      <dsp:spPr>
        <a:xfrm>
          <a:off x="5500408" y="332978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שליחות למעשים, ולא לדברים אחרים</a:t>
          </a:r>
        </a:p>
      </dsp:txBody>
      <dsp:txXfrm>
        <a:off x="5527481" y="3356861"/>
        <a:ext cx="1401504" cy="870192"/>
      </dsp:txXfrm>
    </dsp:sp>
    <dsp:sp modelId="{9B952FA2-64EC-4CEC-A9F6-9763BF9B660C}">
      <dsp:nvSpPr>
        <dsp:cNvPr id="0" name=""/>
        <dsp:cNvSpPr/>
      </dsp:nvSpPr>
      <dsp:spPr>
        <a:xfrm>
          <a:off x="5338669" y="45238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AA6787-3BBB-4F28-A4EF-B413BABC9F8F}">
      <dsp:nvSpPr>
        <dsp:cNvPr id="0" name=""/>
        <dsp:cNvSpPr/>
      </dsp:nvSpPr>
      <dsp:spPr>
        <a:xfrm>
          <a:off x="5500408" y="46774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err="1"/>
            <a:t>רא"ש</a:t>
          </a:r>
          <a:r>
            <a:rPr lang="he-IL" sz="1100" kern="1200" dirty="0"/>
            <a:t>- שליחות למעשה, ולא לדבר ממילא</a:t>
          </a:r>
        </a:p>
      </dsp:txBody>
      <dsp:txXfrm>
        <a:off x="5527481" y="4704551"/>
        <a:ext cx="1401504" cy="870192"/>
      </dsp:txXfrm>
    </dsp:sp>
    <dsp:sp modelId="{FC94E560-25C5-4092-892B-7BA42EB0264B}">
      <dsp:nvSpPr>
        <dsp:cNvPr id="0" name=""/>
        <dsp:cNvSpPr/>
      </dsp:nvSpPr>
      <dsp:spPr>
        <a:xfrm>
          <a:off x="1780412" y="182844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1092D1-9FF1-416F-9D32-279FFDDA8AAD}">
      <dsp:nvSpPr>
        <dsp:cNvPr id="0" name=""/>
        <dsp:cNvSpPr/>
      </dsp:nvSpPr>
      <dsp:spPr>
        <a:xfrm>
          <a:off x="1942151" y="198209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תלוי על הסוג של מצווה </a:t>
          </a:r>
        </a:p>
      </dsp:txBody>
      <dsp:txXfrm>
        <a:off x="1969224" y="2009171"/>
        <a:ext cx="1401504" cy="870192"/>
      </dsp:txXfrm>
    </dsp:sp>
    <dsp:sp modelId="{7F923865-1930-4EA3-88A9-23C319A75543}">
      <dsp:nvSpPr>
        <dsp:cNvPr id="0" name=""/>
        <dsp:cNvSpPr/>
      </dsp:nvSpPr>
      <dsp:spPr>
        <a:xfrm>
          <a:off x="3559540" y="317613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3F3213-AC27-4AAB-8312-15F405A533FF}">
      <dsp:nvSpPr>
        <dsp:cNvPr id="0" name=""/>
        <dsp:cNvSpPr/>
      </dsp:nvSpPr>
      <dsp:spPr>
        <a:xfrm>
          <a:off x="3721279" y="332978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האם המצווה רוצה תועלת </a:t>
          </a:r>
          <a:r>
            <a:rPr lang="he-IL" sz="1100" kern="1200" dirty="0" err="1"/>
            <a:t>מסויימת</a:t>
          </a:r>
          <a:r>
            <a:rPr lang="he-IL" sz="1100" kern="1200" dirty="0"/>
            <a:t>, או לא</a:t>
          </a:r>
        </a:p>
      </dsp:txBody>
      <dsp:txXfrm>
        <a:off x="3748352" y="3356861"/>
        <a:ext cx="1401504" cy="870192"/>
      </dsp:txXfrm>
    </dsp:sp>
    <dsp:sp modelId="{321D7078-3DB7-4ED0-8857-49C749880EEB}">
      <dsp:nvSpPr>
        <dsp:cNvPr id="0" name=""/>
        <dsp:cNvSpPr/>
      </dsp:nvSpPr>
      <dsp:spPr>
        <a:xfrm>
          <a:off x="3559540" y="45238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4C9BCD-1C6A-4711-9DE6-410AB81FFAE0}">
      <dsp:nvSpPr>
        <dsp:cNvPr id="0" name=""/>
        <dsp:cNvSpPr/>
      </dsp:nvSpPr>
      <dsp:spPr>
        <a:xfrm>
          <a:off x="3721279" y="46774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אור שמח- אם מונים שליח לאכילת פסח, בטל תועלת מצוות קרבן פסח</a:t>
          </a:r>
        </a:p>
      </dsp:txBody>
      <dsp:txXfrm>
        <a:off x="3748352" y="4704551"/>
        <a:ext cx="1401504" cy="870192"/>
      </dsp:txXfrm>
    </dsp:sp>
    <dsp:sp modelId="{3EF7F8BD-D156-435D-B277-DC78E540B63E}">
      <dsp:nvSpPr>
        <dsp:cNvPr id="0" name=""/>
        <dsp:cNvSpPr/>
      </dsp:nvSpPr>
      <dsp:spPr>
        <a:xfrm>
          <a:off x="1780412" y="317613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6CCE95-3CB9-42BF-99E8-F9C20CC2107C}">
      <dsp:nvSpPr>
        <dsp:cNvPr id="0" name=""/>
        <dsp:cNvSpPr/>
      </dsp:nvSpPr>
      <dsp:spPr>
        <a:xfrm>
          <a:off x="1942151" y="332978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מצוות במעשה מול מצוות בתוצאה</a:t>
          </a:r>
        </a:p>
      </dsp:txBody>
      <dsp:txXfrm>
        <a:off x="1969224" y="3356861"/>
        <a:ext cx="1401504" cy="870192"/>
      </dsp:txXfrm>
    </dsp:sp>
    <dsp:sp modelId="{EB60D8E1-68BE-43C6-90E9-F502A57C5A97}">
      <dsp:nvSpPr>
        <dsp:cNvPr id="0" name=""/>
        <dsp:cNvSpPr/>
      </dsp:nvSpPr>
      <dsp:spPr>
        <a:xfrm>
          <a:off x="1780412" y="45238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A7982E-D584-4DD1-A924-26E184614DDB}">
      <dsp:nvSpPr>
        <dsp:cNvPr id="0" name=""/>
        <dsp:cNvSpPr/>
      </dsp:nvSpPr>
      <dsp:spPr>
        <a:xfrm>
          <a:off x="1942151" y="46774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err="1"/>
            <a:t>מהר"ח</a:t>
          </a:r>
          <a:r>
            <a:rPr lang="he-IL" sz="1100" kern="1200" dirty="0"/>
            <a:t> אור זרוע- מצווה במעשה- אי שליחות. </a:t>
          </a:r>
          <a:br>
            <a:rPr lang="en-US" sz="1100" kern="1200" dirty="0"/>
          </a:br>
          <a:r>
            <a:rPr lang="he-IL" sz="1100" kern="1200" dirty="0"/>
            <a:t>מצווה בתוצאה- יש שליחות. </a:t>
          </a:r>
        </a:p>
      </dsp:txBody>
      <dsp:txXfrm>
        <a:off x="1969224" y="4704551"/>
        <a:ext cx="1401504" cy="870192"/>
      </dsp:txXfrm>
    </dsp:sp>
    <dsp:sp modelId="{8FBF6180-5383-4386-B2FA-129F471CB452}">
      <dsp:nvSpPr>
        <dsp:cNvPr id="0" name=""/>
        <dsp:cNvSpPr/>
      </dsp:nvSpPr>
      <dsp:spPr>
        <a:xfrm>
          <a:off x="1283" y="317613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B8567C-6A31-48ED-82B1-46DBAB0F7424}">
      <dsp:nvSpPr>
        <dsp:cNvPr id="0" name=""/>
        <dsp:cNvSpPr/>
      </dsp:nvSpPr>
      <dsp:spPr>
        <a:xfrm>
          <a:off x="163022" y="332978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האם יש בעלות על המצווה הזאת</a:t>
          </a:r>
        </a:p>
      </dsp:txBody>
      <dsp:txXfrm>
        <a:off x="190095" y="3356861"/>
        <a:ext cx="1401504" cy="870192"/>
      </dsp:txXfrm>
    </dsp:sp>
    <dsp:sp modelId="{D3068284-8263-421A-A2A6-7362373B082A}">
      <dsp:nvSpPr>
        <dsp:cNvPr id="0" name=""/>
        <dsp:cNvSpPr/>
      </dsp:nvSpPr>
      <dsp:spPr>
        <a:xfrm>
          <a:off x="1283" y="4523826"/>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18DDD4-1A4E-4A03-8BD8-3DA8FAFCC76A}">
      <dsp:nvSpPr>
        <dsp:cNvPr id="0" name=""/>
        <dsp:cNvSpPr/>
      </dsp:nvSpPr>
      <dsp:spPr>
        <a:xfrm>
          <a:off x="163022" y="4677478"/>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err="1"/>
            <a:t>גר"ח</a:t>
          </a:r>
          <a:r>
            <a:rPr lang="he-IL" sz="1100" kern="1200" dirty="0"/>
            <a:t>- יצירת שליחות הוי העברת בעלות על הדבר. ואפשרי רק אם אתה בעלים על מצווה זו.</a:t>
          </a:r>
        </a:p>
      </dsp:txBody>
      <dsp:txXfrm>
        <a:off x="190095" y="4704551"/>
        <a:ext cx="1401504" cy="8701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488A3-823D-4D3C-926D-25F5606839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5CE19282-CC19-40BC-B038-F8158C748D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49F7C727-9C83-4096-8860-8027272A270D}"/>
              </a:ext>
            </a:extLst>
          </p:cNvPr>
          <p:cNvSpPr>
            <a:spLocks noGrp="1"/>
          </p:cNvSpPr>
          <p:nvPr>
            <p:ph type="dt" sz="half" idx="10"/>
          </p:nvPr>
        </p:nvSpPr>
        <p:spPr/>
        <p:txBody>
          <a:bodyPr/>
          <a:lstStyle/>
          <a:p>
            <a:fld id="{3F1BC7DC-85D4-40B4-8328-4CF85B7EB2B3}" type="datetimeFigureOut">
              <a:rPr lang="he-IL" smtClean="0"/>
              <a:t>כ"ג/סיון/תשפ"א</a:t>
            </a:fld>
            <a:endParaRPr lang="he-IL"/>
          </a:p>
        </p:txBody>
      </p:sp>
      <p:sp>
        <p:nvSpPr>
          <p:cNvPr id="5" name="Footer Placeholder 4">
            <a:extLst>
              <a:ext uri="{FF2B5EF4-FFF2-40B4-BE49-F238E27FC236}">
                <a16:creationId xmlns:a16="http://schemas.microsoft.com/office/drawing/2014/main" id="{CACF338B-855F-4F88-966D-D0FA766C180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BD41141-3A0C-4DC0-9EF4-90C4401C259D}"/>
              </a:ext>
            </a:extLst>
          </p:cNvPr>
          <p:cNvSpPr>
            <a:spLocks noGrp="1"/>
          </p:cNvSpPr>
          <p:nvPr>
            <p:ph type="sldNum" sz="quarter" idx="12"/>
          </p:nvPr>
        </p:nvSpPr>
        <p:spPr/>
        <p:txBody>
          <a:bodyPr/>
          <a:lstStyle/>
          <a:p>
            <a:fld id="{68794B53-CD79-4292-8FEC-AC0B17E0DC2F}" type="slidenum">
              <a:rPr lang="he-IL" smtClean="0"/>
              <a:t>‹#›</a:t>
            </a:fld>
            <a:endParaRPr lang="he-IL"/>
          </a:p>
        </p:txBody>
      </p:sp>
    </p:spTree>
    <p:extLst>
      <p:ext uri="{BB962C8B-B14F-4D97-AF65-F5344CB8AC3E}">
        <p14:creationId xmlns:p14="http://schemas.microsoft.com/office/powerpoint/2010/main" val="3870368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1769-5FE6-4771-BD1E-79F3305D4563}"/>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0B725769-9A4F-4BCC-9D6E-34AC1BD019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982F598-78C7-48DA-9CD7-8B22E55BA3A8}"/>
              </a:ext>
            </a:extLst>
          </p:cNvPr>
          <p:cNvSpPr>
            <a:spLocks noGrp="1"/>
          </p:cNvSpPr>
          <p:nvPr>
            <p:ph type="dt" sz="half" idx="10"/>
          </p:nvPr>
        </p:nvSpPr>
        <p:spPr/>
        <p:txBody>
          <a:bodyPr/>
          <a:lstStyle/>
          <a:p>
            <a:fld id="{3F1BC7DC-85D4-40B4-8328-4CF85B7EB2B3}" type="datetimeFigureOut">
              <a:rPr lang="he-IL" smtClean="0"/>
              <a:t>כ"ג/סיון/תשפ"א</a:t>
            </a:fld>
            <a:endParaRPr lang="he-IL"/>
          </a:p>
        </p:txBody>
      </p:sp>
      <p:sp>
        <p:nvSpPr>
          <p:cNvPr id="5" name="Footer Placeholder 4">
            <a:extLst>
              <a:ext uri="{FF2B5EF4-FFF2-40B4-BE49-F238E27FC236}">
                <a16:creationId xmlns:a16="http://schemas.microsoft.com/office/drawing/2014/main" id="{9B6E5861-468C-48F1-9381-BB7F54541DE2}"/>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D39873E1-F34B-45E3-A97C-2399DE695ABF}"/>
              </a:ext>
            </a:extLst>
          </p:cNvPr>
          <p:cNvSpPr>
            <a:spLocks noGrp="1"/>
          </p:cNvSpPr>
          <p:nvPr>
            <p:ph type="sldNum" sz="quarter" idx="12"/>
          </p:nvPr>
        </p:nvSpPr>
        <p:spPr/>
        <p:txBody>
          <a:bodyPr/>
          <a:lstStyle/>
          <a:p>
            <a:fld id="{68794B53-CD79-4292-8FEC-AC0B17E0DC2F}" type="slidenum">
              <a:rPr lang="he-IL" smtClean="0"/>
              <a:t>‹#›</a:t>
            </a:fld>
            <a:endParaRPr lang="he-IL"/>
          </a:p>
        </p:txBody>
      </p:sp>
    </p:spTree>
    <p:extLst>
      <p:ext uri="{BB962C8B-B14F-4D97-AF65-F5344CB8AC3E}">
        <p14:creationId xmlns:p14="http://schemas.microsoft.com/office/powerpoint/2010/main" val="428404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A0C82E-2C0A-4D8F-9995-0AD286F0AE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5DF32352-BC61-459F-AED7-47EAE940CA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DE78595-8200-4F0B-A319-A965034C83F4}"/>
              </a:ext>
            </a:extLst>
          </p:cNvPr>
          <p:cNvSpPr>
            <a:spLocks noGrp="1"/>
          </p:cNvSpPr>
          <p:nvPr>
            <p:ph type="dt" sz="half" idx="10"/>
          </p:nvPr>
        </p:nvSpPr>
        <p:spPr/>
        <p:txBody>
          <a:bodyPr/>
          <a:lstStyle/>
          <a:p>
            <a:fld id="{3F1BC7DC-85D4-40B4-8328-4CF85B7EB2B3}" type="datetimeFigureOut">
              <a:rPr lang="he-IL" smtClean="0"/>
              <a:t>כ"ג/סיון/תשפ"א</a:t>
            </a:fld>
            <a:endParaRPr lang="he-IL"/>
          </a:p>
        </p:txBody>
      </p:sp>
      <p:sp>
        <p:nvSpPr>
          <p:cNvPr id="5" name="Footer Placeholder 4">
            <a:extLst>
              <a:ext uri="{FF2B5EF4-FFF2-40B4-BE49-F238E27FC236}">
                <a16:creationId xmlns:a16="http://schemas.microsoft.com/office/drawing/2014/main" id="{3F035307-2282-426B-8B7C-8220BE81FE3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944295E-5D4C-42D8-9D0A-74B8B9C1FC22}"/>
              </a:ext>
            </a:extLst>
          </p:cNvPr>
          <p:cNvSpPr>
            <a:spLocks noGrp="1"/>
          </p:cNvSpPr>
          <p:nvPr>
            <p:ph type="sldNum" sz="quarter" idx="12"/>
          </p:nvPr>
        </p:nvSpPr>
        <p:spPr/>
        <p:txBody>
          <a:bodyPr/>
          <a:lstStyle/>
          <a:p>
            <a:fld id="{68794B53-CD79-4292-8FEC-AC0B17E0DC2F}" type="slidenum">
              <a:rPr lang="he-IL" smtClean="0"/>
              <a:t>‹#›</a:t>
            </a:fld>
            <a:endParaRPr lang="he-IL"/>
          </a:p>
        </p:txBody>
      </p:sp>
    </p:spTree>
    <p:extLst>
      <p:ext uri="{BB962C8B-B14F-4D97-AF65-F5344CB8AC3E}">
        <p14:creationId xmlns:p14="http://schemas.microsoft.com/office/powerpoint/2010/main" val="50450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66CF9-E6B9-483A-BF59-261E2D5074A1}"/>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8495E278-0BC2-4C6D-BD15-3F3010A191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4439A7E8-7ED8-4C9C-B5E8-1ACD5F55F9D9}"/>
              </a:ext>
            </a:extLst>
          </p:cNvPr>
          <p:cNvSpPr>
            <a:spLocks noGrp="1"/>
          </p:cNvSpPr>
          <p:nvPr>
            <p:ph type="dt" sz="half" idx="10"/>
          </p:nvPr>
        </p:nvSpPr>
        <p:spPr/>
        <p:txBody>
          <a:bodyPr/>
          <a:lstStyle/>
          <a:p>
            <a:fld id="{3F1BC7DC-85D4-40B4-8328-4CF85B7EB2B3}" type="datetimeFigureOut">
              <a:rPr lang="he-IL" smtClean="0"/>
              <a:t>כ"ג/סיון/תשפ"א</a:t>
            </a:fld>
            <a:endParaRPr lang="he-IL"/>
          </a:p>
        </p:txBody>
      </p:sp>
      <p:sp>
        <p:nvSpPr>
          <p:cNvPr id="5" name="Footer Placeholder 4">
            <a:extLst>
              <a:ext uri="{FF2B5EF4-FFF2-40B4-BE49-F238E27FC236}">
                <a16:creationId xmlns:a16="http://schemas.microsoft.com/office/drawing/2014/main" id="{514F3D26-CC7A-4069-BBEF-F08D45A467DC}"/>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6E2AB021-D428-455E-B486-A821D9D602B8}"/>
              </a:ext>
            </a:extLst>
          </p:cNvPr>
          <p:cNvSpPr>
            <a:spLocks noGrp="1"/>
          </p:cNvSpPr>
          <p:nvPr>
            <p:ph type="sldNum" sz="quarter" idx="12"/>
          </p:nvPr>
        </p:nvSpPr>
        <p:spPr/>
        <p:txBody>
          <a:bodyPr/>
          <a:lstStyle/>
          <a:p>
            <a:fld id="{68794B53-CD79-4292-8FEC-AC0B17E0DC2F}" type="slidenum">
              <a:rPr lang="he-IL" smtClean="0"/>
              <a:t>‹#›</a:t>
            </a:fld>
            <a:endParaRPr lang="he-IL"/>
          </a:p>
        </p:txBody>
      </p:sp>
    </p:spTree>
    <p:extLst>
      <p:ext uri="{BB962C8B-B14F-4D97-AF65-F5344CB8AC3E}">
        <p14:creationId xmlns:p14="http://schemas.microsoft.com/office/powerpoint/2010/main" val="326133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A4781-A9FC-4E0B-BA3E-B0CE8992F2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6BB4BB42-8D11-467F-A8A7-FA991161AE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498E3A-4631-46D3-8F08-97B690B10216}"/>
              </a:ext>
            </a:extLst>
          </p:cNvPr>
          <p:cNvSpPr>
            <a:spLocks noGrp="1"/>
          </p:cNvSpPr>
          <p:nvPr>
            <p:ph type="dt" sz="half" idx="10"/>
          </p:nvPr>
        </p:nvSpPr>
        <p:spPr/>
        <p:txBody>
          <a:bodyPr/>
          <a:lstStyle/>
          <a:p>
            <a:fld id="{3F1BC7DC-85D4-40B4-8328-4CF85B7EB2B3}" type="datetimeFigureOut">
              <a:rPr lang="he-IL" smtClean="0"/>
              <a:t>כ"ג/סיון/תשפ"א</a:t>
            </a:fld>
            <a:endParaRPr lang="he-IL"/>
          </a:p>
        </p:txBody>
      </p:sp>
      <p:sp>
        <p:nvSpPr>
          <p:cNvPr id="5" name="Footer Placeholder 4">
            <a:extLst>
              <a:ext uri="{FF2B5EF4-FFF2-40B4-BE49-F238E27FC236}">
                <a16:creationId xmlns:a16="http://schemas.microsoft.com/office/drawing/2014/main" id="{1A27E5FE-BDC3-4213-ACFF-CA1A1855BF9F}"/>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5C71BBD-B477-4C77-9244-CB11152E2690}"/>
              </a:ext>
            </a:extLst>
          </p:cNvPr>
          <p:cNvSpPr>
            <a:spLocks noGrp="1"/>
          </p:cNvSpPr>
          <p:nvPr>
            <p:ph type="sldNum" sz="quarter" idx="12"/>
          </p:nvPr>
        </p:nvSpPr>
        <p:spPr/>
        <p:txBody>
          <a:bodyPr/>
          <a:lstStyle/>
          <a:p>
            <a:fld id="{68794B53-CD79-4292-8FEC-AC0B17E0DC2F}" type="slidenum">
              <a:rPr lang="he-IL" smtClean="0"/>
              <a:t>‹#›</a:t>
            </a:fld>
            <a:endParaRPr lang="he-IL"/>
          </a:p>
        </p:txBody>
      </p:sp>
    </p:spTree>
    <p:extLst>
      <p:ext uri="{BB962C8B-B14F-4D97-AF65-F5344CB8AC3E}">
        <p14:creationId xmlns:p14="http://schemas.microsoft.com/office/powerpoint/2010/main" val="3231699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F439B-D53A-4A05-B374-0FEA5B017167}"/>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DECF53AB-78A2-4AF1-96EE-832D6A7A8A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08CEDE71-85FC-47DC-BFE4-A1D30E4148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1E1FD02B-F8ED-47BC-AC01-86ED82A99DB1}"/>
              </a:ext>
            </a:extLst>
          </p:cNvPr>
          <p:cNvSpPr>
            <a:spLocks noGrp="1"/>
          </p:cNvSpPr>
          <p:nvPr>
            <p:ph type="dt" sz="half" idx="10"/>
          </p:nvPr>
        </p:nvSpPr>
        <p:spPr/>
        <p:txBody>
          <a:bodyPr/>
          <a:lstStyle/>
          <a:p>
            <a:fld id="{3F1BC7DC-85D4-40B4-8328-4CF85B7EB2B3}" type="datetimeFigureOut">
              <a:rPr lang="he-IL" smtClean="0"/>
              <a:t>כ"ג/סיון/תשפ"א</a:t>
            </a:fld>
            <a:endParaRPr lang="he-IL"/>
          </a:p>
        </p:txBody>
      </p:sp>
      <p:sp>
        <p:nvSpPr>
          <p:cNvPr id="6" name="Footer Placeholder 5">
            <a:extLst>
              <a:ext uri="{FF2B5EF4-FFF2-40B4-BE49-F238E27FC236}">
                <a16:creationId xmlns:a16="http://schemas.microsoft.com/office/drawing/2014/main" id="{9D1B04C8-84BC-4263-BFC6-059DAAE81D5D}"/>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93A73115-3410-4DE1-9F8D-061B5D38ADE6}"/>
              </a:ext>
            </a:extLst>
          </p:cNvPr>
          <p:cNvSpPr>
            <a:spLocks noGrp="1"/>
          </p:cNvSpPr>
          <p:nvPr>
            <p:ph type="sldNum" sz="quarter" idx="12"/>
          </p:nvPr>
        </p:nvSpPr>
        <p:spPr/>
        <p:txBody>
          <a:bodyPr/>
          <a:lstStyle/>
          <a:p>
            <a:fld id="{68794B53-CD79-4292-8FEC-AC0B17E0DC2F}" type="slidenum">
              <a:rPr lang="he-IL" smtClean="0"/>
              <a:t>‹#›</a:t>
            </a:fld>
            <a:endParaRPr lang="he-IL"/>
          </a:p>
        </p:txBody>
      </p:sp>
    </p:spTree>
    <p:extLst>
      <p:ext uri="{BB962C8B-B14F-4D97-AF65-F5344CB8AC3E}">
        <p14:creationId xmlns:p14="http://schemas.microsoft.com/office/powerpoint/2010/main" val="1121440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ECA5C-99C2-424E-AFC8-B78BA535B3F7}"/>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E154C73D-A45F-4E0D-B58A-6607BB759E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61CFE7-033B-4026-9973-062AC15F8C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44021DC4-C661-4690-876A-5A76A56381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FC0DB0-B528-471B-8D18-E83720B306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A2AD34B0-7CDD-47C8-AEA7-55CFF4CF5169}"/>
              </a:ext>
            </a:extLst>
          </p:cNvPr>
          <p:cNvSpPr>
            <a:spLocks noGrp="1"/>
          </p:cNvSpPr>
          <p:nvPr>
            <p:ph type="dt" sz="half" idx="10"/>
          </p:nvPr>
        </p:nvSpPr>
        <p:spPr/>
        <p:txBody>
          <a:bodyPr/>
          <a:lstStyle/>
          <a:p>
            <a:fld id="{3F1BC7DC-85D4-40B4-8328-4CF85B7EB2B3}" type="datetimeFigureOut">
              <a:rPr lang="he-IL" smtClean="0"/>
              <a:t>כ"ג/סיון/תשפ"א</a:t>
            </a:fld>
            <a:endParaRPr lang="he-IL"/>
          </a:p>
        </p:txBody>
      </p:sp>
      <p:sp>
        <p:nvSpPr>
          <p:cNvPr id="8" name="Footer Placeholder 7">
            <a:extLst>
              <a:ext uri="{FF2B5EF4-FFF2-40B4-BE49-F238E27FC236}">
                <a16:creationId xmlns:a16="http://schemas.microsoft.com/office/drawing/2014/main" id="{34B2D21D-FA3E-4EA2-A3D8-A369C9C61874}"/>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6530A945-2943-49A7-BC34-CC9F98B2EF0C}"/>
              </a:ext>
            </a:extLst>
          </p:cNvPr>
          <p:cNvSpPr>
            <a:spLocks noGrp="1"/>
          </p:cNvSpPr>
          <p:nvPr>
            <p:ph type="sldNum" sz="quarter" idx="12"/>
          </p:nvPr>
        </p:nvSpPr>
        <p:spPr/>
        <p:txBody>
          <a:bodyPr/>
          <a:lstStyle/>
          <a:p>
            <a:fld id="{68794B53-CD79-4292-8FEC-AC0B17E0DC2F}" type="slidenum">
              <a:rPr lang="he-IL" smtClean="0"/>
              <a:t>‹#›</a:t>
            </a:fld>
            <a:endParaRPr lang="he-IL"/>
          </a:p>
        </p:txBody>
      </p:sp>
    </p:spTree>
    <p:extLst>
      <p:ext uri="{BB962C8B-B14F-4D97-AF65-F5344CB8AC3E}">
        <p14:creationId xmlns:p14="http://schemas.microsoft.com/office/powerpoint/2010/main" val="3933595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AFEE6-DDA0-469F-9EE6-C23D8B23C036}"/>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6B9AFDF9-0A98-49D6-8C63-4E97D731F50F}"/>
              </a:ext>
            </a:extLst>
          </p:cNvPr>
          <p:cNvSpPr>
            <a:spLocks noGrp="1"/>
          </p:cNvSpPr>
          <p:nvPr>
            <p:ph type="dt" sz="half" idx="10"/>
          </p:nvPr>
        </p:nvSpPr>
        <p:spPr/>
        <p:txBody>
          <a:bodyPr/>
          <a:lstStyle/>
          <a:p>
            <a:fld id="{3F1BC7DC-85D4-40B4-8328-4CF85B7EB2B3}" type="datetimeFigureOut">
              <a:rPr lang="he-IL" smtClean="0"/>
              <a:t>כ"ג/סיון/תשפ"א</a:t>
            </a:fld>
            <a:endParaRPr lang="he-IL"/>
          </a:p>
        </p:txBody>
      </p:sp>
      <p:sp>
        <p:nvSpPr>
          <p:cNvPr id="4" name="Footer Placeholder 3">
            <a:extLst>
              <a:ext uri="{FF2B5EF4-FFF2-40B4-BE49-F238E27FC236}">
                <a16:creationId xmlns:a16="http://schemas.microsoft.com/office/drawing/2014/main" id="{BE6BE7F2-6F65-4B41-924A-41299C043261}"/>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5830B55D-C7C3-4BA7-907B-EEE2330F1F88}"/>
              </a:ext>
            </a:extLst>
          </p:cNvPr>
          <p:cNvSpPr>
            <a:spLocks noGrp="1"/>
          </p:cNvSpPr>
          <p:nvPr>
            <p:ph type="sldNum" sz="quarter" idx="12"/>
          </p:nvPr>
        </p:nvSpPr>
        <p:spPr/>
        <p:txBody>
          <a:bodyPr/>
          <a:lstStyle/>
          <a:p>
            <a:fld id="{68794B53-CD79-4292-8FEC-AC0B17E0DC2F}" type="slidenum">
              <a:rPr lang="he-IL" smtClean="0"/>
              <a:t>‹#›</a:t>
            </a:fld>
            <a:endParaRPr lang="he-IL"/>
          </a:p>
        </p:txBody>
      </p:sp>
    </p:spTree>
    <p:extLst>
      <p:ext uri="{BB962C8B-B14F-4D97-AF65-F5344CB8AC3E}">
        <p14:creationId xmlns:p14="http://schemas.microsoft.com/office/powerpoint/2010/main" val="4036240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F70B27-0B32-4ED5-B783-FCBC8EF487C2}"/>
              </a:ext>
            </a:extLst>
          </p:cNvPr>
          <p:cNvSpPr>
            <a:spLocks noGrp="1"/>
          </p:cNvSpPr>
          <p:nvPr>
            <p:ph type="dt" sz="half" idx="10"/>
          </p:nvPr>
        </p:nvSpPr>
        <p:spPr/>
        <p:txBody>
          <a:bodyPr/>
          <a:lstStyle/>
          <a:p>
            <a:fld id="{3F1BC7DC-85D4-40B4-8328-4CF85B7EB2B3}" type="datetimeFigureOut">
              <a:rPr lang="he-IL" smtClean="0"/>
              <a:t>כ"ג/סיון/תשפ"א</a:t>
            </a:fld>
            <a:endParaRPr lang="he-IL"/>
          </a:p>
        </p:txBody>
      </p:sp>
      <p:sp>
        <p:nvSpPr>
          <p:cNvPr id="3" name="Footer Placeholder 2">
            <a:extLst>
              <a:ext uri="{FF2B5EF4-FFF2-40B4-BE49-F238E27FC236}">
                <a16:creationId xmlns:a16="http://schemas.microsoft.com/office/drawing/2014/main" id="{16AF2887-5A22-4A23-BC3D-ED68D9A13799}"/>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DE1E3FB5-DA60-485C-9D43-5C020BAEAE98}"/>
              </a:ext>
            </a:extLst>
          </p:cNvPr>
          <p:cNvSpPr>
            <a:spLocks noGrp="1"/>
          </p:cNvSpPr>
          <p:nvPr>
            <p:ph type="sldNum" sz="quarter" idx="12"/>
          </p:nvPr>
        </p:nvSpPr>
        <p:spPr/>
        <p:txBody>
          <a:bodyPr/>
          <a:lstStyle/>
          <a:p>
            <a:fld id="{68794B53-CD79-4292-8FEC-AC0B17E0DC2F}" type="slidenum">
              <a:rPr lang="he-IL" smtClean="0"/>
              <a:t>‹#›</a:t>
            </a:fld>
            <a:endParaRPr lang="he-IL"/>
          </a:p>
        </p:txBody>
      </p:sp>
    </p:spTree>
    <p:extLst>
      <p:ext uri="{BB962C8B-B14F-4D97-AF65-F5344CB8AC3E}">
        <p14:creationId xmlns:p14="http://schemas.microsoft.com/office/powerpoint/2010/main" val="2777454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8A0EB-C0ED-4449-AC24-91E8A5161F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A52885D6-1C9B-48C5-9236-E21D392BCF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152EF0F8-ABAA-4C20-98D4-C5F29AB13C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505CC9-9F5C-4498-8B9C-DAA8ADE7DEE0}"/>
              </a:ext>
            </a:extLst>
          </p:cNvPr>
          <p:cNvSpPr>
            <a:spLocks noGrp="1"/>
          </p:cNvSpPr>
          <p:nvPr>
            <p:ph type="dt" sz="half" idx="10"/>
          </p:nvPr>
        </p:nvSpPr>
        <p:spPr/>
        <p:txBody>
          <a:bodyPr/>
          <a:lstStyle/>
          <a:p>
            <a:fld id="{3F1BC7DC-85D4-40B4-8328-4CF85B7EB2B3}" type="datetimeFigureOut">
              <a:rPr lang="he-IL" smtClean="0"/>
              <a:t>כ"ג/סיון/תשפ"א</a:t>
            </a:fld>
            <a:endParaRPr lang="he-IL"/>
          </a:p>
        </p:txBody>
      </p:sp>
      <p:sp>
        <p:nvSpPr>
          <p:cNvPr id="6" name="Footer Placeholder 5">
            <a:extLst>
              <a:ext uri="{FF2B5EF4-FFF2-40B4-BE49-F238E27FC236}">
                <a16:creationId xmlns:a16="http://schemas.microsoft.com/office/drawing/2014/main" id="{C24572B4-EC9A-4A9D-9093-D7C17BC8F74F}"/>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A3066246-575F-4AB1-9D35-179DD5D59536}"/>
              </a:ext>
            </a:extLst>
          </p:cNvPr>
          <p:cNvSpPr>
            <a:spLocks noGrp="1"/>
          </p:cNvSpPr>
          <p:nvPr>
            <p:ph type="sldNum" sz="quarter" idx="12"/>
          </p:nvPr>
        </p:nvSpPr>
        <p:spPr/>
        <p:txBody>
          <a:bodyPr/>
          <a:lstStyle/>
          <a:p>
            <a:fld id="{68794B53-CD79-4292-8FEC-AC0B17E0DC2F}" type="slidenum">
              <a:rPr lang="he-IL" smtClean="0"/>
              <a:t>‹#›</a:t>
            </a:fld>
            <a:endParaRPr lang="he-IL"/>
          </a:p>
        </p:txBody>
      </p:sp>
    </p:spTree>
    <p:extLst>
      <p:ext uri="{BB962C8B-B14F-4D97-AF65-F5344CB8AC3E}">
        <p14:creationId xmlns:p14="http://schemas.microsoft.com/office/powerpoint/2010/main" val="113575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D77DE-DF47-40DD-85FA-50E0CEADAE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B100A9A1-4755-47DE-87E2-21F12C5D45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8BB393E4-6551-4BCB-96F8-1A654AEED1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17B3D3-122D-45CB-84B7-71550B3F4220}"/>
              </a:ext>
            </a:extLst>
          </p:cNvPr>
          <p:cNvSpPr>
            <a:spLocks noGrp="1"/>
          </p:cNvSpPr>
          <p:nvPr>
            <p:ph type="dt" sz="half" idx="10"/>
          </p:nvPr>
        </p:nvSpPr>
        <p:spPr/>
        <p:txBody>
          <a:bodyPr/>
          <a:lstStyle/>
          <a:p>
            <a:fld id="{3F1BC7DC-85D4-40B4-8328-4CF85B7EB2B3}" type="datetimeFigureOut">
              <a:rPr lang="he-IL" smtClean="0"/>
              <a:t>כ"ג/סיון/תשפ"א</a:t>
            </a:fld>
            <a:endParaRPr lang="he-IL"/>
          </a:p>
        </p:txBody>
      </p:sp>
      <p:sp>
        <p:nvSpPr>
          <p:cNvPr id="6" name="Footer Placeholder 5">
            <a:extLst>
              <a:ext uri="{FF2B5EF4-FFF2-40B4-BE49-F238E27FC236}">
                <a16:creationId xmlns:a16="http://schemas.microsoft.com/office/drawing/2014/main" id="{F1A18653-1DD6-4B5C-B758-FDB2DF441F3B}"/>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8E683703-1ECD-47DD-9231-1BCF90F2F80C}"/>
              </a:ext>
            </a:extLst>
          </p:cNvPr>
          <p:cNvSpPr>
            <a:spLocks noGrp="1"/>
          </p:cNvSpPr>
          <p:nvPr>
            <p:ph type="sldNum" sz="quarter" idx="12"/>
          </p:nvPr>
        </p:nvSpPr>
        <p:spPr/>
        <p:txBody>
          <a:bodyPr/>
          <a:lstStyle/>
          <a:p>
            <a:fld id="{68794B53-CD79-4292-8FEC-AC0B17E0DC2F}" type="slidenum">
              <a:rPr lang="he-IL" smtClean="0"/>
              <a:t>‹#›</a:t>
            </a:fld>
            <a:endParaRPr lang="he-IL"/>
          </a:p>
        </p:txBody>
      </p:sp>
    </p:spTree>
    <p:extLst>
      <p:ext uri="{BB962C8B-B14F-4D97-AF65-F5344CB8AC3E}">
        <p14:creationId xmlns:p14="http://schemas.microsoft.com/office/powerpoint/2010/main" val="97292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67D60C-F73E-4BD9-BA7E-38AC39D448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9BFCB067-9A50-433C-B218-5B64E2661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5BA747EB-2027-4E73-A9A3-B675636845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BC7DC-85D4-40B4-8328-4CF85B7EB2B3}" type="datetimeFigureOut">
              <a:rPr lang="he-IL" smtClean="0"/>
              <a:t>כ"ג/סיון/תשפ"א</a:t>
            </a:fld>
            <a:endParaRPr lang="he-IL"/>
          </a:p>
        </p:txBody>
      </p:sp>
      <p:sp>
        <p:nvSpPr>
          <p:cNvPr id="5" name="Footer Placeholder 4">
            <a:extLst>
              <a:ext uri="{FF2B5EF4-FFF2-40B4-BE49-F238E27FC236}">
                <a16:creationId xmlns:a16="http://schemas.microsoft.com/office/drawing/2014/main" id="{55D38331-2FF2-4F3A-8FF4-9E501EB3EA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0C9B4099-0B88-40C1-9F39-948D6ED48C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94B53-CD79-4292-8FEC-AC0B17E0DC2F}" type="slidenum">
              <a:rPr lang="he-IL" smtClean="0"/>
              <a:t>‹#›</a:t>
            </a:fld>
            <a:endParaRPr lang="he-IL"/>
          </a:p>
        </p:txBody>
      </p:sp>
    </p:spTree>
    <p:extLst>
      <p:ext uri="{BB962C8B-B14F-4D97-AF65-F5344CB8AC3E}">
        <p14:creationId xmlns:p14="http://schemas.microsoft.com/office/powerpoint/2010/main" val="4028875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96CA0-7E39-47AA-9545-D8D7798C8F1A}"/>
              </a:ext>
            </a:extLst>
          </p:cNvPr>
          <p:cNvSpPr>
            <a:spLocks noGrp="1"/>
          </p:cNvSpPr>
          <p:nvPr>
            <p:ph type="ctrTitle"/>
          </p:nvPr>
        </p:nvSpPr>
        <p:spPr/>
        <p:txBody>
          <a:bodyPr/>
          <a:lstStyle/>
          <a:p>
            <a:r>
              <a:rPr lang="he-IL" dirty="0"/>
              <a:t>שליחות לדבר מצווה</a:t>
            </a:r>
          </a:p>
        </p:txBody>
      </p:sp>
      <p:sp>
        <p:nvSpPr>
          <p:cNvPr id="3" name="Subtitle 2">
            <a:extLst>
              <a:ext uri="{FF2B5EF4-FFF2-40B4-BE49-F238E27FC236}">
                <a16:creationId xmlns:a16="http://schemas.microsoft.com/office/drawing/2014/main" id="{D2A68B23-70E2-43CF-9273-D919E4EAF3F4}"/>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4157326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1905E-A152-4360-A677-B7CF3C51D7AD}"/>
              </a:ext>
            </a:extLst>
          </p:cNvPr>
          <p:cNvSpPr>
            <a:spLocks noGrp="1"/>
          </p:cNvSpPr>
          <p:nvPr>
            <p:ph type="title"/>
          </p:nvPr>
        </p:nvSpPr>
        <p:spPr/>
        <p:txBody>
          <a:bodyPr/>
          <a:lstStyle/>
          <a:p>
            <a:endParaRPr lang="he-IL" dirty="0"/>
          </a:p>
        </p:txBody>
      </p:sp>
      <p:sp>
        <p:nvSpPr>
          <p:cNvPr id="3" name="Content Placeholder 2">
            <a:extLst>
              <a:ext uri="{FF2B5EF4-FFF2-40B4-BE49-F238E27FC236}">
                <a16:creationId xmlns:a16="http://schemas.microsoft.com/office/drawing/2014/main" id="{C9A96E5B-A11F-4DE2-996A-51292BF609FC}"/>
              </a:ext>
            </a:extLst>
          </p:cNvPr>
          <p:cNvSpPr>
            <a:spLocks noGrp="1"/>
          </p:cNvSpPr>
          <p:nvPr>
            <p:ph idx="1"/>
          </p:nvPr>
        </p:nvSpPr>
        <p:spPr/>
        <p:txBody>
          <a:bodyPr>
            <a:normAutofit/>
          </a:bodyPr>
          <a:lstStyle/>
          <a:p>
            <a:pPr marL="0" indent="0" algn="r" rtl="1">
              <a:buNone/>
            </a:pPr>
            <a:r>
              <a:rPr lang="he-IL" dirty="0"/>
              <a:t>חידושי </a:t>
            </a:r>
            <a:r>
              <a:rPr lang="he-IL" dirty="0" err="1"/>
              <a:t>הגר"ח</a:t>
            </a:r>
            <a:r>
              <a:rPr lang="he-IL" dirty="0"/>
              <a:t> קידושין דף </a:t>
            </a:r>
            <a:r>
              <a:rPr lang="he-IL" dirty="0" err="1"/>
              <a:t>מב</a:t>
            </a:r>
            <a:r>
              <a:rPr lang="he-IL" dirty="0"/>
              <a:t> עמוד ב - </a:t>
            </a:r>
            <a:r>
              <a:rPr lang="he-IL" dirty="0" err="1"/>
              <a:t>בענין</a:t>
            </a:r>
            <a:r>
              <a:rPr lang="he-IL" dirty="0"/>
              <a:t> שליחות במצות</a:t>
            </a:r>
          </a:p>
          <a:p>
            <a:pPr marL="0" indent="0" algn="r" rtl="1">
              <a:buNone/>
            </a:pPr>
            <a:r>
              <a:rPr lang="he-IL" dirty="0"/>
              <a:t>...ונראה לומר באופן אחר הא דלא מהני שליחות </a:t>
            </a:r>
            <a:r>
              <a:rPr lang="he-IL" dirty="0" err="1"/>
              <a:t>במצוה</a:t>
            </a:r>
            <a:r>
              <a:rPr lang="he-IL" dirty="0"/>
              <a:t>, </a:t>
            </a:r>
            <a:r>
              <a:rPr lang="he-IL" b="1" u="sng" dirty="0"/>
              <a:t>דכל מאי </a:t>
            </a:r>
            <a:r>
              <a:rPr lang="he-IL" b="1" u="sng" dirty="0" err="1"/>
              <a:t>דמהני</a:t>
            </a:r>
            <a:r>
              <a:rPr lang="he-IL" b="1" u="sng" dirty="0"/>
              <a:t> שליחות הוא רק כשהמשלח בעלים על דבר השליחות</a:t>
            </a:r>
            <a:r>
              <a:rPr lang="he-IL" dirty="0"/>
              <a:t>, דכל מקור הדין של שליחות הוא </a:t>
            </a:r>
            <a:r>
              <a:rPr lang="he-IL" dirty="0" err="1"/>
              <a:t>מגיטין</a:t>
            </a:r>
            <a:r>
              <a:rPr lang="he-IL" dirty="0"/>
              <a:t> </a:t>
            </a:r>
            <a:r>
              <a:rPr lang="he-IL" dirty="0" err="1"/>
              <a:t>וקדושין</a:t>
            </a:r>
            <a:r>
              <a:rPr lang="he-IL" dirty="0"/>
              <a:t> ותרומה </a:t>
            </a:r>
            <a:r>
              <a:rPr lang="he-IL" b="1" u="sng" dirty="0" err="1"/>
              <a:t>דשם</a:t>
            </a:r>
            <a:r>
              <a:rPr lang="he-IL" b="1" u="sng" dirty="0"/>
              <a:t> הוא בעלים על דבר השליחות</a:t>
            </a:r>
            <a:r>
              <a:rPr lang="he-IL" dirty="0"/>
              <a:t>, וכמו </a:t>
            </a:r>
            <a:r>
              <a:rPr lang="he-IL" dirty="0" err="1"/>
              <a:t>שמצינו</a:t>
            </a:r>
            <a:r>
              <a:rPr lang="he-IL" dirty="0"/>
              <a:t> במילתא </a:t>
            </a:r>
            <a:r>
              <a:rPr lang="he-IL" dirty="0" err="1"/>
              <a:t>דליתא</a:t>
            </a:r>
            <a:r>
              <a:rPr lang="he-IL" dirty="0"/>
              <a:t> בתנאי </a:t>
            </a:r>
            <a:r>
              <a:rPr lang="he-IL" dirty="0" err="1"/>
              <a:t>ליתא</a:t>
            </a:r>
            <a:r>
              <a:rPr lang="he-IL" dirty="0"/>
              <a:t> בשליחות </a:t>
            </a:r>
            <a:r>
              <a:rPr lang="he-IL" dirty="0" err="1"/>
              <a:t>דכשאינו</a:t>
            </a:r>
            <a:r>
              <a:rPr lang="he-IL" dirty="0"/>
              <a:t> יכול להתנות הוי ראיה שהוא לא בעלים על הדבר, וע"כ במצות שאינו בעלים לא מהני שליחות, והא </a:t>
            </a:r>
            <a:r>
              <a:rPr lang="he-IL" dirty="0" err="1"/>
              <a:t>דאיתא</a:t>
            </a:r>
            <a:r>
              <a:rPr lang="he-IL" dirty="0"/>
              <a:t> בשמאי הזקן </a:t>
            </a:r>
            <a:r>
              <a:rPr lang="he-IL" dirty="0" err="1"/>
              <a:t>דמהני</a:t>
            </a:r>
            <a:r>
              <a:rPr lang="he-IL" dirty="0"/>
              <a:t> שליחות לדבר עבירה אף דאינו בעלים, נראה </a:t>
            </a:r>
            <a:r>
              <a:rPr lang="he-IL" dirty="0" err="1"/>
              <a:t>דזה</a:t>
            </a:r>
            <a:r>
              <a:rPr lang="he-IL" dirty="0"/>
              <a:t> נתחדש בפסוק </a:t>
            </a:r>
            <a:r>
              <a:rPr lang="he-IL" dirty="0" err="1"/>
              <a:t>דאותו</a:t>
            </a:r>
            <a:r>
              <a:rPr lang="he-IL" dirty="0"/>
              <a:t> הרגת בחרב בני עמון </a:t>
            </a:r>
            <a:r>
              <a:rPr lang="he-IL" dirty="0" err="1"/>
              <a:t>וכדאיתא</a:t>
            </a:r>
            <a:r>
              <a:rPr lang="he-IL" dirty="0"/>
              <a:t> בקידושין דף מג. [א"ה, ועי' </a:t>
            </a:r>
            <a:r>
              <a:rPr lang="he-IL" dirty="0" err="1"/>
              <a:t>ברכ"ש</a:t>
            </a:r>
            <a:r>
              <a:rPr lang="he-IL" dirty="0"/>
              <a:t> קידושין סי' כ שהביא בשם </a:t>
            </a:r>
            <a:r>
              <a:rPr lang="he-IL" dirty="0" err="1"/>
              <a:t>הגר"ח</a:t>
            </a:r>
            <a:r>
              <a:rPr lang="he-IL" dirty="0"/>
              <a:t> עוד ביאור בזה].</a:t>
            </a:r>
          </a:p>
        </p:txBody>
      </p:sp>
    </p:spTree>
    <p:extLst>
      <p:ext uri="{BB962C8B-B14F-4D97-AF65-F5344CB8AC3E}">
        <p14:creationId xmlns:p14="http://schemas.microsoft.com/office/powerpoint/2010/main" val="1450079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52D9A-FCF2-4617-B025-CD8F0DD561C1}"/>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DC8C342A-5BA6-457A-93E1-C06EBC26272C}"/>
              </a:ext>
            </a:extLst>
          </p:cNvPr>
          <p:cNvGraphicFramePr>
            <a:graphicFrameLocks noGrp="1"/>
          </p:cNvGraphicFramePr>
          <p:nvPr>
            <p:ph idx="1"/>
            <p:extLst>
              <p:ext uri="{D42A27DB-BD31-4B8C-83A1-F6EECF244321}">
                <p14:modId xmlns:p14="http://schemas.microsoft.com/office/powerpoint/2010/main" val="4746564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4384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72CC651-B96F-4920-9753-ED5648CD4D1E}"/>
              </a:ext>
            </a:extLst>
          </p:cNvPr>
          <p:cNvGraphicFramePr>
            <a:graphicFrameLocks noGrp="1"/>
          </p:cNvGraphicFramePr>
          <p:nvPr>
            <p:ph idx="1"/>
            <p:extLst>
              <p:ext uri="{D42A27DB-BD31-4B8C-83A1-F6EECF244321}">
                <p14:modId xmlns:p14="http://schemas.microsoft.com/office/powerpoint/2010/main" val="3509394217"/>
              </p:ext>
            </p:extLst>
          </p:nvPr>
        </p:nvGraphicFramePr>
        <p:xfrm>
          <a:off x="838200" y="94390"/>
          <a:ext cx="10515600" cy="6082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7817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81384-534F-4A82-A2C3-2BFF8494AE08}"/>
              </a:ext>
            </a:extLst>
          </p:cNvPr>
          <p:cNvSpPr>
            <a:spLocks noGrp="1"/>
          </p:cNvSpPr>
          <p:nvPr>
            <p:ph type="title"/>
          </p:nvPr>
        </p:nvSpPr>
        <p:spPr/>
        <p:txBody>
          <a:bodyPr/>
          <a:lstStyle/>
          <a:p>
            <a:pPr algn="r" rtl="1"/>
            <a:r>
              <a:rPr lang="he-IL" dirty="0"/>
              <a:t>"דבר שבגופו"</a:t>
            </a:r>
          </a:p>
        </p:txBody>
      </p:sp>
      <p:sp>
        <p:nvSpPr>
          <p:cNvPr id="3" name="Content Placeholder 2">
            <a:extLst>
              <a:ext uri="{FF2B5EF4-FFF2-40B4-BE49-F238E27FC236}">
                <a16:creationId xmlns:a16="http://schemas.microsoft.com/office/drawing/2014/main" id="{2A6B9926-CF6A-45D4-B2C9-7E390DA3989B}"/>
              </a:ext>
            </a:extLst>
          </p:cNvPr>
          <p:cNvSpPr>
            <a:spLocks noGrp="1"/>
          </p:cNvSpPr>
          <p:nvPr>
            <p:ph idx="1"/>
          </p:nvPr>
        </p:nvSpPr>
        <p:spPr/>
        <p:txBody>
          <a:bodyPr/>
          <a:lstStyle/>
          <a:p>
            <a:pPr marL="0" indent="0" algn="r" rtl="1">
              <a:buNone/>
            </a:pPr>
            <a:r>
              <a:rPr lang="he-IL" dirty="0"/>
              <a:t>תוספות רי"ד מסכת קידושין דף </a:t>
            </a:r>
            <a:r>
              <a:rPr lang="he-IL" dirty="0" err="1"/>
              <a:t>מב</a:t>
            </a:r>
            <a:r>
              <a:rPr lang="he-IL" dirty="0"/>
              <a:t> עמוד ב </a:t>
            </a:r>
          </a:p>
          <a:p>
            <a:pPr marL="0" indent="0" algn="r" rtl="1">
              <a:buNone/>
            </a:pPr>
            <a:r>
              <a:rPr lang="he-IL" dirty="0"/>
              <a:t>שאני התם דאין שליח לדבר עבירה יש מקשים א"כ לכל דבר מצוה יועיל השליח ויאמר אדם </a:t>
            </a:r>
            <a:r>
              <a:rPr lang="he-IL" dirty="0" err="1"/>
              <a:t>לחבירו</a:t>
            </a:r>
            <a:r>
              <a:rPr lang="he-IL" dirty="0"/>
              <a:t> שב בסוכה בעבורי הנח תפילין בעבורי. ולאו מילתא היא </a:t>
            </a:r>
            <a:r>
              <a:rPr lang="he-IL" b="1" u="sng" dirty="0" err="1"/>
              <a:t>שהמצוה</a:t>
            </a:r>
            <a:r>
              <a:rPr lang="he-IL" b="1" u="sng" dirty="0"/>
              <a:t> שחייבו המקום לעשות בגופו </a:t>
            </a:r>
            <a:r>
              <a:rPr lang="he-IL" b="1" u="sng" dirty="0" err="1"/>
              <a:t>האיך</a:t>
            </a:r>
            <a:r>
              <a:rPr lang="he-IL" b="1" u="sng" dirty="0"/>
              <a:t> יפטר הוא על ידי שלוחו והוא לא יעשה כלום</a:t>
            </a:r>
            <a:r>
              <a:rPr lang="he-IL" dirty="0"/>
              <a:t> </a:t>
            </a:r>
            <a:r>
              <a:rPr lang="he-IL" dirty="0" err="1"/>
              <a:t>בודאי</a:t>
            </a:r>
            <a:r>
              <a:rPr lang="he-IL" dirty="0"/>
              <a:t> </a:t>
            </a:r>
            <a:r>
              <a:rPr lang="he-IL" b="1" dirty="0"/>
              <a:t>בגירושין </a:t>
            </a:r>
            <a:r>
              <a:rPr lang="he-IL" b="1" dirty="0" err="1"/>
              <a:t>ובקדושין</a:t>
            </a:r>
            <a:r>
              <a:rPr lang="he-IL" b="1" dirty="0"/>
              <a:t> מהני כי הוא המגרש ולא השליח</a:t>
            </a:r>
            <a:r>
              <a:rPr lang="he-IL" dirty="0"/>
              <a:t> שמה כתב בגט אנא פלוני </a:t>
            </a:r>
            <a:r>
              <a:rPr lang="he-IL" dirty="0" err="1"/>
              <a:t>פטרית</a:t>
            </a:r>
            <a:r>
              <a:rPr lang="he-IL" dirty="0"/>
              <a:t> פלונית וכן נמי </a:t>
            </a:r>
            <a:r>
              <a:rPr lang="he-IL" dirty="0" err="1"/>
              <a:t>האשה</a:t>
            </a:r>
            <a:r>
              <a:rPr lang="he-IL" dirty="0"/>
              <a:t> למי היא מקודשת כי אם לו והיא אשתו וכן בתרומה הוא נותן התרומה מפירותיו וכן בפסח הוא אוכלו ועל שמו ישחט </a:t>
            </a:r>
            <a:r>
              <a:rPr lang="he-IL" dirty="0" err="1"/>
              <a:t>ויזרק</a:t>
            </a:r>
            <a:r>
              <a:rPr lang="he-IL" dirty="0"/>
              <a:t> הדם </a:t>
            </a:r>
            <a:r>
              <a:rPr lang="he-IL" b="1" dirty="0"/>
              <a:t>אבל בסוכה הכי נמי יכול לומר לשליחו עשה לי סוכה והוא יושב בה אבל אם ישב בה </a:t>
            </a:r>
            <a:r>
              <a:rPr lang="he-IL" b="1" dirty="0" err="1"/>
              <a:t>חבירו</a:t>
            </a:r>
            <a:r>
              <a:rPr lang="he-IL" b="1" dirty="0"/>
              <a:t> לא קיים הוא כלום וכן לולב וציצית וכל המצות</a:t>
            </a:r>
            <a:r>
              <a:rPr lang="he-IL" dirty="0"/>
              <a:t>:</a:t>
            </a:r>
          </a:p>
        </p:txBody>
      </p:sp>
    </p:spTree>
    <p:extLst>
      <p:ext uri="{BB962C8B-B14F-4D97-AF65-F5344CB8AC3E}">
        <p14:creationId xmlns:p14="http://schemas.microsoft.com/office/powerpoint/2010/main" val="3956741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341A1-1057-435F-94F9-A4777E71C001}"/>
              </a:ext>
            </a:extLst>
          </p:cNvPr>
          <p:cNvSpPr>
            <a:spLocks noGrp="1"/>
          </p:cNvSpPr>
          <p:nvPr>
            <p:ph type="title"/>
          </p:nvPr>
        </p:nvSpPr>
        <p:spPr/>
        <p:txBody>
          <a:bodyPr/>
          <a:lstStyle/>
          <a:p>
            <a:pPr algn="r" rtl="1"/>
            <a:r>
              <a:rPr lang="he-IL" dirty="0"/>
              <a:t>הגוף של השליח לא הגוף של הבעל, רק המעשה שלו מתייחס לבעלים</a:t>
            </a:r>
          </a:p>
        </p:txBody>
      </p:sp>
      <p:sp>
        <p:nvSpPr>
          <p:cNvPr id="3" name="Content Placeholder 2">
            <a:extLst>
              <a:ext uri="{FF2B5EF4-FFF2-40B4-BE49-F238E27FC236}">
                <a16:creationId xmlns:a16="http://schemas.microsoft.com/office/drawing/2014/main" id="{79D851BF-5820-4CB7-8615-570EAF264C62}"/>
              </a:ext>
            </a:extLst>
          </p:cNvPr>
          <p:cNvSpPr>
            <a:spLocks noGrp="1"/>
          </p:cNvSpPr>
          <p:nvPr>
            <p:ph idx="1"/>
          </p:nvPr>
        </p:nvSpPr>
        <p:spPr/>
        <p:txBody>
          <a:bodyPr>
            <a:normAutofit lnSpcReduction="10000"/>
          </a:bodyPr>
          <a:lstStyle/>
          <a:p>
            <a:pPr marL="0" indent="0" algn="r" rtl="1">
              <a:buNone/>
            </a:pPr>
            <a:r>
              <a:rPr lang="he-IL" dirty="0"/>
              <a:t>שו"ת חתם סופר חלק א (אורח חיים) סימן </a:t>
            </a:r>
            <a:r>
              <a:rPr lang="he-IL" dirty="0" err="1"/>
              <a:t>רא</a:t>
            </a:r>
            <a:r>
              <a:rPr lang="he-IL" dirty="0"/>
              <a:t> </a:t>
            </a:r>
          </a:p>
          <a:p>
            <a:pPr marL="0" indent="0" algn="r" rtl="1">
              <a:buNone/>
            </a:pPr>
            <a:r>
              <a:rPr lang="he-IL" dirty="0"/>
              <a:t>והשריש תוס' רי"ד שם וכן ביאר בס' כפות תמרים פרק לולב הגזול באורך [מ"א ע"ב ד"ה מנא ה"מ], </a:t>
            </a:r>
            <a:r>
              <a:rPr lang="he-IL" b="1" dirty="0" err="1"/>
              <a:t>דוקא</a:t>
            </a:r>
            <a:r>
              <a:rPr lang="he-IL" b="1" dirty="0"/>
              <a:t> מצות </a:t>
            </a:r>
            <a:r>
              <a:rPr lang="he-IL" b="1" u="sng" dirty="0"/>
              <a:t>שנעשים בגופו </a:t>
            </a:r>
            <a:r>
              <a:rPr lang="he-IL" b="1" dirty="0" err="1"/>
              <a:t>הוה</a:t>
            </a:r>
            <a:r>
              <a:rPr lang="he-IL" b="1" dirty="0"/>
              <a:t> שלוחו כמותו אבל לא מצות </a:t>
            </a:r>
            <a:r>
              <a:rPr lang="he-IL" b="1" u="sng" dirty="0"/>
              <a:t>שעל גופו</a:t>
            </a:r>
            <a:r>
              <a:rPr lang="he-IL" dirty="0"/>
              <a:t>, על דרך משל רצה הקדוש ברוך הוא שיהיו הקדשים נשחטים ושוב מצוה שיעשה ע"י הבעלים ואם נשחטה הבהמה ע"י שליח בעלים </a:t>
            </a:r>
            <a:r>
              <a:rPr lang="he-IL" dirty="0" err="1"/>
              <a:t>הוה</a:t>
            </a:r>
            <a:r>
              <a:rPr lang="he-IL" dirty="0"/>
              <a:t> כמותו, שיהיו נימולים ומצוה על האב שימול ושלוחו כמותו, שנקשור תפילין </a:t>
            </a:r>
            <a:r>
              <a:rPr lang="he-IL" dirty="0" err="1"/>
              <a:t>בזרועינו</a:t>
            </a:r>
            <a:r>
              <a:rPr lang="he-IL" dirty="0"/>
              <a:t>, הנה הקשירה נוכל לעשות ע"י שליח שיקשור לי תפילין על זרועי כאילו אני קשרתי', </a:t>
            </a:r>
            <a:r>
              <a:rPr lang="he-IL" b="1" dirty="0"/>
              <a:t>אבל להניח על זרועו או למול </a:t>
            </a:r>
            <a:r>
              <a:rPr lang="he-IL" b="1" dirty="0" err="1"/>
              <a:t>ערלתו</a:t>
            </a:r>
            <a:r>
              <a:rPr lang="he-IL" b="1" dirty="0"/>
              <a:t> ויהי' כאילו מונחים על זרוע המשלח, או </a:t>
            </a:r>
            <a:r>
              <a:rPr lang="he-IL" b="1" dirty="0" err="1"/>
              <a:t>ערלת</a:t>
            </a:r>
            <a:r>
              <a:rPr lang="he-IL" b="1" dirty="0"/>
              <a:t> המשלח נכרת, זה אינו,</a:t>
            </a:r>
            <a:r>
              <a:rPr lang="he-IL" dirty="0"/>
              <a:t> ע"כ נאמר </a:t>
            </a:r>
            <a:r>
              <a:rPr lang="he-IL" b="1" dirty="0"/>
              <a:t>מצות שעל ידי גופו שלוחו כמותו אבל לא מצות שעל גופו</a:t>
            </a:r>
            <a:r>
              <a:rPr lang="he-IL" dirty="0"/>
              <a:t>, ותפלה אי אפשר לעשות שליח אלא אם כן שומע גם הוא דהוה שומע כעונה, אבל </a:t>
            </a:r>
            <a:r>
              <a:rPr lang="he-IL" dirty="0" err="1"/>
              <a:t>בלא"ה</a:t>
            </a:r>
            <a:r>
              <a:rPr lang="he-IL" dirty="0"/>
              <a:t> לא </a:t>
            </a:r>
            <a:r>
              <a:rPr lang="he-IL" dirty="0" err="1"/>
              <a:t>הוה</a:t>
            </a:r>
            <a:r>
              <a:rPr lang="he-IL" dirty="0"/>
              <a:t> עקימת שפתיו של שליח כשל משלח דהוה מצוה שעל גופו:</a:t>
            </a:r>
          </a:p>
        </p:txBody>
      </p:sp>
    </p:spTree>
    <p:extLst>
      <p:ext uri="{BB962C8B-B14F-4D97-AF65-F5344CB8AC3E}">
        <p14:creationId xmlns:p14="http://schemas.microsoft.com/office/powerpoint/2010/main" val="273257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C8A96-9980-45EE-B27C-D3B0A762855A}"/>
              </a:ext>
            </a:extLst>
          </p:cNvPr>
          <p:cNvSpPr>
            <a:spLocks noGrp="1"/>
          </p:cNvSpPr>
          <p:nvPr>
            <p:ph type="title"/>
          </p:nvPr>
        </p:nvSpPr>
        <p:spPr/>
        <p:txBody>
          <a:bodyPr/>
          <a:lstStyle/>
          <a:p>
            <a:pPr algn="r" rtl="1"/>
            <a:r>
              <a:rPr lang="he-IL" dirty="0"/>
              <a:t>קצות- שליחות למעשים, אבל לא למילי </a:t>
            </a:r>
            <a:r>
              <a:rPr lang="he-IL" dirty="0" err="1"/>
              <a:t>דממילא</a:t>
            </a:r>
            <a:r>
              <a:rPr lang="he-IL" dirty="0"/>
              <a:t> (ולכן גוף השליח אינו כגוף הבעל)</a:t>
            </a:r>
          </a:p>
        </p:txBody>
      </p:sp>
      <p:sp>
        <p:nvSpPr>
          <p:cNvPr id="3" name="Content Placeholder 2">
            <a:extLst>
              <a:ext uri="{FF2B5EF4-FFF2-40B4-BE49-F238E27FC236}">
                <a16:creationId xmlns:a16="http://schemas.microsoft.com/office/drawing/2014/main" id="{62BB7A43-4FD7-4009-AC2B-FEC2B9325ABC}"/>
              </a:ext>
            </a:extLst>
          </p:cNvPr>
          <p:cNvSpPr>
            <a:spLocks noGrp="1"/>
          </p:cNvSpPr>
          <p:nvPr>
            <p:ph idx="1"/>
          </p:nvPr>
        </p:nvSpPr>
        <p:spPr/>
        <p:txBody>
          <a:bodyPr>
            <a:normAutofit fontScale="85000" lnSpcReduction="20000"/>
          </a:bodyPr>
          <a:lstStyle/>
          <a:p>
            <a:pPr marL="0" indent="0" algn="r" rtl="1">
              <a:buNone/>
            </a:pPr>
            <a:r>
              <a:rPr lang="he-IL" dirty="0"/>
              <a:t>קצות החושן סימן </a:t>
            </a:r>
            <a:r>
              <a:rPr lang="he-IL" dirty="0" err="1"/>
              <a:t>קפב</a:t>
            </a:r>
            <a:r>
              <a:rPr lang="he-IL" dirty="0"/>
              <a:t> </a:t>
            </a:r>
            <a:r>
              <a:rPr lang="he-IL" dirty="0" err="1"/>
              <a:t>ס"ק</a:t>
            </a:r>
            <a:r>
              <a:rPr lang="he-IL" dirty="0"/>
              <a:t> א </a:t>
            </a:r>
          </a:p>
          <a:p>
            <a:pPr marL="0" indent="0" algn="r" rtl="1">
              <a:buNone/>
            </a:pPr>
            <a:r>
              <a:rPr lang="he-IL" dirty="0"/>
              <a:t>והנראה לענ"ד בזה כיון </a:t>
            </a:r>
            <a:r>
              <a:rPr lang="he-IL" dirty="0" err="1"/>
              <a:t>דשליח</a:t>
            </a:r>
            <a:r>
              <a:rPr lang="he-IL" dirty="0"/>
              <a:t> של אדם כמותו לא </a:t>
            </a:r>
            <a:r>
              <a:rPr lang="he-IL" dirty="0" err="1"/>
              <a:t>אמרינן</a:t>
            </a:r>
            <a:r>
              <a:rPr lang="he-IL" dirty="0"/>
              <a:t> </a:t>
            </a:r>
            <a:r>
              <a:rPr lang="he-IL" b="1" dirty="0"/>
              <a:t>אלא </a:t>
            </a:r>
            <a:r>
              <a:rPr lang="he-IL" b="1" dirty="0" err="1"/>
              <a:t>במידי</a:t>
            </a:r>
            <a:r>
              <a:rPr lang="he-IL" b="1" dirty="0"/>
              <a:t> </a:t>
            </a:r>
            <a:r>
              <a:rPr lang="he-IL" b="1" dirty="0" err="1"/>
              <a:t>דעשיה</a:t>
            </a:r>
            <a:r>
              <a:rPr lang="he-IL" b="1" dirty="0"/>
              <a:t> דאז הו"ל מעשה שלוחו כמותו, אבל </a:t>
            </a:r>
            <a:r>
              <a:rPr lang="he-IL" b="1" dirty="0" err="1"/>
              <a:t>במידי</a:t>
            </a:r>
            <a:r>
              <a:rPr lang="he-IL" b="1" dirty="0"/>
              <a:t> </a:t>
            </a:r>
            <a:r>
              <a:rPr lang="he-IL" b="1" dirty="0" err="1"/>
              <a:t>דליכא</a:t>
            </a:r>
            <a:r>
              <a:rPr lang="he-IL" b="1" dirty="0"/>
              <a:t> עשיה לא </a:t>
            </a:r>
            <a:r>
              <a:rPr lang="he-IL" b="1" dirty="0" err="1"/>
              <a:t>אמרינן</a:t>
            </a:r>
            <a:r>
              <a:rPr lang="he-IL" b="1" dirty="0"/>
              <a:t> שליח של אדם כמותו</a:t>
            </a:r>
            <a:r>
              <a:rPr lang="he-IL" dirty="0"/>
              <a:t>, וכמ"ש </a:t>
            </a:r>
            <a:r>
              <a:rPr lang="he-IL" dirty="0" err="1"/>
              <a:t>הרא"ש</a:t>
            </a:r>
            <a:r>
              <a:rPr lang="he-IL" dirty="0"/>
              <a:t> בפירושו לנדרים דף ע"ב (ע"ב ד"ה והא) בהא </a:t>
            </a:r>
            <a:r>
              <a:rPr lang="he-IL" dirty="0" err="1"/>
              <a:t>דעושה</a:t>
            </a:r>
            <a:r>
              <a:rPr lang="he-IL" dirty="0"/>
              <a:t> שליח להפר נדרי אשתו </a:t>
            </a:r>
            <a:r>
              <a:rPr lang="he-IL" dirty="0" err="1"/>
              <a:t>דפריך</a:t>
            </a:r>
            <a:r>
              <a:rPr lang="he-IL" dirty="0"/>
              <a:t> בגמרא והא לא </a:t>
            </a:r>
            <a:r>
              <a:rPr lang="he-IL" dirty="0" err="1"/>
              <a:t>שמיע</a:t>
            </a:r>
            <a:r>
              <a:rPr lang="he-IL" dirty="0"/>
              <a:t> ליה וכתב שם ז"ל, שמיעת האפוטרופוס אינה כשמיעת הבעל ואף על פי </a:t>
            </a:r>
            <a:r>
              <a:rPr lang="he-IL" dirty="0" err="1"/>
              <a:t>שעשאו</a:t>
            </a:r>
            <a:r>
              <a:rPr lang="he-IL" dirty="0"/>
              <a:t> שליח להפר, </a:t>
            </a:r>
            <a:r>
              <a:rPr lang="he-IL" b="1" u="sng" dirty="0" err="1"/>
              <a:t>דבמידי</a:t>
            </a:r>
            <a:r>
              <a:rPr lang="he-IL" b="1" u="sng" dirty="0"/>
              <a:t> </a:t>
            </a:r>
            <a:r>
              <a:rPr lang="he-IL" b="1" u="sng" dirty="0" err="1"/>
              <a:t>דממילא</a:t>
            </a:r>
            <a:r>
              <a:rPr lang="he-IL" b="1" u="sng" dirty="0"/>
              <a:t> לא שייך מינוי שליחות</a:t>
            </a:r>
            <a:r>
              <a:rPr lang="he-IL" dirty="0"/>
              <a:t> עכ"ל, </a:t>
            </a:r>
            <a:r>
              <a:rPr lang="he-IL" dirty="0" err="1"/>
              <a:t>ומש"ה</a:t>
            </a:r>
            <a:r>
              <a:rPr lang="he-IL" dirty="0"/>
              <a:t> בפסח וקידושין וגירושין הו"ל מעשה שליח כמותו וכאילו הוא בעצמו שחט הפסח, וכן בקידושין וגירושין כאילו הבעל עצמו נתן הקידושין או הגירושין, וכן למ"ד יש שליח לדבר עבירה דהוא </a:t>
            </a:r>
            <a:r>
              <a:rPr lang="he-IL" dirty="0" err="1"/>
              <a:t>במידי</a:t>
            </a:r>
            <a:r>
              <a:rPr lang="he-IL" dirty="0"/>
              <a:t> </a:t>
            </a:r>
            <a:r>
              <a:rPr lang="he-IL" dirty="0" err="1"/>
              <a:t>דמעשה</a:t>
            </a:r>
            <a:r>
              <a:rPr lang="he-IL" dirty="0"/>
              <a:t> ושייך מינוי שליחות, </a:t>
            </a:r>
            <a:r>
              <a:rPr lang="he-IL" b="1" dirty="0"/>
              <a:t>אבל בתפילין כשהשליח מניח התפילין הנחה זו שהיא עשיה חשוב כאילו המשלח עשה הנחה זו, אבל </a:t>
            </a:r>
            <a:r>
              <a:rPr lang="he-IL" b="1" dirty="0" err="1"/>
              <a:t>אכתי</a:t>
            </a:r>
            <a:r>
              <a:rPr lang="he-IL" b="1" dirty="0"/>
              <a:t> לא הניח התפילין על ראשו אלא על ראש שלוחו </a:t>
            </a:r>
            <a:r>
              <a:rPr lang="he-IL" b="1" u="sng" dirty="0"/>
              <a:t>דאין גוף השליח כגוף המשלח</a:t>
            </a:r>
            <a:r>
              <a:rPr lang="he-IL" b="1" dirty="0"/>
              <a:t> כיון </a:t>
            </a:r>
            <a:r>
              <a:rPr lang="he-IL" b="1" dirty="0" err="1"/>
              <a:t>דבמידי</a:t>
            </a:r>
            <a:r>
              <a:rPr lang="he-IL" b="1" dirty="0"/>
              <a:t> </a:t>
            </a:r>
            <a:r>
              <a:rPr lang="he-IL" b="1" dirty="0" err="1"/>
              <a:t>דממילא</a:t>
            </a:r>
            <a:r>
              <a:rPr lang="he-IL" b="1" dirty="0"/>
              <a:t> לא שייך מינוי שליחות</a:t>
            </a:r>
            <a:r>
              <a:rPr lang="he-IL" dirty="0"/>
              <a:t>. </a:t>
            </a:r>
            <a:r>
              <a:rPr lang="he-IL" dirty="0" err="1"/>
              <a:t>ומש"ה</a:t>
            </a:r>
            <a:r>
              <a:rPr lang="he-IL" dirty="0"/>
              <a:t> בציצית ותפילין וסוכה נהי </a:t>
            </a:r>
            <a:r>
              <a:rPr lang="he-IL" dirty="0" err="1"/>
              <a:t>דהו"ל</a:t>
            </a:r>
            <a:r>
              <a:rPr lang="he-IL" dirty="0"/>
              <a:t> עשיית השליח כעשיית המשלח, כיון </a:t>
            </a:r>
            <a:r>
              <a:rPr lang="he-IL" dirty="0" err="1"/>
              <a:t>דגוף</a:t>
            </a:r>
            <a:r>
              <a:rPr lang="he-IL" dirty="0"/>
              <a:t> שלוחו לא הוי כגופו לא עשה המעשה בגופו אלא בגוף שלוחו, אבל בפסח וקידושין וגירושין, שחיטת הפסח ומעשה קידושין וגירושין </a:t>
            </a:r>
            <a:r>
              <a:rPr lang="he-IL" dirty="0" err="1"/>
              <a:t>דהו"ל</a:t>
            </a:r>
            <a:r>
              <a:rPr lang="he-IL" dirty="0"/>
              <a:t> כאילו עשה הוא, הרי נגמר המעשה, </a:t>
            </a:r>
            <a:r>
              <a:rPr lang="he-IL" dirty="0" err="1"/>
              <a:t>ודו"ק</a:t>
            </a:r>
            <a:r>
              <a:rPr lang="he-IL" dirty="0"/>
              <a:t> ותשכח </a:t>
            </a:r>
            <a:r>
              <a:rPr lang="he-IL" dirty="0" err="1"/>
              <a:t>דהכי</a:t>
            </a:r>
            <a:r>
              <a:rPr lang="he-IL" dirty="0"/>
              <a:t> הוא </a:t>
            </a:r>
            <a:r>
              <a:rPr lang="he-IL" dirty="0" err="1"/>
              <a:t>ברירא</a:t>
            </a:r>
            <a:r>
              <a:rPr lang="he-IL" dirty="0"/>
              <a:t> </a:t>
            </a:r>
            <a:r>
              <a:rPr lang="he-IL" dirty="0" err="1"/>
              <a:t>דהך</a:t>
            </a:r>
            <a:r>
              <a:rPr lang="he-IL" dirty="0"/>
              <a:t> </a:t>
            </a:r>
            <a:r>
              <a:rPr lang="he-IL" dirty="0" err="1"/>
              <a:t>מלתא</a:t>
            </a:r>
            <a:r>
              <a:rPr lang="he-IL" dirty="0"/>
              <a:t>:</a:t>
            </a:r>
          </a:p>
        </p:txBody>
      </p:sp>
    </p:spTree>
    <p:extLst>
      <p:ext uri="{BB962C8B-B14F-4D97-AF65-F5344CB8AC3E}">
        <p14:creationId xmlns:p14="http://schemas.microsoft.com/office/powerpoint/2010/main" val="1391337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2031F-8B47-4639-A2F0-44F8FB289224}"/>
              </a:ext>
            </a:extLst>
          </p:cNvPr>
          <p:cNvSpPr>
            <a:spLocks noGrp="1"/>
          </p:cNvSpPr>
          <p:nvPr>
            <p:ph type="title"/>
          </p:nvPr>
        </p:nvSpPr>
        <p:spPr/>
        <p:txBody>
          <a:bodyPr/>
          <a:lstStyle/>
          <a:p>
            <a:pPr algn="r" rtl="1"/>
            <a:r>
              <a:rPr lang="he-IL" dirty="0"/>
              <a:t>אור שמח- תועלת המצווה ורצון התורה</a:t>
            </a:r>
          </a:p>
        </p:txBody>
      </p:sp>
      <p:sp>
        <p:nvSpPr>
          <p:cNvPr id="3" name="Content Placeholder 2">
            <a:extLst>
              <a:ext uri="{FF2B5EF4-FFF2-40B4-BE49-F238E27FC236}">
                <a16:creationId xmlns:a16="http://schemas.microsoft.com/office/drawing/2014/main" id="{8BAA408F-4813-48BE-AFAE-B209A041F267}"/>
              </a:ext>
            </a:extLst>
          </p:cNvPr>
          <p:cNvSpPr>
            <a:spLocks noGrp="1"/>
          </p:cNvSpPr>
          <p:nvPr>
            <p:ph idx="1"/>
          </p:nvPr>
        </p:nvSpPr>
        <p:spPr/>
        <p:txBody>
          <a:bodyPr>
            <a:normAutofit fontScale="85000" lnSpcReduction="10000"/>
          </a:bodyPr>
          <a:lstStyle/>
          <a:p>
            <a:pPr marL="0" indent="0" algn="r" rtl="1">
              <a:buNone/>
            </a:pPr>
            <a:r>
              <a:rPr lang="he-IL" dirty="0"/>
              <a:t>אור שמח הלכות </a:t>
            </a:r>
            <a:r>
              <a:rPr lang="he-IL" dirty="0" err="1"/>
              <a:t>שלוחין</a:t>
            </a:r>
            <a:r>
              <a:rPr lang="he-IL" dirty="0"/>
              <a:t> </a:t>
            </a:r>
            <a:r>
              <a:rPr lang="he-IL" dirty="0" err="1"/>
              <a:t>ושותפין</a:t>
            </a:r>
            <a:r>
              <a:rPr lang="he-IL" dirty="0"/>
              <a:t> פרק א הלכה א </a:t>
            </a:r>
          </a:p>
          <a:p>
            <a:pPr marL="0" indent="0" algn="r" rtl="1">
              <a:buNone/>
            </a:pPr>
            <a:r>
              <a:rPr lang="he-IL" dirty="0"/>
              <a:t>אמנם העיקר כתירוץ </a:t>
            </a:r>
            <a:r>
              <a:rPr lang="he-IL" dirty="0" err="1"/>
              <a:t>התוס</a:t>
            </a:r>
            <a:r>
              <a:rPr lang="he-IL" dirty="0"/>
              <a:t>' רי"ד, וכוונתו, </a:t>
            </a:r>
            <a:r>
              <a:rPr lang="he-IL" dirty="0" err="1"/>
              <a:t>דמכוון</a:t>
            </a:r>
            <a:r>
              <a:rPr lang="he-IL" dirty="0"/>
              <a:t> </a:t>
            </a:r>
            <a:r>
              <a:rPr lang="he-IL" dirty="0" err="1"/>
              <a:t>המצוה</a:t>
            </a:r>
            <a:r>
              <a:rPr lang="he-IL" dirty="0"/>
              <a:t> </a:t>
            </a:r>
            <a:r>
              <a:rPr lang="he-IL" dirty="0" err="1"/>
              <a:t>יתיחס</a:t>
            </a:r>
            <a:r>
              <a:rPr lang="he-IL" dirty="0"/>
              <a:t> אל גופו, כמו גיטין </a:t>
            </a:r>
            <a:r>
              <a:rPr lang="he-IL" dirty="0" err="1"/>
              <a:t>וקדושין</a:t>
            </a:r>
            <a:r>
              <a:rPr lang="he-IL" dirty="0"/>
              <a:t>, שמגרש פלוני ע"י שליח, ובגט נכתב שמו של המשלח, וכן </a:t>
            </a:r>
            <a:r>
              <a:rPr lang="he-IL" dirty="0" err="1"/>
              <a:t>בקדושין</a:t>
            </a:r>
            <a:r>
              <a:rPr lang="he-IL" dirty="0"/>
              <a:t> הכסף של המשלח, ולו מתקדשת, וכן עשיית סוכה שיושב המשלח בה, וכיו"ב, אבל לא </a:t>
            </a:r>
            <a:r>
              <a:rPr lang="he-IL" dirty="0" err="1"/>
              <a:t>היכא</a:t>
            </a:r>
            <a:r>
              <a:rPr lang="he-IL" dirty="0"/>
              <a:t> שהמעשה המרכזי התכליתי יהיה אך לשליח, כמו אם יאכל </a:t>
            </a:r>
            <a:r>
              <a:rPr lang="he-IL" dirty="0" err="1"/>
              <a:t>חבירו</a:t>
            </a:r>
            <a:r>
              <a:rPr lang="he-IL" dirty="0"/>
              <a:t> מצה או יניח תפלין, ורק חסר עוד גדר בזה, ו</a:t>
            </a:r>
            <a:r>
              <a:rPr lang="he-IL" b="1" dirty="0"/>
              <a:t>הוא </a:t>
            </a:r>
            <a:r>
              <a:rPr lang="he-IL" b="1" dirty="0" err="1"/>
              <a:t>דבמצות</a:t>
            </a:r>
            <a:r>
              <a:rPr lang="he-IL" b="1" dirty="0"/>
              <a:t> כוונת תורה שיאכלו כל ישראל פסח או מצה ומרור וכיו"ב, א"כ אם יאכל אחד עבור </a:t>
            </a:r>
            <a:r>
              <a:rPr lang="he-IL" b="1" dirty="0" err="1"/>
              <a:t>חבירו</a:t>
            </a:r>
            <a:r>
              <a:rPr lang="he-IL" b="1" dirty="0"/>
              <a:t> הלא ימלא אחד כריסו עבור כל העולם, ויתבטל מכוון התורה שכל ישראל יאכלו בעצמם, וכן סוכה, שהמכוון שכל ישראל ישבו בסוכות ולא אחד עבור כולם</a:t>
            </a:r>
            <a:r>
              <a:rPr lang="he-IL" dirty="0"/>
              <a:t>, רק באופן </a:t>
            </a:r>
            <a:r>
              <a:rPr lang="he-IL" dirty="0" err="1"/>
              <a:t>שהענין</a:t>
            </a:r>
            <a:r>
              <a:rPr lang="he-IL" dirty="0"/>
              <a:t> הוא של </a:t>
            </a:r>
            <a:r>
              <a:rPr lang="he-IL" dirty="0" err="1"/>
              <a:t>חבירו</a:t>
            </a:r>
            <a:r>
              <a:rPr lang="he-IL" dirty="0"/>
              <a:t>, שפסחו נשחט לשמו, והוא אוכל, וכן </a:t>
            </a:r>
            <a:r>
              <a:rPr lang="he-IL" dirty="0" err="1"/>
              <a:t>קדושין</a:t>
            </a:r>
            <a:r>
              <a:rPr lang="he-IL" dirty="0"/>
              <a:t> לשמו </a:t>
            </a:r>
            <a:r>
              <a:rPr lang="he-IL" dirty="0" err="1"/>
              <a:t>נתקדשה</a:t>
            </a:r>
            <a:r>
              <a:rPr lang="he-IL" dirty="0"/>
              <a:t> פלונית, וכל ישראל יהיו להן ג"כ נשים, אמנם ברציחה וחלב וערוה צריך לחפש טעמים לשלול השליחות, משום </a:t>
            </a:r>
            <a:r>
              <a:rPr lang="he-IL" dirty="0" err="1"/>
              <a:t>דמכוון</a:t>
            </a:r>
            <a:r>
              <a:rPr lang="he-IL" dirty="0"/>
              <a:t> התורה שכל ישראל לא יאכלו חלב וכל ישראל לא יבעלו ערוה, והנפש לא </a:t>
            </a:r>
            <a:r>
              <a:rPr lang="he-IL" dirty="0" err="1"/>
              <a:t>יהרג</a:t>
            </a:r>
            <a:r>
              <a:rPr lang="he-IL" dirty="0"/>
              <a:t>, א"כ אם עושה זה נגד מכוון התורה ע"י </a:t>
            </a:r>
            <a:r>
              <a:rPr lang="he-IL" dirty="0" err="1"/>
              <a:t>חבירו</a:t>
            </a:r>
            <a:r>
              <a:rPr lang="he-IL" dirty="0"/>
              <a:t>, הרי עבר על ידי סיבה על מכוון התורה, </a:t>
            </a:r>
            <a:r>
              <a:rPr lang="he-IL" dirty="0" err="1"/>
              <a:t>דהנפש</a:t>
            </a:r>
            <a:r>
              <a:rPr lang="he-IL" dirty="0"/>
              <a:t> נרצח והערוה נבעלה והחלב נאכל, לכן </a:t>
            </a:r>
            <a:r>
              <a:rPr lang="he-IL" dirty="0" err="1"/>
              <a:t>סד"א</a:t>
            </a:r>
            <a:r>
              <a:rPr lang="he-IL" dirty="0"/>
              <a:t> דיש שליח לדבר עבירה, וכן לשמאי ברציחה, ודוק כי זה האמת בס"ד:</a:t>
            </a:r>
          </a:p>
          <a:p>
            <a:pPr marL="0" indent="0" algn="r" rtl="1">
              <a:buNone/>
            </a:pPr>
            <a:endParaRPr lang="he-IL" dirty="0"/>
          </a:p>
        </p:txBody>
      </p:sp>
    </p:spTree>
    <p:extLst>
      <p:ext uri="{BB962C8B-B14F-4D97-AF65-F5344CB8AC3E}">
        <p14:creationId xmlns:p14="http://schemas.microsoft.com/office/powerpoint/2010/main" val="3380602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CF3B8-C02B-4286-8F94-5960C78D2DE3}"/>
              </a:ext>
            </a:extLst>
          </p:cNvPr>
          <p:cNvSpPr>
            <a:spLocks noGrp="1"/>
          </p:cNvSpPr>
          <p:nvPr>
            <p:ph type="title"/>
          </p:nvPr>
        </p:nvSpPr>
        <p:spPr/>
        <p:txBody>
          <a:bodyPr/>
          <a:lstStyle/>
          <a:p>
            <a:pPr algn="r" rtl="1"/>
            <a:r>
              <a:rPr lang="he-IL" dirty="0"/>
              <a:t>קצות- תוס רי"ד- האם יש קשר כל שהוא למשלח בסוף</a:t>
            </a:r>
          </a:p>
        </p:txBody>
      </p:sp>
      <p:sp>
        <p:nvSpPr>
          <p:cNvPr id="3" name="Content Placeholder 2">
            <a:extLst>
              <a:ext uri="{FF2B5EF4-FFF2-40B4-BE49-F238E27FC236}">
                <a16:creationId xmlns:a16="http://schemas.microsoft.com/office/drawing/2014/main" id="{7D897ADE-B625-43C2-8AE8-953931441860}"/>
              </a:ext>
            </a:extLst>
          </p:cNvPr>
          <p:cNvSpPr>
            <a:spLocks noGrp="1"/>
          </p:cNvSpPr>
          <p:nvPr>
            <p:ph idx="1"/>
          </p:nvPr>
        </p:nvSpPr>
        <p:spPr/>
        <p:txBody>
          <a:bodyPr>
            <a:normAutofit lnSpcReduction="10000"/>
          </a:bodyPr>
          <a:lstStyle/>
          <a:p>
            <a:pPr marL="0" indent="0" algn="r" rtl="1">
              <a:buNone/>
            </a:pPr>
            <a:r>
              <a:rPr lang="he-IL" dirty="0"/>
              <a:t>קצות החושן סימן </a:t>
            </a:r>
            <a:r>
              <a:rPr lang="he-IL" dirty="0" err="1"/>
              <a:t>שפב</a:t>
            </a:r>
            <a:r>
              <a:rPr lang="he-IL" dirty="0"/>
              <a:t> </a:t>
            </a:r>
            <a:r>
              <a:rPr lang="he-IL" dirty="0" err="1"/>
              <a:t>ס"ק</a:t>
            </a:r>
            <a:r>
              <a:rPr lang="he-IL" dirty="0"/>
              <a:t> ב </a:t>
            </a:r>
          </a:p>
          <a:p>
            <a:pPr marL="0" indent="0" algn="r" rtl="1">
              <a:buNone/>
            </a:pPr>
            <a:r>
              <a:rPr lang="he-IL" dirty="0"/>
              <a:t>ולאו </a:t>
            </a:r>
            <a:r>
              <a:rPr lang="he-IL" dirty="0" err="1"/>
              <a:t>מלתא</a:t>
            </a:r>
            <a:r>
              <a:rPr lang="he-IL" dirty="0"/>
              <a:t> היא </a:t>
            </a:r>
            <a:r>
              <a:rPr lang="he-IL" dirty="0" err="1"/>
              <a:t>שהמצוה</a:t>
            </a:r>
            <a:r>
              <a:rPr lang="he-IL" dirty="0"/>
              <a:t> שחייבו המקום לעשות בגופו היאך יפטור הוא ע"י שלוחו והוא לא יעשה כלום, </a:t>
            </a:r>
            <a:r>
              <a:rPr lang="he-IL" dirty="0" err="1"/>
              <a:t>בודאי</a:t>
            </a:r>
            <a:r>
              <a:rPr lang="he-IL" dirty="0"/>
              <a:t> בקידושין ובגירושין מהני כי הוא המגרש ולא השליח, שכותב בגט אנא פלוני </a:t>
            </a:r>
            <a:r>
              <a:rPr lang="he-IL" dirty="0" err="1"/>
              <a:t>פטרית</a:t>
            </a:r>
            <a:r>
              <a:rPr lang="he-IL" dirty="0"/>
              <a:t> פלונית, וכן נמי </a:t>
            </a:r>
            <a:r>
              <a:rPr lang="he-IL" dirty="0" err="1"/>
              <a:t>האשה</a:t>
            </a:r>
            <a:r>
              <a:rPr lang="he-IL" dirty="0"/>
              <a:t> למי היא מקודשת כי אם לו והיא אשתו... ומשום </a:t>
            </a:r>
            <a:r>
              <a:rPr lang="he-IL" dirty="0" err="1"/>
              <a:t>דגבי</a:t>
            </a:r>
            <a:r>
              <a:rPr lang="he-IL" dirty="0"/>
              <a:t> קבע לי מזוזה הו"ל כעושה שליח לעשות לו סוכה והוא יושב בסוכה, </a:t>
            </a:r>
            <a:r>
              <a:rPr lang="he-IL" dirty="0" err="1"/>
              <a:t>וה"נ</a:t>
            </a:r>
            <a:r>
              <a:rPr lang="he-IL" dirty="0"/>
              <a:t> במזוזה הוא הדר בבית שיש בו מזוזה, אבל במצות כיסוי שהתורה הטילה עליו מי ששפך יכסה אם מכסהו שלוחו </a:t>
            </a:r>
            <a:r>
              <a:rPr lang="he-IL" b="1" dirty="0"/>
              <a:t>לא קיים הוא כלום</a:t>
            </a:r>
            <a:r>
              <a:rPr lang="he-IL" dirty="0"/>
              <a:t>, והיינו נמי טעמא </a:t>
            </a:r>
            <a:r>
              <a:rPr lang="he-IL" dirty="0" err="1"/>
              <a:t>דמילה</a:t>
            </a:r>
            <a:r>
              <a:rPr lang="he-IL" dirty="0"/>
              <a:t>, והוא דומה לתפילין וסוכה וציצית דאינו בשליחות וכמ"ש </a:t>
            </a:r>
            <a:r>
              <a:rPr lang="he-IL" dirty="0" err="1"/>
              <a:t>בתוס</a:t>
            </a:r>
            <a:r>
              <a:rPr lang="he-IL" dirty="0"/>
              <a:t>' רי"ד. </a:t>
            </a:r>
            <a:r>
              <a:rPr lang="he-IL" dirty="0" err="1"/>
              <a:t>ומ"ש</a:t>
            </a:r>
            <a:r>
              <a:rPr lang="he-IL" dirty="0"/>
              <a:t> בתבואות שור ואל תשיבני ממה שאמרו ביבמות גבי מצות תאכל במקום קדוש </a:t>
            </a:r>
            <a:r>
              <a:rPr lang="he-IL" dirty="0" err="1"/>
              <a:t>כו</a:t>
            </a:r>
            <a:r>
              <a:rPr lang="he-IL" dirty="0"/>
              <a:t>' דהתם תני קרא לעכב ע"ש. אינו צריך לזה דודאי </a:t>
            </a:r>
            <a:r>
              <a:rPr lang="he-IL" dirty="0" err="1"/>
              <a:t>במידי</a:t>
            </a:r>
            <a:r>
              <a:rPr lang="he-IL" dirty="0"/>
              <a:t> </a:t>
            </a:r>
            <a:r>
              <a:rPr lang="he-IL" dirty="0" err="1"/>
              <a:t>דאכילה</a:t>
            </a:r>
            <a:r>
              <a:rPr lang="he-IL" dirty="0"/>
              <a:t> </a:t>
            </a:r>
            <a:r>
              <a:rPr lang="he-IL" dirty="0" err="1"/>
              <a:t>דבעינן</a:t>
            </a:r>
            <a:r>
              <a:rPr lang="he-IL" dirty="0"/>
              <a:t> שיאכל כדרך הנאתן </a:t>
            </a:r>
            <a:r>
              <a:rPr lang="he-IL" b="1" dirty="0"/>
              <a:t>ואם שלוחו אוכל אין לו הנאה</a:t>
            </a:r>
            <a:r>
              <a:rPr lang="he-IL" dirty="0"/>
              <a:t>,</a:t>
            </a:r>
          </a:p>
        </p:txBody>
      </p:sp>
    </p:spTree>
    <p:extLst>
      <p:ext uri="{BB962C8B-B14F-4D97-AF65-F5344CB8AC3E}">
        <p14:creationId xmlns:p14="http://schemas.microsoft.com/office/powerpoint/2010/main" val="3862158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39035-5346-4A81-A9A9-A2B09E792B5C}"/>
              </a:ext>
            </a:extLst>
          </p:cNvPr>
          <p:cNvSpPr>
            <a:spLocks noGrp="1"/>
          </p:cNvSpPr>
          <p:nvPr>
            <p:ph type="title"/>
          </p:nvPr>
        </p:nvSpPr>
        <p:spPr/>
        <p:txBody>
          <a:bodyPr/>
          <a:lstStyle/>
          <a:p>
            <a:pPr algn="r" rtl="1"/>
            <a:r>
              <a:rPr lang="he-IL" dirty="0" err="1"/>
              <a:t>מהר"ח</a:t>
            </a:r>
            <a:r>
              <a:rPr lang="he-IL" dirty="0"/>
              <a:t> אור זרוע</a:t>
            </a:r>
          </a:p>
        </p:txBody>
      </p:sp>
      <p:sp>
        <p:nvSpPr>
          <p:cNvPr id="3" name="Content Placeholder 2">
            <a:extLst>
              <a:ext uri="{FF2B5EF4-FFF2-40B4-BE49-F238E27FC236}">
                <a16:creationId xmlns:a16="http://schemas.microsoft.com/office/drawing/2014/main" id="{4DAF2CD6-B1AA-4333-80E9-1A0B9C447D22}"/>
              </a:ext>
            </a:extLst>
          </p:cNvPr>
          <p:cNvSpPr>
            <a:spLocks noGrp="1"/>
          </p:cNvSpPr>
          <p:nvPr>
            <p:ph idx="1"/>
          </p:nvPr>
        </p:nvSpPr>
        <p:spPr/>
        <p:txBody>
          <a:bodyPr>
            <a:normAutofit lnSpcReduction="10000"/>
          </a:bodyPr>
          <a:lstStyle/>
          <a:p>
            <a:pPr marL="0" indent="0" algn="r" rtl="1">
              <a:buNone/>
            </a:pPr>
            <a:r>
              <a:rPr lang="he-IL" dirty="0"/>
              <a:t>שו"ת </a:t>
            </a:r>
            <a:r>
              <a:rPr lang="he-IL" dirty="0" err="1"/>
              <a:t>מהר"ח</a:t>
            </a:r>
            <a:r>
              <a:rPr lang="he-IL" dirty="0"/>
              <a:t> אור זרוע סימן </a:t>
            </a:r>
            <a:r>
              <a:rPr lang="he-IL" dirty="0" err="1"/>
              <a:t>קכח</a:t>
            </a:r>
            <a:r>
              <a:rPr lang="he-IL" dirty="0"/>
              <a:t> </a:t>
            </a:r>
          </a:p>
          <a:p>
            <a:pPr marL="0" indent="0" algn="r" rtl="1">
              <a:buNone/>
            </a:pPr>
            <a:r>
              <a:rPr lang="he-IL" dirty="0"/>
              <a:t>תנן האיש מקדש בו </a:t>
            </a:r>
            <a:r>
              <a:rPr lang="he-IL" dirty="0" err="1"/>
              <a:t>ובשלוחו</a:t>
            </a:r>
            <a:r>
              <a:rPr lang="he-IL" dirty="0"/>
              <a:t>. </a:t>
            </a:r>
            <a:r>
              <a:rPr lang="he-IL" dirty="0" err="1"/>
              <a:t>ואמרינן</a:t>
            </a:r>
            <a:r>
              <a:rPr lang="he-IL" dirty="0"/>
              <a:t> בגמרא מצוה בו יותר </a:t>
            </a:r>
            <a:r>
              <a:rPr lang="he-IL" dirty="0" err="1"/>
              <a:t>מבשלוחו</a:t>
            </a:r>
            <a:r>
              <a:rPr lang="he-IL" dirty="0"/>
              <a:t>. וא"כ בשחיטה ובהפרשת חלה נאמר בו. ולא יעשה שליח לשחוט בהמתו ולהפריש חלה מעיסתו? וגם לא ידעתי איך ראובן יברך על שחיטת בהמת שמעון או על הפרשת חלה מעיסה שאין הוא מצווה לשחוט בהמה זו ולא להפריש חלה מעיסה זו? וגם מאי שנא הפרשת חלה שיכול לקיים </a:t>
            </a:r>
            <a:r>
              <a:rPr lang="he-IL" dirty="0" err="1"/>
              <a:t>מצותו</a:t>
            </a:r>
            <a:r>
              <a:rPr lang="he-IL" dirty="0"/>
              <a:t> ע"י שליח מכל המצות תפילין וציצית סוכה ולולב ואכילת מצה? </a:t>
            </a:r>
            <a:r>
              <a:rPr lang="he-IL" b="1" u="sng" dirty="0"/>
              <a:t>ושמא שחיטה והפרשת חלה אין מצוותן אלא שתתקן העיסה</a:t>
            </a:r>
            <a:r>
              <a:rPr lang="he-IL" dirty="0"/>
              <a:t> </a:t>
            </a:r>
            <a:r>
              <a:rPr lang="he-IL" dirty="0" err="1"/>
              <a:t>מדכתיב</a:t>
            </a:r>
            <a:r>
              <a:rPr lang="he-IL" dirty="0"/>
              <a:t> גבי תרומה גם אתם </a:t>
            </a:r>
            <a:r>
              <a:rPr lang="he-IL" dirty="0" err="1"/>
              <a:t>אשמעינן</a:t>
            </a:r>
            <a:r>
              <a:rPr lang="he-IL" dirty="0"/>
              <a:t> שעיקר </a:t>
            </a:r>
            <a:r>
              <a:rPr lang="he-IL" dirty="0" err="1"/>
              <a:t>מצותה</a:t>
            </a:r>
            <a:r>
              <a:rPr lang="he-IL" dirty="0"/>
              <a:t> רק לתקן העיסה וליתן חלה לכהן. וכן שישחט הנשחט </a:t>
            </a:r>
            <a:r>
              <a:rPr lang="he-IL" b="1" u="sng" dirty="0"/>
              <a:t>וכן קידושין עיקר </a:t>
            </a:r>
            <a:r>
              <a:rPr lang="he-IL" b="1" u="sng" dirty="0" err="1"/>
              <a:t>המצוה</a:t>
            </a:r>
            <a:r>
              <a:rPr lang="he-IL" b="1" u="sng" dirty="0"/>
              <a:t> שתהא לו </a:t>
            </a:r>
            <a:r>
              <a:rPr lang="he-IL" b="1" u="sng" dirty="0" err="1"/>
              <a:t>אשה</a:t>
            </a:r>
            <a:r>
              <a:rPr lang="he-IL" b="1" u="sng" dirty="0"/>
              <a:t> מקודשת</a:t>
            </a:r>
            <a:r>
              <a:rPr lang="he-IL" dirty="0"/>
              <a:t>. וכן בגירושין ובהפרשת תרומה ושחיטת קדשים ובקביעת מזוזה ועשיית מעקה. אבל בתפילין וציצית ואכילת מצה וסוכה ולולב אין שייך שליחות. </a:t>
            </a:r>
          </a:p>
        </p:txBody>
      </p:sp>
    </p:spTree>
    <p:extLst>
      <p:ext uri="{BB962C8B-B14F-4D97-AF65-F5344CB8AC3E}">
        <p14:creationId xmlns:p14="http://schemas.microsoft.com/office/powerpoint/2010/main" val="3676619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B0BB7-0B11-49ED-BE94-B1B83FD4C7BB}"/>
              </a:ext>
            </a:extLst>
          </p:cNvPr>
          <p:cNvSpPr>
            <a:spLocks noGrp="1"/>
          </p:cNvSpPr>
          <p:nvPr>
            <p:ph type="title"/>
          </p:nvPr>
        </p:nvSpPr>
        <p:spPr/>
        <p:txBody>
          <a:bodyPr/>
          <a:lstStyle/>
          <a:p>
            <a:pPr algn="r" rtl="1"/>
            <a:r>
              <a:rPr lang="he-IL" dirty="0"/>
              <a:t>שליחות רק למצוות שהם להשיג תוצאה, ולא במעשה. </a:t>
            </a:r>
          </a:p>
        </p:txBody>
      </p:sp>
      <p:sp>
        <p:nvSpPr>
          <p:cNvPr id="3" name="Content Placeholder 2">
            <a:extLst>
              <a:ext uri="{FF2B5EF4-FFF2-40B4-BE49-F238E27FC236}">
                <a16:creationId xmlns:a16="http://schemas.microsoft.com/office/drawing/2014/main" id="{1CF921C1-E119-42DB-B1F6-42E3AED24568}"/>
              </a:ext>
            </a:extLst>
          </p:cNvPr>
          <p:cNvSpPr>
            <a:spLocks noGrp="1"/>
          </p:cNvSpPr>
          <p:nvPr>
            <p:ph idx="1"/>
          </p:nvPr>
        </p:nvSpPr>
        <p:spPr/>
        <p:txBody>
          <a:bodyPr>
            <a:normAutofit lnSpcReduction="10000"/>
          </a:bodyPr>
          <a:lstStyle/>
          <a:p>
            <a:pPr marL="0" indent="0" algn="r" rtl="1">
              <a:buNone/>
            </a:pPr>
            <a:r>
              <a:rPr lang="he-IL" dirty="0"/>
              <a:t>קובץ שעורים כתובות אות </a:t>
            </a:r>
            <a:r>
              <a:rPr lang="he-IL" dirty="0" err="1"/>
              <a:t>רנג</a:t>
            </a:r>
            <a:r>
              <a:rPr lang="he-IL" dirty="0"/>
              <a:t> </a:t>
            </a:r>
          </a:p>
          <a:p>
            <a:pPr marL="0" indent="0" algn="r" rtl="1">
              <a:buNone/>
            </a:pPr>
            <a:r>
              <a:rPr lang="he-IL" dirty="0" err="1"/>
              <a:t>רנג</a:t>
            </a:r>
            <a:r>
              <a:rPr lang="he-IL" dirty="0"/>
              <a:t>) [דף עד ע"א] עוד כתב שם כלל בדיני שליחות במצוות, </a:t>
            </a:r>
            <a:r>
              <a:rPr lang="he-IL" dirty="0" err="1"/>
              <a:t>דגבי</a:t>
            </a:r>
            <a:r>
              <a:rPr lang="he-IL" dirty="0"/>
              <a:t> הפרשת תרומה שייך שליחות, משום </a:t>
            </a:r>
            <a:r>
              <a:rPr lang="he-IL" dirty="0" err="1"/>
              <a:t>דהמצווה</a:t>
            </a:r>
            <a:r>
              <a:rPr lang="he-IL" dirty="0"/>
              <a:t> היא שתתקן העיסה, וכן גבי שחיטת קדשים שישחט הנשחט, וכן </a:t>
            </a:r>
            <a:r>
              <a:rPr lang="he-IL" dirty="0" err="1"/>
              <a:t>קדושין</a:t>
            </a:r>
            <a:r>
              <a:rPr lang="he-IL" dirty="0"/>
              <a:t> שתהא </a:t>
            </a:r>
            <a:r>
              <a:rPr lang="he-IL" dirty="0" err="1"/>
              <a:t>אשה</a:t>
            </a:r>
            <a:r>
              <a:rPr lang="he-IL" dirty="0"/>
              <a:t> מקודשת, וכן בגירושין וקביעת מזוזה ועשיית מעקה, אבל בתפילין וציצית ואכילת מצה וסוכה ולולב לא שייך שליחות, וביאור דבריו דישנן שני מיני מצוות: </a:t>
            </a:r>
            <a:r>
              <a:rPr lang="he-IL" b="1" u="sng" dirty="0"/>
              <a:t>א) </a:t>
            </a:r>
            <a:r>
              <a:rPr lang="he-IL" b="1" u="sng" dirty="0" err="1"/>
              <a:t>היכא</a:t>
            </a:r>
            <a:r>
              <a:rPr lang="he-IL" b="1" u="sng" dirty="0"/>
              <a:t> </a:t>
            </a:r>
            <a:r>
              <a:rPr lang="he-IL" b="1" u="sng" dirty="0" err="1"/>
              <a:t>דעיקר</a:t>
            </a:r>
            <a:r>
              <a:rPr lang="he-IL" b="1" u="sng" dirty="0"/>
              <a:t> </a:t>
            </a:r>
            <a:r>
              <a:rPr lang="he-IL" b="1" u="sng" dirty="0" err="1"/>
              <a:t>המצוה</a:t>
            </a:r>
            <a:r>
              <a:rPr lang="he-IL" b="1" u="sng" dirty="0"/>
              <a:t> היא תוצאות המעשה, ובזה שייך שליחות. ב) </a:t>
            </a:r>
            <a:r>
              <a:rPr lang="he-IL" b="1" u="sng" dirty="0" err="1"/>
              <a:t>היכא</a:t>
            </a:r>
            <a:r>
              <a:rPr lang="he-IL" b="1" u="sng" dirty="0"/>
              <a:t> </a:t>
            </a:r>
            <a:r>
              <a:rPr lang="he-IL" b="1" u="sng" dirty="0" err="1"/>
              <a:t>דהעשיה</a:t>
            </a:r>
            <a:r>
              <a:rPr lang="he-IL" b="1" u="sng" dirty="0"/>
              <a:t> בעצמה היא גוף </a:t>
            </a:r>
            <a:r>
              <a:rPr lang="he-IL" b="1" u="sng" dirty="0" err="1"/>
              <a:t>המצוה</a:t>
            </a:r>
            <a:r>
              <a:rPr lang="he-IL" b="1" u="sng" dirty="0"/>
              <a:t> לא מהני שליחות</a:t>
            </a:r>
            <a:r>
              <a:rPr lang="he-IL" dirty="0"/>
              <a:t>, </a:t>
            </a:r>
            <a:r>
              <a:rPr lang="he-IL" dirty="0" err="1"/>
              <a:t>ולפי"ז</a:t>
            </a:r>
            <a:r>
              <a:rPr lang="he-IL" dirty="0"/>
              <a:t> גם בעבירה יש לחלק כן, דלא </a:t>
            </a:r>
            <a:r>
              <a:rPr lang="he-IL" dirty="0" err="1"/>
              <a:t>איצטריך</a:t>
            </a:r>
            <a:r>
              <a:rPr lang="he-IL" dirty="0"/>
              <a:t> קרא למעוטי דאין שליח לדבר עבירה אלא </a:t>
            </a:r>
            <a:r>
              <a:rPr lang="he-IL" dirty="0" err="1"/>
              <a:t>היכא</a:t>
            </a:r>
            <a:r>
              <a:rPr lang="he-IL" dirty="0"/>
              <a:t> </a:t>
            </a:r>
            <a:r>
              <a:rPr lang="he-IL" dirty="0" err="1"/>
              <a:t>דקפידת</a:t>
            </a:r>
            <a:r>
              <a:rPr lang="he-IL" dirty="0"/>
              <a:t> האיסור היא על תוצאות המעשה, כמו </a:t>
            </a:r>
            <a:r>
              <a:rPr lang="he-IL" dirty="0" err="1"/>
              <a:t>בצא</a:t>
            </a:r>
            <a:r>
              <a:rPr lang="he-IL" dirty="0"/>
              <a:t> והרוג את הנפש, בזה שייך שליחות אי לאו </a:t>
            </a:r>
            <a:r>
              <a:rPr lang="he-IL" dirty="0" err="1"/>
              <a:t>מיעוטא</a:t>
            </a:r>
            <a:r>
              <a:rPr lang="he-IL" dirty="0"/>
              <a:t> </a:t>
            </a:r>
            <a:r>
              <a:rPr lang="he-IL" dirty="0" err="1"/>
              <a:t>דקרא</a:t>
            </a:r>
            <a:r>
              <a:rPr lang="he-IL" dirty="0"/>
              <a:t>, אבל בעבירה שהמעשה בעצמה אסורה ולא תוצאות המעשה, לא שייך דין שליחות גם בלאו קרא.</a:t>
            </a:r>
          </a:p>
        </p:txBody>
      </p:sp>
    </p:spTree>
    <p:extLst>
      <p:ext uri="{BB962C8B-B14F-4D97-AF65-F5344CB8AC3E}">
        <p14:creationId xmlns:p14="http://schemas.microsoft.com/office/powerpoint/2010/main" val="3240897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72CC651-B96F-4920-9753-ED5648CD4D1E}"/>
              </a:ext>
            </a:extLst>
          </p:cNvPr>
          <p:cNvGraphicFramePr>
            <a:graphicFrameLocks noGrp="1"/>
          </p:cNvGraphicFramePr>
          <p:nvPr>
            <p:ph idx="1"/>
            <p:extLst>
              <p:ext uri="{D42A27DB-BD31-4B8C-83A1-F6EECF244321}">
                <p14:modId xmlns:p14="http://schemas.microsoft.com/office/powerpoint/2010/main" val="3517635047"/>
              </p:ext>
            </p:extLst>
          </p:nvPr>
        </p:nvGraphicFramePr>
        <p:xfrm>
          <a:off x="838200" y="379828"/>
          <a:ext cx="10515600" cy="57971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553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1587</Words>
  <Application>Microsoft Office PowerPoint</Application>
  <PresentationFormat>Widescreen</PresentationFormat>
  <Paragraphs>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שליחות לדבר מצווה</vt:lpstr>
      <vt:lpstr>"דבר שבגופו"</vt:lpstr>
      <vt:lpstr>הגוף של השליח לא הגוף של הבעל, רק המעשה שלו מתייחס לבעלים</vt:lpstr>
      <vt:lpstr>קצות- שליחות למעשים, אבל לא למילי דממילא (ולכן גוף השליח אינו כגוף הבעל)</vt:lpstr>
      <vt:lpstr>אור שמח- תועלת המצווה ורצון התורה</vt:lpstr>
      <vt:lpstr>קצות- תוס רי"ד- האם יש קשר כל שהוא למשלח בסוף</vt:lpstr>
      <vt:lpstr>מהר"ח אור זרוע</vt:lpstr>
      <vt:lpstr>שליחות רק למצוות שהם להשיג תוצאה, ולא במעשה.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שליחות לדבר מצווה</dc:title>
  <dc:creator>Avigdor Rosensweig</dc:creator>
  <cp:lastModifiedBy>Avigdor Rosensweig</cp:lastModifiedBy>
  <cp:revision>4</cp:revision>
  <dcterms:created xsi:type="dcterms:W3CDTF">2021-06-01T06:48:07Z</dcterms:created>
  <dcterms:modified xsi:type="dcterms:W3CDTF">2021-06-03T09:31:59Z</dcterms:modified>
</cp:coreProperties>
</file>