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83" r:id="rId4"/>
    <p:sldId id="284" r:id="rId5"/>
    <p:sldId id="258" r:id="rId6"/>
    <p:sldId id="269" r:id="rId7"/>
    <p:sldId id="279" r:id="rId8"/>
    <p:sldId id="280" r:id="rId9"/>
    <p:sldId id="282" r:id="rId10"/>
    <p:sldId id="281" r:id="rId11"/>
    <p:sldId id="286" r:id="rId12"/>
    <p:sldId id="259" r:id="rId13"/>
    <p:sldId id="285" r:id="rId14"/>
    <p:sldId id="277" r:id="rId15"/>
    <p:sldId id="278" r:id="rId16"/>
    <p:sldId id="287" r:id="rId17"/>
    <p:sldId id="268" r:id="rId18"/>
    <p:sldId id="288" r:id="rId19"/>
    <p:sldId id="289" r:id="rId20"/>
    <p:sldId id="290" r:id="rId21"/>
    <p:sldId id="292" r:id="rId22"/>
    <p:sldId id="291" r:id="rId23"/>
    <p:sldId id="293" r:id="rId24"/>
    <p:sldId id="296" r:id="rId25"/>
    <p:sldId id="297" r:id="rId26"/>
    <p:sldId id="295" r:id="rId27"/>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B604A2-3BC7-4FD6-8C90-1650BE95E608}" v="165" dt="2021-06-13T20:14:33.8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6" autoAdjust="0"/>
    <p:restoredTop sz="94660"/>
  </p:normalViewPr>
  <p:slideViewPr>
    <p:cSldViewPr snapToGrid="0">
      <p:cViewPr>
        <p:scale>
          <a:sx n="79" d="100"/>
          <a:sy n="79" d="100"/>
        </p:scale>
        <p:origin x="75"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59B604A2-3BC7-4FD6-8C90-1650BE95E608}"/>
    <pc:docChg chg="addSld delSld modSld sldOrd">
      <pc:chgData name="Avigdor Rosensweig" userId="2c23bf757acee734" providerId="LiveId" clId="{59B604A2-3BC7-4FD6-8C90-1650BE95E608}" dt="2021-06-13T20:14:33.889" v="211" actId="20577"/>
      <pc:docMkLst>
        <pc:docMk/>
      </pc:docMkLst>
      <pc:sldChg chg="modTransition">
        <pc:chgData name="Avigdor Rosensweig" userId="2c23bf757acee734" providerId="LiveId" clId="{59B604A2-3BC7-4FD6-8C90-1650BE95E608}" dt="2021-06-13T18:53:22.759" v="1"/>
        <pc:sldMkLst>
          <pc:docMk/>
          <pc:sldMk cId="2256318221" sldId="281"/>
        </pc:sldMkLst>
      </pc:sldChg>
      <pc:sldChg chg="modTransition">
        <pc:chgData name="Avigdor Rosensweig" userId="2c23bf757acee734" providerId="LiveId" clId="{59B604A2-3BC7-4FD6-8C90-1650BE95E608}" dt="2021-06-13T18:53:25.149" v="2"/>
        <pc:sldMkLst>
          <pc:docMk/>
          <pc:sldMk cId="2024580874" sldId="286"/>
        </pc:sldMkLst>
      </pc:sldChg>
      <pc:sldChg chg="modSp">
        <pc:chgData name="Avigdor Rosensweig" userId="2c23bf757acee734" providerId="LiveId" clId="{59B604A2-3BC7-4FD6-8C90-1650BE95E608}" dt="2021-06-13T20:11:58.466" v="117" actId="20577"/>
        <pc:sldMkLst>
          <pc:docMk/>
          <pc:sldMk cId="2832957736" sldId="291"/>
        </pc:sldMkLst>
        <pc:graphicFrameChg chg="mod">
          <ac:chgData name="Avigdor Rosensweig" userId="2c23bf757acee734" providerId="LiveId" clId="{59B604A2-3BC7-4FD6-8C90-1650BE95E608}" dt="2021-06-13T20:11:58.466" v="117" actId="20577"/>
          <ac:graphicFrameMkLst>
            <pc:docMk/>
            <pc:sldMk cId="2832957736" sldId="291"/>
            <ac:graphicFrameMk id="4" creationId="{5C0CDF05-6C53-4595-8A4B-3A1939ADC2E5}"/>
          </ac:graphicFrameMkLst>
        </pc:graphicFrameChg>
      </pc:sldChg>
      <pc:sldChg chg="modSp del ord">
        <pc:chgData name="Avigdor Rosensweig" userId="2c23bf757acee734" providerId="LiveId" clId="{59B604A2-3BC7-4FD6-8C90-1650BE95E608}" dt="2021-06-13T20:14:16.798" v="210" actId="47"/>
        <pc:sldMkLst>
          <pc:docMk/>
          <pc:sldMk cId="3016623319" sldId="294"/>
        </pc:sldMkLst>
        <pc:graphicFrameChg chg="mod">
          <ac:chgData name="Avigdor Rosensweig" userId="2c23bf757acee734" providerId="LiveId" clId="{59B604A2-3BC7-4FD6-8C90-1650BE95E608}" dt="2021-06-13T20:13:35.807" v="163" actId="12100"/>
          <ac:graphicFrameMkLst>
            <pc:docMk/>
            <pc:sldMk cId="3016623319" sldId="294"/>
            <ac:graphicFrameMk id="4" creationId="{5C0CDF05-6C53-4595-8A4B-3A1939ADC2E5}"/>
          </ac:graphicFrameMkLst>
        </pc:graphicFrameChg>
      </pc:sldChg>
      <pc:sldChg chg="modSp">
        <pc:chgData name="Avigdor Rosensweig" userId="2c23bf757acee734" providerId="LiveId" clId="{59B604A2-3BC7-4FD6-8C90-1650BE95E608}" dt="2021-06-13T20:14:33.889" v="211" actId="20577"/>
        <pc:sldMkLst>
          <pc:docMk/>
          <pc:sldMk cId="2594709157" sldId="295"/>
        </pc:sldMkLst>
        <pc:graphicFrameChg chg="mod">
          <ac:chgData name="Avigdor Rosensweig" userId="2c23bf757acee734" providerId="LiveId" clId="{59B604A2-3BC7-4FD6-8C90-1650BE95E608}" dt="2021-06-13T20:14:33.889" v="211" actId="20577"/>
          <ac:graphicFrameMkLst>
            <pc:docMk/>
            <pc:sldMk cId="2594709157" sldId="295"/>
            <ac:graphicFrameMk id="4" creationId="{3C67D83E-7516-4EAC-BFFD-09EF19712D2F}"/>
          </ac:graphicFrameMkLst>
        </pc:graphicFrameChg>
      </pc:sldChg>
      <pc:sldChg chg="modSp add">
        <pc:chgData name="Avigdor Rosensweig" userId="2c23bf757acee734" providerId="LiveId" clId="{59B604A2-3BC7-4FD6-8C90-1650BE95E608}" dt="2021-06-13T20:13:05.651" v="160" actId="20577"/>
        <pc:sldMkLst>
          <pc:docMk/>
          <pc:sldMk cId="1901291622" sldId="296"/>
        </pc:sldMkLst>
        <pc:graphicFrameChg chg="mod">
          <ac:chgData name="Avigdor Rosensweig" userId="2c23bf757acee734" providerId="LiveId" clId="{59B604A2-3BC7-4FD6-8C90-1650BE95E608}" dt="2021-06-13T20:13:05.651" v="160" actId="20577"/>
          <ac:graphicFrameMkLst>
            <pc:docMk/>
            <pc:sldMk cId="1901291622" sldId="296"/>
            <ac:graphicFrameMk id="4" creationId="{5C0CDF05-6C53-4595-8A4B-3A1939ADC2E5}"/>
          </ac:graphicFrameMkLst>
        </pc:graphicFrameChg>
      </pc:sldChg>
      <pc:sldChg chg="addSp delSp modSp new mod">
        <pc:chgData name="Avigdor Rosensweig" userId="2c23bf757acee734" providerId="LiveId" clId="{59B604A2-3BC7-4FD6-8C90-1650BE95E608}" dt="2021-06-13T20:14:07.764" v="209" actId="20577"/>
        <pc:sldMkLst>
          <pc:docMk/>
          <pc:sldMk cId="1235588203" sldId="297"/>
        </pc:sldMkLst>
        <pc:spChg chg="mod">
          <ac:chgData name="Avigdor Rosensweig" userId="2c23bf757acee734" providerId="LiveId" clId="{59B604A2-3BC7-4FD6-8C90-1650BE95E608}" dt="2021-06-13T20:14:07.764" v="209" actId="20577"/>
          <ac:spMkLst>
            <pc:docMk/>
            <pc:sldMk cId="1235588203" sldId="297"/>
            <ac:spMk id="2" creationId="{11DF30DA-6CDB-4D07-BC96-178DF79D554F}"/>
          </ac:spMkLst>
        </pc:spChg>
        <pc:spChg chg="del">
          <ac:chgData name="Avigdor Rosensweig" userId="2c23bf757acee734" providerId="LiveId" clId="{59B604A2-3BC7-4FD6-8C90-1650BE95E608}" dt="2021-06-13T20:13:53.015" v="165"/>
          <ac:spMkLst>
            <pc:docMk/>
            <pc:sldMk cId="1235588203" sldId="297"/>
            <ac:spMk id="3" creationId="{619ADC8F-1FC0-462E-8A10-9FDC3DFD1D8F}"/>
          </ac:spMkLst>
        </pc:spChg>
        <pc:graphicFrameChg chg="add mod">
          <ac:chgData name="Avigdor Rosensweig" userId="2c23bf757acee734" providerId="LiveId" clId="{59B604A2-3BC7-4FD6-8C90-1650BE95E608}" dt="2021-06-13T20:13:53.015" v="165"/>
          <ac:graphicFrameMkLst>
            <pc:docMk/>
            <pc:sldMk cId="1235588203" sldId="297"/>
            <ac:graphicFrameMk id="4" creationId="{2C6EFEE1-DF7B-45FB-B4DB-2B36D17DF67F}"/>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2FA219-AC27-49BC-A056-A0C57E38F577}" type="doc">
      <dgm:prSet loTypeId="urn:microsoft.com/office/officeart/2005/8/layout/chevron1" loCatId="process" qsTypeId="urn:microsoft.com/office/officeart/2005/8/quickstyle/simple1" qsCatId="simple" csTypeId="urn:microsoft.com/office/officeart/2005/8/colors/accent1_2" csCatId="accent1" phldr="1"/>
      <dgm:spPr/>
    </dgm:pt>
    <dgm:pt modelId="{5437D923-08E3-4DC1-9F98-2EA08AE52024}">
      <dgm:prSet phldrT="[Text]"/>
      <dgm:spPr/>
      <dgm:t>
        <a:bodyPr/>
        <a:lstStyle/>
        <a:p>
          <a:pPr rtl="1"/>
          <a:r>
            <a:rPr lang="he-IL" dirty="0"/>
            <a:t>מילי</a:t>
          </a:r>
        </a:p>
      </dgm:t>
    </dgm:pt>
    <dgm:pt modelId="{CF76F15A-019D-4423-A713-D34E322AC116}" type="parTrans" cxnId="{FA806488-C376-4E95-A170-7B663D5D4AA5}">
      <dgm:prSet/>
      <dgm:spPr/>
      <dgm:t>
        <a:bodyPr/>
        <a:lstStyle/>
        <a:p>
          <a:pPr rtl="1"/>
          <a:endParaRPr lang="he-IL"/>
        </a:p>
      </dgm:t>
    </dgm:pt>
    <dgm:pt modelId="{4DDEFEFF-12F8-4B85-B5BB-D4963792F419}" type="sibTrans" cxnId="{FA806488-C376-4E95-A170-7B663D5D4AA5}">
      <dgm:prSet/>
      <dgm:spPr/>
      <dgm:t>
        <a:bodyPr/>
        <a:lstStyle/>
        <a:p>
          <a:pPr rtl="1"/>
          <a:endParaRPr lang="he-IL"/>
        </a:p>
      </dgm:t>
    </dgm:pt>
    <dgm:pt modelId="{9FD39F9D-6967-4AC8-B7DD-A9B5C8022F67}">
      <dgm:prSet phldrT="[Text]"/>
      <dgm:spPr/>
      <dgm:t>
        <a:bodyPr/>
        <a:lstStyle/>
        <a:p>
          <a:pPr rtl="1"/>
          <a:r>
            <a:rPr lang="he-IL" dirty="0"/>
            <a:t>לא ממסרן</a:t>
          </a:r>
        </a:p>
      </dgm:t>
    </dgm:pt>
    <dgm:pt modelId="{1C7E8B9C-0201-4103-ACB7-2C580D01A497}" type="parTrans" cxnId="{1F10C410-F8D7-446C-92FC-CBACE0861C81}">
      <dgm:prSet/>
      <dgm:spPr/>
      <dgm:t>
        <a:bodyPr/>
        <a:lstStyle/>
        <a:p>
          <a:pPr rtl="1"/>
          <a:endParaRPr lang="he-IL"/>
        </a:p>
      </dgm:t>
    </dgm:pt>
    <dgm:pt modelId="{76D55273-995C-4753-A151-453E1C03F95C}" type="sibTrans" cxnId="{1F10C410-F8D7-446C-92FC-CBACE0861C81}">
      <dgm:prSet/>
      <dgm:spPr/>
      <dgm:t>
        <a:bodyPr/>
        <a:lstStyle/>
        <a:p>
          <a:pPr rtl="1"/>
          <a:endParaRPr lang="he-IL"/>
        </a:p>
      </dgm:t>
    </dgm:pt>
    <dgm:pt modelId="{C3463193-B9E4-4582-9765-47A7F58DCFD1}">
      <dgm:prSet phldrT="[Text]"/>
      <dgm:spPr/>
      <dgm:t>
        <a:bodyPr/>
        <a:lstStyle/>
        <a:p>
          <a:pPr rtl="1"/>
          <a:r>
            <a:rPr lang="he-IL" dirty="0"/>
            <a:t>לשליח</a:t>
          </a:r>
        </a:p>
      </dgm:t>
    </dgm:pt>
    <dgm:pt modelId="{42A56EAF-D504-40E4-A7AB-B96F94F91129}" type="parTrans" cxnId="{43179979-20DD-4AE3-9D98-E2C4B3BD4D53}">
      <dgm:prSet/>
      <dgm:spPr/>
      <dgm:t>
        <a:bodyPr/>
        <a:lstStyle/>
        <a:p>
          <a:pPr rtl="1"/>
          <a:endParaRPr lang="he-IL"/>
        </a:p>
      </dgm:t>
    </dgm:pt>
    <dgm:pt modelId="{AEA89EC6-9653-4246-9373-223137EA3EC7}" type="sibTrans" cxnId="{43179979-20DD-4AE3-9D98-E2C4B3BD4D53}">
      <dgm:prSet/>
      <dgm:spPr/>
      <dgm:t>
        <a:bodyPr/>
        <a:lstStyle/>
        <a:p>
          <a:pPr rtl="1"/>
          <a:endParaRPr lang="he-IL"/>
        </a:p>
      </dgm:t>
    </dgm:pt>
    <dgm:pt modelId="{769F028E-F7BA-4A6B-9566-834EEC01B71E}" type="pres">
      <dgm:prSet presAssocID="{C02FA219-AC27-49BC-A056-A0C57E38F577}" presName="Name0" presStyleCnt="0">
        <dgm:presLayoutVars>
          <dgm:dir val="rev"/>
          <dgm:animLvl val="lvl"/>
          <dgm:resizeHandles val="exact"/>
        </dgm:presLayoutVars>
      </dgm:prSet>
      <dgm:spPr/>
    </dgm:pt>
    <dgm:pt modelId="{7710C8DA-05C1-4226-A50B-4F6D6A8CEDA9}" type="pres">
      <dgm:prSet presAssocID="{5437D923-08E3-4DC1-9F98-2EA08AE52024}" presName="parTxOnly" presStyleLbl="node1" presStyleIdx="0" presStyleCnt="3">
        <dgm:presLayoutVars>
          <dgm:chMax val="0"/>
          <dgm:chPref val="0"/>
          <dgm:bulletEnabled val="1"/>
        </dgm:presLayoutVars>
      </dgm:prSet>
      <dgm:spPr/>
    </dgm:pt>
    <dgm:pt modelId="{93727336-CEF9-4B63-8E91-20E182DDCD55}" type="pres">
      <dgm:prSet presAssocID="{4DDEFEFF-12F8-4B85-B5BB-D4963792F419}" presName="parTxOnlySpace" presStyleCnt="0"/>
      <dgm:spPr/>
    </dgm:pt>
    <dgm:pt modelId="{1C0C7B7A-2A98-41FD-A18E-18652E9A6423}" type="pres">
      <dgm:prSet presAssocID="{9FD39F9D-6967-4AC8-B7DD-A9B5C8022F67}" presName="parTxOnly" presStyleLbl="node1" presStyleIdx="1" presStyleCnt="3">
        <dgm:presLayoutVars>
          <dgm:chMax val="0"/>
          <dgm:chPref val="0"/>
          <dgm:bulletEnabled val="1"/>
        </dgm:presLayoutVars>
      </dgm:prSet>
      <dgm:spPr/>
    </dgm:pt>
    <dgm:pt modelId="{1E17F2D0-0A37-4C71-8BB2-14EB7FAC16D3}" type="pres">
      <dgm:prSet presAssocID="{76D55273-995C-4753-A151-453E1C03F95C}" presName="parTxOnlySpace" presStyleCnt="0"/>
      <dgm:spPr/>
    </dgm:pt>
    <dgm:pt modelId="{084ED271-143B-4EFD-BC9E-164D77230C0E}" type="pres">
      <dgm:prSet presAssocID="{C3463193-B9E4-4582-9765-47A7F58DCFD1}" presName="parTxOnly" presStyleLbl="node1" presStyleIdx="2" presStyleCnt="3">
        <dgm:presLayoutVars>
          <dgm:chMax val="0"/>
          <dgm:chPref val="0"/>
          <dgm:bulletEnabled val="1"/>
        </dgm:presLayoutVars>
      </dgm:prSet>
      <dgm:spPr/>
    </dgm:pt>
  </dgm:ptLst>
  <dgm:cxnLst>
    <dgm:cxn modelId="{1F10C410-F8D7-446C-92FC-CBACE0861C81}" srcId="{C02FA219-AC27-49BC-A056-A0C57E38F577}" destId="{9FD39F9D-6967-4AC8-B7DD-A9B5C8022F67}" srcOrd="1" destOrd="0" parTransId="{1C7E8B9C-0201-4103-ACB7-2C580D01A497}" sibTransId="{76D55273-995C-4753-A151-453E1C03F95C}"/>
    <dgm:cxn modelId="{2B329A27-2A96-4BC6-8990-AC3AB93FB93A}" type="presOf" srcId="{5437D923-08E3-4DC1-9F98-2EA08AE52024}" destId="{7710C8DA-05C1-4226-A50B-4F6D6A8CEDA9}" srcOrd="0" destOrd="0" presId="urn:microsoft.com/office/officeart/2005/8/layout/chevron1"/>
    <dgm:cxn modelId="{43179979-20DD-4AE3-9D98-E2C4B3BD4D53}" srcId="{C02FA219-AC27-49BC-A056-A0C57E38F577}" destId="{C3463193-B9E4-4582-9765-47A7F58DCFD1}" srcOrd="2" destOrd="0" parTransId="{42A56EAF-D504-40E4-A7AB-B96F94F91129}" sibTransId="{AEA89EC6-9653-4246-9373-223137EA3EC7}"/>
    <dgm:cxn modelId="{FA806488-C376-4E95-A170-7B663D5D4AA5}" srcId="{C02FA219-AC27-49BC-A056-A0C57E38F577}" destId="{5437D923-08E3-4DC1-9F98-2EA08AE52024}" srcOrd="0" destOrd="0" parTransId="{CF76F15A-019D-4423-A713-D34E322AC116}" sibTransId="{4DDEFEFF-12F8-4B85-B5BB-D4963792F419}"/>
    <dgm:cxn modelId="{CD926396-CB72-47D9-BE86-D46633E37A8B}" type="presOf" srcId="{C02FA219-AC27-49BC-A056-A0C57E38F577}" destId="{769F028E-F7BA-4A6B-9566-834EEC01B71E}" srcOrd="0" destOrd="0" presId="urn:microsoft.com/office/officeart/2005/8/layout/chevron1"/>
    <dgm:cxn modelId="{9C5586DD-8A85-4206-8989-DF20299B3096}" type="presOf" srcId="{9FD39F9D-6967-4AC8-B7DD-A9B5C8022F67}" destId="{1C0C7B7A-2A98-41FD-A18E-18652E9A6423}" srcOrd="0" destOrd="0" presId="urn:microsoft.com/office/officeart/2005/8/layout/chevron1"/>
    <dgm:cxn modelId="{46342CE8-23D0-4F1D-98E4-D2073E94006E}" type="presOf" srcId="{C3463193-B9E4-4582-9765-47A7F58DCFD1}" destId="{084ED271-143B-4EFD-BC9E-164D77230C0E}" srcOrd="0" destOrd="0" presId="urn:microsoft.com/office/officeart/2005/8/layout/chevron1"/>
    <dgm:cxn modelId="{04993A35-C539-4F1D-AEA1-DA9077C23CE1}" type="presParOf" srcId="{769F028E-F7BA-4A6B-9566-834EEC01B71E}" destId="{7710C8DA-05C1-4226-A50B-4F6D6A8CEDA9}" srcOrd="0" destOrd="0" presId="urn:microsoft.com/office/officeart/2005/8/layout/chevron1"/>
    <dgm:cxn modelId="{DE82BBA9-BFDD-4FCE-A9A0-E8510B350BB3}" type="presParOf" srcId="{769F028E-F7BA-4A6B-9566-834EEC01B71E}" destId="{93727336-CEF9-4B63-8E91-20E182DDCD55}" srcOrd="1" destOrd="0" presId="urn:microsoft.com/office/officeart/2005/8/layout/chevron1"/>
    <dgm:cxn modelId="{A8C5B14E-AEEE-4210-8E07-A39B041F201A}" type="presParOf" srcId="{769F028E-F7BA-4A6B-9566-834EEC01B71E}" destId="{1C0C7B7A-2A98-41FD-A18E-18652E9A6423}" srcOrd="2" destOrd="0" presId="urn:microsoft.com/office/officeart/2005/8/layout/chevron1"/>
    <dgm:cxn modelId="{719ECEDF-5B6E-4F6D-AB54-41B06AF04800}" type="presParOf" srcId="{769F028E-F7BA-4A6B-9566-834EEC01B71E}" destId="{1E17F2D0-0A37-4C71-8BB2-14EB7FAC16D3}" srcOrd="3" destOrd="0" presId="urn:microsoft.com/office/officeart/2005/8/layout/chevron1"/>
    <dgm:cxn modelId="{88C18AD7-86A4-490B-97F0-CB75ECEA5C13}" type="presParOf" srcId="{769F028E-F7BA-4A6B-9566-834EEC01B71E}" destId="{084ED271-143B-4EFD-BC9E-164D77230C0E}"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DA1B35D-D433-483E-A363-6FFF936822A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BB2BC44-0D0D-47E1-AFC6-4966235DFA9E}">
      <dgm:prSet phldrT="[Text]"/>
      <dgm:spPr/>
      <dgm:t>
        <a:bodyPr/>
        <a:lstStyle/>
        <a:p>
          <a:pPr rtl="1"/>
          <a:r>
            <a:rPr lang="he-IL" dirty="0"/>
            <a:t>שליחות ב"מילי"- תלוי על הסוג של מינוי שליחות:</a:t>
          </a:r>
        </a:p>
      </dgm:t>
    </dgm:pt>
    <dgm:pt modelId="{26825F26-F4D5-44C2-A7F5-AB3F3ED38711}" type="parTrans" cxnId="{83140083-1115-44FA-9173-4DCA15190B87}">
      <dgm:prSet/>
      <dgm:spPr/>
      <dgm:t>
        <a:bodyPr/>
        <a:lstStyle/>
        <a:p>
          <a:pPr rtl="1"/>
          <a:endParaRPr lang="he-IL"/>
        </a:p>
      </dgm:t>
    </dgm:pt>
    <dgm:pt modelId="{A525603D-56DC-4D22-B3D8-AAFA79F3A5EF}" type="sibTrans" cxnId="{83140083-1115-44FA-9173-4DCA15190B87}">
      <dgm:prSet/>
      <dgm:spPr/>
      <dgm:t>
        <a:bodyPr/>
        <a:lstStyle/>
        <a:p>
          <a:pPr rtl="1"/>
          <a:endParaRPr lang="he-IL"/>
        </a:p>
      </dgm:t>
    </dgm:pt>
    <dgm:pt modelId="{52F04143-7877-49D8-B183-6B8CE7C419EA}">
      <dgm:prSet phldrT="[Text]"/>
      <dgm:spPr/>
      <dgm:t>
        <a:bodyPr/>
        <a:lstStyle/>
        <a:p>
          <a:pPr rtl="1"/>
          <a:r>
            <a:rPr lang="he-IL" dirty="0"/>
            <a:t>מדין יד-  סתם שליחות</a:t>
          </a:r>
        </a:p>
      </dgm:t>
    </dgm:pt>
    <dgm:pt modelId="{0C1D5D54-D7F5-44B0-B9B5-FDC22486FFD4}" type="parTrans" cxnId="{1FF9260A-2ED9-470B-8216-0845C55018C4}">
      <dgm:prSet/>
      <dgm:spPr/>
      <dgm:t>
        <a:bodyPr/>
        <a:lstStyle/>
        <a:p>
          <a:pPr rtl="1"/>
          <a:endParaRPr lang="he-IL"/>
        </a:p>
      </dgm:t>
    </dgm:pt>
    <dgm:pt modelId="{D56490E1-D06B-4A19-B730-A328C55498A2}" type="sibTrans" cxnId="{1FF9260A-2ED9-470B-8216-0845C55018C4}">
      <dgm:prSet/>
      <dgm:spPr/>
      <dgm:t>
        <a:bodyPr/>
        <a:lstStyle/>
        <a:p>
          <a:pPr rtl="1"/>
          <a:endParaRPr lang="he-IL"/>
        </a:p>
      </dgm:t>
    </dgm:pt>
    <dgm:pt modelId="{2F28E8BB-6105-475C-8503-A8462B0BFF7E}">
      <dgm:prSet phldrT="[Text]"/>
      <dgm:spPr/>
      <dgm:t>
        <a:bodyPr/>
        <a:lstStyle/>
        <a:p>
          <a:pPr rtl="1"/>
          <a:r>
            <a:rPr lang="he-IL" dirty="0"/>
            <a:t>"מילי" לא ממסרן לשליח</a:t>
          </a:r>
        </a:p>
      </dgm:t>
    </dgm:pt>
    <dgm:pt modelId="{C63429FC-EA5F-4A3A-A959-972FFAC3A16E}" type="parTrans" cxnId="{7D8144CD-3D98-419D-AFA8-08EADA57A6C4}">
      <dgm:prSet/>
      <dgm:spPr/>
      <dgm:t>
        <a:bodyPr/>
        <a:lstStyle/>
        <a:p>
          <a:pPr rtl="1"/>
          <a:endParaRPr lang="he-IL"/>
        </a:p>
      </dgm:t>
    </dgm:pt>
    <dgm:pt modelId="{B62BB3BC-7B67-4598-A588-76F0F25546F6}" type="sibTrans" cxnId="{7D8144CD-3D98-419D-AFA8-08EADA57A6C4}">
      <dgm:prSet/>
      <dgm:spPr/>
      <dgm:t>
        <a:bodyPr/>
        <a:lstStyle/>
        <a:p>
          <a:pPr rtl="1"/>
          <a:endParaRPr lang="he-IL"/>
        </a:p>
      </dgm:t>
    </dgm:pt>
    <dgm:pt modelId="{396E0930-E5EA-4084-A697-4FA441F9E2BF}">
      <dgm:prSet phldrT="[Text]"/>
      <dgm:spPr/>
      <dgm:t>
        <a:bodyPr/>
        <a:lstStyle/>
        <a:p>
          <a:pPr rtl="1"/>
          <a:r>
            <a:rPr lang="he-IL" dirty="0"/>
            <a:t>מדין נתינת רשות- שליחות עם קנין</a:t>
          </a:r>
        </a:p>
      </dgm:t>
    </dgm:pt>
    <dgm:pt modelId="{D7D4BE70-257C-47CC-BA20-907AD50BD198}" type="parTrans" cxnId="{3212568A-0D63-4D71-BA51-539DAEC7C369}">
      <dgm:prSet/>
      <dgm:spPr/>
      <dgm:t>
        <a:bodyPr/>
        <a:lstStyle/>
        <a:p>
          <a:pPr rtl="1"/>
          <a:endParaRPr lang="he-IL"/>
        </a:p>
      </dgm:t>
    </dgm:pt>
    <dgm:pt modelId="{DA7CCB6C-7786-44D1-A17D-4849678DBCD0}" type="sibTrans" cxnId="{3212568A-0D63-4D71-BA51-539DAEC7C369}">
      <dgm:prSet/>
      <dgm:spPr/>
      <dgm:t>
        <a:bodyPr/>
        <a:lstStyle/>
        <a:p>
          <a:pPr rtl="1"/>
          <a:endParaRPr lang="he-IL"/>
        </a:p>
      </dgm:t>
    </dgm:pt>
    <dgm:pt modelId="{B3D9B376-0341-41C4-8D25-D668D01B69FA}">
      <dgm:prSet phldrT="[Text]"/>
      <dgm:spPr/>
      <dgm:t>
        <a:bodyPr/>
        <a:lstStyle/>
        <a:p>
          <a:pPr rtl="1"/>
          <a:r>
            <a:rPr lang="he-IL" dirty="0"/>
            <a:t>והקנין מוסר בעלות </a:t>
          </a:r>
          <a:r>
            <a:rPr lang="he-IL" dirty="0" err="1"/>
            <a:t>הענין</a:t>
          </a:r>
          <a:r>
            <a:rPr lang="he-IL" dirty="0"/>
            <a:t> לשליח, ואז הוא הבעל דבר ושליח עושה שליח</a:t>
          </a:r>
        </a:p>
      </dgm:t>
    </dgm:pt>
    <dgm:pt modelId="{9128664A-AFA0-4A7A-81A2-0D6E56FC84AC}" type="parTrans" cxnId="{8C416EE0-1A39-455D-AE87-AAA2922B8005}">
      <dgm:prSet/>
      <dgm:spPr/>
      <dgm:t>
        <a:bodyPr/>
        <a:lstStyle/>
        <a:p>
          <a:pPr rtl="1"/>
          <a:endParaRPr lang="he-IL"/>
        </a:p>
      </dgm:t>
    </dgm:pt>
    <dgm:pt modelId="{87B0374B-549B-4B94-B3CE-9D35F8E4D1AC}" type="sibTrans" cxnId="{8C416EE0-1A39-455D-AE87-AAA2922B8005}">
      <dgm:prSet/>
      <dgm:spPr/>
      <dgm:t>
        <a:bodyPr/>
        <a:lstStyle/>
        <a:p>
          <a:pPr rtl="1"/>
          <a:endParaRPr lang="he-IL"/>
        </a:p>
      </dgm:t>
    </dgm:pt>
    <dgm:pt modelId="{C7005ACA-F068-4058-B40C-96E7B49FD227}" type="pres">
      <dgm:prSet presAssocID="{2DA1B35D-D433-483E-A363-6FFF936822A7}" presName="hierChild1" presStyleCnt="0">
        <dgm:presLayoutVars>
          <dgm:chPref val="1"/>
          <dgm:dir/>
          <dgm:animOne val="branch"/>
          <dgm:animLvl val="lvl"/>
          <dgm:resizeHandles/>
        </dgm:presLayoutVars>
      </dgm:prSet>
      <dgm:spPr/>
    </dgm:pt>
    <dgm:pt modelId="{3CF70F5B-E413-426D-8A1D-832C5848626F}" type="pres">
      <dgm:prSet presAssocID="{ABB2BC44-0D0D-47E1-AFC6-4966235DFA9E}" presName="hierRoot1" presStyleCnt="0"/>
      <dgm:spPr/>
    </dgm:pt>
    <dgm:pt modelId="{94A0A745-A2FF-460C-B02D-25907B529BF3}" type="pres">
      <dgm:prSet presAssocID="{ABB2BC44-0D0D-47E1-AFC6-4966235DFA9E}" presName="composite" presStyleCnt="0"/>
      <dgm:spPr/>
    </dgm:pt>
    <dgm:pt modelId="{D0DCD023-0F23-46A3-AE19-19FB6D0BA462}" type="pres">
      <dgm:prSet presAssocID="{ABB2BC44-0D0D-47E1-AFC6-4966235DFA9E}" presName="background" presStyleLbl="node0" presStyleIdx="0" presStyleCnt="1"/>
      <dgm:spPr/>
    </dgm:pt>
    <dgm:pt modelId="{F38DFB59-BF95-423E-97F9-31435B4D7EC3}" type="pres">
      <dgm:prSet presAssocID="{ABB2BC44-0D0D-47E1-AFC6-4966235DFA9E}" presName="text" presStyleLbl="fgAcc0" presStyleIdx="0" presStyleCnt="1">
        <dgm:presLayoutVars>
          <dgm:chPref val="3"/>
        </dgm:presLayoutVars>
      </dgm:prSet>
      <dgm:spPr/>
    </dgm:pt>
    <dgm:pt modelId="{847F09FD-7D60-4E49-8D36-D0959D500BFC}" type="pres">
      <dgm:prSet presAssocID="{ABB2BC44-0D0D-47E1-AFC6-4966235DFA9E}" presName="hierChild2" presStyleCnt="0"/>
      <dgm:spPr/>
    </dgm:pt>
    <dgm:pt modelId="{332D1158-223F-43A7-B8BB-8838E61D8DE4}" type="pres">
      <dgm:prSet presAssocID="{0C1D5D54-D7F5-44B0-B9B5-FDC22486FFD4}" presName="Name10" presStyleLbl="parChTrans1D2" presStyleIdx="0" presStyleCnt="2"/>
      <dgm:spPr/>
    </dgm:pt>
    <dgm:pt modelId="{1C711540-8155-496F-AE45-A43C31EE9D31}" type="pres">
      <dgm:prSet presAssocID="{52F04143-7877-49D8-B183-6B8CE7C419EA}" presName="hierRoot2" presStyleCnt="0"/>
      <dgm:spPr/>
    </dgm:pt>
    <dgm:pt modelId="{23FCA892-82E5-44C7-A982-A063D4514D27}" type="pres">
      <dgm:prSet presAssocID="{52F04143-7877-49D8-B183-6B8CE7C419EA}" presName="composite2" presStyleCnt="0"/>
      <dgm:spPr/>
    </dgm:pt>
    <dgm:pt modelId="{40B79369-6AFB-403E-BC13-3B891199139B}" type="pres">
      <dgm:prSet presAssocID="{52F04143-7877-49D8-B183-6B8CE7C419EA}" presName="background2" presStyleLbl="node2" presStyleIdx="0" presStyleCnt="2"/>
      <dgm:spPr/>
    </dgm:pt>
    <dgm:pt modelId="{D8089FDE-2C0E-4682-B455-C72C0A85F305}" type="pres">
      <dgm:prSet presAssocID="{52F04143-7877-49D8-B183-6B8CE7C419EA}" presName="text2" presStyleLbl="fgAcc2" presStyleIdx="0" presStyleCnt="2">
        <dgm:presLayoutVars>
          <dgm:chPref val="3"/>
        </dgm:presLayoutVars>
      </dgm:prSet>
      <dgm:spPr/>
    </dgm:pt>
    <dgm:pt modelId="{CFC62C44-F00F-457F-8559-6ABF3A10B680}" type="pres">
      <dgm:prSet presAssocID="{52F04143-7877-49D8-B183-6B8CE7C419EA}" presName="hierChild3" presStyleCnt="0"/>
      <dgm:spPr/>
    </dgm:pt>
    <dgm:pt modelId="{F936E81D-C52D-4482-A25B-672B7267B490}" type="pres">
      <dgm:prSet presAssocID="{C63429FC-EA5F-4A3A-A959-972FFAC3A16E}" presName="Name17" presStyleLbl="parChTrans1D3" presStyleIdx="0" presStyleCnt="2"/>
      <dgm:spPr/>
    </dgm:pt>
    <dgm:pt modelId="{269B7C81-893F-434F-A68D-B636F1445684}" type="pres">
      <dgm:prSet presAssocID="{2F28E8BB-6105-475C-8503-A8462B0BFF7E}" presName="hierRoot3" presStyleCnt="0"/>
      <dgm:spPr/>
    </dgm:pt>
    <dgm:pt modelId="{5FF95958-273F-45D2-A19B-8D9BE1B86BED}" type="pres">
      <dgm:prSet presAssocID="{2F28E8BB-6105-475C-8503-A8462B0BFF7E}" presName="composite3" presStyleCnt="0"/>
      <dgm:spPr/>
    </dgm:pt>
    <dgm:pt modelId="{C1DEE482-E089-4070-A519-7DDE047B4280}" type="pres">
      <dgm:prSet presAssocID="{2F28E8BB-6105-475C-8503-A8462B0BFF7E}" presName="background3" presStyleLbl="node3" presStyleIdx="0" presStyleCnt="2"/>
      <dgm:spPr/>
    </dgm:pt>
    <dgm:pt modelId="{560EE741-0DB8-4CF3-BC15-9BE361580176}" type="pres">
      <dgm:prSet presAssocID="{2F28E8BB-6105-475C-8503-A8462B0BFF7E}" presName="text3" presStyleLbl="fgAcc3" presStyleIdx="0" presStyleCnt="2">
        <dgm:presLayoutVars>
          <dgm:chPref val="3"/>
        </dgm:presLayoutVars>
      </dgm:prSet>
      <dgm:spPr/>
    </dgm:pt>
    <dgm:pt modelId="{A13D8385-FD4D-4E64-8328-79CE413051AF}" type="pres">
      <dgm:prSet presAssocID="{2F28E8BB-6105-475C-8503-A8462B0BFF7E}" presName="hierChild4" presStyleCnt="0"/>
      <dgm:spPr/>
    </dgm:pt>
    <dgm:pt modelId="{8E51E5C1-1184-40FA-A514-C11417275B8F}" type="pres">
      <dgm:prSet presAssocID="{D7D4BE70-257C-47CC-BA20-907AD50BD198}" presName="Name10" presStyleLbl="parChTrans1D2" presStyleIdx="1" presStyleCnt="2"/>
      <dgm:spPr/>
    </dgm:pt>
    <dgm:pt modelId="{B6766211-F7E3-4744-9519-3B37C4B81876}" type="pres">
      <dgm:prSet presAssocID="{396E0930-E5EA-4084-A697-4FA441F9E2BF}" presName="hierRoot2" presStyleCnt="0"/>
      <dgm:spPr/>
    </dgm:pt>
    <dgm:pt modelId="{304131D5-459D-4085-8C35-604083B6E65D}" type="pres">
      <dgm:prSet presAssocID="{396E0930-E5EA-4084-A697-4FA441F9E2BF}" presName="composite2" presStyleCnt="0"/>
      <dgm:spPr/>
    </dgm:pt>
    <dgm:pt modelId="{D7650904-C08B-49CE-AA96-FB6AD3C29925}" type="pres">
      <dgm:prSet presAssocID="{396E0930-E5EA-4084-A697-4FA441F9E2BF}" presName="background2" presStyleLbl="node2" presStyleIdx="1" presStyleCnt="2"/>
      <dgm:spPr/>
    </dgm:pt>
    <dgm:pt modelId="{22B46847-9018-4CC0-BB11-2E7AA4F616C8}" type="pres">
      <dgm:prSet presAssocID="{396E0930-E5EA-4084-A697-4FA441F9E2BF}" presName="text2" presStyleLbl="fgAcc2" presStyleIdx="1" presStyleCnt="2">
        <dgm:presLayoutVars>
          <dgm:chPref val="3"/>
        </dgm:presLayoutVars>
      </dgm:prSet>
      <dgm:spPr/>
    </dgm:pt>
    <dgm:pt modelId="{0DD69616-52D7-4643-BA69-91573B1B884B}" type="pres">
      <dgm:prSet presAssocID="{396E0930-E5EA-4084-A697-4FA441F9E2BF}" presName="hierChild3" presStyleCnt="0"/>
      <dgm:spPr/>
    </dgm:pt>
    <dgm:pt modelId="{3A4B690F-D948-4CF4-8ABF-D6A0A2BA35E1}" type="pres">
      <dgm:prSet presAssocID="{9128664A-AFA0-4A7A-81A2-0D6E56FC84AC}" presName="Name17" presStyleLbl="parChTrans1D3" presStyleIdx="1" presStyleCnt="2"/>
      <dgm:spPr/>
    </dgm:pt>
    <dgm:pt modelId="{766F68A2-B23D-4135-89DF-F846DA5B6841}" type="pres">
      <dgm:prSet presAssocID="{B3D9B376-0341-41C4-8D25-D668D01B69FA}" presName="hierRoot3" presStyleCnt="0"/>
      <dgm:spPr/>
    </dgm:pt>
    <dgm:pt modelId="{2E739F85-2BEE-437B-9D0F-05F24A80AFE7}" type="pres">
      <dgm:prSet presAssocID="{B3D9B376-0341-41C4-8D25-D668D01B69FA}" presName="composite3" presStyleCnt="0"/>
      <dgm:spPr/>
    </dgm:pt>
    <dgm:pt modelId="{382CDF89-1C82-492C-B1CC-147C7007C9F6}" type="pres">
      <dgm:prSet presAssocID="{B3D9B376-0341-41C4-8D25-D668D01B69FA}" presName="background3" presStyleLbl="node3" presStyleIdx="1" presStyleCnt="2"/>
      <dgm:spPr/>
    </dgm:pt>
    <dgm:pt modelId="{5BF918D8-76AD-462D-AF42-0B012A9B2066}" type="pres">
      <dgm:prSet presAssocID="{B3D9B376-0341-41C4-8D25-D668D01B69FA}" presName="text3" presStyleLbl="fgAcc3" presStyleIdx="1" presStyleCnt="2">
        <dgm:presLayoutVars>
          <dgm:chPref val="3"/>
        </dgm:presLayoutVars>
      </dgm:prSet>
      <dgm:spPr/>
    </dgm:pt>
    <dgm:pt modelId="{FAA797B9-EC7B-433B-BF2C-044DC91C0653}" type="pres">
      <dgm:prSet presAssocID="{B3D9B376-0341-41C4-8D25-D668D01B69FA}" presName="hierChild4" presStyleCnt="0"/>
      <dgm:spPr/>
    </dgm:pt>
  </dgm:ptLst>
  <dgm:cxnLst>
    <dgm:cxn modelId="{321F2505-5C76-45A2-8335-CC57C75A649A}" type="presOf" srcId="{B3D9B376-0341-41C4-8D25-D668D01B69FA}" destId="{5BF918D8-76AD-462D-AF42-0B012A9B2066}" srcOrd="0" destOrd="0" presId="urn:microsoft.com/office/officeart/2005/8/layout/hierarchy1"/>
    <dgm:cxn modelId="{1FF9260A-2ED9-470B-8216-0845C55018C4}" srcId="{ABB2BC44-0D0D-47E1-AFC6-4966235DFA9E}" destId="{52F04143-7877-49D8-B183-6B8CE7C419EA}" srcOrd="0" destOrd="0" parTransId="{0C1D5D54-D7F5-44B0-B9B5-FDC22486FFD4}" sibTransId="{D56490E1-D06B-4A19-B730-A328C55498A2}"/>
    <dgm:cxn modelId="{5184A552-1128-45AF-82EF-489B1B416E80}" type="presOf" srcId="{ABB2BC44-0D0D-47E1-AFC6-4966235DFA9E}" destId="{F38DFB59-BF95-423E-97F9-31435B4D7EC3}" srcOrd="0" destOrd="0" presId="urn:microsoft.com/office/officeart/2005/8/layout/hierarchy1"/>
    <dgm:cxn modelId="{83140083-1115-44FA-9173-4DCA15190B87}" srcId="{2DA1B35D-D433-483E-A363-6FFF936822A7}" destId="{ABB2BC44-0D0D-47E1-AFC6-4966235DFA9E}" srcOrd="0" destOrd="0" parTransId="{26825F26-F4D5-44C2-A7F5-AB3F3ED38711}" sibTransId="{A525603D-56DC-4D22-B3D8-AAFA79F3A5EF}"/>
    <dgm:cxn modelId="{3212568A-0D63-4D71-BA51-539DAEC7C369}" srcId="{ABB2BC44-0D0D-47E1-AFC6-4966235DFA9E}" destId="{396E0930-E5EA-4084-A697-4FA441F9E2BF}" srcOrd="1" destOrd="0" parTransId="{D7D4BE70-257C-47CC-BA20-907AD50BD198}" sibTransId="{DA7CCB6C-7786-44D1-A17D-4849678DBCD0}"/>
    <dgm:cxn modelId="{F6F5E68F-B134-4931-9023-D8EAC81B99D5}" type="presOf" srcId="{C63429FC-EA5F-4A3A-A959-972FFAC3A16E}" destId="{F936E81D-C52D-4482-A25B-672B7267B490}" srcOrd="0" destOrd="0" presId="urn:microsoft.com/office/officeart/2005/8/layout/hierarchy1"/>
    <dgm:cxn modelId="{844A319C-FEB8-4AA8-B792-6ECB6D66E089}" type="presOf" srcId="{52F04143-7877-49D8-B183-6B8CE7C419EA}" destId="{D8089FDE-2C0E-4682-B455-C72C0A85F305}" srcOrd="0" destOrd="0" presId="urn:microsoft.com/office/officeart/2005/8/layout/hierarchy1"/>
    <dgm:cxn modelId="{4BFE44C1-848B-449B-BF68-B87DA5CBB372}" type="presOf" srcId="{0C1D5D54-D7F5-44B0-B9B5-FDC22486FFD4}" destId="{332D1158-223F-43A7-B8BB-8838E61D8DE4}" srcOrd="0" destOrd="0" presId="urn:microsoft.com/office/officeart/2005/8/layout/hierarchy1"/>
    <dgm:cxn modelId="{7D8144CD-3D98-419D-AFA8-08EADA57A6C4}" srcId="{52F04143-7877-49D8-B183-6B8CE7C419EA}" destId="{2F28E8BB-6105-475C-8503-A8462B0BFF7E}" srcOrd="0" destOrd="0" parTransId="{C63429FC-EA5F-4A3A-A959-972FFAC3A16E}" sibTransId="{B62BB3BC-7B67-4598-A588-76F0F25546F6}"/>
    <dgm:cxn modelId="{BA23D1D4-6A34-40C1-8E0D-773376BE1844}" type="presOf" srcId="{396E0930-E5EA-4084-A697-4FA441F9E2BF}" destId="{22B46847-9018-4CC0-BB11-2E7AA4F616C8}" srcOrd="0" destOrd="0" presId="urn:microsoft.com/office/officeart/2005/8/layout/hierarchy1"/>
    <dgm:cxn modelId="{8C416EE0-1A39-455D-AE87-AAA2922B8005}" srcId="{396E0930-E5EA-4084-A697-4FA441F9E2BF}" destId="{B3D9B376-0341-41C4-8D25-D668D01B69FA}" srcOrd="0" destOrd="0" parTransId="{9128664A-AFA0-4A7A-81A2-0D6E56FC84AC}" sibTransId="{87B0374B-549B-4B94-B3CE-9D35F8E4D1AC}"/>
    <dgm:cxn modelId="{9B1AB8E0-5959-4DE5-8FAD-0CB9D38A8479}" type="presOf" srcId="{D7D4BE70-257C-47CC-BA20-907AD50BD198}" destId="{8E51E5C1-1184-40FA-A514-C11417275B8F}" srcOrd="0" destOrd="0" presId="urn:microsoft.com/office/officeart/2005/8/layout/hierarchy1"/>
    <dgm:cxn modelId="{7F31C6E1-EDE0-4A11-A1B0-07C80A2671CE}" type="presOf" srcId="{2F28E8BB-6105-475C-8503-A8462B0BFF7E}" destId="{560EE741-0DB8-4CF3-BC15-9BE361580176}" srcOrd="0" destOrd="0" presId="urn:microsoft.com/office/officeart/2005/8/layout/hierarchy1"/>
    <dgm:cxn modelId="{EC5F13E4-82A1-405D-9177-5227B12FA66C}" type="presOf" srcId="{9128664A-AFA0-4A7A-81A2-0D6E56FC84AC}" destId="{3A4B690F-D948-4CF4-8ABF-D6A0A2BA35E1}" srcOrd="0" destOrd="0" presId="urn:microsoft.com/office/officeart/2005/8/layout/hierarchy1"/>
    <dgm:cxn modelId="{F943BBE4-1D3E-467D-BBDD-8E35B634869D}" type="presOf" srcId="{2DA1B35D-D433-483E-A363-6FFF936822A7}" destId="{C7005ACA-F068-4058-B40C-96E7B49FD227}" srcOrd="0" destOrd="0" presId="urn:microsoft.com/office/officeart/2005/8/layout/hierarchy1"/>
    <dgm:cxn modelId="{70D830C6-39F5-448A-A7FB-FC33E5BE5C0F}" type="presParOf" srcId="{C7005ACA-F068-4058-B40C-96E7B49FD227}" destId="{3CF70F5B-E413-426D-8A1D-832C5848626F}" srcOrd="0" destOrd="0" presId="urn:microsoft.com/office/officeart/2005/8/layout/hierarchy1"/>
    <dgm:cxn modelId="{E560443D-B261-43DA-8987-A4FB27D9AE38}" type="presParOf" srcId="{3CF70F5B-E413-426D-8A1D-832C5848626F}" destId="{94A0A745-A2FF-460C-B02D-25907B529BF3}" srcOrd="0" destOrd="0" presId="urn:microsoft.com/office/officeart/2005/8/layout/hierarchy1"/>
    <dgm:cxn modelId="{1FA2476A-44FA-4C1E-B01C-4153FAA35DA4}" type="presParOf" srcId="{94A0A745-A2FF-460C-B02D-25907B529BF3}" destId="{D0DCD023-0F23-46A3-AE19-19FB6D0BA462}" srcOrd="0" destOrd="0" presId="urn:microsoft.com/office/officeart/2005/8/layout/hierarchy1"/>
    <dgm:cxn modelId="{3D7E11F3-D2EA-4BF4-8EF2-B1CF2C9F973F}" type="presParOf" srcId="{94A0A745-A2FF-460C-B02D-25907B529BF3}" destId="{F38DFB59-BF95-423E-97F9-31435B4D7EC3}" srcOrd="1" destOrd="0" presId="urn:microsoft.com/office/officeart/2005/8/layout/hierarchy1"/>
    <dgm:cxn modelId="{001FB189-4017-4E00-87D6-71C7A9D8F775}" type="presParOf" srcId="{3CF70F5B-E413-426D-8A1D-832C5848626F}" destId="{847F09FD-7D60-4E49-8D36-D0959D500BFC}" srcOrd="1" destOrd="0" presId="urn:microsoft.com/office/officeart/2005/8/layout/hierarchy1"/>
    <dgm:cxn modelId="{F1CAB85A-1A49-43AD-8BD5-94EFA0DE3034}" type="presParOf" srcId="{847F09FD-7D60-4E49-8D36-D0959D500BFC}" destId="{332D1158-223F-43A7-B8BB-8838E61D8DE4}" srcOrd="0" destOrd="0" presId="urn:microsoft.com/office/officeart/2005/8/layout/hierarchy1"/>
    <dgm:cxn modelId="{7C10D932-313E-4170-9672-39D42CAC41F6}" type="presParOf" srcId="{847F09FD-7D60-4E49-8D36-D0959D500BFC}" destId="{1C711540-8155-496F-AE45-A43C31EE9D31}" srcOrd="1" destOrd="0" presId="urn:microsoft.com/office/officeart/2005/8/layout/hierarchy1"/>
    <dgm:cxn modelId="{B285F845-9831-49B8-9345-376F966D98DF}" type="presParOf" srcId="{1C711540-8155-496F-AE45-A43C31EE9D31}" destId="{23FCA892-82E5-44C7-A982-A063D4514D27}" srcOrd="0" destOrd="0" presId="urn:microsoft.com/office/officeart/2005/8/layout/hierarchy1"/>
    <dgm:cxn modelId="{7A8302AA-A459-414E-9732-3CB99D895F25}" type="presParOf" srcId="{23FCA892-82E5-44C7-A982-A063D4514D27}" destId="{40B79369-6AFB-403E-BC13-3B891199139B}" srcOrd="0" destOrd="0" presId="urn:microsoft.com/office/officeart/2005/8/layout/hierarchy1"/>
    <dgm:cxn modelId="{D01F9A6B-4796-49CD-AEE2-706F61638AD0}" type="presParOf" srcId="{23FCA892-82E5-44C7-A982-A063D4514D27}" destId="{D8089FDE-2C0E-4682-B455-C72C0A85F305}" srcOrd="1" destOrd="0" presId="urn:microsoft.com/office/officeart/2005/8/layout/hierarchy1"/>
    <dgm:cxn modelId="{44D9E7D8-6CB6-424E-9D62-A047E32DD786}" type="presParOf" srcId="{1C711540-8155-496F-AE45-A43C31EE9D31}" destId="{CFC62C44-F00F-457F-8559-6ABF3A10B680}" srcOrd="1" destOrd="0" presId="urn:microsoft.com/office/officeart/2005/8/layout/hierarchy1"/>
    <dgm:cxn modelId="{76907B69-63A3-46D9-AB70-FFD947603E15}" type="presParOf" srcId="{CFC62C44-F00F-457F-8559-6ABF3A10B680}" destId="{F936E81D-C52D-4482-A25B-672B7267B490}" srcOrd="0" destOrd="0" presId="urn:microsoft.com/office/officeart/2005/8/layout/hierarchy1"/>
    <dgm:cxn modelId="{3ADF8865-95F5-4458-BF0B-7A8A951FED68}" type="presParOf" srcId="{CFC62C44-F00F-457F-8559-6ABF3A10B680}" destId="{269B7C81-893F-434F-A68D-B636F1445684}" srcOrd="1" destOrd="0" presId="urn:microsoft.com/office/officeart/2005/8/layout/hierarchy1"/>
    <dgm:cxn modelId="{D51D10B3-FF48-4D1C-ABC0-2BDB664B5346}" type="presParOf" srcId="{269B7C81-893F-434F-A68D-B636F1445684}" destId="{5FF95958-273F-45D2-A19B-8D9BE1B86BED}" srcOrd="0" destOrd="0" presId="urn:microsoft.com/office/officeart/2005/8/layout/hierarchy1"/>
    <dgm:cxn modelId="{4E1CBF1F-F9E3-475F-9FA0-4D108B470C88}" type="presParOf" srcId="{5FF95958-273F-45D2-A19B-8D9BE1B86BED}" destId="{C1DEE482-E089-4070-A519-7DDE047B4280}" srcOrd="0" destOrd="0" presId="urn:microsoft.com/office/officeart/2005/8/layout/hierarchy1"/>
    <dgm:cxn modelId="{E6A16F73-D4C1-4C90-A2AF-8A6D51945A95}" type="presParOf" srcId="{5FF95958-273F-45D2-A19B-8D9BE1B86BED}" destId="{560EE741-0DB8-4CF3-BC15-9BE361580176}" srcOrd="1" destOrd="0" presId="urn:microsoft.com/office/officeart/2005/8/layout/hierarchy1"/>
    <dgm:cxn modelId="{4851FC9F-9C77-4233-9B5D-F8DEAE7B8378}" type="presParOf" srcId="{269B7C81-893F-434F-A68D-B636F1445684}" destId="{A13D8385-FD4D-4E64-8328-79CE413051AF}" srcOrd="1" destOrd="0" presId="urn:microsoft.com/office/officeart/2005/8/layout/hierarchy1"/>
    <dgm:cxn modelId="{1FEBB834-8BED-48E3-8976-5AEC8AB6626E}" type="presParOf" srcId="{847F09FD-7D60-4E49-8D36-D0959D500BFC}" destId="{8E51E5C1-1184-40FA-A514-C11417275B8F}" srcOrd="2" destOrd="0" presId="urn:microsoft.com/office/officeart/2005/8/layout/hierarchy1"/>
    <dgm:cxn modelId="{05B82560-79E6-4066-9A94-83C720CA2939}" type="presParOf" srcId="{847F09FD-7D60-4E49-8D36-D0959D500BFC}" destId="{B6766211-F7E3-4744-9519-3B37C4B81876}" srcOrd="3" destOrd="0" presId="urn:microsoft.com/office/officeart/2005/8/layout/hierarchy1"/>
    <dgm:cxn modelId="{8FDDC836-F624-4601-AC24-D42C88F2D697}" type="presParOf" srcId="{B6766211-F7E3-4744-9519-3B37C4B81876}" destId="{304131D5-459D-4085-8C35-604083B6E65D}" srcOrd="0" destOrd="0" presId="urn:microsoft.com/office/officeart/2005/8/layout/hierarchy1"/>
    <dgm:cxn modelId="{F10699E2-AA39-44D9-B44E-4D4FDA1D6181}" type="presParOf" srcId="{304131D5-459D-4085-8C35-604083B6E65D}" destId="{D7650904-C08B-49CE-AA96-FB6AD3C29925}" srcOrd="0" destOrd="0" presId="urn:microsoft.com/office/officeart/2005/8/layout/hierarchy1"/>
    <dgm:cxn modelId="{D9AB9062-7F24-46FC-B064-7CD301426E3A}" type="presParOf" srcId="{304131D5-459D-4085-8C35-604083B6E65D}" destId="{22B46847-9018-4CC0-BB11-2E7AA4F616C8}" srcOrd="1" destOrd="0" presId="urn:microsoft.com/office/officeart/2005/8/layout/hierarchy1"/>
    <dgm:cxn modelId="{C7A410C5-2B87-4F16-8946-C85D3DE3704D}" type="presParOf" srcId="{B6766211-F7E3-4744-9519-3B37C4B81876}" destId="{0DD69616-52D7-4643-BA69-91573B1B884B}" srcOrd="1" destOrd="0" presId="urn:microsoft.com/office/officeart/2005/8/layout/hierarchy1"/>
    <dgm:cxn modelId="{D54DC6B8-4E12-4903-BA89-094850A59B43}" type="presParOf" srcId="{0DD69616-52D7-4643-BA69-91573B1B884B}" destId="{3A4B690F-D948-4CF4-8ABF-D6A0A2BA35E1}" srcOrd="0" destOrd="0" presId="urn:microsoft.com/office/officeart/2005/8/layout/hierarchy1"/>
    <dgm:cxn modelId="{BE8D828D-70CA-4042-9620-6CC685FA6694}" type="presParOf" srcId="{0DD69616-52D7-4643-BA69-91573B1B884B}" destId="{766F68A2-B23D-4135-89DF-F846DA5B6841}" srcOrd="1" destOrd="0" presId="urn:microsoft.com/office/officeart/2005/8/layout/hierarchy1"/>
    <dgm:cxn modelId="{AD01565E-62E4-4F24-9676-65816894151D}" type="presParOf" srcId="{766F68A2-B23D-4135-89DF-F846DA5B6841}" destId="{2E739F85-2BEE-437B-9D0F-05F24A80AFE7}" srcOrd="0" destOrd="0" presId="urn:microsoft.com/office/officeart/2005/8/layout/hierarchy1"/>
    <dgm:cxn modelId="{E6060D93-4111-43DC-83C2-0EAC944714AC}" type="presParOf" srcId="{2E739F85-2BEE-437B-9D0F-05F24A80AFE7}" destId="{382CDF89-1C82-492C-B1CC-147C7007C9F6}" srcOrd="0" destOrd="0" presId="urn:microsoft.com/office/officeart/2005/8/layout/hierarchy1"/>
    <dgm:cxn modelId="{0D8DA398-C5CC-45D6-9C84-FEB6F60C7405}" type="presParOf" srcId="{2E739F85-2BEE-437B-9D0F-05F24A80AFE7}" destId="{5BF918D8-76AD-462D-AF42-0B012A9B2066}" srcOrd="1" destOrd="0" presId="urn:microsoft.com/office/officeart/2005/8/layout/hierarchy1"/>
    <dgm:cxn modelId="{EB2249BD-24CC-448A-9960-3A71BBAC9CF2}" type="presParOf" srcId="{766F68A2-B23D-4135-89DF-F846DA5B6841}" destId="{FAA797B9-EC7B-433B-BF2C-044DC91C065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27A6C2D-6D4C-4BE2-A8C0-7AE81EDDDFD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4687CE05-4FC8-4A2B-BA2E-C47A7EEC8943}">
      <dgm:prSet phldrT="[Text]"/>
      <dgm:spPr/>
      <dgm:t>
        <a:bodyPr/>
        <a:lstStyle/>
        <a:p>
          <a:pPr rtl="1"/>
          <a:r>
            <a:rPr lang="he-IL" dirty="0"/>
            <a:t>מה הבעיה של "מילי"</a:t>
          </a:r>
        </a:p>
      </dgm:t>
    </dgm:pt>
    <dgm:pt modelId="{04723A1E-3C22-4B63-BBE3-982FDB66F177}" type="parTrans" cxnId="{C092FFFB-B28E-41AD-954B-3EB6890B1292}">
      <dgm:prSet/>
      <dgm:spPr/>
      <dgm:t>
        <a:bodyPr/>
        <a:lstStyle/>
        <a:p>
          <a:pPr rtl="1"/>
          <a:endParaRPr lang="he-IL"/>
        </a:p>
      </dgm:t>
    </dgm:pt>
    <dgm:pt modelId="{282C4A90-C279-4260-A22F-1D8AC1829DED}" type="sibTrans" cxnId="{C092FFFB-B28E-41AD-954B-3EB6890B1292}">
      <dgm:prSet/>
      <dgm:spPr/>
      <dgm:t>
        <a:bodyPr/>
        <a:lstStyle/>
        <a:p>
          <a:pPr rtl="1"/>
          <a:endParaRPr lang="he-IL"/>
        </a:p>
      </dgm:t>
    </dgm:pt>
    <dgm:pt modelId="{2B06A628-D9EA-47C5-819E-87444D11CBFA}">
      <dgm:prSet phldrT="[Text]"/>
      <dgm:spPr/>
      <dgm:t>
        <a:bodyPr/>
        <a:lstStyle/>
        <a:p>
          <a:pPr rtl="1"/>
          <a:r>
            <a:rPr lang="he-IL" dirty="0"/>
            <a:t>שליח 1</a:t>
          </a:r>
        </a:p>
      </dgm:t>
    </dgm:pt>
    <dgm:pt modelId="{7DC25908-FF70-4DA2-8733-BF224EED43BC}" type="parTrans" cxnId="{7E683534-348F-405F-A3E1-F04D8D76349D}">
      <dgm:prSet/>
      <dgm:spPr/>
      <dgm:t>
        <a:bodyPr/>
        <a:lstStyle/>
        <a:p>
          <a:pPr rtl="1"/>
          <a:endParaRPr lang="he-IL"/>
        </a:p>
      </dgm:t>
    </dgm:pt>
    <dgm:pt modelId="{70B7A234-C84C-430E-B0A2-93422B0B57F7}" type="sibTrans" cxnId="{7E683534-348F-405F-A3E1-F04D8D76349D}">
      <dgm:prSet/>
      <dgm:spPr/>
      <dgm:t>
        <a:bodyPr/>
        <a:lstStyle/>
        <a:p>
          <a:pPr rtl="1"/>
          <a:endParaRPr lang="he-IL"/>
        </a:p>
      </dgm:t>
    </dgm:pt>
    <dgm:pt modelId="{B13A6FBF-6F27-47A4-83A0-677EF0D62865}">
      <dgm:prSet phldrT="[Text]"/>
      <dgm:spPr/>
      <dgm:t>
        <a:bodyPr/>
        <a:lstStyle/>
        <a:p>
          <a:pPr rtl="1"/>
          <a:r>
            <a:rPr lang="he-IL" dirty="0"/>
            <a:t>מסירת ה"מילי"</a:t>
          </a:r>
        </a:p>
      </dgm:t>
    </dgm:pt>
    <dgm:pt modelId="{2FD1142D-72FB-4FF1-B57F-2E5357EF0EEE}" type="parTrans" cxnId="{FE245CBB-E718-49AD-97A4-FC17A9F2B0D1}">
      <dgm:prSet/>
      <dgm:spPr/>
      <dgm:t>
        <a:bodyPr/>
        <a:lstStyle/>
        <a:p>
          <a:pPr rtl="1"/>
          <a:endParaRPr lang="he-IL"/>
        </a:p>
      </dgm:t>
    </dgm:pt>
    <dgm:pt modelId="{56B4DEB9-F1FD-48B1-A105-B37759BDA524}" type="sibTrans" cxnId="{FE245CBB-E718-49AD-97A4-FC17A9F2B0D1}">
      <dgm:prSet/>
      <dgm:spPr/>
      <dgm:t>
        <a:bodyPr/>
        <a:lstStyle/>
        <a:p>
          <a:pPr rtl="1"/>
          <a:endParaRPr lang="he-IL"/>
        </a:p>
      </dgm:t>
    </dgm:pt>
    <dgm:pt modelId="{58721207-480A-4C78-BB5A-271D3479CEBC}">
      <dgm:prSet phldrT="[Text]"/>
      <dgm:spPr/>
      <dgm:t>
        <a:bodyPr/>
        <a:lstStyle/>
        <a:p>
          <a:pPr rtl="1"/>
          <a:r>
            <a:rPr lang="he-IL" dirty="0"/>
            <a:t>שליח 2</a:t>
          </a:r>
        </a:p>
      </dgm:t>
    </dgm:pt>
    <dgm:pt modelId="{571AF16F-7DEE-4289-BBDE-BD5B4E8679B0}" type="parTrans" cxnId="{A88B525E-7C95-42AF-8DCE-45050B817646}">
      <dgm:prSet/>
      <dgm:spPr/>
      <dgm:t>
        <a:bodyPr/>
        <a:lstStyle/>
        <a:p>
          <a:pPr rtl="1"/>
          <a:endParaRPr lang="he-IL"/>
        </a:p>
      </dgm:t>
    </dgm:pt>
    <dgm:pt modelId="{5FA682E6-BF87-48AE-BE7B-01733DA2E9AD}" type="sibTrans" cxnId="{A88B525E-7C95-42AF-8DCE-45050B817646}">
      <dgm:prSet/>
      <dgm:spPr/>
      <dgm:t>
        <a:bodyPr/>
        <a:lstStyle/>
        <a:p>
          <a:pPr rtl="1"/>
          <a:endParaRPr lang="he-IL"/>
        </a:p>
      </dgm:t>
    </dgm:pt>
    <dgm:pt modelId="{97D6A903-A1A3-48E2-87D4-A453AEC46F86}">
      <dgm:prSet phldrT="[Text]"/>
      <dgm:spPr/>
      <dgm:t>
        <a:bodyPr/>
        <a:lstStyle/>
        <a:p>
          <a:pPr rtl="1"/>
          <a:r>
            <a:rPr lang="he-IL" dirty="0"/>
            <a:t>רש"י- אין שום דרך להעביר את הדיבור לשני</a:t>
          </a:r>
        </a:p>
      </dgm:t>
    </dgm:pt>
    <dgm:pt modelId="{0A1221CE-3E9E-4C69-B92D-E2575CE3DAB5}" type="parTrans" cxnId="{8A04462E-647F-4D84-A471-98E913A49A59}">
      <dgm:prSet/>
      <dgm:spPr/>
      <dgm:t>
        <a:bodyPr/>
        <a:lstStyle/>
        <a:p>
          <a:pPr rtl="1"/>
          <a:endParaRPr lang="he-IL"/>
        </a:p>
      </dgm:t>
    </dgm:pt>
    <dgm:pt modelId="{6A87AFE6-1075-49D9-A24E-3533E52438AA}" type="sibTrans" cxnId="{8A04462E-647F-4D84-A471-98E913A49A59}">
      <dgm:prSet/>
      <dgm:spPr/>
      <dgm:t>
        <a:bodyPr/>
        <a:lstStyle/>
        <a:p>
          <a:pPr rtl="1"/>
          <a:endParaRPr lang="he-IL"/>
        </a:p>
      </dgm:t>
    </dgm:pt>
    <dgm:pt modelId="{5E76A5E2-4431-4B42-8605-292B01ED1FFC}">
      <dgm:prSet phldrT="[Text]"/>
      <dgm:spPr/>
      <dgm:t>
        <a:bodyPr/>
        <a:lstStyle/>
        <a:p>
          <a:pPr rtl="1"/>
          <a:r>
            <a:rPr lang="he-IL" dirty="0" err="1"/>
            <a:t>ריב"ש</a:t>
          </a:r>
          <a:r>
            <a:rPr lang="he-IL" dirty="0"/>
            <a:t>- בשעה שהוא מנסה להעביר הוא לא לובש הכובע של שליחות</a:t>
          </a:r>
        </a:p>
      </dgm:t>
    </dgm:pt>
    <dgm:pt modelId="{263163F2-8B03-46B1-8171-E93C9E31BB51}" type="parTrans" cxnId="{55EE2DC4-9123-48F4-BB44-743A7283248A}">
      <dgm:prSet/>
      <dgm:spPr/>
    </dgm:pt>
    <dgm:pt modelId="{3B08E4AF-D4AE-41C9-9CA1-B7157D3C97DF}" type="sibTrans" cxnId="{55EE2DC4-9123-48F4-BB44-743A7283248A}">
      <dgm:prSet/>
      <dgm:spPr/>
    </dgm:pt>
    <dgm:pt modelId="{94410013-A7D2-498C-984C-79C1004505C3}">
      <dgm:prSet phldrT="[Text]"/>
      <dgm:spPr/>
      <dgm:t>
        <a:bodyPr/>
        <a:lstStyle/>
        <a:p>
          <a:pPr rtl="1"/>
          <a:r>
            <a:rPr lang="he-IL" dirty="0"/>
            <a:t>ר"י </a:t>
          </a:r>
          <a:r>
            <a:rPr lang="he-IL" dirty="0" err="1"/>
            <a:t>ברצלוני</a:t>
          </a:r>
          <a:r>
            <a:rPr lang="he-IL" dirty="0"/>
            <a:t>- סתם שליח הוי רק יד, ולא בעל דבר. וצריך קנין כדי להיות בעל דבר לעשות שליח אחר</a:t>
          </a:r>
        </a:p>
      </dgm:t>
    </dgm:pt>
    <dgm:pt modelId="{F23099AF-AF55-42DD-9F77-C492BEC2F92E}" type="parTrans" cxnId="{56C7AB99-8935-483B-9E93-C8F61368BA59}">
      <dgm:prSet/>
      <dgm:spPr/>
    </dgm:pt>
    <dgm:pt modelId="{2A0ADC12-22D6-44AD-A004-45DE213AEA5A}" type="sibTrans" cxnId="{56C7AB99-8935-483B-9E93-C8F61368BA59}">
      <dgm:prSet/>
      <dgm:spPr/>
    </dgm:pt>
    <dgm:pt modelId="{01D1CD64-C2EB-464E-836D-6EE1559A3157}" type="pres">
      <dgm:prSet presAssocID="{227A6C2D-6D4C-4BE2-A8C0-7AE81EDDDFD5}" presName="hierChild1" presStyleCnt="0">
        <dgm:presLayoutVars>
          <dgm:chPref val="1"/>
          <dgm:dir val="rev"/>
          <dgm:animOne val="branch"/>
          <dgm:animLvl val="lvl"/>
          <dgm:resizeHandles/>
        </dgm:presLayoutVars>
      </dgm:prSet>
      <dgm:spPr/>
    </dgm:pt>
    <dgm:pt modelId="{C7B12254-D7C9-4097-906A-2C29E0AB56C6}" type="pres">
      <dgm:prSet presAssocID="{4687CE05-4FC8-4A2B-BA2E-C47A7EEC8943}" presName="hierRoot1" presStyleCnt="0"/>
      <dgm:spPr/>
    </dgm:pt>
    <dgm:pt modelId="{21BAB5AE-7753-4344-A054-76B1D7750599}" type="pres">
      <dgm:prSet presAssocID="{4687CE05-4FC8-4A2B-BA2E-C47A7EEC8943}" presName="composite" presStyleCnt="0"/>
      <dgm:spPr/>
    </dgm:pt>
    <dgm:pt modelId="{9A6DE656-3573-4F26-ABA4-E1B340DC1F0E}" type="pres">
      <dgm:prSet presAssocID="{4687CE05-4FC8-4A2B-BA2E-C47A7EEC8943}" presName="background" presStyleLbl="node0" presStyleIdx="0" presStyleCnt="1"/>
      <dgm:spPr/>
    </dgm:pt>
    <dgm:pt modelId="{A7C262DD-C838-44FD-8267-627CC46A5CBF}" type="pres">
      <dgm:prSet presAssocID="{4687CE05-4FC8-4A2B-BA2E-C47A7EEC8943}" presName="text" presStyleLbl="fgAcc0" presStyleIdx="0" presStyleCnt="1">
        <dgm:presLayoutVars>
          <dgm:chPref val="3"/>
        </dgm:presLayoutVars>
      </dgm:prSet>
      <dgm:spPr/>
    </dgm:pt>
    <dgm:pt modelId="{14A027D7-91CB-4DC0-8A28-22D922882718}" type="pres">
      <dgm:prSet presAssocID="{4687CE05-4FC8-4A2B-BA2E-C47A7EEC8943}" presName="hierChild2" presStyleCnt="0"/>
      <dgm:spPr/>
    </dgm:pt>
    <dgm:pt modelId="{B038B833-D703-4321-B2B9-727495FC2187}" type="pres">
      <dgm:prSet presAssocID="{7DC25908-FF70-4DA2-8733-BF224EED43BC}" presName="Name10" presStyleLbl="parChTrans1D2" presStyleIdx="0" presStyleCnt="3"/>
      <dgm:spPr/>
    </dgm:pt>
    <dgm:pt modelId="{0B0A3DAF-1EEC-48C3-BB9C-C4574FA93B1C}" type="pres">
      <dgm:prSet presAssocID="{2B06A628-D9EA-47C5-819E-87444D11CBFA}" presName="hierRoot2" presStyleCnt="0"/>
      <dgm:spPr/>
    </dgm:pt>
    <dgm:pt modelId="{B83699F4-6C8B-44D8-93DA-50F65294C39F}" type="pres">
      <dgm:prSet presAssocID="{2B06A628-D9EA-47C5-819E-87444D11CBFA}" presName="composite2" presStyleCnt="0"/>
      <dgm:spPr/>
    </dgm:pt>
    <dgm:pt modelId="{0D0768D3-2F59-4BA6-A8AC-86C9176FB643}" type="pres">
      <dgm:prSet presAssocID="{2B06A628-D9EA-47C5-819E-87444D11CBFA}" presName="background2" presStyleLbl="node2" presStyleIdx="0" presStyleCnt="3"/>
      <dgm:spPr/>
    </dgm:pt>
    <dgm:pt modelId="{46221356-439C-49D6-A378-A08CD617D2A3}" type="pres">
      <dgm:prSet presAssocID="{2B06A628-D9EA-47C5-819E-87444D11CBFA}" presName="text2" presStyleLbl="fgAcc2" presStyleIdx="0" presStyleCnt="3">
        <dgm:presLayoutVars>
          <dgm:chPref val="3"/>
        </dgm:presLayoutVars>
      </dgm:prSet>
      <dgm:spPr/>
    </dgm:pt>
    <dgm:pt modelId="{8421F969-2899-4476-B1D5-92D061ED17CB}" type="pres">
      <dgm:prSet presAssocID="{2B06A628-D9EA-47C5-819E-87444D11CBFA}" presName="hierChild3" presStyleCnt="0"/>
      <dgm:spPr/>
    </dgm:pt>
    <dgm:pt modelId="{C6008BB5-91C7-4267-A1F6-A92AAE44398C}" type="pres">
      <dgm:prSet presAssocID="{263163F2-8B03-46B1-8171-E93C9E31BB51}" presName="Name17" presStyleLbl="parChTrans1D3" presStyleIdx="0" presStyleCnt="3"/>
      <dgm:spPr/>
    </dgm:pt>
    <dgm:pt modelId="{5D7BF328-8F0F-4306-9D13-0D386FA2BAFE}" type="pres">
      <dgm:prSet presAssocID="{5E76A5E2-4431-4B42-8605-292B01ED1FFC}" presName="hierRoot3" presStyleCnt="0"/>
      <dgm:spPr/>
    </dgm:pt>
    <dgm:pt modelId="{6236F4DB-BDB6-4F61-8338-688BE1DBB26B}" type="pres">
      <dgm:prSet presAssocID="{5E76A5E2-4431-4B42-8605-292B01ED1FFC}" presName="composite3" presStyleCnt="0"/>
      <dgm:spPr/>
    </dgm:pt>
    <dgm:pt modelId="{25E1697C-D42F-4CA2-897A-690F43938605}" type="pres">
      <dgm:prSet presAssocID="{5E76A5E2-4431-4B42-8605-292B01ED1FFC}" presName="background3" presStyleLbl="node3" presStyleIdx="0" presStyleCnt="3"/>
      <dgm:spPr/>
    </dgm:pt>
    <dgm:pt modelId="{9D96C3F6-2E16-4573-BE57-28A5ECAE3558}" type="pres">
      <dgm:prSet presAssocID="{5E76A5E2-4431-4B42-8605-292B01ED1FFC}" presName="text3" presStyleLbl="fgAcc3" presStyleIdx="0" presStyleCnt="3">
        <dgm:presLayoutVars>
          <dgm:chPref val="3"/>
        </dgm:presLayoutVars>
      </dgm:prSet>
      <dgm:spPr/>
    </dgm:pt>
    <dgm:pt modelId="{779E5655-AC36-4B6A-8BA5-D5565340FBF1}" type="pres">
      <dgm:prSet presAssocID="{5E76A5E2-4431-4B42-8605-292B01ED1FFC}" presName="hierChild4" presStyleCnt="0"/>
      <dgm:spPr/>
    </dgm:pt>
    <dgm:pt modelId="{8847E0C0-BDC2-43E3-ABBC-E8D4F39F7D29}" type="pres">
      <dgm:prSet presAssocID="{F23099AF-AF55-42DD-9F77-C492BEC2F92E}" presName="Name17" presStyleLbl="parChTrans1D3" presStyleIdx="1" presStyleCnt="3"/>
      <dgm:spPr/>
    </dgm:pt>
    <dgm:pt modelId="{D4DA47F9-F3F8-40EC-9A84-8A9F373804DB}" type="pres">
      <dgm:prSet presAssocID="{94410013-A7D2-498C-984C-79C1004505C3}" presName="hierRoot3" presStyleCnt="0"/>
      <dgm:spPr/>
    </dgm:pt>
    <dgm:pt modelId="{41F541BC-F251-4CC1-A33E-E1A68379F935}" type="pres">
      <dgm:prSet presAssocID="{94410013-A7D2-498C-984C-79C1004505C3}" presName="composite3" presStyleCnt="0"/>
      <dgm:spPr/>
    </dgm:pt>
    <dgm:pt modelId="{2D4D253B-D5C2-41D9-BFD9-EEF3664D75B9}" type="pres">
      <dgm:prSet presAssocID="{94410013-A7D2-498C-984C-79C1004505C3}" presName="background3" presStyleLbl="node3" presStyleIdx="1" presStyleCnt="3"/>
      <dgm:spPr/>
    </dgm:pt>
    <dgm:pt modelId="{15088CC7-DAD3-464A-A446-0E71A8FB3D59}" type="pres">
      <dgm:prSet presAssocID="{94410013-A7D2-498C-984C-79C1004505C3}" presName="text3" presStyleLbl="fgAcc3" presStyleIdx="1" presStyleCnt="3">
        <dgm:presLayoutVars>
          <dgm:chPref val="3"/>
        </dgm:presLayoutVars>
      </dgm:prSet>
      <dgm:spPr/>
    </dgm:pt>
    <dgm:pt modelId="{AD9EC2CF-296C-4DC2-989C-88C0D9E456F0}" type="pres">
      <dgm:prSet presAssocID="{94410013-A7D2-498C-984C-79C1004505C3}" presName="hierChild4" presStyleCnt="0"/>
      <dgm:spPr/>
    </dgm:pt>
    <dgm:pt modelId="{90EC13C9-8B46-4681-AF11-2F24B0AC3141}" type="pres">
      <dgm:prSet presAssocID="{2FD1142D-72FB-4FF1-B57F-2E5357EF0EEE}" presName="Name10" presStyleLbl="parChTrans1D2" presStyleIdx="1" presStyleCnt="3"/>
      <dgm:spPr/>
    </dgm:pt>
    <dgm:pt modelId="{A45BEFE6-47E0-437C-874E-7065A92A434D}" type="pres">
      <dgm:prSet presAssocID="{B13A6FBF-6F27-47A4-83A0-677EF0D62865}" presName="hierRoot2" presStyleCnt="0"/>
      <dgm:spPr/>
    </dgm:pt>
    <dgm:pt modelId="{85F6DBF5-80D0-4A72-8C36-D7C9BC5089FA}" type="pres">
      <dgm:prSet presAssocID="{B13A6FBF-6F27-47A4-83A0-677EF0D62865}" presName="composite2" presStyleCnt="0"/>
      <dgm:spPr/>
    </dgm:pt>
    <dgm:pt modelId="{90B4C5BA-6287-437F-8ECD-3128BD292808}" type="pres">
      <dgm:prSet presAssocID="{B13A6FBF-6F27-47A4-83A0-677EF0D62865}" presName="background2" presStyleLbl="node2" presStyleIdx="1" presStyleCnt="3"/>
      <dgm:spPr/>
    </dgm:pt>
    <dgm:pt modelId="{CBF4C4C3-3DF0-4333-B209-C5609F8EA1F4}" type="pres">
      <dgm:prSet presAssocID="{B13A6FBF-6F27-47A4-83A0-677EF0D62865}" presName="text2" presStyleLbl="fgAcc2" presStyleIdx="1" presStyleCnt="3">
        <dgm:presLayoutVars>
          <dgm:chPref val="3"/>
        </dgm:presLayoutVars>
      </dgm:prSet>
      <dgm:spPr/>
    </dgm:pt>
    <dgm:pt modelId="{2821262D-F9A6-4E76-88A6-EFBF29AF4290}" type="pres">
      <dgm:prSet presAssocID="{B13A6FBF-6F27-47A4-83A0-677EF0D62865}" presName="hierChild3" presStyleCnt="0"/>
      <dgm:spPr/>
    </dgm:pt>
    <dgm:pt modelId="{CD79751C-997B-4FFB-B1E2-15ABA84A76B4}" type="pres">
      <dgm:prSet presAssocID="{0A1221CE-3E9E-4C69-B92D-E2575CE3DAB5}" presName="Name17" presStyleLbl="parChTrans1D3" presStyleIdx="2" presStyleCnt="3"/>
      <dgm:spPr/>
    </dgm:pt>
    <dgm:pt modelId="{91C50C8B-A858-4F74-B98F-7F430CF22FAF}" type="pres">
      <dgm:prSet presAssocID="{97D6A903-A1A3-48E2-87D4-A453AEC46F86}" presName="hierRoot3" presStyleCnt="0"/>
      <dgm:spPr/>
    </dgm:pt>
    <dgm:pt modelId="{6AF5DD87-DEDC-4E2C-890B-0003262C4D75}" type="pres">
      <dgm:prSet presAssocID="{97D6A903-A1A3-48E2-87D4-A453AEC46F86}" presName="composite3" presStyleCnt="0"/>
      <dgm:spPr/>
    </dgm:pt>
    <dgm:pt modelId="{8AA9621A-A756-492B-8C3C-9D67696CA390}" type="pres">
      <dgm:prSet presAssocID="{97D6A903-A1A3-48E2-87D4-A453AEC46F86}" presName="background3" presStyleLbl="node3" presStyleIdx="2" presStyleCnt="3"/>
      <dgm:spPr/>
    </dgm:pt>
    <dgm:pt modelId="{989DED39-5C6D-432D-930E-F58995FB43EF}" type="pres">
      <dgm:prSet presAssocID="{97D6A903-A1A3-48E2-87D4-A453AEC46F86}" presName="text3" presStyleLbl="fgAcc3" presStyleIdx="2" presStyleCnt="3">
        <dgm:presLayoutVars>
          <dgm:chPref val="3"/>
        </dgm:presLayoutVars>
      </dgm:prSet>
      <dgm:spPr/>
    </dgm:pt>
    <dgm:pt modelId="{3D556BF0-8E47-4115-856E-C904DFF38F50}" type="pres">
      <dgm:prSet presAssocID="{97D6A903-A1A3-48E2-87D4-A453AEC46F86}" presName="hierChild4" presStyleCnt="0"/>
      <dgm:spPr/>
    </dgm:pt>
    <dgm:pt modelId="{110DFDEA-A152-4008-8B66-3AF837463A07}" type="pres">
      <dgm:prSet presAssocID="{571AF16F-7DEE-4289-BBDE-BD5B4E8679B0}" presName="Name10" presStyleLbl="parChTrans1D2" presStyleIdx="2" presStyleCnt="3"/>
      <dgm:spPr/>
    </dgm:pt>
    <dgm:pt modelId="{685D87CE-E99C-43C7-8882-486CCCA2A8E6}" type="pres">
      <dgm:prSet presAssocID="{58721207-480A-4C78-BB5A-271D3479CEBC}" presName="hierRoot2" presStyleCnt="0"/>
      <dgm:spPr/>
    </dgm:pt>
    <dgm:pt modelId="{0A52447B-BE5D-4FF2-9B50-1B004699CA60}" type="pres">
      <dgm:prSet presAssocID="{58721207-480A-4C78-BB5A-271D3479CEBC}" presName="composite2" presStyleCnt="0"/>
      <dgm:spPr/>
    </dgm:pt>
    <dgm:pt modelId="{43C2BDA4-E7BA-40B6-8BC1-5E9006B863A4}" type="pres">
      <dgm:prSet presAssocID="{58721207-480A-4C78-BB5A-271D3479CEBC}" presName="background2" presStyleLbl="node2" presStyleIdx="2" presStyleCnt="3"/>
      <dgm:spPr/>
    </dgm:pt>
    <dgm:pt modelId="{5EEE0EE3-BED4-4D2B-ACB7-6E86ABDA429B}" type="pres">
      <dgm:prSet presAssocID="{58721207-480A-4C78-BB5A-271D3479CEBC}" presName="text2" presStyleLbl="fgAcc2" presStyleIdx="2" presStyleCnt="3">
        <dgm:presLayoutVars>
          <dgm:chPref val="3"/>
        </dgm:presLayoutVars>
      </dgm:prSet>
      <dgm:spPr/>
    </dgm:pt>
    <dgm:pt modelId="{9E508D47-DFA6-4C10-8B1C-980785929097}" type="pres">
      <dgm:prSet presAssocID="{58721207-480A-4C78-BB5A-271D3479CEBC}" presName="hierChild3" presStyleCnt="0"/>
      <dgm:spPr/>
    </dgm:pt>
  </dgm:ptLst>
  <dgm:cxnLst>
    <dgm:cxn modelId="{C5C9B301-0028-4BE7-B5DE-0CE0C4133D71}" type="presOf" srcId="{4687CE05-4FC8-4A2B-BA2E-C47A7EEC8943}" destId="{A7C262DD-C838-44FD-8267-627CC46A5CBF}" srcOrd="0" destOrd="0" presId="urn:microsoft.com/office/officeart/2005/8/layout/hierarchy1"/>
    <dgm:cxn modelId="{6B5A4910-18AF-417F-BDF4-17CF0CE07F6F}" type="presOf" srcId="{2FD1142D-72FB-4FF1-B57F-2E5357EF0EEE}" destId="{90EC13C9-8B46-4681-AF11-2F24B0AC3141}" srcOrd="0" destOrd="0" presId="urn:microsoft.com/office/officeart/2005/8/layout/hierarchy1"/>
    <dgm:cxn modelId="{8A04462E-647F-4D84-A471-98E913A49A59}" srcId="{B13A6FBF-6F27-47A4-83A0-677EF0D62865}" destId="{97D6A903-A1A3-48E2-87D4-A453AEC46F86}" srcOrd="0" destOrd="0" parTransId="{0A1221CE-3E9E-4C69-B92D-E2575CE3DAB5}" sibTransId="{6A87AFE6-1075-49D9-A24E-3533E52438AA}"/>
    <dgm:cxn modelId="{7E683534-348F-405F-A3E1-F04D8D76349D}" srcId="{4687CE05-4FC8-4A2B-BA2E-C47A7EEC8943}" destId="{2B06A628-D9EA-47C5-819E-87444D11CBFA}" srcOrd="0" destOrd="0" parTransId="{7DC25908-FF70-4DA2-8733-BF224EED43BC}" sibTransId="{70B7A234-C84C-430E-B0A2-93422B0B57F7}"/>
    <dgm:cxn modelId="{A88B525E-7C95-42AF-8DCE-45050B817646}" srcId="{4687CE05-4FC8-4A2B-BA2E-C47A7EEC8943}" destId="{58721207-480A-4C78-BB5A-271D3479CEBC}" srcOrd="2" destOrd="0" parTransId="{571AF16F-7DEE-4289-BBDE-BD5B4E8679B0}" sibTransId="{5FA682E6-BF87-48AE-BE7B-01733DA2E9AD}"/>
    <dgm:cxn modelId="{CFAD6B44-4AD6-4A87-911B-587C6F27116B}" type="presOf" srcId="{94410013-A7D2-498C-984C-79C1004505C3}" destId="{15088CC7-DAD3-464A-A446-0E71A8FB3D59}" srcOrd="0" destOrd="0" presId="urn:microsoft.com/office/officeart/2005/8/layout/hierarchy1"/>
    <dgm:cxn modelId="{1B596F46-E0D1-41D9-AEFE-18647251E796}" type="presOf" srcId="{B13A6FBF-6F27-47A4-83A0-677EF0D62865}" destId="{CBF4C4C3-3DF0-4333-B209-C5609F8EA1F4}" srcOrd="0" destOrd="0" presId="urn:microsoft.com/office/officeart/2005/8/layout/hierarchy1"/>
    <dgm:cxn modelId="{FDF2C547-2CA2-4629-831B-7DF3F229A477}" type="presOf" srcId="{5E76A5E2-4431-4B42-8605-292B01ED1FFC}" destId="{9D96C3F6-2E16-4573-BE57-28A5ECAE3558}" srcOrd="0" destOrd="0" presId="urn:microsoft.com/office/officeart/2005/8/layout/hierarchy1"/>
    <dgm:cxn modelId="{B34D0B83-4381-4DA8-8316-767B68EC2EF0}" type="presOf" srcId="{97D6A903-A1A3-48E2-87D4-A453AEC46F86}" destId="{989DED39-5C6D-432D-930E-F58995FB43EF}" srcOrd="0" destOrd="0" presId="urn:microsoft.com/office/officeart/2005/8/layout/hierarchy1"/>
    <dgm:cxn modelId="{4DE1F285-68AD-4B86-A51A-0E451937BD46}" type="presOf" srcId="{58721207-480A-4C78-BB5A-271D3479CEBC}" destId="{5EEE0EE3-BED4-4D2B-ACB7-6E86ABDA429B}" srcOrd="0" destOrd="0" presId="urn:microsoft.com/office/officeart/2005/8/layout/hierarchy1"/>
    <dgm:cxn modelId="{57834689-6060-46ED-A8A4-9DA0029005AB}" type="presOf" srcId="{263163F2-8B03-46B1-8171-E93C9E31BB51}" destId="{C6008BB5-91C7-4267-A1F6-A92AAE44398C}" srcOrd="0" destOrd="0" presId="urn:microsoft.com/office/officeart/2005/8/layout/hierarchy1"/>
    <dgm:cxn modelId="{116DBB8A-5A85-46FC-969F-A2A731DFB327}" type="presOf" srcId="{571AF16F-7DEE-4289-BBDE-BD5B4E8679B0}" destId="{110DFDEA-A152-4008-8B66-3AF837463A07}" srcOrd="0" destOrd="0" presId="urn:microsoft.com/office/officeart/2005/8/layout/hierarchy1"/>
    <dgm:cxn modelId="{56C7AB99-8935-483B-9E93-C8F61368BA59}" srcId="{2B06A628-D9EA-47C5-819E-87444D11CBFA}" destId="{94410013-A7D2-498C-984C-79C1004505C3}" srcOrd="1" destOrd="0" parTransId="{F23099AF-AF55-42DD-9F77-C492BEC2F92E}" sibTransId="{2A0ADC12-22D6-44AD-A004-45DE213AEA5A}"/>
    <dgm:cxn modelId="{2D8C5F9D-9536-4DB0-AE14-569831E63B5A}" type="presOf" srcId="{0A1221CE-3E9E-4C69-B92D-E2575CE3DAB5}" destId="{CD79751C-997B-4FFB-B1E2-15ABA84A76B4}" srcOrd="0" destOrd="0" presId="urn:microsoft.com/office/officeart/2005/8/layout/hierarchy1"/>
    <dgm:cxn modelId="{DE28C4A1-9AC2-421F-86AB-7F7B53E5961B}" type="presOf" srcId="{F23099AF-AF55-42DD-9F77-C492BEC2F92E}" destId="{8847E0C0-BDC2-43E3-ABBC-E8D4F39F7D29}" srcOrd="0" destOrd="0" presId="urn:microsoft.com/office/officeart/2005/8/layout/hierarchy1"/>
    <dgm:cxn modelId="{0FF848A5-4772-4174-A4C1-1D4CC2BF1247}" type="presOf" srcId="{227A6C2D-6D4C-4BE2-A8C0-7AE81EDDDFD5}" destId="{01D1CD64-C2EB-464E-836D-6EE1559A3157}" srcOrd="0" destOrd="0" presId="urn:microsoft.com/office/officeart/2005/8/layout/hierarchy1"/>
    <dgm:cxn modelId="{FE245CBB-E718-49AD-97A4-FC17A9F2B0D1}" srcId="{4687CE05-4FC8-4A2B-BA2E-C47A7EEC8943}" destId="{B13A6FBF-6F27-47A4-83A0-677EF0D62865}" srcOrd="1" destOrd="0" parTransId="{2FD1142D-72FB-4FF1-B57F-2E5357EF0EEE}" sibTransId="{56B4DEB9-F1FD-48B1-A105-B37759BDA524}"/>
    <dgm:cxn modelId="{55EE2DC4-9123-48F4-BB44-743A7283248A}" srcId="{2B06A628-D9EA-47C5-819E-87444D11CBFA}" destId="{5E76A5E2-4431-4B42-8605-292B01ED1FFC}" srcOrd="0" destOrd="0" parTransId="{263163F2-8B03-46B1-8171-E93C9E31BB51}" sibTransId="{3B08E4AF-D4AE-41C9-9CA1-B7157D3C97DF}"/>
    <dgm:cxn modelId="{4D9C8CD8-0361-4181-BD09-5702153ADAF9}" type="presOf" srcId="{2B06A628-D9EA-47C5-819E-87444D11CBFA}" destId="{46221356-439C-49D6-A378-A08CD617D2A3}" srcOrd="0" destOrd="0" presId="urn:microsoft.com/office/officeart/2005/8/layout/hierarchy1"/>
    <dgm:cxn modelId="{F56B37DB-E0BB-447C-ADB4-0B4EB6461FA1}" type="presOf" srcId="{7DC25908-FF70-4DA2-8733-BF224EED43BC}" destId="{B038B833-D703-4321-B2B9-727495FC2187}" srcOrd="0" destOrd="0" presId="urn:microsoft.com/office/officeart/2005/8/layout/hierarchy1"/>
    <dgm:cxn modelId="{C092FFFB-B28E-41AD-954B-3EB6890B1292}" srcId="{227A6C2D-6D4C-4BE2-A8C0-7AE81EDDDFD5}" destId="{4687CE05-4FC8-4A2B-BA2E-C47A7EEC8943}" srcOrd="0" destOrd="0" parTransId="{04723A1E-3C22-4B63-BBE3-982FDB66F177}" sibTransId="{282C4A90-C279-4260-A22F-1D8AC1829DED}"/>
    <dgm:cxn modelId="{7A679E90-463C-42BD-890E-8B10960A1573}" type="presParOf" srcId="{01D1CD64-C2EB-464E-836D-6EE1559A3157}" destId="{C7B12254-D7C9-4097-906A-2C29E0AB56C6}" srcOrd="0" destOrd="0" presId="urn:microsoft.com/office/officeart/2005/8/layout/hierarchy1"/>
    <dgm:cxn modelId="{F76530AE-15A2-498E-8CF9-CBE1C2B94A48}" type="presParOf" srcId="{C7B12254-D7C9-4097-906A-2C29E0AB56C6}" destId="{21BAB5AE-7753-4344-A054-76B1D7750599}" srcOrd="0" destOrd="0" presId="urn:microsoft.com/office/officeart/2005/8/layout/hierarchy1"/>
    <dgm:cxn modelId="{4134AF03-7E3E-4905-985A-081F00AFE792}" type="presParOf" srcId="{21BAB5AE-7753-4344-A054-76B1D7750599}" destId="{9A6DE656-3573-4F26-ABA4-E1B340DC1F0E}" srcOrd="0" destOrd="0" presId="urn:microsoft.com/office/officeart/2005/8/layout/hierarchy1"/>
    <dgm:cxn modelId="{1CB4D884-D102-49E3-A716-C39A3FDEAB72}" type="presParOf" srcId="{21BAB5AE-7753-4344-A054-76B1D7750599}" destId="{A7C262DD-C838-44FD-8267-627CC46A5CBF}" srcOrd="1" destOrd="0" presId="urn:microsoft.com/office/officeart/2005/8/layout/hierarchy1"/>
    <dgm:cxn modelId="{91B6C115-C200-4C9E-BF9F-8FCF03E874D7}" type="presParOf" srcId="{C7B12254-D7C9-4097-906A-2C29E0AB56C6}" destId="{14A027D7-91CB-4DC0-8A28-22D922882718}" srcOrd="1" destOrd="0" presId="urn:microsoft.com/office/officeart/2005/8/layout/hierarchy1"/>
    <dgm:cxn modelId="{59C9FB33-296A-4469-BC1D-03D9D2F87CB6}" type="presParOf" srcId="{14A027D7-91CB-4DC0-8A28-22D922882718}" destId="{B038B833-D703-4321-B2B9-727495FC2187}" srcOrd="0" destOrd="0" presId="urn:microsoft.com/office/officeart/2005/8/layout/hierarchy1"/>
    <dgm:cxn modelId="{545175EB-C6C5-4764-929D-0EF86775E89A}" type="presParOf" srcId="{14A027D7-91CB-4DC0-8A28-22D922882718}" destId="{0B0A3DAF-1EEC-48C3-BB9C-C4574FA93B1C}" srcOrd="1" destOrd="0" presId="urn:microsoft.com/office/officeart/2005/8/layout/hierarchy1"/>
    <dgm:cxn modelId="{3D8A5E78-B499-4D3D-931D-2F889EE2F61D}" type="presParOf" srcId="{0B0A3DAF-1EEC-48C3-BB9C-C4574FA93B1C}" destId="{B83699F4-6C8B-44D8-93DA-50F65294C39F}" srcOrd="0" destOrd="0" presId="urn:microsoft.com/office/officeart/2005/8/layout/hierarchy1"/>
    <dgm:cxn modelId="{DC7C26CD-8FB8-4CD1-A337-07155272F116}" type="presParOf" srcId="{B83699F4-6C8B-44D8-93DA-50F65294C39F}" destId="{0D0768D3-2F59-4BA6-A8AC-86C9176FB643}" srcOrd="0" destOrd="0" presId="urn:microsoft.com/office/officeart/2005/8/layout/hierarchy1"/>
    <dgm:cxn modelId="{20A9F180-2F2E-461B-9A91-A17F6A7D2A84}" type="presParOf" srcId="{B83699F4-6C8B-44D8-93DA-50F65294C39F}" destId="{46221356-439C-49D6-A378-A08CD617D2A3}" srcOrd="1" destOrd="0" presId="urn:microsoft.com/office/officeart/2005/8/layout/hierarchy1"/>
    <dgm:cxn modelId="{BD85BF45-7774-4064-96AD-EE7EB72C8D13}" type="presParOf" srcId="{0B0A3DAF-1EEC-48C3-BB9C-C4574FA93B1C}" destId="{8421F969-2899-4476-B1D5-92D061ED17CB}" srcOrd="1" destOrd="0" presId="urn:microsoft.com/office/officeart/2005/8/layout/hierarchy1"/>
    <dgm:cxn modelId="{44DE0688-3195-4464-B9FC-EED30DD6B10C}" type="presParOf" srcId="{8421F969-2899-4476-B1D5-92D061ED17CB}" destId="{C6008BB5-91C7-4267-A1F6-A92AAE44398C}" srcOrd="0" destOrd="0" presId="urn:microsoft.com/office/officeart/2005/8/layout/hierarchy1"/>
    <dgm:cxn modelId="{131565EE-B545-4642-8033-607273A2F635}" type="presParOf" srcId="{8421F969-2899-4476-B1D5-92D061ED17CB}" destId="{5D7BF328-8F0F-4306-9D13-0D386FA2BAFE}" srcOrd="1" destOrd="0" presId="urn:microsoft.com/office/officeart/2005/8/layout/hierarchy1"/>
    <dgm:cxn modelId="{B92178A7-C649-47F0-BF31-79938246E4A7}" type="presParOf" srcId="{5D7BF328-8F0F-4306-9D13-0D386FA2BAFE}" destId="{6236F4DB-BDB6-4F61-8338-688BE1DBB26B}" srcOrd="0" destOrd="0" presId="urn:microsoft.com/office/officeart/2005/8/layout/hierarchy1"/>
    <dgm:cxn modelId="{3DC346DA-60A7-47F7-8325-A951268E2B35}" type="presParOf" srcId="{6236F4DB-BDB6-4F61-8338-688BE1DBB26B}" destId="{25E1697C-D42F-4CA2-897A-690F43938605}" srcOrd="0" destOrd="0" presId="urn:microsoft.com/office/officeart/2005/8/layout/hierarchy1"/>
    <dgm:cxn modelId="{02B6F630-D5E6-426B-ADA3-1281010C9823}" type="presParOf" srcId="{6236F4DB-BDB6-4F61-8338-688BE1DBB26B}" destId="{9D96C3F6-2E16-4573-BE57-28A5ECAE3558}" srcOrd="1" destOrd="0" presId="urn:microsoft.com/office/officeart/2005/8/layout/hierarchy1"/>
    <dgm:cxn modelId="{CEA46A99-ACD4-4661-B49B-BC69FBCD7360}" type="presParOf" srcId="{5D7BF328-8F0F-4306-9D13-0D386FA2BAFE}" destId="{779E5655-AC36-4B6A-8BA5-D5565340FBF1}" srcOrd="1" destOrd="0" presId="urn:microsoft.com/office/officeart/2005/8/layout/hierarchy1"/>
    <dgm:cxn modelId="{2BA9D7AE-FE63-452F-8D7F-CA64E7CC0E3B}" type="presParOf" srcId="{8421F969-2899-4476-B1D5-92D061ED17CB}" destId="{8847E0C0-BDC2-43E3-ABBC-E8D4F39F7D29}" srcOrd="2" destOrd="0" presId="urn:microsoft.com/office/officeart/2005/8/layout/hierarchy1"/>
    <dgm:cxn modelId="{F1DC0240-D532-4FD8-860E-0D7CFE12D665}" type="presParOf" srcId="{8421F969-2899-4476-B1D5-92D061ED17CB}" destId="{D4DA47F9-F3F8-40EC-9A84-8A9F373804DB}" srcOrd="3" destOrd="0" presId="urn:microsoft.com/office/officeart/2005/8/layout/hierarchy1"/>
    <dgm:cxn modelId="{35D0135A-97DE-4AAD-AFC2-B819DD52768E}" type="presParOf" srcId="{D4DA47F9-F3F8-40EC-9A84-8A9F373804DB}" destId="{41F541BC-F251-4CC1-A33E-E1A68379F935}" srcOrd="0" destOrd="0" presId="urn:microsoft.com/office/officeart/2005/8/layout/hierarchy1"/>
    <dgm:cxn modelId="{0A12F526-21CC-4FDD-BA05-DEE08B026259}" type="presParOf" srcId="{41F541BC-F251-4CC1-A33E-E1A68379F935}" destId="{2D4D253B-D5C2-41D9-BFD9-EEF3664D75B9}" srcOrd="0" destOrd="0" presId="urn:microsoft.com/office/officeart/2005/8/layout/hierarchy1"/>
    <dgm:cxn modelId="{76C802EA-E468-4F62-B4AC-FE310B91CA08}" type="presParOf" srcId="{41F541BC-F251-4CC1-A33E-E1A68379F935}" destId="{15088CC7-DAD3-464A-A446-0E71A8FB3D59}" srcOrd="1" destOrd="0" presId="urn:microsoft.com/office/officeart/2005/8/layout/hierarchy1"/>
    <dgm:cxn modelId="{319F077D-2743-4162-9C79-13766381D87B}" type="presParOf" srcId="{D4DA47F9-F3F8-40EC-9A84-8A9F373804DB}" destId="{AD9EC2CF-296C-4DC2-989C-88C0D9E456F0}" srcOrd="1" destOrd="0" presId="urn:microsoft.com/office/officeart/2005/8/layout/hierarchy1"/>
    <dgm:cxn modelId="{D54E9B4E-9CA7-41F7-A004-0718839DA815}" type="presParOf" srcId="{14A027D7-91CB-4DC0-8A28-22D922882718}" destId="{90EC13C9-8B46-4681-AF11-2F24B0AC3141}" srcOrd="2" destOrd="0" presId="urn:microsoft.com/office/officeart/2005/8/layout/hierarchy1"/>
    <dgm:cxn modelId="{419039CD-52DC-4C6C-BDFC-AC2FA023C412}" type="presParOf" srcId="{14A027D7-91CB-4DC0-8A28-22D922882718}" destId="{A45BEFE6-47E0-437C-874E-7065A92A434D}" srcOrd="3" destOrd="0" presId="urn:microsoft.com/office/officeart/2005/8/layout/hierarchy1"/>
    <dgm:cxn modelId="{80AA48D6-5459-47A3-900A-6697F7EF61C1}" type="presParOf" srcId="{A45BEFE6-47E0-437C-874E-7065A92A434D}" destId="{85F6DBF5-80D0-4A72-8C36-D7C9BC5089FA}" srcOrd="0" destOrd="0" presId="urn:microsoft.com/office/officeart/2005/8/layout/hierarchy1"/>
    <dgm:cxn modelId="{CCB7F535-9B65-427B-A5ED-F199C0DBA1CB}" type="presParOf" srcId="{85F6DBF5-80D0-4A72-8C36-D7C9BC5089FA}" destId="{90B4C5BA-6287-437F-8ECD-3128BD292808}" srcOrd="0" destOrd="0" presId="urn:microsoft.com/office/officeart/2005/8/layout/hierarchy1"/>
    <dgm:cxn modelId="{75292162-3266-4FCE-8D93-667F5EB880C7}" type="presParOf" srcId="{85F6DBF5-80D0-4A72-8C36-D7C9BC5089FA}" destId="{CBF4C4C3-3DF0-4333-B209-C5609F8EA1F4}" srcOrd="1" destOrd="0" presId="urn:microsoft.com/office/officeart/2005/8/layout/hierarchy1"/>
    <dgm:cxn modelId="{67C49232-CAD3-4A47-95A6-B06D61AED8F6}" type="presParOf" srcId="{A45BEFE6-47E0-437C-874E-7065A92A434D}" destId="{2821262D-F9A6-4E76-88A6-EFBF29AF4290}" srcOrd="1" destOrd="0" presId="urn:microsoft.com/office/officeart/2005/8/layout/hierarchy1"/>
    <dgm:cxn modelId="{A39CE362-1622-4B51-9D0C-B92839BAC43E}" type="presParOf" srcId="{2821262D-F9A6-4E76-88A6-EFBF29AF4290}" destId="{CD79751C-997B-4FFB-B1E2-15ABA84A76B4}" srcOrd="0" destOrd="0" presId="urn:microsoft.com/office/officeart/2005/8/layout/hierarchy1"/>
    <dgm:cxn modelId="{9A8B36CD-ACE5-4B75-A31F-D51744F71607}" type="presParOf" srcId="{2821262D-F9A6-4E76-88A6-EFBF29AF4290}" destId="{91C50C8B-A858-4F74-B98F-7F430CF22FAF}" srcOrd="1" destOrd="0" presId="urn:microsoft.com/office/officeart/2005/8/layout/hierarchy1"/>
    <dgm:cxn modelId="{0D69DE11-FA20-4211-87D6-02E78D88CBBC}" type="presParOf" srcId="{91C50C8B-A858-4F74-B98F-7F430CF22FAF}" destId="{6AF5DD87-DEDC-4E2C-890B-0003262C4D75}" srcOrd="0" destOrd="0" presId="urn:microsoft.com/office/officeart/2005/8/layout/hierarchy1"/>
    <dgm:cxn modelId="{5601615C-C195-41C5-934D-5B898324320B}" type="presParOf" srcId="{6AF5DD87-DEDC-4E2C-890B-0003262C4D75}" destId="{8AA9621A-A756-492B-8C3C-9D67696CA390}" srcOrd="0" destOrd="0" presId="urn:microsoft.com/office/officeart/2005/8/layout/hierarchy1"/>
    <dgm:cxn modelId="{9A846178-2856-4B74-B9DE-5AD879679AD1}" type="presParOf" srcId="{6AF5DD87-DEDC-4E2C-890B-0003262C4D75}" destId="{989DED39-5C6D-432D-930E-F58995FB43EF}" srcOrd="1" destOrd="0" presId="urn:microsoft.com/office/officeart/2005/8/layout/hierarchy1"/>
    <dgm:cxn modelId="{05BF5972-EE1E-4776-BD61-5BB97924A415}" type="presParOf" srcId="{91C50C8B-A858-4F74-B98F-7F430CF22FAF}" destId="{3D556BF0-8E47-4115-856E-C904DFF38F50}" srcOrd="1" destOrd="0" presId="urn:microsoft.com/office/officeart/2005/8/layout/hierarchy1"/>
    <dgm:cxn modelId="{939C388A-0F8E-4477-8D7E-21841CFEE9CD}" type="presParOf" srcId="{14A027D7-91CB-4DC0-8A28-22D922882718}" destId="{110DFDEA-A152-4008-8B66-3AF837463A07}" srcOrd="4" destOrd="0" presId="urn:microsoft.com/office/officeart/2005/8/layout/hierarchy1"/>
    <dgm:cxn modelId="{002540D0-E91D-4124-9CE6-AF584A16D8AC}" type="presParOf" srcId="{14A027D7-91CB-4DC0-8A28-22D922882718}" destId="{685D87CE-E99C-43C7-8882-486CCCA2A8E6}" srcOrd="5" destOrd="0" presId="urn:microsoft.com/office/officeart/2005/8/layout/hierarchy1"/>
    <dgm:cxn modelId="{0A138A12-F133-49F2-9D32-6A9E3E40257A}" type="presParOf" srcId="{685D87CE-E99C-43C7-8882-486CCCA2A8E6}" destId="{0A52447B-BE5D-4FF2-9B50-1B004699CA60}" srcOrd="0" destOrd="0" presId="urn:microsoft.com/office/officeart/2005/8/layout/hierarchy1"/>
    <dgm:cxn modelId="{E73B9161-749E-419A-B194-426811123B2A}" type="presParOf" srcId="{0A52447B-BE5D-4FF2-9B50-1B004699CA60}" destId="{43C2BDA4-E7BA-40B6-8BC1-5E9006B863A4}" srcOrd="0" destOrd="0" presId="urn:microsoft.com/office/officeart/2005/8/layout/hierarchy1"/>
    <dgm:cxn modelId="{4BBA9770-4CDB-4F39-AE8F-80391B06851A}" type="presParOf" srcId="{0A52447B-BE5D-4FF2-9B50-1B004699CA60}" destId="{5EEE0EE3-BED4-4D2B-ACB7-6E86ABDA429B}" srcOrd="1" destOrd="0" presId="urn:microsoft.com/office/officeart/2005/8/layout/hierarchy1"/>
    <dgm:cxn modelId="{3CA6F028-5912-4DD6-BBDC-AA052FE9C819}" type="presParOf" srcId="{685D87CE-E99C-43C7-8882-486CCCA2A8E6}" destId="{9E508D47-DFA6-4C10-8B1C-9807859290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27A6C2D-6D4C-4BE2-A8C0-7AE81EDDDFD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4687CE05-4FC8-4A2B-BA2E-C47A7EEC8943}">
      <dgm:prSet phldrT="[Text]"/>
      <dgm:spPr/>
      <dgm:t>
        <a:bodyPr/>
        <a:lstStyle/>
        <a:p>
          <a:pPr rtl="1"/>
          <a:r>
            <a:rPr lang="he-IL" dirty="0"/>
            <a:t>מה הבעיה של "מילי"</a:t>
          </a:r>
        </a:p>
      </dgm:t>
    </dgm:pt>
    <dgm:pt modelId="{04723A1E-3C22-4B63-BBE3-982FDB66F177}" type="parTrans" cxnId="{C092FFFB-B28E-41AD-954B-3EB6890B1292}">
      <dgm:prSet/>
      <dgm:spPr/>
      <dgm:t>
        <a:bodyPr/>
        <a:lstStyle/>
        <a:p>
          <a:pPr rtl="1"/>
          <a:endParaRPr lang="he-IL"/>
        </a:p>
      </dgm:t>
    </dgm:pt>
    <dgm:pt modelId="{282C4A90-C279-4260-A22F-1D8AC1829DED}" type="sibTrans" cxnId="{C092FFFB-B28E-41AD-954B-3EB6890B1292}">
      <dgm:prSet/>
      <dgm:spPr/>
      <dgm:t>
        <a:bodyPr/>
        <a:lstStyle/>
        <a:p>
          <a:pPr rtl="1"/>
          <a:endParaRPr lang="he-IL"/>
        </a:p>
      </dgm:t>
    </dgm:pt>
    <dgm:pt modelId="{2B06A628-D9EA-47C5-819E-87444D11CBFA}">
      <dgm:prSet phldrT="[Text]"/>
      <dgm:spPr/>
      <dgm:t>
        <a:bodyPr/>
        <a:lstStyle/>
        <a:p>
          <a:pPr rtl="1"/>
          <a:r>
            <a:rPr lang="he-IL" dirty="0"/>
            <a:t>שליח 1</a:t>
          </a:r>
        </a:p>
      </dgm:t>
    </dgm:pt>
    <dgm:pt modelId="{7DC25908-FF70-4DA2-8733-BF224EED43BC}" type="parTrans" cxnId="{7E683534-348F-405F-A3E1-F04D8D76349D}">
      <dgm:prSet/>
      <dgm:spPr/>
      <dgm:t>
        <a:bodyPr/>
        <a:lstStyle/>
        <a:p>
          <a:pPr rtl="1"/>
          <a:endParaRPr lang="he-IL"/>
        </a:p>
      </dgm:t>
    </dgm:pt>
    <dgm:pt modelId="{70B7A234-C84C-430E-B0A2-93422B0B57F7}" type="sibTrans" cxnId="{7E683534-348F-405F-A3E1-F04D8D76349D}">
      <dgm:prSet/>
      <dgm:spPr/>
      <dgm:t>
        <a:bodyPr/>
        <a:lstStyle/>
        <a:p>
          <a:pPr rtl="1"/>
          <a:endParaRPr lang="he-IL"/>
        </a:p>
      </dgm:t>
    </dgm:pt>
    <dgm:pt modelId="{B13A6FBF-6F27-47A4-83A0-677EF0D62865}">
      <dgm:prSet phldrT="[Text]"/>
      <dgm:spPr/>
      <dgm:t>
        <a:bodyPr/>
        <a:lstStyle/>
        <a:p>
          <a:pPr rtl="1"/>
          <a:r>
            <a:rPr lang="he-IL" dirty="0"/>
            <a:t>מסירת ה"מילי"</a:t>
          </a:r>
        </a:p>
      </dgm:t>
    </dgm:pt>
    <dgm:pt modelId="{2FD1142D-72FB-4FF1-B57F-2E5357EF0EEE}" type="parTrans" cxnId="{FE245CBB-E718-49AD-97A4-FC17A9F2B0D1}">
      <dgm:prSet/>
      <dgm:spPr/>
      <dgm:t>
        <a:bodyPr/>
        <a:lstStyle/>
        <a:p>
          <a:pPr rtl="1"/>
          <a:endParaRPr lang="he-IL"/>
        </a:p>
      </dgm:t>
    </dgm:pt>
    <dgm:pt modelId="{56B4DEB9-F1FD-48B1-A105-B37759BDA524}" type="sibTrans" cxnId="{FE245CBB-E718-49AD-97A4-FC17A9F2B0D1}">
      <dgm:prSet/>
      <dgm:spPr/>
      <dgm:t>
        <a:bodyPr/>
        <a:lstStyle/>
        <a:p>
          <a:pPr rtl="1"/>
          <a:endParaRPr lang="he-IL"/>
        </a:p>
      </dgm:t>
    </dgm:pt>
    <dgm:pt modelId="{58721207-480A-4C78-BB5A-271D3479CEBC}">
      <dgm:prSet phldrT="[Text]"/>
      <dgm:spPr/>
      <dgm:t>
        <a:bodyPr/>
        <a:lstStyle/>
        <a:p>
          <a:pPr rtl="1"/>
          <a:r>
            <a:rPr lang="he-IL" dirty="0"/>
            <a:t>שליח 2</a:t>
          </a:r>
        </a:p>
      </dgm:t>
    </dgm:pt>
    <dgm:pt modelId="{571AF16F-7DEE-4289-BBDE-BD5B4E8679B0}" type="parTrans" cxnId="{A88B525E-7C95-42AF-8DCE-45050B817646}">
      <dgm:prSet/>
      <dgm:spPr/>
      <dgm:t>
        <a:bodyPr/>
        <a:lstStyle/>
        <a:p>
          <a:pPr rtl="1"/>
          <a:endParaRPr lang="he-IL"/>
        </a:p>
      </dgm:t>
    </dgm:pt>
    <dgm:pt modelId="{5FA682E6-BF87-48AE-BE7B-01733DA2E9AD}" type="sibTrans" cxnId="{A88B525E-7C95-42AF-8DCE-45050B817646}">
      <dgm:prSet/>
      <dgm:spPr/>
      <dgm:t>
        <a:bodyPr/>
        <a:lstStyle/>
        <a:p>
          <a:pPr rtl="1"/>
          <a:endParaRPr lang="he-IL"/>
        </a:p>
      </dgm:t>
    </dgm:pt>
    <dgm:pt modelId="{97D6A903-A1A3-48E2-87D4-A453AEC46F86}">
      <dgm:prSet phldrT="[Text]"/>
      <dgm:spPr/>
      <dgm:t>
        <a:bodyPr/>
        <a:lstStyle/>
        <a:p>
          <a:pPr rtl="1"/>
          <a:r>
            <a:rPr lang="he-IL" dirty="0"/>
            <a:t>רש"י- אין שום דרך להעביר את הדיבור לשני</a:t>
          </a:r>
        </a:p>
      </dgm:t>
    </dgm:pt>
    <dgm:pt modelId="{0A1221CE-3E9E-4C69-B92D-E2575CE3DAB5}" type="parTrans" cxnId="{8A04462E-647F-4D84-A471-98E913A49A59}">
      <dgm:prSet/>
      <dgm:spPr/>
      <dgm:t>
        <a:bodyPr/>
        <a:lstStyle/>
        <a:p>
          <a:pPr rtl="1"/>
          <a:endParaRPr lang="he-IL"/>
        </a:p>
      </dgm:t>
    </dgm:pt>
    <dgm:pt modelId="{6A87AFE6-1075-49D9-A24E-3533E52438AA}" type="sibTrans" cxnId="{8A04462E-647F-4D84-A471-98E913A49A59}">
      <dgm:prSet/>
      <dgm:spPr/>
      <dgm:t>
        <a:bodyPr/>
        <a:lstStyle/>
        <a:p>
          <a:pPr rtl="1"/>
          <a:endParaRPr lang="he-IL"/>
        </a:p>
      </dgm:t>
    </dgm:pt>
    <dgm:pt modelId="{5E76A5E2-4431-4B42-8605-292B01ED1FFC}">
      <dgm:prSet phldrT="[Text]"/>
      <dgm:spPr/>
      <dgm:t>
        <a:bodyPr/>
        <a:lstStyle/>
        <a:p>
          <a:pPr rtl="1"/>
          <a:r>
            <a:rPr lang="he-IL" dirty="0" err="1"/>
            <a:t>ריב"ש</a:t>
          </a:r>
          <a:r>
            <a:rPr lang="he-IL" dirty="0"/>
            <a:t>- בשעה שהוא מנסה להעביר הוא לא לובש הכובע של שליחות</a:t>
          </a:r>
        </a:p>
      </dgm:t>
    </dgm:pt>
    <dgm:pt modelId="{263163F2-8B03-46B1-8171-E93C9E31BB51}" type="parTrans" cxnId="{55EE2DC4-9123-48F4-BB44-743A7283248A}">
      <dgm:prSet/>
      <dgm:spPr/>
      <dgm:t>
        <a:bodyPr/>
        <a:lstStyle/>
        <a:p>
          <a:pPr rtl="1"/>
          <a:endParaRPr lang="he-IL"/>
        </a:p>
      </dgm:t>
    </dgm:pt>
    <dgm:pt modelId="{3B08E4AF-D4AE-41C9-9CA1-B7157D3C97DF}" type="sibTrans" cxnId="{55EE2DC4-9123-48F4-BB44-743A7283248A}">
      <dgm:prSet/>
      <dgm:spPr/>
      <dgm:t>
        <a:bodyPr/>
        <a:lstStyle/>
        <a:p>
          <a:pPr rtl="1"/>
          <a:endParaRPr lang="he-IL"/>
        </a:p>
      </dgm:t>
    </dgm:pt>
    <dgm:pt modelId="{94410013-A7D2-498C-984C-79C1004505C3}">
      <dgm:prSet phldrT="[Text]"/>
      <dgm:spPr/>
      <dgm:t>
        <a:bodyPr/>
        <a:lstStyle/>
        <a:p>
          <a:pPr rtl="1"/>
          <a:r>
            <a:rPr lang="he-IL" dirty="0"/>
            <a:t>ר"י </a:t>
          </a:r>
          <a:r>
            <a:rPr lang="he-IL" dirty="0" err="1"/>
            <a:t>ברצלוני</a:t>
          </a:r>
          <a:r>
            <a:rPr lang="he-IL" dirty="0"/>
            <a:t>- סתם שליח הוי רק יד, ולא בעל דבר. וצריך קנין כדי להיות בעל דבר לעשות שליח אחר</a:t>
          </a:r>
        </a:p>
      </dgm:t>
    </dgm:pt>
    <dgm:pt modelId="{F23099AF-AF55-42DD-9F77-C492BEC2F92E}" type="parTrans" cxnId="{56C7AB99-8935-483B-9E93-C8F61368BA59}">
      <dgm:prSet/>
      <dgm:spPr/>
      <dgm:t>
        <a:bodyPr/>
        <a:lstStyle/>
        <a:p>
          <a:pPr rtl="1"/>
          <a:endParaRPr lang="he-IL"/>
        </a:p>
      </dgm:t>
    </dgm:pt>
    <dgm:pt modelId="{2A0ADC12-22D6-44AD-A004-45DE213AEA5A}" type="sibTrans" cxnId="{56C7AB99-8935-483B-9E93-C8F61368BA59}">
      <dgm:prSet/>
      <dgm:spPr/>
      <dgm:t>
        <a:bodyPr/>
        <a:lstStyle/>
        <a:p>
          <a:pPr rtl="1"/>
          <a:endParaRPr lang="he-IL"/>
        </a:p>
      </dgm:t>
    </dgm:pt>
    <dgm:pt modelId="{FB1923BE-FE3B-4BA8-8345-AC684E81FB92}">
      <dgm:prSet phldrT="[Text]"/>
      <dgm:spPr/>
      <dgm:t>
        <a:bodyPr/>
        <a:lstStyle/>
        <a:p>
          <a:pPr rtl="1"/>
          <a:endParaRPr lang="he-IL" dirty="0"/>
        </a:p>
      </dgm:t>
    </dgm:pt>
    <dgm:pt modelId="{6D7D75C1-AB28-4340-96E1-5905FFF599A7}" type="parTrans" cxnId="{444371A2-D1A2-4E44-B025-1F9242BC1973}">
      <dgm:prSet/>
      <dgm:spPr/>
      <dgm:t>
        <a:bodyPr/>
        <a:lstStyle/>
        <a:p>
          <a:pPr rtl="1"/>
          <a:endParaRPr lang="he-IL"/>
        </a:p>
      </dgm:t>
    </dgm:pt>
    <dgm:pt modelId="{FB06DA77-3823-434A-98EB-256AC1D6E828}" type="sibTrans" cxnId="{444371A2-D1A2-4E44-B025-1F9242BC1973}">
      <dgm:prSet/>
      <dgm:spPr/>
      <dgm:t>
        <a:bodyPr/>
        <a:lstStyle/>
        <a:p>
          <a:pPr rtl="1"/>
          <a:endParaRPr lang="he-IL"/>
        </a:p>
      </dgm:t>
    </dgm:pt>
    <dgm:pt modelId="{C4E51978-FA36-450E-9A3B-C52C01CBAB55}">
      <dgm:prSet phldrT="[Text]"/>
      <dgm:spPr/>
      <dgm:t>
        <a:bodyPr/>
        <a:lstStyle/>
        <a:p>
          <a:pPr rtl="1"/>
          <a:r>
            <a:rPr lang="he-IL" dirty="0"/>
            <a:t>רי"ד – דרך כלל אין שליח עושה שליח, אבל אם החפצה היא ה"בעל סמכות" אפשר להעביר</a:t>
          </a:r>
        </a:p>
      </dgm:t>
    </dgm:pt>
    <dgm:pt modelId="{F89DD789-54DA-4107-A123-4A00F9609672}" type="parTrans" cxnId="{1F79EE94-C0D6-4A71-87DB-D935EA4BFF47}">
      <dgm:prSet/>
      <dgm:spPr/>
      <dgm:t>
        <a:bodyPr/>
        <a:lstStyle/>
        <a:p>
          <a:pPr rtl="1"/>
          <a:endParaRPr lang="he-IL"/>
        </a:p>
      </dgm:t>
    </dgm:pt>
    <dgm:pt modelId="{5E9E72A7-22A5-47EF-8232-DBAFEFC832C9}" type="sibTrans" cxnId="{1F79EE94-C0D6-4A71-87DB-D935EA4BFF47}">
      <dgm:prSet/>
      <dgm:spPr/>
      <dgm:t>
        <a:bodyPr/>
        <a:lstStyle/>
        <a:p>
          <a:pPr rtl="1"/>
          <a:endParaRPr lang="he-IL"/>
        </a:p>
      </dgm:t>
    </dgm:pt>
    <dgm:pt modelId="{01D1CD64-C2EB-464E-836D-6EE1559A3157}" type="pres">
      <dgm:prSet presAssocID="{227A6C2D-6D4C-4BE2-A8C0-7AE81EDDDFD5}" presName="hierChild1" presStyleCnt="0">
        <dgm:presLayoutVars>
          <dgm:chPref val="1"/>
          <dgm:dir val="rev"/>
          <dgm:animOne val="branch"/>
          <dgm:animLvl val="lvl"/>
          <dgm:resizeHandles/>
        </dgm:presLayoutVars>
      </dgm:prSet>
      <dgm:spPr/>
    </dgm:pt>
    <dgm:pt modelId="{C7B12254-D7C9-4097-906A-2C29E0AB56C6}" type="pres">
      <dgm:prSet presAssocID="{4687CE05-4FC8-4A2B-BA2E-C47A7EEC8943}" presName="hierRoot1" presStyleCnt="0"/>
      <dgm:spPr/>
    </dgm:pt>
    <dgm:pt modelId="{21BAB5AE-7753-4344-A054-76B1D7750599}" type="pres">
      <dgm:prSet presAssocID="{4687CE05-4FC8-4A2B-BA2E-C47A7EEC8943}" presName="composite" presStyleCnt="0"/>
      <dgm:spPr/>
    </dgm:pt>
    <dgm:pt modelId="{9A6DE656-3573-4F26-ABA4-E1B340DC1F0E}" type="pres">
      <dgm:prSet presAssocID="{4687CE05-4FC8-4A2B-BA2E-C47A7EEC8943}" presName="background" presStyleLbl="node0" presStyleIdx="0" presStyleCnt="1"/>
      <dgm:spPr/>
    </dgm:pt>
    <dgm:pt modelId="{A7C262DD-C838-44FD-8267-627CC46A5CBF}" type="pres">
      <dgm:prSet presAssocID="{4687CE05-4FC8-4A2B-BA2E-C47A7EEC8943}" presName="text" presStyleLbl="fgAcc0" presStyleIdx="0" presStyleCnt="1">
        <dgm:presLayoutVars>
          <dgm:chPref val="3"/>
        </dgm:presLayoutVars>
      </dgm:prSet>
      <dgm:spPr/>
    </dgm:pt>
    <dgm:pt modelId="{14A027D7-91CB-4DC0-8A28-22D922882718}" type="pres">
      <dgm:prSet presAssocID="{4687CE05-4FC8-4A2B-BA2E-C47A7EEC8943}" presName="hierChild2" presStyleCnt="0"/>
      <dgm:spPr/>
    </dgm:pt>
    <dgm:pt modelId="{B038B833-D703-4321-B2B9-727495FC2187}" type="pres">
      <dgm:prSet presAssocID="{7DC25908-FF70-4DA2-8733-BF224EED43BC}" presName="Name10" presStyleLbl="parChTrans1D2" presStyleIdx="0" presStyleCnt="3"/>
      <dgm:spPr/>
    </dgm:pt>
    <dgm:pt modelId="{0B0A3DAF-1EEC-48C3-BB9C-C4574FA93B1C}" type="pres">
      <dgm:prSet presAssocID="{2B06A628-D9EA-47C5-819E-87444D11CBFA}" presName="hierRoot2" presStyleCnt="0"/>
      <dgm:spPr/>
    </dgm:pt>
    <dgm:pt modelId="{B83699F4-6C8B-44D8-93DA-50F65294C39F}" type="pres">
      <dgm:prSet presAssocID="{2B06A628-D9EA-47C5-819E-87444D11CBFA}" presName="composite2" presStyleCnt="0"/>
      <dgm:spPr/>
    </dgm:pt>
    <dgm:pt modelId="{0D0768D3-2F59-4BA6-A8AC-86C9176FB643}" type="pres">
      <dgm:prSet presAssocID="{2B06A628-D9EA-47C5-819E-87444D11CBFA}" presName="background2" presStyleLbl="node2" presStyleIdx="0" presStyleCnt="3"/>
      <dgm:spPr/>
    </dgm:pt>
    <dgm:pt modelId="{46221356-439C-49D6-A378-A08CD617D2A3}" type="pres">
      <dgm:prSet presAssocID="{2B06A628-D9EA-47C5-819E-87444D11CBFA}" presName="text2" presStyleLbl="fgAcc2" presStyleIdx="0" presStyleCnt="3">
        <dgm:presLayoutVars>
          <dgm:chPref val="3"/>
        </dgm:presLayoutVars>
      </dgm:prSet>
      <dgm:spPr/>
    </dgm:pt>
    <dgm:pt modelId="{8421F969-2899-4476-B1D5-92D061ED17CB}" type="pres">
      <dgm:prSet presAssocID="{2B06A628-D9EA-47C5-819E-87444D11CBFA}" presName="hierChild3" presStyleCnt="0"/>
      <dgm:spPr/>
    </dgm:pt>
    <dgm:pt modelId="{C6008BB5-91C7-4267-A1F6-A92AAE44398C}" type="pres">
      <dgm:prSet presAssocID="{263163F2-8B03-46B1-8171-E93C9E31BB51}" presName="Name17" presStyleLbl="parChTrans1D3" presStyleIdx="0" presStyleCnt="5"/>
      <dgm:spPr/>
    </dgm:pt>
    <dgm:pt modelId="{5D7BF328-8F0F-4306-9D13-0D386FA2BAFE}" type="pres">
      <dgm:prSet presAssocID="{5E76A5E2-4431-4B42-8605-292B01ED1FFC}" presName="hierRoot3" presStyleCnt="0"/>
      <dgm:spPr/>
    </dgm:pt>
    <dgm:pt modelId="{6236F4DB-BDB6-4F61-8338-688BE1DBB26B}" type="pres">
      <dgm:prSet presAssocID="{5E76A5E2-4431-4B42-8605-292B01ED1FFC}" presName="composite3" presStyleCnt="0"/>
      <dgm:spPr/>
    </dgm:pt>
    <dgm:pt modelId="{25E1697C-D42F-4CA2-897A-690F43938605}" type="pres">
      <dgm:prSet presAssocID="{5E76A5E2-4431-4B42-8605-292B01ED1FFC}" presName="background3" presStyleLbl="node3" presStyleIdx="0" presStyleCnt="5"/>
      <dgm:spPr/>
    </dgm:pt>
    <dgm:pt modelId="{9D96C3F6-2E16-4573-BE57-28A5ECAE3558}" type="pres">
      <dgm:prSet presAssocID="{5E76A5E2-4431-4B42-8605-292B01ED1FFC}" presName="text3" presStyleLbl="fgAcc3" presStyleIdx="0" presStyleCnt="5">
        <dgm:presLayoutVars>
          <dgm:chPref val="3"/>
        </dgm:presLayoutVars>
      </dgm:prSet>
      <dgm:spPr/>
    </dgm:pt>
    <dgm:pt modelId="{779E5655-AC36-4B6A-8BA5-D5565340FBF1}" type="pres">
      <dgm:prSet presAssocID="{5E76A5E2-4431-4B42-8605-292B01ED1FFC}" presName="hierChild4" presStyleCnt="0"/>
      <dgm:spPr/>
    </dgm:pt>
    <dgm:pt modelId="{8847E0C0-BDC2-43E3-ABBC-E8D4F39F7D29}" type="pres">
      <dgm:prSet presAssocID="{F23099AF-AF55-42DD-9F77-C492BEC2F92E}" presName="Name17" presStyleLbl="parChTrans1D3" presStyleIdx="1" presStyleCnt="5"/>
      <dgm:spPr/>
    </dgm:pt>
    <dgm:pt modelId="{D4DA47F9-F3F8-40EC-9A84-8A9F373804DB}" type="pres">
      <dgm:prSet presAssocID="{94410013-A7D2-498C-984C-79C1004505C3}" presName="hierRoot3" presStyleCnt="0"/>
      <dgm:spPr/>
    </dgm:pt>
    <dgm:pt modelId="{41F541BC-F251-4CC1-A33E-E1A68379F935}" type="pres">
      <dgm:prSet presAssocID="{94410013-A7D2-498C-984C-79C1004505C3}" presName="composite3" presStyleCnt="0"/>
      <dgm:spPr/>
    </dgm:pt>
    <dgm:pt modelId="{2D4D253B-D5C2-41D9-BFD9-EEF3664D75B9}" type="pres">
      <dgm:prSet presAssocID="{94410013-A7D2-498C-984C-79C1004505C3}" presName="background3" presStyleLbl="node3" presStyleIdx="1" presStyleCnt="5"/>
      <dgm:spPr/>
    </dgm:pt>
    <dgm:pt modelId="{15088CC7-DAD3-464A-A446-0E71A8FB3D59}" type="pres">
      <dgm:prSet presAssocID="{94410013-A7D2-498C-984C-79C1004505C3}" presName="text3" presStyleLbl="fgAcc3" presStyleIdx="1" presStyleCnt="5">
        <dgm:presLayoutVars>
          <dgm:chPref val="3"/>
        </dgm:presLayoutVars>
      </dgm:prSet>
      <dgm:spPr/>
    </dgm:pt>
    <dgm:pt modelId="{AD9EC2CF-296C-4DC2-989C-88C0D9E456F0}" type="pres">
      <dgm:prSet presAssocID="{94410013-A7D2-498C-984C-79C1004505C3}" presName="hierChild4" presStyleCnt="0"/>
      <dgm:spPr/>
    </dgm:pt>
    <dgm:pt modelId="{BB28E705-1622-4A65-BBFB-A9AA26444326}" type="pres">
      <dgm:prSet presAssocID="{F89DD789-54DA-4107-A123-4A00F9609672}" presName="Name17" presStyleLbl="parChTrans1D3" presStyleIdx="2" presStyleCnt="5"/>
      <dgm:spPr/>
    </dgm:pt>
    <dgm:pt modelId="{1772617E-8EA5-4723-849E-952D4663090C}" type="pres">
      <dgm:prSet presAssocID="{C4E51978-FA36-450E-9A3B-C52C01CBAB55}" presName="hierRoot3" presStyleCnt="0"/>
      <dgm:spPr/>
    </dgm:pt>
    <dgm:pt modelId="{63C9CF6D-4EAD-4F67-B59A-5F9F62206E82}" type="pres">
      <dgm:prSet presAssocID="{C4E51978-FA36-450E-9A3B-C52C01CBAB55}" presName="composite3" presStyleCnt="0"/>
      <dgm:spPr/>
    </dgm:pt>
    <dgm:pt modelId="{C1E8D78C-EE2B-4518-B0E5-E8E9F3FA447C}" type="pres">
      <dgm:prSet presAssocID="{C4E51978-FA36-450E-9A3B-C52C01CBAB55}" presName="background3" presStyleLbl="node3" presStyleIdx="2" presStyleCnt="5"/>
      <dgm:spPr/>
    </dgm:pt>
    <dgm:pt modelId="{3AA5DA6E-E034-4F69-A157-7F716E9F8D92}" type="pres">
      <dgm:prSet presAssocID="{C4E51978-FA36-450E-9A3B-C52C01CBAB55}" presName="text3" presStyleLbl="fgAcc3" presStyleIdx="2" presStyleCnt="5">
        <dgm:presLayoutVars>
          <dgm:chPref val="3"/>
        </dgm:presLayoutVars>
      </dgm:prSet>
      <dgm:spPr/>
    </dgm:pt>
    <dgm:pt modelId="{1C0A9C49-972B-4904-9C60-2BE4AAA7C923}" type="pres">
      <dgm:prSet presAssocID="{C4E51978-FA36-450E-9A3B-C52C01CBAB55}" presName="hierChild4" presStyleCnt="0"/>
      <dgm:spPr/>
    </dgm:pt>
    <dgm:pt modelId="{90EC13C9-8B46-4681-AF11-2F24B0AC3141}" type="pres">
      <dgm:prSet presAssocID="{2FD1142D-72FB-4FF1-B57F-2E5357EF0EEE}" presName="Name10" presStyleLbl="parChTrans1D2" presStyleIdx="1" presStyleCnt="3"/>
      <dgm:spPr/>
    </dgm:pt>
    <dgm:pt modelId="{A45BEFE6-47E0-437C-874E-7065A92A434D}" type="pres">
      <dgm:prSet presAssocID="{B13A6FBF-6F27-47A4-83A0-677EF0D62865}" presName="hierRoot2" presStyleCnt="0"/>
      <dgm:spPr/>
    </dgm:pt>
    <dgm:pt modelId="{85F6DBF5-80D0-4A72-8C36-D7C9BC5089FA}" type="pres">
      <dgm:prSet presAssocID="{B13A6FBF-6F27-47A4-83A0-677EF0D62865}" presName="composite2" presStyleCnt="0"/>
      <dgm:spPr/>
    </dgm:pt>
    <dgm:pt modelId="{90B4C5BA-6287-437F-8ECD-3128BD292808}" type="pres">
      <dgm:prSet presAssocID="{B13A6FBF-6F27-47A4-83A0-677EF0D62865}" presName="background2" presStyleLbl="node2" presStyleIdx="1" presStyleCnt="3"/>
      <dgm:spPr/>
    </dgm:pt>
    <dgm:pt modelId="{CBF4C4C3-3DF0-4333-B209-C5609F8EA1F4}" type="pres">
      <dgm:prSet presAssocID="{B13A6FBF-6F27-47A4-83A0-677EF0D62865}" presName="text2" presStyleLbl="fgAcc2" presStyleIdx="1" presStyleCnt="3">
        <dgm:presLayoutVars>
          <dgm:chPref val="3"/>
        </dgm:presLayoutVars>
      </dgm:prSet>
      <dgm:spPr/>
    </dgm:pt>
    <dgm:pt modelId="{2821262D-F9A6-4E76-88A6-EFBF29AF4290}" type="pres">
      <dgm:prSet presAssocID="{B13A6FBF-6F27-47A4-83A0-677EF0D62865}" presName="hierChild3" presStyleCnt="0"/>
      <dgm:spPr/>
    </dgm:pt>
    <dgm:pt modelId="{CD79751C-997B-4FFB-B1E2-15ABA84A76B4}" type="pres">
      <dgm:prSet presAssocID="{0A1221CE-3E9E-4C69-B92D-E2575CE3DAB5}" presName="Name17" presStyleLbl="parChTrans1D3" presStyleIdx="3" presStyleCnt="5"/>
      <dgm:spPr/>
    </dgm:pt>
    <dgm:pt modelId="{91C50C8B-A858-4F74-B98F-7F430CF22FAF}" type="pres">
      <dgm:prSet presAssocID="{97D6A903-A1A3-48E2-87D4-A453AEC46F86}" presName="hierRoot3" presStyleCnt="0"/>
      <dgm:spPr/>
    </dgm:pt>
    <dgm:pt modelId="{6AF5DD87-DEDC-4E2C-890B-0003262C4D75}" type="pres">
      <dgm:prSet presAssocID="{97D6A903-A1A3-48E2-87D4-A453AEC46F86}" presName="composite3" presStyleCnt="0"/>
      <dgm:spPr/>
    </dgm:pt>
    <dgm:pt modelId="{8AA9621A-A756-492B-8C3C-9D67696CA390}" type="pres">
      <dgm:prSet presAssocID="{97D6A903-A1A3-48E2-87D4-A453AEC46F86}" presName="background3" presStyleLbl="node3" presStyleIdx="3" presStyleCnt="5"/>
      <dgm:spPr/>
    </dgm:pt>
    <dgm:pt modelId="{989DED39-5C6D-432D-930E-F58995FB43EF}" type="pres">
      <dgm:prSet presAssocID="{97D6A903-A1A3-48E2-87D4-A453AEC46F86}" presName="text3" presStyleLbl="fgAcc3" presStyleIdx="3" presStyleCnt="5">
        <dgm:presLayoutVars>
          <dgm:chPref val="3"/>
        </dgm:presLayoutVars>
      </dgm:prSet>
      <dgm:spPr/>
    </dgm:pt>
    <dgm:pt modelId="{3D556BF0-8E47-4115-856E-C904DFF38F50}" type="pres">
      <dgm:prSet presAssocID="{97D6A903-A1A3-48E2-87D4-A453AEC46F86}" presName="hierChild4" presStyleCnt="0"/>
      <dgm:spPr/>
    </dgm:pt>
    <dgm:pt modelId="{110DFDEA-A152-4008-8B66-3AF837463A07}" type="pres">
      <dgm:prSet presAssocID="{571AF16F-7DEE-4289-BBDE-BD5B4E8679B0}" presName="Name10" presStyleLbl="parChTrans1D2" presStyleIdx="2" presStyleCnt="3"/>
      <dgm:spPr/>
    </dgm:pt>
    <dgm:pt modelId="{685D87CE-E99C-43C7-8882-486CCCA2A8E6}" type="pres">
      <dgm:prSet presAssocID="{58721207-480A-4C78-BB5A-271D3479CEBC}" presName="hierRoot2" presStyleCnt="0"/>
      <dgm:spPr/>
    </dgm:pt>
    <dgm:pt modelId="{0A52447B-BE5D-4FF2-9B50-1B004699CA60}" type="pres">
      <dgm:prSet presAssocID="{58721207-480A-4C78-BB5A-271D3479CEBC}" presName="composite2" presStyleCnt="0"/>
      <dgm:spPr/>
    </dgm:pt>
    <dgm:pt modelId="{43C2BDA4-E7BA-40B6-8BC1-5E9006B863A4}" type="pres">
      <dgm:prSet presAssocID="{58721207-480A-4C78-BB5A-271D3479CEBC}" presName="background2" presStyleLbl="node2" presStyleIdx="2" presStyleCnt="3"/>
      <dgm:spPr/>
    </dgm:pt>
    <dgm:pt modelId="{5EEE0EE3-BED4-4D2B-ACB7-6E86ABDA429B}" type="pres">
      <dgm:prSet presAssocID="{58721207-480A-4C78-BB5A-271D3479CEBC}" presName="text2" presStyleLbl="fgAcc2" presStyleIdx="2" presStyleCnt="3">
        <dgm:presLayoutVars>
          <dgm:chPref val="3"/>
        </dgm:presLayoutVars>
      </dgm:prSet>
      <dgm:spPr/>
    </dgm:pt>
    <dgm:pt modelId="{9E508D47-DFA6-4C10-8B1C-980785929097}" type="pres">
      <dgm:prSet presAssocID="{58721207-480A-4C78-BB5A-271D3479CEBC}" presName="hierChild3" presStyleCnt="0"/>
      <dgm:spPr/>
    </dgm:pt>
    <dgm:pt modelId="{12A60FC1-2FA5-4F84-89B9-B90C54EBB96D}" type="pres">
      <dgm:prSet presAssocID="{6D7D75C1-AB28-4340-96E1-5905FFF599A7}" presName="Name17" presStyleLbl="parChTrans1D3" presStyleIdx="4" presStyleCnt="5"/>
      <dgm:spPr/>
    </dgm:pt>
    <dgm:pt modelId="{0C07E8C8-21F9-49D8-8FD4-C9EC9D302CC4}" type="pres">
      <dgm:prSet presAssocID="{FB1923BE-FE3B-4BA8-8345-AC684E81FB92}" presName="hierRoot3" presStyleCnt="0"/>
      <dgm:spPr/>
    </dgm:pt>
    <dgm:pt modelId="{739A8E78-8F6E-4160-99BA-862322420D56}" type="pres">
      <dgm:prSet presAssocID="{FB1923BE-FE3B-4BA8-8345-AC684E81FB92}" presName="composite3" presStyleCnt="0"/>
      <dgm:spPr/>
    </dgm:pt>
    <dgm:pt modelId="{2D1BB85A-C1B4-460E-8C83-0348852FC1BC}" type="pres">
      <dgm:prSet presAssocID="{FB1923BE-FE3B-4BA8-8345-AC684E81FB92}" presName="background3" presStyleLbl="node3" presStyleIdx="4" presStyleCnt="5"/>
      <dgm:spPr/>
    </dgm:pt>
    <dgm:pt modelId="{E5DCCC20-6789-44C2-AA19-E2B1C30A4F50}" type="pres">
      <dgm:prSet presAssocID="{FB1923BE-FE3B-4BA8-8345-AC684E81FB92}" presName="text3" presStyleLbl="fgAcc3" presStyleIdx="4" presStyleCnt="5">
        <dgm:presLayoutVars>
          <dgm:chPref val="3"/>
        </dgm:presLayoutVars>
      </dgm:prSet>
      <dgm:spPr/>
    </dgm:pt>
    <dgm:pt modelId="{6EC9B5BE-3485-4E0C-9C41-56243E58F55F}" type="pres">
      <dgm:prSet presAssocID="{FB1923BE-FE3B-4BA8-8345-AC684E81FB92}" presName="hierChild4" presStyleCnt="0"/>
      <dgm:spPr/>
    </dgm:pt>
  </dgm:ptLst>
  <dgm:cxnLst>
    <dgm:cxn modelId="{C5C9B301-0028-4BE7-B5DE-0CE0C4133D71}" type="presOf" srcId="{4687CE05-4FC8-4A2B-BA2E-C47A7EEC8943}" destId="{A7C262DD-C838-44FD-8267-627CC46A5CBF}" srcOrd="0" destOrd="0" presId="urn:microsoft.com/office/officeart/2005/8/layout/hierarchy1"/>
    <dgm:cxn modelId="{6B5A4910-18AF-417F-BDF4-17CF0CE07F6F}" type="presOf" srcId="{2FD1142D-72FB-4FF1-B57F-2E5357EF0EEE}" destId="{90EC13C9-8B46-4681-AF11-2F24B0AC3141}" srcOrd="0" destOrd="0" presId="urn:microsoft.com/office/officeart/2005/8/layout/hierarchy1"/>
    <dgm:cxn modelId="{8A04462E-647F-4D84-A471-98E913A49A59}" srcId="{B13A6FBF-6F27-47A4-83A0-677EF0D62865}" destId="{97D6A903-A1A3-48E2-87D4-A453AEC46F86}" srcOrd="0" destOrd="0" parTransId="{0A1221CE-3E9E-4C69-B92D-E2575CE3DAB5}" sibTransId="{6A87AFE6-1075-49D9-A24E-3533E52438AA}"/>
    <dgm:cxn modelId="{7E683534-348F-405F-A3E1-F04D8D76349D}" srcId="{4687CE05-4FC8-4A2B-BA2E-C47A7EEC8943}" destId="{2B06A628-D9EA-47C5-819E-87444D11CBFA}" srcOrd="0" destOrd="0" parTransId="{7DC25908-FF70-4DA2-8733-BF224EED43BC}" sibTransId="{70B7A234-C84C-430E-B0A2-93422B0B57F7}"/>
    <dgm:cxn modelId="{095CDE5D-4EF5-48D9-93DA-4E92D9E90054}" type="presOf" srcId="{6D7D75C1-AB28-4340-96E1-5905FFF599A7}" destId="{12A60FC1-2FA5-4F84-89B9-B90C54EBB96D}" srcOrd="0" destOrd="0" presId="urn:microsoft.com/office/officeart/2005/8/layout/hierarchy1"/>
    <dgm:cxn modelId="{A88B525E-7C95-42AF-8DCE-45050B817646}" srcId="{4687CE05-4FC8-4A2B-BA2E-C47A7EEC8943}" destId="{58721207-480A-4C78-BB5A-271D3479CEBC}" srcOrd="2" destOrd="0" parTransId="{571AF16F-7DEE-4289-BBDE-BD5B4E8679B0}" sibTransId="{5FA682E6-BF87-48AE-BE7B-01733DA2E9AD}"/>
    <dgm:cxn modelId="{CFAD6B44-4AD6-4A87-911B-587C6F27116B}" type="presOf" srcId="{94410013-A7D2-498C-984C-79C1004505C3}" destId="{15088CC7-DAD3-464A-A446-0E71A8FB3D59}" srcOrd="0" destOrd="0" presId="urn:microsoft.com/office/officeart/2005/8/layout/hierarchy1"/>
    <dgm:cxn modelId="{3B8D1946-E114-41DD-8F6B-CD488E181EC4}" type="presOf" srcId="{FB1923BE-FE3B-4BA8-8345-AC684E81FB92}" destId="{E5DCCC20-6789-44C2-AA19-E2B1C30A4F50}" srcOrd="0" destOrd="0" presId="urn:microsoft.com/office/officeart/2005/8/layout/hierarchy1"/>
    <dgm:cxn modelId="{1B596F46-E0D1-41D9-AEFE-18647251E796}" type="presOf" srcId="{B13A6FBF-6F27-47A4-83A0-677EF0D62865}" destId="{CBF4C4C3-3DF0-4333-B209-C5609F8EA1F4}" srcOrd="0" destOrd="0" presId="urn:microsoft.com/office/officeart/2005/8/layout/hierarchy1"/>
    <dgm:cxn modelId="{FDF2C547-2CA2-4629-831B-7DF3F229A477}" type="presOf" srcId="{5E76A5E2-4431-4B42-8605-292B01ED1FFC}" destId="{9D96C3F6-2E16-4573-BE57-28A5ECAE3558}" srcOrd="0" destOrd="0" presId="urn:microsoft.com/office/officeart/2005/8/layout/hierarchy1"/>
    <dgm:cxn modelId="{B34D0B83-4381-4DA8-8316-767B68EC2EF0}" type="presOf" srcId="{97D6A903-A1A3-48E2-87D4-A453AEC46F86}" destId="{989DED39-5C6D-432D-930E-F58995FB43EF}" srcOrd="0" destOrd="0" presId="urn:microsoft.com/office/officeart/2005/8/layout/hierarchy1"/>
    <dgm:cxn modelId="{4DE1F285-68AD-4B86-A51A-0E451937BD46}" type="presOf" srcId="{58721207-480A-4C78-BB5A-271D3479CEBC}" destId="{5EEE0EE3-BED4-4D2B-ACB7-6E86ABDA429B}" srcOrd="0" destOrd="0" presId="urn:microsoft.com/office/officeart/2005/8/layout/hierarchy1"/>
    <dgm:cxn modelId="{57834689-6060-46ED-A8A4-9DA0029005AB}" type="presOf" srcId="{263163F2-8B03-46B1-8171-E93C9E31BB51}" destId="{C6008BB5-91C7-4267-A1F6-A92AAE44398C}" srcOrd="0" destOrd="0" presId="urn:microsoft.com/office/officeart/2005/8/layout/hierarchy1"/>
    <dgm:cxn modelId="{116DBB8A-5A85-46FC-969F-A2A731DFB327}" type="presOf" srcId="{571AF16F-7DEE-4289-BBDE-BD5B4E8679B0}" destId="{110DFDEA-A152-4008-8B66-3AF837463A07}" srcOrd="0" destOrd="0" presId="urn:microsoft.com/office/officeart/2005/8/layout/hierarchy1"/>
    <dgm:cxn modelId="{1F79EE94-C0D6-4A71-87DB-D935EA4BFF47}" srcId="{2B06A628-D9EA-47C5-819E-87444D11CBFA}" destId="{C4E51978-FA36-450E-9A3B-C52C01CBAB55}" srcOrd="2" destOrd="0" parTransId="{F89DD789-54DA-4107-A123-4A00F9609672}" sibTransId="{5E9E72A7-22A5-47EF-8232-DBAFEFC832C9}"/>
    <dgm:cxn modelId="{56C7AB99-8935-483B-9E93-C8F61368BA59}" srcId="{2B06A628-D9EA-47C5-819E-87444D11CBFA}" destId="{94410013-A7D2-498C-984C-79C1004505C3}" srcOrd="1" destOrd="0" parTransId="{F23099AF-AF55-42DD-9F77-C492BEC2F92E}" sibTransId="{2A0ADC12-22D6-44AD-A004-45DE213AEA5A}"/>
    <dgm:cxn modelId="{2D8C5F9D-9536-4DB0-AE14-569831E63B5A}" type="presOf" srcId="{0A1221CE-3E9E-4C69-B92D-E2575CE3DAB5}" destId="{CD79751C-997B-4FFB-B1E2-15ABA84A76B4}" srcOrd="0" destOrd="0" presId="urn:microsoft.com/office/officeart/2005/8/layout/hierarchy1"/>
    <dgm:cxn modelId="{DE28C4A1-9AC2-421F-86AB-7F7B53E5961B}" type="presOf" srcId="{F23099AF-AF55-42DD-9F77-C492BEC2F92E}" destId="{8847E0C0-BDC2-43E3-ABBC-E8D4F39F7D29}" srcOrd="0" destOrd="0" presId="urn:microsoft.com/office/officeart/2005/8/layout/hierarchy1"/>
    <dgm:cxn modelId="{444371A2-D1A2-4E44-B025-1F9242BC1973}" srcId="{58721207-480A-4C78-BB5A-271D3479CEBC}" destId="{FB1923BE-FE3B-4BA8-8345-AC684E81FB92}" srcOrd="0" destOrd="0" parTransId="{6D7D75C1-AB28-4340-96E1-5905FFF599A7}" sibTransId="{FB06DA77-3823-434A-98EB-256AC1D6E828}"/>
    <dgm:cxn modelId="{0FF848A5-4772-4174-A4C1-1D4CC2BF1247}" type="presOf" srcId="{227A6C2D-6D4C-4BE2-A8C0-7AE81EDDDFD5}" destId="{01D1CD64-C2EB-464E-836D-6EE1559A3157}" srcOrd="0" destOrd="0" presId="urn:microsoft.com/office/officeart/2005/8/layout/hierarchy1"/>
    <dgm:cxn modelId="{FE245CBB-E718-49AD-97A4-FC17A9F2B0D1}" srcId="{4687CE05-4FC8-4A2B-BA2E-C47A7EEC8943}" destId="{B13A6FBF-6F27-47A4-83A0-677EF0D62865}" srcOrd="1" destOrd="0" parTransId="{2FD1142D-72FB-4FF1-B57F-2E5357EF0EEE}" sibTransId="{56B4DEB9-F1FD-48B1-A105-B37759BDA524}"/>
    <dgm:cxn modelId="{55EE2DC4-9123-48F4-BB44-743A7283248A}" srcId="{2B06A628-D9EA-47C5-819E-87444D11CBFA}" destId="{5E76A5E2-4431-4B42-8605-292B01ED1FFC}" srcOrd="0" destOrd="0" parTransId="{263163F2-8B03-46B1-8171-E93C9E31BB51}" sibTransId="{3B08E4AF-D4AE-41C9-9CA1-B7157D3C97DF}"/>
    <dgm:cxn modelId="{D74B45C5-DFBE-4F0B-B94C-97F4D26D51E8}" type="presOf" srcId="{F89DD789-54DA-4107-A123-4A00F9609672}" destId="{BB28E705-1622-4A65-BBFB-A9AA26444326}" srcOrd="0" destOrd="0" presId="urn:microsoft.com/office/officeart/2005/8/layout/hierarchy1"/>
    <dgm:cxn modelId="{4D9C8CD8-0361-4181-BD09-5702153ADAF9}" type="presOf" srcId="{2B06A628-D9EA-47C5-819E-87444D11CBFA}" destId="{46221356-439C-49D6-A378-A08CD617D2A3}" srcOrd="0" destOrd="0" presId="urn:microsoft.com/office/officeart/2005/8/layout/hierarchy1"/>
    <dgm:cxn modelId="{F56B37DB-E0BB-447C-ADB4-0B4EB6461FA1}" type="presOf" srcId="{7DC25908-FF70-4DA2-8733-BF224EED43BC}" destId="{B038B833-D703-4321-B2B9-727495FC2187}" srcOrd="0" destOrd="0" presId="urn:microsoft.com/office/officeart/2005/8/layout/hierarchy1"/>
    <dgm:cxn modelId="{00913EF7-AD8C-499C-B277-469A1F230FD1}" type="presOf" srcId="{C4E51978-FA36-450E-9A3B-C52C01CBAB55}" destId="{3AA5DA6E-E034-4F69-A157-7F716E9F8D92}" srcOrd="0" destOrd="0" presId="urn:microsoft.com/office/officeart/2005/8/layout/hierarchy1"/>
    <dgm:cxn modelId="{C092FFFB-B28E-41AD-954B-3EB6890B1292}" srcId="{227A6C2D-6D4C-4BE2-A8C0-7AE81EDDDFD5}" destId="{4687CE05-4FC8-4A2B-BA2E-C47A7EEC8943}" srcOrd="0" destOrd="0" parTransId="{04723A1E-3C22-4B63-BBE3-982FDB66F177}" sibTransId="{282C4A90-C279-4260-A22F-1D8AC1829DED}"/>
    <dgm:cxn modelId="{7A679E90-463C-42BD-890E-8B10960A1573}" type="presParOf" srcId="{01D1CD64-C2EB-464E-836D-6EE1559A3157}" destId="{C7B12254-D7C9-4097-906A-2C29E0AB56C6}" srcOrd="0" destOrd="0" presId="urn:microsoft.com/office/officeart/2005/8/layout/hierarchy1"/>
    <dgm:cxn modelId="{F76530AE-15A2-498E-8CF9-CBE1C2B94A48}" type="presParOf" srcId="{C7B12254-D7C9-4097-906A-2C29E0AB56C6}" destId="{21BAB5AE-7753-4344-A054-76B1D7750599}" srcOrd="0" destOrd="0" presId="urn:microsoft.com/office/officeart/2005/8/layout/hierarchy1"/>
    <dgm:cxn modelId="{4134AF03-7E3E-4905-985A-081F00AFE792}" type="presParOf" srcId="{21BAB5AE-7753-4344-A054-76B1D7750599}" destId="{9A6DE656-3573-4F26-ABA4-E1B340DC1F0E}" srcOrd="0" destOrd="0" presId="urn:microsoft.com/office/officeart/2005/8/layout/hierarchy1"/>
    <dgm:cxn modelId="{1CB4D884-D102-49E3-A716-C39A3FDEAB72}" type="presParOf" srcId="{21BAB5AE-7753-4344-A054-76B1D7750599}" destId="{A7C262DD-C838-44FD-8267-627CC46A5CBF}" srcOrd="1" destOrd="0" presId="urn:microsoft.com/office/officeart/2005/8/layout/hierarchy1"/>
    <dgm:cxn modelId="{91B6C115-C200-4C9E-BF9F-8FCF03E874D7}" type="presParOf" srcId="{C7B12254-D7C9-4097-906A-2C29E0AB56C6}" destId="{14A027D7-91CB-4DC0-8A28-22D922882718}" srcOrd="1" destOrd="0" presId="urn:microsoft.com/office/officeart/2005/8/layout/hierarchy1"/>
    <dgm:cxn modelId="{59C9FB33-296A-4469-BC1D-03D9D2F87CB6}" type="presParOf" srcId="{14A027D7-91CB-4DC0-8A28-22D922882718}" destId="{B038B833-D703-4321-B2B9-727495FC2187}" srcOrd="0" destOrd="0" presId="urn:microsoft.com/office/officeart/2005/8/layout/hierarchy1"/>
    <dgm:cxn modelId="{545175EB-C6C5-4764-929D-0EF86775E89A}" type="presParOf" srcId="{14A027D7-91CB-4DC0-8A28-22D922882718}" destId="{0B0A3DAF-1EEC-48C3-BB9C-C4574FA93B1C}" srcOrd="1" destOrd="0" presId="urn:microsoft.com/office/officeart/2005/8/layout/hierarchy1"/>
    <dgm:cxn modelId="{3D8A5E78-B499-4D3D-931D-2F889EE2F61D}" type="presParOf" srcId="{0B0A3DAF-1EEC-48C3-BB9C-C4574FA93B1C}" destId="{B83699F4-6C8B-44D8-93DA-50F65294C39F}" srcOrd="0" destOrd="0" presId="urn:microsoft.com/office/officeart/2005/8/layout/hierarchy1"/>
    <dgm:cxn modelId="{DC7C26CD-8FB8-4CD1-A337-07155272F116}" type="presParOf" srcId="{B83699F4-6C8B-44D8-93DA-50F65294C39F}" destId="{0D0768D3-2F59-4BA6-A8AC-86C9176FB643}" srcOrd="0" destOrd="0" presId="urn:microsoft.com/office/officeart/2005/8/layout/hierarchy1"/>
    <dgm:cxn modelId="{20A9F180-2F2E-461B-9A91-A17F6A7D2A84}" type="presParOf" srcId="{B83699F4-6C8B-44D8-93DA-50F65294C39F}" destId="{46221356-439C-49D6-A378-A08CD617D2A3}" srcOrd="1" destOrd="0" presId="urn:microsoft.com/office/officeart/2005/8/layout/hierarchy1"/>
    <dgm:cxn modelId="{BD85BF45-7774-4064-96AD-EE7EB72C8D13}" type="presParOf" srcId="{0B0A3DAF-1EEC-48C3-BB9C-C4574FA93B1C}" destId="{8421F969-2899-4476-B1D5-92D061ED17CB}" srcOrd="1" destOrd="0" presId="urn:microsoft.com/office/officeart/2005/8/layout/hierarchy1"/>
    <dgm:cxn modelId="{44DE0688-3195-4464-B9FC-EED30DD6B10C}" type="presParOf" srcId="{8421F969-2899-4476-B1D5-92D061ED17CB}" destId="{C6008BB5-91C7-4267-A1F6-A92AAE44398C}" srcOrd="0" destOrd="0" presId="urn:microsoft.com/office/officeart/2005/8/layout/hierarchy1"/>
    <dgm:cxn modelId="{131565EE-B545-4642-8033-607273A2F635}" type="presParOf" srcId="{8421F969-2899-4476-B1D5-92D061ED17CB}" destId="{5D7BF328-8F0F-4306-9D13-0D386FA2BAFE}" srcOrd="1" destOrd="0" presId="urn:microsoft.com/office/officeart/2005/8/layout/hierarchy1"/>
    <dgm:cxn modelId="{B92178A7-C649-47F0-BF31-79938246E4A7}" type="presParOf" srcId="{5D7BF328-8F0F-4306-9D13-0D386FA2BAFE}" destId="{6236F4DB-BDB6-4F61-8338-688BE1DBB26B}" srcOrd="0" destOrd="0" presId="urn:microsoft.com/office/officeart/2005/8/layout/hierarchy1"/>
    <dgm:cxn modelId="{3DC346DA-60A7-47F7-8325-A951268E2B35}" type="presParOf" srcId="{6236F4DB-BDB6-4F61-8338-688BE1DBB26B}" destId="{25E1697C-D42F-4CA2-897A-690F43938605}" srcOrd="0" destOrd="0" presId="urn:microsoft.com/office/officeart/2005/8/layout/hierarchy1"/>
    <dgm:cxn modelId="{02B6F630-D5E6-426B-ADA3-1281010C9823}" type="presParOf" srcId="{6236F4DB-BDB6-4F61-8338-688BE1DBB26B}" destId="{9D96C3F6-2E16-4573-BE57-28A5ECAE3558}" srcOrd="1" destOrd="0" presId="urn:microsoft.com/office/officeart/2005/8/layout/hierarchy1"/>
    <dgm:cxn modelId="{CEA46A99-ACD4-4661-B49B-BC69FBCD7360}" type="presParOf" srcId="{5D7BF328-8F0F-4306-9D13-0D386FA2BAFE}" destId="{779E5655-AC36-4B6A-8BA5-D5565340FBF1}" srcOrd="1" destOrd="0" presId="urn:microsoft.com/office/officeart/2005/8/layout/hierarchy1"/>
    <dgm:cxn modelId="{2BA9D7AE-FE63-452F-8D7F-CA64E7CC0E3B}" type="presParOf" srcId="{8421F969-2899-4476-B1D5-92D061ED17CB}" destId="{8847E0C0-BDC2-43E3-ABBC-E8D4F39F7D29}" srcOrd="2" destOrd="0" presId="urn:microsoft.com/office/officeart/2005/8/layout/hierarchy1"/>
    <dgm:cxn modelId="{F1DC0240-D532-4FD8-860E-0D7CFE12D665}" type="presParOf" srcId="{8421F969-2899-4476-B1D5-92D061ED17CB}" destId="{D4DA47F9-F3F8-40EC-9A84-8A9F373804DB}" srcOrd="3" destOrd="0" presId="urn:microsoft.com/office/officeart/2005/8/layout/hierarchy1"/>
    <dgm:cxn modelId="{35D0135A-97DE-4AAD-AFC2-B819DD52768E}" type="presParOf" srcId="{D4DA47F9-F3F8-40EC-9A84-8A9F373804DB}" destId="{41F541BC-F251-4CC1-A33E-E1A68379F935}" srcOrd="0" destOrd="0" presId="urn:microsoft.com/office/officeart/2005/8/layout/hierarchy1"/>
    <dgm:cxn modelId="{0A12F526-21CC-4FDD-BA05-DEE08B026259}" type="presParOf" srcId="{41F541BC-F251-4CC1-A33E-E1A68379F935}" destId="{2D4D253B-D5C2-41D9-BFD9-EEF3664D75B9}" srcOrd="0" destOrd="0" presId="urn:microsoft.com/office/officeart/2005/8/layout/hierarchy1"/>
    <dgm:cxn modelId="{76C802EA-E468-4F62-B4AC-FE310B91CA08}" type="presParOf" srcId="{41F541BC-F251-4CC1-A33E-E1A68379F935}" destId="{15088CC7-DAD3-464A-A446-0E71A8FB3D59}" srcOrd="1" destOrd="0" presId="urn:microsoft.com/office/officeart/2005/8/layout/hierarchy1"/>
    <dgm:cxn modelId="{319F077D-2743-4162-9C79-13766381D87B}" type="presParOf" srcId="{D4DA47F9-F3F8-40EC-9A84-8A9F373804DB}" destId="{AD9EC2CF-296C-4DC2-989C-88C0D9E456F0}" srcOrd="1" destOrd="0" presId="urn:microsoft.com/office/officeart/2005/8/layout/hierarchy1"/>
    <dgm:cxn modelId="{A606FD31-90F2-404A-A87D-A38AF8A44619}" type="presParOf" srcId="{8421F969-2899-4476-B1D5-92D061ED17CB}" destId="{BB28E705-1622-4A65-BBFB-A9AA26444326}" srcOrd="4" destOrd="0" presId="urn:microsoft.com/office/officeart/2005/8/layout/hierarchy1"/>
    <dgm:cxn modelId="{5CDF45F3-B4E8-41F6-AECE-53549FA48081}" type="presParOf" srcId="{8421F969-2899-4476-B1D5-92D061ED17CB}" destId="{1772617E-8EA5-4723-849E-952D4663090C}" srcOrd="5" destOrd="0" presId="urn:microsoft.com/office/officeart/2005/8/layout/hierarchy1"/>
    <dgm:cxn modelId="{9EE78BEA-4707-4B86-8254-B498FF0F932B}" type="presParOf" srcId="{1772617E-8EA5-4723-849E-952D4663090C}" destId="{63C9CF6D-4EAD-4F67-B59A-5F9F62206E82}" srcOrd="0" destOrd="0" presId="urn:microsoft.com/office/officeart/2005/8/layout/hierarchy1"/>
    <dgm:cxn modelId="{FA2F962B-732A-4617-9935-D32C829ED7B6}" type="presParOf" srcId="{63C9CF6D-4EAD-4F67-B59A-5F9F62206E82}" destId="{C1E8D78C-EE2B-4518-B0E5-E8E9F3FA447C}" srcOrd="0" destOrd="0" presId="urn:microsoft.com/office/officeart/2005/8/layout/hierarchy1"/>
    <dgm:cxn modelId="{1EDF6126-7051-4765-84B9-E373A387D486}" type="presParOf" srcId="{63C9CF6D-4EAD-4F67-B59A-5F9F62206E82}" destId="{3AA5DA6E-E034-4F69-A157-7F716E9F8D92}" srcOrd="1" destOrd="0" presId="urn:microsoft.com/office/officeart/2005/8/layout/hierarchy1"/>
    <dgm:cxn modelId="{7860B261-57C6-4C51-9AAB-4F204578F018}" type="presParOf" srcId="{1772617E-8EA5-4723-849E-952D4663090C}" destId="{1C0A9C49-972B-4904-9C60-2BE4AAA7C923}" srcOrd="1" destOrd="0" presId="urn:microsoft.com/office/officeart/2005/8/layout/hierarchy1"/>
    <dgm:cxn modelId="{D54E9B4E-9CA7-41F7-A004-0718839DA815}" type="presParOf" srcId="{14A027D7-91CB-4DC0-8A28-22D922882718}" destId="{90EC13C9-8B46-4681-AF11-2F24B0AC3141}" srcOrd="2" destOrd="0" presId="urn:microsoft.com/office/officeart/2005/8/layout/hierarchy1"/>
    <dgm:cxn modelId="{419039CD-52DC-4C6C-BDFC-AC2FA023C412}" type="presParOf" srcId="{14A027D7-91CB-4DC0-8A28-22D922882718}" destId="{A45BEFE6-47E0-437C-874E-7065A92A434D}" srcOrd="3" destOrd="0" presId="urn:microsoft.com/office/officeart/2005/8/layout/hierarchy1"/>
    <dgm:cxn modelId="{80AA48D6-5459-47A3-900A-6697F7EF61C1}" type="presParOf" srcId="{A45BEFE6-47E0-437C-874E-7065A92A434D}" destId="{85F6DBF5-80D0-4A72-8C36-D7C9BC5089FA}" srcOrd="0" destOrd="0" presId="urn:microsoft.com/office/officeart/2005/8/layout/hierarchy1"/>
    <dgm:cxn modelId="{CCB7F535-9B65-427B-A5ED-F199C0DBA1CB}" type="presParOf" srcId="{85F6DBF5-80D0-4A72-8C36-D7C9BC5089FA}" destId="{90B4C5BA-6287-437F-8ECD-3128BD292808}" srcOrd="0" destOrd="0" presId="urn:microsoft.com/office/officeart/2005/8/layout/hierarchy1"/>
    <dgm:cxn modelId="{75292162-3266-4FCE-8D93-667F5EB880C7}" type="presParOf" srcId="{85F6DBF5-80D0-4A72-8C36-D7C9BC5089FA}" destId="{CBF4C4C3-3DF0-4333-B209-C5609F8EA1F4}" srcOrd="1" destOrd="0" presId="urn:microsoft.com/office/officeart/2005/8/layout/hierarchy1"/>
    <dgm:cxn modelId="{67C49232-CAD3-4A47-95A6-B06D61AED8F6}" type="presParOf" srcId="{A45BEFE6-47E0-437C-874E-7065A92A434D}" destId="{2821262D-F9A6-4E76-88A6-EFBF29AF4290}" srcOrd="1" destOrd="0" presId="urn:microsoft.com/office/officeart/2005/8/layout/hierarchy1"/>
    <dgm:cxn modelId="{A39CE362-1622-4B51-9D0C-B92839BAC43E}" type="presParOf" srcId="{2821262D-F9A6-4E76-88A6-EFBF29AF4290}" destId="{CD79751C-997B-4FFB-B1E2-15ABA84A76B4}" srcOrd="0" destOrd="0" presId="urn:microsoft.com/office/officeart/2005/8/layout/hierarchy1"/>
    <dgm:cxn modelId="{9A8B36CD-ACE5-4B75-A31F-D51744F71607}" type="presParOf" srcId="{2821262D-F9A6-4E76-88A6-EFBF29AF4290}" destId="{91C50C8B-A858-4F74-B98F-7F430CF22FAF}" srcOrd="1" destOrd="0" presId="urn:microsoft.com/office/officeart/2005/8/layout/hierarchy1"/>
    <dgm:cxn modelId="{0D69DE11-FA20-4211-87D6-02E78D88CBBC}" type="presParOf" srcId="{91C50C8B-A858-4F74-B98F-7F430CF22FAF}" destId="{6AF5DD87-DEDC-4E2C-890B-0003262C4D75}" srcOrd="0" destOrd="0" presId="urn:microsoft.com/office/officeart/2005/8/layout/hierarchy1"/>
    <dgm:cxn modelId="{5601615C-C195-41C5-934D-5B898324320B}" type="presParOf" srcId="{6AF5DD87-DEDC-4E2C-890B-0003262C4D75}" destId="{8AA9621A-A756-492B-8C3C-9D67696CA390}" srcOrd="0" destOrd="0" presId="urn:microsoft.com/office/officeart/2005/8/layout/hierarchy1"/>
    <dgm:cxn modelId="{9A846178-2856-4B74-B9DE-5AD879679AD1}" type="presParOf" srcId="{6AF5DD87-DEDC-4E2C-890B-0003262C4D75}" destId="{989DED39-5C6D-432D-930E-F58995FB43EF}" srcOrd="1" destOrd="0" presId="urn:microsoft.com/office/officeart/2005/8/layout/hierarchy1"/>
    <dgm:cxn modelId="{05BF5972-EE1E-4776-BD61-5BB97924A415}" type="presParOf" srcId="{91C50C8B-A858-4F74-B98F-7F430CF22FAF}" destId="{3D556BF0-8E47-4115-856E-C904DFF38F50}" srcOrd="1" destOrd="0" presId="urn:microsoft.com/office/officeart/2005/8/layout/hierarchy1"/>
    <dgm:cxn modelId="{939C388A-0F8E-4477-8D7E-21841CFEE9CD}" type="presParOf" srcId="{14A027D7-91CB-4DC0-8A28-22D922882718}" destId="{110DFDEA-A152-4008-8B66-3AF837463A07}" srcOrd="4" destOrd="0" presId="urn:microsoft.com/office/officeart/2005/8/layout/hierarchy1"/>
    <dgm:cxn modelId="{002540D0-E91D-4124-9CE6-AF584A16D8AC}" type="presParOf" srcId="{14A027D7-91CB-4DC0-8A28-22D922882718}" destId="{685D87CE-E99C-43C7-8882-486CCCA2A8E6}" srcOrd="5" destOrd="0" presId="urn:microsoft.com/office/officeart/2005/8/layout/hierarchy1"/>
    <dgm:cxn modelId="{0A138A12-F133-49F2-9D32-6A9E3E40257A}" type="presParOf" srcId="{685D87CE-E99C-43C7-8882-486CCCA2A8E6}" destId="{0A52447B-BE5D-4FF2-9B50-1B004699CA60}" srcOrd="0" destOrd="0" presId="urn:microsoft.com/office/officeart/2005/8/layout/hierarchy1"/>
    <dgm:cxn modelId="{E73B9161-749E-419A-B194-426811123B2A}" type="presParOf" srcId="{0A52447B-BE5D-4FF2-9B50-1B004699CA60}" destId="{43C2BDA4-E7BA-40B6-8BC1-5E9006B863A4}" srcOrd="0" destOrd="0" presId="urn:microsoft.com/office/officeart/2005/8/layout/hierarchy1"/>
    <dgm:cxn modelId="{4BBA9770-4CDB-4F39-AE8F-80391B06851A}" type="presParOf" srcId="{0A52447B-BE5D-4FF2-9B50-1B004699CA60}" destId="{5EEE0EE3-BED4-4D2B-ACB7-6E86ABDA429B}" srcOrd="1" destOrd="0" presId="urn:microsoft.com/office/officeart/2005/8/layout/hierarchy1"/>
    <dgm:cxn modelId="{3CA6F028-5912-4DD6-BBDC-AA052FE9C819}" type="presParOf" srcId="{685D87CE-E99C-43C7-8882-486CCCA2A8E6}" destId="{9E508D47-DFA6-4C10-8B1C-980785929097}" srcOrd="1" destOrd="0" presId="urn:microsoft.com/office/officeart/2005/8/layout/hierarchy1"/>
    <dgm:cxn modelId="{E03DFC01-181E-48F0-8BB7-B2DF78BA6C22}" type="presParOf" srcId="{9E508D47-DFA6-4C10-8B1C-980785929097}" destId="{12A60FC1-2FA5-4F84-89B9-B90C54EBB96D}" srcOrd="0" destOrd="0" presId="urn:microsoft.com/office/officeart/2005/8/layout/hierarchy1"/>
    <dgm:cxn modelId="{0C4ED2F3-C4D8-4DE5-8A4F-5D7EAA06033E}" type="presParOf" srcId="{9E508D47-DFA6-4C10-8B1C-980785929097}" destId="{0C07E8C8-21F9-49D8-8FD4-C9EC9D302CC4}" srcOrd="1" destOrd="0" presId="urn:microsoft.com/office/officeart/2005/8/layout/hierarchy1"/>
    <dgm:cxn modelId="{DBEE1F71-FCA6-4AFC-BCC7-3C53A7C8F920}" type="presParOf" srcId="{0C07E8C8-21F9-49D8-8FD4-C9EC9D302CC4}" destId="{739A8E78-8F6E-4160-99BA-862322420D56}" srcOrd="0" destOrd="0" presId="urn:microsoft.com/office/officeart/2005/8/layout/hierarchy1"/>
    <dgm:cxn modelId="{2EB0DDF3-9B11-4E52-9704-20390E2FC0F9}" type="presParOf" srcId="{739A8E78-8F6E-4160-99BA-862322420D56}" destId="{2D1BB85A-C1B4-460E-8C83-0348852FC1BC}" srcOrd="0" destOrd="0" presId="urn:microsoft.com/office/officeart/2005/8/layout/hierarchy1"/>
    <dgm:cxn modelId="{1443739E-C417-493C-9BEA-942AFF44FAB2}" type="presParOf" srcId="{739A8E78-8F6E-4160-99BA-862322420D56}" destId="{E5DCCC20-6789-44C2-AA19-E2B1C30A4F50}" srcOrd="1" destOrd="0" presId="urn:microsoft.com/office/officeart/2005/8/layout/hierarchy1"/>
    <dgm:cxn modelId="{ACDB47E1-43E9-475D-A862-F2D6B2B8D73B}" type="presParOf" srcId="{0C07E8C8-21F9-49D8-8FD4-C9EC9D302CC4}" destId="{6EC9B5BE-3485-4E0C-9C41-56243E58F55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27A6C2D-6D4C-4BE2-A8C0-7AE81EDDDFD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4687CE05-4FC8-4A2B-BA2E-C47A7EEC8943}">
      <dgm:prSet phldrT="[Text]"/>
      <dgm:spPr/>
      <dgm:t>
        <a:bodyPr/>
        <a:lstStyle/>
        <a:p>
          <a:pPr rtl="1"/>
          <a:r>
            <a:rPr lang="he-IL" dirty="0"/>
            <a:t>מה הבעיה של "מילי"</a:t>
          </a:r>
        </a:p>
      </dgm:t>
    </dgm:pt>
    <dgm:pt modelId="{04723A1E-3C22-4B63-BBE3-982FDB66F177}" type="parTrans" cxnId="{C092FFFB-B28E-41AD-954B-3EB6890B1292}">
      <dgm:prSet/>
      <dgm:spPr/>
      <dgm:t>
        <a:bodyPr/>
        <a:lstStyle/>
        <a:p>
          <a:pPr rtl="1"/>
          <a:endParaRPr lang="he-IL"/>
        </a:p>
      </dgm:t>
    </dgm:pt>
    <dgm:pt modelId="{282C4A90-C279-4260-A22F-1D8AC1829DED}" type="sibTrans" cxnId="{C092FFFB-B28E-41AD-954B-3EB6890B1292}">
      <dgm:prSet/>
      <dgm:spPr/>
      <dgm:t>
        <a:bodyPr/>
        <a:lstStyle/>
        <a:p>
          <a:pPr rtl="1"/>
          <a:endParaRPr lang="he-IL"/>
        </a:p>
      </dgm:t>
    </dgm:pt>
    <dgm:pt modelId="{2B06A628-D9EA-47C5-819E-87444D11CBFA}">
      <dgm:prSet phldrT="[Text]"/>
      <dgm:spPr/>
      <dgm:t>
        <a:bodyPr/>
        <a:lstStyle/>
        <a:p>
          <a:pPr rtl="1"/>
          <a:r>
            <a:rPr lang="he-IL" dirty="0"/>
            <a:t>שליח 1</a:t>
          </a:r>
        </a:p>
      </dgm:t>
    </dgm:pt>
    <dgm:pt modelId="{7DC25908-FF70-4DA2-8733-BF224EED43BC}" type="parTrans" cxnId="{7E683534-348F-405F-A3E1-F04D8D76349D}">
      <dgm:prSet/>
      <dgm:spPr/>
      <dgm:t>
        <a:bodyPr/>
        <a:lstStyle/>
        <a:p>
          <a:pPr rtl="1"/>
          <a:endParaRPr lang="he-IL"/>
        </a:p>
      </dgm:t>
    </dgm:pt>
    <dgm:pt modelId="{70B7A234-C84C-430E-B0A2-93422B0B57F7}" type="sibTrans" cxnId="{7E683534-348F-405F-A3E1-F04D8D76349D}">
      <dgm:prSet/>
      <dgm:spPr/>
      <dgm:t>
        <a:bodyPr/>
        <a:lstStyle/>
        <a:p>
          <a:pPr rtl="1"/>
          <a:endParaRPr lang="he-IL"/>
        </a:p>
      </dgm:t>
    </dgm:pt>
    <dgm:pt modelId="{B13A6FBF-6F27-47A4-83A0-677EF0D62865}">
      <dgm:prSet phldrT="[Text]"/>
      <dgm:spPr/>
      <dgm:t>
        <a:bodyPr/>
        <a:lstStyle/>
        <a:p>
          <a:pPr rtl="1"/>
          <a:r>
            <a:rPr lang="he-IL" dirty="0"/>
            <a:t>מסירת ה"מילי"</a:t>
          </a:r>
        </a:p>
      </dgm:t>
    </dgm:pt>
    <dgm:pt modelId="{2FD1142D-72FB-4FF1-B57F-2E5357EF0EEE}" type="parTrans" cxnId="{FE245CBB-E718-49AD-97A4-FC17A9F2B0D1}">
      <dgm:prSet/>
      <dgm:spPr/>
      <dgm:t>
        <a:bodyPr/>
        <a:lstStyle/>
        <a:p>
          <a:pPr rtl="1"/>
          <a:endParaRPr lang="he-IL"/>
        </a:p>
      </dgm:t>
    </dgm:pt>
    <dgm:pt modelId="{56B4DEB9-F1FD-48B1-A105-B37759BDA524}" type="sibTrans" cxnId="{FE245CBB-E718-49AD-97A4-FC17A9F2B0D1}">
      <dgm:prSet/>
      <dgm:spPr/>
      <dgm:t>
        <a:bodyPr/>
        <a:lstStyle/>
        <a:p>
          <a:pPr rtl="1"/>
          <a:endParaRPr lang="he-IL"/>
        </a:p>
      </dgm:t>
    </dgm:pt>
    <dgm:pt modelId="{58721207-480A-4C78-BB5A-271D3479CEBC}">
      <dgm:prSet phldrT="[Text]"/>
      <dgm:spPr/>
      <dgm:t>
        <a:bodyPr/>
        <a:lstStyle/>
        <a:p>
          <a:pPr rtl="1"/>
          <a:r>
            <a:rPr lang="he-IL" dirty="0"/>
            <a:t>שליח 2</a:t>
          </a:r>
        </a:p>
      </dgm:t>
    </dgm:pt>
    <dgm:pt modelId="{571AF16F-7DEE-4289-BBDE-BD5B4E8679B0}" type="parTrans" cxnId="{A88B525E-7C95-42AF-8DCE-45050B817646}">
      <dgm:prSet/>
      <dgm:spPr/>
      <dgm:t>
        <a:bodyPr/>
        <a:lstStyle/>
        <a:p>
          <a:pPr rtl="1"/>
          <a:endParaRPr lang="he-IL"/>
        </a:p>
      </dgm:t>
    </dgm:pt>
    <dgm:pt modelId="{5FA682E6-BF87-48AE-BE7B-01733DA2E9AD}" type="sibTrans" cxnId="{A88B525E-7C95-42AF-8DCE-45050B817646}">
      <dgm:prSet/>
      <dgm:spPr/>
      <dgm:t>
        <a:bodyPr/>
        <a:lstStyle/>
        <a:p>
          <a:pPr rtl="1"/>
          <a:endParaRPr lang="he-IL"/>
        </a:p>
      </dgm:t>
    </dgm:pt>
    <dgm:pt modelId="{97D6A903-A1A3-48E2-87D4-A453AEC46F86}">
      <dgm:prSet phldrT="[Text]"/>
      <dgm:spPr/>
      <dgm:t>
        <a:bodyPr/>
        <a:lstStyle/>
        <a:p>
          <a:pPr rtl="1"/>
          <a:r>
            <a:rPr lang="he-IL" dirty="0"/>
            <a:t>רש"י- אין שום דרך להעביר את הדיבור לשני</a:t>
          </a:r>
        </a:p>
      </dgm:t>
    </dgm:pt>
    <dgm:pt modelId="{0A1221CE-3E9E-4C69-B92D-E2575CE3DAB5}" type="parTrans" cxnId="{8A04462E-647F-4D84-A471-98E913A49A59}">
      <dgm:prSet/>
      <dgm:spPr/>
      <dgm:t>
        <a:bodyPr/>
        <a:lstStyle/>
        <a:p>
          <a:pPr rtl="1"/>
          <a:endParaRPr lang="he-IL"/>
        </a:p>
      </dgm:t>
    </dgm:pt>
    <dgm:pt modelId="{6A87AFE6-1075-49D9-A24E-3533E52438AA}" type="sibTrans" cxnId="{8A04462E-647F-4D84-A471-98E913A49A59}">
      <dgm:prSet/>
      <dgm:spPr/>
      <dgm:t>
        <a:bodyPr/>
        <a:lstStyle/>
        <a:p>
          <a:pPr rtl="1"/>
          <a:endParaRPr lang="he-IL"/>
        </a:p>
      </dgm:t>
    </dgm:pt>
    <dgm:pt modelId="{5E76A5E2-4431-4B42-8605-292B01ED1FFC}">
      <dgm:prSet phldrT="[Text]"/>
      <dgm:spPr/>
      <dgm:t>
        <a:bodyPr/>
        <a:lstStyle/>
        <a:p>
          <a:pPr rtl="1"/>
          <a:r>
            <a:rPr lang="he-IL" dirty="0" err="1"/>
            <a:t>ריב"ש</a:t>
          </a:r>
          <a:r>
            <a:rPr lang="he-IL" dirty="0"/>
            <a:t>- בשעה שהוא מנסה להעביר הוא לא לובש הכובע של שליחות</a:t>
          </a:r>
        </a:p>
      </dgm:t>
    </dgm:pt>
    <dgm:pt modelId="{263163F2-8B03-46B1-8171-E93C9E31BB51}" type="parTrans" cxnId="{55EE2DC4-9123-48F4-BB44-743A7283248A}">
      <dgm:prSet/>
      <dgm:spPr/>
      <dgm:t>
        <a:bodyPr/>
        <a:lstStyle/>
        <a:p>
          <a:pPr rtl="1"/>
          <a:endParaRPr lang="he-IL"/>
        </a:p>
      </dgm:t>
    </dgm:pt>
    <dgm:pt modelId="{3B08E4AF-D4AE-41C9-9CA1-B7157D3C97DF}" type="sibTrans" cxnId="{55EE2DC4-9123-48F4-BB44-743A7283248A}">
      <dgm:prSet/>
      <dgm:spPr/>
      <dgm:t>
        <a:bodyPr/>
        <a:lstStyle/>
        <a:p>
          <a:pPr rtl="1"/>
          <a:endParaRPr lang="he-IL"/>
        </a:p>
      </dgm:t>
    </dgm:pt>
    <dgm:pt modelId="{94410013-A7D2-498C-984C-79C1004505C3}">
      <dgm:prSet phldrT="[Text]"/>
      <dgm:spPr/>
      <dgm:t>
        <a:bodyPr/>
        <a:lstStyle/>
        <a:p>
          <a:pPr rtl="1"/>
          <a:r>
            <a:rPr lang="he-IL" dirty="0"/>
            <a:t>ר"י </a:t>
          </a:r>
          <a:r>
            <a:rPr lang="he-IL" dirty="0" err="1"/>
            <a:t>ברצלוני</a:t>
          </a:r>
          <a:r>
            <a:rPr lang="he-IL" dirty="0"/>
            <a:t>- סתם שליח הוי רק יד, ולא בעל דבר. וצריך קנין כדי להיות בעל דבר לעשות שליח אחר</a:t>
          </a:r>
        </a:p>
      </dgm:t>
    </dgm:pt>
    <dgm:pt modelId="{F23099AF-AF55-42DD-9F77-C492BEC2F92E}" type="parTrans" cxnId="{56C7AB99-8935-483B-9E93-C8F61368BA59}">
      <dgm:prSet/>
      <dgm:spPr/>
      <dgm:t>
        <a:bodyPr/>
        <a:lstStyle/>
        <a:p>
          <a:pPr rtl="1"/>
          <a:endParaRPr lang="he-IL"/>
        </a:p>
      </dgm:t>
    </dgm:pt>
    <dgm:pt modelId="{2A0ADC12-22D6-44AD-A004-45DE213AEA5A}" type="sibTrans" cxnId="{56C7AB99-8935-483B-9E93-C8F61368BA59}">
      <dgm:prSet/>
      <dgm:spPr/>
      <dgm:t>
        <a:bodyPr/>
        <a:lstStyle/>
        <a:p>
          <a:pPr rtl="1"/>
          <a:endParaRPr lang="he-IL"/>
        </a:p>
      </dgm:t>
    </dgm:pt>
    <dgm:pt modelId="{FB1923BE-FE3B-4BA8-8345-AC684E81FB92}">
      <dgm:prSet phldrT="[Text]"/>
      <dgm:spPr/>
      <dgm:t>
        <a:bodyPr/>
        <a:lstStyle/>
        <a:p>
          <a:pPr rtl="1"/>
          <a:r>
            <a:rPr lang="he-IL" dirty="0"/>
            <a:t>קדוש מדרוש- רק בגט שכאילו כבר מגורשת, ושאפשר לגרשה בעל </a:t>
          </a:r>
          <a:r>
            <a:rPr lang="he-IL" dirty="0" err="1"/>
            <a:t>כרחה</a:t>
          </a:r>
          <a:r>
            <a:rPr lang="he-IL" dirty="0"/>
            <a:t> השליח נחשב כיד בעל הבית לעשות שליח אחר</a:t>
          </a:r>
        </a:p>
      </dgm:t>
    </dgm:pt>
    <dgm:pt modelId="{6D7D75C1-AB28-4340-96E1-5905FFF599A7}" type="parTrans" cxnId="{444371A2-D1A2-4E44-B025-1F9242BC1973}">
      <dgm:prSet/>
      <dgm:spPr/>
      <dgm:t>
        <a:bodyPr/>
        <a:lstStyle/>
        <a:p>
          <a:pPr rtl="1"/>
          <a:endParaRPr lang="he-IL"/>
        </a:p>
      </dgm:t>
    </dgm:pt>
    <dgm:pt modelId="{FB06DA77-3823-434A-98EB-256AC1D6E828}" type="sibTrans" cxnId="{444371A2-D1A2-4E44-B025-1F9242BC1973}">
      <dgm:prSet/>
      <dgm:spPr/>
      <dgm:t>
        <a:bodyPr/>
        <a:lstStyle/>
        <a:p>
          <a:pPr rtl="1"/>
          <a:endParaRPr lang="he-IL"/>
        </a:p>
      </dgm:t>
    </dgm:pt>
    <dgm:pt modelId="{C4E51978-FA36-450E-9A3B-C52C01CBAB55}">
      <dgm:prSet phldrT="[Text]"/>
      <dgm:spPr/>
      <dgm:t>
        <a:bodyPr/>
        <a:lstStyle/>
        <a:p>
          <a:pPr rtl="1"/>
          <a:r>
            <a:rPr lang="he-IL" dirty="0"/>
            <a:t>רי"ד – דרך כלל אין שליח עושה שליח, אבל אם החפצה היא ה"בעל סמכות" אפשר להעביר</a:t>
          </a:r>
        </a:p>
      </dgm:t>
    </dgm:pt>
    <dgm:pt modelId="{F89DD789-54DA-4107-A123-4A00F9609672}" type="parTrans" cxnId="{1F79EE94-C0D6-4A71-87DB-D935EA4BFF47}">
      <dgm:prSet/>
      <dgm:spPr/>
      <dgm:t>
        <a:bodyPr/>
        <a:lstStyle/>
        <a:p>
          <a:pPr rtl="1"/>
          <a:endParaRPr lang="he-IL"/>
        </a:p>
      </dgm:t>
    </dgm:pt>
    <dgm:pt modelId="{5E9E72A7-22A5-47EF-8232-DBAFEFC832C9}" type="sibTrans" cxnId="{1F79EE94-C0D6-4A71-87DB-D935EA4BFF47}">
      <dgm:prSet/>
      <dgm:spPr/>
      <dgm:t>
        <a:bodyPr/>
        <a:lstStyle/>
        <a:p>
          <a:pPr rtl="1"/>
          <a:endParaRPr lang="he-IL"/>
        </a:p>
      </dgm:t>
    </dgm:pt>
    <dgm:pt modelId="{01D1CD64-C2EB-464E-836D-6EE1559A3157}" type="pres">
      <dgm:prSet presAssocID="{227A6C2D-6D4C-4BE2-A8C0-7AE81EDDDFD5}" presName="hierChild1" presStyleCnt="0">
        <dgm:presLayoutVars>
          <dgm:chPref val="1"/>
          <dgm:dir val="rev"/>
          <dgm:animOne val="branch"/>
          <dgm:animLvl val="lvl"/>
          <dgm:resizeHandles/>
        </dgm:presLayoutVars>
      </dgm:prSet>
      <dgm:spPr/>
    </dgm:pt>
    <dgm:pt modelId="{C7B12254-D7C9-4097-906A-2C29E0AB56C6}" type="pres">
      <dgm:prSet presAssocID="{4687CE05-4FC8-4A2B-BA2E-C47A7EEC8943}" presName="hierRoot1" presStyleCnt="0"/>
      <dgm:spPr/>
    </dgm:pt>
    <dgm:pt modelId="{21BAB5AE-7753-4344-A054-76B1D7750599}" type="pres">
      <dgm:prSet presAssocID="{4687CE05-4FC8-4A2B-BA2E-C47A7EEC8943}" presName="composite" presStyleCnt="0"/>
      <dgm:spPr/>
    </dgm:pt>
    <dgm:pt modelId="{9A6DE656-3573-4F26-ABA4-E1B340DC1F0E}" type="pres">
      <dgm:prSet presAssocID="{4687CE05-4FC8-4A2B-BA2E-C47A7EEC8943}" presName="background" presStyleLbl="node0" presStyleIdx="0" presStyleCnt="1"/>
      <dgm:spPr/>
    </dgm:pt>
    <dgm:pt modelId="{A7C262DD-C838-44FD-8267-627CC46A5CBF}" type="pres">
      <dgm:prSet presAssocID="{4687CE05-4FC8-4A2B-BA2E-C47A7EEC8943}" presName="text" presStyleLbl="fgAcc0" presStyleIdx="0" presStyleCnt="1">
        <dgm:presLayoutVars>
          <dgm:chPref val="3"/>
        </dgm:presLayoutVars>
      </dgm:prSet>
      <dgm:spPr/>
    </dgm:pt>
    <dgm:pt modelId="{14A027D7-91CB-4DC0-8A28-22D922882718}" type="pres">
      <dgm:prSet presAssocID="{4687CE05-4FC8-4A2B-BA2E-C47A7EEC8943}" presName="hierChild2" presStyleCnt="0"/>
      <dgm:spPr/>
    </dgm:pt>
    <dgm:pt modelId="{B038B833-D703-4321-B2B9-727495FC2187}" type="pres">
      <dgm:prSet presAssocID="{7DC25908-FF70-4DA2-8733-BF224EED43BC}" presName="Name10" presStyleLbl="parChTrans1D2" presStyleIdx="0" presStyleCnt="3"/>
      <dgm:spPr/>
    </dgm:pt>
    <dgm:pt modelId="{0B0A3DAF-1EEC-48C3-BB9C-C4574FA93B1C}" type="pres">
      <dgm:prSet presAssocID="{2B06A628-D9EA-47C5-819E-87444D11CBFA}" presName="hierRoot2" presStyleCnt="0"/>
      <dgm:spPr/>
    </dgm:pt>
    <dgm:pt modelId="{B83699F4-6C8B-44D8-93DA-50F65294C39F}" type="pres">
      <dgm:prSet presAssocID="{2B06A628-D9EA-47C5-819E-87444D11CBFA}" presName="composite2" presStyleCnt="0"/>
      <dgm:spPr/>
    </dgm:pt>
    <dgm:pt modelId="{0D0768D3-2F59-4BA6-A8AC-86C9176FB643}" type="pres">
      <dgm:prSet presAssocID="{2B06A628-D9EA-47C5-819E-87444D11CBFA}" presName="background2" presStyleLbl="node2" presStyleIdx="0" presStyleCnt="3"/>
      <dgm:spPr/>
    </dgm:pt>
    <dgm:pt modelId="{46221356-439C-49D6-A378-A08CD617D2A3}" type="pres">
      <dgm:prSet presAssocID="{2B06A628-D9EA-47C5-819E-87444D11CBFA}" presName="text2" presStyleLbl="fgAcc2" presStyleIdx="0" presStyleCnt="3">
        <dgm:presLayoutVars>
          <dgm:chPref val="3"/>
        </dgm:presLayoutVars>
      </dgm:prSet>
      <dgm:spPr/>
    </dgm:pt>
    <dgm:pt modelId="{8421F969-2899-4476-B1D5-92D061ED17CB}" type="pres">
      <dgm:prSet presAssocID="{2B06A628-D9EA-47C5-819E-87444D11CBFA}" presName="hierChild3" presStyleCnt="0"/>
      <dgm:spPr/>
    </dgm:pt>
    <dgm:pt modelId="{C6008BB5-91C7-4267-A1F6-A92AAE44398C}" type="pres">
      <dgm:prSet presAssocID="{263163F2-8B03-46B1-8171-E93C9E31BB51}" presName="Name17" presStyleLbl="parChTrans1D3" presStyleIdx="0" presStyleCnt="5"/>
      <dgm:spPr/>
    </dgm:pt>
    <dgm:pt modelId="{5D7BF328-8F0F-4306-9D13-0D386FA2BAFE}" type="pres">
      <dgm:prSet presAssocID="{5E76A5E2-4431-4B42-8605-292B01ED1FFC}" presName="hierRoot3" presStyleCnt="0"/>
      <dgm:spPr/>
    </dgm:pt>
    <dgm:pt modelId="{6236F4DB-BDB6-4F61-8338-688BE1DBB26B}" type="pres">
      <dgm:prSet presAssocID="{5E76A5E2-4431-4B42-8605-292B01ED1FFC}" presName="composite3" presStyleCnt="0"/>
      <dgm:spPr/>
    </dgm:pt>
    <dgm:pt modelId="{25E1697C-D42F-4CA2-897A-690F43938605}" type="pres">
      <dgm:prSet presAssocID="{5E76A5E2-4431-4B42-8605-292B01ED1FFC}" presName="background3" presStyleLbl="node3" presStyleIdx="0" presStyleCnt="5"/>
      <dgm:spPr/>
    </dgm:pt>
    <dgm:pt modelId="{9D96C3F6-2E16-4573-BE57-28A5ECAE3558}" type="pres">
      <dgm:prSet presAssocID="{5E76A5E2-4431-4B42-8605-292B01ED1FFC}" presName="text3" presStyleLbl="fgAcc3" presStyleIdx="0" presStyleCnt="5">
        <dgm:presLayoutVars>
          <dgm:chPref val="3"/>
        </dgm:presLayoutVars>
      </dgm:prSet>
      <dgm:spPr/>
    </dgm:pt>
    <dgm:pt modelId="{779E5655-AC36-4B6A-8BA5-D5565340FBF1}" type="pres">
      <dgm:prSet presAssocID="{5E76A5E2-4431-4B42-8605-292B01ED1FFC}" presName="hierChild4" presStyleCnt="0"/>
      <dgm:spPr/>
    </dgm:pt>
    <dgm:pt modelId="{8847E0C0-BDC2-43E3-ABBC-E8D4F39F7D29}" type="pres">
      <dgm:prSet presAssocID="{F23099AF-AF55-42DD-9F77-C492BEC2F92E}" presName="Name17" presStyleLbl="parChTrans1D3" presStyleIdx="1" presStyleCnt="5"/>
      <dgm:spPr/>
    </dgm:pt>
    <dgm:pt modelId="{D4DA47F9-F3F8-40EC-9A84-8A9F373804DB}" type="pres">
      <dgm:prSet presAssocID="{94410013-A7D2-498C-984C-79C1004505C3}" presName="hierRoot3" presStyleCnt="0"/>
      <dgm:spPr/>
    </dgm:pt>
    <dgm:pt modelId="{41F541BC-F251-4CC1-A33E-E1A68379F935}" type="pres">
      <dgm:prSet presAssocID="{94410013-A7D2-498C-984C-79C1004505C3}" presName="composite3" presStyleCnt="0"/>
      <dgm:spPr/>
    </dgm:pt>
    <dgm:pt modelId="{2D4D253B-D5C2-41D9-BFD9-EEF3664D75B9}" type="pres">
      <dgm:prSet presAssocID="{94410013-A7D2-498C-984C-79C1004505C3}" presName="background3" presStyleLbl="node3" presStyleIdx="1" presStyleCnt="5"/>
      <dgm:spPr/>
    </dgm:pt>
    <dgm:pt modelId="{15088CC7-DAD3-464A-A446-0E71A8FB3D59}" type="pres">
      <dgm:prSet presAssocID="{94410013-A7D2-498C-984C-79C1004505C3}" presName="text3" presStyleLbl="fgAcc3" presStyleIdx="1" presStyleCnt="5">
        <dgm:presLayoutVars>
          <dgm:chPref val="3"/>
        </dgm:presLayoutVars>
      </dgm:prSet>
      <dgm:spPr/>
    </dgm:pt>
    <dgm:pt modelId="{AD9EC2CF-296C-4DC2-989C-88C0D9E456F0}" type="pres">
      <dgm:prSet presAssocID="{94410013-A7D2-498C-984C-79C1004505C3}" presName="hierChild4" presStyleCnt="0"/>
      <dgm:spPr/>
    </dgm:pt>
    <dgm:pt modelId="{BB28E705-1622-4A65-BBFB-A9AA26444326}" type="pres">
      <dgm:prSet presAssocID="{F89DD789-54DA-4107-A123-4A00F9609672}" presName="Name17" presStyleLbl="parChTrans1D3" presStyleIdx="2" presStyleCnt="5"/>
      <dgm:spPr/>
    </dgm:pt>
    <dgm:pt modelId="{1772617E-8EA5-4723-849E-952D4663090C}" type="pres">
      <dgm:prSet presAssocID="{C4E51978-FA36-450E-9A3B-C52C01CBAB55}" presName="hierRoot3" presStyleCnt="0"/>
      <dgm:spPr/>
    </dgm:pt>
    <dgm:pt modelId="{63C9CF6D-4EAD-4F67-B59A-5F9F62206E82}" type="pres">
      <dgm:prSet presAssocID="{C4E51978-FA36-450E-9A3B-C52C01CBAB55}" presName="composite3" presStyleCnt="0"/>
      <dgm:spPr/>
    </dgm:pt>
    <dgm:pt modelId="{C1E8D78C-EE2B-4518-B0E5-E8E9F3FA447C}" type="pres">
      <dgm:prSet presAssocID="{C4E51978-FA36-450E-9A3B-C52C01CBAB55}" presName="background3" presStyleLbl="node3" presStyleIdx="2" presStyleCnt="5"/>
      <dgm:spPr/>
    </dgm:pt>
    <dgm:pt modelId="{3AA5DA6E-E034-4F69-A157-7F716E9F8D92}" type="pres">
      <dgm:prSet presAssocID="{C4E51978-FA36-450E-9A3B-C52C01CBAB55}" presName="text3" presStyleLbl="fgAcc3" presStyleIdx="2" presStyleCnt="5">
        <dgm:presLayoutVars>
          <dgm:chPref val="3"/>
        </dgm:presLayoutVars>
      </dgm:prSet>
      <dgm:spPr/>
    </dgm:pt>
    <dgm:pt modelId="{1C0A9C49-972B-4904-9C60-2BE4AAA7C923}" type="pres">
      <dgm:prSet presAssocID="{C4E51978-FA36-450E-9A3B-C52C01CBAB55}" presName="hierChild4" presStyleCnt="0"/>
      <dgm:spPr/>
    </dgm:pt>
    <dgm:pt modelId="{90EC13C9-8B46-4681-AF11-2F24B0AC3141}" type="pres">
      <dgm:prSet presAssocID="{2FD1142D-72FB-4FF1-B57F-2E5357EF0EEE}" presName="Name10" presStyleLbl="parChTrans1D2" presStyleIdx="1" presStyleCnt="3"/>
      <dgm:spPr/>
    </dgm:pt>
    <dgm:pt modelId="{A45BEFE6-47E0-437C-874E-7065A92A434D}" type="pres">
      <dgm:prSet presAssocID="{B13A6FBF-6F27-47A4-83A0-677EF0D62865}" presName="hierRoot2" presStyleCnt="0"/>
      <dgm:spPr/>
    </dgm:pt>
    <dgm:pt modelId="{85F6DBF5-80D0-4A72-8C36-D7C9BC5089FA}" type="pres">
      <dgm:prSet presAssocID="{B13A6FBF-6F27-47A4-83A0-677EF0D62865}" presName="composite2" presStyleCnt="0"/>
      <dgm:spPr/>
    </dgm:pt>
    <dgm:pt modelId="{90B4C5BA-6287-437F-8ECD-3128BD292808}" type="pres">
      <dgm:prSet presAssocID="{B13A6FBF-6F27-47A4-83A0-677EF0D62865}" presName="background2" presStyleLbl="node2" presStyleIdx="1" presStyleCnt="3"/>
      <dgm:spPr/>
    </dgm:pt>
    <dgm:pt modelId="{CBF4C4C3-3DF0-4333-B209-C5609F8EA1F4}" type="pres">
      <dgm:prSet presAssocID="{B13A6FBF-6F27-47A4-83A0-677EF0D62865}" presName="text2" presStyleLbl="fgAcc2" presStyleIdx="1" presStyleCnt="3">
        <dgm:presLayoutVars>
          <dgm:chPref val="3"/>
        </dgm:presLayoutVars>
      </dgm:prSet>
      <dgm:spPr/>
    </dgm:pt>
    <dgm:pt modelId="{2821262D-F9A6-4E76-88A6-EFBF29AF4290}" type="pres">
      <dgm:prSet presAssocID="{B13A6FBF-6F27-47A4-83A0-677EF0D62865}" presName="hierChild3" presStyleCnt="0"/>
      <dgm:spPr/>
    </dgm:pt>
    <dgm:pt modelId="{CD79751C-997B-4FFB-B1E2-15ABA84A76B4}" type="pres">
      <dgm:prSet presAssocID="{0A1221CE-3E9E-4C69-B92D-E2575CE3DAB5}" presName="Name17" presStyleLbl="parChTrans1D3" presStyleIdx="3" presStyleCnt="5"/>
      <dgm:spPr/>
    </dgm:pt>
    <dgm:pt modelId="{91C50C8B-A858-4F74-B98F-7F430CF22FAF}" type="pres">
      <dgm:prSet presAssocID="{97D6A903-A1A3-48E2-87D4-A453AEC46F86}" presName="hierRoot3" presStyleCnt="0"/>
      <dgm:spPr/>
    </dgm:pt>
    <dgm:pt modelId="{6AF5DD87-DEDC-4E2C-890B-0003262C4D75}" type="pres">
      <dgm:prSet presAssocID="{97D6A903-A1A3-48E2-87D4-A453AEC46F86}" presName="composite3" presStyleCnt="0"/>
      <dgm:spPr/>
    </dgm:pt>
    <dgm:pt modelId="{8AA9621A-A756-492B-8C3C-9D67696CA390}" type="pres">
      <dgm:prSet presAssocID="{97D6A903-A1A3-48E2-87D4-A453AEC46F86}" presName="background3" presStyleLbl="node3" presStyleIdx="3" presStyleCnt="5"/>
      <dgm:spPr/>
    </dgm:pt>
    <dgm:pt modelId="{989DED39-5C6D-432D-930E-F58995FB43EF}" type="pres">
      <dgm:prSet presAssocID="{97D6A903-A1A3-48E2-87D4-A453AEC46F86}" presName="text3" presStyleLbl="fgAcc3" presStyleIdx="3" presStyleCnt="5">
        <dgm:presLayoutVars>
          <dgm:chPref val="3"/>
        </dgm:presLayoutVars>
      </dgm:prSet>
      <dgm:spPr/>
    </dgm:pt>
    <dgm:pt modelId="{3D556BF0-8E47-4115-856E-C904DFF38F50}" type="pres">
      <dgm:prSet presAssocID="{97D6A903-A1A3-48E2-87D4-A453AEC46F86}" presName="hierChild4" presStyleCnt="0"/>
      <dgm:spPr/>
    </dgm:pt>
    <dgm:pt modelId="{110DFDEA-A152-4008-8B66-3AF837463A07}" type="pres">
      <dgm:prSet presAssocID="{571AF16F-7DEE-4289-BBDE-BD5B4E8679B0}" presName="Name10" presStyleLbl="parChTrans1D2" presStyleIdx="2" presStyleCnt="3"/>
      <dgm:spPr/>
    </dgm:pt>
    <dgm:pt modelId="{685D87CE-E99C-43C7-8882-486CCCA2A8E6}" type="pres">
      <dgm:prSet presAssocID="{58721207-480A-4C78-BB5A-271D3479CEBC}" presName="hierRoot2" presStyleCnt="0"/>
      <dgm:spPr/>
    </dgm:pt>
    <dgm:pt modelId="{0A52447B-BE5D-4FF2-9B50-1B004699CA60}" type="pres">
      <dgm:prSet presAssocID="{58721207-480A-4C78-BB5A-271D3479CEBC}" presName="composite2" presStyleCnt="0"/>
      <dgm:spPr/>
    </dgm:pt>
    <dgm:pt modelId="{43C2BDA4-E7BA-40B6-8BC1-5E9006B863A4}" type="pres">
      <dgm:prSet presAssocID="{58721207-480A-4C78-BB5A-271D3479CEBC}" presName="background2" presStyleLbl="node2" presStyleIdx="2" presStyleCnt="3"/>
      <dgm:spPr/>
    </dgm:pt>
    <dgm:pt modelId="{5EEE0EE3-BED4-4D2B-ACB7-6E86ABDA429B}" type="pres">
      <dgm:prSet presAssocID="{58721207-480A-4C78-BB5A-271D3479CEBC}" presName="text2" presStyleLbl="fgAcc2" presStyleIdx="2" presStyleCnt="3">
        <dgm:presLayoutVars>
          <dgm:chPref val="3"/>
        </dgm:presLayoutVars>
      </dgm:prSet>
      <dgm:spPr/>
    </dgm:pt>
    <dgm:pt modelId="{9E508D47-DFA6-4C10-8B1C-980785929097}" type="pres">
      <dgm:prSet presAssocID="{58721207-480A-4C78-BB5A-271D3479CEBC}" presName="hierChild3" presStyleCnt="0"/>
      <dgm:spPr/>
    </dgm:pt>
    <dgm:pt modelId="{12A60FC1-2FA5-4F84-89B9-B90C54EBB96D}" type="pres">
      <dgm:prSet presAssocID="{6D7D75C1-AB28-4340-96E1-5905FFF599A7}" presName="Name17" presStyleLbl="parChTrans1D3" presStyleIdx="4" presStyleCnt="5"/>
      <dgm:spPr/>
    </dgm:pt>
    <dgm:pt modelId="{0C07E8C8-21F9-49D8-8FD4-C9EC9D302CC4}" type="pres">
      <dgm:prSet presAssocID="{FB1923BE-FE3B-4BA8-8345-AC684E81FB92}" presName="hierRoot3" presStyleCnt="0"/>
      <dgm:spPr/>
    </dgm:pt>
    <dgm:pt modelId="{739A8E78-8F6E-4160-99BA-862322420D56}" type="pres">
      <dgm:prSet presAssocID="{FB1923BE-FE3B-4BA8-8345-AC684E81FB92}" presName="composite3" presStyleCnt="0"/>
      <dgm:spPr/>
    </dgm:pt>
    <dgm:pt modelId="{2D1BB85A-C1B4-460E-8C83-0348852FC1BC}" type="pres">
      <dgm:prSet presAssocID="{FB1923BE-FE3B-4BA8-8345-AC684E81FB92}" presName="background3" presStyleLbl="node3" presStyleIdx="4" presStyleCnt="5"/>
      <dgm:spPr/>
    </dgm:pt>
    <dgm:pt modelId="{E5DCCC20-6789-44C2-AA19-E2B1C30A4F50}" type="pres">
      <dgm:prSet presAssocID="{FB1923BE-FE3B-4BA8-8345-AC684E81FB92}" presName="text3" presStyleLbl="fgAcc3" presStyleIdx="4" presStyleCnt="5">
        <dgm:presLayoutVars>
          <dgm:chPref val="3"/>
        </dgm:presLayoutVars>
      </dgm:prSet>
      <dgm:spPr/>
    </dgm:pt>
    <dgm:pt modelId="{6EC9B5BE-3485-4E0C-9C41-56243E58F55F}" type="pres">
      <dgm:prSet presAssocID="{FB1923BE-FE3B-4BA8-8345-AC684E81FB92}" presName="hierChild4" presStyleCnt="0"/>
      <dgm:spPr/>
    </dgm:pt>
  </dgm:ptLst>
  <dgm:cxnLst>
    <dgm:cxn modelId="{C5C9B301-0028-4BE7-B5DE-0CE0C4133D71}" type="presOf" srcId="{4687CE05-4FC8-4A2B-BA2E-C47A7EEC8943}" destId="{A7C262DD-C838-44FD-8267-627CC46A5CBF}" srcOrd="0" destOrd="0" presId="urn:microsoft.com/office/officeart/2005/8/layout/hierarchy1"/>
    <dgm:cxn modelId="{6B5A4910-18AF-417F-BDF4-17CF0CE07F6F}" type="presOf" srcId="{2FD1142D-72FB-4FF1-B57F-2E5357EF0EEE}" destId="{90EC13C9-8B46-4681-AF11-2F24B0AC3141}" srcOrd="0" destOrd="0" presId="urn:microsoft.com/office/officeart/2005/8/layout/hierarchy1"/>
    <dgm:cxn modelId="{8A04462E-647F-4D84-A471-98E913A49A59}" srcId="{B13A6FBF-6F27-47A4-83A0-677EF0D62865}" destId="{97D6A903-A1A3-48E2-87D4-A453AEC46F86}" srcOrd="0" destOrd="0" parTransId="{0A1221CE-3E9E-4C69-B92D-E2575CE3DAB5}" sibTransId="{6A87AFE6-1075-49D9-A24E-3533E52438AA}"/>
    <dgm:cxn modelId="{7E683534-348F-405F-A3E1-F04D8D76349D}" srcId="{4687CE05-4FC8-4A2B-BA2E-C47A7EEC8943}" destId="{2B06A628-D9EA-47C5-819E-87444D11CBFA}" srcOrd="0" destOrd="0" parTransId="{7DC25908-FF70-4DA2-8733-BF224EED43BC}" sibTransId="{70B7A234-C84C-430E-B0A2-93422B0B57F7}"/>
    <dgm:cxn modelId="{095CDE5D-4EF5-48D9-93DA-4E92D9E90054}" type="presOf" srcId="{6D7D75C1-AB28-4340-96E1-5905FFF599A7}" destId="{12A60FC1-2FA5-4F84-89B9-B90C54EBB96D}" srcOrd="0" destOrd="0" presId="urn:microsoft.com/office/officeart/2005/8/layout/hierarchy1"/>
    <dgm:cxn modelId="{A88B525E-7C95-42AF-8DCE-45050B817646}" srcId="{4687CE05-4FC8-4A2B-BA2E-C47A7EEC8943}" destId="{58721207-480A-4C78-BB5A-271D3479CEBC}" srcOrd="2" destOrd="0" parTransId="{571AF16F-7DEE-4289-BBDE-BD5B4E8679B0}" sibTransId="{5FA682E6-BF87-48AE-BE7B-01733DA2E9AD}"/>
    <dgm:cxn modelId="{CFAD6B44-4AD6-4A87-911B-587C6F27116B}" type="presOf" srcId="{94410013-A7D2-498C-984C-79C1004505C3}" destId="{15088CC7-DAD3-464A-A446-0E71A8FB3D59}" srcOrd="0" destOrd="0" presId="urn:microsoft.com/office/officeart/2005/8/layout/hierarchy1"/>
    <dgm:cxn modelId="{3B8D1946-E114-41DD-8F6B-CD488E181EC4}" type="presOf" srcId="{FB1923BE-FE3B-4BA8-8345-AC684E81FB92}" destId="{E5DCCC20-6789-44C2-AA19-E2B1C30A4F50}" srcOrd="0" destOrd="0" presId="urn:microsoft.com/office/officeart/2005/8/layout/hierarchy1"/>
    <dgm:cxn modelId="{1B596F46-E0D1-41D9-AEFE-18647251E796}" type="presOf" srcId="{B13A6FBF-6F27-47A4-83A0-677EF0D62865}" destId="{CBF4C4C3-3DF0-4333-B209-C5609F8EA1F4}" srcOrd="0" destOrd="0" presId="urn:microsoft.com/office/officeart/2005/8/layout/hierarchy1"/>
    <dgm:cxn modelId="{FDF2C547-2CA2-4629-831B-7DF3F229A477}" type="presOf" srcId="{5E76A5E2-4431-4B42-8605-292B01ED1FFC}" destId="{9D96C3F6-2E16-4573-BE57-28A5ECAE3558}" srcOrd="0" destOrd="0" presId="urn:microsoft.com/office/officeart/2005/8/layout/hierarchy1"/>
    <dgm:cxn modelId="{B34D0B83-4381-4DA8-8316-767B68EC2EF0}" type="presOf" srcId="{97D6A903-A1A3-48E2-87D4-A453AEC46F86}" destId="{989DED39-5C6D-432D-930E-F58995FB43EF}" srcOrd="0" destOrd="0" presId="urn:microsoft.com/office/officeart/2005/8/layout/hierarchy1"/>
    <dgm:cxn modelId="{4DE1F285-68AD-4B86-A51A-0E451937BD46}" type="presOf" srcId="{58721207-480A-4C78-BB5A-271D3479CEBC}" destId="{5EEE0EE3-BED4-4D2B-ACB7-6E86ABDA429B}" srcOrd="0" destOrd="0" presId="urn:microsoft.com/office/officeart/2005/8/layout/hierarchy1"/>
    <dgm:cxn modelId="{57834689-6060-46ED-A8A4-9DA0029005AB}" type="presOf" srcId="{263163F2-8B03-46B1-8171-E93C9E31BB51}" destId="{C6008BB5-91C7-4267-A1F6-A92AAE44398C}" srcOrd="0" destOrd="0" presId="urn:microsoft.com/office/officeart/2005/8/layout/hierarchy1"/>
    <dgm:cxn modelId="{116DBB8A-5A85-46FC-969F-A2A731DFB327}" type="presOf" srcId="{571AF16F-7DEE-4289-BBDE-BD5B4E8679B0}" destId="{110DFDEA-A152-4008-8B66-3AF837463A07}" srcOrd="0" destOrd="0" presId="urn:microsoft.com/office/officeart/2005/8/layout/hierarchy1"/>
    <dgm:cxn modelId="{1F79EE94-C0D6-4A71-87DB-D935EA4BFF47}" srcId="{2B06A628-D9EA-47C5-819E-87444D11CBFA}" destId="{C4E51978-FA36-450E-9A3B-C52C01CBAB55}" srcOrd="2" destOrd="0" parTransId="{F89DD789-54DA-4107-A123-4A00F9609672}" sibTransId="{5E9E72A7-22A5-47EF-8232-DBAFEFC832C9}"/>
    <dgm:cxn modelId="{56C7AB99-8935-483B-9E93-C8F61368BA59}" srcId="{2B06A628-D9EA-47C5-819E-87444D11CBFA}" destId="{94410013-A7D2-498C-984C-79C1004505C3}" srcOrd="1" destOrd="0" parTransId="{F23099AF-AF55-42DD-9F77-C492BEC2F92E}" sibTransId="{2A0ADC12-22D6-44AD-A004-45DE213AEA5A}"/>
    <dgm:cxn modelId="{2D8C5F9D-9536-4DB0-AE14-569831E63B5A}" type="presOf" srcId="{0A1221CE-3E9E-4C69-B92D-E2575CE3DAB5}" destId="{CD79751C-997B-4FFB-B1E2-15ABA84A76B4}" srcOrd="0" destOrd="0" presId="urn:microsoft.com/office/officeart/2005/8/layout/hierarchy1"/>
    <dgm:cxn modelId="{DE28C4A1-9AC2-421F-86AB-7F7B53E5961B}" type="presOf" srcId="{F23099AF-AF55-42DD-9F77-C492BEC2F92E}" destId="{8847E0C0-BDC2-43E3-ABBC-E8D4F39F7D29}" srcOrd="0" destOrd="0" presId="urn:microsoft.com/office/officeart/2005/8/layout/hierarchy1"/>
    <dgm:cxn modelId="{444371A2-D1A2-4E44-B025-1F9242BC1973}" srcId="{58721207-480A-4C78-BB5A-271D3479CEBC}" destId="{FB1923BE-FE3B-4BA8-8345-AC684E81FB92}" srcOrd="0" destOrd="0" parTransId="{6D7D75C1-AB28-4340-96E1-5905FFF599A7}" sibTransId="{FB06DA77-3823-434A-98EB-256AC1D6E828}"/>
    <dgm:cxn modelId="{0FF848A5-4772-4174-A4C1-1D4CC2BF1247}" type="presOf" srcId="{227A6C2D-6D4C-4BE2-A8C0-7AE81EDDDFD5}" destId="{01D1CD64-C2EB-464E-836D-6EE1559A3157}" srcOrd="0" destOrd="0" presId="urn:microsoft.com/office/officeart/2005/8/layout/hierarchy1"/>
    <dgm:cxn modelId="{FE245CBB-E718-49AD-97A4-FC17A9F2B0D1}" srcId="{4687CE05-4FC8-4A2B-BA2E-C47A7EEC8943}" destId="{B13A6FBF-6F27-47A4-83A0-677EF0D62865}" srcOrd="1" destOrd="0" parTransId="{2FD1142D-72FB-4FF1-B57F-2E5357EF0EEE}" sibTransId="{56B4DEB9-F1FD-48B1-A105-B37759BDA524}"/>
    <dgm:cxn modelId="{55EE2DC4-9123-48F4-BB44-743A7283248A}" srcId="{2B06A628-D9EA-47C5-819E-87444D11CBFA}" destId="{5E76A5E2-4431-4B42-8605-292B01ED1FFC}" srcOrd="0" destOrd="0" parTransId="{263163F2-8B03-46B1-8171-E93C9E31BB51}" sibTransId="{3B08E4AF-D4AE-41C9-9CA1-B7157D3C97DF}"/>
    <dgm:cxn modelId="{D74B45C5-DFBE-4F0B-B94C-97F4D26D51E8}" type="presOf" srcId="{F89DD789-54DA-4107-A123-4A00F9609672}" destId="{BB28E705-1622-4A65-BBFB-A9AA26444326}" srcOrd="0" destOrd="0" presId="urn:microsoft.com/office/officeart/2005/8/layout/hierarchy1"/>
    <dgm:cxn modelId="{4D9C8CD8-0361-4181-BD09-5702153ADAF9}" type="presOf" srcId="{2B06A628-D9EA-47C5-819E-87444D11CBFA}" destId="{46221356-439C-49D6-A378-A08CD617D2A3}" srcOrd="0" destOrd="0" presId="urn:microsoft.com/office/officeart/2005/8/layout/hierarchy1"/>
    <dgm:cxn modelId="{F56B37DB-E0BB-447C-ADB4-0B4EB6461FA1}" type="presOf" srcId="{7DC25908-FF70-4DA2-8733-BF224EED43BC}" destId="{B038B833-D703-4321-B2B9-727495FC2187}" srcOrd="0" destOrd="0" presId="urn:microsoft.com/office/officeart/2005/8/layout/hierarchy1"/>
    <dgm:cxn modelId="{00913EF7-AD8C-499C-B277-469A1F230FD1}" type="presOf" srcId="{C4E51978-FA36-450E-9A3B-C52C01CBAB55}" destId="{3AA5DA6E-E034-4F69-A157-7F716E9F8D92}" srcOrd="0" destOrd="0" presId="urn:microsoft.com/office/officeart/2005/8/layout/hierarchy1"/>
    <dgm:cxn modelId="{C092FFFB-B28E-41AD-954B-3EB6890B1292}" srcId="{227A6C2D-6D4C-4BE2-A8C0-7AE81EDDDFD5}" destId="{4687CE05-4FC8-4A2B-BA2E-C47A7EEC8943}" srcOrd="0" destOrd="0" parTransId="{04723A1E-3C22-4B63-BBE3-982FDB66F177}" sibTransId="{282C4A90-C279-4260-A22F-1D8AC1829DED}"/>
    <dgm:cxn modelId="{7A679E90-463C-42BD-890E-8B10960A1573}" type="presParOf" srcId="{01D1CD64-C2EB-464E-836D-6EE1559A3157}" destId="{C7B12254-D7C9-4097-906A-2C29E0AB56C6}" srcOrd="0" destOrd="0" presId="urn:microsoft.com/office/officeart/2005/8/layout/hierarchy1"/>
    <dgm:cxn modelId="{F76530AE-15A2-498E-8CF9-CBE1C2B94A48}" type="presParOf" srcId="{C7B12254-D7C9-4097-906A-2C29E0AB56C6}" destId="{21BAB5AE-7753-4344-A054-76B1D7750599}" srcOrd="0" destOrd="0" presId="urn:microsoft.com/office/officeart/2005/8/layout/hierarchy1"/>
    <dgm:cxn modelId="{4134AF03-7E3E-4905-985A-081F00AFE792}" type="presParOf" srcId="{21BAB5AE-7753-4344-A054-76B1D7750599}" destId="{9A6DE656-3573-4F26-ABA4-E1B340DC1F0E}" srcOrd="0" destOrd="0" presId="urn:microsoft.com/office/officeart/2005/8/layout/hierarchy1"/>
    <dgm:cxn modelId="{1CB4D884-D102-49E3-A716-C39A3FDEAB72}" type="presParOf" srcId="{21BAB5AE-7753-4344-A054-76B1D7750599}" destId="{A7C262DD-C838-44FD-8267-627CC46A5CBF}" srcOrd="1" destOrd="0" presId="urn:microsoft.com/office/officeart/2005/8/layout/hierarchy1"/>
    <dgm:cxn modelId="{91B6C115-C200-4C9E-BF9F-8FCF03E874D7}" type="presParOf" srcId="{C7B12254-D7C9-4097-906A-2C29E0AB56C6}" destId="{14A027D7-91CB-4DC0-8A28-22D922882718}" srcOrd="1" destOrd="0" presId="urn:microsoft.com/office/officeart/2005/8/layout/hierarchy1"/>
    <dgm:cxn modelId="{59C9FB33-296A-4469-BC1D-03D9D2F87CB6}" type="presParOf" srcId="{14A027D7-91CB-4DC0-8A28-22D922882718}" destId="{B038B833-D703-4321-B2B9-727495FC2187}" srcOrd="0" destOrd="0" presId="urn:microsoft.com/office/officeart/2005/8/layout/hierarchy1"/>
    <dgm:cxn modelId="{545175EB-C6C5-4764-929D-0EF86775E89A}" type="presParOf" srcId="{14A027D7-91CB-4DC0-8A28-22D922882718}" destId="{0B0A3DAF-1EEC-48C3-BB9C-C4574FA93B1C}" srcOrd="1" destOrd="0" presId="urn:microsoft.com/office/officeart/2005/8/layout/hierarchy1"/>
    <dgm:cxn modelId="{3D8A5E78-B499-4D3D-931D-2F889EE2F61D}" type="presParOf" srcId="{0B0A3DAF-1EEC-48C3-BB9C-C4574FA93B1C}" destId="{B83699F4-6C8B-44D8-93DA-50F65294C39F}" srcOrd="0" destOrd="0" presId="urn:microsoft.com/office/officeart/2005/8/layout/hierarchy1"/>
    <dgm:cxn modelId="{DC7C26CD-8FB8-4CD1-A337-07155272F116}" type="presParOf" srcId="{B83699F4-6C8B-44D8-93DA-50F65294C39F}" destId="{0D0768D3-2F59-4BA6-A8AC-86C9176FB643}" srcOrd="0" destOrd="0" presId="urn:microsoft.com/office/officeart/2005/8/layout/hierarchy1"/>
    <dgm:cxn modelId="{20A9F180-2F2E-461B-9A91-A17F6A7D2A84}" type="presParOf" srcId="{B83699F4-6C8B-44D8-93DA-50F65294C39F}" destId="{46221356-439C-49D6-A378-A08CD617D2A3}" srcOrd="1" destOrd="0" presId="urn:microsoft.com/office/officeart/2005/8/layout/hierarchy1"/>
    <dgm:cxn modelId="{BD85BF45-7774-4064-96AD-EE7EB72C8D13}" type="presParOf" srcId="{0B0A3DAF-1EEC-48C3-BB9C-C4574FA93B1C}" destId="{8421F969-2899-4476-B1D5-92D061ED17CB}" srcOrd="1" destOrd="0" presId="urn:microsoft.com/office/officeart/2005/8/layout/hierarchy1"/>
    <dgm:cxn modelId="{44DE0688-3195-4464-B9FC-EED30DD6B10C}" type="presParOf" srcId="{8421F969-2899-4476-B1D5-92D061ED17CB}" destId="{C6008BB5-91C7-4267-A1F6-A92AAE44398C}" srcOrd="0" destOrd="0" presId="urn:microsoft.com/office/officeart/2005/8/layout/hierarchy1"/>
    <dgm:cxn modelId="{131565EE-B545-4642-8033-607273A2F635}" type="presParOf" srcId="{8421F969-2899-4476-B1D5-92D061ED17CB}" destId="{5D7BF328-8F0F-4306-9D13-0D386FA2BAFE}" srcOrd="1" destOrd="0" presId="urn:microsoft.com/office/officeart/2005/8/layout/hierarchy1"/>
    <dgm:cxn modelId="{B92178A7-C649-47F0-BF31-79938246E4A7}" type="presParOf" srcId="{5D7BF328-8F0F-4306-9D13-0D386FA2BAFE}" destId="{6236F4DB-BDB6-4F61-8338-688BE1DBB26B}" srcOrd="0" destOrd="0" presId="urn:microsoft.com/office/officeart/2005/8/layout/hierarchy1"/>
    <dgm:cxn modelId="{3DC346DA-60A7-47F7-8325-A951268E2B35}" type="presParOf" srcId="{6236F4DB-BDB6-4F61-8338-688BE1DBB26B}" destId="{25E1697C-D42F-4CA2-897A-690F43938605}" srcOrd="0" destOrd="0" presId="urn:microsoft.com/office/officeart/2005/8/layout/hierarchy1"/>
    <dgm:cxn modelId="{02B6F630-D5E6-426B-ADA3-1281010C9823}" type="presParOf" srcId="{6236F4DB-BDB6-4F61-8338-688BE1DBB26B}" destId="{9D96C3F6-2E16-4573-BE57-28A5ECAE3558}" srcOrd="1" destOrd="0" presId="urn:microsoft.com/office/officeart/2005/8/layout/hierarchy1"/>
    <dgm:cxn modelId="{CEA46A99-ACD4-4661-B49B-BC69FBCD7360}" type="presParOf" srcId="{5D7BF328-8F0F-4306-9D13-0D386FA2BAFE}" destId="{779E5655-AC36-4B6A-8BA5-D5565340FBF1}" srcOrd="1" destOrd="0" presId="urn:microsoft.com/office/officeart/2005/8/layout/hierarchy1"/>
    <dgm:cxn modelId="{2BA9D7AE-FE63-452F-8D7F-CA64E7CC0E3B}" type="presParOf" srcId="{8421F969-2899-4476-B1D5-92D061ED17CB}" destId="{8847E0C0-BDC2-43E3-ABBC-E8D4F39F7D29}" srcOrd="2" destOrd="0" presId="urn:microsoft.com/office/officeart/2005/8/layout/hierarchy1"/>
    <dgm:cxn modelId="{F1DC0240-D532-4FD8-860E-0D7CFE12D665}" type="presParOf" srcId="{8421F969-2899-4476-B1D5-92D061ED17CB}" destId="{D4DA47F9-F3F8-40EC-9A84-8A9F373804DB}" srcOrd="3" destOrd="0" presId="urn:microsoft.com/office/officeart/2005/8/layout/hierarchy1"/>
    <dgm:cxn modelId="{35D0135A-97DE-4AAD-AFC2-B819DD52768E}" type="presParOf" srcId="{D4DA47F9-F3F8-40EC-9A84-8A9F373804DB}" destId="{41F541BC-F251-4CC1-A33E-E1A68379F935}" srcOrd="0" destOrd="0" presId="urn:microsoft.com/office/officeart/2005/8/layout/hierarchy1"/>
    <dgm:cxn modelId="{0A12F526-21CC-4FDD-BA05-DEE08B026259}" type="presParOf" srcId="{41F541BC-F251-4CC1-A33E-E1A68379F935}" destId="{2D4D253B-D5C2-41D9-BFD9-EEF3664D75B9}" srcOrd="0" destOrd="0" presId="urn:microsoft.com/office/officeart/2005/8/layout/hierarchy1"/>
    <dgm:cxn modelId="{76C802EA-E468-4F62-B4AC-FE310B91CA08}" type="presParOf" srcId="{41F541BC-F251-4CC1-A33E-E1A68379F935}" destId="{15088CC7-DAD3-464A-A446-0E71A8FB3D59}" srcOrd="1" destOrd="0" presId="urn:microsoft.com/office/officeart/2005/8/layout/hierarchy1"/>
    <dgm:cxn modelId="{319F077D-2743-4162-9C79-13766381D87B}" type="presParOf" srcId="{D4DA47F9-F3F8-40EC-9A84-8A9F373804DB}" destId="{AD9EC2CF-296C-4DC2-989C-88C0D9E456F0}" srcOrd="1" destOrd="0" presId="urn:microsoft.com/office/officeart/2005/8/layout/hierarchy1"/>
    <dgm:cxn modelId="{A606FD31-90F2-404A-A87D-A38AF8A44619}" type="presParOf" srcId="{8421F969-2899-4476-B1D5-92D061ED17CB}" destId="{BB28E705-1622-4A65-BBFB-A9AA26444326}" srcOrd="4" destOrd="0" presId="urn:microsoft.com/office/officeart/2005/8/layout/hierarchy1"/>
    <dgm:cxn modelId="{5CDF45F3-B4E8-41F6-AECE-53549FA48081}" type="presParOf" srcId="{8421F969-2899-4476-B1D5-92D061ED17CB}" destId="{1772617E-8EA5-4723-849E-952D4663090C}" srcOrd="5" destOrd="0" presId="urn:microsoft.com/office/officeart/2005/8/layout/hierarchy1"/>
    <dgm:cxn modelId="{9EE78BEA-4707-4B86-8254-B498FF0F932B}" type="presParOf" srcId="{1772617E-8EA5-4723-849E-952D4663090C}" destId="{63C9CF6D-4EAD-4F67-B59A-5F9F62206E82}" srcOrd="0" destOrd="0" presId="urn:microsoft.com/office/officeart/2005/8/layout/hierarchy1"/>
    <dgm:cxn modelId="{FA2F962B-732A-4617-9935-D32C829ED7B6}" type="presParOf" srcId="{63C9CF6D-4EAD-4F67-B59A-5F9F62206E82}" destId="{C1E8D78C-EE2B-4518-B0E5-E8E9F3FA447C}" srcOrd="0" destOrd="0" presId="urn:microsoft.com/office/officeart/2005/8/layout/hierarchy1"/>
    <dgm:cxn modelId="{1EDF6126-7051-4765-84B9-E373A387D486}" type="presParOf" srcId="{63C9CF6D-4EAD-4F67-B59A-5F9F62206E82}" destId="{3AA5DA6E-E034-4F69-A157-7F716E9F8D92}" srcOrd="1" destOrd="0" presId="urn:microsoft.com/office/officeart/2005/8/layout/hierarchy1"/>
    <dgm:cxn modelId="{7860B261-57C6-4C51-9AAB-4F204578F018}" type="presParOf" srcId="{1772617E-8EA5-4723-849E-952D4663090C}" destId="{1C0A9C49-972B-4904-9C60-2BE4AAA7C923}" srcOrd="1" destOrd="0" presId="urn:microsoft.com/office/officeart/2005/8/layout/hierarchy1"/>
    <dgm:cxn modelId="{D54E9B4E-9CA7-41F7-A004-0718839DA815}" type="presParOf" srcId="{14A027D7-91CB-4DC0-8A28-22D922882718}" destId="{90EC13C9-8B46-4681-AF11-2F24B0AC3141}" srcOrd="2" destOrd="0" presId="urn:microsoft.com/office/officeart/2005/8/layout/hierarchy1"/>
    <dgm:cxn modelId="{419039CD-52DC-4C6C-BDFC-AC2FA023C412}" type="presParOf" srcId="{14A027D7-91CB-4DC0-8A28-22D922882718}" destId="{A45BEFE6-47E0-437C-874E-7065A92A434D}" srcOrd="3" destOrd="0" presId="urn:microsoft.com/office/officeart/2005/8/layout/hierarchy1"/>
    <dgm:cxn modelId="{80AA48D6-5459-47A3-900A-6697F7EF61C1}" type="presParOf" srcId="{A45BEFE6-47E0-437C-874E-7065A92A434D}" destId="{85F6DBF5-80D0-4A72-8C36-D7C9BC5089FA}" srcOrd="0" destOrd="0" presId="urn:microsoft.com/office/officeart/2005/8/layout/hierarchy1"/>
    <dgm:cxn modelId="{CCB7F535-9B65-427B-A5ED-F199C0DBA1CB}" type="presParOf" srcId="{85F6DBF5-80D0-4A72-8C36-D7C9BC5089FA}" destId="{90B4C5BA-6287-437F-8ECD-3128BD292808}" srcOrd="0" destOrd="0" presId="urn:microsoft.com/office/officeart/2005/8/layout/hierarchy1"/>
    <dgm:cxn modelId="{75292162-3266-4FCE-8D93-667F5EB880C7}" type="presParOf" srcId="{85F6DBF5-80D0-4A72-8C36-D7C9BC5089FA}" destId="{CBF4C4C3-3DF0-4333-B209-C5609F8EA1F4}" srcOrd="1" destOrd="0" presId="urn:microsoft.com/office/officeart/2005/8/layout/hierarchy1"/>
    <dgm:cxn modelId="{67C49232-CAD3-4A47-95A6-B06D61AED8F6}" type="presParOf" srcId="{A45BEFE6-47E0-437C-874E-7065A92A434D}" destId="{2821262D-F9A6-4E76-88A6-EFBF29AF4290}" srcOrd="1" destOrd="0" presId="urn:microsoft.com/office/officeart/2005/8/layout/hierarchy1"/>
    <dgm:cxn modelId="{A39CE362-1622-4B51-9D0C-B92839BAC43E}" type="presParOf" srcId="{2821262D-F9A6-4E76-88A6-EFBF29AF4290}" destId="{CD79751C-997B-4FFB-B1E2-15ABA84A76B4}" srcOrd="0" destOrd="0" presId="urn:microsoft.com/office/officeart/2005/8/layout/hierarchy1"/>
    <dgm:cxn modelId="{9A8B36CD-ACE5-4B75-A31F-D51744F71607}" type="presParOf" srcId="{2821262D-F9A6-4E76-88A6-EFBF29AF4290}" destId="{91C50C8B-A858-4F74-B98F-7F430CF22FAF}" srcOrd="1" destOrd="0" presId="urn:microsoft.com/office/officeart/2005/8/layout/hierarchy1"/>
    <dgm:cxn modelId="{0D69DE11-FA20-4211-87D6-02E78D88CBBC}" type="presParOf" srcId="{91C50C8B-A858-4F74-B98F-7F430CF22FAF}" destId="{6AF5DD87-DEDC-4E2C-890B-0003262C4D75}" srcOrd="0" destOrd="0" presId="urn:microsoft.com/office/officeart/2005/8/layout/hierarchy1"/>
    <dgm:cxn modelId="{5601615C-C195-41C5-934D-5B898324320B}" type="presParOf" srcId="{6AF5DD87-DEDC-4E2C-890B-0003262C4D75}" destId="{8AA9621A-A756-492B-8C3C-9D67696CA390}" srcOrd="0" destOrd="0" presId="urn:microsoft.com/office/officeart/2005/8/layout/hierarchy1"/>
    <dgm:cxn modelId="{9A846178-2856-4B74-B9DE-5AD879679AD1}" type="presParOf" srcId="{6AF5DD87-DEDC-4E2C-890B-0003262C4D75}" destId="{989DED39-5C6D-432D-930E-F58995FB43EF}" srcOrd="1" destOrd="0" presId="urn:microsoft.com/office/officeart/2005/8/layout/hierarchy1"/>
    <dgm:cxn modelId="{05BF5972-EE1E-4776-BD61-5BB97924A415}" type="presParOf" srcId="{91C50C8B-A858-4F74-B98F-7F430CF22FAF}" destId="{3D556BF0-8E47-4115-856E-C904DFF38F50}" srcOrd="1" destOrd="0" presId="urn:microsoft.com/office/officeart/2005/8/layout/hierarchy1"/>
    <dgm:cxn modelId="{939C388A-0F8E-4477-8D7E-21841CFEE9CD}" type="presParOf" srcId="{14A027D7-91CB-4DC0-8A28-22D922882718}" destId="{110DFDEA-A152-4008-8B66-3AF837463A07}" srcOrd="4" destOrd="0" presId="urn:microsoft.com/office/officeart/2005/8/layout/hierarchy1"/>
    <dgm:cxn modelId="{002540D0-E91D-4124-9CE6-AF584A16D8AC}" type="presParOf" srcId="{14A027D7-91CB-4DC0-8A28-22D922882718}" destId="{685D87CE-E99C-43C7-8882-486CCCA2A8E6}" srcOrd="5" destOrd="0" presId="urn:microsoft.com/office/officeart/2005/8/layout/hierarchy1"/>
    <dgm:cxn modelId="{0A138A12-F133-49F2-9D32-6A9E3E40257A}" type="presParOf" srcId="{685D87CE-E99C-43C7-8882-486CCCA2A8E6}" destId="{0A52447B-BE5D-4FF2-9B50-1B004699CA60}" srcOrd="0" destOrd="0" presId="urn:microsoft.com/office/officeart/2005/8/layout/hierarchy1"/>
    <dgm:cxn modelId="{E73B9161-749E-419A-B194-426811123B2A}" type="presParOf" srcId="{0A52447B-BE5D-4FF2-9B50-1B004699CA60}" destId="{43C2BDA4-E7BA-40B6-8BC1-5E9006B863A4}" srcOrd="0" destOrd="0" presId="urn:microsoft.com/office/officeart/2005/8/layout/hierarchy1"/>
    <dgm:cxn modelId="{4BBA9770-4CDB-4F39-AE8F-80391B06851A}" type="presParOf" srcId="{0A52447B-BE5D-4FF2-9B50-1B004699CA60}" destId="{5EEE0EE3-BED4-4D2B-ACB7-6E86ABDA429B}" srcOrd="1" destOrd="0" presId="urn:microsoft.com/office/officeart/2005/8/layout/hierarchy1"/>
    <dgm:cxn modelId="{3CA6F028-5912-4DD6-BBDC-AA052FE9C819}" type="presParOf" srcId="{685D87CE-E99C-43C7-8882-486CCCA2A8E6}" destId="{9E508D47-DFA6-4C10-8B1C-980785929097}" srcOrd="1" destOrd="0" presId="urn:microsoft.com/office/officeart/2005/8/layout/hierarchy1"/>
    <dgm:cxn modelId="{E03DFC01-181E-48F0-8BB7-B2DF78BA6C22}" type="presParOf" srcId="{9E508D47-DFA6-4C10-8B1C-980785929097}" destId="{12A60FC1-2FA5-4F84-89B9-B90C54EBB96D}" srcOrd="0" destOrd="0" presId="urn:microsoft.com/office/officeart/2005/8/layout/hierarchy1"/>
    <dgm:cxn modelId="{0C4ED2F3-C4D8-4DE5-8A4F-5D7EAA06033E}" type="presParOf" srcId="{9E508D47-DFA6-4C10-8B1C-980785929097}" destId="{0C07E8C8-21F9-49D8-8FD4-C9EC9D302CC4}" srcOrd="1" destOrd="0" presId="urn:microsoft.com/office/officeart/2005/8/layout/hierarchy1"/>
    <dgm:cxn modelId="{DBEE1F71-FCA6-4AFC-BCC7-3C53A7C8F920}" type="presParOf" srcId="{0C07E8C8-21F9-49D8-8FD4-C9EC9D302CC4}" destId="{739A8E78-8F6E-4160-99BA-862322420D56}" srcOrd="0" destOrd="0" presId="urn:microsoft.com/office/officeart/2005/8/layout/hierarchy1"/>
    <dgm:cxn modelId="{2EB0DDF3-9B11-4E52-9704-20390E2FC0F9}" type="presParOf" srcId="{739A8E78-8F6E-4160-99BA-862322420D56}" destId="{2D1BB85A-C1B4-460E-8C83-0348852FC1BC}" srcOrd="0" destOrd="0" presId="urn:microsoft.com/office/officeart/2005/8/layout/hierarchy1"/>
    <dgm:cxn modelId="{1443739E-C417-493C-9BEA-942AFF44FAB2}" type="presParOf" srcId="{739A8E78-8F6E-4160-99BA-862322420D56}" destId="{E5DCCC20-6789-44C2-AA19-E2B1C30A4F50}" srcOrd="1" destOrd="0" presId="urn:microsoft.com/office/officeart/2005/8/layout/hierarchy1"/>
    <dgm:cxn modelId="{ACDB47E1-43E9-475D-A862-F2D6B2B8D73B}" type="presParOf" srcId="{0C07E8C8-21F9-49D8-8FD4-C9EC9D302CC4}" destId="{6EC9B5BE-3485-4E0C-9C41-56243E58F55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27A6C2D-6D4C-4BE2-A8C0-7AE81EDDDFD5}" type="doc">
      <dgm:prSet loTypeId="urn:microsoft.com/office/officeart/2005/8/layout/hierarchy1" loCatId="hierarchy" qsTypeId="urn:microsoft.com/office/officeart/2005/8/quickstyle/simple1" qsCatId="simple" csTypeId="urn:microsoft.com/office/officeart/2005/8/colors/accent4_5" csCatId="accent4" phldr="1"/>
      <dgm:spPr/>
      <dgm:t>
        <a:bodyPr/>
        <a:lstStyle/>
        <a:p>
          <a:pPr rtl="1"/>
          <a:endParaRPr lang="he-IL"/>
        </a:p>
      </dgm:t>
    </dgm:pt>
    <dgm:pt modelId="{4687CE05-4FC8-4A2B-BA2E-C47A7EEC8943}">
      <dgm:prSet phldrT="[Text]"/>
      <dgm:spPr/>
      <dgm:t>
        <a:bodyPr/>
        <a:lstStyle/>
        <a:p>
          <a:pPr rtl="1"/>
          <a:r>
            <a:rPr lang="he-IL" dirty="0"/>
            <a:t>מה הבעיה של "מילי"</a:t>
          </a:r>
        </a:p>
      </dgm:t>
    </dgm:pt>
    <dgm:pt modelId="{04723A1E-3C22-4B63-BBE3-982FDB66F177}" type="parTrans" cxnId="{C092FFFB-B28E-41AD-954B-3EB6890B1292}">
      <dgm:prSet/>
      <dgm:spPr/>
      <dgm:t>
        <a:bodyPr/>
        <a:lstStyle/>
        <a:p>
          <a:pPr rtl="1"/>
          <a:endParaRPr lang="he-IL"/>
        </a:p>
      </dgm:t>
    </dgm:pt>
    <dgm:pt modelId="{282C4A90-C279-4260-A22F-1D8AC1829DED}" type="sibTrans" cxnId="{C092FFFB-B28E-41AD-954B-3EB6890B1292}">
      <dgm:prSet/>
      <dgm:spPr/>
      <dgm:t>
        <a:bodyPr/>
        <a:lstStyle/>
        <a:p>
          <a:pPr rtl="1"/>
          <a:endParaRPr lang="he-IL"/>
        </a:p>
      </dgm:t>
    </dgm:pt>
    <dgm:pt modelId="{2B06A628-D9EA-47C5-819E-87444D11CBFA}">
      <dgm:prSet phldrT="[Text]"/>
      <dgm:spPr/>
      <dgm:t>
        <a:bodyPr/>
        <a:lstStyle/>
        <a:p>
          <a:pPr rtl="1"/>
          <a:r>
            <a:rPr lang="he-IL" dirty="0"/>
            <a:t>שליח 1</a:t>
          </a:r>
        </a:p>
      </dgm:t>
    </dgm:pt>
    <dgm:pt modelId="{7DC25908-FF70-4DA2-8733-BF224EED43BC}" type="parTrans" cxnId="{7E683534-348F-405F-A3E1-F04D8D76349D}">
      <dgm:prSet/>
      <dgm:spPr/>
      <dgm:t>
        <a:bodyPr/>
        <a:lstStyle/>
        <a:p>
          <a:pPr rtl="1"/>
          <a:endParaRPr lang="he-IL"/>
        </a:p>
      </dgm:t>
    </dgm:pt>
    <dgm:pt modelId="{70B7A234-C84C-430E-B0A2-93422B0B57F7}" type="sibTrans" cxnId="{7E683534-348F-405F-A3E1-F04D8D76349D}">
      <dgm:prSet/>
      <dgm:spPr/>
      <dgm:t>
        <a:bodyPr/>
        <a:lstStyle/>
        <a:p>
          <a:pPr rtl="1"/>
          <a:endParaRPr lang="he-IL"/>
        </a:p>
      </dgm:t>
    </dgm:pt>
    <dgm:pt modelId="{B13A6FBF-6F27-47A4-83A0-677EF0D62865}">
      <dgm:prSet phldrT="[Text]"/>
      <dgm:spPr/>
      <dgm:t>
        <a:bodyPr/>
        <a:lstStyle/>
        <a:p>
          <a:pPr rtl="1"/>
          <a:r>
            <a:rPr lang="he-IL" dirty="0"/>
            <a:t>מסירת ה"מילי"</a:t>
          </a:r>
        </a:p>
      </dgm:t>
    </dgm:pt>
    <dgm:pt modelId="{2FD1142D-72FB-4FF1-B57F-2E5357EF0EEE}" type="parTrans" cxnId="{FE245CBB-E718-49AD-97A4-FC17A9F2B0D1}">
      <dgm:prSet/>
      <dgm:spPr/>
      <dgm:t>
        <a:bodyPr/>
        <a:lstStyle/>
        <a:p>
          <a:pPr rtl="1"/>
          <a:endParaRPr lang="he-IL"/>
        </a:p>
      </dgm:t>
    </dgm:pt>
    <dgm:pt modelId="{56B4DEB9-F1FD-48B1-A105-B37759BDA524}" type="sibTrans" cxnId="{FE245CBB-E718-49AD-97A4-FC17A9F2B0D1}">
      <dgm:prSet/>
      <dgm:spPr/>
      <dgm:t>
        <a:bodyPr/>
        <a:lstStyle/>
        <a:p>
          <a:pPr rtl="1"/>
          <a:endParaRPr lang="he-IL"/>
        </a:p>
      </dgm:t>
    </dgm:pt>
    <dgm:pt modelId="{58721207-480A-4C78-BB5A-271D3479CEBC}">
      <dgm:prSet phldrT="[Text]"/>
      <dgm:spPr/>
      <dgm:t>
        <a:bodyPr/>
        <a:lstStyle/>
        <a:p>
          <a:pPr rtl="1"/>
          <a:r>
            <a:rPr lang="he-IL" dirty="0"/>
            <a:t>שליח 2</a:t>
          </a:r>
        </a:p>
      </dgm:t>
    </dgm:pt>
    <dgm:pt modelId="{571AF16F-7DEE-4289-BBDE-BD5B4E8679B0}" type="parTrans" cxnId="{A88B525E-7C95-42AF-8DCE-45050B817646}">
      <dgm:prSet/>
      <dgm:spPr/>
      <dgm:t>
        <a:bodyPr/>
        <a:lstStyle/>
        <a:p>
          <a:pPr rtl="1"/>
          <a:endParaRPr lang="he-IL"/>
        </a:p>
      </dgm:t>
    </dgm:pt>
    <dgm:pt modelId="{5FA682E6-BF87-48AE-BE7B-01733DA2E9AD}" type="sibTrans" cxnId="{A88B525E-7C95-42AF-8DCE-45050B817646}">
      <dgm:prSet/>
      <dgm:spPr/>
      <dgm:t>
        <a:bodyPr/>
        <a:lstStyle/>
        <a:p>
          <a:pPr rtl="1"/>
          <a:endParaRPr lang="he-IL"/>
        </a:p>
      </dgm:t>
    </dgm:pt>
    <dgm:pt modelId="{97D6A903-A1A3-48E2-87D4-A453AEC46F86}">
      <dgm:prSet phldrT="[Text]"/>
      <dgm:spPr/>
      <dgm:t>
        <a:bodyPr/>
        <a:lstStyle/>
        <a:p>
          <a:pPr rtl="1"/>
          <a:r>
            <a:rPr lang="he-IL" dirty="0"/>
            <a:t>רש"י- אין שום דרך להעביר את הדיבור לשני</a:t>
          </a:r>
        </a:p>
      </dgm:t>
    </dgm:pt>
    <dgm:pt modelId="{0A1221CE-3E9E-4C69-B92D-E2575CE3DAB5}" type="parTrans" cxnId="{8A04462E-647F-4D84-A471-98E913A49A59}">
      <dgm:prSet/>
      <dgm:spPr/>
      <dgm:t>
        <a:bodyPr/>
        <a:lstStyle/>
        <a:p>
          <a:pPr rtl="1"/>
          <a:endParaRPr lang="he-IL"/>
        </a:p>
      </dgm:t>
    </dgm:pt>
    <dgm:pt modelId="{6A87AFE6-1075-49D9-A24E-3533E52438AA}" type="sibTrans" cxnId="{8A04462E-647F-4D84-A471-98E913A49A59}">
      <dgm:prSet/>
      <dgm:spPr/>
      <dgm:t>
        <a:bodyPr/>
        <a:lstStyle/>
        <a:p>
          <a:pPr rtl="1"/>
          <a:endParaRPr lang="he-IL"/>
        </a:p>
      </dgm:t>
    </dgm:pt>
    <dgm:pt modelId="{5E76A5E2-4431-4B42-8605-292B01ED1FFC}">
      <dgm:prSet phldrT="[Text]"/>
      <dgm:spPr/>
      <dgm:t>
        <a:bodyPr/>
        <a:lstStyle/>
        <a:p>
          <a:pPr rtl="1"/>
          <a:r>
            <a:rPr lang="he-IL" dirty="0" err="1"/>
            <a:t>ריב"ש</a:t>
          </a:r>
          <a:r>
            <a:rPr lang="he-IL" dirty="0"/>
            <a:t>- בשעה שהוא מנסה להעביר הוא לא לובש הכובע של שליחות</a:t>
          </a:r>
        </a:p>
      </dgm:t>
    </dgm:pt>
    <dgm:pt modelId="{263163F2-8B03-46B1-8171-E93C9E31BB51}" type="parTrans" cxnId="{55EE2DC4-9123-48F4-BB44-743A7283248A}">
      <dgm:prSet/>
      <dgm:spPr/>
      <dgm:t>
        <a:bodyPr/>
        <a:lstStyle/>
        <a:p>
          <a:pPr rtl="1"/>
          <a:endParaRPr lang="he-IL"/>
        </a:p>
      </dgm:t>
    </dgm:pt>
    <dgm:pt modelId="{3B08E4AF-D4AE-41C9-9CA1-B7157D3C97DF}" type="sibTrans" cxnId="{55EE2DC4-9123-48F4-BB44-743A7283248A}">
      <dgm:prSet/>
      <dgm:spPr/>
      <dgm:t>
        <a:bodyPr/>
        <a:lstStyle/>
        <a:p>
          <a:pPr rtl="1"/>
          <a:endParaRPr lang="he-IL"/>
        </a:p>
      </dgm:t>
    </dgm:pt>
    <dgm:pt modelId="{94410013-A7D2-498C-984C-79C1004505C3}">
      <dgm:prSet phldrT="[Text]"/>
      <dgm:spPr/>
      <dgm:t>
        <a:bodyPr/>
        <a:lstStyle/>
        <a:p>
          <a:pPr rtl="1"/>
          <a:r>
            <a:rPr lang="he-IL" dirty="0"/>
            <a:t>ר"י </a:t>
          </a:r>
          <a:r>
            <a:rPr lang="he-IL" dirty="0" err="1"/>
            <a:t>ברצלוני</a:t>
          </a:r>
          <a:r>
            <a:rPr lang="he-IL" dirty="0"/>
            <a:t>- סתם שליח הוי רק יד, ולא בעל דבר. וצריך קנין כדי להיות בעל דבר לעשות שליח אחר</a:t>
          </a:r>
        </a:p>
      </dgm:t>
    </dgm:pt>
    <dgm:pt modelId="{F23099AF-AF55-42DD-9F77-C492BEC2F92E}" type="parTrans" cxnId="{56C7AB99-8935-483B-9E93-C8F61368BA59}">
      <dgm:prSet/>
      <dgm:spPr/>
      <dgm:t>
        <a:bodyPr/>
        <a:lstStyle/>
        <a:p>
          <a:pPr rtl="1"/>
          <a:endParaRPr lang="he-IL"/>
        </a:p>
      </dgm:t>
    </dgm:pt>
    <dgm:pt modelId="{2A0ADC12-22D6-44AD-A004-45DE213AEA5A}" type="sibTrans" cxnId="{56C7AB99-8935-483B-9E93-C8F61368BA59}">
      <dgm:prSet/>
      <dgm:spPr/>
      <dgm:t>
        <a:bodyPr/>
        <a:lstStyle/>
        <a:p>
          <a:pPr rtl="1"/>
          <a:endParaRPr lang="he-IL"/>
        </a:p>
      </dgm:t>
    </dgm:pt>
    <dgm:pt modelId="{FB1923BE-FE3B-4BA8-8345-AC684E81FB92}">
      <dgm:prSet phldrT="[Text]"/>
      <dgm:spPr/>
      <dgm:t>
        <a:bodyPr/>
        <a:lstStyle/>
        <a:p>
          <a:pPr rtl="1"/>
          <a:r>
            <a:rPr lang="he-IL" dirty="0"/>
            <a:t>רי"ד - כיון שאין בידו שום דבר שהוא הכרחי לקידושין\גירושין, אין לו קשר לבעלים</a:t>
          </a:r>
        </a:p>
      </dgm:t>
    </dgm:pt>
    <dgm:pt modelId="{6D7D75C1-AB28-4340-96E1-5905FFF599A7}" type="parTrans" cxnId="{444371A2-D1A2-4E44-B025-1F9242BC1973}">
      <dgm:prSet/>
      <dgm:spPr/>
      <dgm:t>
        <a:bodyPr/>
        <a:lstStyle/>
        <a:p>
          <a:pPr rtl="1"/>
          <a:endParaRPr lang="he-IL"/>
        </a:p>
      </dgm:t>
    </dgm:pt>
    <dgm:pt modelId="{FB06DA77-3823-434A-98EB-256AC1D6E828}" type="sibTrans" cxnId="{444371A2-D1A2-4E44-B025-1F9242BC1973}">
      <dgm:prSet/>
      <dgm:spPr/>
      <dgm:t>
        <a:bodyPr/>
        <a:lstStyle/>
        <a:p>
          <a:pPr rtl="1"/>
          <a:endParaRPr lang="he-IL"/>
        </a:p>
      </dgm:t>
    </dgm:pt>
    <dgm:pt modelId="{E79EDCE3-E71B-4C5D-8324-EAA7346B0778}">
      <dgm:prSet phldrT="[Text]"/>
      <dgm:spPr/>
      <dgm:t>
        <a:bodyPr/>
        <a:lstStyle/>
        <a:p>
          <a:pPr rtl="1"/>
          <a:r>
            <a:rPr lang="he-IL" dirty="0"/>
            <a:t>קדוש מדרוש- רק בגט שאפשר לגרשה בעל </a:t>
          </a:r>
          <a:r>
            <a:rPr lang="he-IL" dirty="0" err="1"/>
            <a:t>כרחה</a:t>
          </a:r>
          <a:r>
            <a:rPr lang="he-IL" dirty="0"/>
            <a:t> השליח נחשב כבעל דבר כדי לעשות שליח אחר</a:t>
          </a:r>
        </a:p>
      </dgm:t>
    </dgm:pt>
    <dgm:pt modelId="{1F99C13F-4426-4950-987A-F05FCA6CB077}" type="parTrans" cxnId="{D50AA042-89CA-457C-B55E-49363E16BD76}">
      <dgm:prSet/>
      <dgm:spPr/>
      <dgm:t>
        <a:bodyPr/>
        <a:lstStyle/>
        <a:p>
          <a:pPr rtl="1"/>
          <a:endParaRPr lang="he-IL"/>
        </a:p>
      </dgm:t>
    </dgm:pt>
    <dgm:pt modelId="{72EC37A6-BBA6-48E8-AF1D-7DDF960DEBDE}" type="sibTrans" cxnId="{D50AA042-89CA-457C-B55E-49363E16BD76}">
      <dgm:prSet/>
      <dgm:spPr/>
      <dgm:t>
        <a:bodyPr/>
        <a:lstStyle/>
        <a:p>
          <a:pPr rtl="1"/>
          <a:endParaRPr lang="he-IL"/>
        </a:p>
      </dgm:t>
    </dgm:pt>
    <dgm:pt modelId="{01D1CD64-C2EB-464E-836D-6EE1559A3157}" type="pres">
      <dgm:prSet presAssocID="{227A6C2D-6D4C-4BE2-A8C0-7AE81EDDDFD5}" presName="hierChild1" presStyleCnt="0">
        <dgm:presLayoutVars>
          <dgm:chPref val="1"/>
          <dgm:dir val="rev"/>
          <dgm:animOne val="branch"/>
          <dgm:animLvl val="lvl"/>
          <dgm:resizeHandles/>
        </dgm:presLayoutVars>
      </dgm:prSet>
      <dgm:spPr/>
    </dgm:pt>
    <dgm:pt modelId="{C7B12254-D7C9-4097-906A-2C29E0AB56C6}" type="pres">
      <dgm:prSet presAssocID="{4687CE05-4FC8-4A2B-BA2E-C47A7EEC8943}" presName="hierRoot1" presStyleCnt="0"/>
      <dgm:spPr/>
    </dgm:pt>
    <dgm:pt modelId="{21BAB5AE-7753-4344-A054-76B1D7750599}" type="pres">
      <dgm:prSet presAssocID="{4687CE05-4FC8-4A2B-BA2E-C47A7EEC8943}" presName="composite" presStyleCnt="0"/>
      <dgm:spPr/>
    </dgm:pt>
    <dgm:pt modelId="{9A6DE656-3573-4F26-ABA4-E1B340DC1F0E}" type="pres">
      <dgm:prSet presAssocID="{4687CE05-4FC8-4A2B-BA2E-C47A7EEC8943}" presName="background" presStyleLbl="node0" presStyleIdx="0" presStyleCnt="1"/>
      <dgm:spPr/>
    </dgm:pt>
    <dgm:pt modelId="{A7C262DD-C838-44FD-8267-627CC46A5CBF}" type="pres">
      <dgm:prSet presAssocID="{4687CE05-4FC8-4A2B-BA2E-C47A7EEC8943}" presName="text" presStyleLbl="fgAcc0" presStyleIdx="0" presStyleCnt="1">
        <dgm:presLayoutVars>
          <dgm:chPref val="3"/>
        </dgm:presLayoutVars>
      </dgm:prSet>
      <dgm:spPr/>
    </dgm:pt>
    <dgm:pt modelId="{14A027D7-91CB-4DC0-8A28-22D922882718}" type="pres">
      <dgm:prSet presAssocID="{4687CE05-4FC8-4A2B-BA2E-C47A7EEC8943}" presName="hierChild2" presStyleCnt="0"/>
      <dgm:spPr/>
    </dgm:pt>
    <dgm:pt modelId="{B038B833-D703-4321-B2B9-727495FC2187}" type="pres">
      <dgm:prSet presAssocID="{7DC25908-FF70-4DA2-8733-BF224EED43BC}" presName="Name10" presStyleLbl="parChTrans1D2" presStyleIdx="0" presStyleCnt="3"/>
      <dgm:spPr/>
    </dgm:pt>
    <dgm:pt modelId="{0B0A3DAF-1EEC-48C3-BB9C-C4574FA93B1C}" type="pres">
      <dgm:prSet presAssocID="{2B06A628-D9EA-47C5-819E-87444D11CBFA}" presName="hierRoot2" presStyleCnt="0"/>
      <dgm:spPr/>
    </dgm:pt>
    <dgm:pt modelId="{B83699F4-6C8B-44D8-93DA-50F65294C39F}" type="pres">
      <dgm:prSet presAssocID="{2B06A628-D9EA-47C5-819E-87444D11CBFA}" presName="composite2" presStyleCnt="0"/>
      <dgm:spPr/>
    </dgm:pt>
    <dgm:pt modelId="{0D0768D3-2F59-4BA6-A8AC-86C9176FB643}" type="pres">
      <dgm:prSet presAssocID="{2B06A628-D9EA-47C5-819E-87444D11CBFA}" presName="background2" presStyleLbl="node2" presStyleIdx="0" presStyleCnt="3"/>
      <dgm:spPr/>
    </dgm:pt>
    <dgm:pt modelId="{46221356-439C-49D6-A378-A08CD617D2A3}" type="pres">
      <dgm:prSet presAssocID="{2B06A628-D9EA-47C5-819E-87444D11CBFA}" presName="text2" presStyleLbl="fgAcc2" presStyleIdx="0" presStyleCnt="3">
        <dgm:presLayoutVars>
          <dgm:chPref val="3"/>
        </dgm:presLayoutVars>
      </dgm:prSet>
      <dgm:spPr/>
    </dgm:pt>
    <dgm:pt modelId="{8421F969-2899-4476-B1D5-92D061ED17CB}" type="pres">
      <dgm:prSet presAssocID="{2B06A628-D9EA-47C5-819E-87444D11CBFA}" presName="hierChild3" presStyleCnt="0"/>
      <dgm:spPr/>
    </dgm:pt>
    <dgm:pt modelId="{C6008BB5-91C7-4267-A1F6-A92AAE44398C}" type="pres">
      <dgm:prSet presAssocID="{263163F2-8B03-46B1-8171-E93C9E31BB51}" presName="Name17" presStyleLbl="parChTrans1D3" presStyleIdx="0" presStyleCnt="5"/>
      <dgm:spPr/>
    </dgm:pt>
    <dgm:pt modelId="{5D7BF328-8F0F-4306-9D13-0D386FA2BAFE}" type="pres">
      <dgm:prSet presAssocID="{5E76A5E2-4431-4B42-8605-292B01ED1FFC}" presName="hierRoot3" presStyleCnt="0"/>
      <dgm:spPr/>
    </dgm:pt>
    <dgm:pt modelId="{6236F4DB-BDB6-4F61-8338-688BE1DBB26B}" type="pres">
      <dgm:prSet presAssocID="{5E76A5E2-4431-4B42-8605-292B01ED1FFC}" presName="composite3" presStyleCnt="0"/>
      <dgm:spPr/>
    </dgm:pt>
    <dgm:pt modelId="{25E1697C-D42F-4CA2-897A-690F43938605}" type="pres">
      <dgm:prSet presAssocID="{5E76A5E2-4431-4B42-8605-292B01ED1FFC}" presName="background3" presStyleLbl="node3" presStyleIdx="0" presStyleCnt="5"/>
      <dgm:spPr/>
    </dgm:pt>
    <dgm:pt modelId="{9D96C3F6-2E16-4573-BE57-28A5ECAE3558}" type="pres">
      <dgm:prSet presAssocID="{5E76A5E2-4431-4B42-8605-292B01ED1FFC}" presName="text3" presStyleLbl="fgAcc3" presStyleIdx="0" presStyleCnt="5">
        <dgm:presLayoutVars>
          <dgm:chPref val="3"/>
        </dgm:presLayoutVars>
      </dgm:prSet>
      <dgm:spPr/>
    </dgm:pt>
    <dgm:pt modelId="{779E5655-AC36-4B6A-8BA5-D5565340FBF1}" type="pres">
      <dgm:prSet presAssocID="{5E76A5E2-4431-4B42-8605-292B01ED1FFC}" presName="hierChild4" presStyleCnt="0"/>
      <dgm:spPr/>
    </dgm:pt>
    <dgm:pt modelId="{8847E0C0-BDC2-43E3-ABBC-E8D4F39F7D29}" type="pres">
      <dgm:prSet presAssocID="{F23099AF-AF55-42DD-9F77-C492BEC2F92E}" presName="Name17" presStyleLbl="parChTrans1D3" presStyleIdx="1" presStyleCnt="5"/>
      <dgm:spPr/>
    </dgm:pt>
    <dgm:pt modelId="{D4DA47F9-F3F8-40EC-9A84-8A9F373804DB}" type="pres">
      <dgm:prSet presAssocID="{94410013-A7D2-498C-984C-79C1004505C3}" presName="hierRoot3" presStyleCnt="0"/>
      <dgm:spPr/>
    </dgm:pt>
    <dgm:pt modelId="{41F541BC-F251-4CC1-A33E-E1A68379F935}" type="pres">
      <dgm:prSet presAssocID="{94410013-A7D2-498C-984C-79C1004505C3}" presName="composite3" presStyleCnt="0"/>
      <dgm:spPr/>
    </dgm:pt>
    <dgm:pt modelId="{2D4D253B-D5C2-41D9-BFD9-EEF3664D75B9}" type="pres">
      <dgm:prSet presAssocID="{94410013-A7D2-498C-984C-79C1004505C3}" presName="background3" presStyleLbl="node3" presStyleIdx="1" presStyleCnt="5"/>
      <dgm:spPr/>
    </dgm:pt>
    <dgm:pt modelId="{15088CC7-DAD3-464A-A446-0E71A8FB3D59}" type="pres">
      <dgm:prSet presAssocID="{94410013-A7D2-498C-984C-79C1004505C3}" presName="text3" presStyleLbl="fgAcc3" presStyleIdx="1" presStyleCnt="5">
        <dgm:presLayoutVars>
          <dgm:chPref val="3"/>
        </dgm:presLayoutVars>
      </dgm:prSet>
      <dgm:spPr/>
    </dgm:pt>
    <dgm:pt modelId="{AD9EC2CF-296C-4DC2-989C-88C0D9E456F0}" type="pres">
      <dgm:prSet presAssocID="{94410013-A7D2-498C-984C-79C1004505C3}" presName="hierChild4" presStyleCnt="0"/>
      <dgm:spPr/>
    </dgm:pt>
    <dgm:pt modelId="{DADF7DA7-F3A1-4439-A90D-4580D4A0A0CF}" type="pres">
      <dgm:prSet presAssocID="{1F99C13F-4426-4950-987A-F05FCA6CB077}" presName="Name17" presStyleLbl="parChTrans1D3" presStyleIdx="2" presStyleCnt="5"/>
      <dgm:spPr/>
    </dgm:pt>
    <dgm:pt modelId="{F9976FB0-CAC0-418B-98F9-534A96F30078}" type="pres">
      <dgm:prSet presAssocID="{E79EDCE3-E71B-4C5D-8324-EAA7346B0778}" presName="hierRoot3" presStyleCnt="0"/>
      <dgm:spPr/>
    </dgm:pt>
    <dgm:pt modelId="{765BDD58-C3FD-4407-9B1A-2B9DA6C9BB30}" type="pres">
      <dgm:prSet presAssocID="{E79EDCE3-E71B-4C5D-8324-EAA7346B0778}" presName="composite3" presStyleCnt="0"/>
      <dgm:spPr/>
    </dgm:pt>
    <dgm:pt modelId="{2DBE0A0C-EF6A-4BE9-8DD0-3007735EDF17}" type="pres">
      <dgm:prSet presAssocID="{E79EDCE3-E71B-4C5D-8324-EAA7346B0778}" presName="background3" presStyleLbl="node3" presStyleIdx="2" presStyleCnt="5"/>
      <dgm:spPr/>
    </dgm:pt>
    <dgm:pt modelId="{C2B082F8-8CEF-4D4F-9289-6D86469F28CA}" type="pres">
      <dgm:prSet presAssocID="{E79EDCE3-E71B-4C5D-8324-EAA7346B0778}" presName="text3" presStyleLbl="fgAcc3" presStyleIdx="2" presStyleCnt="5">
        <dgm:presLayoutVars>
          <dgm:chPref val="3"/>
        </dgm:presLayoutVars>
      </dgm:prSet>
      <dgm:spPr/>
    </dgm:pt>
    <dgm:pt modelId="{8C102835-9D7C-4B07-AE01-2F8AF76FCD09}" type="pres">
      <dgm:prSet presAssocID="{E79EDCE3-E71B-4C5D-8324-EAA7346B0778}" presName="hierChild4" presStyleCnt="0"/>
      <dgm:spPr/>
    </dgm:pt>
    <dgm:pt modelId="{90EC13C9-8B46-4681-AF11-2F24B0AC3141}" type="pres">
      <dgm:prSet presAssocID="{2FD1142D-72FB-4FF1-B57F-2E5357EF0EEE}" presName="Name10" presStyleLbl="parChTrans1D2" presStyleIdx="1" presStyleCnt="3"/>
      <dgm:spPr/>
    </dgm:pt>
    <dgm:pt modelId="{A45BEFE6-47E0-437C-874E-7065A92A434D}" type="pres">
      <dgm:prSet presAssocID="{B13A6FBF-6F27-47A4-83A0-677EF0D62865}" presName="hierRoot2" presStyleCnt="0"/>
      <dgm:spPr/>
    </dgm:pt>
    <dgm:pt modelId="{85F6DBF5-80D0-4A72-8C36-D7C9BC5089FA}" type="pres">
      <dgm:prSet presAssocID="{B13A6FBF-6F27-47A4-83A0-677EF0D62865}" presName="composite2" presStyleCnt="0"/>
      <dgm:spPr/>
    </dgm:pt>
    <dgm:pt modelId="{90B4C5BA-6287-437F-8ECD-3128BD292808}" type="pres">
      <dgm:prSet presAssocID="{B13A6FBF-6F27-47A4-83A0-677EF0D62865}" presName="background2" presStyleLbl="node2" presStyleIdx="1" presStyleCnt="3"/>
      <dgm:spPr/>
    </dgm:pt>
    <dgm:pt modelId="{CBF4C4C3-3DF0-4333-B209-C5609F8EA1F4}" type="pres">
      <dgm:prSet presAssocID="{B13A6FBF-6F27-47A4-83A0-677EF0D62865}" presName="text2" presStyleLbl="fgAcc2" presStyleIdx="1" presStyleCnt="3">
        <dgm:presLayoutVars>
          <dgm:chPref val="3"/>
        </dgm:presLayoutVars>
      </dgm:prSet>
      <dgm:spPr/>
    </dgm:pt>
    <dgm:pt modelId="{2821262D-F9A6-4E76-88A6-EFBF29AF4290}" type="pres">
      <dgm:prSet presAssocID="{B13A6FBF-6F27-47A4-83A0-677EF0D62865}" presName="hierChild3" presStyleCnt="0"/>
      <dgm:spPr/>
    </dgm:pt>
    <dgm:pt modelId="{CD79751C-997B-4FFB-B1E2-15ABA84A76B4}" type="pres">
      <dgm:prSet presAssocID="{0A1221CE-3E9E-4C69-B92D-E2575CE3DAB5}" presName="Name17" presStyleLbl="parChTrans1D3" presStyleIdx="3" presStyleCnt="5"/>
      <dgm:spPr/>
    </dgm:pt>
    <dgm:pt modelId="{91C50C8B-A858-4F74-B98F-7F430CF22FAF}" type="pres">
      <dgm:prSet presAssocID="{97D6A903-A1A3-48E2-87D4-A453AEC46F86}" presName="hierRoot3" presStyleCnt="0"/>
      <dgm:spPr/>
    </dgm:pt>
    <dgm:pt modelId="{6AF5DD87-DEDC-4E2C-890B-0003262C4D75}" type="pres">
      <dgm:prSet presAssocID="{97D6A903-A1A3-48E2-87D4-A453AEC46F86}" presName="composite3" presStyleCnt="0"/>
      <dgm:spPr/>
    </dgm:pt>
    <dgm:pt modelId="{8AA9621A-A756-492B-8C3C-9D67696CA390}" type="pres">
      <dgm:prSet presAssocID="{97D6A903-A1A3-48E2-87D4-A453AEC46F86}" presName="background3" presStyleLbl="node3" presStyleIdx="3" presStyleCnt="5"/>
      <dgm:spPr/>
    </dgm:pt>
    <dgm:pt modelId="{989DED39-5C6D-432D-930E-F58995FB43EF}" type="pres">
      <dgm:prSet presAssocID="{97D6A903-A1A3-48E2-87D4-A453AEC46F86}" presName="text3" presStyleLbl="fgAcc3" presStyleIdx="3" presStyleCnt="5">
        <dgm:presLayoutVars>
          <dgm:chPref val="3"/>
        </dgm:presLayoutVars>
      </dgm:prSet>
      <dgm:spPr/>
    </dgm:pt>
    <dgm:pt modelId="{3D556BF0-8E47-4115-856E-C904DFF38F50}" type="pres">
      <dgm:prSet presAssocID="{97D6A903-A1A3-48E2-87D4-A453AEC46F86}" presName="hierChild4" presStyleCnt="0"/>
      <dgm:spPr/>
    </dgm:pt>
    <dgm:pt modelId="{110DFDEA-A152-4008-8B66-3AF837463A07}" type="pres">
      <dgm:prSet presAssocID="{571AF16F-7DEE-4289-BBDE-BD5B4E8679B0}" presName="Name10" presStyleLbl="parChTrans1D2" presStyleIdx="2" presStyleCnt="3"/>
      <dgm:spPr/>
    </dgm:pt>
    <dgm:pt modelId="{685D87CE-E99C-43C7-8882-486CCCA2A8E6}" type="pres">
      <dgm:prSet presAssocID="{58721207-480A-4C78-BB5A-271D3479CEBC}" presName="hierRoot2" presStyleCnt="0"/>
      <dgm:spPr/>
    </dgm:pt>
    <dgm:pt modelId="{0A52447B-BE5D-4FF2-9B50-1B004699CA60}" type="pres">
      <dgm:prSet presAssocID="{58721207-480A-4C78-BB5A-271D3479CEBC}" presName="composite2" presStyleCnt="0"/>
      <dgm:spPr/>
    </dgm:pt>
    <dgm:pt modelId="{43C2BDA4-E7BA-40B6-8BC1-5E9006B863A4}" type="pres">
      <dgm:prSet presAssocID="{58721207-480A-4C78-BB5A-271D3479CEBC}" presName="background2" presStyleLbl="node2" presStyleIdx="2" presStyleCnt="3"/>
      <dgm:spPr/>
    </dgm:pt>
    <dgm:pt modelId="{5EEE0EE3-BED4-4D2B-ACB7-6E86ABDA429B}" type="pres">
      <dgm:prSet presAssocID="{58721207-480A-4C78-BB5A-271D3479CEBC}" presName="text2" presStyleLbl="fgAcc2" presStyleIdx="2" presStyleCnt="3">
        <dgm:presLayoutVars>
          <dgm:chPref val="3"/>
        </dgm:presLayoutVars>
      </dgm:prSet>
      <dgm:spPr/>
    </dgm:pt>
    <dgm:pt modelId="{9E508D47-DFA6-4C10-8B1C-980785929097}" type="pres">
      <dgm:prSet presAssocID="{58721207-480A-4C78-BB5A-271D3479CEBC}" presName="hierChild3" presStyleCnt="0"/>
      <dgm:spPr/>
    </dgm:pt>
    <dgm:pt modelId="{12A60FC1-2FA5-4F84-89B9-B90C54EBB96D}" type="pres">
      <dgm:prSet presAssocID="{6D7D75C1-AB28-4340-96E1-5905FFF599A7}" presName="Name17" presStyleLbl="parChTrans1D3" presStyleIdx="4" presStyleCnt="5"/>
      <dgm:spPr/>
    </dgm:pt>
    <dgm:pt modelId="{0C07E8C8-21F9-49D8-8FD4-C9EC9D302CC4}" type="pres">
      <dgm:prSet presAssocID="{FB1923BE-FE3B-4BA8-8345-AC684E81FB92}" presName="hierRoot3" presStyleCnt="0"/>
      <dgm:spPr/>
    </dgm:pt>
    <dgm:pt modelId="{739A8E78-8F6E-4160-99BA-862322420D56}" type="pres">
      <dgm:prSet presAssocID="{FB1923BE-FE3B-4BA8-8345-AC684E81FB92}" presName="composite3" presStyleCnt="0"/>
      <dgm:spPr/>
    </dgm:pt>
    <dgm:pt modelId="{2D1BB85A-C1B4-460E-8C83-0348852FC1BC}" type="pres">
      <dgm:prSet presAssocID="{FB1923BE-FE3B-4BA8-8345-AC684E81FB92}" presName="background3" presStyleLbl="node3" presStyleIdx="4" presStyleCnt="5"/>
      <dgm:spPr/>
    </dgm:pt>
    <dgm:pt modelId="{E5DCCC20-6789-44C2-AA19-E2B1C30A4F50}" type="pres">
      <dgm:prSet presAssocID="{FB1923BE-FE3B-4BA8-8345-AC684E81FB92}" presName="text3" presStyleLbl="fgAcc3" presStyleIdx="4" presStyleCnt="5">
        <dgm:presLayoutVars>
          <dgm:chPref val="3"/>
        </dgm:presLayoutVars>
      </dgm:prSet>
      <dgm:spPr/>
    </dgm:pt>
    <dgm:pt modelId="{6EC9B5BE-3485-4E0C-9C41-56243E58F55F}" type="pres">
      <dgm:prSet presAssocID="{FB1923BE-FE3B-4BA8-8345-AC684E81FB92}" presName="hierChild4" presStyleCnt="0"/>
      <dgm:spPr/>
    </dgm:pt>
  </dgm:ptLst>
  <dgm:cxnLst>
    <dgm:cxn modelId="{C5C9B301-0028-4BE7-B5DE-0CE0C4133D71}" type="presOf" srcId="{4687CE05-4FC8-4A2B-BA2E-C47A7EEC8943}" destId="{A7C262DD-C838-44FD-8267-627CC46A5CBF}" srcOrd="0" destOrd="0" presId="urn:microsoft.com/office/officeart/2005/8/layout/hierarchy1"/>
    <dgm:cxn modelId="{6B5A4910-18AF-417F-BDF4-17CF0CE07F6F}" type="presOf" srcId="{2FD1142D-72FB-4FF1-B57F-2E5357EF0EEE}" destId="{90EC13C9-8B46-4681-AF11-2F24B0AC3141}" srcOrd="0" destOrd="0" presId="urn:microsoft.com/office/officeart/2005/8/layout/hierarchy1"/>
    <dgm:cxn modelId="{8A04462E-647F-4D84-A471-98E913A49A59}" srcId="{B13A6FBF-6F27-47A4-83A0-677EF0D62865}" destId="{97D6A903-A1A3-48E2-87D4-A453AEC46F86}" srcOrd="0" destOrd="0" parTransId="{0A1221CE-3E9E-4C69-B92D-E2575CE3DAB5}" sibTransId="{6A87AFE6-1075-49D9-A24E-3533E52438AA}"/>
    <dgm:cxn modelId="{7E683534-348F-405F-A3E1-F04D8D76349D}" srcId="{4687CE05-4FC8-4A2B-BA2E-C47A7EEC8943}" destId="{2B06A628-D9EA-47C5-819E-87444D11CBFA}" srcOrd="0" destOrd="0" parTransId="{7DC25908-FF70-4DA2-8733-BF224EED43BC}" sibTransId="{70B7A234-C84C-430E-B0A2-93422B0B57F7}"/>
    <dgm:cxn modelId="{095CDE5D-4EF5-48D9-93DA-4E92D9E90054}" type="presOf" srcId="{6D7D75C1-AB28-4340-96E1-5905FFF599A7}" destId="{12A60FC1-2FA5-4F84-89B9-B90C54EBB96D}" srcOrd="0" destOrd="0" presId="urn:microsoft.com/office/officeart/2005/8/layout/hierarchy1"/>
    <dgm:cxn modelId="{A88B525E-7C95-42AF-8DCE-45050B817646}" srcId="{4687CE05-4FC8-4A2B-BA2E-C47A7EEC8943}" destId="{58721207-480A-4C78-BB5A-271D3479CEBC}" srcOrd="2" destOrd="0" parTransId="{571AF16F-7DEE-4289-BBDE-BD5B4E8679B0}" sibTransId="{5FA682E6-BF87-48AE-BE7B-01733DA2E9AD}"/>
    <dgm:cxn modelId="{D50AA042-89CA-457C-B55E-49363E16BD76}" srcId="{2B06A628-D9EA-47C5-819E-87444D11CBFA}" destId="{E79EDCE3-E71B-4C5D-8324-EAA7346B0778}" srcOrd="2" destOrd="0" parTransId="{1F99C13F-4426-4950-987A-F05FCA6CB077}" sibTransId="{72EC37A6-BBA6-48E8-AF1D-7DDF960DEBDE}"/>
    <dgm:cxn modelId="{CFAD6B44-4AD6-4A87-911B-587C6F27116B}" type="presOf" srcId="{94410013-A7D2-498C-984C-79C1004505C3}" destId="{15088CC7-DAD3-464A-A446-0E71A8FB3D59}" srcOrd="0" destOrd="0" presId="urn:microsoft.com/office/officeart/2005/8/layout/hierarchy1"/>
    <dgm:cxn modelId="{3B8D1946-E114-41DD-8F6B-CD488E181EC4}" type="presOf" srcId="{FB1923BE-FE3B-4BA8-8345-AC684E81FB92}" destId="{E5DCCC20-6789-44C2-AA19-E2B1C30A4F50}" srcOrd="0" destOrd="0" presId="urn:microsoft.com/office/officeart/2005/8/layout/hierarchy1"/>
    <dgm:cxn modelId="{1B596F46-E0D1-41D9-AEFE-18647251E796}" type="presOf" srcId="{B13A6FBF-6F27-47A4-83A0-677EF0D62865}" destId="{CBF4C4C3-3DF0-4333-B209-C5609F8EA1F4}" srcOrd="0" destOrd="0" presId="urn:microsoft.com/office/officeart/2005/8/layout/hierarchy1"/>
    <dgm:cxn modelId="{FDF2C547-2CA2-4629-831B-7DF3F229A477}" type="presOf" srcId="{5E76A5E2-4431-4B42-8605-292B01ED1FFC}" destId="{9D96C3F6-2E16-4573-BE57-28A5ECAE3558}" srcOrd="0" destOrd="0" presId="urn:microsoft.com/office/officeart/2005/8/layout/hierarchy1"/>
    <dgm:cxn modelId="{6343FF68-2EA1-436E-9607-6F1DDA14A0E2}" type="presOf" srcId="{1F99C13F-4426-4950-987A-F05FCA6CB077}" destId="{DADF7DA7-F3A1-4439-A90D-4580D4A0A0CF}" srcOrd="0" destOrd="0" presId="urn:microsoft.com/office/officeart/2005/8/layout/hierarchy1"/>
    <dgm:cxn modelId="{B34D0B83-4381-4DA8-8316-767B68EC2EF0}" type="presOf" srcId="{97D6A903-A1A3-48E2-87D4-A453AEC46F86}" destId="{989DED39-5C6D-432D-930E-F58995FB43EF}" srcOrd="0" destOrd="0" presId="urn:microsoft.com/office/officeart/2005/8/layout/hierarchy1"/>
    <dgm:cxn modelId="{4DE1F285-68AD-4B86-A51A-0E451937BD46}" type="presOf" srcId="{58721207-480A-4C78-BB5A-271D3479CEBC}" destId="{5EEE0EE3-BED4-4D2B-ACB7-6E86ABDA429B}" srcOrd="0" destOrd="0" presId="urn:microsoft.com/office/officeart/2005/8/layout/hierarchy1"/>
    <dgm:cxn modelId="{57834689-6060-46ED-A8A4-9DA0029005AB}" type="presOf" srcId="{263163F2-8B03-46B1-8171-E93C9E31BB51}" destId="{C6008BB5-91C7-4267-A1F6-A92AAE44398C}" srcOrd="0" destOrd="0" presId="urn:microsoft.com/office/officeart/2005/8/layout/hierarchy1"/>
    <dgm:cxn modelId="{116DBB8A-5A85-46FC-969F-A2A731DFB327}" type="presOf" srcId="{571AF16F-7DEE-4289-BBDE-BD5B4E8679B0}" destId="{110DFDEA-A152-4008-8B66-3AF837463A07}" srcOrd="0" destOrd="0" presId="urn:microsoft.com/office/officeart/2005/8/layout/hierarchy1"/>
    <dgm:cxn modelId="{56C7AB99-8935-483B-9E93-C8F61368BA59}" srcId="{2B06A628-D9EA-47C5-819E-87444D11CBFA}" destId="{94410013-A7D2-498C-984C-79C1004505C3}" srcOrd="1" destOrd="0" parTransId="{F23099AF-AF55-42DD-9F77-C492BEC2F92E}" sibTransId="{2A0ADC12-22D6-44AD-A004-45DE213AEA5A}"/>
    <dgm:cxn modelId="{2D8C5F9D-9536-4DB0-AE14-569831E63B5A}" type="presOf" srcId="{0A1221CE-3E9E-4C69-B92D-E2575CE3DAB5}" destId="{CD79751C-997B-4FFB-B1E2-15ABA84A76B4}" srcOrd="0" destOrd="0" presId="urn:microsoft.com/office/officeart/2005/8/layout/hierarchy1"/>
    <dgm:cxn modelId="{DE28C4A1-9AC2-421F-86AB-7F7B53E5961B}" type="presOf" srcId="{F23099AF-AF55-42DD-9F77-C492BEC2F92E}" destId="{8847E0C0-BDC2-43E3-ABBC-E8D4F39F7D29}" srcOrd="0" destOrd="0" presId="urn:microsoft.com/office/officeart/2005/8/layout/hierarchy1"/>
    <dgm:cxn modelId="{444371A2-D1A2-4E44-B025-1F9242BC1973}" srcId="{58721207-480A-4C78-BB5A-271D3479CEBC}" destId="{FB1923BE-FE3B-4BA8-8345-AC684E81FB92}" srcOrd="0" destOrd="0" parTransId="{6D7D75C1-AB28-4340-96E1-5905FFF599A7}" sibTransId="{FB06DA77-3823-434A-98EB-256AC1D6E828}"/>
    <dgm:cxn modelId="{0FF848A5-4772-4174-A4C1-1D4CC2BF1247}" type="presOf" srcId="{227A6C2D-6D4C-4BE2-A8C0-7AE81EDDDFD5}" destId="{01D1CD64-C2EB-464E-836D-6EE1559A3157}" srcOrd="0" destOrd="0" presId="urn:microsoft.com/office/officeart/2005/8/layout/hierarchy1"/>
    <dgm:cxn modelId="{FE245CBB-E718-49AD-97A4-FC17A9F2B0D1}" srcId="{4687CE05-4FC8-4A2B-BA2E-C47A7EEC8943}" destId="{B13A6FBF-6F27-47A4-83A0-677EF0D62865}" srcOrd="1" destOrd="0" parTransId="{2FD1142D-72FB-4FF1-B57F-2E5357EF0EEE}" sibTransId="{56B4DEB9-F1FD-48B1-A105-B37759BDA524}"/>
    <dgm:cxn modelId="{55EE2DC4-9123-48F4-BB44-743A7283248A}" srcId="{2B06A628-D9EA-47C5-819E-87444D11CBFA}" destId="{5E76A5E2-4431-4B42-8605-292B01ED1FFC}" srcOrd="0" destOrd="0" parTransId="{263163F2-8B03-46B1-8171-E93C9E31BB51}" sibTransId="{3B08E4AF-D4AE-41C9-9CA1-B7157D3C97DF}"/>
    <dgm:cxn modelId="{4D9C8CD8-0361-4181-BD09-5702153ADAF9}" type="presOf" srcId="{2B06A628-D9EA-47C5-819E-87444D11CBFA}" destId="{46221356-439C-49D6-A378-A08CD617D2A3}" srcOrd="0" destOrd="0" presId="urn:microsoft.com/office/officeart/2005/8/layout/hierarchy1"/>
    <dgm:cxn modelId="{F56B37DB-E0BB-447C-ADB4-0B4EB6461FA1}" type="presOf" srcId="{7DC25908-FF70-4DA2-8733-BF224EED43BC}" destId="{B038B833-D703-4321-B2B9-727495FC2187}" srcOrd="0" destOrd="0" presId="urn:microsoft.com/office/officeart/2005/8/layout/hierarchy1"/>
    <dgm:cxn modelId="{C092FFFB-B28E-41AD-954B-3EB6890B1292}" srcId="{227A6C2D-6D4C-4BE2-A8C0-7AE81EDDDFD5}" destId="{4687CE05-4FC8-4A2B-BA2E-C47A7EEC8943}" srcOrd="0" destOrd="0" parTransId="{04723A1E-3C22-4B63-BBE3-982FDB66F177}" sibTransId="{282C4A90-C279-4260-A22F-1D8AC1829DED}"/>
    <dgm:cxn modelId="{82FADAFF-A200-4527-BDB3-627BC49A9D9E}" type="presOf" srcId="{E79EDCE3-E71B-4C5D-8324-EAA7346B0778}" destId="{C2B082F8-8CEF-4D4F-9289-6D86469F28CA}" srcOrd="0" destOrd="0" presId="urn:microsoft.com/office/officeart/2005/8/layout/hierarchy1"/>
    <dgm:cxn modelId="{7A679E90-463C-42BD-890E-8B10960A1573}" type="presParOf" srcId="{01D1CD64-C2EB-464E-836D-6EE1559A3157}" destId="{C7B12254-D7C9-4097-906A-2C29E0AB56C6}" srcOrd="0" destOrd="0" presId="urn:microsoft.com/office/officeart/2005/8/layout/hierarchy1"/>
    <dgm:cxn modelId="{F76530AE-15A2-498E-8CF9-CBE1C2B94A48}" type="presParOf" srcId="{C7B12254-D7C9-4097-906A-2C29E0AB56C6}" destId="{21BAB5AE-7753-4344-A054-76B1D7750599}" srcOrd="0" destOrd="0" presId="urn:microsoft.com/office/officeart/2005/8/layout/hierarchy1"/>
    <dgm:cxn modelId="{4134AF03-7E3E-4905-985A-081F00AFE792}" type="presParOf" srcId="{21BAB5AE-7753-4344-A054-76B1D7750599}" destId="{9A6DE656-3573-4F26-ABA4-E1B340DC1F0E}" srcOrd="0" destOrd="0" presId="urn:microsoft.com/office/officeart/2005/8/layout/hierarchy1"/>
    <dgm:cxn modelId="{1CB4D884-D102-49E3-A716-C39A3FDEAB72}" type="presParOf" srcId="{21BAB5AE-7753-4344-A054-76B1D7750599}" destId="{A7C262DD-C838-44FD-8267-627CC46A5CBF}" srcOrd="1" destOrd="0" presId="urn:microsoft.com/office/officeart/2005/8/layout/hierarchy1"/>
    <dgm:cxn modelId="{91B6C115-C200-4C9E-BF9F-8FCF03E874D7}" type="presParOf" srcId="{C7B12254-D7C9-4097-906A-2C29E0AB56C6}" destId="{14A027D7-91CB-4DC0-8A28-22D922882718}" srcOrd="1" destOrd="0" presId="urn:microsoft.com/office/officeart/2005/8/layout/hierarchy1"/>
    <dgm:cxn modelId="{59C9FB33-296A-4469-BC1D-03D9D2F87CB6}" type="presParOf" srcId="{14A027D7-91CB-4DC0-8A28-22D922882718}" destId="{B038B833-D703-4321-B2B9-727495FC2187}" srcOrd="0" destOrd="0" presId="urn:microsoft.com/office/officeart/2005/8/layout/hierarchy1"/>
    <dgm:cxn modelId="{545175EB-C6C5-4764-929D-0EF86775E89A}" type="presParOf" srcId="{14A027D7-91CB-4DC0-8A28-22D922882718}" destId="{0B0A3DAF-1EEC-48C3-BB9C-C4574FA93B1C}" srcOrd="1" destOrd="0" presId="urn:microsoft.com/office/officeart/2005/8/layout/hierarchy1"/>
    <dgm:cxn modelId="{3D8A5E78-B499-4D3D-931D-2F889EE2F61D}" type="presParOf" srcId="{0B0A3DAF-1EEC-48C3-BB9C-C4574FA93B1C}" destId="{B83699F4-6C8B-44D8-93DA-50F65294C39F}" srcOrd="0" destOrd="0" presId="urn:microsoft.com/office/officeart/2005/8/layout/hierarchy1"/>
    <dgm:cxn modelId="{DC7C26CD-8FB8-4CD1-A337-07155272F116}" type="presParOf" srcId="{B83699F4-6C8B-44D8-93DA-50F65294C39F}" destId="{0D0768D3-2F59-4BA6-A8AC-86C9176FB643}" srcOrd="0" destOrd="0" presId="urn:microsoft.com/office/officeart/2005/8/layout/hierarchy1"/>
    <dgm:cxn modelId="{20A9F180-2F2E-461B-9A91-A17F6A7D2A84}" type="presParOf" srcId="{B83699F4-6C8B-44D8-93DA-50F65294C39F}" destId="{46221356-439C-49D6-A378-A08CD617D2A3}" srcOrd="1" destOrd="0" presId="urn:microsoft.com/office/officeart/2005/8/layout/hierarchy1"/>
    <dgm:cxn modelId="{BD85BF45-7774-4064-96AD-EE7EB72C8D13}" type="presParOf" srcId="{0B0A3DAF-1EEC-48C3-BB9C-C4574FA93B1C}" destId="{8421F969-2899-4476-B1D5-92D061ED17CB}" srcOrd="1" destOrd="0" presId="urn:microsoft.com/office/officeart/2005/8/layout/hierarchy1"/>
    <dgm:cxn modelId="{44DE0688-3195-4464-B9FC-EED30DD6B10C}" type="presParOf" srcId="{8421F969-2899-4476-B1D5-92D061ED17CB}" destId="{C6008BB5-91C7-4267-A1F6-A92AAE44398C}" srcOrd="0" destOrd="0" presId="urn:microsoft.com/office/officeart/2005/8/layout/hierarchy1"/>
    <dgm:cxn modelId="{131565EE-B545-4642-8033-607273A2F635}" type="presParOf" srcId="{8421F969-2899-4476-B1D5-92D061ED17CB}" destId="{5D7BF328-8F0F-4306-9D13-0D386FA2BAFE}" srcOrd="1" destOrd="0" presId="urn:microsoft.com/office/officeart/2005/8/layout/hierarchy1"/>
    <dgm:cxn modelId="{B92178A7-C649-47F0-BF31-79938246E4A7}" type="presParOf" srcId="{5D7BF328-8F0F-4306-9D13-0D386FA2BAFE}" destId="{6236F4DB-BDB6-4F61-8338-688BE1DBB26B}" srcOrd="0" destOrd="0" presId="urn:microsoft.com/office/officeart/2005/8/layout/hierarchy1"/>
    <dgm:cxn modelId="{3DC346DA-60A7-47F7-8325-A951268E2B35}" type="presParOf" srcId="{6236F4DB-BDB6-4F61-8338-688BE1DBB26B}" destId="{25E1697C-D42F-4CA2-897A-690F43938605}" srcOrd="0" destOrd="0" presId="urn:microsoft.com/office/officeart/2005/8/layout/hierarchy1"/>
    <dgm:cxn modelId="{02B6F630-D5E6-426B-ADA3-1281010C9823}" type="presParOf" srcId="{6236F4DB-BDB6-4F61-8338-688BE1DBB26B}" destId="{9D96C3F6-2E16-4573-BE57-28A5ECAE3558}" srcOrd="1" destOrd="0" presId="urn:microsoft.com/office/officeart/2005/8/layout/hierarchy1"/>
    <dgm:cxn modelId="{CEA46A99-ACD4-4661-B49B-BC69FBCD7360}" type="presParOf" srcId="{5D7BF328-8F0F-4306-9D13-0D386FA2BAFE}" destId="{779E5655-AC36-4B6A-8BA5-D5565340FBF1}" srcOrd="1" destOrd="0" presId="urn:microsoft.com/office/officeart/2005/8/layout/hierarchy1"/>
    <dgm:cxn modelId="{2BA9D7AE-FE63-452F-8D7F-CA64E7CC0E3B}" type="presParOf" srcId="{8421F969-2899-4476-B1D5-92D061ED17CB}" destId="{8847E0C0-BDC2-43E3-ABBC-E8D4F39F7D29}" srcOrd="2" destOrd="0" presId="urn:microsoft.com/office/officeart/2005/8/layout/hierarchy1"/>
    <dgm:cxn modelId="{F1DC0240-D532-4FD8-860E-0D7CFE12D665}" type="presParOf" srcId="{8421F969-2899-4476-B1D5-92D061ED17CB}" destId="{D4DA47F9-F3F8-40EC-9A84-8A9F373804DB}" srcOrd="3" destOrd="0" presId="urn:microsoft.com/office/officeart/2005/8/layout/hierarchy1"/>
    <dgm:cxn modelId="{35D0135A-97DE-4AAD-AFC2-B819DD52768E}" type="presParOf" srcId="{D4DA47F9-F3F8-40EC-9A84-8A9F373804DB}" destId="{41F541BC-F251-4CC1-A33E-E1A68379F935}" srcOrd="0" destOrd="0" presId="urn:microsoft.com/office/officeart/2005/8/layout/hierarchy1"/>
    <dgm:cxn modelId="{0A12F526-21CC-4FDD-BA05-DEE08B026259}" type="presParOf" srcId="{41F541BC-F251-4CC1-A33E-E1A68379F935}" destId="{2D4D253B-D5C2-41D9-BFD9-EEF3664D75B9}" srcOrd="0" destOrd="0" presId="urn:microsoft.com/office/officeart/2005/8/layout/hierarchy1"/>
    <dgm:cxn modelId="{76C802EA-E468-4F62-B4AC-FE310B91CA08}" type="presParOf" srcId="{41F541BC-F251-4CC1-A33E-E1A68379F935}" destId="{15088CC7-DAD3-464A-A446-0E71A8FB3D59}" srcOrd="1" destOrd="0" presId="urn:microsoft.com/office/officeart/2005/8/layout/hierarchy1"/>
    <dgm:cxn modelId="{319F077D-2743-4162-9C79-13766381D87B}" type="presParOf" srcId="{D4DA47F9-F3F8-40EC-9A84-8A9F373804DB}" destId="{AD9EC2CF-296C-4DC2-989C-88C0D9E456F0}" srcOrd="1" destOrd="0" presId="urn:microsoft.com/office/officeart/2005/8/layout/hierarchy1"/>
    <dgm:cxn modelId="{EF6F6094-EB32-465B-8520-47027ECBDBB2}" type="presParOf" srcId="{8421F969-2899-4476-B1D5-92D061ED17CB}" destId="{DADF7DA7-F3A1-4439-A90D-4580D4A0A0CF}" srcOrd="4" destOrd="0" presId="urn:microsoft.com/office/officeart/2005/8/layout/hierarchy1"/>
    <dgm:cxn modelId="{7E142C49-A279-49F2-8E83-EDD249824473}" type="presParOf" srcId="{8421F969-2899-4476-B1D5-92D061ED17CB}" destId="{F9976FB0-CAC0-418B-98F9-534A96F30078}" srcOrd="5" destOrd="0" presId="urn:microsoft.com/office/officeart/2005/8/layout/hierarchy1"/>
    <dgm:cxn modelId="{20FB009F-80CB-4657-A433-7A2734724664}" type="presParOf" srcId="{F9976FB0-CAC0-418B-98F9-534A96F30078}" destId="{765BDD58-C3FD-4407-9B1A-2B9DA6C9BB30}" srcOrd="0" destOrd="0" presId="urn:microsoft.com/office/officeart/2005/8/layout/hierarchy1"/>
    <dgm:cxn modelId="{F7763485-5B9C-447C-A432-01BA69E0777C}" type="presParOf" srcId="{765BDD58-C3FD-4407-9B1A-2B9DA6C9BB30}" destId="{2DBE0A0C-EF6A-4BE9-8DD0-3007735EDF17}" srcOrd="0" destOrd="0" presId="urn:microsoft.com/office/officeart/2005/8/layout/hierarchy1"/>
    <dgm:cxn modelId="{50DFC0D9-2E70-4BFA-BD9A-35DC36E257EE}" type="presParOf" srcId="{765BDD58-C3FD-4407-9B1A-2B9DA6C9BB30}" destId="{C2B082F8-8CEF-4D4F-9289-6D86469F28CA}" srcOrd="1" destOrd="0" presId="urn:microsoft.com/office/officeart/2005/8/layout/hierarchy1"/>
    <dgm:cxn modelId="{7F6AB2F5-E947-4A0D-80D4-50D06AB473A2}" type="presParOf" srcId="{F9976FB0-CAC0-418B-98F9-534A96F30078}" destId="{8C102835-9D7C-4B07-AE01-2F8AF76FCD09}" srcOrd="1" destOrd="0" presId="urn:microsoft.com/office/officeart/2005/8/layout/hierarchy1"/>
    <dgm:cxn modelId="{D54E9B4E-9CA7-41F7-A004-0718839DA815}" type="presParOf" srcId="{14A027D7-91CB-4DC0-8A28-22D922882718}" destId="{90EC13C9-8B46-4681-AF11-2F24B0AC3141}" srcOrd="2" destOrd="0" presId="urn:microsoft.com/office/officeart/2005/8/layout/hierarchy1"/>
    <dgm:cxn modelId="{419039CD-52DC-4C6C-BDFC-AC2FA023C412}" type="presParOf" srcId="{14A027D7-91CB-4DC0-8A28-22D922882718}" destId="{A45BEFE6-47E0-437C-874E-7065A92A434D}" srcOrd="3" destOrd="0" presId="urn:microsoft.com/office/officeart/2005/8/layout/hierarchy1"/>
    <dgm:cxn modelId="{80AA48D6-5459-47A3-900A-6697F7EF61C1}" type="presParOf" srcId="{A45BEFE6-47E0-437C-874E-7065A92A434D}" destId="{85F6DBF5-80D0-4A72-8C36-D7C9BC5089FA}" srcOrd="0" destOrd="0" presId="urn:microsoft.com/office/officeart/2005/8/layout/hierarchy1"/>
    <dgm:cxn modelId="{CCB7F535-9B65-427B-A5ED-F199C0DBA1CB}" type="presParOf" srcId="{85F6DBF5-80D0-4A72-8C36-D7C9BC5089FA}" destId="{90B4C5BA-6287-437F-8ECD-3128BD292808}" srcOrd="0" destOrd="0" presId="urn:microsoft.com/office/officeart/2005/8/layout/hierarchy1"/>
    <dgm:cxn modelId="{75292162-3266-4FCE-8D93-667F5EB880C7}" type="presParOf" srcId="{85F6DBF5-80D0-4A72-8C36-D7C9BC5089FA}" destId="{CBF4C4C3-3DF0-4333-B209-C5609F8EA1F4}" srcOrd="1" destOrd="0" presId="urn:microsoft.com/office/officeart/2005/8/layout/hierarchy1"/>
    <dgm:cxn modelId="{67C49232-CAD3-4A47-95A6-B06D61AED8F6}" type="presParOf" srcId="{A45BEFE6-47E0-437C-874E-7065A92A434D}" destId="{2821262D-F9A6-4E76-88A6-EFBF29AF4290}" srcOrd="1" destOrd="0" presId="urn:microsoft.com/office/officeart/2005/8/layout/hierarchy1"/>
    <dgm:cxn modelId="{A39CE362-1622-4B51-9D0C-B92839BAC43E}" type="presParOf" srcId="{2821262D-F9A6-4E76-88A6-EFBF29AF4290}" destId="{CD79751C-997B-4FFB-B1E2-15ABA84A76B4}" srcOrd="0" destOrd="0" presId="urn:microsoft.com/office/officeart/2005/8/layout/hierarchy1"/>
    <dgm:cxn modelId="{9A8B36CD-ACE5-4B75-A31F-D51744F71607}" type="presParOf" srcId="{2821262D-F9A6-4E76-88A6-EFBF29AF4290}" destId="{91C50C8B-A858-4F74-B98F-7F430CF22FAF}" srcOrd="1" destOrd="0" presId="urn:microsoft.com/office/officeart/2005/8/layout/hierarchy1"/>
    <dgm:cxn modelId="{0D69DE11-FA20-4211-87D6-02E78D88CBBC}" type="presParOf" srcId="{91C50C8B-A858-4F74-B98F-7F430CF22FAF}" destId="{6AF5DD87-DEDC-4E2C-890B-0003262C4D75}" srcOrd="0" destOrd="0" presId="urn:microsoft.com/office/officeart/2005/8/layout/hierarchy1"/>
    <dgm:cxn modelId="{5601615C-C195-41C5-934D-5B898324320B}" type="presParOf" srcId="{6AF5DD87-DEDC-4E2C-890B-0003262C4D75}" destId="{8AA9621A-A756-492B-8C3C-9D67696CA390}" srcOrd="0" destOrd="0" presId="urn:microsoft.com/office/officeart/2005/8/layout/hierarchy1"/>
    <dgm:cxn modelId="{9A846178-2856-4B74-B9DE-5AD879679AD1}" type="presParOf" srcId="{6AF5DD87-DEDC-4E2C-890B-0003262C4D75}" destId="{989DED39-5C6D-432D-930E-F58995FB43EF}" srcOrd="1" destOrd="0" presId="urn:microsoft.com/office/officeart/2005/8/layout/hierarchy1"/>
    <dgm:cxn modelId="{05BF5972-EE1E-4776-BD61-5BB97924A415}" type="presParOf" srcId="{91C50C8B-A858-4F74-B98F-7F430CF22FAF}" destId="{3D556BF0-8E47-4115-856E-C904DFF38F50}" srcOrd="1" destOrd="0" presId="urn:microsoft.com/office/officeart/2005/8/layout/hierarchy1"/>
    <dgm:cxn modelId="{939C388A-0F8E-4477-8D7E-21841CFEE9CD}" type="presParOf" srcId="{14A027D7-91CB-4DC0-8A28-22D922882718}" destId="{110DFDEA-A152-4008-8B66-3AF837463A07}" srcOrd="4" destOrd="0" presId="urn:microsoft.com/office/officeart/2005/8/layout/hierarchy1"/>
    <dgm:cxn modelId="{002540D0-E91D-4124-9CE6-AF584A16D8AC}" type="presParOf" srcId="{14A027D7-91CB-4DC0-8A28-22D922882718}" destId="{685D87CE-E99C-43C7-8882-486CCCA2A8E6}" srcOrd="5" destOrd="0" presId="urn:microsoft.com/office/officeart/2005/8/layout/hierarchy1"/>
    <dgm:cxn modelId="{0A138A12-F133-49F2-9D32-6A9E3E40257A}" type="presParOf" srcId="{685D87CE-E99C-43C7-8882-486CCCA2A8E6}" destId="{0A52447B-BE5D-4FF2-9B50-1B004699CA60}" srcOrd="0" destOrd="0" presId="urn:microsoft.com/office/officeart/2005/8/layout/hierarchy1"/>
    <dgm:cxn modelId="{E73B9161-749E-419A-B194-426811123B2A}" type="presParOf" srcId="{0A52447B-BE5D-4FF2-9B50-1B004699CA60}" destId="{43C2BDA4-E7BA-40B6-8BC1-5E9006B863A4}" srcOrd="0" destOrd="0" presId="urn:microsoft.com/office/officeart/2005/8/layout/hierarchy1"/>
    <dgm:cxn modelId="{4BBA9770-4CDB-4F39-AE8F-80391B06851A}" type="presParOf" srcId="{0A52447B-BE5D-4FF2-9B50-1B004699CA60}" destId="{5EEE0EE3-BED4-4D2B-ACB7-6E86ABDA429B}" srcOrd="1" destOrd="0" presId="urn:microsoft.com/office/officeart/2005/8/layout/hierarchy1"/>
    <dgm:cxn modelId="{3CA6F028-5912-4DD6-BBDC-AA052FE9C819}" type="presParOf" srcId="{685D87CE-E99C-43C7-8882-486CCCA2A8E6}" destId="{9E508D47-DFA6-4C10-8B1C-980785929097}" srcOrd="1" destOrd="0" presId="urn:microsoft.com/office/officeart/2005/8/layout/hierarchy1"/>
    <dgm:cxn modelId="{E03DFC01-181E-48F0-8BB7-B2DF78BA6C22}" type="presParOf" srcId="{9E508D47-DFA6-4C10-8B1C-980785929097}" destId="{12A60FC1-2FA5-4F84-89B9-B90C54EBB96D}" srcOrd="0" destOrd="0" presId="urn:microsoft.com/office/officeart/2005/8/layout/hierarchy1"/>
    <dgm:cxn modelId="{0C4ED2F3-C4D8-4DE5-8A4F-5D7EAA06033E}" type="presParOf" srcId="{9E508D47-DFA6-4C10-8B1C-980785929097}" destId="{0C07E8C8-21F9-49D8-8FD4-C9EC9D302CC4}" srcOrd="1" destOrd="0" presId="urn:microsoft.com/office/officeart/2005/8/layout/hierarchy1"/>
    <dgm:cxn modelId="{DBEE1F71-FCA6-4AFC-BCC7-3C53A7C8F920}" type="presParOf" srcId="{0C07E8C8-21F9-49D8-8FD4-C9EC9D302CC4}" destId="{739A8E78-8F6E-4160-99BA-862322420D56}" srcOrd="0" destOrd="0" presId="urn:microsoft.com/office/officeart/2005/8/layout/hierarchy1"/>
    <dgm:cxn modelId="{2EB0DDF3-9B11-4E52-9704-20390E2FC0F9}" type="presParOf" srcId="{739A8E78-8F6E-4160-99BA-862322420D56}" destId="{2D1BB85A-C1B4-460E-8C83-0348852FC1BC}" srcOrd="0" destOrd="0" presId="urn:microsoft.com/office/officeart/2005/8/layout/hierarchy1"/>
    <dgm:cxn modelId="{1443739E-C417-493C-9BEA-942AFF44FAB2}" type="presParOf" srcId="{739A8E78-8F6E-4160-99BA-862322420D56}" destId="{E5DCCC20-6789-44C2-AA19-E2B1C30A4F50}" srcOrd="1" destOrd="0" presId="urn:microsoft.com/office/officeart/2005/8/layout/hierarchy1"/>
    <dgm:cxn modelId="{ACDB47E1-43E9-475D-A862-F2D6B2B8D73B}" type="presParOf" srcId="{0C07E8C8-21F9-49D8-8FD4-C9EC9D302CC4}" destId="{6EC9B5BE-3485-4E0C-9C41-56243E58F55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59C7B50-2F5D-4FC1-836C-1688379798F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00327F8-70DA-4378-95F2-6FC347FEDB56}">
      <dgm:prSet phldrT="[Text]"/>
      <dgm:spPr/>
      <dgm:t>
        <a:bodyPr/>
        <a:lstStyle/>
        <a:p>
          <a:pPr rtl="1"/>
          <a:r>
            <a:rPr lang="he-IL" b="1" u="sng" dirty="0"/>
            <a:t>שליחות, מילי, ושליח עושה שליח</a:t>
          </a:r>
        </a:p>
      </dgm:t>
    </dgm:pt>
    <dgm:pt modelId="{0DCBDD5C-1C50-41DE-AED6-3E286CD51675}" type="parTrans" cxnId="{D1E12D4C-D5C7-4FBB-BFA9-E45AE3095873}">
      <dgm:prSet/>
      <dgm:spPr/>
      <dgm:t>
        <a:bodyPr/>
        <a:lstStyle/>
        <a:p>
          <a:pPr rtl="1"/>
          <a:endParaRPr lang="he-IL"/>
        </a:p>
      </dgm:t>
    </dgm:pt>
    <dgm:pt modelId="{27E03FD4-4A6A-453E-87B8-8059DCCE6C4B}" type="sibTrans" cxnId="{D1E12D4C-D5C7-4FBB-BFA9-E45AE3095873}">
      <dgm:prSet/>
      <dgm:spPr/>
      <dgm:t>
        <a:bodyPr/>
        <a:lstStyle/>
        <a:p>
          <a:pPr rtl="1"/>
          <a:endParaRPr lang="he-IL"/>
        </a:p>
      </dgm:t>
    </dgm:pt>
    <dgm:pt modelId="{A1BC85CA-E913-4F7D-AB90-767EA18A65DC}">
      <dgm:prSet phldrT="[Text]"/>
      <dgm:spPr/>
      <dgm:t>
        <a:bodyPr/>
        <a:lstStyle/>
        <a:p>
          <a:pPr rtl="1"/>
          <a:r>
            <a:rPr lang="he-IL" dirty="0"/>
            <a:t>שליח כיד</a:t>
          </a:r>
        </a:p>
      </dgm:t>
    </dgm:pt>
    <dgm:pt modelId="{1E6501A4-E3D5-4256-9E1F-D168C8934619}" type="parTrans" cxnId="{AFEB6F71-A681-4590-8382-A74CFB85DFF8}">
      <dgm:prSet/>
      <dgm:spPr/>
      <dgm:t>
        <a:bodyPr/>
        <a:lstStyle/>
        <a:p>
          <a:pPr rtl="1"/>
          <a:endParaRPr lang="he-IL"/>
        </a:p>
      </dgm:t>
    </dgm:pt>
    <dgm:pt modelId="{9CAD2EEC-1BB6-4553-8F44-2E3C3F4F3295}" type="sibTrans" cxnId="{AFEB6F71-A681-4590-8382-A74CFB85DFF8}">
      <dgm:prSet/>
      <dgm:spPr/>
      <dgm:t>
        <a:bodyPr/>
        <a:lstStyle/>
        <a:p>
          <a:pPr rtl="1"/>
          <a:endParaRPr lang="he-IL"/>
        </a:p>
      </dgm:t>
    </dgm:pt>
    <dgm:pt modelId="{9502188F-C043-43FA-A333-E88E3F3FD8F3}">
      <dgm:prSet phldrT="[Text]"/>
      <dgm:spPr/>
      <dgm:t>
        <a:bodyPr/>
        <a:lstStyle/>
        <a:p>
          <a:pPr rtl="1"/>
          <a:r>
            <a:rPr lang="he-IL" dirty="0"/>
            <a:t>מילי לא ממסר לשליח כיון שאינו בעל דבר, אבל כשיש חפצה של הבעלים שמעביר לשני, השני הוא היד עכשיו</a:t>
          </a:r>
        </a:p>
      </dgm:t>
    </dgm:pt>
    <dgm:pt modelId="{393B0922-FDD5-47E2-B581-E20FFEB72FE5}" type="parTrans" cxnId="{A97A2532-A353-4E0B-BB66-9356477F37B7}">
      <dgm:prSet/>
      <dgm:spPr/>
      <dgm:t>
        <a:bodyPr/>
        <a:lstStyle/>
        <a:p>
          <a:pPr rtl="1"/>
          <a:endParaRPr lang="he-IL"/>
        </a:p>
      </dgm:t>
    </dgm:pt>
    <dgm:pt modelId="{EBBCC2A2-D30E-4610-81FE-BBB225F3D32A}" type="sibTrans" cxnId="{A97A2532-A353-4E0B-BB66-9356477F37B7}">
      <dgm:prSet/>
      <dgm:spPr/>
      <dgm:t>
        <a:bodyPr/>
        <a:lstStyle/>
        <a:p>
          <a:pPr rtl="1"/>
          <a:endParaRPr lang="he-IL"/>
        </a:p>
      </dgm:t>
    </dgm:pt>
    <dgm:pt modelId="{94F55513-FCD6-4F5F-8409-22FD6E9E35E1}">
      <dgm:prSet phldrT="[Text]"/>
      <dgm:spPr/>
      <dgm:t>
        <a:bodyPr/>
        <a:lstStyle/>
        <a:p>
          <a:pPr rtl="1"/>
          <a:r>
            <a:rPr lang="he-IL" dirty="0"/>
            <a:t>שליח כבעל דבר</a:t>
          </a:r>
        </a:p>
      </dgm:t>
    </dgm:pt>
    <dgm:pt modelId="{C2CCB2FB-ABD8-43D4-901B-B56D8CE288F2}" type="parTrans" cxnId="{97B7987E-3933-4446-B785-84CEA805AC23}">
      <dgm:prSet/>
      <dgm:spPr/>
      <dgm:t>
        <a:bodyPr/>
        <a:lstStyle/>
        <a:p>
          <a:pPr rtl="1"/>
          <a:endParaRPr lang="he-IL"/>
        </a:p>
      </dgm:t>
    </dgm:pt>
    <dgm:pt modelId="{7BDBE988-A28D-4FBA-8CEC-9CB8BC001147}" type="sibTrans" cxnId="{97B7987E-3933-4446-B785-84CEA805AC23}">
      <dgm:prSet/>
      <dgm:spPr/>
      <dgm:t>
        <a:bodyPr/>
        <a:lstStyle/>
        <a:p>
          <a:pPr rtl="1"/>
          <a:endParaRPr lang="he-IL"/>
        </a:p>
      </dgm:t>
    </dgm:pt>
    <dgm:pt modelId="{F789068A-80FE-4B37-8B13-0B6116CCF673}">
      <dgm:prSet phldrT="[Text]"/>
      <dgm:spPr/>
      <dgm:t>
        <a:bodyPr/>
        <a:lstStyle/>
        <a:p>
          <a:pPr rtl="1"/>
          <a:r>
            <a:rPr lang="he-IL" dirty="0"/>
            <a:t>שליח לעולם משוי שליח, אבל לפעמים יש צורך גם ליצירת "לשמה"</a:t>
          </a:r>
        </a:p>
      </dgm:t>
    </dgm:pt>
    <dgm:pt modelId="{49A93900-3EA3-4913-BA83-FAAD16E7CA9E}" type="parTrans" cxnId="{64087A3B-F51D-4F75-AEDD-17A3ABB82018}">
      <dgm:prSet/>
      <dgm:spPr/>
      <dgm:t>
        <a:bodyPr/>
        <a:lstStyle/>
        <a:p>
          <a:pPr rtl="1"/>
          <a:endParaRPr lang="he-IL"/>
        </a:p>
      </dgm:t>
    </dgm:pt>
    <dgm:pt modelId="{605ADBF5-0B7E-425B-B8CC-4A0CE605A374}" type="sibTrans" cxnId="{64087A3B-F51D-4F75-AEDD-17A3ABB82018}">
      <dgm:prSet/>
      <dgm:spPr/>
      <dgm:t>
        <a:bodyPr/>
        <a:lstStyle/>
        <a:p>
          <a:pPr rtl="1"/>
          <a:endParaRPr lang="he-IL"/>
        </a:p>
      </dgm:t>
    </dgm:pt>
    <dgm:pt modelId="{5A3BD0C1-E260-45E1-AFA3-ED10014B7E2E}">
      <dgm:prSet phldrT="[Text]"/>
      <dgm:spPr/>
      <dgm:t>
        <a:bodyPr/>
        <a:lstStyle/>
        <a:p>
          <a:pPr rtl="1"/>
          <a:r>
            <a:rPr lang="he-IL" dirty="0"/>
            <a:t>השליח בעל דבר רק כשהוא בתפקיד </a:t>
          </a:r>
        </a:p>
      </dgm:t>
    </dgm:pt>
    <dgm:pt modelId="{82233287-54B6-4F80-8790-E04F0BBEB60E}" type="parTrans" cxnId="{4FE40C24-481B-44E2-AC07-09956A866B6F}">
      <dgm:prSet/>
      <dgm:spPr/>
      <dgm:t>
        <a:bodyPr/>
        <a:lstStyle/>
        <a:p>
          <a:pPr rtl="1"/>
          <a:endParaRPr lang="he-IL"/>
        </a:p>
      </dgm:t>
    </dgm:pt>
    <dgm:pt modelId="{E31CF3C5-E685-4DCF-88A6-76DE1A532B71}" type="sibTrans" cxnId="{4FE40C24-481B-44E2-AC07-09956A866B6F}">
      <dgm:prSet/>
      <dgm:spPr/>
      <dgm:t>
        <a:bodyPr/>
        <a:lstStyle/>
        <a:p>
          <a:pPr rtl="1"/>
          <a:endParaRPr lang="he-IL"/>
        </a:p>
      </dgm:t>
    </dgm:pt>
    <dgm:pt modelId="{952A44AE-D857-4622-B2ED-D974C4430E90}">
      <dgm:prSet phldrT="[Text]"/>
      <dgm:spPr/>
      <dgm:t>
        <a:bodyPr/>
        <a:lstStyle/>
        <a:p>
          <a:pPr rtl="1"/>
          <a:r>
            <a:rPr lang="he-IL" dirty="0"/>
            <a:t>רמב"ם</a:t>
          </a:r>
        </a:p>
      </dgm:t>
    </dgm:pt>
    <dgm:pt modelId="{E0C16260-4AA8-4703-8CEC-AAB46B62A1C9}" type="parTrans" cxnId="{96A193A7-FA8D-4A50-B4AE-44FCE46CF56F}">
      <dgm:prSet/>
      <dgm:spPr/>
      <dgm:t>
        <a:bodyPr/>
        <a:lstStyle/>
        <a:p>
          <a:pPr rtl="1"/>
          <a:endParaRPr lang="he-IL"/>
        </a:p>
      </dgm:t>
    </dgm:pt>
    <dgm:pt modelId="{461CFE62-F56F-4DB5-898F-E46EAC149807}" type="sibTrans" cxnId="{96A193A7-FA8D-4A50-B4AE-44FCE46CF56F}">
      <dgm:prSet/>
      <dgm:spPr/>
      <dgm:t>
        <a:bodyPr/>
        <a:lstStyle/>
        <a:p>
          <a:pPr rtl="1"/>
          <a:endParaRPr lang="he-IL"/>
        </a:p>
      </dgm:t>
    </dgm:pt>
    <dgm:pt modelId="{4416B9F4-11AF-4783-B254-519F130ABE48}">
      <dgm:prSet phldrT="[Text]"/>
      <dgm:spPr/>
      <dgm:t>
        <a:bodyPr/>
        <a:lstStyle/>
        <a:p>
          <a:pPr rtl="1"/>
          <a:r>
            <a:rPr lang="he-IL" dirty="0" err="1"/>
            <a:t>ריב"ש</a:t>
          </a:r>
          <a:r>
            <a:rPr lang="he-IL" dirty="0"/>
            <a:t>- ובמילי הוא לא מתפקד אלא בזמן עשיית השליחות ממש. </a:t>
          </a:r>
        </a:p>
      </dgm:t>
    </dgm:pt>
    <dgm:pt modelId="{28203741-2BEC-4A75-905A-53CC1A949D63}" type="parTrans" cxnId="{5E038F08-1DCF-4A15-A3B1-8E4A12B48D75}">
      <dgm:prSet/>
      <dgm:spPr/>
      <dgm:t>
        <a:bodyPr/>
        <a:lstStyle/>
        <a:p>
          <a:pPr rtl="1"/>
          <a:endParaRPr lang="he-IL"/>
        </a:p>
      </dgm:t>
    </dgm:pt>
    <dgm:pt modelId="{D145734F-0A13-41AF-90A6-5F72B6BC1720}" type="sibTrans" cxnId="{5E038F08-1DCF-4A15-A3B1-8E4A12B48D75}">
      <dgm:prSet/>
      <dgm:spPr/>
      <dgm:t>
        <a:bodyPr/>
        <a:lstStyle/>
        <a:p>
          <a:pPr rtl="1"/>
          <a:endParaRPr lang="he-IL"/>
        </a:p>
      </dgm:t>
    </dgm:pt>
    <dgm:pt modelId="{29A3A572-FE3B-436C-A4D6-3575A6FA7F01}">
      <dgm:prSet phldrT="[Text]"/>
      <dgm:spPr/>
      <dgm:t>
        <a:bodyPr/>
        <a:lstStyle/>
        <a:p>
          <a:pPr rtl="1"/>
          <a:r>
            <a:rPr lang="he-IL" b="1" u="sng" dirty="0"/>
            <a:t>צווי דינים</a:t>
          </a:r>
        </a:p>
      </dgm:t>
    </dgm:pt>
    <dgm:pt modelId="{1F3D2780-4D90-4BAA-9133-7F269E4D2293}" type="parTrans" cxnId="{B289D314-4434-4D91-A1F0-E3FB34F24AE5}">
      <dgm:prSet/>
      <dgm:spPr/>
      <dgm:t>
        <a:bodyPr/>
        <a:lstStyle/>
        <a:p>
          <a:pPr rtl="1"/>
          <a:endParaRPr lang="he-IL"/>
        </a:p>
      </dgm:t>
    </dgm:pt>
    <dgm:pt modelId="{F6F5723E-8584-4C26-ADF3-7BA5017EA60F}" type="sibTrans" cxnId="{B289D314-4434-4D91-A1F0-E3FB34F24AE5}">
      <dgm:prSet/>
      <dgm:spPr/>
      <dgm:t>
        <a:bodyPr/>
        <a:lstStyle/>
        <a:p>
          <a:pPr rtl="1"/>
          <a:endParaRPr lang="he-IL"/>
        </a:p>
      </dgm:t>
    </dgm:pt>
    <dgm:pt modelId="{B67F871D-CBEE-4AF0-A840-BC74072FE22A}">
      <dgm:prSet phldrT="[Text]"/>
      <dgm:spPr/>
      <dgm:t>
        <a:bodyPr/>
        <a:lstStyle/>
        <a:p>
          <a:pPr rtl="1"/>
          <a:r>
            <a:rPr lang="he-IL" dirty="0"/>
            <a:t>ר"י </a:t>
          </a:r>
          <a:r>
            <a:rPr lang="he-IL" dirty="0" err="1"/>
            <a:t>ברצלוני</a:t>
          </a:r>
          <a:r>
            <a:rPr lang="he-IL" dirty="0"/>
            <a:t>- סתם שליח הוי רק יד, ולא בעל דבר. עם קנין הופכים אותו לבעל דבר</a:t>
          </a:r>
        </a:p>
      </dgm:t>
    </dgm:pt>
    <dgm:pt modelId="{DA72C608-FA18-411D-BC66-B6FE11353731}" type="parTrans" cxnId="{BBF4552F-27E4-4E79-98DE-9EC18BEBA4A6}">
      <dgm:prSet/>
      <dgm:spPr/>
      <dgm:t>
        <a:bodyPr/>
        <a:lstStyle/>
        <a:p>
          <a:pPr rtl="1"/>
          <a:endParaRPr lang="he-IL"/>
        </a:p>
      </dgm:t>
    </dgm:pt>
    <dgm:pt modelId="{7F859143-41F8-4F31-82D4-2953E5E822B5}" type="sibTrans" cxnId="{BBF4552F-27E4-4E79-98DE-9EC18BEBA4A6}">
      <dgm:prSet/>
      <dgm:spPr/>
      <dgm:t>
        <a:bodyPr/>
        <a:lstStyle/>
        <a:p>
          <a:pPr rtl="1"/>
          <a:endParaRPr lang="he-IL"/>
        </a:p>
      </dgm:t>
    </dgm:pt>
    <dgm:pt modelId="{5FE8FBFF-AD0B-4DD1-8D12-42F97943E0DF}">
      <dgm:prSet phldrT="[Text]"/>
      <dgm:spPr/>
      <dgm:t>
        <a:bodyPr/>
        <a:lstStyle/>
        <a:p>
          <a:pPr rtl="1"/>
          <a:r>
            <a:rPr lang="he-IL" dirty="0"/>
            <a:t>רש"י?</a:t>
          </a:r>
        </a:p>
      </dgm:t>
    </dgm:pt>
    <dgm:pt modelId="{6F95B582-06D2-48A6-90BC-E53CAF9EAE57}" type="parTrans" cxnId="{A0101E16-8663-407E-9BD5-DDD3794E7424}">
      <dgm:prSet/>
      <dgm:spPr/>
      <dgm:t>
        <a:bodyPr/>
        <a:lstStyle/>
        <a:p>
          <a:pPr rtl="1"/>
          <a:endParaRPr lang="he-IL"/>
        </a:p>
      </dgm:t>
    </dgm:pt>
    <dgm:pt modelId="{5679FAB1-5184-4EC4-8095-491C7F6D2861}" type="sibTrans" cxnId="{A0101E16-8663-407E-9BD5-DDD3794E7424}">
      <dgm:prSet/>
      <dgm:spPr/>
      <dgm:t>
        <a:bodyPr/>
        <a:lstStyle/>
        <a:p>
          <a:pPr rtl="1"/>
          <a:endParaRPr lang="he-IL"/>
        </a:p>
      </dgm:t>
    </dgm:pt>
    <dgm:pt modelId="{B0B7DCA0-0506-416E-83E9-A2E808CDA008}">
      <dgm:prSet phldrT="[Text]"/>
      <dgm:spPr/>
      <dgm:t>
        <a:bodyPr/>
        <a:lstStyle/>
        <a:p>
          <a:pPr rtl="1"/>
          <a:r>
            <a:rPr lang="he-IL"/>
            <a:t>רי"ד</a:t>
          </a:r>
          <a:endParaRPr lang="he-IL" dirty="0"/>
        </a:p>
      </dgm:t>
    </dgm:pt>
    <dgm:pt modelId="{989BA914-28BB-45F1-B28D-A111ECA4B5A0}" type="parTrans" cxnId="{F7F9D663-8D56-4517-B2D0-4E1E60369886}">
      <dgm:prSet/>
      <dgm:spPr/>
      <dgm:t>
        <a:bodyPr/>
        <a:lstStyle/>
        <a:p>
          <a:pPr rtl="1"/>
          <a:endParaRPr lang="he-IL"/>
        </a:p>
      </dgm:t>
    </dgm:pt>
    <dgm:pt modelId="{E59B7F35-0337-49B5-9043-16799C9C6B60}" type="sibTrans" cxnId="{F7F9D663-8D56-4517-B2D0-4E1E60369886}">
      <dgm:prSet/>
      <dgm:spPr/>
      <dgm:t>
        <a:bodyPr/>
        <a:lstStyle/>
        <a:p>
          <a:pPr rtl="1"/>
          <a:endParaRPr lang="he-IL"/>
        </a:p>
      </dgm:t>
    </dgm:pt>
    <dgm:pt modelId="{E2BBE87F-E019-45C5-BA61-1CEF677E1CBB}" type="pres">
      <dgm:prSet presAssocID="{459C7B50-2F5D-4FC1-836C-1688379798FA}" presName="hierChild1" presStyleCnt="0">
        <dgm:presLayoutVars>
          <dgm:chPref val="1"/>
          <dgm:dir val="rev"/>
          <dgm:animOne val="branch"/>
          <dgm:animLvl val="lvl"/>
          <dgm:resizeHandles/>
        </dgm:presLayoutVars>
      </dgm:prSet>
      <dgm:spPr/>
    </dgm:pt>
    <dgm:pt modelId="{E732A465-C506-4891-994B-2B3A52E55BD6}" type="pres">
      <dgm:prSet presAssocID="{A00327F8-70DA-4378-95F2-6FC347FEDB56}" presName="hierRoot1" presStyleCnt="0"/>
      <dgm:spPr/>
    </dgm:pt>
    <dgm:pt modelId="{151E4F66-A45F-4930-B9DE-C6F7D16C975F}" type="pres">
      <dgm:prSet presAssocID="{A00327F8-70DA-4378-95F2-6FC347FEDB56}" presName="composite" presStyleCnt="0"/>
      <dgm:spPr/>
    </dgm:pt>
    <dgm:pt modelId="{096786F0-7781-4D11-86F1-0F9F65D3A25A}" type="pres">
      <dgm:prSet presAssocID="{A00327F8-70DA-4378-95F2-6FC347FEDB56}" presName="background" presStyleLbl="node0" presStyleIdx="0" presStyleCnt="1"/>
      <dgm:spPr/>
    </dgm:pt>
    <dgm:pt modelId="{224836DC-7B87-4534-BFE8-6492ABB30DB8}" type="pres">
      <dgm:prSet presAssocID="{A00327F8-70DA-4378-95F2-6FC347FEDB56}" presName="text" presStyleLbl="fgAcc0" presStyleIdx="0" presStyleCnt="1">
        <dgm:presLayoutVars>
          <dgm:chPref val="3"/>
        </dgm:presLayoutVars>
      </dgm:prSet>
      <dgm:spPr/>
    </dgm:pt>
    <dgm:pt modelId="{D32E5ADE-4899-4CD5-A10D-153E113AB574}" type="pres">
      <dgm:prSet presAssocID="{A00327F8-70DA-4378-95F2-6FC347FEDB56}" presName="hierChild2" presStyleCnt="0"/>
      <dgm:spPr/>
    </dgm:pt>
    <dgm:pt modelId="{BA545AF5-1847-45BF-8EA8-48AA8A5AAFEE}" type="pres">
      <dgm:prSet presAssocID="{C2CCB2FB-ABD8-43D4-901B-B56D8CE288F2}" presName="Name10" presStyleLbl="parChTrans1D2" presStyleIdx="0" presStyleCnt="3"/>
      <dgm:spPr/>
    </dgm:pt>
    <dgm:pt modelId="{A4D95B99-0FC4-45FD-80BD-ECCAC02A0338}" type="pres">
      <dgm:prSet presAssocID="{94F55513-FCD6-4F5F-8409-22FD6E9E35E1}" presName="hierRoot2" presStyleCnt="0"/>
      <dgm:spPr/>
    </dgm:pt>
    <dgm:pt modelId="{42EAC253-4BC1-45E4-A4C4-EB183939C086}" type="pres">
      <dgm:prSet presAssocID="{94F55513-FCD6-4F5F-8409-22FD6E9E35E1}" presName="composite2" presStyleCnt="0"/>
      <dgm:spPr/>
    </dgm:pt>
    <dgm:pt modelId="{F6916B77-26AF-497D-89C4-BB4E9519E597}" type="pres">
      <dgm:prSet presAssocID="{94F55513-FCD6-4F5F-8409-22FD6E9E35E1}" presName="background2" presStyleLbl="node2" presStyleIdx="0" presStyleCnt="3"/>
      <dgm:spPr/>
    </dgm:pt>
    <dgm:pt modelId="{C6D6C218-03B6-4345-91F7-FCD2F5C90912}" type="pres">
      <dgm:prSet presAssocID="{94F55513-FCD6-4F5F-8409-22FD6E9E35E1}" presName="text2" presStyleLbl="fgAcc2" presStyleIdx="0" presStyleCnt="3">
        <dgm:presLayoutVars>
          <dgm:chPref val="3"/>
        </dgm:presLayoutVars>
      </dgm:prSet>
      <dgm:spPr/>
    </dgm:pt>
    <dgm:pt modelId="{1EEAD10E-7148-4373-8733-4C6A2BA2FE24}" type="pres">
      <dgm:prSet presAssocID="{94F55513-FCD6-4F5F-8409-22FD6E9E35E1}" presName="hierChild3" presStyleCnt="0"/>
      <dgm:spPr/>
    </dgm:pt>
    <dgm:pt modelId="{70DED99C-E4CB-4066-A292-4C4E458CE594}" type="pres">
      <dgm:prSet presAssocID="{49A93900-3EA3-4913-BA83-FAAD16E7CA9E}" presName="Name17" presStyleLbl="parChTrans1D3" presStyleIdx="0" presStyleCnt="4"/>
      <dgm:spPr/>
    </dgm:pt>
    <dgm:pt modelId="{15A8B689-C04D-497F-AB66-A0B2E63A5757}" type="pres">
      <dgm:prSet presAssocID="{F789068A-80FE-4B37-8B13-0B6116CCF673}" presName="hierRoot3" presStyleCnt="0"/>
      <dgm:spPr/>
    </dgm:pt>
    <dgm:pt modelId="{73140B4D-13B7-49B0-8890-08485A9A8794}" type="pres">
      <dgm:prSet presAssocID="{F789068A-80FE-4B37-8B13-0B6116CCF673}" presName="composite3" presStyleCnt="0"/>
      <dgm:spPr/>
    </dgm:pt>
    <dgm:pt modelId="{19F388EB-63A2-4398-AE8C-BCA69AB35081}" type="pres">
      <dgm:prSet presAssocID="{F789068A-80FE-4B37-8B13-0B6116CCF673}" presName="background3" presStyleLbl="node3" presStyleIdx="0" presStyleCnt="4"/>
      <dgm:spPr/>
    </dgm:pt>
    <dgm:pt modelId="{AB280EE0-E647-4AC0-88C3-F54D71F99458}" type="pres">
      <dgm:prSet presAssocID="{F789068A-80FE-4B37-8B13-0B6116CCF673}" presName="text3" presStyleLbl="fgAcc3" presStyleIdx="0" presStyleCnt="4">
        <dgm:presLayoutVars>
          <dgm:chPref val="3"/>
        </dgm:presLayoutVars>
      </dgm:prSet>
      <dgm:spPr/>
    </dgm:pt>
    <dgm:pt modelId="{7BE1D116-43A1-49B4-99F2-6C6EF5E52091}" type="pres">
      <dgm:prSet presAssocID="{F789068A-80FE-4B37-8B13-0B6116CCF673}" presName="hierChild4" presStyleCnt="0"/>
      <dgm:spPr/>
    </dgm:pt>
    <dgm:pt modelId="{57CFB980-68F9-4BBF-9A91-1BA712996472}" type="pres">
      <dgm:prSet presAssocID="{E0C16260-4AA8-4703-8CEC-AAB46B62A1C9}" presName="Name23" presStyleLbl="parChTrans1D4" presStyleIdx="0" presStyleCnt="4"/>
      <dgm:spPr/>
    </dgm:pt>
    <dgm:pt modelId="{B9B75B81-D55F-48AE-90D5-87481A0108D0}" type="pres">
      <dgm:prSet presAssocID="{952A44AE-D857-4622-B2ED-D974C4430E90}" presName="hierRoot4" presStyleCnt="0"/>
      <dgm:spPr/>
    </dgm:pt>
    <dgm:pt modelId="{45920CE8-83F4-458B-9259-2F07274F331C}" type="pres">
      <dgm:prSet presAssocID="{952A44AE-D857-4622-B2ED-D974C4430E90}" presName="composite4" presStyleCnt="0"/>
      <dgm:spPr/>
    </dgm:pt>
    <dgm:pt modelId="{420EEC33-13AF-4A56-A3BF-957C88C84227}" type="pres">
      <dgm:prSet presAssocID="{952A44AE-D857-4622-B2ED-D974C4430E90}" presName="background4" presStyleLbl="node4" presStyleIdx="0" presStyleCnt="4"/>
      <dgm:spPr/>
    </dgm:pt>
    <dgm:pt modelId="{EB234221-5FE9-42D0-A857-617D71FCF471}" type="pres">
      <dgm:prSet presAssocID="{952A44AE-D857-4622-B2ED-D974C4430E90}" presName="text4" presStyleLbl="fgAcc4" presStyleIdx="0" presStyleCnt="4">
        <dgm:presLayoutVars>
          <dgm:chPref val="3"/>
        </dgm:presLayoutVars>
      </dgm:prSet>
      <dgm:spPr/>
    </dgm:pt>
    <dgm:pt modelId="{2A941EE4-E962-4068-8A25-B233AD401EBC}" type="pres">
      <dgm:prSet presAssocID="{952A44AE-D857-4622-B2ED-D974C4430E90}" presName="hierChild5" presStyleCnt="0"/>
      <dgm:spPr/>
    </dgm:pt>
    <dgm:pt modelId="{E0E653CB-5B4E-4F8C-800E-676DD48A65C1}" type="pres">
      <dgm:prSet presAssocID="{82233287-54B6-4F80-8790-E04F0BBEB60E}" presName="Name17" presStyleLbl="parChTrans1D3" presStyleIdx="1" presStyleCnt="4"/>
      <dgm:spPr/>
    </dgm:pt>
    <dgm:pt modelId="{F5ED69AE-0226-436E-ADB9-D1AED00C98F0}" type="pres">
      <dgm:prSet presAssocID="{5A3BD0C1-E260-45E1-AFA3-ED10014B7E2E}" presName="hierRoot3" presStyleCnt="0"/>
      <dgm:spPr/>
    </dgm:pt>
    <dgm:pt modelId="{068FE6A6-5164-4AC7-97F1-B9446A4C0CBF}" type="pres">
      <dgm:prSet presAssocID="{5A3BD0C1-E260-45E1-AFA3-ED10014B7E2E}" presName="composite3" presStyleCnt="0"/>
      <dgm:spPr/>
    </dgm:pt>
    <dgm:pt modelId="{95BFB4C0-C442-49E3-AF7B-0F64F73F4B3D}" type="pres">
      <dgm:prSet presAssocID="{5A3BD0C1-E260-45E1-AFA3-ED10014B7E2E}" presName="background3" presStyleLbl="node3" presStyleIdx="1" presStyleCnt="4"/>
      <dgm:spPr/>
    </dgm:pt>
    <dgm:pt modelId="{83410835-1348-4960-A847-692317F14277}" type="pres">
      <dgm:prSet presAssocID="{5A3BD0C1-E260-45E1-AFA3-ED10014B7E2E}" presName="text3" presStyleLbl="fgAcc3" presStyleIdx="1" presStyleCnt="4">
        <dgm:presLayoutVars>
          <dgm:chPref val="3"/>
        </dgm:presLayoutVars>
      </dgm:prSet>
      <dgm:spPr/>
    </dgm:pt>
    <dgm:pt modelId="{61B6DFBB-F237-4510-8001-A2DE7AA05140}" type="pres">
      <dgm:prSet presAssocID="{5A3BD0C1-E260-45E1-AFA3-ED10014B7E2E}" presName="hierChild4" presStyleCnt="0"/>
      <dgm:spPr/>
    </dgm:pt>
    <dgm:pt modelId="{9F35A895-D93B-48F1-92A9-155FD95B89A4}" type="pres">
      <dgm:prSet presAssocID="{28203741-2BEC-4A75-905A-53CC1A949D63}" presName="Name23" presStyleLbl="parChTrans1D4" presStyleIdx="1" presStyleCnt="4"/>
      <dgm:spPr/>
    </dgm:pt>
    <dgm:pt modelId="{25C9A0A4-A64F-42E2-BB04-6135490CB01E}" type="pres">
      <dgm:prSet presAssocID="{4416B9F4-11AF-4783-B254-519F130ABE48}" presName="hierRoot4" presStyleCnt="0"/>
      <dgm:spPr/>
    </dgm:pt>
    <dgm:pt modelId="{51E329CC-5BC5-4460-94AA-AA3A7CC9163C}" type="pres">
      <dgm:prSet presAssocID="{4416B9F4-11AF-4783-B254-519F130ABE48}" presName="composite4" presStyleCnt="0"/>
      <dgm:spPr/>
    </dgm:pt>
    <dgm:pt modelId="{FB0B4E68-5853-4B3E-B82E-D9B390D91105}" type="pres">
      <dgm:prSet presAssocID="{4416B9F4-11AF-4783-B254-519F130ABE48}" presName="background4" presStyleLbl="node4" presStyleIdx="1" presStyleCnt="4"/>
      <dgm:spPr/>
    </dgm:pt>
    <dgm:pt modelId="{367C196F-992C-42CD-978F-9364FFC254CF}" type="pres">
      <dgm:prSet presAssocID="{4416B9F4-11AF-4783-B254-519F130ABE48}" presName="text4" presStyleLbl="fgAcc4" presStyleIdx="1" presStyleCnt="4">
        <dgm:presLayoutVars>
          <dgm:chPref val="3"/>
        </dgm:presLayoutVars>
      </dgm:prSet>
      <dgm:spPr/>
    </dgm:pt>
    <dgm:pt modelId="{DB117F9A-3A8E-4C6A-B9AD-BCEE03FF5219}" type="pres">
      <dgm:prSet presAssocID="{4416B9F4-11AF-4783-B254-519F130ABE48}" presName="hierChild5" presStyleCnt="0"/>
      <dgm:spPr/>
    </dgm:pt>
    <dgm:pt modelId="{28E91023-731B-4813-8785-7662B1837FA3}" type="pres">
      <dgm:prSet presAssocID="{1F3D2780-4D90-4BAA-9133-7F269E4D2293}" presName="Name10" presStyleLbl="parChTrans1D2" presStyleIdx="1" presStyleCnt="3"/>
      <dgm:spPr/>
    </dgm:pt>
    <dgm:pt modelId="{4792CB13-83B4-4AF7-B5F6-1AB521A4B325}" type="pres">
      <dgm:prSet presAssocID="{29A3A572-FE3B-436C-A4D6-3575A6FA7F01}" presName="hierRoot2" presStyleCnt="0"/>
      <dgm:spPr/>
    </dgm:pt>
    <dgm:pt modelId="{DD377A08-7FC2-42ED-ADCD-4A190EC8250C}" type="pres">
      <dgm:prSet presAssocID="{29A3A572-FE3B-436C-A4D6-3575A6FA7F01}" presName="composite2" presStyleCnt="0"/>
      <dgm:spPr/>
    </dgm:pt>
    <dgm:pt modelId="{2D77F449-6A88-4D47-9CDF-3D8CDD7ED06B}" type="pres">
      <dgm:prSet presAssocID="{29A3A572-FE3B-436C-A4D6-3575A6FA7F01}" presName="background2" presStyleLbl="node2" presStyleIdx="1" presStyleCnt="3"/>
      <dgm:spPr/>
    </dgm:pt>
    <dgm:pt modelId="{2A05B3C5-1FFA-4E32-863C-F6A1ECD10F04}" type="pres">
      <dgm:prSet presAssocID="{29A3A572-FE3B-436C-A4D6-3575A6FA7F01}" presName="text2" presStyleLbl="fgAcc2" presStyleIdx="1" presStyleCnt="3">
        <dgm:presLayoutVars>
          <dgm:chPref val="3"/>
        </dgm:presLayoutVars>
      </dgm:prSet>
      <dgm:spPr/>
    </dgm:pt>
    <dgm:pt modelId="{9EEFA33C-22C2-4AA7-B2F6-9D28008FD1F3}" type="pres">
      <dgm:prSet presAssocID="{29A3A572-FE3B-436C-A4D6-3575A6FA7F01}" presName="hierChild3" presStyleCnt="0"/>
      <dgm:spPr/>
    </dgm:pt>
    <dgm:pt modelId="{B739D21E-EC64-4B0E-8506-62082EE05360}" type="pres">
      <dgm:prSet presAssocID="{DA72C608-FA18-411D-BC66-B6FE11353731}" presName="Name17" presStyleLbl="parChTrans1D3" presStyleIdx="2" presStyleCnt="4"/>
      <dgm:spPr/>
    </dgm:pt>
    <dgm:pt modelId="{B8DBBB5E-D40C-4B32-9281-A2667AC72F03}" type="pres">
      <dgm:prSet presAssocID="{B67F871D-CBEE-4AF0-A840-BC74072FE22A}" presName="hierRoot3" presStyleCnt="0"/>
      <dgm:spPr/>
    </dgm:pt>
    <dgm:pt modelId="{4CC39145-2933-4D8F-BD2D-2C250D604877}" type="pres">
      <dgm:prSet presAssocID="{B67F871D-CBEE-4AF0-A840-BC74072FE22A}" presName="composite3" presStyleCnt="0"/>
      <dgm:spPr/>
    </dgm:pt>
    <dgm:pt modelId="{89ACE287-80D5-49BD-BAA1-E65F9E9F033E}" type="pres">
      <dgm:prSet presAssocID="{B67F871D-CBEE-4AF0-A840-BC74072FE22A}" presName="background3" presStyleLbl="node3" presStyleIdx="2" presStyleCnt="4"/>
      <dgm:spPr/>
    </dgm:pt>
    <dgm:pt modelId="{D20BB758-93F2-400A-AF00-C11779712574}" type="pres">
      <dgm:prSet presAssocID="{B67F871D-CBEE-4AF0-A840-BC74072FE22A}" presName="text3" presStyleLbl="fgAcc3" presStyleIdx="2" presStyleCnt="4">
        <dgm:presLayoutVars>
          <dgm:chPref val="3"/>
        </dgm:presLayoutVars>
      </dgm:prSet>
      <dgm:spPr/>
    </dgm:pt>
    <dgm:pt modelId="{51B05277-96BF-4B5D-BF16-A0C22D32EC07}" type="pres">
      <dgm:prSet presAssocID="{B67F871D-CBEE-4AF0-A840-BC74072FE22A}" presName="hierChild4" presStyleCnt="0"/>
      <dgm:spPr/>
    </dgm:pt>
    <dgm:pt modelId="{1C3502DB-CFC0-4B03-B7A3-0D3AB8A04282}" type="pres">
      <dgm:prSet presAssocID="{1E6501A4-E3D5-4256-9E1F-D168C8934619}" presName="Name10" presStyleLbl="parChTrans1D2" presStyleIdx="2" presStyleCnt="3"/>
      <dgm:spPr/>
    </dgm:pt>
    <dgm:pt modelId="{69547D9E-8ED9-46B3-B6D1-7733F0FA9821}" type="pres">
      <dgm:prSet presAssocID="{A1BC85CA-E913-4F7D-AB90-767EA18A65DC}" presName="hierRoot2" presStyleCnt="0"/>
      <dgm:spPr/>
    </dgm:pt>
    <dgm:pt modelId="{CD222CEB-CBBC-4ADD-8A19-B84A544AE2B8}" type="pres">
      <dgm:prSet presAssocID="{A1BC85CA-E913-4F7D-AB90-767EA18A65DC}" presName="composite2" presStyleCnt="0"/>
      <dgm:spPr/>
    </dgm:pt>
    <dgm:pt modelId="{2AAFA6C0-BCD4-4387-BF54-78FD2F363FE4}" type="pres">
      <dgm:prSet presAssocID="{A1BC85CA-E913-4F7D-AB90-767EA18A65DC}" presName="background2" presStyleLbl="node2" presStyleIdx="2" presStyleCnt="3"/>
      <dgm:spPr/>
    </dgm:pt>
    <dgm:pt modelId="{F39169E4-E591-4102-8B68-6D167FCACE84}" type="pres">
      <dgm:prSet presAssocID="{A1BC85CA-E913-4F7D-AB90-767EA18A65DC}" presName="text2" presStyleLbl="fgAcc2" presStyleIdx="2" presStyleCnt="3">
        <dgm:presLayoutVars>
          <dgm:chPref val="3"/>
        </dgm:presLayoutVars>
      </dgm:prSet>
      <dgm:spPr/>
    </dgm:pt>
    <dgm:pt modelId="{861B247F-1F90-41BE-B2CA-3C5C3F95BF44}" type="pres">
      <dgm:prSet presAssocID="{A1BC85CA-E913-4F7D-AB90-767EA18A65DC}" presName="hierChild3" presStyleCnt="0"/>
      <dgm:spPr/>
    </dgm:pt>
    <dgm:pt modelId="{B9F2EB5A-383B-4C14-884F-3280C2D7704A}" type="pres">
      <dgm:prSet presAssocID="{393B0922-FDD5-47E2-B581-E20FFEB72FE5}" presName="Name17" presStyleLbl="parChTrans1D3" presStyleIdx="3" presStyleCnt="4"/>
      <dgm:spPr/>
    </dgm:pt>
    <dgm:pt modelId="{6541E361-54AF-4063-8751-B596EEE15C92}" type="pres">
      <dgm:prSet presAssocID="{9502188F-C043-43FA-A333-E88E3F3FD8F3}" presName="hierRoot3" presStyleCnt="0"/>
      <dgm:spPr/>
    </dgm:pt>
    <dgm:pt modelId="{597FF55C-B2F5-4C18-8DD8-48B4B3764A42}" type="pres">
      <dgm:prSet presAssocID="{9502188F-C043-43FA-A333-E88E3F3FD8F3}" presName="composite3" presStyleCnt="0"/>
      <dgm:spPr/>
    </dgm:pt>
    <dgm:pt modelId="{8AD63901-FE3F-429A-96AF-E2E281B78976}" type="pres">
      <dgm:prSet presAssocID="{9502188F-C043-43FA-A333-E88E3F3FD8F3}" presName="background3" presStyleLbl="node3" presStyleIdx="3" presStyleCnt="4"/>
      <dgm:spPr/>
    </dgm:pt>
    <dgm:pt modelId="{3932BA7F-9B80-4D79-921C-8D775093AC56}" type="pres">
      <dgm:prSet presAssocID="{9502188F-C043-43FA-A333-E88E3F3FD8F3}" presName="text3" presStyleLbl="fgAcc3" presStyleIdx="3" presStyleCnt="4">
        <dgm:presLayoutVars>
          <dgm:chPref val="3"/>
        </dgm:presLayoutVars>
      </dgm:prSet>
      <dgm:spPr/>
    </dgm:pt>
    <dgm:pt modelId="{2240821F-0D88-497C-85CA-1B46F18E8853}" type="pres">
      <dgm:prSet presAssocID="{9502188F-C043-43FA-A333-E88E3F3FD8F3}" presName="hierChild4" presStyleCnt="0"/>
      <dgm:spPr/>
    </dgm:pt>
    <dgm:pt modelId="{0E501BC0-A977-4709-AE53-E9B16DBCD898}" type="pres">
      <dgm:prSet presAssocID="{6F95B582-06D2-48A6-90BC-E53CAF9EAE57}" presName="Name23" presStyleLbl="parChTrans1D4" presStyleIdx="2" presStyleCnt="4"/>
      <dgm:spPr/>
    </dgm:pt>
    <dgm:pt modelId="{BF15D3DB-4446-4743-9FB0-283C4E85557F}" type="pres">
      <dgm:prSet presAssocID="{5FE8FBFF-AD0B-4DD1-8D12-42F97943E0DF}" presName="hierRoot4" presStyleCnt="0"/>
      <dgm:spPr/>
    </dgm:pt>
    <dgm:pt modelId="{E7459D11-0441-4957-AA06-95D33F42B654}" type="pres">
      <dgm:prSet presAssocID="{5FE8FBFF-AD0B-4DD1-8D12-42F97943E0DF}" presName="composite4" presStyleCnt="0"/>
      <dgm:spPr/>
    </dgm:pt>
    <dgm:pt modelId="{B7F8B9EF-4844-429B-A3C3-297ECBA38747}" type="pres">
      <dgm:prSet presAssocID="{5FE8FBFF-AD0B-4DD1-8D12-42F97943E0DF}" presName="background4" presStyleLbl="node4" presStyleIdx="2" presStyleCnt="4"/>
      <dgm:spPr/>
    </dgm:pt>
    <dgm:pt modelId="{1DD1EA38-2504-4A87-B3EF-DCFD263EAB2A}" type="pres">
      <dgm:prSet presAssocID="{5FE8FBFF-AD0B-4DD1-8D12-42F97943E0DF}" presName="text4" presStyleLbl="fgAcc4" presStyleIdx="2" presStyleCnt="4">
        <dgm:presLayoutVars>
          <dgm:chPref val="3"/>
        </dgm:presLayoutVars>
      </dgm:prSet>
      <dgm:spPr/>
    </dgm:pt>
    <dgm:pt modelId="{9E00D339-89EB-4D11-A771-1527BB32405A}" type="pres">
      <dgm:prSet presAssocID="{5FE8FBFF-AD0B-4DD1-8D12-42F97943E0DF}" presName="hierChild5" presStyleCnt="0"/>
      <dgm:spPr/>
    </dgm:pt>
    <dgm:pt modelId="{0CEE25FF-DCA7-4CB0-B92E-09114DC5DC71}" type="pres">
      <dgm:prSet presAssocID="{989BA914-28BB-45F1-B28D-A111ECA4B5A0}" presName="Name23" presStyleLbl="parChTrans1D4" presStyleIdx="3" presStyleCnt="4"/>
      <dgm:spPr/>
    </dgm:pt>
    <dgm:pt modelId="{EEEA5406-9939-4D1C-9DB1-0EF09F83A7C4}" type="pres">
      <dgm:prSet presAssocID="{B0B7DCA0-0506-416E-83E9-A2E808CDA008}" presName="hierRoot4" presStyleCnt="0"/>
      <dgm:spPr/>
    </dgm:pt>
    <dgm:pt modelId="{7F38C8EE-3613-4C8A-A225-B5B857600F44}" type="pres">
      <dgm:prSet presAssocID="{B0B7DCA0-0506-416E-83E9-A2E808CDA008}" presName="composite4" presStyleCnt="0"/>
      <dgm:spPr/>
    </dgm:pt>
    <dgm:pt modelId="{4F458562-678F-443D-9FBD-FF3D57A2A539}" type="pres">
      <dgm:prSet presAssocID="{B0B7DCA0-0506-416E-83E9-A2E808CDA008}" presName="background4" presStyleLbl="node4" presStyleIdx="3" presStyleCnt="4"/>
      <dgm:spPr/>
    </dgm:pt>
    <dgm:pt modelId="{167A8718-D991-48C6-A035-F5B7CED93941}" type="pres">
      <dgm:prSet presAssocID="{B0B7DCA0-0506-416E-83E9-A2E808CDA008}" presName="text4" presStyleLbl="fgAcc4" presStyleIdx="3" presStyleCnt="4">
        <dgm:presLayoutVars>
          <dgm:chPref val="3"/>
        </dgm:presLayoutVars>
      </dgm:prSet>
      <dgm:spPr/>
    </dgm:pt>
    <dgm:pt modelId="{15B1D1CE-737A-4A8D-BC86-8DE7D7D25AE7}" type="pres">
      <dgm:prSet presAssocID="{B0B7DCA0-0506-416E-83E9-A2E808CDA008}" presName="hierChild5" presStyleCnt="0"/>
      <dgm:spPr/>
    </dgm:pt>
  </dgm:ptLst>
  <dgm:cxnLst>
    <dgm:cxn modelId="{3F1D0504-0F8F-4FAE-9C68-E2CC623EB266}" type="presOf" srcId="{DA72C608-FA18-411D-BC66-B6FE11353731}" destId="{B739D21E-EC64-4B0E-8506-62082EE05360}" srcOrd="0" destOrd="0" presId="urn:microsoft.com/office/officeart/2005/8/layout/hierarchy1"/>
    <dgm:cxn modelId="{977D9306-CC1A-4BD0-A004-7A817FBFBE63}" type="presOf" srcId="{B67F871D-CBEE-4AF0-A840-BC74072FE22A}" destId="{D20BB758-93F2-400A-AF00-C11779712574}" srcOrd="0" destOrd="0" presId="urn:microsoft.com/office/officeart/2005/8/layout/hierarchy1"/>
    <dgm:cxn modelId="{5E038F08-1DCF-4A15-A3B1-8E4A12B48D75}" srcId="{5A3BD0C1-E260-45E1-AFA3-ED10014B7E2E}" destId="{4416B9F4-11AF-4783-B254-519F130ABE48}" srcOrd="0" destOrd="0" parTransId="{28203741-2BEC-4A75-905A-53CC1A949D63}" sibTransId="{D145734F-0A13-41AF-90A6-5F72B6BC1720}"/>
    <dgm:cxn modelId="{6015870D-7D44-4035-988F-88B161C11821}" type="presOf" srcId="{6F95B582-06D2-48A6-90BC-E53CAF9EAE57}" destId="{0E501BC0-A977-4709-AE53-E9B16DBCD898}" srcOrd="0" destOrd="0" presId="urn:microsoft.com/office/officeart/2005/8/layout/hierarchy1"/>
    <dgm:cxn modelId="{B289D314-4434-4D91-A1F0-E3FB34F24AE5}" srcId="{A00327F8-70DA-4378-95F2-6FC347FEDB56}" destId="{29A3A572-FE3B-436C-A4D6-3575A6FA7F01}" srcOrd="1" destOrd="0" parTransId="{1F3D2780-4D90-4BAA-9133-7F269E4D2293}" sibTransId="{F6F5723E-8584-4C26-ADF3-7BA5017EA60F}"/>
    <dgm:cxn modelId="{A0101E16-8663-407E-9BD5-DDD3794E7424}" srcId="{9502188F-C043-43FA-A333-E88E3F3FD8F3}" destId="{5FE8FBFF-AD0B-4DD1-8D12-42F97943E0DF}" srcOrd="0" destOrd="0" parTransId="{6F95B582-06D2-48A6-90BC-E53CAF9EAE57}" sibTransId="{5679FAB1-5184-4EC4-8095-491C7F6D2861}"/>
    <dgm:cxn modelId="{9855EE1D-D0D7-4207-B635-0BDE0F037DBB}" type="presOf" srcId="{393B0922-FDD5-47E2-B581-E20FFEB72FE5}" destId="{B9F2EB5A-383B-4C14-884F-3280C2D7704A}" srcOrd="0" destOrd="0" presId="urn:microsoft.com/office/officeart/2005/8/layout/hierarchy1"/>
    <dgm:cxn modelId="{2A2D0522-53B5-40D0-97FA-CFBF3AA3DEA0}" type="presOf" srcId="{A1BC85CA-E913-4F7D-AB90-767EA18A65DC}" destId="{F39169E4-E591-4102-8B68-6D167FCACE84}" srcOrd="0" destOrd="0" presId="urn:microsoft.com/office/officeart/2005/8/layout/hierarchy1"/>
    <dgm:cxn modelId="{4FE40C24-481B-44E2-AC07-09956A866B6F}" srcId="{94F55513-FCD6-4F5F-8409-22FD6E9E35E1}" destId="{5A3BD0C1-E260-45E1-AFA3-ED10014B7E2E}" srcOrd="1" destOrd="0" parTransId="{82233287-54B6-4F80-8790-E04F0BBEB60E}" sibTransId="{E31CF3C5-E685-4DCF-88A6-76DE1A532B71}"/>
    <dgm:cxn modelId="{CBA1D128-AC5E-45BE-B838-36047106E6BC}" type="presOf" srcId="{82233287-54B6-4F80-8790-E04F0BBEB60E}" destId="{E0E653CB-5B4E-4F8C-800E-676DD48A65C1}" srcOrd="0" destOrd="0" presId="urn:microsoft.com/office/officeart/2005/8/layout/hierarchy1"/>
    <dgm:cxn modelId="{5685012B-1440-40C4-9AA4-9B4BF4E2D1D5}" type="presOf" srcId="{E0C16260-4AA8-4703-8CEC-AAB46B62A1C9}" destId="{57CFB980-68F9-4BBF-9A91-1BA712996472}" srcOrd="0" destOrd="0" presId="urn:microsoft.com/office/officeart/2005/8/layout/hierarchy1"/>
    <dgm:cxn modelId="{BBF4552F-27E4-4E79-98DE-9EC18BEBA4A6}" srcId="{29A3A572-FE3B-436C-A4D6-3575A6FA7F01}" destId="{B67F871D-CBEE-4AF0-A840-BC74072FE22A}" srcOrd="0" destOrd="0" parTransId="{DA72C608-FA18-411D-BC66-B6FE11353731}" sibTransId="{7F859143-41F8-4F31-82D4-2953E5E822B5}"/>
    <dgm:cxn modelId="{A97A2532-A353-4E0B-BB66-9356477F37B7}" srcId="{A1BC85CA-E913-4F7D-AB90-767EA18A65DC}" destId="{9502188F-C043-43FA-A333-E88E3F3FD8F3}" srcOrd="0" destOrd="0" parTransId="{393B0922-FDD5-47E2-B581-E20FFEB72FE5}" sibTransId="{EBBCC2A2-D30E-4610-81FE-BBB225F3D32A}"/>
    <dgm:cxn modelId="{64087A3B-F51D-4F75-AEDD-17A3ABB82018}" srcId="{94F55513-FCD6-4F5F-8409-22FD6E9E35E1}" destId="{F789068A-80FE-4B37-8B13-0B6116CCF673}" srcOrd="0" destOrd="0" parTransId="{49A93900-3EA3-4913-BA83-FAAD16E7CA9E}" sibTransId="{605ADBF5-0B7E-425B-B8CC-4A0CE605A374}"/>
    <dgm:cxn modelId="{F3AE873D-F934-40E1-9FC3-44178D040E76}" type="presOf" srcId="{29A3A572-FE3B-436C-A4D6-3575A6FA7F01}" destId="{2A05B3C5-1FFA-4E32-863C-F6A1ECD10F04}" srcOrd="0" destOrd="0" presId="urn:microsoft.com/office/officeart/2005/8/layout/hierarchy1"/>
    <dgm:cxn modelId="{F7F9D663-8D56-4517-B2D0-4E1E60369886}" srcId="{9502188F-C043-43FA-A333-E88E3F3FD8F3}" destId="{B0B7DCA0-0506-416E-83E9-A2E808CDA008}" srcOrd="1" destOrd="0" parTransId="{989BA914-28BB-45F1-B28D-A111ECA4B5A0}" sibTransId="{E59B7F35-0337-49B5-9043-16799C9C6B60}"/>
    <dgm:cxn modelId="{1B082A47-8F87-4642-BA4C-C72DA6E4D291}" type="presOf" srcId="{9502188F-C043-43FA-A333-E88E3F3FD8F3}" destId="{3932BA7F-9B80-4D79-921C-8D775093AC56}" srcOrd="0" destOrd="0" presId="urn:microsoft.com/office/officeart/2005/8/layout/hierarchy1"/>
    <dgm:cxn modelId="{9F684569-55CB-4A65-873B-A57741D4F6A4}" type="presOf" srcId="{5A3BD0C1-E260-45E1-AFA3-ED10014B7E2E}" destId="{83410835-1348-4960-A847-692317F14277}" srcOrd="0" destOrd="0" presId="urn:microsoft.com/office/officeart/2005/8/layout/hierarchy1"/>
    <dgm:cxn modelId="{D1E12D4C-D5C7-4FBB-BFA9-E45AE3095873}" srcId="{459C7B50-2F5D-4FC1-836C-1688379798FA}" destId="{A00327F8-70DA-4378-95F2-6FC347FEDB56}" srcOrd="0" destOrd="0" parTransId="{0DCBDD5C-1C50-41DE-AED6-3E286CD51675}" sibTransId="{27E03FD4-4A6A-453E-87B8-8059DCCE6C4B}"/>
    <dgm:cxn modelId="{AFEB6F71-A681-4590-8382-A74CFB85DFF8}" srcId="{A00327F8-70DA-4378-95F2-6FC347FEDB56}" destId="{A1BC85CA-E913-4F7D-AB90-767EA18A65DC}" srcOrd="2" destOrd="0" parTransId="{1E6501A4-E3D5-4256-9E1F-D168C8934619}" sibTransId="{9CAD2EEC-1BB6-4553-8F44-2E3C3F4F3295}"/>
    <dgm:cxn modelId="{32E3B475-C3A4-440F-840F-E86FF7F81A36}" type="presOf" srcId="{4416B9F4-11AF-4783-B254-519F130ABE48}" destId="{367C196F-992C-42CD-978F-9364FFC254CF}" srcOrd="0" destOrd="0" presId="urn:microsoft.com/office/officeart/2005/8/layout/hierarchy1"/>
    <dgm:cxn modelId="{97B7987E-3933-4446-B785-84CEA805AC23}" srcId="{A00327F8-70DA-4378-95F2-6FC347FEDB56}" destId="{94F55513-FCD6-4F5F-8409-22FD6E9E35E1}" srcOrd="0" destOrd="0" parTransId="{C2CCB2FB-ABD8-43D4-901B-B56D8CE288F2}" sibTransId="{7BDBE988-A28D-4FBA-8CEC-9CB8BC001147}"/>
    <dgm:cxn modelId="{24193E92-1DA3-4861-9DE5-5A2CFADAF8B0}" type="presOf" srcId="{952A44AE-D857-4622-B2ED-D974C4430E90}" destId="{EB234221-5FE9-42D0-A857-617D71FCF471}" srcOrd="0" destOrd="0" presId="urn:microsoft.com/office/officeart/2005/8/layout/hierarchy1"/>
    <dgm:cxn modelId="{EE56EB9E-A910-431E-AFE7-F8894A3B0D9A}" type="presOf" srcId="{94F55513-FCD6-4F5F-8409-22FD6E9E35E1}" destId="{C6D6C218-03B6-4345-91F7-FCD2F5C90912}" srcOrd="0" destOrd="0" presId="urn:microsoft.com/office/officeart/2005/8/layout/hierarchy1"/>
    <dgm:cxn modelId="{E1DFBCA2-9ECA-49A6-B571-295232B5974C}" type="presOf" srcId="{49A93900-3EA3-4913-BA83-FAAD16E7CA9E}" destId="{70DED99C-E4CB-4066-A292-4C4E458CE594}" srcOrd="0" destOrd="0" presId="urn:microsoft.com/office/officeart/2005/8/layout/hierarchy1"/>
    <dgm:cxn modelId="{96A193A7-FA8D-4A50-B4AE-44FCE46CF56F}" srcId="{F789068A-80FE-4B37-8B13-0B6116CCF673}" destId="{952A44AE-D857-4622-B2ED-D974C4430E90}" srcOrd="0" destOrd="0" parTransId="{E0C16260-4AA8-4703-8CEC-AAB46B62A1C9}" sibTransId="{461CFE62-F56F-4DB5-898F-E46EAC149807}"/>
    <dgm:cxn modelId="{8738B6A7-2349-4774-8D47-09AD4D7DBCD2}" type="presOf" srcId="{5FE8FBFF-AD0B-4DD1-8D12-42F97943E0DF}" destId="{1DD1EA38-2504-4A87-B3EF-DCFD263EAB2A}" srcOrd="0" destOrd="0" presId="urn:microsoft.com/office/officeart/2005/8/layout/hierarchy1"/>
    <dgm:cxn modelId="{30DDCDB8-BA3A-4406-9ADE-6A0FB0DF15F3}" type="presOf" srcId="{C2CCB2FB-ABD8-43D4-901B-B56D8CE288F2}" destId="{BA545AF5-1847-45BF-8EA8-48AA8A5AAFEE}" srcOrd="0" destOrd="0" presId="urn:microsoft.com/office/officeart/2005/8/layout/hierarchy1"/>
    <dgm:cxn modelId="{BA0784CD-47A5-4C1C-895B-697BE9B16C07}" type="presOf" srcId="{459C7B50-2F5D-4FC1-836C-1688379798FA}" destId="{E2BBE87F-E019-45C5-BA61-1CEF677E1CBB}" srcOrd="0" destOrd="0" presId="urn:microsoft.com/office/officeart/2005/8/layout/hierarchy1"/>
    <dgm:cxn modelId="{BDDBB7DF-FCA4-4C0A-B5DF-C4A6CA2694C6}" type="presOf" srcId="{28203741-2BEC-4A75-905A-53CC1A949D63}" destId="{9F35A895-D93B-48F1-92A9-155FD95B89A4}" srcOrd="0" destOrd="0" presId="urn:microsoft.com/office/officeart/2005/8/layout/hierarchy1"/>
    <dgm:cxn modelId="{3AC8E1E1-9EA5-4AC2-8DC3-6F02AA2E8FA9}" type="presOf" srcId="{1E6501A4-E3D5-4256-9E1F-D168C8934619}" destId="{1C3502DB-CFC0-4B03-B7A3-0D3AB8A04282}" srcOrd="0" destOrd="0" presId="urn:microsoft.com/office/officeart/2005/8/layout/hierarchy1"/>
    <dgm:cxn modelId="{23F42BEF-10E8-48A3-B61D-AEC710C91D45}" type="presOf" srcId="{F789068A-80FE-4B37-8B13-0B6116CCF673}" destId="{AB280EE0-E647-4AC0-88C3-F54D71F99458}" srcOrd="0" destOrd="0" presId="urn:microsoft.com/office/officeart/2005/8/layout/hierarchy1"/>
    <dgm:cxn modelId="{04AD5AF7-0E10-4D8E-B210-822B27EF2B42}" type="presOf" srcId="{989BA914-28BB-45F1-B28D-A111ECA4B5A0}" destId="{0CEE25FF-DCA7-4CB0-B92E-09114DC5DC71}" srcOrd="0" destOrd="0" presId="urn:microsoft.com/office/officeart/2005/8/layout/hierarchy1"/>
    <dgm:cxn modelId="{299FA5F7-D255-4A93-9968-D7C6610DAAB2}" type="presOf" srcId="{B0B7DCA0-0506-416E-83E9-A2E808CDA008}" destId="{167A8718-D991-48C6-A035-F5B7CED93941}" srcOrd="0" destOrd="0" presId="urn:microsoft.com/office/officeart/2005/8/layout/hierarchy1"/>
    <dgm:cxn modelId="{521D3BF8-1E5B-46BB-9CA8-1AE189EF3022}" type="presOf" srcId="{1F3D2780-4D90-4BAA-9133-7F269E4D2293}" destId="{28E91023-731B-4813-8785-7662B1837FA3}" srcOrd="0" destOrd="0" presId="urn:microsoft.com/office/officeart/2005/8/layout/hierarchy1"/>
    <dgm:cxn modelId="{A89B49FD-F79E-4633-8907-D401F8669B6C}" type="presOf" srcId="{A00327F8-70DA-4378-95F2-6FC347FEDB56}" destId="{224836DC-7B87-4534-BFE8-6492ABB30DB8}" srcOrd="0" destOrd="0" presId="urn:microsoft.com/office/officeart/2005/8/layout/hierarchy1"/>
    <dgm:cxn modelId="{574FCBC1-F595-43D4-B698-98ECFF082462}" type="presParOf" srcId="{E2BBE87F-E019-45C5-BA61-1CEF677E1CBB}" destId="{E732A465-C506-4891-994B-2B3A52E55BD6}" srcOrd="0" destOrd="0" presId="urn:microsoft.com/office/officeart/2005/8/layout/hierarchy1"/>
    <dgm:cxn modelId="{B43834CD-ED96-43C4-8B7A-053530FC9BBF}" type="presParOf" srcId="{E732A465-C506-4891-994B-2B3A52E55BD6}" destId="{151E4F66-A45F-4930-B9DE-C6F7D16C975F}" srcOrd="0" destOrd="0" presId="urn:microsoft.com/office/officeart/2005/8/layout/hierarchy1"/>
    <dgm:cxn modelId="{693D55ED-AD3D-4E8F-A952-B23E7462B567}" type="presParOf" srcId="{151E4F66-A45F-4930-B9DE-C6F7D16C975F}" destId="{096786F0-7781-4D11-86F1-0F9F65D3A25A}" srcOrd="0" destOrd="0" presId="urn:microsoft.com/office/officeart/2005/8/layout/hierarchy1"/>
    <dgm:cxn modelId="{206A317D-04CD-4183-A3BD-E0DB6F0E8063}" type="presParOf" srcId="{151E4F66-A45F-4930-B9DE-C6F7D16C975F}" destId="{224836DC-7B87-4534-BFE8-6492ABB30DB8}" srcOrd="1" destOrd="0" presId="urn:microsoft.com/office/officeart/2005/8/layout/hierarchy1"/>
    <dgm:cxn modelId="{EABBCAB8-9EFE-4129-9E82-37D9858413E1}" type="presParOf" srcId="{E732A465-C506-4891-994B-2B3A52E55BD6}" destId="{D32E5ADE-4899-4CD5-A10D-153E113AB574}" srcOrd="1" destOrd="0" presId="urn:microsoft.com/office/officeart/2005/8/layout/hierarchy1"/>
    <dgm:cxn modelId="{D0FA6EAD-41AF-4B48-A73C-40BF4A4CCBA8}" type="presParOf" srcId="{D32E5ADE-4899-4CD5-A10D-153E113AB574}" destId="{BA545AF5-1847-45BF-8EA8-48AA8A5AAFEE}" srcOrd="0" destOrd="0" presId="urn:microsoft.com/office/officeart/2005/8/layout/hierarchy1"/>
    <dgm:cxn modelId="{F19DB040-4A85-4A40-9F62-F576A2F4BBBD}" type="presParOf" srcId="{D32E5ADE-4899-4CD5-A10D-153E113AB574}" destId="{A4D95B99-0FC4-45FD-80BD-ECCAC02A0338}" srcOrd="1" destOrd="0" presId="urn:microsoft.com/office/officeart/2005/8/layout/hierarchy1"/>
    <dgm:cxn modelId="{C5F26C51-8702-4783-AFD5-B8ADBA04DCA6}" type="presParOf" srcId="{A4D95B99-0FC4-45FD-80BD-ECCAC02A0338}" destId="{42EAC253-4BC1-45E4-A4C4-EB183939C086}" srcOrd="0" destOrd="0" presId="urn:microsoft.com/office/officeart/2005/8/layout/hierarchy1"/>
    <dgm:cxn modelId="{202D2FFA-30A7-4FA9-B18D-72C19F6200A8}" type="presParOf" srcId="{42EAC253-4BC1-45E4-A4C4-EB183939C086}" destId="{F6916B77-26AF-497D-89C4-BB4E9519E597}" srcOrd="0" destOrd="0" presId="urn:microsoft.com/office/officeart/2005/8/layout/hierarchy1"/>
    <dgm:cxn modelId="{5D00F200-5533-4815-8B13-0084540B8F30}" type="presParOf" srcId="{42EAC253-4BC1-45E4-A4C4-EB183939C086}" destId="{C6D6C218-03B6-4345-91F7-FCD2F5C90912}" srcOrd="1" destOrd="0" presId="urn:microsoft.com/office/officeart/2005/8/layout/hierarchy1"/>
    <dgm:cxn modelId="{97D449E8-A2DC-4AC4-B799-DCF9E7D1B43C}" type="presParOf" srcId="{A4D95B99-0FC4-45FD-80BD-ECCAC02A0338}" destId="{1EEAD10E-7148-4373-8733-4C6A2BA2FE24}" srcOrd="1" destOrd="0" presId="urn:microsoft.com/office/officeart/2005/8/layout/hierarchy1"/>
    <dgm:cxn modelId="{91B7C89F-0B50-407D-AFF0-3E8816388533}" type="presParOf" srcId="{1EEAD10E-7148-4373-8733-4C6A2BA2FE24}" destId="{70DED99C-E4CB-4066-A292-4C4E458CE594}" srcOrd="0" destOrd="0" presId="urn:microsoft.com/office/officeart/2005/8/layout/hierarchy1"/>
    <dgm:cxn modelId="{BF3D4D6E-86A0-471F-AB62-7BC4AB322C5F}" type="presParOf" srcId="{1EEAD10E-7148-4373-8733-4C6A2BA2FE24}" destId="{15A8B689-C04D-497F-AB66-A0B2E63A5757}" srcOrd="1" destOrd="0" presId="urn:microsoft.com/office/officeart/2005/8/layout/hierarchy1"/>
    <dgm:cxn modelId="{DD56329E-ECC8-415C-896F-8EEB950EE70F}" type="presParOf" srcId="{15A8B689-C04D-497F-AB66-A0B2E63A5757}" destId="{73140B4D-13B7-49B0-8890-08485A9A8794}" srcOrd="0" destOrd="0" presId="urn:microsoft.com/office/officeart/2005/8/layout/hierarchy1"/>
    <dgm:cxn modelId="{CAEABFDA-7329-4538-B70A-6D8E9003935B}" type="presParOf" srcId="{73140B4D-13B7-49B0-8890-08485A9A8794}" destId="{19F388EB-63A2-4398-AE8C-BCA69AB35081}" srcOrd="0" destOrd="0" presId="urn:microsoft.com/office/officeart/2005/8/layout/hierarchy1"/>
    <dgm:cxn modelId="{71C7FC08-B84A-4F0A-8E10-DAA8096733E3}" type="presParOf" srcId="{73140B4D-13B7-49B0-8890-08485A9A8794}" destId="{AB280EE0-E647-4AC0-88C3-F54D71F99458}" srcOrd="1" destOrd="0" presId="urn:microsoft.com/office/officeart/2005/8/layout/hierarchy1"/>
    <dgm:cxn modelId="{DF678DD5-8C3F-4956-A75C-49CBBF1B5A9E}" type="presParOf" srcId="{15A8B689-C04D-497F-AB66-A0B2E63A5757}" destId="{7BE1D116-43A1-49B4-99F2-6C6EF5E52091}" srcOrd="1" destOrd="0" presId="urn:microsoft.com/office/officeart/2005/8/layout/hierarchy1"/>
    <dgm:cxn modelId="{FDEBA34A-A9EA-4235-8D05-C8E74EA5B172}" type="presParOf" srcId="{7BE1D116-43A1-49B4-99F2-6C6EF5E52091}" destId="{57CFB980-68F9-4BBF-9A91-1BA712996472}" srcOrd="0" destOrd="0" presId="urn:microsoft.com/office/officeart/2005/8/layout/hierarchy1"/>
    <dgm:cxn modelId="{8B891428-76BA-4AA3-A01E-C0A11C8CA4ED}" type="presParOf" srcId="{7BE1D116-43A1-49B4-99F2-6C6EF5E52091}" destId="{B9B75B81-D55F-48AE-90D5-87481A0108D0}" srcOrd="1" destOrd="0" presId="urn:microsoft.com/office/officeart/2005/8/layout/hierarchy1"/>
    <dgm:cxn modelId="{905ABA5F-6540-46FD-9806-BEB25BACF5A6}" type="presParOf" srcId="{B9B75B81-D55F-48AE-90D5-87481A0108D0}" destId="{45920CE8-83F4-458B-9259-2F07274F331C}" srcOrd="0" destOrd="0" presId="urn:microsoft.com/office/officeart/2005/8/layout/hierarchy1"/>
    <dgm:cxn modelId="{72AC0FE0-0F30-4846-9F16-BC91867D77A7}" type="presParOf" srcId="{45920CE8-83F4-458B-9259-2F07274F331C}" destId="{420EEC33-13AF-4A56-A3BF-957C88C84227}" srcOrd="0" destOrd="0" presId="urn:microsoft.com/office/officeart/2005/8/layout/hierarchy1"/>
    <dgm:cxn modelId="{486C3D0D-E613-4F05-BFC6-6872D77E17E8}" type="presParOf" srcId="{45920CE8-83F4-458B-9259-2F07274F331C}" destId="{EB234221-5FE9-42D0-A857-617D71FCF471}" srcOrd="1" destOrd="0" presId="urn:microsoft.com/office/officeart/2005/8/layout/hierarchy1"/>
    <dgm:cxn modelId="{0BD4176D-40F2-48E5-82D1-A4DAFBD1ED6F}" type="presParOf" srcId="{B9B75B81-D55F-48AE-90D5-87481A0108D0}" destId="{2A941EE4-E962-4068-8A25-B233AD401EBC}" srcOrd="1" destOrd="0" presId="urn:microsoft.com/office/officeart/2005/8/layout/hierarchy1"/>
    <dgm:cxn modelId="{7BF78524-DA02-4AE3-8161-AFD75D5D8D9E}" type="presParOf" srcId="{1EEAD10E-7148-4373-8733-4C6A2BA2FE24}" destId="{E0E653CB-5B4E-4F8C-800E-676DD48A65C1}" srcOrd="2" destOrd="0" presId="urn:microsoft.com/office/officeart/2005/8/layout/hierarchy1"/>
    <dgm:cxn modelId="{B06D379A-456E-4B5C-88F5-9E1478ABDA6E}" type="presParOf" srcId="{1EEAD10E-7148-4373-8733-4C6A2BA2FE24}" destId="{F5ED69AE-0226-436E-ADB9-D1AED00C98F0}" srcOrd="3" destOrd="0" presId="urn:microsoft.com/office/officeart/2005/8/layout/hierarchy1"/>
    <dgm:cxn modelId="{D8201F11-BEFD-4710-88AF-81EF89B1886A}" type="presParOf" srcId="{F5ED69AE-0226-436E-ADB9-D1AED00C98F0}" destId="{068FE6A6-5164-4AC7-97F1-B9446A4C0CBF}" srcOrd="0" destOrd="0" presId="urn:microsoft.com/office/officeart/2005/8/layout/hierarchy1"/>
    <dgm:cxn modelId="{480545C1-6486-4195-8823-C71599EE3689}" type="presParOf" srcId="{068FE6A6-5164-4AC7-97F1-B9446A4C0CBF}" destId="{95BFB4C0-C442-49E3-AF7B-0F64F73F4B3D}" srcOrd="0" destOrd="0" presId="urn:microsoft.com/office/officeart/2005/8/layout/hierarchy1"/>
    <dgm:cxn modelId="{7761377E-CF6D-450F-9496-7E29FFDBC16F}" type="presParOf" srcId="{068FE6A6-5164-4AC7-97F1-B9446A4C0CBF}" destId="{83410835-1348-4960-A847-692317F14277}" srcOrd="1" destOrd="0" presId="urn:microsoft.com/office/officeart/2005/8/layout/hierarchy1"/>
    <dgm:cxn modelId="{5B5653AC-0306-40DF-90C1-81CB8AB9A1B3}" type="presParOf" srcId="{F5ED69AE-0226-436E-ADB9-D1AED00C98F0}" destId="{61B6DFBB-F237-4510-8001-A2DE7AA05140}" srcOrd="1" destOrd="0" presId="urn:microsoft.com/office/officeart/2005/8/layout/hierarchy1"/>
    <dgm:cxn modelId="{3369D93D-0826-478B-A441-8065B1D257A2}" type="presParOf" srcId="{61B6DFBB-F237-4510-8001-A2DE7AA05140}" destId="{9F35A895-D93B-48F1-92A9-155FD95B89A4}" srcOrd="0" destOrd="0" presId="urn:microsoft.com/office/officeart/2005/8/layout/hierarchy1"/>
    <dgm:cxn modelId="{1DBDECDE-1E1D-4ACD-B9C8-8958212CB45C}" type="presParOf" srcId="{61B6DFBB-F237-4510-8001-A2DE7AA05140}" destId="{25C9A0A4-A64F-42E2-BB04-6135490CB01E}" srcOrd="1" destOrd="0" presId="urn:microsoft.com/office/officeart/2005/8/layout/hierarchy1"/>
    <dgm:cxn modelId="{34F83A3A-6DA9-43B3-B391-99F946E6B88A}" type="presParOf" srcId="{25C9A0A4-A64F-42E2-BB04-6135490CB01E}" destId="{51E329CC-5BC5-4460-94AA-AA3A7CC9163C}" srcOrd="0" destOrd="0" presId="urn:microsoft.com/office/officeart/2005/8/layout/hierarchy1"/>
    <dgm:cxn modelId="{E56EB81A-A538-43F9-9425-0BB1F01F39D2}" type="presParOf" srcId="{51E329CC-5BC5-4460-94AA-AA3A7CC9163C}" destId="{FB0B4E68-5853-4B3E-B82E-D9B390D91105}" srcOrd="0" destOrd="0" presId="urn:microsoft.com/office/officeart/2005/8/layout/hierarchy1"/>
    <dgm:cxn modelId="{0F00160D-6324-41AA-A2A0-3E47352253DB}" type="presParOf" srcId="{51E329CC-5BC5-4460-94AA-AA3A7CC9163C}" destId="{367C196F-992C-42CD-978F-9364FFC254CF}" srcOrd="1" destOrd="0" presId="urn:microsoft.com/office/officeart/2005/8/layout/hierarchy1"/>
    <dgm:cxn modelId="{A60A09A2-EE38-4709-AC9C-CDE207F3B8DE}" type="presParOf" srcId="{25C9A0A4-A64F-42E2-BB04-6135490CB01E}" destId="{DB117F9A-3A8E-4C6A-B9AD-BCEE03FF5219}" srcOrd="1" destOrd="0" presId="urn:microsoft.com/office/officeart/2005/8/layout/hierarchy1"/>
    <dgm:cxn modelId="{EE4DD8EF-5D39-4427-8215-FE71B1DAF3C0}" type="presParOf" srcId="{D32E5ADE-4899-4CD5-A10D-153E113AB574}" destId="{28E91023-731B-4813-8785-7662B1837FA3}" srcOrd="2" destOrd="0" presId="urn:microsoft.com/office/officeart/2005/8/layout/hierarchy1"/>
    <dgm:cxn modelId="{4C2F2420-1E46-4A9C-A697-9C55A9C29E02}" type="presParOf" srcId="{D32E5ADE-4899-4CD5-A10D-153E113AB574}" destId="{4792CB13-83B4-4AF7-B5F6-1AB521A4B325}" srcOrd="3" destOrd="0" presId="urn:microsoft.com/office/officeart/2005/8/layout/hierarchy1"/>
    <dgm:cxn modelId="{7DEC62B7-3FA9-46B0-97A8-CBFAAA758D8B}" type="presParOf" srcId="{4792CB13-83B4-4AF7-B5F6-1AB521A4B325}" destId="{DD377A08-7FC2-42ED-ADCD-4A190EC8250C}" srcOrd="0" destOrd="0" presId="urn:microsoft.com/office/officeart/2005/8/layout/hierarchy1"/>
    <dgm:cxn modelId="{7F364454-0EF1-4140-8551-46A28C5A3ABB}" type="presParOf" srcId="{DD377A08-7FC2-42ED-ADCD-4A190EC8250C}" destId="{2D77F449-6A88-4D47-9CDF-3D8CDD7ED06B}" srcOrd="0" destOrd="0" presId="urn:microsoft.com/office/officeart/2005/8/layout/hierarchy1"/>
    <dgm:cxn modelId="{C6A1B6C9-94A7-430B-BE60-920B827F82AD}" type="presParOf" srcId="{DD377A08-7FC2-42ED-ADCD-4A190EC8250C}" destId="{2A05B3C5-1FFA-4E32-863C-F6A1ECD10F04}" srcOrd="1" destOrd="0" presId="urn:microsoft.com/office/officeart/2005/8/layout/hierarchy1"/>
    <dgm:cxn modelId="{779CE833-61C7-4DFE-88EB-EEEF10569EEA}" type="presParOf" srcId="{4792CB13-83B4-4AF7-B5F6-1AB521A4B325}" destId="{9EEFA33C-22C2-4AA7-B2F6-9D28008FD1F3}" srcOrd="1" destOrd="0" presId="urn:microsoft.com/office/officeart/2005/8/layout/hierarchy1"/>
    <dgm:cxn modelId="{3BF15F8B-986E-4522-937C-6411C0EBC177}" type="presParOf" srcId="{9EEFA33C-22C2-4AA7-B2F6-9D28008FD1F3}" destId="{B739D21E-EC64-4B0E-8506-62082EE05360}" srcOrd="0" destOrd="0" presId="urn:microsoft.com/office/officeart/2005/8/layout/hierarchy1"/>
    <dgm:cxn modelId="{F724B1CD-E3E2-49E7-BB37-D24D6E46ABF9}" type="presParOf" srcId="{9EEFA33C-22C2-4AA7-B2F6-9D28008FD1F3}" destId="{B8DBBB5E-D40C-4B32-9281-A2667AC72F03}" srcOrd="1" destOrd="0" presId="urn:microsoft.com/office/officeart/2005/8/layout/hierarchy1"/>
    <dgm:cxn modelId="{536A5FD2-8918-4297-886A-39D7E1A6F6D7}" type="presParOf" srcId="{B8DBBB5E-D40C-4B32-9281-A2667AC72F03}" destId="{4CC39145-2933-4D8F-BD2D-2C250D604877}" srcOrd="0" destOrd="0" presId="urn:microsoft.com/office/officeart/2005/8/layout/hierarchy1"/>
    <dgm:cxn modelId="{01BE35F8-CB2C-4BB6-BCA7-53345619BF21}" type="presParOf" srcId="{4CC39145-2933-4D8F-BD2D-2C250D604877}" destId="{89ACE287-80D5-49BD-BAA1-E65F9E9F033E}" srcOrd="0" destOrd="0" presId="urn:microsoft.com/office/officeart/2005/8/layout/hierarchy1"/>
    <dgm:cxn modelId="{9B25F40F-B2BB-4CB7-A254-F4F21DB08A31}" type="presParOf" srcId="{4CC39145-2933-4D8F-BD2D-2C250D604877}" destId="{D20BB758-93F2-400A-AF00-C11779712574}" srcOrd="1" destOrd="0" presId="urn:microsoft.com/office/officeart/2005/8/layout/hierarchy1"/>
    <dgm:cxn modelId="{2FFA9CA8-7618-44A4-BA2F-691D3072C393}" type="presParOf" srcId="{B8DBBB5E-D40C-4B32-9281-A2667AC72F03}" destId="{51B05277-96BF-4B5D-BF16-A0C22D32EC07}" srcOrd="1" destOrd="0" presId="urn:microsoft.com/office/officeart/2005/8/layout/hierarchy1"/>
    <dgm:cxn modelId="{20099677-2057-4C58-A798-9976FD582469}" type="presParOf" srcId="{D32E5ADE-4899-4CD5-A10D-153E113AB574}" destId="{1C3502DB-CFC0-4B03-B7A3-0D3AB8A04282}" srcOrd="4" destOrd="0" presId="urn:microsoft.com/office/officeart/2005/8/layout/hierarchy1"/>
    <dgm:cxn modelId="{F699FB3A-36FD-46ED-B1F4-73DD7101DBE1}" type="presParOf" srcId="{D32E5ADE-4899-4CD5-A10D-153E113AB574}" destId="{69547D9E-8ED9-46B3-B6D1-7733F0FA9821}" srcOrd="5" destOrd="0" presId="urn:microsoft.com/office/officeart/2005/8/layout/hierarchy1"/>
    <dgm:cxn modelId="{7F84820D-C7CF-4840-BCA1-26B1CD6861DC}" type="presParOf" srcId="{69547D9E-8ED9-46B3-B6D1-7733F0FA9821}" destId="{CD222CEB-CBBC-4ADD-8A19-B84A544AE2B8}" srcOrd="0" destOrd="0" presId="urn:microsoft.com/office/officeart/2005/8/layout/hierarchy1"/>
    <dgm:cxn modelId="{694AF18A-1EDC-4884-9B8E-B92E8A909969}" type="presParOf" srcId="{CD222CEB-CBBC-4ADD-8A19-B84A544AE2B8}" destId="{2AAFA6C0-BCD4-4387-BF54-78FD2F363FE4}" srcOrd="0" destOrd="0" presId="urn:microsoft.com/office/officeart/2005/8/layout/hierarchy1"/>
    <dgm:cxn modelId="{B7D0E6C9-86A2-45FE-9381-C54BECF600F5}" type="presParOf" srcId="{CD222CEB-CBBC-4ADD-8A19-B84A544AE2B8}" destId="{F39169E4-E591-4102-8B68-6D167FCACE84}" srcOrd="1" destOrd="0" presId="urn:microsoft.com/office/officeart/2005/8/layout/hierarchy1"/>
    <dgm:cxn modelId="{41CA7171-6BFB-434D-B9AE-1CE3AE125602}" type="presParOf" srcId="{69547D9E-8ED9-46B3-B6D1-7733F0FA9821}" destId="{861B247F-1F90-41BE-B2CA-3C5C3F95BF44}" srcOrd="1" destOrd="0" presId="urn:microsoft.com/office/officeart/2005/8/layout/hierarchy1"/>
    <dgm:cxn modelId="{27466712-9F43-4530-894A-D3DACD5ACA7A}" type="presParOf" srcId="{861B247F-1F90-41BE-B2CA-3C5C3F95BF44}" destId="{B9F2EB5A-383B-4C14-884F-3280C2D7704A}" srcOrd="0" destOrd="0" presId="urn:microsoft.com/office/officeart/2005/8/layout/hierarchy1"/>
    <dgm:cxn modelId="{5D19DF2D-EE5D-4C95-A24C-54429DDC07E9}" type="presParOf" srcId="{861B247F-1F90-41BE-B2CA-3C5C3F95BF44}" destId="{6541E361-54AF-4063-8751-B596EEE15C92}" srcOrd="1" destOrd="0" presId="urn:microsoft.com/office/officeart/2005/8/layout/hierarchy1"/>
    <dgm:cxn modelId="{A6FA14D3-A5FA-4E9E-9363-E395306AF0D4}" type="presParOf" srcId="{6541E361-54AF-4063-8751-B596EEE15C92}" destId="{597FF55C-B2F5-4C18-8DD8-48B4B3764A42}" srcOrd="0" destOrd="0" presId="urn:microsoft.com/office/officeart/2005/8/layout/hierarchy1"/>
    <dgm:cxn modelId="{C4F729FD-C2A7-461A-A6CA-67F1D81E313D}" type="presParOf" srcId="{597FF55C-B2F5-4C18-8DD8-48B4B3764A42}" destId="{8AD63901-FE3F-429A-96AF-E2E281B78976}" srcOrd="0" destOrd="0" presId="urn:microsoft.com/office/officeart/2005/8/layout/hierarchy1"/>
    <dgm:cxn modelId="{6750CBC1-8A67-4B73-839E-EF59C66DC6A5}" type="presParOf" srcId="{597FF55C-B2F5-4C18-8DD8-48B4B3764A42}" destId="{3932BA7F-9B80-4D79-921C-8D775093AC56}" srcOrd="1" destOrd="0" presId="urn:microsoft.com/office/officeart/2005/8/layout/hierarchy1"/>
    <dgm:cxn modelId="{651BA5B3-1F13-428B-AAD5-6C5CF3875FFB}" type="presParOf" srcId="{6541E361-54AF-4063-8751-B596EEE15C92}" destId="{2240821F-0D88-497C-85CA-1B46F18E8853}" srcOrd="1" destOrd="0" presId="urn:microsoft.com/office/officeart/2005/8/layout/hierarchy1"/>
    <dgm:cxn modelId="{A94B8639-C712-44AC-9B9E-452A9DF22925}" type="presParOf" srcId="{2240821F-0D88-497C-85CA-1B46F18E8853}" destId="{0E501BC0-A977-4709-AE53-E9B16DBCD898}" srcOrd="0" destOrd="0" presId="urn:microsoft.com/office/officeart/2005/8/layout/hierarchy1"/>
    <dgm:cxn modelId="{DAB7C66D-F235-40D4-AF4D-5670D3F73DF3}" type="presParOf" srcId="{2240821F-0D88-497C-85CA-1B46F18E8853}" destId="{BF15D3DB-4446-4743-9FB0-283C4E85557F}" srcOrd="1" destOrd="0" presId="urn:microsoft.com/office/officeart/2005/8/layout/hierarchy1"/>
    <dgm:cxn modelId="{9D720859-6AB8-4693-B7FC-A641851EF153}" type="presParOf" srcId="{BF15D3DB-4446-4743-9FB0-283C4E85557F}" destId="{E7459D11-0441-4957-AA06-95D33F42B654}" srcOrd="0" destOrd="0" presId="urn:microsoft.com/office/officeart/2005/8/layout/hierarchy1"/>
    <dgm:cxn modelId="{5AFDEB00-CFA4-409B-9B7B-6AC679EF57A6}" type="presParOf" srcId="{E7459D11-0441-4957-AA06-95D33F42B654}" destId="{B7F8B9EF-4844-429B-A3C3-297ECBA38747}" srcOrd="0" destOrd="0" presId="urn:microsoft.com/office/officeart/2005/8/layout/hierarchy1"/>
    <dgm:cxn modelId="{A95FA992-E67D-41D9-9B71-6E99BBC94122}" type="presParOf" srcId="{E7459D11-0441-4957-AA06-95D33F42B654}" destId="{1DD1EA38-2504-4A87-B3EF-DCFD263EAB2A}" srcOrd="1" destOrd="0" presId="urn:microsoft.com/office/officeart/2005/8/layout/hierarchy1"/>
    <dgm:cxn modelId="{78E0B886-300C-4965-9B65-1BDCEEEB2CEE}" type="presParOf" srcId="{BF15D3DB-4446-4743-9FB0-283C4E85557F}" destId="{9E00D339-89EB-4D11-A771-1527BB32405A}" srcOrd="1" destOrd="0" presId="urn:microsoft.com/office/officeart/2005/8/layout/hierarchy1"/>
    <dgm:cxn modelId="{45BDADFE-6255-4B8A-960E-6A427E3C87D2}" type="presParOf" srcId="{2240821F-0D88-497C-85CA-1B46F18E8853}" destId="{0CEE25FF-DCA7-4CB0-B92E-09114DC5DC71}" srcOrd="2" destOrd="0" presId="urn:microsoft.com/office/officeart/2005/8/layout/hierarchy1"/>
    <dgm:cxn modelId="{D21C2E6F-B402-480B-9BDD-721072940C22}" type="presParOf" srcId="{2240821F-0D88-497C-85CA-1B46F18E8853}" destId="{EEEA5406-9939-4D1C-9DB1-0EF09F83A7C4}" srcOrd="3" destOrd="0" presId="urn:microsoft.com/office/officeart/2005/8/layout/hierarchy1"/>
    <dgm:cxn modelId="{78D54F34-078A-41F6-9E03-AC89814589FF}" type="presParOf" srcId="{EEEA5406-9939-4D1C-9DB1-0EF09F83A7C4}" destId="{7F38C8EE-3613-4C8A-A225-B5B857600F44}" srcOrd="0" destOrd="0" presId="urn:microsoft.com/office/officeart/2005/8/layout/hierarchy1"/>
    <dgm:cxn modelId="{7323BFFB-A13E-4896-9100-9454CD0E2DAB}" type="presParOf" srcId="{7F38C8EE-3613-4C8A-A225-B5B857600F44}" destId="{4F458562-678F-443D-9FBD-FF3D57A2A539}" srcOrd="0" destOrd="0" presId="urn:microsoft.com/office/officeart/2005/8/layout/hierarchy1"/>
    <dgm:cxn modelId="{BC0413E5-FDEB-40DB-BC6F-E02CE404425F}" type="presParOf" srcId="{7F38C8EE-3613-4C8A-A225-B5B857600F44}" destId="{167A8718-D991-48C6-A035-F5B7CED93941}" srcOrd="1" destOrd="0" presId="urn:microsoft.com/office/officeart/2005/8/layout/hierarchy1"/>
    <dgm:cxn modelId="{2608DEB1-307F-43E2-ABED-823CD961FF61}" type="presParOf" srcId="{EEEA5406-9939-4D1C-9DB1-0EF09F83A7C4}" destId="{15B1D1CE-737A-4A8D-BC86-8DE7D7D25A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2FA219-AC27-49BC-A056-A0C57E38F577}" type="doc">
      <dgm:prSet loTypeId="urn:microsoft.com/office/officeart/2005/8/layout/chevron1" loCatId="process" qsTypeId="urn:microsoft.com/office/officeart/2005/8/quickstyle/simple1" qsCatId="simple" csTypeId="urn:microsoft.com/office/officeart/2005/8/colors/accent1_2" csCatId="accent1" phldr="1"/>
      <dgm:spPr/>
    </dgm:pt>
    <dgm:pt modelId="{5437D923-08E3-4DC1-9F98-2EA08AE52024}">
      <dgm:prSet phldrT="[Text]"/>
      <dgm:spPr/>
      <dgm:t>
        <a:bodyPr/>
        <a:lstStyle/>
        <a:p>
          <a:pPr rtl="1"/>
          <a:r>
            <a:rPr lang="he-IL" dirty="0"/>
            <a:t>מילי</a:t>
          </a:r>
        </a:p>
      </dgm:t>
    </dgm:pt>
    <dgm:pt modelId="{CF76F15A-019D-4423-A713-D34E322AC116}" type="parTrans" cxnId="{FA806488-C376-4E95-A170-7B663D5D4AA5}">
      <dgm:prSet/>
      <dgm:spPr/>
      <dgm:t>
        <a:bodyPr/>
        <a:lstStyle/>
        <a:p>
          <a:pPr rtl="1"/>
          <a:endParaRPr lang="he-IL"/>
        </a:p>
      </dgm:t>
    </dgm:pt>
    <dgm:pt modelId="{4DDEFEFF-12F8-4B85-B5BB-D4963792F419}" type="sibTrans" cxnId="{FA806488-C376-4E95-A170-7B663D5D4AA5}">
      <dgm:prSet/>
      <dgm:spPr/>
      <dgm:t>
        <a:bodyPr/>
        <a:lstStyle/>
        <a:p>
          <a:pPr rtl="1"/>
          <a:endParaRPr lang="he-IL"/>
        </a:p>
      </dgm:t>
    </dgm:pt>
    <dgm:pt modelId="{9FD39F9D-6967-4AC8-B7DD-A9B5C8022F67}">
      <dgm:prSet phldrT="[Text]"/>
      <dgm:spPr/>
      <dgm:t>
        <a:bodyPr/>
        <a:lstStyle/>
        <a:p>
          <a:pPr rtl="1"/>
          <a:r>
            <a:rPr lang="he-IL" dirty="0"/>
            <a:t>לא ממסרן</a:t>
          </a:r>
        </a:p>
      </dgm:t>
    </dgm:pt>
    <dgm:pt modelId="{1C7E8B9C-0201-4103-ACB7-2C580D01A497}" type="parTrans" cxnId="{1F10C410-F8D7-446C-92FC-CBACE0861C81}">
      <dgm:prSet/>
      <dgm:spPr/>
      <dgm:t>
        <a:bodyPr/>
        <a:lstStyle/>
        <a:p>
          <a:pPr rtl="1"/>
          <a:endParaRPr lang="he-IL"/>
        </a:p>
      </dgm:t>
    </dgm:pt>
    <dgm:pt modelId="{76D55273-995C-4753-A151-453E1C03F95C}" type="sibTrans" cxnId="{1F10C410-F8D7-446C-92FC-CBACE0861C81}">
      <dgm:prSet/>
      <dgm:spPr/>
      <dgm:t>
        <a:bodyPr/>
        <a:lstStyle/>
        <a:p>
          <a:pPr rtl="1"/>
          <a:endParaRPr lang="he-IL"/>
        </a:p>
      </dgm:t>
    </dgm:pt>
    <dgm:pt modelId="{C3463193-B9E4-4582-9765-47A7F58DCFD1}">
      <dgm:prSet phldrT="[Text]"/>
      <dgm:spPr/>
      <dgm:t>
        <a:bodyPr/>
        <a:lstStyle/>
        <a:p>
          <a:pPr rtl="1"/>
          <a:r>
            <a:rPr lang="he-IL" dirty="0"/>
            <a:t>לשליח</a:t>
          </a:r>
        </a:p>
      </dgm:t>
    </dgm:pt>
    <dgm:pt modelId="{42A56EAF-D504-40E4-A7AB-B96F94F91129}" type="parTrans" cxnId="{43179979-20DD-4AE3-9D98-E2C4B3BD4D53}">
      <dgm:prSet/>
      <dgm:spPr/>
      <dgm:t>
        <a:bodyPr/>
        <a:lstStyle/>
        <a:p>
          <a:pPr rtl="1"/>
          <a:endParaRPr lang="he-IL"/>
        </a:p>
      </dgm:t>
    </dgm:pt>
    <dgm:pt modelId="{AEA89EC6-9653-4246-9373-223137EA3EC7}" type="sibTrans" cxnId="{43179979-20DD-4AE3-9D98-E2C4B3BD4D53}">
      <dgm:prSet/>
      <dgm:spPr/>
      <dgm:t>
        <a:bodyPr/>
        <a:lstStyle/>
        <a:p>
          <a:pPr rtl="1"/>
          <a:endParaRPr lang="he-IL"/>
        </a:p>
      </dgm:t>
    </dgm:pt>
    <dgm:pt modelId="{DAAFED10-39C7-424A-9D91-C8318D924B00}">
      <dgm:prSet phldrT="[Text]"/>
      <dgm:spPr/>
      <dgm:t>
        <a:bodyPr/>
        <a:lstStyle/>
        <a:p>
          <a:pPr rtl="1"/>
          <a:r>
            <a:rPr lang="he-IL" dirty="0" err="1"/>
            <a:t>החסרון</a:t>
          </a:r>
          <a:r>
            <a:rPr lang="he-IL" dirty="0"/>
            <a:t> במילי</a:t>
          </a:r>
        </a:p>
      </dgm:t>
    </dgm:pt>
    <dgm:pt modelId="{90EDE530-6151-4A01-BE78-22EFE746E4DC}" type="parTrans" cxnId="{3E086119-43BB-4AD7-A441-012A0766923D}">
      <dgm:prSet/>
      <dgm:spPr/>
      <dgm:t>
        <a:bodyPr/>
        <a:lstStyle/>
        <a:p>
          <a:pPr rtl="1"/>
          <a:endParaRPr lang="he-IL"/>
        </a:p>
      </dgm:t>
    </dgm:pt>
    <dgm:pt modelId="{B30059F7-5766-4ADA-B1ED-BACE561F3BD3}" type="sibTrans" cxnId="{3E086119-43BB-4AD7-A441-012A0766923D}">
      <dgm:prSet/>
      <dgm:spPr/>
      <dgm:t>
        <a:bodyPr/>
        <a:lstStyle/>
        <a:p>
          <a:pPr rtl="1"/>
          <a:endParaRPr lang="he-IL"/>
        </a:p>
      </dgm:t>
    </dgm:pt>
    <dgm:pt modelId="{36A203F9-4EEC-4134-B7E2-4DDF24C0A625}">
      <dgm:prSet phldrT="[Text]"/>
      <dgm:spPr/>
      <dgm:t>
        <a:bodyPr/>
        <a:lstStyle/>
        <a:p>
          <a:pPr rtl="1"/>
          <a:r>
            <a:rPr lang="he-IL" dirty="0"/>
            <a:t>אין דרך להעביר אותם</a:t>
          </a:r>
        </a:p>
      </dgm:t>
    </dgm:pt>
    <dgm:pt modelId="{41AC4EE5-F541-4B0D-836C-7B1774D90632}" type="parTrans" cxnId="{DFF8066A-C7CD-44A8-9656-65F56B133044}">
      <dgm:prSet/>
      <dgm:spPr/>
      <dgm:t>
        <a:bodyPr/>
        <a:lstStyle/>
        <a:p>
          <a:pPr rtl="1"/>
          <a:endParaRPr lang="he-IL"/>
        </a:p>
      </dgm:t>
    </dgm:pt>
    <dgm:pt modelId="{4890F1F1-D95E-4111-AEE0-E2FE6D59F8FC}" type="sibTrans" cxnId="{DFF8066A-C7CD-44A8-9656-65F56B133044}">
      <dgm:prSet/>
      <dgm:spPr/>
      <dgm:t>
        <a:bodyPr/>
        <a:lstStyle/>
        <a:p>
          <a:pPr rtl="1"/>
          <a:endParaRPr lang="he-IL"/>
        </a:p>
      </dgm:t>
    </dgm:pt>
    <dgm:pt modelId="{4E91D466-899B-4570-99AB-C825CFA7D269}">
      <dgm:prSet phldrT="[Text]"/>
      <dgm:spPr/>
      <dgm:t>
        <a:bodyPr/>
        <a:lstStyle/>
        <a:p>
          <a:pPr rtl="1"/>
          <a:r>
            <a:rPr lang="he-IL" dirty="0"/>
            <a:t>חסרון בשליחות</a:t>
          </a:r>
        </a:p>
      </dgm:t>
    </dgm:pt>
    <dgm:pt modelId="{83D2E015-0653-44ED-9C03-5983C7507644}" type="parTrans" cxnId="{A513E1C5-A33F-4175-B37E-4D3B42BECE01}">
      <dgm:prSet/>
      <dgm:spPr/>
      <dgm:t>
        <a:bodyPr/>
        <a:lstStyle/>
        <a:p>
          <a:pPr rtl="1"/>
          <a:endParaRPr lang="he-IL"/>
        </a:p>
      </dgm:t>
    </dgm:pt>
    <dgm:pt modelId="{9CBD0EC8-A96E-4321-AFF4-1976AC440876}" type="sibTrans" cxnId="{A513E1C5-A33F-4175-B37E-4D3B42BECE01}">
      <dgm:prSet/>
      <dgm:spPr/>
      <dgm:t>
        <a:bodyPr/>
        <a:lstStyle/>
        <a:p>
          <a:pPr rtl="1"/>
          <a:endParaRPr lang="he-IL"/>
        </a:p>
      </dgm:t>
    </dgm:pt>
    <dgm:pt modelId="{769F028E-F7BA-4A6B-9566-834EEC01B71E}" type="pres">
      <dgm:prSet presAssocID="{C02FA219-AC27-49BC-A056-A0C57E38F577}" presName="Name0" presStyleCnt="0">
        <dgm:presLayoutVars>
          <dgm:dir val="rev"/>
          <dgm:animLvl val="lvl"/>
          <dgm:resizeHandles val="exact"/>
        </dgm:presLayoutVars>
      </dgm:prSet>
      <dgm:spPr/>
    </dgm:pt>
    <dgm:pt modelId="{D95222C8-69E6-4600-86C8-A51A580CB22E}" type="pres">
      <dgm:prSet presAssocID="{5437D923-08E3-4DC1-9F98-2EA08AE52024}" presName="composite" presStyleCnt="0"/>
      <dgm:spPr/>
    </dgm:pt>
    <dgm:pt modelId="{92C1C743-867F-406A-9818-52AD9BC7209C}" type="pres">
      <dgm:prSet presAssocID="{5437D923-08E3-4DC1-9F98-2EA08AE52024}" presName="parTx" presStyleLbl="node1" presStyleIdx="0" presStyleCnt="3">
        <dgm:presLayoutVars>
          <dgm:chMax val="0"/>
          <dgm:chPref val="0"/>
          <dgm:bulletEnabled val="1"/>
        </dgm:presLayoutVars>
      </dgm:prSet>
      <dgm:spPr/>
    </dgm:pt>
    <dgm:pt modelId="{452FE147-E803-4764-9082-F1B9075026EB}" type="pres">
      <dgm:prSet presAssocID="{5437D923-08E3-4DC1-9F98-2EA08AE52024}" presName="desTx" presStyleLbl="revTx" presStyleIdx="0" presStyleCnt="3">
        <dgm:presLayoutVars>
          <dgm:bulletEnabled val="1"/>
        </dgm:presLayoutVars>
      </dgm:prSet>
      <dgm:spPr/>
    </dgm:pt>
    <dgm:pt modelId="{43E047FB-5A16-4094-AF44-3FD89282B22B}" type="pres">
      <dgm:prSet presAssocID="{4DDEFEFF-12F8-4B85-B5BB-D4963792F419}" presName="space" presStyleCnt="0"/>
      <dgm:spPr/>
    </dgm:pt>
    <dgm:pt modelId="{30162316-305E-4368-9D01-413AA881D421}" type="pres">
      <dgm:prSet presAssocID="{9FD39F9D-6967-4AC8-B7DD-A9B5C8022F67}" presName="composite" presStyleCnt="0"/>
      <dgm:spPr/>
    </dgm:pt>
    <dgm:pt modelId="{5C51522A-E87B-44EF-8A46-40FBF9077518}" type="pres">
      <dgm:prSet presAssocID="{9FD39F9D-6967-4AC8-B7DD-A9B5C8022F67}" presName="parTx" presStyleLbl="node1" presStyleIdx="1" presStyleCnt="3">
        <dgm:presLayoutVars>
          <dgm:chMax val="0"/>
          <dgm:chPref val="0"/>
          <dgm:bulletEnabled val="1"/>
        </dgm:presLayoutVars>
      </dgm:prSet>
      <dgm:spPr/>
    </dgm:pt>
    <dgm:pt modelId="{7AAA2270-D3E8-454A-9403-D88C000C6DB0}" type="pres">
      <dgm:prSet presAssocID="{9FD39F9D-6967-4AC8-B7DD-A9B5C8022F67}" presName="desTx" presStyleLbl="revTx" presStyleIdx="1" presStyleCnt="3">
        <dgm:presLayoutVars>
          <dgm:bulletEnabled val="1"/>
        </dgm:presLayoutVars>
      </dgm:prSet>
      <dgm:spPr/>
    </dgm:pt>
    <dgm:pt modelId="{90BDC400-1242-42E8-931B-97F1646B990D}" type="pres">
      <dgm:prSet presAssocID="{76D55273-995C-4753-A151-453E1C03F95C}" presName="space" presStyleCnt="0"/>
      <dgm:spPr/>
    </dgm:pt>
    <dgm:pt modelId="{88155269-2B47-47ED-9710-E72361ACDF5D}" type="pres">
      <dgm:prSet presAssocID="{C3463193-B9E4-4582-9765-47A7F58DCFD1}" presName="composite" presStyleCnt="0"/>
      <dgm:spPr/>
    </dgm:pt>
    <dgm:pt modelId="{A6436F60-2471-4455-BBF3-0DB7E8C13701}" type="pres">
      <dgm:prSet presAssocID="{C3463193-B9E4-4582-9765-47A7F58DCFD1}" presName="parTx" presStyleLbl="node1" presStyleIdx="2" presStyleCnt="3">
        <dgm:presLayoutVars>
          <dgm:chMax val="0"/>
          <dgm:chPref val="0"/>
          <dgm:bulletEnabled val="1"/>
        </dgm:presLayoutVars>
      </dgm:prSet>
      <dgm:spPr/>
    </dgm:pt>
    <dgm:pt modelId="{D81AF8F0-ECB2-4F55-BC97-A50FA87CEF54}" type="pres">
      <dgm:prSet presAssocID="{C3463193-B9E4-4582-9765-47A7F58DCFD1}" presName="desTx" presStyleLbl="revTx" presStyleIdx="2" presStyleCnt="3">
        <dgm:presLayoutVars>
          <dgm:bulletEnabled val="1"/>
        </dgm:presLayoutVars>
      </dgm:prSet>
      <dgm:spPr/>
    </dgm:pt>
  </dgm:ptLst>
  <dgm:cxnLst>
    <dgm:cxn modelId="{1F10C410-F8D7-446C-92FC-CBACE0861C81}" srcId="{C02FA219-AC27-49BC-A056-A0C57E38F577}" destId="{9FD39F9D-6967-4AC8-B7DD-A9B5C8022F67}" srcOrd="1" destOrd="0" parTransId="{1C7E8B9C-0201-4103-ACB7-2C580D01A497}" sibTransId="{76D55273-995C-4753-A151-453E1C03F95C}"/>
    <dgm:cxn modelId="{3E086119-43BB-4AD7-A441-012A0766923D}" srcId="{5437D923-08E3-4DC1-9F98-2EA08AE52024}" destId="{DAAFED10-39C7-424A-9D91-C8318D924B00}" srcOrd="0" destOrd="0" parTransId="{90EDE530-6151-4A01-BE78-22EFE746E4DC}" sibTransId="{B30059F7-5766-4ADA-B1ED-BACE561F3BD3}"/>
    <dgm:cxn modelId="{7D5B7A39-D2EA-4209-9E4D-06662D9CFC28}" type="presOf" srcId="{5437D923-08E3-4DC1-9F98-2EA08AE52024}" destId="{92C1C743-867F-406A-9818-52AD9BC7209C}" srcOrd="0" destOrd="0" presId="urn:microsoft.com/office/officeart/2005/8/layout/chevron1"/>
    <dgm:cxn modelId="{DFF8066A-C7CD-44A8-9656-65F56B133044}" srcId="{9FD39F9D-6967-4AC8-B7DD-A9B5C8022F67}" destId="{36A203F9-4EEC-4134-B7E2-4DDF24C0A625}" srcOrd="0" destOrd="0" parTransId="{41AC4EE5-F541-4B0D-836C-7B1774D90632}" sibTransId="{4890F1F1-D95E-4111-AEE0-E2FE6D59F8FC}"/>
    <dgm:cxn modelId="{95B3F250-8BC3-4692-A7A1-8F7CE239E444}" type="presOf" srcId="{9FD39F9D-6967-4AC8-B7DD-A9B5C8022F67}" destId="{5C51522A-E87B-44EF-8A46-40FBF9077518}" srcOrd="0" destOrd="0" presId="urn:microsoft.com/office/officeart/2005/8/layout/chevron1"/>
    <dgm:cxn modelId="{45BF8B78-F23B-4AA6-9EE9-69E089026291}" type="presOf" srcId="{C3463193-B9E4-4582-9765-47A7F58DCFD1}" destId="{A6436F60-2471-4455-BBF3-0DB7E8C13701}" srcOrd="0" destOrd="0" presId="urn:microsoft.com/office/officeart/2005/8/layout/chevron1"/>
    <dgm:cxn modelId="{43179979-20DD-4AE3-9D98-E2C4B3BD4D53}" srcId="{C02FA219-AC27-49BC-A056-A0C57E38F577}" destId="{C3463193-B9E4-4582-9765-47A7F58DCFD1}" srcOrd="2" destOrd="0" parTransId="{42A56EAF-D504-40E4-A7AB-B96F94F91129}" sibTransId="{AEA89EC6-9653-4246-9373-223137EA3EC7}"/>
    <dgm:cxn modelId="{C6DD377C-579A-4BBE-AA6F-BA39A77F5970}" type="presOf" srcId="{36A203F9-4EEC-4134-B7E2-4DDF24C0A625}" destId="{7AAA2270-D3E8-454A-9403-D88C000C6DB0}" srcOrd="0" destOrd="0" presId="urn:microsoft.com/office/officeart/2005/8/layout/chevron1"/>
    <dgm:cxn modelId="{1A992F7E-5ACF-420E-8C26-7C185C2ECCCA}" type="presOf" srcId="{4E91D466-899B-4570-99AB-C825CFA7D269}" destId="{D81AF8F0-ECB2-4F55-BC97-A50FA87CEF54}" srcOrd="0" destOrd="0" presId="urn:microsoft.com/office/officeart/2005/8/layout/chevron1"/>
    <dgm:cxn modelId="{FA806488-C376-4E95-A170-7B663D5D4AA5}" srcId="{C02FA219-AC27-49BC-A056-A0C57E38F577}" destId="{5437D923-08E3-4DC1-9F98-2EA08AE52024}" srcOrd="0" destOrd="0" parTransId="{CF76F15A-019D-4423-A713-D34E322AC116}" sibTransId="{4DDEFEFF-12F8-4B85-B5BB-D4963792F419}"/>
    <dgm:cxn modelId="{CD926396-CB72-47D9-BE86-D46633E37A8B}" type="presOf" srcId="{C02FA219-AC27-49BC-A056-A0C57E38F577}" destId="{769F028E-F7BA-4A6B-9566-834EEC01B71E}" srcOrd="0" destOrd="0" presId="urn:microsoft.com/office/officeart/2005/8/layout/chevron1"/>
    <dgm:cxn modelId="{DD08FEBC-E775-4F50-8E90-2032C1747E7A}" type="presOf" srcId="{DAAFED10-39C7-424A-9D91-C8318D924B00}" destId="{452FE147-E803-4764-9082-F1B9075026EB}" srcOrd="0" destOrd="0" presId="urn:microsoft.com/office/officeart/2005/8/layout/chevron1"/>
    <dgm:cxn modelId="{A513E1C5-A33F-4175-B37E-4D3B42BECE01}" srcId="{C3463193-B9E4-4582-9765-47A7F58DCFD1}" destId="{4E91D466-899B-4570-99AB-C825CFA7D269}" srcOrd="0" destOrd="0" parTransId="{83D2E015-0653-44ED-9C03-5983C7507644}" sibTransId="{9CBD0EC8-A96E-4321-AFF4-1976AC440876}"/>
    <dgm:cxn modelId="{7E6EE9CA-3F66-4AD5-AB64-0C6E1F971FF3}" type="presParOf" srcId="{769F028E-F7BA-4A6B-9566-834EEC01B71E}" destId="{D95222C8-69E6-4600-86C8-A51A580CB22E}" srcOrd="0" destOrd="0" presId="urn:microsoft.com/office/officeart/2005/8/layout/chevron1"/>
    <dgm:cxn modelId="{2B00255F-B0D8-4B3D-9BD0-9802248877CD}" type="presParOf" srcId="{D95222C8-69E6-4600-86C8-A51A580CB22E}" destId="{92C1C743-867F-406A-9818-52AD9BC7209C}" srcOrd="0" destOrd="0" presId="urn:microsoft.com/office/officeart/2005/8/layout/chevron1"/>
    <dgm:cxn modelId="{8E6BF04C-ABEA-4676-9A84-85799FCD1419}" type="presParOf" srcId="{D95222C8-69E6-4600-86C8-A51A580CB22E}" destId="{452FE147-E803-4764-9082-F1B9075026EB}" srcOrd="1" destOrd="0" presId="urn:microsoft.com/office/officeart/2005/8/layout/chevron1"/>
    <dgm:cxn modelId="{5C357030-18D1-4F8B-A015-CCB24534AC7E}" type="presParOf" srcId="{769F028E-F7BA-4A6B-9566-834EEC01B71E}" destId="{43E047FB-5A16-4094-AF44-3FD89282B22B}" srcOrd="1" destOrd="0" presId="urn:microsoft.com/office/officeart/2005/8/layout/chevron1"/>
    <dgm:cxn modelId="{0AE5D968-86B2-4804-83D8-5706990ED332}" type="presParOf" srcId="{769F028E-F7BA-4A6B-9566-834EEC01B71E}" destId="{30162316-305E-4368-9D01-413AA881D421}" srcOrd="2" destOrd="0" presId="urn:microsoft.com/office/officeart/2005/8/layout/chevron1"/>
    <dgm:cxn modelId="{110CF0BB-2A75-44E1-BC2C-AD244A2CA46A}" type="presParOf" srcId="{30162316-305E-4368-9D01-413AA881D421}" destId="{5C51522A-E87B-44EF-8A46-40FBF9077518}" srcOrd="0" destOrd="0" presId="urn:microsoft.com/office/officeart/2005/8/layout/chevron1"/>
    <dgm:cxn modelId="{C026D133-ACBF-44DE-9202-A9617C4953AF}" type="presParOf" srcId="{30162316-305E-4368-9D01-413AA881D421}" destId="{7AAA2270-D3E8-454A-9403-D88C000C6DB0}" srcOrd="1" destOrd="0" presId="urn:microsoft.com/office/officeart/2005/8/layout/chevron1"/>
    <dgm:cxn modelId="{2FF548FF-32CE-4C18-A1B6-F62CCB5EFE84}" type="presParOf" srcId="{769F028E-F7BA-4A6B-9566-834EEC01B71E}" destId="{90BDC400-1242-42E8-931B-97F1646B990D}" srcOrd="3" destOrd="0" presId="urn:microsoft.com/office/officeart/2005/8/layout/chevron1"/>
    <dgm:cxn modelId="{26979401-2F4A-4607-B6D8-90F655DD09D3}" type="presParOf" srcId="{769F028E-F7BA-4A6B-9566-834EEC01B71E}" destId="{88155269-2B47-47ED-9710-E72361ACDF5D}" srcOrd="4" destOrd="0" presId="urn:microsoft.com/office/officeart/2005/8/layout/chevron1"/>
    <dgm:cxn modelId="{BD4A930D-E042-487E-BD99-23EAC75124EE}" type="presParOf" srcId="{88155269-2B47-47ED-9710-E72361ACDF5D}" destId="{A6436F60-2471-4455-BBF3-0DB7E8C13701}" srcOrd="0" destOrd="0" presId="urn:microsoft.com/office/officeart/2005/8/layout/chevron1"/>
    <dgm:cxn modelId="{9509C111-0A67-4457-9950-F0DD75073A5E}" type="presParOf" srcId="{88155269-2B47-47ED-9710-E72361ACDF5D}" destId="{D81AF8F0-ECB2-4F55-BC97-A50FA87CEF54}"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D2B60-2D72-4586-BC5B-B069904C63B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C8B554B-4066-48E3-953E-794377DF37FA}">
      <dgm:prSet phldrT="[Text]"/>
      <dgm:spPr/>
      <dgm:t>
        <a:bodyPr/>
        <a:lstStyle/>
        <a:p>
          <a:pPr rtl="1"/>
          <a:r>
            <a:rPr lang="he-IL" dirty="0"/>
            <a:t>מילי לא ממסרן לשליח</a:t>
          </a:r>
        </a:p>
      </dgm:t>
    </dgm:pt>
    <dgm:pt modelId="{B971314A-9ADA-4612-8ED3-DC3D36241E7A}" type="parTrans" cxnId="{28F49643-071F-4A56-B38A-0CB0F81BA76D}">
      <dgm:prSet/>
      <dgm:spPr/>
      <dgm:t>
        <a:bodyPr/>
        <a:lstStyle/>
        <a:p>
          <a:pPr rtl="1"/>
          <a:endParaRPr lang="he-IL"/>
        </a:p>
      </dgm:t>
    </dgm:pt>
    <dgm:pt modelId="{1C453C1B-5FE5-4068-AEE4-42AFF91A8A19}" type="sibTrans" cxnId="{28F49643-071F-4A56-B38A-0CB0F81BA76D}">
      <dgm:prSet/>
      <dgm:spPr/>
      <dgm:t>
        <a:bodyPr/>
        <a:lstStyle/>
        <a:p>
          <a:pPr rtl="1"/>
          <a:endParaRPr lang="he-IL"/>
        </a:p>
      </dgm:t>
    </dgm:pt>
    <dgm:pt modelId="{589EF822-8853-41C8-958E-37B48E59148F}">
      <dgm:prSet phldrT="[Text]"/>
      <dgm:spPr/>
      <dgm:t>
        <a:bodyPr/>
        <a:lstStyle/>
        <a:p>
          <a:pPr rtl="1"/>
          <a:r>
            <a:rPr lang="he-IL" dirty="0"/>
            <a:t>בכלל- אין שום שליחות במצבים של "מילי"</a:t>
          </a:r>
        </a:p>
      </dgm:t>
    </dgm:pt>
    <dgm:pt modelId="{A8C9E72E-9864-45EA-A5CE-6353B95A4EEF}" type="parTrans" cxnId="{46700A9C-6415-462B-92E3-4E2ADBF49E52}">
      <dgm:prSet/>
      <dgm:spPr/>
      <dgm:t>
        <a:bodyPr/>
        <a:lstStyle/>
        <a:p>
          <a:pPr rtl="1"/>
          <a:endParaRPr lang="he-IL"/>
        </a:p>
      </dgm:t>
    </dgm:pt>
    <dgm:pt modelId="{61268413-C881-4A5D-A09D-705B3867500B}" type="sibTrans" cxnId="{46700A9C-6415-462B-92E3-4E2ADBF49E52}">
      <dgm:prSet/>
      <dgm:spPr/>
      <dgm:t>
        <a:bodyPr/>
        <a:lstStyle/>
        <a:p>
          <a:pPr rtl="1"/>
          <a:endParaRPr lang="he-IL"/>
        </a:p>
      </dgm:t>
    </dgm:pt>
    <dgm:pt modelId="{9F87A778-A45D-432A-B6BF-028387CDA67C}">
      <dgm:prSet phldrT="[Text]"/>
      <dgm:spPr/>
      <dgm:t>
        <a:bodyPr/>
        <a:lstStyle/>
        <a:p>
          <a:pPr rtl="1"/>
          <a:r>
            <a:rPr lang="he-IL" dirty="0"/>
            <a:t>שליח לא משוי שליח במקרה של "מילי" </a:t>
          </a:r>
        </a:p>
      </dgm:t>
    </dgm:pt>
    <dgm:pt modelId="{158742EF-E2C7-4A18-A5DA-D024CCC507A8}" type="parTrans" cxnId="{468E6DCF-18CD-43C6-B06D-949F5961C13E}">
      <dgm:prSet/>
      <dgm:spPr/>
      <dgm:t>
        <a:bodyPr/>
        <a:lstStyle/>
        <a:p>
          <a:pPr rtl="1"/>
          <a:endParaRPr lang="he-IL"/>
        </a:p>
      </dgm:t>
    </dgm:pt>
    <dgm:pt modelId="{9C7881CC-7D7A-4C67-A981-B68FB14E6190}" type="sibTrans" cxnId="{468E6DCF-18CD-43C6-B06D-949F5961C13E}">
      <dgm:prSet/>
      <dgm:spPr/>
      <dgm:t>
        <a:bodyPr/>
        <a:lstStyle/>
        <a:p>
          <a:pPr rtl="1"/>
          <a:endParaRPr lang="he-IL"/>
        </a:p>
      </dgm:t>
    </dgm:pt>
    <dgm:pt modelId="{098E439B-DA56-400E-B99C-FE5CE2FB4441}">
      <dgm:prSet phldrT="[Text]"/>
      <dgm:spPr/>
      <dgm:t>
        <a:bodyPr/>
        <a:lstStyle/>
        <a:p>
          <a:pPr rtl="1"/>
          <a:r>
            <a:rPr lang="he-IL" dirty="0"/>
            <a:t>שליח משוי שליח אפילו בשליחות של דיבור</a:t>
          </a:r>
        </a:p>
      </dgm:t>
    </dgm:pt>
    <dgm:pt modelId="{81734C17-EB89-4CBF-A42D-C1EB8280DB1B}" type="parTrans" cxnId="{1AF8B9BB-B1F8-4521-9CDE-9EFB1A9C5DBF}">
      <dgm:prSet/>
      <dgm:spPr/>
      <dgm:t>
        <a:bodyPr/>
        <a:lstStyle/>
        <a:p>
          <a:pPr rtl="1"/>
          <a:endParaRPr lang="he-IL"/>
        </a:p>
      </dgm:t>
    </dgm:pt>
    <dgm:pt modelId="{EBBD2125-3FEE-4595-BC1F-1BCD76AF9652}" type="sibTrans" cxnId="{1AF8B9BB-B1F8-4521-9CDE-9EFB1A9C5DBF}">
      <dgm:prSet/>
      <dgm:spPr/>
      <dgm:t>
        <a:bodyPr/>
        <a:lstStyle/>
        <a:p>
          <a:pPr rtl="1"/>
          <a:endParaRPr lang="he-IL"/>
        </a:p>
      </dgm:t>
    </dgm:pt>
    <dgm:pt modelId="{936B1C8E-E5E0-41D9-86A3-3EC5197C625B}">
      <dgm:prSet phldrT="[Text]"/>
      <dgm:spPr/>
      <dgm:t>
        <a:bodyPr/>
        <a:lstStyle/>
        <a:p>
          <a:pPr rtl="1"/>
          <a:r>
            <a:rPr lang="he-IL" dirty="0"/>
            <a:t>אבל יש תחומים שלא מועיל שליחות להעביר את ה"מילי"</a:t>
          </a:r>
        </a:p>
      </dgm:t>
    </dgm:pt>
    <dgm:pt modelId="{26DFE45E-6E47-4EDE-A25A-D666E54636F7}" type="parTrans" cxnId="{4F33BA11-084F-48CD-B8E6-1CC32E3B618A}">
      <dgm:prSet/>
      <dgm:spPr/>
      <dgm:t>
        <a:bodyPr/>
        <a:lstStyle/>
        <a:p>
          <a:pPr rtl="1"/>
          <a:endParaRPr lang="he-IL"/>
        </a:p>
      </dgm:t>
    </dgm:pt>
    <dgm:pt modelId="{05E077AA-D789-4E9F-98B5-E28CB25976FB}" type="sibTrans" cxnId="{4F33BA11-084F-48CD-B8E6-1CC32E3B618A}">
      <dgm:prSet/>
      <dgm:spPr/>
      <dgm:t>
        <a:bodyPr/>
        <a:lstStyle/>
        <a:p>
          <a:pPr rtl="1"/>
          <a:endParaRPr lang="he-IL"/>
        </a:p>
      </dgm:t>
    </dgm:pt>
    <dgm:pt modelId="{723120E0-10AD-41B1-B1D1-3332E74978D8}" type="pres">
      <dgm:prSet presAssocID="{0D0D2B60-2D72-4586-BC5B-B069904C63B2}" presName="hierChild1" presStyleCnt="0">
        <dgm:presLayoutVars>
          <dgm:chPref val="1"/>
          <dgm:dir/>
          <dgm:animOne val="branch"/>
          <dgm:animLvl val="lvl"/>
          <dgm:resizeHandles/>
        </dgm:presLayoutVars>
      </dgm:prSet>
      <dgm:spPr/>
    </dgm:pt>
    <dgm:pt modelId="{A7F6DC28-5FD1-4AD6-A9EE-0D034B3E714E}" type="pres">
      <dgm:prSet presAssocID="{7C8B554B-4066-48E3-953E-794377DF37FA}" presName="hierRoot1" presStyleCnt="0"/>
      <dgm:spPr/>
    </dgm:pt>
    <dgm:pt modelId="{B40B44FF-85B1-42C8-90AC-D0C6379B0BBF}" type="pres">
      <dgm:prSet presAssocID="{7C8B554B-4066-48E3-953E-794377DF37FA}" presName="composite" presStyleCnt="0"/>
      <dgm:spPr/>
    </dgm:pt>
    <dgm:pt modelId="{E13A4368-A0B1-4C2A-9898-5A077CD5D5A8}" type="pres">
      <dgm:prSet presAssocID="{7C8B554B-4066-48E3-953E-794377DF37FA}" presName="background" presStyleLbl="node0" presStyleIdx="0" presStyleCnt="1"/>
      <dgm:spPr/>
    </dgm:pt>
    <dgm:pt modelId="{D816F2CD-B872-466E-8D5F-FF0AF7E68ED8}" type="pres">
      <dgm:prSet presAssocID="{7C8B554B-4066-48E3-953E-794377DF37FA}" presName="text" presStyleLbl="fgAcc0" presStyleIdx="0" presStyleCnt="1">
        <dgm:presLayoutVars>
          <dgm:chPref val="3"/>
        </dgm:presLayoutVars>
      </dgm:prSet>
      <dgm:spPr/>
    </dgm:pt>
    <dgm:pt modelId="{D1D31F15-8ECE-4325-9693-752D50F8131D}" type="pres">
      <dgm:prSet presAssocID="{7C8B554B-4066-48E3-953E-794377DF37FA}" presName="hierChild2" presStyleCnt="0"/>
      <dgm:spPr/>
    </dgm:pt>
    <dgm:pt modelId="{8BA471F9-1312-4572-9F1C-B8C86EED3360}" type="pres">
      <dgm:prSet presAssocID="{A8C9E72E-9864-45EA-A5CE-6353B95A4EEF}" presName="Name10" presStyleLbl="parChTrans1D2" presStyleIdx="0" presStyleCnt="3"/>
      <dgm:spPr/>
    </dgm:pt>
    <dgm:pt modelId="{C190F2A3-0F1A-4493-9350-DA339286DDCB}" type="pres">
      <dgm:prSet presAssocID="{589EF822-8853-41C8-958E-37B48E59148F}" presName="hierRoot2" presStyleCnt="0"/>
      <dgm:spPr/>
    </dgm:pt>
    <dgm:pt modelId="{E6847252-EDD5-4B3E-8BCA-15C46EFC46C3}" type="pres">
      <dgm:prSet presAssocID="{589EF822-8853-41C8-958E-37B48E59148F}" presName="composite2" presStyleCnt="0"/>
      <dgm:spPr/>
    </dgm:pt>
    <dgm:pt modelId="{95F392C5-5FBD-42E6-B58B-669ECB624E0D}" type="pres">
      <dgm:prSet presAssocID="{589EF822-8853-41C8-958E-37B48E59148F}" presName="background2" presStyleLbl="node2" presStyleIdx="0" presStyleCnt="3"/>
      <dgm:spPr/>
    </dgm:pt>
    <dgm:pt modelId="{986A9E51-BEC9-4106-A395-F32FF86DA3E3}" type="pres">
      <dgm:prSet presAssocID="{589EF822-8853-41C8-958E-37B48E59148F}" presName="text2" presStyleLbl="fgAcc2" presStyleIdx="0" presStyleCnt="3">
        <dgm:presLayoutVars>
          <dgm:chPref val="3"/>
        </dgm:presLayoutVars>
      </dgm:prSet>
      <dgm:spPr/>
    </dgm:pt>
    <dgm:pt modelId="{19CA0093-9D34-46A6-B401-67E7BF712809}" type="pres">
      <dgm:prSet presAssocID="{589EF822-8853-41C8-958E-37B48E59148F}" presName="hierChild3" presStyleCnt="0"/>
      <dgm:spPr/>
    </dgm:pt>
    <dgm:pt modelId="{FFB43BE0-0C68-4FA0-84D4-16E652A85372}" type="pres">
      <dgm:prSet presAssocID="{158742EF-E2C7-4A18-A5DA-D024CCC507A8}" presName="Name10" presStyleLbl="parChTrans1D2" presStyleIdx="1" presStyleCnt="3"/>
      <dgm:spPr/>
    </dgm:pt>
    <dgm:pt modelId="{C683B925-A1A7-4E65-BF47-9FAC5E4BCB65}" type="pres">
      <dgm:prSet presAssocID="{9F87A778-A45D-432A-B6BF-028387CDA67C}" presName="hierRoot2" presStyleCnt="0"/>
      <dgm:spPr/>
    </dgm:pt>
    <dgm:pt modelId="{0DBF7481-433C-4E1F-9739-BF1D1E6F5CEA}" type="pres">
      <dgm:prSet presAssocID="{9F87A778-A45D-432A-B6BF-028387CDA67C}" presName="composite2" presStyleCnt="0"/>
      <dgm:spPr/>
    </dgm:pt>
    <dgm:pt modelId="{7F685575-C051-499C-B153-B2B84CBC6F99}" type="pres">
      <dgm:prSet presAssocID="{9F87A778-A45D-432A-B6BF-028387CDA67C}" presName="background2" presStyleLbl="node2" presStyleIdx="1" presStyleCnt="3"/>
      <dgm:spPr/>
    </dgm:pt>
    <dgm:pt modelId="{C0435A51-2DF4-4530-8510-BAAE48018BA0}" type="pres">
      <dgm:prSet presAssocID="{9F87A778-A45D-432A-B6BF-028387CDA67C}" presName="text2" presStyleLbl="fgAcc2" presStyleIdx="1" presStyleCnt="3">
        <dgm:presLayoutVars>
          <dgm:chPref val="3"/>
        </dgm:presLayoutVars>
      </dgm:prSet>
      <dgm:spPr/>
    </dgm:pt>
    <dgm:pt modelId="{AB6998B0-904E-4E9E-8A12-BD479794C2D1}" type="pres">
      <dgm:prSet presAssocID="{9F87A778-A45D-432A-B6BF-028387CDA67C}" presName="hierChild3" presStyleCnt="0"/>
      <dgm:spPr/>
    </dgm:pt>
    <dgm:pt modelId="{B0F55861-AEF9-4BBC-BA09-3E1C3AF4D91D}" type="pres">
      <dgm:prSet presAssocID="{81734C17-EB89-4CBF-A42D-C1EB8280DB1B}" presName="Name10" presStyleLbl="parChTrans1D2" presStyleIdx="2" presStyleCnt="3"/>
      <dgm:spPr/>
    </dgm:pt>
    <dgm:pt modelId="{C0CFFB82-AD9C-43D1-87E8-21AED3C595D8}" type="pres">
      <dgm:prSet presAssocID="{098E439B-DA56-400E-B99C-FE5CE2FB4441}" presName="hierRoot2" presStyleCnt="0"/>
      <dgm:spPr/>
    </dgm:pt>
    <dgm:pt modelId="{B138A92C-D6E3-4A3E-8DDB-A0AEBD9BC3B2}" type="pres">
      <dgm:prSet presAssocID="{098E439B-DA56-400E-B99C-FE5CE2FB4441}" presName="composite2" presStyleCnt="0"/>
      <dgm:spPr/>
    </dgm:pt>
    <dgm:pt modelId="{9C4BFAA5-5844-4237-8197-4A2FDB4DBA24}" type="pres">
      <dgm:prSet presAssocID="{098E439B-DA56-400E-B99C-FE5CE2FB4441}" presName="background2" presStyleLbl="node2" presStyleIdx="2" presStyleCnt="3"/>
      <dgm:spPr/>
    </dgm:pt>
    <dgm:pt modelId="{578FEF62-DD73-43DB-B2C8-409AB70EA244}" type="pres">
      <dgm:prSet presAssocID="{098E439B-DA56-400E-B99C-FE5CE2FB4441}" presName="text2" presStyleLbl="fgAcc2" presStyleIdx="2" presStyleCnt="3">
        <dgm:presLayoutVars>
          <dgm:chPref val="3"/>
        </dgm:presLayoutVars>
      </dgm:prSet>
      <dgm:spPr/>
    </dgm:pt>
    <dgm:pt modelId="{D1E9E3E6-A9F5-4939-BBD5-7994AC608C08}" type="pres">
      <dgm:prSet presAssocID="{098E439B-DA56-400E-B99C-FE5CE2FB4441}" presName="hierChild3" presStyleCnt="0"/>
      <dgm:spPr/>
    </dgm:pt>
    <dgm:pt modelId="{F314C989-9AC2-448B-85A2-F514EC66C9F6}" type="pres">
      <dgm:prSet presAssocID="{26DFE45E-6E47-4EDE-A25A-D666E54636F7}" presName="Name17" presStyleLbl="parChTrans1D3" presStyleIdx="0" presStyleCnt="1"/>
      <dgm:spPr/>
    </dgm:pt>
    <dgm:pt modelId="{C5167E35-E114-4BDD-9D45-0B9BD427F80A}" type="pres">
      <dgm:prSet presAssocID="{936B1C8E-E5E0-41D9-86A3-3EC5197C625B}" presName="hierRoot3" presStyleCnt="0"/>
      <dgm:spPr/>
    </dgm:pt>
    <dgm:pt modelId="{5644BB30-0401-42F5-B155-B7FD7887A060}" type="pres">
      <dgm:prSet presAssocID="{936B1C8E-E5E0-41D9-86A3-3EC5197C625B}" presName="composite3" presStyleCnt="0"/>
      <dgm:spPr/>
    </dgm:pt>
    <dgm:pt modelId="{4E5AB903-4714-40C2-B006-71A0FDF651D7}" type="pres">
      <dgm:prSet presAssocID="{936B1C8E-E5E0-41D9-86A3-3EC5197C625B}" presName="background3" presStyleLbl="node3" presStyleIdx="0" presStyleCnt="1"/>
      <dgm:spPr/>
    </dgm:pt>
    <dgm:pt modelId="{BC466279-A4E0-45B7-A183-8C23695822D0}" type="pres">
      <dgm:prSet presAssocID="{936B1C8E-E5E0-41D9-86A3-3EC5197C625B}" presName="text3" presStyleLbl="fgAcc3" presStyleIdx="0" presStyleCnt="1">
        <dgm:presLayoutVars>
          <dgm:chPref val="3"/>
        </dgm:presLayoutVars>
      </dgm:prSet>
      <dgm:spPr/>
    </dgm:pt>
    <dgm:pt modelId="{CAD02A78-359A-4125-BC77-A77C3C5A6DCB}" type="pres">
      <dgm:prSet presAssocID="{936B1C8E-E5E0-41D9-86A3-3EC5197C625B}" presName="hierChild4" presStyleCnt="0"/>
      <dgm:spPr/>
    </dgm:pt>
  </dgm:ptLst>
  <dgm:cxnLst>
    <dgm:cxn modelId="{4F33BA11-084F-48CD-B8E6-1CC32E3B618A}" srcId="{098E439B-DA56-400E-B99C-FE5CE2FB4441}" destId="{936B1C8E-E5E0-41D9-86A3-3EC5197C625B}" srcOrd="0" destOrd="0" parTransId="{26DFE45E-6E47-4EDE-A25A-D666E54636F7}" sibTransId="{05E077AA-D789-4E9F-98B5-E28CB25976FB}"/>
    <dgm:cxn modelId="{86F17636-414E-4DCB-AD78-F2376F8EB731}" type="presOf" srcId="{A8C9E72E-9864-45EA-A5CE-6353B95A4EEF}" destId="{8BA471F9-1312-4572-9F1C-B8C86EED3360}" srcOrd="0" destOrd="0" presId="urn:microsoft.com/office/officeart/2005/8/layout/hierarchy1"/>
    <dgm:cxn modelId="{9019BE3A-381B-4939-A975-2A40BA89ADD5}" type="presOf" srcId="{9F87A778-A45D-432A-B6BF-028387CDA67C}" destId="{C0435A51-2DF4-4530-8510-BAAE48018BA0}" srcOrd="0" destOrd="0" presId="urn:microsoft.com/office/officeart/2005/8/layout/hierarchy1"/>
    <dgm:cxn modelId="{CBEC355D-1ADA-4E9F-B687-21C167F487EF}" type="presOf" srcId="{589EF822-8853-41C8-958E-37B48E59148F}" destId="{986A9E51-BEC9-4106-A395-F32FF86DA3E3}" srcOrd="0" destOrd="0" presId="urn:microsoft.com/office/officeart/2005/8/layout/hierarchy1"/>
    <dgm:cxn modelId="{0E40F342-5044-45A0-80C0-A7B07CF65373}" type="presOf" srcId="{158742EF-E2C7-4A18-A5DA-D024CCC507A8}" destId="{FFB43BE0-0C68-4FA0-84D4-16E652A85372}" srcOrd="0" destOrd="0" presId="urn:microsoft.com/office/officeart/2005/8/layout/hierarchy1"/>
    <dgm:cxn modelId="{28F49643-071F-4A56-B38A-0CB0F81BA76D}" srcId="{0D0D2B60-2D72-4586-BC5B-B069904C63B2}" destId="{7C8B554B-4066-48E3-953E-794377DF37FA}" srcOrd="0" destOrd="0" parTransId="{B971314A-9ADA-4612-8ED3-DC3D36241E7A}" sibTransId="{1C453C1B-5FE5-4068-AEE4-42AFF91A8A19}"/>
    <dgm:cxn modelId="{9365E27D-DD96-49BE-9F64-10FCB1370258}" type="presOf" srcId="{0D0D2B60-2D72-4586-BC5B-B069904C63B2}" destId="{723120E0-10AD-41B1-B1D1-3332E74978D8}" srcOrd="0" destOrd="0" presId="urn:microsoft.com/office/officeart/2005/8/layout/hierarchy1"/>
    <dgm:cxn modelId="{DEDD5683-726F-4FFB-9FF4-869627043916}" type="presOf" srcId="{26DFE45E-6E47-4EDE-A25A-D666E54636F7}" destId="{F314C989-9AC2-448B-85A2-F514EC66C9F6}" srcOrd="0" destOrd="0" presId="urn:microsoft.com/office/officeart/2005/8/layout/hierarchy1"/>
    <dgm:cxn modelId="{AB0DD188-A3AE-4DA1-9992-BFF952CB7686}" type="presOf" srcId="{81734C17-EB89-4CBF-A42D-C1EB8280DB1B}" destId="{B0F55861-AEF9-4BBC-BA09-3E1C3AF4D91D}" srcOrd="0" destOrd="0" presId="urn:microsoft.com/office/officeart/2005/8/layout/hierarchy1"/>
    <dgm:cxn modelId="{46700A9C-6415-462B-92E3-4E2ADBF49E52}" srcId="{7C8B554B-4066-48E3-953E-794377DF37FA}" destId="{589EF822-8853-41C8-958E-37B48E59148F}" srcOrd="0" destOrd="0" parTransId="{A8C9E72E-9864-45EA-A5CE-6353B95A4EEF}" sibTransId="{61268413-C881-4A5D-A09D-705B3867500B}"/>
    <dgm:cxn modelId="{9EC380BA-0B22-47DC-89E3-4279C2B52966}" type="presOf" srcId="{098E439B-DA56-400E-B99C-FE5CE2FB4441}" destId="{578FEF62-DD73-43DB-B2C8-409AB70EA244}" srcOrd="0" destOrd="0" presId="urn:microsoft.com/office/officeart/2005/8/layout/hierarchy1"/>
    <dgm:cxn modelId="{1AF8B9BB-B1F8-4521-9CDE-9EFB1A9C5DBF}" srcId="{7C8B554B-4066-48E3-953E-794377DF37FA}" destId="{098E439B-DA56-400E-B99C-FE5CE2FB4441}" srcOrd="2" destOrd="0" parTransId="{81734C17-EB89-4CBF-A42D-C1EB8280DB1B}" sibTransId="{EBBD2125-3FEE-4595-BC1F-1BCD76AF9652}"/>
    <dgm:cxn modelId="{468E6DCF-18CD-43C6-B06D-949F5961C13E}" srcId="{7C8B554B-4066-48E3-953E-794377DF37FA}" destId="{9F87A778-A45D-432A-B6BF-028387CDA67C}" srcOrd="1" destOrd="0" parTransId="{158742EF-E2C7-4A18-A5DA-D024CCC507A8}" sibTransId="{9C7881CC-7D7A-4C67-A981-B68FB14E6190}"/>
    <dgm:cxn modelId="{D8BA21D9-8ED0-403E-B4F1-A7B187ECE3E1}" type="presOf" srcId="{936B1C8E-E5E0-41D9-86A3-3EC5197C625B}" destId="{BC466279-A4E0-45B7-A183-8C23695822D0}" srcOrd="0" destOrd="0" presId="urn:microsoft.com/office/officeart/2005/8/layout/hierarchy1"/>
    <dgm:cxn modelId="{6592E3FA-2F09-4A93-BCB7-D40A51B786FB}" type="presOf" srcId="{7C8B554B-4066-48E3-953E-794377DF37FA}" destId="{D816F2CD-B872-466E-8D5F-FF0AF7E68ED8}" srcOrd="0" destOrd="0" presId="urn:microsoft.com/office/officeart/2005/8/layout/hierarchy1"/>
    <dgm:cxn modelId="{89859CA1-3BDE-49A4-8B17-67188A813DB0}" type="presParOf" srcId="{723120E0-10AD-41B1-B1D1-3332E74978D8}" destId="{A7F6DC28-5FD1-4AD6-A9EE-0D034B3E714E}" srcOrd="0" destOrd="0" presId="urn:microsoft.com/office/officeart/2005/8/layout/hierarchy1"/>
    <dgm:cxn modelId="{73BB36B2-0663-4044-9E3B-CDDFA39DA9B2}" type="presParOf" srcId="{A7F6DC28-5FD1-4AD6-A9EE-0D034B3E714E}" destId="{B40B44FF-85B1-42C8-90AC-D0C6379B0BBF}" srcOrd="0" destOrd="0" presId="urn:microsoft.com/office/officeart/2005/8/layout/hierarchy1"/>
    <dgm:cxn modelId="{D8ADAF37-C9DE-401E-AA48-E128F0AF839C}" type="presParOf" srcId="{B40B44FF-85B1-42C8-90AC-D0C6379B0BBF}" destId="{E13A4368-A0B1-4C2A-9898-5A077CD5D5A8}" srcOrd="0" destOrd="0" presId="urn:microsoft.com/office/officeart/2005/8/layout/hierarchy1"/>
    <dgm:cxn modelId="{FC97D27E-0A89-4CEE-A7A8-E03E4FC71563}" type="presParOf" srcId="{B40B44FF-85B1-42C8-90AC-D0C6379B0BBF}" destId="{D816F2CD-B872-466E-8D5F-FF0AF7E68ED8}" srcOrd="1" destOrd="0" presId="urn:microsoft.com/office/officeart/2005/8/layout/hierarchy1"/>
    <dgm:cxn modelId="{E2972B4F-AAE7-4782-A28B-726C36365B50}" type="presParOf" srcId="{A7F6DC28-5FD1-4AD6-A9EE-0D034B3E714E}" destId="{D1D31F15-8ECE-4325-9693-752D50F8131D}" srcOrd="1" destOrd="0" presId="urn:microsoft.com/office/officeart/2005/8/layout/hierarchy1"/>
    <dgm:cxn modelId="{3A7CA15C-969F-499B-996E-0D2A3EDFF53B}" type="presParOf" srcId="{D1D31F15-8ECE-4325-9693-752D50F8131D}" destId="{8BA471F9-1312-4572-9F1C-B8C86EED3360}" srcOrd="0" destOrd="0" presId="urn:microsoft.com/office/officeart/2005/8/layout/hierarchy1"/>
    <dgm:cxn modelId="{29500DA7-6CFA-47F3-8928-BD5652D86821}" type="presParOf" srcId="{D1D31F15-8ECE-4325-9693-752D50F8131D}" destId="{C190F2A3-0F1A-4493-9350-DA339286DDCB}" srcOrd="1" destOrd="0" presId="urn:microsoft.com/office/officeart/2005/8/layout/hierarchy1"/>
    <dgm:cxn modelId="{D3F033C6-50C1-4693-879F-E93959BF0D99}" type="presParOf" srcId="{C190F2A3-0F1A-4493-9350-DA339286DDCB}" destId="{E6847252-EDD5-4B3E-8BCA-15C46EFC46C3}" srcOrd="0" destOrd="0" presId="urn:microsoft.com/office/officeart/2005/8/layout/hierarchy1"/>
    <dgm:cxn modelId="{6D4B011B-8BEE-41C0-A62F-39B0DC4EA16D}" type="presParOf" srcId="{E6847252-EDD5-4B3E-8BCA-15C46EFC46C3}" destId="{95F392C5-5FBD-42E6-B58B-669ECB624E0D}" srcOrd="0" destOrd="0" presId="urn:microsoft.com/office/officeart/2005/8/layout/hierarchy1"/>
    <dgm:cxn modelId="{B78F8510-C6F1-446B-9A60-B834417634DE}" type="presParOf" srcId="{E6847252-EDD5-4B3E-8BCA-15C46EFC46C3}" destId="{986A9E51-BEC9-4106-A395-F32FF86DA3E3}" srcOrd="1" destOrd="0" presId="urn:microsoft.com/office/officeart/2005/8/layout/hierarchy1"/>
    <dgm:cxn modelId="{C896FB1B-2835-4555-BAC9-9EB7E32C7F7D}" type="presParOf" srcId="{C190F2A3-0F1A-4493-9350-DA339286DDCB}" destId="{19CA0093-9D34-46A6-B401-67E7BF712809}" srcOrd="1" destOrd="0" presId="urn:microsoft.com/office/officeart/2005/8/layout/hierarchy1"/>
    <dgm:cxn modelId="{9213D8E0-E75C-466C-8E6A-4817B2507C69}" type="presParOf" srcId="{D1D31F15-8ECE-4325-9693-752D50F8131D}" destId="{FFB43BE0-0C68-4FA0-84D4-16E652A85372}" srcOrd="2" destOrd="0" presId="urn:microsoft.com/office/officeart/2005/8/layout/hierarchy1"/>
    <dgm:cxn modelId="{DA184DE4-29A7-4567-AD8F-97B80F695B9C}" type="presParOf" srcId="{D1D31F15-8ECE-4325-9693-752D50F8131D}" destId="{C683B925-A1A7-4E65-BF47-9FAC5E4BCB65}" srcOrd="3" destOrd="0" presId="urn:microsoft.com/office/officeart/2005/8/layout/hierarchy1"/>
    <dgm:cxn modelId="{1B870A2D-C64C-40F9-A0DF-3DB65E5FD49B}" type="presParOf" srcId="{C683B925-A1A7-4E65-BF47-9FAC5E4BCB65}" destId="{0DBF7481-433C-4E1F-9739-BF1D1E6F5CEA}" srcOrd="0" destOrd="0" presId="urn:microsoft.com/office/officeart/2005/8/layout/hierarchy1"/>
    <dgm:cxn modelId="{DFA727DE-EC95-4DD3-9874-7A12967FA04C}" type="presParOf" srcId="{0DBF7481-433C-4E1F-9739-BF1D1E6F5CEA}" destId="{7F685575-C051-499C-B153-B2B84CBC6F99}" srcOrd="0" destOrd="0" presId="urn:microsoft.com/office/officeart/2005/8/layout/hierarchy1"/>
    <dgm:cxn modelId="{8EB42B6E-A9C6-4929-904A-DC1ECE45C27F}" type="presParOf" srcId="{0DBF7481-433C-4E1F-9739-BF1D1E6F5CEA}" destId="{C0435A51-2DF4-4530-8510-BAAE48018BA0}" srcOrd="1" destOrd="0" presId="urn:microsoft.com/office/officeart/2005/8/layout/hierarchy1"/>
    <dgm:cxn modelId="{7EA52186-1B19-4C04-80C1-ABB8054E3254}" type="presParOf" srcId="{C683B925-A1A7-4E65-BF47-9FAC5E4BCB65}" destId="{AB6998B0-904E-4E9E-8A12-BD479794C2D1}" srcOrd="1" destOrd="0" presId="urn:microsoft.com/office/officeart/2005/8/layout/hierarchy1"/>
    <dgm:cxn modelId="{726E1FE3-BE31-4670-887D-7F7C7E1E494F}" type="presParOf" srcId="{D1D31F15-8ECE-4325-9693-752D50F8131D}" destId="{B0F55861-AEF9-4BBC-BA09-3E1C3AF4D91D}" srcOrd="4" destOrd="0" presId="urn:microsoft.com/office/officeart/2005/8/layout/hierarchy1"/>
    <dgm:cxn modelId="{FA70FBCA-B0C9-4C0C-B568-A3BFF194AFB6}" type="presParOf" srcId="{D1D31F15-8ECE-4325-9693-752D50F8131D}" destId="{C0CFFB82-AD9C-43D1-87E8-21AED3C595D8}" srcOrd="5" destOrd="0" presId="urn:microsoft.com/office/officeart/2005/8/layout/hierarchy1"/>
    <dgm:cxn modelId="{06E93ADD-6ABC-4C46-8DB1-C8F2098147CB}" type="presParOf" srcId="{C0CFFB82-AD9C-43D1-87E8-21AED3C595D8}" destId="{B138A92C-D6E3-4A3E-8DDB-A0AEBD9BC3B2}" srcOrd="0" destOrd="0" presId="urn:microsoft.com/office/officeart/2005/8/layout/hierarchy1"/>
    <dgm:cxn modelId="{2AA84699-CCF9-443D-B14A-8A014CA22157}" type="presParOf" srcId="{B138A92C-D6E3-4A3E-8DDB-A0AEBD9BC3B2}" destId="{9C4BFAA5-5844-4237-8197-4A2FDB4DBA24}" srcOrd="0" destOrd="0" presId="urn:microsoft.com/office/officeart/2005/8/layout/hierarchy1"/>
    <dgm:cxn modelId="{71E5CEED-8478-43A7-A078-EF0FF7D57F69}" type="presParOf" srcId="{B138A92C-D6E3-4A3E-8DDB-A0AEBD9BC3B2}" destId="{578FEF62-DD73-43DB-B2C8-409AB70EA244}" srcOrd="1" destOrd="0" presId="urn:microsoft.com/office/officeart/2005/8/layout/hierarchy1"/>
    <dgm:cxn modelId="{2F9813EB-297E-4427-9CD1-8ADBD201F246}" type="presParOf" srcId="{C0CFFB82-AD9C-43D1-87E8-21AED3C595D8}" destId="{D1E9E3E6-A9F5-4939-BBD5-7994AC608C08}" srcOrd="1" destOrd="0" presId="urn:microsoft.com/office/officeart/2005/8/layout/hierarchy1"/>
    <dgm:cxn modelId="{A98FC543-C096-4F8B-A41B-65F5188E3ED7}" type="presParOf" srcId="{D1E9E3E6-A9F5-4939-BBD5-7994AC608C08}" destId="{F314C989-9AC2-448B-85A2-F514EC66C9F6}" srcOrd="0" destOrd="0" presId="urn:microsoft.com/office/officeart/2005/8/layout/hierarchy1"/>
    <dgm:cxn modelId="{25C65008-E7BE-40D0-89EF-79AC6D303C98}" type="presParOf" srcId="{D1E9E3E6-A9F5-4939-BBD5-7994AC608C08}" destId="{C5167E35-E114-4BDD-9D45-0B9BD427F80A}" srcOrd="1" destOrd="0" presId="urn:microsoft.com/office/officeart/2005/8/layout/hierarchy1"/>
    <dgm:cxn modelId="{EEE19D8D-EBDF-4D69-9EFF-112B312344FD}" type="presParOf" srcId="{C5167E35-E114-4BDD-9D45-0B9BD427F80A}" destId="{5644BB30-0401-42F5-B155-B7FD7887A060}" srcOrd="0" destOrd="0" presId="urn:microsoft.com/office/officeart/2005/8/layout/hierarchy1"/>
    <dgm:cxn modelId="{1DAB3D8A-693F-4D8E-B405-A7B7C01B6EFC}" type="presParOf" srcId="{5644BB30-0401-42F5-B155-B7FD7887A060}" destId="{4E5AB903-4714-40C2-B006-71A0FDF651D7}" srcOrd="0" destOrd="0" presId="urn:microsoft.com/office/officeart/2005/8/layout/hierarchy1"/>
    <dgm:cxn modelId="{95E1D3AE-BEC6-4B4A-B334-2E3A098000D8}" type="presParOf" srcId="{5644BB30-0401-42F5-B155-B7FD7887A060}" destId="{BC466279-A4E0-45B7-A183-8C23695822D0}" srcOrd="1" destOrd="0" presId="urn:microsoft.com/office/officeart/2005/8/layout/hierarchy1"/>
    <dgm:cxn modelId="{B81F0708-F90A-4208-A862-E3258E256A63}" type="presParOf" srcId="{C5167E35-E114-4BDD-9D45-0B9BD427F80A}" destId="{CAD02A78-359A-4125-BC77-A77C3C5A6DC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A0117B-EBFB-410B-8394-C3756D97CCA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B8D716C7-AE97-47D6-AD24-BC48E83A58A9}">
      <dgm:prSet phldrT="[Text]"/>
      <dgm:spPr/>
      <dgm:t>
        <a:bodyPr/>
        <a:lstStyle/>
        <a:p>
          <a:pPr rtl="1"/>
          <a:r>
            <a:rPr lang="he-IL" dirty="0"/>
            <a:t>מילי</a:t>
          </a:r>
        </a:p>
      </dgm:t>
    </dgm:pt>
    <dgm:pt modelId="{BE036B2E-3CFE-4976-A55C-1E3571873F50}" type="parTrans" cxnId="{032EDA4D-ADEC-4AC0-9FB4-7C98FF68A5C8}">
      <dgm:prSet/>
      <dgm:spPr/>
      <dgm:t>
        <a:bodyPr/>
        <a:lstStyle/>
        <a:p>
          <a:pPr rtl="1"/>
          <a:endParaRPr lang="he-IL"/>
        </a:p>
      </dgm:t>
    </dgm:pt>
    <dgm:pt modelId="{4EABD846-8BBD-4467-9734-4D09541AA7BE}" type="sibTrans" cxnId="{032EDA4D-ADEC-4AC0-9FB4-7C98FF68A5C8}">
      <dgm:prSet/>
      <dgm:spPr/>
      <dgm:t>
        <a:bodyPr/>
        <a:lstStyle/>
        <a:p>
          <a:pPr rtl="1"/>
          <a:endParaRPr lang="he-IL"/>
        </a:p>
      </dgm:t>
    </dgm:pt>
    <dgm:pt modelId="{B5133844-56A5-4A50-982D-6531081C9E16}">
      <dgm:prSet phldrT="[Text]"/>
      <dgm:spPr/>
      <dgm:t>
        <a:bodyPr/>
        <a:lstStyle/>
        <a:p>
          <a:pPr rtl="1"/>
          <a:r>
            <a:rPr lang="he-IL" dirty="0"/>
            <a:t>דין בהגשמת דעת המתחייב ולשמה של הבעלים</a:t>
          </a:r>
          <a:br>
            <a:rPr lang="en-US" dirty="0"/>
          </a:br>
          <a:r>
            <a:rPr lang="he-IL" dirty="0"/>
            <a:t>רמב"ם, </a:t>
          </a:r>
          <a:r>
            <a:rPr lang="he-IL" dirty="0" err="1"/>
            <a:t>גר"ח</a:t>
          </a:r>
          <a:endParaRPr lang="he-IL" dirty="0"/>
        </a:p>
      </dgm:t>
    </dgm:pt>
    <dgm:pt modelId="{F44A6AEA-2D73-42EB-9BD9-9FE4D7E60D26}" type="parTrans" cxnId="{CDA8C370-7E57-4D61-8787-1843F56D161E}">
      <dgm:prSet/>
      <dgm:spPr/>
      <dgm:t>
        <a:bodyPr/>
        <a:lstStyle/>
        <a:p>
          <a:pPr rtl="1"/>
          <a:endParaRPr lang="he-IL"/>
        </a:p>
      </dgm:t>
    </dgm:pt>
    <dgm:pt modelId="{79E0EF17-E098-4563-9409-B9332134AC97}" type="sibTrans" cxnId="{CDA8C370-7E57-4D61-8787-1843F56D161E}">
      <dgm:prSet/>
      <dgm:spPr/>
      <dgm:t>
        <a:bodyPr/>
        <a:lstStyle/>
        <a:p>
          <a:pPr rtl="1"/>
          <a:endParaRPr lang="he-IL"/>
        </a:p>
      </dgm:t>
    </dgm:pt>
    <dgm:pt modelId="{52F340CC-5F74-49D2-86E6-FE9054EF1C83}">
      <dgm:prSet phldrT="[Text]"/>
      <dgm:spPr/>
      <dgm:t>
        <a:bodyPr/>
        <a:lstStyle/>
        <a:p>
          <a:pPr rtl="1"/>
          <a:r>
            <a:rPr lang="he-IL" dirty="0"/>
            <a:t>דין בשליחות</a:t>
          </a:r>
        </a:p>
      </dgm:t>
    </dgm:pt>
    <dgm:pt modelId="{DF85302C-2056-46FD-98D0-25B610FCFF88}" type="parTrans" cxnId="{1E4B5890-3376-4A60-A711-52962165A9DB}">
      <dgm:prSet/>
      <dgm:spPr/>
      <dgm:t>
        <a:bodyPr/>
        <a:lstStyle/>
        <a:p>
          <a:pPr rtl="1"/>
          <a:endParaRPr lang="he-IL"/>
        </a:p>
      </dgm:t>
    </dgm:pt>
    <dgm:pt modelId="{D3A46FAE-1C57-4DC7-A1E8-2D0D8969DC27}" type="sibTrans" cxnId="{1E4B5890-3376-4A60-A711-52962165A9DB}">
      <dgm:prSet/>
      <dgm:spPr/>
      <dgm:t>
        <a:bodyPr/>
        <a:lstStyle/>
        <a:p>
          <a:pPr rtl="1"/>
          <a:endParaRPr lang="he-IL"/>
        </a:p>
      </dgm:t>
    </dgm:pt>
    <dgm:pt modelId="{CEF5B14E-84C7-4E32-9D9B-1B8448343699}">
      <dgm:prSet phldrT="[Text]"/>
      <dgm:spPr/>
      <dgm:t>
        <a:bodyPr/>
        <a:lstStyle/>
        <a:p>
          <a:pPr rtl="1"/>
          <a:r>
            <a:rPr lang="he-IL" dirty="0"/>
            <a:t>"מילי לא ממסרן לשליח- להגשים הדעת המתחייב של הבעל צריך לקבל את זה ישירות ממנו</a:t>
          </a:r>
        </a:p>
      </dgm:t>
    </dgm:pt>
    <dgm:pt modelId="{93319461-DC00-4546-98CF-76D3F2D034DA}" type="parTrans" cxnId="{614DF0A9-39FF-4BC9-892C-09B5B8E827E0}">
      <dgm:prSet/>
      <dgm:spPr/>
      <dgm:t>
        <a:bodyPr/>
        <a:lstStyle/>
        <a:p>
          <a:pPr rtl="1"/>
          <a:endParaRPr lang="he-IL"/>
        </a:p>
      </dgm:t>
    </dgm:pt>
    <dgm:pt modelId="{7FCFB7C3-4D21-4B45-8A36-552504D4AD63}" type="sibTrans" cxnId="{614DF0A9-39FF-4BC9-892C-09B5B8E827E0}">
      <dgm:prSet/>
      <dgm:spPr/>
      <dgm:t>
        <a:bodyPr/>
        <a:lstStyle/>
        <a:p>
          <a:pPr rtl="1"/>
          <a:endParaRPr lang="he-IL"/>
        </a:p>
      </dgm:t>
    </dgm:pt>
    <dgm:pt modelId="{097EF336-FE65-4F90-9052-0FDB26926DE3}">
      <dgm:prSet phldrT="[Text]"/>
      <dgm:spPr/>
      <dgm:t>
        <a:bodyPr/>
        <a:lstStyle/>
        <a:p>
          <a:pPr rtl="1"/>
          <a:r>
            <a:rPr lang="he-IL"/>
            <a:t>"מילי" = הציווי הבעל להגשים דעתו לגרש לשמה בשטר</a:t>
          </a:r>
          <a:endParaRPr lang="he-IL" dirty="0"/>
        </a:p>
      </dgm:t>
    </dgm:pt>
    <dgm:pt modelId="{BCBC452D-D2A3-4D7E-B409-BCCB9F21F185}" type="parTrans" cxnId="{A23F6573-012A-4DB2-9B55-67A0B05B6379}">
      <dgm:prSet/>
      <dgm:spPr/>
    </dgm:pt>
    <dgm:pt modelId="{E3CF2FAA-275A-4E54-A405-32E1E9C96A53}" type="sibTrans" cxnId="{A23F6573-012A-4DB2-9B55-67A0B05B6379}">
      <dgm:prSet/>
      <dgm:spPr/>
    </dgm:pt>
    <dgm:pt modelId="{AD46EBF6-AA3E-4757-82D6-6B4F16F34B08}" type="pres">
      <dgm:prSet presAssocID="{00A0117B-EBFB-410B-8394-C3756D97CCAC}" presName="hierChild1" presStyleCnt="0">
        <dgm:presLayoutVars>
          <dgm:chPref val="1"/>
          <dgm:dir val="rev"/>
          <dgm:animOne val="branch"/>
          <dgm:animLvl val="lvl"/>
          <dgm:resizeHandles/>
        </dgm:presLayoutVars>
      </dgm:prSet>
      <dgm:spPr/>
    </dgm:pt>
    <dgm:pt modelId="{A0357AD3-3518-431B-A437-7CC64E6E9910}" type="pres">
      <dgm:prSet presAssocID="{B8D716C7-AE97-47D6-AD24-BC48E83A58A9}" presName="hierRoot1" presStyleCnt="0"/>
      <dgm:spPr/>
    </dgm:pt>
    <dgm:pt modelId="{D95BDF5A-6028-432E-B33C-347C75812637}" type="pres">
      <dgm:prSet presAssocID="{B8D716C7-AE97-47D6-AD24-BC48E83A58A9}" presName="composite" presStyleCnt="0"/>
      <dgm:spPr/>
    </dgm:pt>
    <dgm:pt modelId="{3D7A0ABD-25DF-4EF4-9BCA-6A90F6676E80}" type="pres">
      <dgm:prSet presAssocID="{B8D716C7-AE97-47D6-AD24-BC48E83A58A9}" presName="background" presStyleLbl="node0" presStyleIdx="0" presStyleCnt="1"/>
      <dgm:spPr/>
    </dgm:pt>
    <dgm:pt modelId="{BC70E5D0-8047-478E-877E-362659E49F80}" type="pres">
      <dgm:prSet presAssocID="{B8D716C7-AE97-47D6-AD24-BC48E83A58A9}" presName="text" presStyleLbl="fgAcc0" presStyleIdx="0" presStyleCnt="1">
        <dgm:presLayoutVars>
          <dgm:chPref val="3"/>
        </dgm:presLayoutVars>
      </dgm:prSet>
      <dgm:spPr/>
    </dgm:pt>
    <dgm:pt modelId="{C8F73E43-B51C-4462-A8A2-7A05732B898F}" type="pres">
      <dgm:prSet presAssocID="{B8D716C7-AE97-47D6-AD24-BC48E83A58A9}" presName="hierChild2" presStyleCnt="0"/>
      <dgm:spPr/>
    </dgm:pt>
    <dgm:pt modelId="{1E1B75BF-5940-4D63-8423-629910D5A7C7}" type="pres">
      <dgm:prSet presAssocID="{DF85302C-2056-46FD-98D0-25B610FCFF88}" presName="Name10" presStyleLbl="parChTrans1D2" presStyleIdx="0" presStyleCnt="2"/>
      <dgm:spPr/>
    </dgm:pt>
    <dgm:pt modelId="{81C37F5F-60E9-49BF-98D2-B4C83D3A2D72}" type="pres">
      <dgm:prSet presAssocID="{52F340CC-5F74-49D2-86E6-FE9054EF1C83}" presName="hierRoot2" presStyleCnt="0"/>
      <dgm:spPr/>
    </dgm:pt>
    <dgm:pt modelId="{B3EE4D96-BC73-4AD0-BF63-D55265CF7440}" type="pres">
      <dgm:prSet presAssocID="{52F340CC-5F74-49D2-86E6-FE9054EF1C83}" presName="composite2" presStyleCnt="0"/>
      <dgm:spPr/>
    </dgm:pt>
    <dgm:pt modelId="{F39C34C1-E9DE-4561-AB8F-309FE0A1576E}" type="pres">
      <dgm:prSet presAssocID="{52F340CC-5F74-49D2-86E6-FE9054EF1C83}" presName="background2" presStyleLbl="node2" presStyleIdx="0" presStyleCnt="2"/>
      <dgm:spPr/>
    </dgm:pt>
    <dgm:pt modelId="{33E65A18-FE56-4434-9AF4-C31FE3A935B2}" type="pres">
      <dgm:prSet presAssocID="{52F340CC-5F74-49D2-86E6-FE9054EF1C83}" presName="text2" presStyleLbl="fgAcc2" presStyleIdx="0" presStyleCnt="2">
        <dgm:presLayoutVars>
          <dgm:chPref val="3"/>
        </dgm:presLayoutVars>
      </dgm:prSet>
      <dgm:spPr/>
    </dgm:pt>
    <dgm:pt modelId="{94CC9628-1E81-417E-B991-74F968210720}" type="pres">
      <dgm:prSet presAssocID="{52F340CC-5F74-49D2-86E6-FE9054EF1C83}" presName="hierChild3" presStyleCnt="0"/>
      <dgm:spPr/>
    </dgm:pt>
    <dgm:pt modelId="{1D105A69-B3CD-480C-9521-8BEA85C3E897}" type="pres">
      <dgm:prSet presAssocID="{F44A6AEA-2D73-42EB-9BD9-9FE4D7E60D26}" presName="Name10" presStyleLbl="parChTrans1D2" presStyleIdx="1" presStyleCnt="2"/>
      <dgm:spPr/>
    </dgm:pt>
    <dgm:pt modelId="{D9E4984B-6BC3-469F-ACCE-82244BBD1C66}" type="pres">
      <dgm:prSet presAssocID="{B5133844-56A5-4A50-982D-6531081C9E16}" presName="hierRoot2" presStyleCnt="0"/>
      <dgm:spPr/>
    </dgm:pt>
    <dgm:pt modelId="{95B17FCA-0982-41F3-B6B5-2190B3F1690D}" type="pres">
      <dgm:prSet presAssocID="{B5133844-56A5-4A50-982D-6531081C9E16}" presName="composite2" presStyleCnt="0"/>
      <dgm:spPr/>
    </dgm:pt>
    <dgm:pt modelId="{2AAA917A-D7C6-4C77-A2D8-E411809C04F9}" type="pres">
      <dgm:prSet presAssocID="{B5133844-56A5-4A50-982D-6531081C9E16}" presName="background2" presStyleLbl="node2" presStyleIdx="1" presStyleCnt="2"/>
      <dgm:spPr/>
    </dgm:pt>
    <dgm:pt modelId="{C16B4605-AF5C-41BD-9D33-0810EAF01F32}" type="pres">
      <dgm:prSet presAssocID="{B5133844-56A5-4A50-982D-6531081C9E16}" presName="text2" presStyleLbl="fgAcc2" presStyleIdx="1" presStyleCnt="2">
        <dgm:presLayoutVars>
          <dgm:chPref val="3"/>
        </dgm:presLayoutVars>
      </dgm:prSet>
      <dgm:spPr/>
    </dgm:pt>
    <dgm:pt modelId="{1883F317-36B1-41CC-A0B0-59649E0BB4AA}" type="pres">
      <dgm:prSet presAssocID="{B5133844-56A5-4A50-982D-6531081C9E16}" presName="hierChild3" presStyleCnt="0"/>
      <dgm:spPr/>
    </dgm:pt>
    <dgm:pt modelId="{C214BA7B-599A-4BF2-82AC-63572C9893A8}" type="pres">
      <dgm:prSet presAssocID="{BCBC452D-D2A3-4D7E-B409-BCCB9F21F185}" presName="Name17" presStyleLbl="parChTrans1D3" presStyleIdx="0" presStyleCnt="2"/>
      <dgm:spPr/>
    </dgm:pt>
    <dgm:pt modelId="{7B8A889C-783A-454D-ABC5-B36FCCCA2922}" type="pres">
      <dgm:prSet presAssocID="{097EF336-FE65-4F90-9052-0FDB26926DE3}" presName="hierRoot3" presStyleCnt="0"/>
      <dgm:spPr/>
    </dgm:pt>
    <dgm:pt modelId="{EE2DDF03-0E66-4B41-B199-4BF3A1F994D8}" type="pres">
      <dgm:prSet presAssocID="{097EF336-FE65-4F90-9052-0FDB26926DE3}" presName="composite3" presStyleCnt="0"/>
      <dgm:spPr/>
    </dgm:pt>
    <dgm:pt modelId="{3F733FA4-4813-4AAB-B963-153F2928C69F}" type="pres">
      <dgm:prSet presAssocID="{097EF336-FE65-4F90-9052-0FDB26926DE3}" presName="background3" presStyleLbl="node3" presStyleIdx="0" presStyleCnt="2"/>
      <dgm:spPr/>
    </dgm:pt>
    <dgm:pt modelId="{B762FF23-A5E1-44D5-8BE8-1FFC48E10184}" type="pres">
      <dgm:prSet presAssocID="{097EF336-FE65-4F90-9052-0FDB26926DE3}" presName="text3" presStyleLbl="fgAcc3" presStyleIdx="0" presStyleCnt="2">
        <dgm:presLayoutVars>
          <dgm:chPref val="3"/>
        </dgm:presLayoutVars>
      </dgm:prSet>
      <dgm:spPr/>
    </dgm:pt>
    <dgm:pt modelId="{E1305F08-2610-450B-BFED-519FAC4BBB43}" type="pres">
      <dgm:prSet presAssocID="{097EF336-FE65-4F90-9052-0FDB26926DE3}" presName="hierChild4" presStyleCnt="0"/>
      <dgm:spPr/>
    </dgm:pt>
    <dgm:pt modelId="{723ECB78-E494-4C66-87B9-A6AB07CAA549}" type="pres">
      <dgm:prSet presAssocID="{93319461-DC00-4546-98CF-76D3F2D034DA}" presName="Name17" presStyleLbl="parChTrans1D3" presStyleIdx="1" presStyleCnt="2"/>
      <dgm:spPr/>
    </dgm:pt>
    <dgm:pt modelId="{3288B3AF-FC1F-494D-AAFF-02B867F28329}" type="pres">
      <dgm:prSet presAssocID="{CEF5B14E-84C7-4E32-9D9B-1B8448343699}" presName="hierRoot3" presStyleCnt="0"/>
      <dgm:spPr/>
    </dgm:pt>
    <dgm:pt modelId="{E1927682-60BB-4558-A6DC-C5444734A191}" type="pres">
      <dgm:prSet presAssocID="{CEF5B14E-84C7-4E32-9D9B-1B8448343699}" presName="composite3" presStyleCnt="0"/>
      <dgm:spPr/>
    </dgm:pt>
    <dgm:pt modelId="{DD9276EF-AF36-4D39-ABA7-7BFFDDAA9CB2}" type="pres">
      <dgm:prSet presAssocID="{CEF5B14E-84C7-4E32-9D9B-1B8448343699}" presName="background3" presStyleLbl="node3" presStyleIdx="1" presStyleCnt="2"/>
      <dgm:spPr/>
    </dgm:pt>
    <dgm:pt modelId="{4C2C172E-EE77-463D-B219-6F3E07910E21}" type="pres">
      <dgm:prSet presAssocID="{CEF5B14E-84C7-4E32-9D9B-1B8448343699}" presName="text3" presStyleLbl="fgAcc3" presStyleIdx="1" presStyleCnt="2">
        <dgm:presLayoutVars>
          <dgm:chPref val="3"/>
        </dgm:presLayoutVars>
      </dgm:prSet>
      <dgm:spPr/>
    </dgm:pt>
    <dgm:pt modelId="{7AA29F30-10B6-4E9C-9D97-8C9E90891B26}" type="pres">
      <dgm:prSet presAssocID="{CEF5B14E-84C7-4E32-9D9B-1B8448343699}" presName="hierChild4" presStyleCnt="0"/>
      <dgm:spPr/>
    </dgm:pt>
  </dgm:ptLst>
  <dgm:cxnLst>
    <dgm:cxn modelId="{BB4B1318-1CE5-4026-9275-6F99908CFEB2}" type="presOf" srcId="{00A0117B-EBFB-410B-8394-C3756D97CCAC}" destId="{AD46EBF6-AA3E-4757-82D6-6B4F16F34B08}" srcOrd="0" destOrd="0" presId="urn:microsoft.com/office/officeart/2005/8/layout/hierarchy1"/>
    <dgm:cxn modelId="{9103292F-9F3C-4245-A93A-D5A8791DBCA1}" type="presOf" srcId="{52F340CC-5F74-49D2-86E6-FE9054EF1C83}" destId="{33E65A18-FE56-4434-9AF4-C31FE3A935B2}" srcOrd="0" destOrd="0" presId="urn:microsoft.com/office/officeart/2005/8/layout/hierarchy1"/>
    <dgm:cxn modelId="{032EDA4D-ADEC-4AC0-9FB4-7C98FF68A5C8}" srcId="{00A0117B-EBFB-410B-8394-C3756D97CCAC}" destId="{B8D716C7-AE97-47D6-AD24-BC48E83A58A9}" srcOrd="0" destOrd="0" parTransId="{BE036B2E-3CFE-4976-A55C-1E3571873F50}" sibTransId="{4EABD846-8BBD-4467-9734-4D09541AA7BE}"/>
    <dgm:cxn modelId="{CDA8C370-7E57-4D61-8787-1843F56D161E}" srcId="{B8D716C7-AE97-47D6-AD24-BC48E83A58A9}" destId="{B5133844-56A5-4A50-982D-6531081C9E16}" srcOrd="1" destOrd="0" parTransId="{F44A6AEA-2D73-42EB-9BD9-9FE4D7E60D26}" sibTransId="{79E0EF17-E098-4563-9409-B9332134AC97}"/>
    <dgm:cxn modelId="{A23F6573-012A-4DB2-9B55-67A0B05B6379}" srcId="{B5133844-56A5-4A50-982D-6531081C9E16}" destId="{097EF336-FE65-4F90-9052-0FDB26926DE3}" srcOrd="0" destOrd="0" parTransId="{BCBC452D-D2A3-4D7E-B409-BCCB9F21F185}" sibTransId="{E3CF2FAA-275A-4E54-A405-32E1E9C96A53}"/>
    <dgm:cxn modelId="{6889FD78-7780-4977-83C5-202E68A64FD3}" type="presOf" srcId="{B5133844-56A5-4A50-982D-6531081C9E16}" destId="{C16B4605-AF5C-41BD-9D33-0810EAF01F32}" srcOrd="0" destOrd="0" presId="urn:microsoft.com/office/officeart/2005/8/layout/hierarchy1"/>
    <dgm:cxn modelId="{4FE78B85-1F40-4114-8F09-389F8A766847}" type="presOf" srcId="{DF85302C-2056-46FD-98D0-25B610FCFF88}" destId="{1E1B75BF-5940-4D63-8423-629910D5A7C7}" srcOrd="0" destOrd="0" presId="urn:microsoft.com/office/officeart/2005/8/layout/hierarchy1"/>
    <dgm:cxn modelId="{1E4B5890-3376-4A60-A711-52962165A9DB}" srcId="{B8D716C7-AE97-47D6-AD24-BC48E83A58A9}" destId="{52F340CC-5F74-49D2-86E6-FE9054EF1C83}" srcOrd="0" destOrd="0" parTransId="{DF85302C-2056-46FD-98D0-25B610FCFF88}" sibTransId="{D3A46FAE-1C57-4DC7-A1E8-2D0D8969DC27}"/>
    <dgm:cxn modelId="{BB56D49E-CC6D-4ADE-BBEF-4575FEB422E9}" type="presOf" srcId="{93319461-DC00-4546-98CF-76D3F2D034DA}" destId="{723ECB78-E494-4C66-87B9-A6AB07CAA549}" srcOrd="0" destOrd="0" presId="urn:microsoft.com/office/officeart/2005/8/layout/hierarchy1"/>
    <dgm:cxn modelId="{614DF0A9-39FF-4BC9-892C-09B5B8E827E0}" srcId="{B5133844-56A5-4A50-982D-6531081C9E16}" destId="{CEF5B14E-84C7-4E32-9D9B-1B8448343699}" srcOrd="1" destOrd="0" parTransId="{93319461-DC00-4546-98CF-76D3F2D034DA}" sibTransId="{7FCFB7C3-4D21-4B45-8A36-552504D4AD63}"/>
    <dgm:cxn modelId="{07D642C4-370C-4C30-B076-0DE5584953BD}" type="presOf" srcId="{097EF336-FE65-4F90-9052-0FDB26926DE3}" destId="{B762FF23-A5E1-44D5-8BE8-1FFC48E10184}" srcOrd="0" destOrd="0" presId="urn:microsoft.com/office/officeart/2005/8/layout/hierarchy1"/>
    <dgm:cxn modelId="{890A04C7-C45C-4258-AA1F-ED52B818219A}" type="presOf" srcId="{B8D716C7-AE97-47D6-AD24-BC48E83A58A9}" destId="{BC70E5D0-8047-478E-877E-362659E49F80}" srcOrd="0" destOrd="0" presId="urn:microsoft.com/office/officeart/2005/8/layout/hierarchy1"/>
    <dgm:cxn modelId="{9EB6D4CD-E963-4043-9341-DD7ADE8D3E64}" type="presOf" srcId="{CEF5B14E-84C7-4E32-9D9B-1B8448343699}" destId="{4C2C172E-EE77-463D-B219-6F3E07910E21}" srcOrd="0" destOrd="0" presId="urn:microsoft.com/office/officeart/2005/8/layout/hierarchy1"/>
    <dgm:cxn modelId="{D0974ED7-ADD8-4201-986E-9E2D0D17B19B}" type="presOf" srcId="{F44A6AEA-2D73-42EB-9BD9-9FE4D7E60D26}" destId="{1D105A69-B3CD-480C-9521-8BEA85C3E897}" srcOrd="0" destOrd="0" presId="urn:microsoft.com/office/officeart/2005/8/layout/hierarchy1"/>
    <dgm:cxn modelId="{2CD19CFB-240E-4416-81AF-2D556803A910}" type="presOf" srcId="{BCBC452D-D2A3-4D7E-B409-BCCB9F21F185}" destId="{C214BA7B-599A-4BF2-82AC-63572C9893A8}" srcOrd="0" destOrd="0" presId="urn:microsoft.com/office/officeart/2005/8/layout/hierarchy1"/>
    <dgm:cxn modelId="{9D78C75E-2ADE-4FBB-B68A-5EAE34779FFD}" type="presParOf" srcId="{AD46EBF6-AA3E-4757-82D6-6B4F16F34B08}" destId="{A0357AD3-3518-431B-A437-7CC64E6E9910}" srcOrd="0" destOrd="0" presId="urn:microsoft.com/office/officeart/2005/8/layout/hierarchy1"/>
    <dgm:cxn modelId="{8CDF489C-0805-49A4-9837-5E66BAAFCD1B}" type="presParOf" srcId="{A0357AD3-3518-431B-A437-7CC64E6E9910}" destId="{D95BDF5A-6028-432E-B33C-347C75812637}" srcOrd="0" destOrd="0" presId="urn:microsoft.com/office/officeart/2005/8/layout/hierarchy1"/>
    <dgm:cxn modelId="{0C668E2E-71EF-4353-804B-6C617C3D75B2}" type="presParOf" srcId="{D95BDF5A-6028-432E-B33C-347C75812637}" destId="{3D7A0ABD-25DF-4EF4-9BCA-6A90F6676E80}" srcOrd="0" destOrd="0" presId="urn:microsoft.com/office/officeart/2005/8/layout/hierarchy1"/>
    <dgm:cxn modelId="{67AD9448-D89E-4D94-B0A9-71C9B41F5113}" type="presParOf" srcId="{D95BDF5A-6028-432E-B33C-347C75812637}" destId="{BC70E5D0-8047-478E-877E-362659E49F80}" srcOrd="1" destOrd="0" presId="urn:microsoft.com/office/officeart/2005/8/layout/hierarchy1"/>
    <dgm:cxn modelId="{C59C3A3C-BF86-4E0D-BE15-80517189D9E0}" type="presParOf" srcId="{A0357AD3-3518-431B-A437-7CC64E6E9910}" destId="{C8F73E43-B51C-4462-A8A2-7A05732B898F}" srcOrd="1" destOrd="0" presId="urn:microsoft.com/office/officeart/2005/8/layout/hierarchy1"/>
    <dgm:cxn modelId="{92D4B020-76E0-48A3-8730-27ADCBF6425F}" type="presParOf" srcId="{C8F73E43-B51C-4462-A8A2-7A05732B898F}" destId="{1E1B75BF-5940-4D63-8423-629910D5A7C7}" srcOrd="0" destOrd="0" presId="urn:microsoft.com/office/officeart/2005/8/layout/hierarchy1"/>
    <dgm:cxn modelId="{732339E9-E57A-4A91-95DD-469278B04F1F}" type="presParOf" srcId="{C8F73E43-B51C-4462-A8A2-7A05732B898F}" destId="{81C37F5F-60E9-49BF-98D2-B4C83D3A2D72}" srcOrd="1" destOrd="0" presId="urn:microsoft.com/office/officeart/2005/8/layout/hierarchy1"/>
    <dgm:cxn modelId="{53423681-30F1-46F9-BF27-AB4FF5A92792}" type="presParOf" srcId="{81C37F5F-60E9-49BF-98D2-B4C83D3A2D72}" destId="{B3EE4D96-BC73-4AD0-BF63-D55265CF7440}" srcOrd="0" destOrd="0" presId="urn:microsoft.com/office/officeart/2005/8/layout/hierarchy1"/>
    <dgm:cxn modelId="{4791D4E6-0C6A-4637-A112-95378E7825F0}" type="presParOf" srcId="{B3EE4D96-BC73-4AD0-BF63-D55265CF7440}" destId="{F39C34C1-E9DE-4561-AB8F-309FE0A1576E}" srcOrd="0" destOrd="0" presId="urn:microsoft.com/office/officeart/2005/8/layout/hierarchy1"/>
    <dgm:cxn modelId="{8A80CD01-12E8-4CC8-948E-27C91371C448}" type="presParOf" srcId="{B3EE4D96-BC73-4AD0-BF63-D55265CF7440}" destId="{33E65A18-FE56-4434-9AF4-C31FE3A935B2}" srcOrd="1" destOrd="0" presId="urn:microsoft.com/office/officeart/2005/8/layout/hierarchy1"/>
    <dgm:cxn modelId="{AE95FF47-4793-449D-BF4A-A88024FDC483}" type="presParOf" srcId="{81C37F5F-60E9-49BF-98D2-B4C83D3A2D72}" destId="{94CC9628-1E81-417E-B991-74F968210720}" srcOrd="1" destOrd="0" presId="urn:microsoft.com/office/officeart/2005/8/layout/hierarchy1"/>
    <dgm:cxn modelId="{AAEDC5A2-9EB3-477D-9205-8C2307EA86C5}" type="presParOf" srcId="{C8F73E43-B51C-4462-A8A2-7A05732B898F}" destId="{1D105A69-B3CD-480C-9521-8BEA85C3E897}" srcOrd="2" destOrd="0" presId="urn:microsoft.com/office/officeart/2005/8/layout/hierarchy1"/>
    <dgm:cxn modelId="{DDCCBD98-4FC4-403C-A09E-FC9B8054E78B}" type="presParOf" srcId="{C8F73E43-B51C-4462-A8A2-7A05732B898F}" destId="{D9E4984B-6BC3-469F-ACCE-82244BBD1C66}" srcOrd="3" destOrd="0" presId="urn:microsoft.com/office/officeart/2005/8/layout/hierarchy1"/>
    <dgm:cxn modelId="{9C6E08F7-57EF-4908-BBEB-A6D8766404BD}" type="presParOf" srcId="{D9E4984B-6BC3-469F-ACCE-82244BBD1C66}" destId="{95B17FCA-0982-41F3-B6B5-2190B3F1690D}" srcOrd="0" destOrd="0" presId="urn:microsoft.com/office/officeart/2005/8/layout/hierarchy1"/>
    <dgm:cxn modelId="{8CAC7035-16D2-4590-AA3A-18ABBD03F073}" type="presParOf" srcId="{95B17FCA-0982-41F3-B6B5-2190B3F1690D}" destId="{2AAA917A-D7C6-4C77-A2D8-E411809C04F9}" srcOrd="0" destOrd="0" presId="urn:microsoft.com/office/officeart/2005/8/layout/hierarchy1"/>
    <dgm:cxn modelId="{455E9113-BC4C-4D4A-B0B8-C69AF6A3AF52}" type="presParOf" srcId="{95B17FCA-0982-41F3-B6B5-2190B3F1690D}" destId="{C16B4605-AF5C-41BD-9D33-0810EAF01F32}" srcOrd="1" destOrd="0" presId="urn:microsoft.com/office/officeart/2005/8/layout/hierarchy1"/>
    <dgm:cxn modelId="{7B6C631F-92BC-4F18-9908-588C79BE4472}" type="presParOf" srcId="{D9E4984B-6BC3-469F-ACCE-82244BBD1C66}" destId="{1883F317-36B1-41CC-A0B0-59649E0BB4AA}" srcOrd="1" destOrd="0" presId="urn:microsoft.com/office/officeart/2005/8/layout/hierarchy1"/>
    <dgm:cxn modelId="{FAE2ADEF-2C29-42D5-9290-9DBF9C672E07}" type="presParOf" srcId="{1883F317-36B1-41CC-A0B0-59649E0BB4AA}" destId="{C214BA7B-599A-4BF2-82AC-63572C9893A8}" srcOrd="0" destOrd="0" presId="urn:microsoft.com/office/officeart/2005/8/layout/hierarchy1"/>
    <dgm:cxn modelId="{4AAF2AAC-D3A1-445F-B14A-95C6D75E2AFD}" type="presParOf" srcId="{1883F317-36B1-41CC-A0B0-59649E0BB4AA}" destId="{7B8A889C-783A-454D-ABC5-B36FCCCA2922}" srcOrd="1" destOrd="0" presId="urn:microsoft.com/office/officeart/2005/8/layout/hierarchy1"/>
    <dgm:cxn modelId="{0DC0E216-C558-46F7-A8DF-B4659601475B}" type="presParOf" srcId="{7B8A889C-783A-454D-ABC5-B36FCCCA2922}" destId="{EE2DDF03-0E66-4B41-B199-4BF3A1F994D8}" srcOrd="0" destOrd="0" presId="urn:microsoft.com/office/officeart/2005/8/layout/hierarchy1"/>
    <dgm:cxn modelId="{414B53A5-B9E9-42D7-8027-93E0064065ED}" type="presParOf" srcId="{EE2DDF03-0E66-4B41-B199-4BF3A1F994D8}" destId="{3F733FA4-4813-4AAB-B963-153F2928C69F}" srcOrd="0" destOrd="0" presId="urn:microsoft.com/office/officeart/2005/8/layout/hierarchy1"/>
    <dgm:cxn modelId="{65ABFA1F-025E-4A6E-8040-A13922C5B56E}" type="presParOf" srcId="{EE2DDF03-0E66-4B41-B199-4BF3A1F994D8}" destId="{B762FF23-A5E1-44D5-8BE8-1FFC48E10184}" srcOrd="1" destOrd="0" presId="urn:microsoft.com/office/officeart/2005/8/layout/hierarchy1"/>
    <dgm:cxn modelId="{5013F39F-044C-4473-8204-ADC9354CD81C}" type="presParOf" srcId="{7B8A889C-783A-454D-ABC5-B36FCCCA2922}" destId="{E1305F08-2610-450B-BFED-519FAC4BBB43}" srcOrd="1" destOrd="0" presId="urn:microsoft.com/office/officeart/2005/8/layout/hierarchy1"/>
    <dgm:cxn modelId="{C40268B1-3E98-4A65-B89D-FB44A30C6B76}" type="presParOf" srcId="{1883F317-36B1-41CC-A0B0-59649E0BB4AA}" destId="{723ECB78-E494-4C66-87B9-A6AB07CAA549}" srcOrd="2" destOrd="0" presId="urn:microsoft.com/office/officeart/2005/8/layout/hierarchy1"/>
    <dgm:cxn modelId="{0F9B8548-60F7-4A28-A38E-A81CE2BEBD61}" type="presParOf" srcId="{1883F317-36B1-41CC-A0B0-59649E0BB4AA}" destId="{3288B3AF-FC1F-494D-AAFF-02B867F28329}" srcOrd="3" destOrd="0" presId="urn:microsoft.com/office/officeart/2005/8/layout/hierarchy1"/>
    <dgm:cxn modelId="{22F0DB42-9BC7-4985-93C8-9B08E5512A47}" type="presParOf" srcId="{3288B3AF-FC1F-494D-AAFF-02B867F28329}" destId="{E1927682-60BB-4558-A6DC-C5444734A191}" srcOrd="0" destOrd="0" presId="urn:microsoft.com/office/officeart/2005/8/layout/hierarchy1"/>
    <dgm:cxn modelId="{48939751-5767-41A4-A93C-907C691ECD84}" type="presParOf" srcId="{E1927682-60BB-4558-A6DC-C5444734A191}" destId="{DD9276EF-AF36-4D39-ABA7-7BFFDDAA9CB2}" srcOrd="0" destOrd="0" presId="urn:microsoft.com/office/officeart/2005/8/layout/hierarchy1"/>
    <dgm:cxn modelId="{AC6B372B-AD2B-4364-A52F-82916782CB6E}" type="presParOf" srcId="{E1927682-60BB-4558-A6DC-C5444734A191}" destId="{4C2C172E-EE77-463D-B219-6F3E07910E21}" srcOrd="1" destOrd="0" presId="urn:microsoft.com/office/officeart/2005/8/layout/hierarchy1"/>
    <dgm:cxn modelId="{ED949A42-B17B-4201-A9AA-A5ED1226DA52}" type="presParOf" srcId="{3288B3AF-FC1F-494D-AAFF-02B867F28329}" destId="{7AA29F30-10B6-4E9C-9D97-8C9E90891B2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0D2B60-2D72-4586-BC5B-B069904C63B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C8B554B-4066-48E3-953E-794377DF37FA}">
      <dgm:prSet phldrT="[Text]"/>
      <dgm:spPr/>
      <dgm:t>
        <a:bodyPr/>
        <a:lstStyle/>
        <a:p>
          <a:pPr rtl="1"/>
          <a:r>
            <a:rPr lang="he-IL" dirty="0"/>
            <a:t>מילי לא ממסרן לשליח</a:t>
          </a:r>
        </a:p>
      </dgm:t>
    </dgm:pt>
    <dgm:pt modelId="{B971314A-9ADA-4612-8ED3-DC3D36241E7A}" type="parTrans" cxnId="{28F49643-071F-4A56-B38A-0CB0F81BA76D}">
      <dgm:prSet/>
      <dgm:spPr/>
      <dgm:t>
        <a:bodyPr/>
        <a:lstStyle/>
        <a:p>
          <a:pPr rtl="1"/>
          <a:endParaRPr lang="he-IL"/>
        </a:p>
      </dgm:t>
    </dgm:pt>
    <dgm:pt modelId="{1C453C1B-5FE5-4068-AEE4-42AFF91A8A19}" type="sibTrans" cxnId="{28F49643-071F-4A56-B38A-0CB0F81BA76D}">
      <dgm:prSet/>
      <dgm:spPr/>
      <dgm:t>
        <a:bodyPr/>
        <a:lstStyle/>
        <a:p>
          <a:pPr rtl="1"/>
          <a:endParaRPr lang="he-IL"/>
        </a:p>
      </dgm:t>
    </dgm:pt>
    <dgm:pt modelId="{589EF822-8853-41C8-958E-37B48E59148F}">
      <dgm:prSet phldrT="[Text]"/>
      <dgm:spPr/>
      <dgm:t>
        <a:bodyPr/>
        <a:lstStyle/>
        <a:p>
          <a:pPr rtl="1"/>
          <a:r>
            <a:rPr lang="he-IL" dirty="0"/>
            <a:t>בכלל- אין שום שליחות במצבים של "מילי"</a:t>
          </a:r>
        </a:p>
      </dgm:t>
    </dgm:pt>
    <dgm:pt modelId="{A8C9E72E-9864-45EA-A5CE-6353B95A4EEF}" type="parTrans" cxnId="{46700A9C-6415-462B-92E3-4E2ADBF49E52}">
      <dgm:prSet/>
      <dgm:spPr/>
      <dgm:t>
        <a:bodyPr/>
        <a:lstStyle/>
        <a:p>
          <a:pPr rtl="1"/>
          <a:endParaRPr lang="he-IL"/>
        </a:p>
      </dgm:t>
    </dgm:pt>
    <dgm:pt modelId="{61268413-C881-4A5D-A09D-705B3867500B}" type="sibTrans" cxnId="{46700A9C-6415-462B-92E3-4E2ADBF49E52}">
      <dgm:prSet/>
      <dgm:spPr/>
      <dgm:t>
        <a:bodyPr/>
        <a:lstStyle/>
        <a:p>
          <a:pPr rtl="1"/>
          <a:endParaRPr lang="he-IL"/>
        </a:p>
      </dgm:t>
    </dgm:pt>
    <dgm:pt modelId="{9F87A778-A45D-432A-B6BF-028387CDA67C}">
      <dgm:prSet phldrT="[Text]"/>
      <dgm:spPr/>
      <dgm:t>
        <a:bodyPr/>
        <a:lstStyle/>
        <a:p>
          <a:pPr rtl="1"/>
          <a:r>
            <a:rPr lang="he-IL" dirty="0"/>
            <a:t>שליח לא משוי שליח במקרה של "מילי" </a:t>
          </a:r>
        </a:p>
      </dgm:t>
    </dgm:pt>
    <dgm:pt modelId="{158742EF-E2C7-4A18-A5DA-D024CCC507A8}" type="parTrans" cxnId="{468E6DCF-18CD-43C6-B06D-949F5961C13E}">
      <dgm:prSet/>
      <dgm:spPr/>
      <dgm:t>
        <a:bodyPr/>
        <a:lstStyle/>
        <a:p>
          <a:pPr rtl="1"/>
          <a:endParaRPr lang="he-IL"/>
        </a:p>
      </dgm:t>
    </dgm:pt>
    <dgm:pt modelId="{9C7881CC-7D7A-4C67-A981-B68FB14E6190}" type="sibTrans" cxnId="{468E6DCF-18CD-43C6-B06D-949F5961C13E}">
      <dgm:prSet/>
      <dgm:spPr/>
      <dgm:t>
        <a:bodyPr/>
        <a:lstStyle/>
        <a:p>
          <a:pPr rtl="1"/>
          <a:endParaRPr lang="he-IL"/>
        </a:p>
      </dgm:t>
    </dgm:pt>
    <dgm:pt modelId="{098E439B-DA56-400E-B99C-FE5CE2FB4441}">
      <dgm:prSet phldrT="[Text]"/>
      <dgm:spPr/>
      <dgm:t>
        <a:bodyPr/>
        <a:lstStyle/>
        <a:p>
          <a:pPr rtl="1"/>
          <a:r>
            <a:rPr lang="he-IL" dirty="0"/>
            <a:t>שליח משוי שליח אפילו בשליחות של דיבור</a:t>
          </a:r>
        </a:p>
      </dgm:t>
    </dgm:pt>
    <dgm:pt modelId="{81734C17-EB89-4CBF-A42D-C1EB8280DB1B}" type="parTrans" cxnId="{1AF8B9BB-B1F8-4521-9CDE-9EFB1A9C5DBF}">
      <dgm:prSet/>
      <dgm:spPr/>
      <dgm:t>
        <a:bodyPr/>
        <a:lstStyle/>
        <a:p>
          <a:pPr rtl="1"/>
          <a:endParaRPr lang="he-IL"/>
        </a:p>
      </dgm:t>
    </dgm:pt>
    <dgm:pt modelId="{EBBD2125-3FEE-4595-BC1F-1BCD76AF9652}" type="sibTrans" cxnId="{1AF8B9BB-B1F8-4521-9CDE-9EFB1A9C5DBF}">
      <dgm:prSet/>
      <dgm:spPr/>
      <dgm:t>
        <a:bodyPr/>
        <a:lstStyle/>
        <a:p>
          <a:pPr rtl="1"/>
          <a:endParaRPr lang="he-IL"/>
        </a:p>
      </dgm:t>
    </dgm:pt>
    <dgm:pt modelId="{3BD79B24-4254-40D1-A919-C1FC39C352AD}">
      <dgm:prSet phldrT="[Text]"/>
      <dgm:spPr/>
      <dgm:t>
        <a:bodyPr/>
        <a:lstStyle/>
        <a:p>
          <a:pPr rtl="1"/>
          <a:r>
            <a:rPr lang="he-IL" dirty="0"/>
            <a:t>רמב"ם, </a:t>
          </a:r>
          <a:r>
            <a:rPr lang="he-IL" dirty="0" err="1"/>
            <a:t>גר"ח</a:t>
          </a:r>
          <a:r>
            <a:rPr lang="he-IL" dirty="0"/>
            <a:t>- אי אפשר להעביר דעת המתחייב\לשמה של הבעל  לאחר</a:t>
          </a:r>
        </a:p>
      </dgm:t>
    </dgm:pt>
    <dgm:pt modelId="{734FE3D4-B768-4B62-B3FA-0D6952DACFAD}" type="parTrans" cxnId="{E7049A9F-4609-4570-8F8E-34A643379D25}">
      <dgm:prSet/>
      <dgm:spPr/>
      <dgm:t>
        <a:bodyPr/>
        <a:lstStyle/>
        <a:p>
          <a:pPr rtl="1"/>
          <a:endParaRPr lang="he-IL"/>
        </a:p>
      </dgm:t>
    </dgm:pt>
    <dgm:pt modelId="{2CFCB742-1550-4E4F-88B2-9629C5DB239E}" type="sibTrans" cxnId="{E7049A9F-4609-4570-8F8E-34A643379D25}">
      <dgm:prSet/>
      <dgm:spPr/>
      <dgm:t>
        <a:bodyPr/>
        <a:lstStyle/>
        <a:p>
          <a:pPr rtl="1"/>
          <a:endParaRPr lang="he-IL"/>
        </a:p>
      </dgm:t>
    </dgm:pt>
    <dgm:pt modelId="{96A24075-87A4-46D2-B52D-9F72EE994487}">
      <dgm:prSet phldrT="[Text]"/>
      <dgm:spPr/>
      <dgm:t>
        <a:bodyPr/>
        <a:lstStyle/>
        <a:p>
          <a:pPr rtl="1"/>
          <a:r>
            <a:rPr lang="he-IL" dirty="0" err="1"/>
            <a:t>מהרי"ט</a:t>
          </a:r>
          <a:r>
            <a:rPr lang="he-IL" dirty="0"/>
            <a:t>- לא שייך שליחות כלל בלי מעשה</a:t>
          </a:r>
        </a:p>
      </dgm:t>
    </dgm:pt>
    <dgm:pt modelId="{0F199E03-58E5-45DC-B4D6-B9B42A2E2CC4}" type="parTrans" cxnId="{AB390108-B6F2-4B10-927C-7AB2B73A5D8A}">
      <dgm:prSet/>
      <dgm:spPr/>
      <dgm:t>
        <a:bodyPr/>
        <a:lstStyle/>
        <a:p>
          <a:pPr rtl="1"/>
          <a:endParaRPr lang="he-IL"/>
        </a:p>
      </dgm:t>
    </dgm:pt>
    <dgm:pt modelId="{8DE578B7-32B2-4D0B-A453-4A4C20C06F84}" type="sibTrans" cxnId="{AB390108-B6F2-4B10-927C-7AB2B73A5D8A}">
      <dgm:prSet/>
      <dgm:spPr/>
      <dgm:t>
        <a:bodyPr/>
        <a:lstStyle/>
        <a:p>
          <a:pPr rtl="1"/>
          <a:endParaRPr lang="he-IL"/>
        </a:p>
      </dgm:t>
    </dgm:pt>
    <dgm:pt modelId="{723120E0-10AD-41B1-B1D1-3332E74978D8}" type="pres">
      <dgm:prSet presAssocID="{0D0D2B60-2D72-4586-BC5B-B069904C63B2}" presName="hierChild1" presStyleCnt="0">
        <dgm:presLayoutVars>
          <dgm:chPref val="1"/>
          <dgm:dir/>
          <dgm:animOne val="branch"/>
          <dgm:animLvl val="lvl"/>
          <dgm:resizeHandles/>
        </dgm:presLayoutVars>
      </dgm:prSet>
      <dgm:spPr/>
    </dgm:pt>
    <dgm:pt modelId="{A7F6DC28-5FD1-4AD6-A9EE-0D034B3E714E}" type="pres">
      <dgm:prSet presAssocID="{7C8B554B-4066-48E3-953E-794377DF37FA}" presName="hierRoot1" presStyleCnt="0"/>
      <dgm:spPr/>
    </dgm:pt>
    <dgm:pt modelId="{B40B44FF-85B1-42C8-90AC-D0C6379B0BBF}" type="pres">
      <dgm:prSet presAssocID="{7C8B554B-4066-48E3-953E-794377DF37FA}" presName="composite" presStyleCnt="0"/>
      <dgm:spPr/>
    </dgm:pt>
    <dgm:pt modelId="{E13A4368-A0B1-4C2A-9898-5A077CD5D5A8}" type="pres">
      <dgm:prSet presAssocID="{7C8B554B-4066-48E3-953E-794377DF37FA}" presName="background" presStyleLbl="node0" presStyleIdx="0" presStyleCnt="1"/>
      <dgm:spPr/>
    </dgm:pt>
    <dgm:pt modelId="{D816F2CD-B872-466E-8D5F-FF0AF7E68ED8}" type="pres">
      <dgm:prSet presAssocID="{7C8B554B-4066-48E3-953E-794377DF37FA}" presName="text" presStyleLbl="fgAcc0" presStyleIdx="0" presStyleCnt="1">
        <dgm:presLayoutVars>
          <dgm:chPref val="3"/>
        </dgm:presLayoutVars>
      </dgm:prSet>
      <dgm:spPr/>
    </dgm:pt>
    <dgm:pt modelId="{D1D31F15-8ECE-4325-9693-752D50F8131D}" type="pres">
      <dgm:prSet presAssocID="{7C8B554B-4066-48E3-953E-794377DF37FA}" presName="hierChild2" presStyleCnt="0"/>
      <dgm:spPr/>
    </dgm:pt>
    <dgm:pt modelId="{8BA471F9-1312-4572-9F1C-B8C86EED3360}" type="pres">
      <dgm:prSet presAssocID="{A8C9E72E-9864-45EA-A5CE-6353B95A4EEF}" presName="Name10" presStyleLbl="parChTrans1D2" presStyleIdx="0" presStyleCnt="3"/>
      <dgm:spPr/>
    </dgm:pt>
    <dgm:pt modelId="{C190F2A3-0F1A-4493-9350-DA339286DDCB}" type="pres">
      <dgm:prSet presAssocID="{589EF822-8853-41C8-958E-37B48E59148F}" presName="hierRoot2" presStyleCnt="0"/>
      <dgm:spPr/>
    </dgm:pt>
    <dgm:pt modelId="{E6847252-EDD5-4B3E-8BCA-15C46EFC46C3}" type="pres">
      <dgm:prSet presAssocID="{589EF822-8853-41C8-958E-37B48E59148F}" presName="composite2" presStyleCnt="0"/>
      <dgm:spPr/>
    </dgm:pt>
    <dgm:pt modelId="{95F392C5-5FBD-42E6-B58B-669ECB624E0D}" type="pres">
      <dgm:prSet presAssocID="{589EF822-8853-41C8-958E-37B48E59148F}" presName="background2" presStyleLbl="node2" presStyleIdx="0" presStyleCnt="3"/>
      <dgm:spPr/>
    </dgm:pt>
    <dgm:pt modelId="{986A9E51-BEC9-4106-A395-F32FF86DA3E3}" type="pres">
      <dgm:prSet presAssocID="{589EF822-8853-41C8-958E-37B48E59148F}" presName="text2" presStyleLbl="fgAcc2" presStyleIdx="0" presStyleCnt="3">
        <dgm:presLayoutVars>
          <dgm:chPref val="3"/>
        </dgm:presLayoutVars>
      </dgm:prSet>
      <dgm:spPr/>
    </dgm:pt>
    <dgm:pt modelId="{19CA0093-9D34-46A6-B401-67E7BF712809}" type="pres">
      <dgm:prSet presAssocID="{589EF822-8853-41C8-958E-37B48E59148F}" presName="hierChild3" presStyleCnt="0"/>
      <dgm:spPr/>
    </dgm:pt>
    <dgm:pt modelId="{160F9BC7-AF81-4489-B8E5-8B3264AFEB64}" type="pres">
      <dgm:prSet presAssocID="{0F199E03-58E5-45DC-B4D6-B9B42A2E2CC4}" presName="Name17" presStyleLbl="parChTrans1D3" presStyleIdx="0" presStyleCnt="2"/>
      <dgm:spPr/>
    </dgm:pt>
    <dgm:pt modelId="{24099E97-405F-4F9D-80A4-98DDB5CD49A3}" type="pres">
      <dgm:prSet presAssocID="{96A24075-87A4-46D2-B52D-9F72EE994487}" presName="hierRoot3" presStyleCnt="0"/>
      <dgm:spPr/>
    </dgm:pt>
    <dgm:pt modelId="{436F8CDE-9692-43BA-A9B3-0296671621EF}" type="pres">
      <dgm:prSet presAssocID="{96A24075-87A4-46D2-B52D-9F72EE994487}" presName="composite3" presStyleCnt="0"/>
      <dgm:spPr/>
    </dgm:pt>
    <dgm:pt modelId="{88C9C1BF-A5EE-4D76-93BD-A5359A1622CA}" type="pres">
      <dgm:prSet presAssocID="{96A24075-87A4-46D2-B52D-9F72EE994487}" presName="background3" presStyleLbl="node3" presStyleIdx="0" presStyleCnt="2"/>
      <dgm:spPr/>
    </dgm:pt>
    <dgm:pt modelId="{93F95C82-F233-49DE-B6C4-E1B4C533CD5E}" type="pres">
      <dgm:prSet presAssocID="{96A24075-87A4-46D2-B52D-9F72EE994487}" presName="text3" presStyleLbl="fgAcc3" presStyleIdx="0" presStyleCnt="2">
        <dgm:presLayoutVars>
          <dgm:chPref val="3"/>
        </dgm:presLayoutVars>
      </dgm:prSet>
      <dgm:spPr/>
    </dgm:pt>
    <dgm:pt modelId="{7A0FA7DC-5318-4AB2-87F9-F267F434BCB2}" type="pres">
      <dgm:prSet presAssocID="{96A24075-87A4-46D2-B52D-9F72EE994487}" presName="hierChild4" presStyleCnt="0"/>
      <dgm:spPr/>
    </dgm:pt>
    <dgm:pt modelId="{FFB43BE0-0C68-4FA0-84D4-16E652A85372}" type="pres">
      <dgm:prSet presAssocID="{158742EF-E2C7-4A18-A5DA-D024CCC507A8}" presName="Name10" presStyleLbl="parChTrans1D2" presStyleIdx="1" presStyleCnt="3"/>
      <dgm:spPr/>
    </dgm:pt>
    <dgm:pt modelId="{C683B925-A1A7-4E65-BF47-9FAC5E4BCB65}" type="pres">
      <dgm:prSet presAssocID="{9F87A778-A45D-432A-B6BF-028387CDA67C}" presName="hierRoot2" presStyleCnt="0"/>
      <dgm:spPr/>
    </dgm:pt>
    <dgm:pt modelId="{0DBF7481-433C-4E1F-9739-BF1D1E6F5CEA}" type="pres">
      <dgm:prSet presAssocID="{9F87A778-A45D-432A-B6BF-028387CDA67C}" presName="composite2" presStyleCnt="0"/>
      <dgm:spPr/>
    </dgm:pt>
    <dgm:pt modelId="{7F685575-C051-499C-B153-B2B84CBC6F99}" type="pres">
      <dgm:prSet presAssocID="{9F87A778-A45D-432A-B6BF-028387CDA67C}" presName="background2" presStyleLbl="node2" presStyleIdx="1" presStyleCnt="3"/>
      <dgm:spPr/>
    </dgm:pt>
    <dgm:pt modelId="{C0435A51-2DF4-4530-8510-BAAE48018BA0}" type="pres">
      <dgm:prSet presAssocID="{9F87A778-A45D-432A-B6BF-028387CDA67C}" presName="text2" presStyleLbl="fgAcc2" presStyleIdx="1" presStyleCnt="3">
        <dgm:presLayoutVars>
          <dgm:chPref val="3"/>
        </dgm:presLayoutVars>
      </dgm:prSet>
      <dgm:spPr/>
    </dgm:pt>
    <dgm:pt modelId="{AB6998B0-904E-4E9E-8A12-BD479794C2D1}" type="pres">
      <dgm:prSet presAssocID="{9F87A778-A45D-432A-B6BF-028387CDA67C}" presName="hierChild3" presStyleCnt="0"/>
      <dgm:spPr/>
    </dgm:pt>
    <dgm:pt modelId="{B0F55861-AEF9-4BBC-BA09-3E1C3AF4D91D}" type="pres">
      <dgm:prSet presAssocID="{81734C17-EB89-4CBF-A42D-C1EB8280DB1B}" presName="Name10" presStyleLbl="parChTrans1D2" presStyleIdx="2" presStyleCnt="3"/>
      <dgm:spPr/>
    </dgm:pt>
    <dgm:pt modelId="{C0CFFB82-AD9C-43D1-87E8-21AED3C595D8}" type="pres">
      <dgm:prSet presAssocID="{098E439B-DA56-400E-B99C-FE5CE2FB4441}" presName="hierRoot2" presStyleCnt="0"/>
      <dgm:spPr/>
    </dgm:pt>
    <dgm:pt modelId="{B138A92C-D6E3-4A3E-8DDB-A0AEBD9BC3B2}" type="pres">
      <dgm:prSet presAssocID="{098E439B-DA56-400E-B99C-FE5CE2FB4441}" presName="composite2" presStyleCnt="0"/>
      <dgm:spPr/>
    </dgm:pt>
    <dgm:pt modelId="{9C4BFAA5-5844-4237-8197-4A2FDB4DBA24}" type="pres">
      <dgm:prSet presAssocID="{098E439B-DA56-400E-B99C-FE5CE2FB4441}" presName="background2" presStyleLbl="node2" presStyleIdx="2" presStyleCnt="3"/>
      <dgm:spPr/>
    </dgm:pt>
    <dgm:pt modelId="{578FEF62-DD73-43DB-B2C8-409AB70EA244}" type="pres">
      <dgm:prSet presAssocID="{098E439B-DA56-400E-B99C-FE5CE2FB4441}" presName="text2" presStyleLbl="fgAcc2" presStyleIdx="2" presStyleCnt="3">
        <dgm:presLayoutVars>
          <dgm:chPref val="3"/>
        </dgm:presLayoutVars>
      </dgm:prSet>
      <dgm:spPr/>
    </dgm:pt>
    <dgm:pt modelId="{D1E9E3E6-A9F5-4939-BBD5-7994AC608C08}" type="pres">
      <dgm:prSet presAssocID="{098E439B-DA56-400E-B99C-FE5CE2FB4441}" presName="hierChild3" presStyleCnt="0"/>
      <dgm:spPr/>
    </dgm:pt>
    <dgm:pt modelId="{5808D269-0C66-497D-B928-94E2AA63925B}" type="pres">
      <dgm:prSet presAssocID="{734FE3D4-B768-4B62-B3FA-0D6952DACFAD}" presName="Name17" presStyleLbl="parChTrans1D3" presStyleIdx="1" presStyleCnt="2"/>
      <dgm:spPr/>
    </dgm:pt>
    <dgm:pt modelId="{26720182-6368-4ABA-AB80-A723AD2A243A}" type="pres">
      <dgm:prSet presAssocID="{3BD79B24-4254-40D1-A919-C1FC39C352AD}" presName="hierRoot3" presStyleCnt="0"/>
      <dgm:spPr/>
    </dgm:pt>
    <dgm:pt modelId="{ADBF4E9B-B711-40A0-9C1D-F439811E5655}" type="pres">
      <dgm:prSet presAssocID="{3BD79B24-4254-40D1-A919-C1FC39C352AD}" presName="composite3" presStyleCnt="0"/>
      <dgm:spPr/>
    </dgm:pt>
    <dgm:pt modelId="{00E4167A-B69F-4CC5-A8CA-F1E18C368680}" type="pres">
      <dgm:prSet presAssocID="{3BD79B24-4254-40D1-A919-C1FC39C352AD}" presName="background3" presStyleLbl="node3" presStyleIdx="1" presStyleCnt="2"/>
      <dgm:spPr/>
    </dgm:pt>
    <dgm:pt modelId="{A5FED79F-4237-4BB6-B633-68F898C0FE6F}" type="pres">
      <dgm:prSet presAssocID="{3BD79B24-4254-40D1-A919-C1FC39C352AD}" presName="text3" presStyleLbl="fgAcc3" presStyleIdx="1" presStyleCnt="2">
        <dgm:presLayoutVars>
          <dgm:chPref val="3"/>
        </dgm:presLayoutVars>
      </dgm:prSet>
      <dgm:spPr/>
    </dgm:pt>
    <dgm:pt modelId="{6E4D8410-A9F2-49AF-8564-1E9D3D6E282D}" type="pres">
      <dgm:prSet presAssocID="{3BD79B24-4254-40D1-A919-C1FC39C352AD}" presName="hierChild4" presStyleCnt="0"/>
      <dgm:spPr/>
    </dgm:pt>
  </dgm:ptLst>
  <dgm:cxnLst>
    <dgm:cxn modelId="{AB390108-B6F2-4B10-927C-7AB2B73A5D8A}" srcId="{589EF822-8853-41C8-958E-37B48E59148F}" destId="{96A24075-87A4-46D2-B52D-9F72EE994487}" srcOrd="0" destOrd="0" parTransId="{0F199E03-58E5-45DC-B4D6-B9B42A2E2CC4}" sibTransId="{8DE578B7-32B2-4D0B-A453-4A4C20C06F84}"/>
    <dgm:cxn modelId="{86F17636-414E-4DCB-AD78-F2376F8EB731}" type="presOf" srcId="{A8C9E72E-9864-45EA-A5CE-6353B95A4EEF}" destId="{8BA471F9-1312-4572-9F1C-B8C86EED3360}" srcOrd="0" destOrd="0" presId="urn:microsoft.com/office/officeart/2005/8/layout/hierarchy1"/>
    <dgm:cxn modelId="{9019BE3A-381B-4939-A975-2A40BA89ADD5}" type="presOf" srcId="{9F87A778-A45D-432A-B6BF-028387CDA67C}" destId="{C0435A51-2DF4-4530-8510-BAAE48018BA0}" srcOrd="0" destOrd="0" presId="urn:microsoft.com/office/officeart/2005/8/layout/hierarchy1"/>
    <dgm:cxn modelId="{CBEC355D-1ADA-4E9F-B687-21C167F487EF}" type="presOf" srcId="{589EF822-8853-41C8-958E-37B48E59148F}" destId="{986A9E51-BEC9-4106-A395-F32FF86DA3E3}" srcOrd="0" destOrd="0" presId="urn:microsoft.com/office/officeart/2005/8/layout/hierarchy1"/>
    <dgm:cxn modelId="{3B2CCC60-B225-43AE-97BD-BA76CA34D84F}" type="presOf" srcId="{734FE3D4-B768-4B62-B3FA-0D6952DACFAD}" destId="{5808D269-0C66-497D-B928-94E2AA63925B}" srcOrd="0" destOrd="0" presId="urn:microsoft.com/office/officeart/2005/8/layout/hierarchy1"/>
    <dgm:cxn modelId="{0E40F342-5044-45A0-80C0-A7B07CF65373}" type="presOf" srcId="{158742EF-E2C7-4A18-A5DA-D024CCC507A8}" destId="{FFB43BE0-0C68-4FA0-84D4-16E652A85372}" srcOrd="0" destOrd="0" presId="urn:microsoft.com/office/officeart/2005/8/layout/hierarchy1"/>
    <dgm:cxn modelId="{28F49643-071F-4A56-B38A-0CB0F81BA76D}" srcId="{0D0D2B60-2D72-4586-BC5B-B069904C63B2}" destId="{7C8B554B-4066-48E3-953E-794377DF37FA}" srcOrd="0" destOrd="0" parTransId="{B971314A-9ADA-4612-8ED3-DC3D36241E7A}" sibTransId="{1C453C1B-5FE5-4068-AEE4-42AFF91A8A19}"/>
    <dgm:cxn modelId="{1672D655-7A4D-4402-BC71-6FC6E0F4CEB2}" type="presOf" srcId="{0F199E03-58E5-45DC-B4D6-B9B42A2E2CC4}" destId="{160F9BC7-AF81-4489-B8E5-8B3264AFEB64}" srcOrd="0" destOrd="0" presId="urn:microsoft.com/office/officeart/2005/8/layout/hierarchy1"/>
    <dgm:cxn modelId="{9365E27D-DD96-49BE-9F64-10FCB1370258}" type="presOf" srcId="{0D0D2B60-2D72-4586-BC5B-B069904C63B2}" destId="{723120E0-10AD-41B1-B1D1-3332E74978D8}" srcOrd="0" destOrd="0" presId="urn:microsoft.com/office/officeart/2005/8/layout/hierarchy1"/>
    <dgm:cxn modelId="{AB0DD188-A3AE-4DA1-9992-BFF952CB7686}" type="presOf" srcId="{81734C17-EB89-4CBF-A42D-C1EB8280DB1B}" destId="{B0F55861-AEF9-4BBC-BA09-3E1C3AF4D91D}" srcOrd="0" destOrd="0" presId="urn:microsoft.com/office/officeart/2005/8/layout/hierarchy1"/>
    <dgm:cxn modelId="{46700A9C-6415-462B-92E3-4E2ADBF49E52}" srcId="{7C8B554B-4066-48E3-953E-794377DF37FA}" destId="{589EF822-8853-41C8-958E-37B48E59148F}" srcOrd="0" destOrd="0" parTransId="{A8C9E72E-9864-45EA-A5CE-6353B95A4EEF}" sibTransId="{61268413-C881-4A5D-A09D-705B3867500B}"/>
    <dgm:cxn modelId="{E7049A9F-4609-4570-8F8E-34A643379D25}" srcId="{098E439B-DA56-400E-B99C-FE5CE2FB4441}" destId="{3BD79B24-4254-40D1-A919-C1FC39C352AD}" srcOrd="0" destOrd="0" parTransId="{734FE3D4-B768-4B62-B3FA-0D6952DACFAD}" sibTransId="{2CFCB742-1550-4E4F-88B2-9629C5DB239E}"/>
    <dgm:cxn modelId="{4310D2AD-73C7-493F-9045-06808DCBED27}" type="presOf" srcId="{3BD79B24-4254-40D1-A919-C1FC39C352AD}" destId="{A5FED79F-4237-4BB6-B633-68F898C0FE6F}" srcOrd="0" destOrd="0" presId="urn:microsoft.com/office/officeart/2005/8/layout/hierarchy1"/>
    <dgm:cxn modelId="{9EC380BA-0B22-47DC-89E3-4279C2B52966}" type="presOf" srcId="{098E439B-DA56-400E-B99C-FE5CE2FB4441}" destId="{578FEF62-DD73-43DB-B2C8-409AB70EA244}" srcOrd="0" destOrd="0" presId="urn:microsoft.com/office/officeart/2005/8/layout/hierarchy1"/>
    <dgm:cxn modelId="{1AF8B9BB-B1F8-4521-9CDE-9EFB1A9C5DBF}" srcId="{7C8B554B-4066-48E3-953E-794377DF37FA}" destId="{098E439B-DA56-400E-B99C-FE5CE2FB4441}" srcOrd="2" destOrd="0" parTransId="{81734C17-EB89-4CBF-A42D-C1EB8280DB1B}" sibTransId="{EBBD2125-3FEE-4595-BC1F-1BCD76AF9652}"/>
    <dgm:cxn modelId="{468E6DCF-18CD-43C6-B06D-949F5961C13E}" srcId="{7C8B554B-4066-48E3-953E-794377DF37FA}" destId="{9F87A778-A45D-432A-B6BF-028387CDA67C}" srcOrd="1" destOrd="0" parTransId="{158742EF-E2C7-4A18-A5DA-D024CCC507A8}" sibTransId="{9C7881CC-7D7A-4C67-A981-B68FB14E6190}"/>
    <dgm:cxn modelId="{85BCE4EC-8A9A-41A2-9461-D6A84619FFB0}" type="presOf" srcId="{96A24075-87A4-46D2-B52D-9F72EE994487}" destId="{93F95C82-F233-49DE-B6C4-E1B4C533CD5E}" srcOrd="0" destOrd="0" presId="urn:microsoft.com/office/officeart/2005/8/layout/hierarchy1"/>
    <dgm:cxn modelId="{6592E3FA-2F09-4A93-BCB7-D40A51B786FB}" type="presOf" srcId="{7C8B554B-4066-48E3-953E-794377DF37FA}" destId="{D816F2CD-B872-466E-8D5F-FF0AF7E68ED8}" srcOrd="0" destOrd="0" presId="urn:microsoft.com/office/officeart/2005/8/layout/hierarchy1"/>
    <dgm:cxn modelId="{89859CA1-3BDE-49A4-8B17-67188A813DB0}" type="presParOf" srcId="{723120E0-10AD-41B1-B1D1-3332E74978D8}" destId="{A7F6DC28-5FD1-4AD6-A9EE-0D034B3E714E}" srcOrd="0" destOrd="0" presId="urn:microsoft.com/office/officeart/2005/8/layout/hierarchy1"/>
    <dgm:cxn modelId="{73BB36B2-0663-4044-9E3B-CDDFA39DA9B2}" type="presParOf" srcId="{A7F6DC28-5FD1-4AD6-A9EE-0D034B3E714E}" destId="{B40B44FF-85B1-42C8-90AC-D0C6379B0BBF}" srcOrd="0" destOrd="0" presId="urn:microsoft.com/office/officeart/2005/8/layout/hierarchy1"/>
    <dgm:cxn modelId="{D8ADAF37-C9DE-401E-AA48-E128F0AF839C}" type="presParOf" srcId="{B40B44FF-85B1-42C8-90AC-D0C6379B0BBF}" destId="{E13A4368-A0B1-4C2A-9898-5A077CD5D5A8}" srcOrd="0" destOrd="0" presId="urn:microsoft.com/office/officeart/2005/8/layout/hierarchy1"/>
    <dgm:cxn modelId="{FC97D27E-0A89-4CEE-A7A8-E03E4FC71563}" type="presParOf" srcId="{B40B44FF-85B1-42C8-90AC-D0C6379B0BBF}" destId="{D816F2CD-B872-466E-8D5F-FF0AF7E68ED8}" srcOrd="1" destOrd="0" presId="urn:microsoft.com/office/officeart/2005/8/layout/hierarchy1"/>
    <dgm:cxn modelId="{E2972B4F-AAE7-4782-A28B-726C36365B50}" type="presParOf" srcId="{A7F6DC28-5FD1-4AD6-A9EE-0D034B3E714E}" destId="{D1D31F15-8ECE-4325-9693-752D50F8131D}" srcOrd="1" destOrd="0" presId="urn:microsoft.com/office/officeart/2005/8/layout/hierarchy1"/>
    <dgm:cxn modelId="{3A7CA15C-969F-499B-996E-0D2A3EDFF53B}" type="presParOf" srcId="{D1D31F15-8ECE-4325-9693-752D50F8131D}" destId="{8BA471F9-1312-4572-9F1C-B8C86EED3360}" srcOrd="0" destOrd="0" presId="urn:microsoft.com/office/officeart/2005/8/layout/hierarchy1"/>
    <dgm:cxn modelId="{29500DA7-6CFA-47F3-8928-BD5652D86821}" type="presParOf" srcId="{D1D31F15-8ECE-4325-9693-752D50F8131D}" destId="{C190F2A3-0F1A-4493-9350-DA339286DDCB}" srcOrd="1" destOrd="0" presId="urn:microsoft.com/office/officeart/2005/8/layout/hierarchy1"/>
    <dgm:cxn modelId="{D3F033C6-50C1-4693-879F-E93959BF0D99}" type="presParOf" srcId="{C190F2A3-0F1A-4493-9350-DA339286DDCB}" destId="{E6847252-EDD5-4B3E-8BCA-15C46EFC46C3}" srcOrd="0" destOrd="0" presId="urn:microsoft.com/office/officeart/2005/8/layout/hierarchy1"/>
    <dgm:cxn modelId="{6D4B011B-8BEE-41C0-A62F-39B0DC4EA16D}" type="presParOf" srcId="{E6847252-EDD5-4B3E-8BCA-15C46EFC46C3}" destId="{95F392C5-5FBD-42E6-B58B-669ECB624E0D}" srcOrd="0" destOrd="0" presId="urn:microsoft.com/office/officeart/2005/8/layout/hierarchy1"/>
    <dgm:cxn modelId="{B78F8510-C6F1-446B-9A60-B834417634DE}" type="presParOf" srcId="{E6847252-EDD5-4B3E-8BCA-15C46EFC46C3}" destId="{986A9E51-BEC9-4106-A395-F32FF86DA3E3}" srcOrd="1" destOrd="0" presId="urn:microsoft.com/office/officeart/2005/8/layout/hierarchy1"/>
    <dgm:cxn modelId="{C896FB1B-2835-4555-BAC9-9EB7E32C7F7D}" type="presParOf" srcId="{C190F2A3-0F1A-4493-9350-DA339286DDCB}" destId="{19CA0093-9D34-46A6-B401-67E7BF712809}" srcOrd="1" destOrd="0" presId="urn:microsoft.com/office/officeart/2005/8/layout/hierarchy1"/>
    <dgm:cxn modelId="{0228DA1F-EF48-4C7C-9975-3BFDAF800CAF}" type="presParOf" srcId="{19CA0093-9D34-46A6-B401-67E7BF712809}" destId="{160F9BC7-AF81-4489-B8E5-8B3264AFEB64}" srcOrd="0" destOrd="0" presId="urn:microsoft.com/office/officeart/2005/8/layout/hierarchy1"/>
    <dgm:cxn modelId="{19ED8154-4B55-4031-9502-A04F6E7F0B7B}" type="presParOf" srcId="{19CA0093-9D34-46A6-B401-67E7BF712809}" destId="{24099E97-405F-4F9D-80A4-98DDB5CD49A3}" srcOrd="1" destOrd="0" presId="urn:microsoft.com/office/officeart/2005/8/layout/hierarchy1"/>
    <dgm:cxn modelId="{FC0460B2-A15A-43A6-95CA-2E2FAC748F59}" type="presParOf" srcId="{24099E97-405F-4F9D-80A4-98DDB5CD49A3}" destId="{436F8CDE-9692-43BA-A9B3-0296671621EF}" srcOrd="0" destOrd="0" presId="urn:microsoft.com/office/officeart/2005/8/layout/hierarchy1"/>
    <dgm:cxn modelId="{DB65739F-F105-4EB3-84A6-179789F406C3}" type="presParOf" srcId="{436F8CDE-9692-43BA-A9B3-0296671621EF}" destId="{88C9C1BF-A5EE-4D76-93BD-A5359A1622CA}" srcOrd="0" destOrd="0" presId="urn:microsoft.com/office/officeart/2005/8/layout/hierarchy1"/>
    <dgm:cxn modelId="{C4BC88E6-555F-4A3F-8AB7-C34CCB56E334}" type="presParOf" srcId="{436F8CDE-9692-43BA-A9B3-0296671621EF}" destId="{93F95C82-F233-49DE-B6C4-E1B4C533CD5E}" srcOrd="1" destOrd="0" presId="urn:microsoft.com/office/officeart/2005/8/layout/hierarchy1"/>
    <dgm:cxn modelId="{72BE50BD-06C7-4CF0-BE7D-51935BEC4C3A}" type="presParOf" srcId="{24099E97-405F-4F9D-80A4-98DDB5CD49A3}" destId="{7A0FA7DC-5318-4AB2-87F9-F267F434BCB2}" srcOrd="1" destOrd="0" presId="urn:microsoft.com/office/officeart/2005/8/layout/hierarchy1"/>
    <dgm:cxn modelId="{9213D8E0-E75C-466C-8E6A-4817B2507C69}" type="presParOf" srcId="{D1D31F15-8ECE-4325-9693-752D50F8131D}" destId="{FFB43BE0-0C68-4FA0-84D4-16E652A85372}" srcOrd="2" destOrd="0" presId="urn:microsoft.com/office/officeart/2005/8/layout/hierarchy1"/>
    <dgm:cxn modelId="{DA184DE4-29A7-4567-AD8F-97B80F695B9C}" type="presParOf" srcId="{D1D31F15-8ECE-4325-9693-752D50F8131D}" destId="{C683B925-A1A7-4E65-BF47-9FAC5E4BCB65}" srcOrd="3" destOrd="0" presId="urn:microsoft.com/office/officeart/2005/8/layout/hierarchy1"/>
    <dgm:cxn modelId="{1B870A2D-C64C-40F9-A0DF-3DB65E5FD49B}" type="presParOf" srcId="{C683B925-A1A7-4E65-BF47-9FAC5E4BCB65}" destId="{0DBF7481-433C-4E1F-9739-BF1D1E6F5CEA}" srcOrd="0" destOrd="0" presId="urn:microsoft.com/office/officeart/2005/8/layout/hierarchy1"/>
    <dgm:cxn modelId="{DFA727DE-EC95-4DD3-9874-7A12967FA04C}" type="presParOf" srcId="{0DBF7481-433C-4E1F-9739-BF1D1E6F5CEA}" destId="{7F685575-C051-499C-B153-B2B84CBC6F99}" srcOrd="0" destOrd="0" presId="urn:microsoft.com/office/officeart/2005/8/layout/hierarchy1"/>
    <dgm:cxn modelId="{8EB42B6E-A9C6-4929-904A-DC1ECE45C27F}" type="presParOf" srcId="{0DBF7481-433C-4E1F-9739-BF1D1E6F5CEA}" destId="{C0435A51-2DF4-4530-8510-BAAE48018BA0}" srcOrd="1" destOrd="0" presId="urn:microsoft.com/office/officeart/2005/8/layout/hierarchy1"/>
    <dgm:cxn modelId="{7EA52186-1B19-4C04-80C1-ABB8054E3254}" type="presParOf" srcId="{C683B925-A1A7-4E65-BF47-9FAC5E4BCB65}" destId="{AB6998B0-904E-4E9E-8A12-BD479794C2D1}" srcOrd="1" destOrd="0" presId="urn:microsoft.com/office/officeart/2005/8/layout/hierarchy1"/>
    <dgm:cxn modelId="{726E1FE3-BE31-4670-887D-7F7C7E1E494F}" type="presParOf" srcId="{D1D31F15-8ECE-4325-9693-752D50F8131D}" destId="{B0F55861-AEF9-4BBC-BA09-3E1C3AF4D91D}" srcOrd="4" destOrd="0" presId="urn:microsoft.com/office/officeart/2005/8/layout/hierarchy1"/>
    <dgm:cxn modelId="{FA70FBCA-B0C9-4C0C-B568-A3BFF194AFB6}" type="presParOf" srcId="{D1D31F15-8ECE-4325-9693-752D50F8131D}" destId="{C0CFFB82-AD9C-43D1-87E8-21AED3C595D8}" srcOrd="5" destOrd="0" presId="urn:microsoft.com/office/officeart/2005/8/layout/hierarchy1"/>
    <dgm:cxn modelId="{06E93ADD-6ABC-4C46-8DB1-C8F2098147CB}" type="presParOf" srcId="{C0CFFB82-AD9C-43D1-87E8-21AED3C595D8}" destId="{B138A92C-D6E3-4A3E-8DDB-A0AEBD9BC3B2}" srcOrd="0" destOrd="0" presId="urn:microsoft.com/office/officeart/2005/8/layout/hierarchy1"/>
    <dgm:cxn modelId="{2AA84699-CCF9-443D-B14A-8A014CA22157}" type="presParOf" srcId="{B138A92C-D6E3-4A3E-8DDB-A0AEBD9BC3B2}" destId="{9C4BFAA5-5844-4237-8197-4A2FDB4DBA24}" srcOrd="0" destOrd="0" presId="urn:microsoft.com/office/officeart/2005/8/layout/hierarchy1"/>
    <dgm:cxn modelId="{71E5CEED-8478-43A7-A078-EF0FF7D57F69}" type="presParOf" srcId="{B138A92C-D6E3-4A3E-8DDB-A0AEBD9BC3B2}" destId="{578FEF62-DD73-43DB-B2C8-409AB70EA244}" srcOrd="1" destOrd="0" presId="urn:microsoft.com/office/officeart/2005/8/layout/hierarchy1"/>
    <dgm:cxn modelId="{2F9813EB-297E-4427-9CD1-8ADBD201F246}" type="presParOf" srcId="{C0CFFB82-AD9C-43D1-87E8-21AED3C595D8}" destId="{D1E9E3E6-A9F5-4939-BBD5-7994AC608C08}" srcOrd="1" destOrd="0" presId="urn:microsoft.com/office/officeart/2005/8/layout/hierarchy1"/>
    <dgm:cxn modelId="{2ADA1936-1B77-4B69-8792-A211A73E34E1}" type="presParOf" srcId="{D1E9E3E6-A9F5-4939-BBD5-7994AC608C08}" destId="{5808D269-0C66-497D-B928-94E2AA63925B}" srcOrd="0" destOrd="0" presId="urn:microsoft.com/office/officeart/2005/8/layout/hierarchy1"/>
    <dgm:cxn modelId="{3E22BFE1-C49D-4214-BE36-C107FCDC7024}" type="presParOf" srcId="{D1E9E3E6-A9F5-4939-BBD5-7994AC608C08}" destId="{26720182-6368-4ABA-AB80-A723AD2A243A}" srcOrd="1" destOrd="0" presId="urn:microsoft.com/office/officeart/2005/8/layout/hierarchy1"/>
    <dgm:cxn modelId="{18B7A3CB-1BAE-4E49-B9FB-3627D554E37F}" type="presParOf" srcId="{26720182-6368-4ABA-AB80-A723AD2A243A}" destId="{ADBF4E9B-B711-40A0-9C1D-F439811E5655}" srcOrd="0" destOrd="0" presId="urn:microsoft.com/office/officeart/2005/8/layout/hierarchy1"/>
    <dgm:cxn modelId="{B6C5E0AD-F958-4854-9AF6-65C1E468B059}" type="presParOf" srcId="{ADBF4E9B-B711-40A0-9C1D-F439811E5655}" destId="{00E4167A-B69F-4CC5-A8CA-F1E18C368680}" srcOrd="0" destOrd="0" presId="urn:microsoft.com/office/officeart/2005/8/layout/hierarchy1"/>
    <dgm:cxn modelId="{04F03E14-576E-4CD6-92BD-39BF29CB4DFB}" type="presParOf" srcId="{ADBF4E9B-B711-40A0-9C1D-F439811E5655}" destId="{A5FED79F-4237-4BB6-B633-68F898C0FE6F}" srcOrd="1" destOrd="0" presId="urn:microsoft.com/office/officeart/2005/8/layout/hierarchy1"/>
    <dgm:cxn modelId="{7534B491-68E1-4138-92D0-78CD78A642B2}" type="presParOf" srcId="{26720182-6368-4ABA-AB80-A723AD2A243A}" destId="{6E4D8410-A9F2-49AF-8564-1E9D3D6E282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5CC75E-7851-46E5-B728-493B484DBBAB}" type="doc">
      <dgm:prSet loTypeId="urn:microsoft.com/office/officeart/2005/8/layout/hChevron3" loCatId="process" qsTypeId="urn:microsoft.com/office/officeart/2005/8/quickstyle/simple1" qsCatId="simple" csTypeId="urn:microsoft.com/office/officeart/2005/8/colors/accent1_2" csCatId="accent1" phldr="1"/>
      <dgm:spPr/>
    </dgm:pt>
    <dgm:pt modelId="{8FFFF682-5313-4F16-8149-4592FB56697B}">
      <dgm:prSet phldrT="[Text]"/>
      <dgm:spPr/>
      <dgm:t>
        <a:bodyPr/>
        <a:lstStyle/>
        <a:p>
          <a:pPr rtl="1"/>
          <a:r>
            <a:rPr lang="he-IL" dirty="0"/>
            <a:t>שליח 1</a:t>
          </a:r>
        </a:p>
      </dgm:t>
    </dgm:pt>
    <dgm:pt modelId="{30E789E1-8595-40D0-9122-C1BE91C7F4F1}" type="parTrans" cxnId="{A4228962-1E28-4D92-8228-844B9D55D2D9}">
      <dgm:prSet/>
      <dgm:spPr/>
      <dgm:t>
        <a:bodyPr/>
        <a:lstStyle/>
        <a:p>
          <a:pPr rtl="1"/>
          <a:endParaRPr lang="he-IL"/>
        </a:p>
      </dgm:t>
    </dgm:pt>
    <dgm:pt modelId="{026FBBF8-009B-4167-A9D1-7331B03F1A7B}" type="sibTrans" cxnId="{A4228962-1E28-4D92-8228-844B9D55D2D9}">
      <dgm:prSet/>
      <dgm:spPr/>
      <dgm:t>
        <a:bodyPr/>
        <a:lstStyle/>
        <a:p>
          <a:pPr rtl="1"/>
          <a:endParaRPr lang="he-IL"/>
        </a:p>
      </dgm:t>
    </dgm:pt>
    <dgm:pt modelId="{92C4370F-1FC2-4DDA-AF04-EC4ECB45C8B9}">
      <dgm:prSet phldrT="[Text]"/>
      <dgm:spPr/>
      <dgm:t>
        <a:bodyPr/>
        <a:lstStyle/>
        <a:p>
          <a:pPr rtl="1"/>
          <a:r>
            <a:rPr lang="he-IL" dirty="0"/>
            <a:t>מסירת ה"מילי"</a:t>
          </a:r>
        </a:p>
      </dgm:t>
    </dgm:pt>
    <dgm:pt modelId="{06DBBD42-7147-444D-BE02-D38EE2E1AFCC}" type="parTrans" cxnId="{C13DD628-BE42-4100-825B-1CE55FDDA80F}">
      <dgm:prSet/>
      <dgm:spPr/>
      <dgm:t>
        <a:bodyPr/>
        <a:lstStyle/>
        <a:p>
          <a:pPr rtl="1"/>
          <a:endParaRPr lang="he-IL"/>
        </a:p>
      </dgm:t>
    </dgm:pt>
    <dgm:pt modelId="{EBE78F30-7E96-48B1-BB9F-7E1C7A9ED04A}" type="sibTrans" cxnId="{C13DD628-BE42-4100-825B-1CE55FDDA80F}">
      <dgm:prSet/>
      <dgm:spPr/>
      <dgm:t>
        <a:bodyPr/>
        <a:lstStyle/>
        <a:p>
          <a:pPr rtl="1"/>
          <a:endParaRPr lang="he-IL"/>
        </a:p>
      </dgm:t>
    </dgm:pt>
    <dgm:pt modelId="{7C129851-B1B2-4007-B8D5-984116B6BD8E}">
      <dgm:prSet phldrT="[Text]"/>
      <dgm:spPr/>
      <dgm:t>
        <a:bodyPr/>
        <a:lstStyle/>
        <a:p>
          <a:pPr rtl="1"/>
          <a:r>
            <a:rPr lang="he-IL" dirty="0"/>
            <a:t>שליח 2</a:t>
          </a:r>
        </a:p>
      </dgm:t>
    </dgm:pt>
    <dgm:pt modelId="{6D73AF7D-1476-4483-8D46-F3B6E4B282F1}" type="parTrans" cxnId="{8D9E8A77-01DD-470C-8BF4-CB4941397438}">
      <dgm:prSet/>
      <dgm:spPr/>
      <dgm:t>
        <a:bodyPr/>
        <a:lstStyle/>
        <a:p>
          <a:pPr rtl="1"/>
          <a:endParaRPr lang="he-IL"/>
        </a:p>
      </dgm:t>
    </dgm:pt>
    <dgm:pt modelId="{E48A4B37-4311-4F47-BCA9-2F27CDBC9C92}" type="sibTrans" cxnId="{8D9E8A77-01DD-470C-8BF4-CB4941397438}">
      <dgm:prSet/>
      <dgm:spPr/>
      <dgm:t>
        <a:bodyPr/>
        <a:lstStyle/>
        <a:p>
          <a:pPr rtl="1"/>
          <a:endParaRPr lang="he-IL"/>
        </a:p>
      </dgm:t>
    </dgm:pt>
    <dgm:pt modelId="{9B786A53-0E56-487F-9773-EF257F0EE5DD}" type="pres">
      <dgm:prSet presAssocID="{555CC75E-7851-46E5-B728-493B484DBBAB}" presName="Name0" presStyleCnt="0">
        <dgm:presLayoutVars>
          <dgm:dir val="rev"/>
          <dgm:resizeHandles val="exact"/>
        </dgm:presLayoutVars>
      </dgm:prSet>
      <dgm:spPr/>
    </dgm:pt>
    <dgm:pt modelId="{B4C837DB-7BAC-4F4D-95EB-C905E235D7D7}" type="pres">
      <dgm:prSet presAssocID="{8FFFF682-5313-4F16-8149-4592FB56697B}" presName="parTxOnly" presStyleLbl="node1" presStyleIdx="0" presStyleCnt="3">
        <dgm:presLayoutVars>
          <dgm:bulletEnabled val="1"/>
        </dgm:presLayoutVars>
      </dgm:prSet>
      <dgm:spPr/>
    </dgm:pt>
    <dgm:pt modelId="{020C4531-E5E6-49FD-92F7-44F882A4B7F3}" type="pres">
      <dgm:prSet presAssocID="{026FBBF8-009B-4167-A9D1-7331B03F1A7B}" presName="parSpace" presStyleCnt="0"/>
      <dgm:spPr/>
    </dgm:pt>
    <dgm:pt modelId="{76EBB3FA-77A7-41E0-876A-D350C62DE7E2}" type="pres">
      <dgm:prSet presAssocID="{92C4370F-1FC2-4DDA-AF04-EC4ECB45C8B9}" presName="parTxOnly" presStyleLbl="node1" presStyleIdx="1" presStyleCnt="3">
        <dgm:presLayoutVars>
          <dgm:bulletEnabled val="1"/>
        </dgm:presLayoutVars>
      </dgm:prSet>
      <dgm:spPr/>
    </dgm:pt>
    <dgm:pt modelId="{E329CFC2-01DF-4163-9047-177477EA1892}" type="pres">
      <dgm:prSet presAssocID="{EBE78F30-7E96-48B1-BB9F-7E1C7A9ED04A}" presName="parSpace" presStyleCnt="0"/>
      <dgm:spPr/>
    </dgm:pt>
    <dgm:pt modelId="{8789F656-F694-45F6-A394-01FE08A545FE}" type="pres">
      <dgm:prSet presAssocID="{7C129851-B1B2-4007-B8D5-984116B6BD8E}" presName="parTxOnly" presStyleLbl="node1" presStyleIdx="2" presStyleCnt="3">
        <dgm:presLayoutVars>
          <dgm:bulletEnabled val="1"/>
        </dgm:presLayoutVars>
      </dgm:prSet>
      <dgm:spPr/>
    </dgm:pt>
  </dgm:ptLst>
  <dgm:cxnLst>
    <dgm:cxn modelId="{C13DD628-BE42-4100-825B-1CE55FDDA80F}" srcId="{555CC75E-7851-46E5-B728-493B484DBBAB}" destId="{92C4370F-1FC2-4DDA-AF04-EC4ECB45C8B9}" srcOrd="1" destOrd="0" parTransId="{06DBBD42-7147-444D-BE02-D38EE2E1AFCC}" sibTransId="{EBE78F30-7E96-48B1-BB9F-7E1C7A9ED04A}"/>
    <dgm:cxn modelId="{AFCEE23A-F801-4897-A055-6CF749075F2E}" type="presOf" srcId="{555CC75E-7851-46E5-B728-493B484DBBAB}" destId="{9B786A53-0E56-487F-9773-EF257F0EE5DD}" srcOrd="0" destOrd="0" presId="urn:microsoft.com/office/officeart/2005/8/layout/hChevron3"/>
    <dgm:cxn modelId="{A4228962-1E28-4D92-8228-844B9D55D2D9}" srcId="{555CC75E-7851-46E5-B728-493B484DBBAB}" destId="{8FFFF682-5313-4F16-8149-4592FB56697B}" srcOrd="0" destOrd="0" parTransId="{30E789E1-8595-40D0-9122-C1BE91C7F4F1}" sibTransId="{026FBBF8-009B-4167-A9D1-7331B03F1A7B}"/>
    <dgm:cxn modelId="{8D9E8A77-01DD-470C-8BF4-CB4941397438}" srcId="{555CC75E-7851-46E5-B728-493B484DBBAB}" destId="{7C129851-B1B2-4007-B8D5-984116B6BD8E}" srcOrd="2" destOrd="0" parTransId="{6D73AF7D-1476-4483-8D46-F3B6E4B282F1}" sibTransId="{E48A4B37-4311-4F47-BCA9-2F27CDBC9C92}"/>
    <dgm:cxn modelId="{329C0FC9-A643-458F-9E5D-C67A932A71CB}" type="presOf" srcId="{8FFFF682-5313-4F16-8149-4592FB56697B}" destId="{B4C837DB-7BAC-4F4D-95EB-C905E235D7D7}" srcOrd="0" destOrd="0" presId="urn:microsoft.com/office/officeart/2005/8/layout/hChevron3"/>
    <dgm:cxn modelId="{572548D5-1130-494D-918E-11412C0354E1}" type="presOf" srcId="{92C4370F-1FC2-4DDA-AF04-EC4ECB45C8B9}" destId="{76EBB3FA-77A7-41E0-876A-D350C62DE7E2}" srcOrd="0" destOrd="0" presId="urn:microsoft.com/office/officeart/2005/8/layout/hChevron3"/>
    <dgm:cxn modelId="{2E4B58F4-9241-4CF2-AB51-AF36A151AE30}" type="presOf" srcId="{7C129851-B1B2-4007-B8D5-984116B6BD8E}" destId="{8789F656-F694-45F6-A394-01FE08A545FE}" srcOrd="0" destOrd="0" presId="urn:microsoft.com/office/officeart/2005/8/layout/hChevron3"/>
    <dgm:cxn modelId="{C8279C5D-984B-4D39-9772-3EB9EF79C45D}" type="presParOf" srcId="{9B786A53-0E56-487F-9773-EF257F0EE5DD}" destId="{B4C837DB-7BAC-4F4D-95EB-C905E235D7D7}" srcOrd="0" destOrd="0" presId="urn:microsoft.com/office/officeart/2005/8/layout/hChevron3"/>
    <dgm:cxn modelId="{0A065125-8B63-45D0-9F03-B28BC91CAF6D}" type="presParOf" srcId="{9B786A53-0E56-487F-9773-EF257F0EE5DD}" destId="{020C4531-E5E6-49FD-92F7-44F882A4B7F3}" srcOrd="1" destOrd="0" presId="urn:microsoft.com/office/officeart/2005/8/layout/hChevron3"/>
    <dgm:cxn modelId="{1805208A-3DBE-42D9-B3D5-9EF12287C98D}" type="presParOf" srcId="{9B786A53-0E56-487F-9773-EF257F0EE5DD}" destId="{76EBB3FA-77A7-41E0-876A-D350C62DE7E2}" srcOrd="2" destOrd="0" presId="urn:microsoft.com/office/officeart/2005/8/layout/hChevron3"/>
    <dgm:cxn modelId="{D5BD3BC2-AB33-4362-8E30-09FF26B521E0}" type="presParOf" srcId="{9B786A53-0E56-487F-9773-EF257F0EE5DD}" destId="{E329CFC2-01DF-4163-9047-177477EA1892}" srcOrd="3" destOrd="0" presId="urn:microsoft.com/office/officeart/2005/8/layout/hChevron3"/>
    <dgm:cxn modelId="{C9B12FBF-A2D2-4109-870F-5287DF57710C}" type="presParOf" srcId="{9B786A53-0E56-487F-9773-EF257F0EE5DD}" destId="{8789F656-F694-45F6-A394-01FE08A545FE}"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7A6C2D-6D4C-4BE2-A8C0-7AE81EDDDFD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4687CE05-4FC8-4A2B-BA2E-C47A7EEC8943}">
      <dgm:prSet phldrT="[Text]"/>
      <dgm:spPr/>
      <dgm:t>
        <a:bodyPr/>
        <a:lstStyle/>
        <a:p>
          <a:pPr rtl="1"/>
          <a:r>
            <a:rPr lang="he-IL" dirty="0"/>
            <a:t>מה הבעיה של "מילי"</a:t>
          </a:r>
        </a:p>
      </dgm:t>
    </dgm:pt>
    <dgm:pt modelId="{04723A1E-3C22-4B63-BBE3-982FDB66F177}" type="parTrans" cxnId="{C092FFFB-B28E-41AD-954B-3EB6890B1292}">
      <dgm:prSet/>
      <dgm:spPr/>
      <dgm:t>
        <a:bodyPr/>
        <a:lstStyle/>
        <a:p>
          <a:pPr rtl="1"/>
          <a:endParaRPr lang="he-IL"/>
        </a:p>
      </dgm:t>
    </dgm:pt>
    <dgm:pt modelId="{282C4A90-C279-4260-A22F-1D8AC1829DED}" type="sibTrans" cxnId="{C092FFFB-B28E-41AD-954B-3EB6890B1292}">
      <dgm:prSet/>
      <dgm:spPr/>
      <dgm:t>
        <a:bodyPr/>
        <a:lstStyle/>
        <a:p>
          <a:pPr rtl="1"/>
          <a:endParaRPr lang="he-IL"/>
        </a:p>
      </dgm:t>
    </dgm:pt>
    <dgm:pt modelId="{2B06A628-D9EA-47C5-819E-87444D11CBFA}">
      <dgm:prSet phldrT="[Text]"/>
      <dgm:spPr/>
      <dgm:t>
        <a:bodyPr/>
        <a:lstStyle/>
        <a:p>
          <a:pPr rtl="1"/>
          <a:r>
            <a:rPr lang="he-IL" dirty="0"/>
            <a:t>שליח 1</a:t>
          </a:r>
        </a:p>
      </dgm:t>
    </dgm:pt>
    <dgm:pt modelId="{7DC25908-FF70-4DA2-8733-BF224EED43BC}" type="parTrans" cxnId="{7E683534-348F-405F-A3E1-F04D8D76349D}">
      <dgm:prSet/>
      <dgm:spPr/>
      <dgm:t>
        <a:bodyPr/>
        <a:lstStyle/>
        <a:p>
          <a:pPr rtl="1"/>
          <a:endParaRPr lang="he-IL"/>
        </a:p>
      </dgm:t>
    </dgm:pt>
    <dgm:pt modelId="{70B7A234-C84C-430E-B0A2-93422B0B57F7}" type="sibTrans" cxnId="{7E683534-348F-405F-A3E1-F04D8D76349D}">
      <dgm:prSet/>
      <dgm:spPr/>
      <dgm:t>
        <a:bodyPr/>
        <a:lstStyle/>
        <a:p>
          <a:pPr rtl="1"/>
          <a:endParaRPr lang="he-IL"/>
        </a:p>
      </dgm:t>
    </dgm:pt>
    <dgm:pt modelId="{B13A6FBF-6F27-47A4-83A0-677EF0D62865}">
      <dgm:prSet phldrT="[Text]"/>
      <dgm:spPr/>
      <dgm:t>
        <a:bodyPr/>
        <a:lstStyle/>
        <a:p>
          <a:pPr rtl="1"/>
          <a:r>
            <a:rPr lang="he-IL" dirty="0"/>
            <a:t>מסירת ה"מילי"</a:t>
          </a:r>
        </a:p>
      </dgm:t>
    </dgm:pt>
    <dgm:pt modelId="{2FD1142D-72FB-4FF1-B57F-2E5357EF0EEE}" type="parTrans" cxnId="{FE245CBB-E718-49AD-97A4-FC17A9F2B0D1}">
      <dgm:prSet/>
      <dgm:spPr/>
      <dgm:t>
        <a:bodyPr/>
        <a:lstStyle/>
        <a:p>
          <a:pPr rtl="1"/>
          <a:endParaRPr lang="he-IL"/>
        </a:p>
      </dgm:t>
    </dgm:pt>
    <dgm:pt modelId="{56B4DEB9-F1FD-48B1-A105-B37759BDA524}" type="sibTrans" cxnId="{FE245CBB-E718-49AD-97A4-FC17A9F2B0D1}">
      <dgm:prSet/>
      <dgm:spPr/>
      <dgm:t>
        <a:bodyPr/>
        <a:lstStyle/>
        <a:p>
          <a:pPr rtl="1"/>
          <a:endParaRPr lang="he-IL"/>
        </a:p>
      </dgm:t>
    </dgm:pt>
    <dgm:pt modelId="{58721207-480A-4C78-BB5A-271D3479CEBC}">
      <dgm:prSet phldrT="[Text]"/>
      <dgm:spPr/>
      <dgm:t>
        <a:bodyPr/>
        <a:lstStyle/>
        <a:p>
          <a:pPr rtl="1"/>
          <a:r>
            <a:rPr lang="he-IL" dirty="0"/>
            <a:t>שליח 2</a:t>
          </a:r>
        </a:p>
      </dgm:t>
    </dgm:pt>
    <dgm:pt modelId="{571AF16F-7DEE-4289-BBDE-BD5B4E8679B0}" type="parTrans" cxnId="{A88B525E-7C95-42AF-8DCE-45050B817646}">
      <dgm:prSet/>
      <dgm:spPr/>
      <dgm:t>
        <a:bodyPr/>
        <a:lstStyle/>
        <a:p>
          <a:pPr rtl="1"/>
          <a:endParaRPr lang="he-IL"/>
        </a:p>
      </dgm:t>
    </dgm:pt>
    <dgm:pt modelId="{5FA682E6-BF87-48AE-BE7B-01733DA2E9AD}" type="sibTrans" cxnId="{A88B525E-7C95-42AF-8DCE-45050B817646}">
      <dgm:prSet/>
      <dgm:spPr/>
      <dgm:t>
        <a:bodyPr/>
        <a:lstStyle/>
        <a:p>
          <a:pPr rtl="1"/>
          <a:endParaRPr lang="he-IL"/>
        </a:p>
      </dgm:t>
    </dgm:pt>
    <dgm:pt modelId="{97D6A903-A1A3-48E2-87D4-A453AEC46F86}">
      <dgm:prSet phldrT="[Text]"/>
      <dgm:spPr/>
      <dgm:t>
        <a:bodyPr/>
        <a:lstStyle/>
        <a:p>
          <a:pPr rtl="1"/>
          <a:r>
            <a:rPr lang="he-IL" dirty="0"/>
            <a:t>רש"י- אין שום דרך להעביר את הדיבור לשני</a:t>
          </a:r>
        </a:p>
      </dgm:t>
    </dgm:pt>
    <dgm:pt modelId="{0A1221CE-3E9E-4C69-B92D-E2575CE3DAB5}" type="parTrans" cxnId="{8A04462E-647F-4D84-A471-98E913A49A59}">
      <dgm:prSet/>
      <dgm:spPr/>
      <dgm:t>
        <a:bodyPr/>
        <a:lstStyle/>
        <a:p>
          <a:pPr rtl="1"/>
          <a:endParaRPr lang="he-IL"/>
        </a:p>
      </dgm:t>
    </dgm:pt>
    <dgm:pt modelId="{6A87AFE6-1075-49D9-A24E-3533E52438AA}" type="sibTrans" cxnId="{8A04462E-647F-4D84-A471-98E913A49A59}">
      <dgm:prSet/>
      <dgm:spPr/>
      <dgm:t>
        <a:bodyPr/>
        <a:lstStyle/>
        <a:p>
          <a:pPr rtl="1"/>
          <a:endParaRPr lang="he-IL"/>
        </a:p>
      </dgm:t>
    </dgm:pt>
    <dgm:pt modelId="{01D1CD64-C2EB-464E-836D-6EE1559A3157}" type="pres">
      <dgm:prSet presAssocID="{227A6C2D-6D4C-4BE2-A8C0-7AE81EDDDFD5}" presName="hierChild1" presStyleCnt="0">
        <dgm:presLayoutVars>
          <dgm:chPref val="1"/>
          <dgm:dir val="rev"/>
          <dgm:animOne val="branch"/>
          <dgm:animLvl val="lvl"/>
          <dgm:resizeHandles/>
        </dgm:presLayoutVars>
      </dgm:prSet>
      <dgm:spPr/>
    </dgm:pt>
    <dgm:pt modelId="{C7B12254-D7C9-4097-906A-2C29E0AB56C6}" type="pres">
      <dgm:prSet presAssocID="{4687CE05-4FC8-4A2B-BA2E-C47A7EEC8943}" presName="hierRoot1" presStyleCnt="0"/>
      <dgm:spPr/>
    </dgm:pt>
    <dgm:pt modelId="{21BAB5AE-7753-4344-A054-76B1D7750599}" type="pres">
      <dgm:prSet presAssocID="{4687CE05-4FC8-4A2B-BA2E-C47A7EEC8943}" presName="composite" presStyleCnt="0"/>
      <dgm:spPr/>
    </dgm:pt>
    <dgm:pt modelId="{9A6DE656-3573-4F26-ABA4-E1B340DC1F0E}" type="pres">
      <dgm:prSet presAssocID="{4687CE05-4FC8-4A2B-BA2E-C47A7EEC8943}" presName="background" presStyleLbl="node0" presStyleIdx="0" presStyleCnt="1"/>
      <dgm:spPr/>
    </dgm:pt>
    <dgm:pt modelId="{A7C262DD-C838-44FD-8267-627CC46A5CBF}" type="pres">
      <dgm:prSet presAssocID="{4687CE05-4FC8-4A2B-BA2E-C47A7EEC8943}" presName="text" presStyleLbl="fgAcc0" presStyleIdx="0" presStyleCnt="1">
        <dgm:presLayoutVars>
          <dgm:chPref val="3"/>
        </dgm:presLayoutVars>
      </dgm:prSet>
      <dgm:spPr/>
    </dgm:pt>
    <dgm:pt modelId="{14A027D7-91CB-4DC0-8A28-22D922882718}" type="pres">
      <dgm:prSet presAssocID="{4687CE05-4FC8-4A2B-BA2E-C47A7EEC8943}" presName="hierChild2" presStyleCnt="0"/>
      <dgm:spPr/>
    </dgm:pt>
    <dgm:pt modelId="{B038B833-D703-4321-B2B9-727495FC2187}" type="pres">
      <dgm:prSet presAssocID="{7DC25908-FF70-4DA2-8733-BF224EED43BC}" presName="Name10" presStyleLbl="parChTrans1D2" presStyleIdx="0" presStyleCnt="3"/>
      <dgm:spPr/>
    </dgm:pt>
    <dgm:pt modelId="{0B0A3DAF-1EEC-48C3-BB9C-C4574FA93B1C}" type="pres">
      <dgm:prSet presAssocID="{2B06A628-D9EA-47C5-819E-87444D11CBFA}" presName="hierRoot2" presStyleCnt="0"/>
      <dgm:spPr/>
    </dgm:pt>
    <dgm:pt modelId="{B83699F4-6C8B-44D8-93DA-50F65294C39F}" type="pres">
      <dgm:prSet presAssocID="{2B06A628-D9EA-47C5-819E-87444D11CBFA}" presName="composite2" presStyleCnt="0"/>
      <dgm:spPr/>
    </dgm:pt>
    <dgm:pt modelId="{0D0768D3-2F59-4BA6-A8AC-86C9176FB643}" type="pres">
      <dgm:prSet presAssocID="{2B06A628-D9EA-47C5-819E-87444D11CBFA}" presName="background2" presStyleLbl="node2" presStyleIdx="0" presStyleCnt="3"/>
      <dgm:spPr/>
    </dgm:pt>
    <dgm:pt modelId="{46221356-439C-49D6-A378-A08CD617D2A3}" type="pres">
      <dgm:prSet presAssocID="{2B06A628-D9EA-47C5-819E-87444D11CBFA}" presName="text2" presStyleLbl="fgAcc2" presStyleIdx="0" presStyleCnt="3">
        <dgm:presLayoutVars>
          <dgm:chPref val="3"/>
        </dgm:presLayoutVars>
      </dgm:prSet>
      <dgm:spPr/>
    </dgm:pt>
    <dgm:pt modelId="{8421F969-2899-4476-B1D5-92D061ED17CB}" type="pres">
      <dgm:prSet presAssocID="{2B06A628-D9EA-47C5-819E-87444D11CBFA}" presName="hierChild3" presStyleCnt="0"/>
      <dgm:spPr/>
    </dgm:pt>
    <dgm:pt modelId="{90EC13C9-8B46-4681-AF11-2F24B0AC3141}" type="pres">
      <dgm:prSet presAssocID="{2FD1142D-72FB-4FF1-B57F-2E5357EF0EEE}" presName="Name10" presStyleLbl="parChTrans1D2" presStyleIdx="1" presStyleCnt="3"/>
      <dgm:spPr/>
    </dgm:pt>
    <dgm:pt modelId="{A45BEFE6-47E0-437C-874E-7065A92A434D}" type="pres">
      <dgm:prSet presAssocID="{B13A6FBF-6F27-47A4-83A0-677EF0D62865}" presName="hierRoot2" presStyleCnt="0"/>
      <dgm:spPr/>
    </dgm:pt>
    <dgm:pt modelId="{85F6DBF5-80D0-4A72-8C36-D7C9BC5089FA}" type="pres">
      <dgm:prSet presAssocID="{B13A6FBF-6F27-47A4-83A0-677EF0D62865}" presName="composite2" presStyleCnt="0"/>
      <dgm:spPr/>
    </dgm:pt>
    <dgm:pt modelId="{90B4C5BA-6287-437F-8ECD-3128BD292808}" type="pres">
      <dgm:prSet presAssocID="{B13A6FBF-6F27-47A4-83A0-677EF0D62865}" presName="background2" presStyleLbl="node2" presStyleIdx="1" presStyleCnt="3"/>
      <dgm:spPr/>
    </dgm:pt>
    <dgm:pt modelId="{CBF4C4C3-3DF0-4333-B209-C5609F8EA1F4}" type="pres">
      <dgm:prSet presAssocID="{B13A6FBF-6F27-47A4-83A0-677EF0D62865}" presName="text2" presStyleLbl="fgAcc2" presStyleIdx="1" presStyleCnt="3">
        <dgm:presLayoutVars>
          <dgm:chPref val="3"/>
        </dgm:presLayoutVars>
      </dgm:prSet>
      <dgm:spPr/>
    </dgm:pt>
    <dgm:pt modelId="{2821262D-F9A6-4E76-88A6-EFBF29AF4290}" type="pres">
      <dgm:prSet presAssocID="{B13A6FBF-6F27-47A4-83A0-677EF0D62865}" presName="hierChild3" presStyleCnt="0"/>
      <dgm:spPr/>
    </dgm:pt>
    <dgm:pt modelId="{CD79751C-997B-4FFB-B1E2-15ABA84A76B4}" type="pres">
      <dgm:prSet presAssocID="{0A1221CE-3E9E-4C69-B92D-E2575CE3DAB5}" presName="Name17" presStyleLbl="parChTrans1D3" presStyleIdx="0" presStyleCnt="1"/>
      <dgm:spPr/>
    </dgm:pt>
    <dgm:pt modelId="{91C50C8B-A858-4F74-B98F-7F430CF22FAF}" type="pres">
      <dgm:prSet presAssocID="{97D6A903-A1A3-48E2-87D4-A453AEC46F86}" presName="hierRoot3" presStyleCnt="0"/>
      <dgm:spPr/>
    </dgm:pt>
    <dgm:pt modelId="{6AF5DD87-DEDC-4E2C-890B-0003262C4D75}" type="pres">
      <dgm:prSet presAssocID="{97D6A903-A1A3-48E2-87D4-A453AEC46F86}" presName="composite3" presStyleCnt="0"/>
      <dgm:spPr/>
    </dgm:pt>
    <dgm:pt modelId="{8AA9621A-A756-492B-8C3C-9D67696CA390}" type="pres">
      <dgm:prSet presAssocID="{97D6A903-A1A3-48E2-87D4-A453AEC46F86}" presName="background3" presStyleLbl="node3" presStyleIdx="0" presStyleCnt="1"/>
      <dgm:spPr/>
    </dgm:pt>
    <dgm:pt modelId="{989DED39-5C6D-432D-930E-F58995FB43EF}" type="pres">
      <dgm:prSet presAssocID="{97D6A903-A1A3-48E2-87D4-A453AEC46F86}" presName="text3" presStyleLbl="fgAcc3" presStyleIdx="0" presStyleCnt="1">
        <dgm:presLayoutVars>
          <dgm:chPref val="3"/>
        </dgm:presLayoutVars>
      </dgm:prSet>
      <dgm:spPr/>
    </dgm:pt>
    <dgm:pt modelId="{3D556BF0-8E47-4115-856E-C904DFF38F50}" type="pres">
      <dgm:prSet presAssocID="{97D6A903-A1A3-48E2-87D4-A453AEC46F86}" presName="hierChild4" presStyleCnt="0"/>
      <dgm:spPr/>
    </dgm:pt>
    <dgm:pt modelId="{110DFDEA-A152-4008-8B66-3AF837463A07}" type="pres">
      <dgm:prSet presAssocID="{571AF16F-7DEE-4289-BBDE-BD5B4E8679B0}" presName="Name10" presStyleLbl="parChTrans1D2" presStyleIdx="2" presStyleCnt="3"/>
      <dgm:spPr/>
    </dgm:pt>
    <dgm:pt modelId="{685D87CE-E99C-43C7-8882-486CCCA2A8E6}" type="pres">
      <dgm:prSet presAssocID="{58721207-480A-4C78-BB5A-271D3479CEBC}" presName="hierRoot2" presStyleCnt="0"/>
      <dgm:spPr/>
    </dgm:pt>
    <dgm:pt modelId="{0A52447B-BE5D-4FF2-9B50-1B004699CA60}" type="pres">
      <dgm:prSet presAssocID="{58721207-480A-4C78-BB5A-271D3479CEBC}" presName="composite2" presStyleCnt="0"/>
      <dgm:spPr/>
    </dgm:pt>
    <dgm:pt modelId="{43C2BDA4-E7BA-40B6-8BC1-5E9006B863A4}" type="pres">
      <dgm:prSet presAssocID="{58721207-480A-4C78-BB5A-271D3479CEBC}" presName="background2" presStyleLbl="node2" presStyleIdx="2" presStyleCnt="3"/>
      <dgm:spPr/>
    </dgm:pt>
    <dgm:pt modelId="{5EEE0EE3-BED4-4D2B-ACB7-6E86ABDA429B}" type="pres">
      <dgm:prSet presAssocID="{58721207-480A-4C78-BB5A-271D3479CEBC}" presName="text2" presStyleLbl="fgAcc2" presStyleIdx="2" presStyleCnt="3">
        <dgm:presLayoutVars>
          <dgm:chPref val="3"/>
        </dgm:presLayoutVars>
      </dgm:prSet>
      <dgm:spPr/>
    </dgm:pt>
    <dgm:pt modelId="{9E508D47-DFA6-4C10-8B1C-980785929097}" type="pres">
      <dgm:prSet presAssocID="{58721207-480A-4C78-BB5A-271D3479CEBC}" presName="hierChild3" presStyleCnt="0"/>
      <dgm:spPr/>
    </dgm:pt>
  </dgm:ptLst>
  <dgm:cxnLst>
    <dgm:cxn modelId="{C5C9B301-0028-4BE7-B5DE-0CE0C4133D71}" type="presOf" srcId="{4687CE05-4FC8-4A2B-BA2E-C47A7EEC8943}" destId="{A7C262DD-C838-44FD-8267-627CC46A5CBF}" srcOrd="0" destOrd="0" presId="urn:microsoft.com/office/officeart/2005/8/layout/hierarchy1"/>
    <dgm:cxn modelId="{6B5A4910-18AF-417F-BDF4-17CF0CE07F6F}" type="presOf" srcId="{2FD1142D-72FB-4FF1-B57F-2E5357EF0EEE}" destId="{90EC13C9-8B46-4681-AF11-2F24B0AC3141}" srcOrd="0" destOrd="0" presId="urn:microsoft.com/office/officeart/2005/8/layout/hierarchy1"/>
    <dgm:cxn modelId="{8A04462E-647F-4D84-A471-98E913A49A59}" srcId="{B13A6FBF-6F27-47A4-83A0-677EF0D62865}" destId="{97D6A903-A1A3-48E2-87D4-A453AEC46F86}" srcOrd="0" destOrd="0" parTransId="{0A1221CE-3E9E-4C69-B92D-E2575CE3DAB5}" sibTransId="{6A87AFE6-1075-49D9-A24E-3533E52438AA}"/>
    <dgm:cxn modelId="{7E683534-348F-405F-A3E1-F04D8D76349D}" srcId="{4687CE05-4FC8-4A2B-BA2E-C47A7EEC8943}" destId="{2B06A628-D9EA-47C5-819E-87444D11CBFA}" srcOrd="0" destOrd="0" parTransId="{7DC25908-FF70-4DA2-8733-BF224EED43BC}" sibTransId="{70B7A234-C84C-430E-B0A2-93422B0B57F7}"/>
    <dgm:cxn modelId="{A88B525E-7C95-42AF-8DCE-45050B817646}" srcId="{4687CE05-4FC8-4A2B-BA2E-C47A7EEC8943}" destId="{58721207-480A-4C78-BB5A-271D3479CEBC}" srcOrd="2" destOrd="0" parTransId="{571AF16F-7DEE-4289-BBDE-BD5B4E8679B0}" sibTransId="{5FA682E6-BF87-48AE-BE7B-01733DA2E9AD}"/>
    <dgm:cxn modelId="{1B596F46-E0D1-41D9-AEFE-18647251E796}" type="presOf" srcId="{B13A6FBF-6F27-47A4-83A0-677EF0D62865}" destId="{CBF4C4C3-3DF0-4333-B209-C5609F8EA1F4}" srcOrd="0" destOrd="0" presId="urn:microsoft.com/office/officeart/2005/8/layout/hierarchy1"/>
    <dgm:cxn modelId="{B34D0B83-4381-4DA8-8316-767B68EC2EF0}" type="presOf" srcId="{97D6A903-A1A3-48E2-87D4-A453AEC46F86}" destId="{989DED39-5C6D-432D-930E-F58995FB43EF}" srcOrd="0" destOrd="0" presId="urn:microsoft.com/office/officeart/2005/8/layout/hierarchy1"/>
    <dgm:cxn modelId="{4DE1F285-68AD-4B86-A51A-0E451937BD46}" type="presOf" srcId="{58721207-480A-4C78-BB5A-271D3479CEBC}" destId="{5EEE0EE3-BED4-4D2B-ACB7-6E86ABDA429B}" srcOrd="0" destOrd="0" presId="urn:microsoft.com/office/officeart/2005/8/layout/hierarchy1"/>
    <dgm:cxn modelId="{116DBB8A-5A85-46FC-969F-A2A731DFB327}" type="presOf" srcId="{571AF16F-7DEE-4289-BBDE-BD5B4E8679B0}" destId="{110DFDEA-A152-4008-8B66-3AF837463A07}" srcOrd="0" destOrd="0" presId="urn:microsoft.com/office/officeart/2005/8/layout/hierarchy1"/>
    <dgm:cxn modelId="{2D8C5F9D-9536-4DB0-AE14-569831E63B5A}" type="presOf" srcId="{0A1221CE-3E9E-4C69-B92D-E2575CE3DAB5}" destId="{CD79751C-997B-4FFB-B1E2-15ABA84A76B4}" srcOrd="0" destOrd="0" presId="urn:microsoft.com/office/officeart/2005/8/layout/hierarchy1"/>
    <dgm:cxn modelId="{0FF848A5-4772-4174-A4C1-1D4CC2BF1247}" type="presOf" srcId="{227A6C2D-6D4C-4BE2-A8C0-7AE81EDDDFD5}" destId="{01D1CD64-C2EB-464E-836D-6EE1559A3157}" srcOrd="0" destOrd="0" presId="urn:microsoft.com/office/officeart/2005/8/layout/hierarchy1"/>
    <dgm:cxn modelId="{FE245CBB-E718-49AD-97A4-FC17A9F2B0D1}" srcId="{4687CE05-4FC8-4A2B-BA2E-C47A7EEC8943}" destId="{B13A6FBF-6F27-47A4-83A0-677EF0D62865}" srcOrd="1" destOrd="0" parTransId="{2FD1142D-72FB-4FF1-B57F-2E5357EF0EEE}" sibTransId="{56B4DEB9-F1FD-48B1-A105-B37759BDA524}"/>
    <dgm:cxn modelId="{4D9C8CD8-0361-4181-BD09-5702153ADAF9}" type="presOf" srcId="{2B06A628-D9EA-47C5-819E-87444D11CBFA}" destId="{46221356-439C-49D6-A378-A08CD617D2A3}" srcOrd="0" destOrd="0" presId="urn:microsoft.com/office/officeart/2005/8/layout/hierarchy1"/>
    <dgm:cxn modelId="{F56B37DB-E0BB-447C-ADB4-0B4EB6461FA1}" type="presOf" srcId="{7DC25908-FF70-4DA2-8733-BF224EED43BC}" destId="{B038B833-D703-4321-B2B9-727495FC2187}" srcOrd="0" destOrd="0" presId="urn:microsoft.com/office/officeart/2005/8/layout/hierarchy1"/>
    <dgm:cxn modelId="{C092FFFB-B28E-41AD-954B-3EB6890B1292}" srcId="{227A6C2D-6D4C-4BE2-A8C0-7AE81EDDDFD5}" destId="{4687CE05-4FC8-4A2B-BA2E-C47A7EEC8943}" srcOrd="0" destOrd="0" parTransId="{04723A1E-3C22-4B63-BBE3-982FDB66F177}" sibTransId="{282C4A90-C279-4260-A22F-1D8AC1829DED}"/>
    <dgm:cxn modelId="{7A679E90-463C-42BD-890E-8B10960A1573}" type="presParOf" srcId="{01D1CD64-C2EB-464E-836D-6EE1559A3157}" destId="{C7B12254-D7C9-4097-906A-2C29E0AB56C6}" srcOrd="0" destOrd="0" presId="urn:microsoft.com/office/officeart/2005/8/layout/hierarchy1"/>
    <dgm:cxn modelId="{F76530AE-15A2-498E-8CF9-CBE1C2B94A48}" type="presParOf" srcId="{C7B12254-D7C9-4097-906A-2C29E0AB56C6}" destId="{21BAB5AE-7753-4344-A054-76B1D7750599}" srcOrd="0" destOrd="0" presId="urn:microsoft.com/office/officeart/2005/8/layout/hierarchy1"/>
    <dgm:cxn modelId="{4134AF03-7E3E-4905-985A-081F00AFE792}" type="presParOf" srcId="{21BAB5AE-7753-4344-A054-76B1D7750599}" destId="{9A6DE656-3573-4F26-ABA4-E1B340DC1F0E}" srcOrd="0" destOrd="0" presId="urn:microsoft.com/office/officeart/2005/8/layout/hierarchy1"/>
    <dgm:cxn modelId="{1CB4D884-D102-49E3-A716-C39A3FDEAB72}" type="presParOf" srcId="{21BAB5AE-7753-4344-A054-76B1D7750599}" destId="{A7C262DD-C838-44FD-8267-627CC46A5CBF}" srcOrd="1" destOrd="0" presId="urn:microsoft.com/office/officeart/2005/8/layout/hierarchy1"/>
    <dgm:cxn modelId="{91B6C115-C200-4C9E-BF9F-8FCF03E874D7}" type="presParOf" srcId="{C7B12254-D7C9-4097-906A-2C29E0AB56C6}" destId="{14A027D7-91CB-4DC0-8A28-22D922882718}" srcOrd="1" destOrd="0" presId="urn:microsoft.com/office/officeart/2005/8/layout/hierarchy1"/>
    <dgm:cxn modelId="{59C9FB33-296A-4469-BC1D-03D9D2F87CB6}" type="presParOf" srcId="{14A027D7-91CB-4DC0-8A28-22D922882718}" destId="{B038B833-D703-4321-B2B9-727495FC2187}" srcOrd="0" destOrd="0" presId="urn:microsoft.com/office/officeart/2005/8/layout/hierarchy1"/>
    <dgm:cxn modelId="{545175EB-C6C5-4764-929D-0EF86775E89A}" type="presParOf" srcId="{14A027D7-91CB-4DC0-8A28-22D922882718}" destId="{0B0A3DAF-1EEC-48C3-BB9C-C4574FA93B1C}" srcOrd="1" destOrd="0" presId="urn:microsoft.com/office/officeart/2005/8/layout/hierarchy1"/>
    <dgm:cxn modelId="{3D8A5E78-B499-4D3D-931D-2F889EE2F61D}" type="presParOf" srcId="{0B0A3DAF-1EEC-48C3-BB9C-C4574FA93B1C}" destId="{B83699F4-6C8B-44D8-93DA-50F65294C39F}" srcOrd="0" destOrd="0" presId="urn:microsoft.com/office/officeart/2005/8/layout/hierarchy1"/>
    <dgm:cxn modelId="{DC7C26CD-8FB8-4CD1-A337-07155272F116}" type="presParOf" srcId="{B83699F4-6C8B-44D8-93DA-50F65294C39F}" destId="{0D0768D3-2F59-4BA6-A8AC-86C9176FB643}" srcOrd="0" destOrd="0" presId="urn:microsoft.com/office/officeart/2005/8/layout/hierarchy1"/>
    <dgm:cxn modelId="{20A9F180-2F2E-461B-9A91-A17F6A7D2A84}" type="presParOf" srcId="{B83699F4-6C8B-44D8-93DA-50F65294C39F}" destId="{46221356-439C-49D6-A378-A08CD617D2A3}" srcOrd="1" destOrd="0" presId="urn:microsoft.com/office/officeart/2005/8/layout/hierarchy1"/>
    <dgm:cxn modelId="{BD85BF45-7774-4064-96AD-EE7EB72C8D13}" type="presParOf" srcId="{0B0A3DAF-1EEC-48C3-BB9C-C4574FA93B1C}" destId="{8421F969-2899-4476-B1D5-92D061ED17CB}" srcOrd="1" destOrd="0" presId="urn:microsoft.com/office/officeart/2005/8/layout/hierarchy1"/>
    <dgm:cxn modelId="{D54E9B4E-9CA7-41F7-A004-0718839DA815}" type="presParOf" srcId="{14A027D7-91CB-4DC0-8A28-22D922882718}" destId="{90EC13C9-8B46-4681-AF11-2F24B0AC3141}" srcOrd="2" destOrd="0" presId="urn:microsoft.com/office/officeart/2005/8/layout/hierarchy1"/>
    <dgm:cxn modelId="{419039CD-52DC-4C6C-BDFC-AC2FA023C412}" type="presParOf" srcId="{14A027D7-91CB-4DC0-8A28-22D922882718}" destId="{A45BEFE6-47E0-437C-874E-7065A92A434D}" srcOrd="3" destOrd="0" presId="urn:microsoft.com/office/officeart/2005/8/layout/hierarchy1"/>
    <dgm:cxn modelId="{80AA48D6-5459-47A3-900A-6697F7EF61C1}" type="presParOf" srcId="{A45BEFE6-47E0-437C-874E-7065A92A434D}" destId="{85F6DBF5-80D0-4A72-8C36-D7C9BC5089FA}" srcOrd="0" destOrd="0" presId="urn:microsoft.com/office/officeart/2005/8/layout/hierarchy1"/>
    <dgm:cxn modelId="{CCB7F535-9B65-427B-A5ED-F199C0DBA1CB}" type="presParOf" srcId="{85F6DBF5-80D0-4A72-8C36-D7C9BC5089FA}" destId="{90B4C5BA-6287-437F-8ECD-3128BD292808}" srcOrd="0" destOrd="0" presId="urn:microsoft.com/office/officeart/2005/8/layout/hierarchy1"/>
    <dgm:cxn modelId="{75292162-3266-4FCE-8D93-667F5EB880C7}" type="presParOf" srcId="{85F6DBF5-80D0-4A72-8C36-D7C9BC5089FA}" destId="{CBF4C4C3-3DF0-4333-B209-C5609F8EA1F4}" srcOrd="1" destOrd="0" presId="urn:microsoft.com/office/officeart/2005/8/layout/hierarchy1"/>
    <dgm:cxn modelId="{67C49232-CAD3-4A47-95A6-B06D61AED8F6}" type="presParOf" srcId="{A45BEFE6-47E0-437C-874E-7065A92A434D}" destId="{2821262D-F9A6-4E76-88A6-EFBF29AF4290}" srcOrd="1" destOrd="0" presId="urn:microsoft.com/office/officeart/2005/8/layout/hierarchy1"/>
    <dgm:cxn modelId="{A39CE362-1622-4B51-9D0C-B92839BAC43E}" type="presParOf" srcId="{2821262D-F9A6-4E76-88A6-EFBF29AF4290}" destId="{CD79751C-997B-4FFB-B1E2-15ABA84A76B4}" srcOrd="0" destOrd="0" presId="urn:microsoft.com/office/officeart/2005/8/layout/hierarchy1"/>
    <dgm:cxn modelId="{9A8B36CD-ACE5-4B75-A31F-D51744F71607}" type="presParOf" srcId="{2821262D-F9A6-4E76-88A6-EFBF29AF4290}" destId="{91C50C8B-A858-4F74-B98F-7F430CF22FAF}" srcOrd="1" destOrd="0" presId="urn:microsoft.com/office/officeart/2005/8/layout/hierarchy1"/>
    <dgm:cxn modelId="{0D69DE11-FA20-4211-87D6-02E78D88CBBC}" type="presParOf" srcId="{91C50C8B-A858-4F74-B98F-7F430CF22FAF}" destId="{6AF5DD87-DEDC-4E2C-890B-0003262C4D75}" srcOrd="0" destOrd="0" presId="urn:microsoft.com/office/officeart/2005/8/layout/hierarchy1"/>
    <dgm:cxn modelId="{5601615C-C195-41C5-934D-5B898324320B}" type="presParOf" srcId="{6AF5DD87-DEDC-4E2C-890B-0003262C4D75}" destId="{8AA9621A-A756-492B-8C3C-9D67696CA390}" srcOrd="0" destOrd="0" presId="urn:microsoft.com/office/officeart/2005/8/layout/hierarchy1"/>
    <dgm:cxn modelId="{9A846178-2856-4B74-B9DE-5AD879679AD1}" type="presParOf" srcId="{6AF5DD87-DEDC-4E2C-890B-0003262C4D75}" destId="{989DED39-5C6D-432D-930E-F58995FB43EF}" srcOrd="1" destOrd="0" presId="urn:microsoft.com/office/officeart/2005/8/layout/hierarchy1"/>
    <dgm:cxn modelId="{05BF5972-EE1E-4776-BD61-5BB97924A415}" type="presParOf" srcId="{91C50C8B-A858-4F74-B98F-7F430CF22FAF}" destId="{3D556BF0-8E47-4115-856E-C904DFF38F50}" srcOrd="1" destOrd="0" presId="urn:microsoft.com/office/officeart/2005/8/layout/hierarchy1"/>
    <dgm:cxn modelId="{939C388A-0F8E-4477-8D7E-21841CFEE9CD}" type="presParOf" srcId="{14A027D7-91CB-4DC0-8A28-22D922882718}" destId="{110DFDEA-A152-4008-8B66-3AF837463A07}" srcOrd="4" destOrd="0" presId="urn:microsoft.com/office/officeart/2005/8/layout/hierarchy1"/>
    <dgm:cxn modelId="{002540D0-E91D-4124-9CE6-AF584A16D8AC}" type="presParOf" srcId="{14A027D7-91CB-4DC0-8A28-22D922882718}" destId="{685D87CE-E99C-43C7-8882-486CCCA2A8E6}" srcOrd="5" destOrd="0" presId="urn:microsoft.com/office/officeart/2005/8/layout/hierarchy1"/>
    <dgm:cxn modelId="{0A138A12-F133-49F2-9D32-6A9E3E40257A}" type="presParOf" srcId="{685D87CE-E99C-43C7-8882-486CCCA2A8E6}" destId="{0A52447B-BE5D-4FF2-9B50-1B004699CA60}" srcOrd="0" destOrd="0" presId="urn:microsoft.com/office/officeart/2005/8/layout/hierarchy1"/>
    <dgm:cxn modelId="{E73B9161-749E-419A-B194-426811123B2A}" type="presParOf" srcId="{0A52447B-BE5D-4FF2-9B50-1B004699CA60}" destId="{43C2BDA4-E7BA-40B6-8BC1-5E9006B863A4}" srcOrd="0" destOrd="0" presId="urn:microsoft.com/office/officeart/2005/8/layout/hierarchy1"/>
    <dgm:cxn modelId="{4BBA9770-4CDB-4F39-AE8F-80391B06851A}" type="presParOf" srcId="{0A52447B-BE5D-4FF2-9B50-1B004699CA60}" destId="{5EEE0EE3-BED4-4D2B-ACB7-6E86ABDA429B}" srcOrd="1" destOrd="0" presId="urn:microsoft.com/office/officeart/2005/8/layout/hierarchy1"/>
    <dgm:cxn modelId="{3CA6F028-5912-4DD6-BBDC-AA052FE9C819}" type="presParOf" srcId="{685D87CE-E99C-43C7-8882-486CCCA2A8E6}" destId="{9E508D47-DFA6-4C10-8B1C-9807859290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27A6C2D-6D4C-4BE2-A8C0-7AE81EDDDFD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4687CE05-4FC8-4A2B-BA2E-C47A7EEC8943}">
      <dgm:prSet phldrT="[Text]"/>
      <dgm:spPr/>
      <dgm:t>
        <a:bodyPr/>
        <a:lstStyle/>
        <a:p>
          <a:pPr rtl="1"/>
          <a:r>
            <a:rPr lang="he-IL" dirty="0"/>
            <a:t>מה הבעיה של "מילי"</a:t>
          </a:r>
        </a:p>
      </dgm:t>
    </dgm:pt>
    <dgm:pt modelId="{04723A1E-3C22-4B63-BBE3-982FDB66F177}" type="parTrans" cxnId="{C092FFFB-B28E-41AD-954B-3EB6890B1292}">
      <dgm:prSet/>
      <dgm:spPr/>
      <dgm:t>
        <a:bodyPr/>
        <a:lstStyle/>
        <a:p>
          <a:pPr rtl="1"/>
          <a:endParaRPr lang="he-IL"/>
        </a:p>
      </dgm:t>
    </dgm:pt>
    <dgm:pt modelId="{282C4A90-C279-4260-A22F-1D8AC1829DED}" type="sibTrans" cxnId="{C092FFFB-B28E-41AD-954B-3EB6890B1292}">
      <dgm:prSet/>
      <dgm:spPr/>
      <dgm:t>
        <a:bodyPr/>
        <a:lstStyle/>
        <a:p>
          <a:pPr rtl="1"/>
          <a:endParaRPr lang="he-IL"/>
        </a:p>
      </dgm:t>
    </dgm:pt>
    <dgm:pt modelId="{2B06A628-D9EA-47C5-819E-87444D11CBFA}">
      <dgm:prSet phldrT="[Text]"/>
      <dgm:spPr/>
      <dgm:t>
        <a:bodyPr/>
        <a:lstStyle/>
        <a:p>
          <a:pPr rtl="1"/>
          <a:r>
            <a:rPr lang="he-IL" dirty="0"/>
            <a:t>שליח 1</a:t>
          </a:r>
        </a:p>
      </dgm:t>
    </dgm:pt>
    <dgm:pt modelId="{7DC25908-FF70-4DA2-8733-BF224EED43BC}" type="parTrans" cxnId="{7E683534-348F-405F-A3E1-F04D8D76349D}">
      <dgm:prSet/>
      <dgm:spPr/>
      <dgm:t>
        <a:bodyPr/>
        <a:lstStyle/>
        <a:p>
          <a:pPr rtl="1"/>
          <a:endParaRPr lang="he-IL"/>
        </a:p>
      </dgm:t>
    </dgm:pt>
    <dgm:pt modelId="{70B7A234-C84C-430E-B0A2-93422B0B57F7}" type="sibTrans" cxnId="{7E683534-348F-405F-A3E1-F04D8D76349D}">
      <dgm:prSet/>
      <dgm:spPr/>
      <dgm:t>
        <a:bodyPr/>
        <a:lstStyle/>
        <a:p>
          <a:pPr rtl="1"/>
          <a:endParaRPr lang="he-IL"/>
        </a:p>
      </dgm:t>
    </dgm:pt>
    <dgm:pt modelId="{B13A6FBF-6F27-47A4-83A0-677EF0D62865}">
      <dgm:prSet phldrT="[Text]"/>
      <dgm:spPr/>
      <dgm:t>
        <a:bodyPr/>
        <a:lstStyle/>
        <a:p>
          <a:pPr rtl="1"/>
          <a:r>
            <a:rPr lang="he-IL" dirty="0"/>
            <a:t>מסירת ה"מילי"</a:t>
          </a:r>
        </a:p>
      </dgm:t>
    </dgm:pt>
    <dgm:pt modelId="{2FD1142D-72FB-4FF1-B57F-2E5357EF0EEE}" type="parTrans" cxnId="{FE245CBB-E718-49AD-97A4-FC17A9F2B0D1}">
      <dgm:prSet/>
      <dgm:spPr/>
      <dgm:t>
        <a:bodyPr/>
        <a:lstStyle/>
        <a:p>
          <a:pPr rtl="1"/>
          <a:endParaRPr lang="he-IL"/>
        </a:p>
      </dgm:t>
    </dgm:pt>
    <dgm:pt modelId="{56B4DEB9-F1FD-48B1-A105-B37759BDA524}" type="sibTrans" cxnId="{FE245CBB-E718-49AD-97A4-FC17A9F2B0D1}">
      <dgm:prSet/>
      <dgm:spPr/>
      <dgm:t>
        <a:bodyPr/>
        <a:lstStyle/>
        <a:p>
          <a:pPr rtl="1"/>
          <a:endParaRPr lang="he-IL"/>
        </a:p>
      </dgm:t>
    </dgm:pt>
    <dgm:pt modelId="{58721207-480A-4C78-BB5A-271D3479CEBC}">
      <dgm:prSet phldrT="[Text]"/>
      <dgm:spPr/>
      <dgm:t>
        <a:bodyPr/>
        <a:lstStyle/>
        <a:p>
          <a:pPr rtl="1"/>
          <a:r>
            <a:rPr lang="he-IL" dirty="0"/>
            <a:t>שליח 2</a:t>
          </a:r>
        </a:p>
      </dgm:t>
    </dgm:pt>
    <dgm:pt modelId="{571AF16F-7DEE-4289-BBDE-BD5B4E8679B0}" type="parTrans" cxnId="{A88B525E-7C95-42AF-8DCE-45050B817646}">
      <dgm:prSet/>
      <dgm:spPr/>
      <dgm:t>
        <a:bodyPr/>
        <a:lstStyle/>
        <a:p>
          <a:pPr rtl="1"/>
          <a:endParaRPr lang="he-IL"/>
        </a:p>
      </dgm:t>
    </dgm:pt>
    <dgm:pt modelId="{5FA682E6-BF87-48AE-BE7B-01733DA2E9AD}" type="sibTrans" cxnId="{A88B525E-7C95-42AF-8DCE-45050B817646}">
      <dgm:prSet/>
      <dgm:spPr/>
      <dgm:t>
        <a:bodyPr/>
        <a:lstStyle/>
        <a:p>
          <a:pPr rtl="1"/>
          <a:endParaRPr lang="he-IL"/>
        </a:p>
      </dgm:t>
    </dgm:pt>
    <dgm:pt modelId="{97D6A903-A1A3-48E2-87D4-A453AEC46F86}">
      <dgm:prSet phldrT="[Text]"/>
      <dgm:spPr/>
      <dgm:t>
        <a:bodyPr/>
        <a:lstStyle/>
        <a:p>
          <a:pPr rtl="1"/>
          <a:r>
            <a:rPr lang="he-IL" dirty="0"/>
            <a:t>רש"י- אין שום דרך להעביר את הדיבור לשני</a:t>
          </a:r>
        </a:p>
      </dgm:t>
    </dgm:pt>
    <dgm:pt modelId="{0A1221CE-3E9E-4C69-B92D-E2575CE3DAB5}" type="parTrans" cxnId="{8A04462E-647F-4D84-A471-98E913A49A59}">
      <dgm:prSet/>
      <dgm:spPr/>
      <dgm:t>
        <a:bodyPr/>
        <a:lstStyle/>
        <a:p>
          <a:pPr rtl="1"/>
          <a:endParaRPr lang="he-IL"/>
        </a:p>
      </dgm:t>
    </dgm:pt>
    <dgm:pt modelId="{6A87AFE6-1075-49D9-A24E-3533E52438AA}" type="sibTrans" cxnId="{8A04462E-647F-4D84-A471-98E913A49A59}">
      <dgm:prSet/>
      <dgm:spPr/>
      <dgm:t>
        <a:bodyPr/>
        <a:lstStyle/>
        <a:p>
          <a:pPr rtl="1"/>
          <a:endParaRPr lang="he-IL"/>
        </a:p>
      </dgm:t>
    </dgm:pt>
    <dgm:pt modelId="{5E76A5E2-4431-4B42-8605-292B01ED1FFC}">
      <dgm:prSet phldrT="[Text]"/>
      <dgm:spPr/>
      <dgm:t>
        <a:bodyPr/>
        <a:lstStyle/>
        <a:p>
          <a:pPr rtl="1"/>
          <a:r>
            <a:rPr lang="he-IL" dirty="0" err="1"/>
            <a:t>ריב"ש</a:t>
          </a:r>
          <a:r>
            <a:rPr lang="he-IL" dirty="0"/>
            <a:t>- בשעה שהוא מנסה להעביר הוא לא לובש הכובע של שליחות</a:t>
          </a:r>
        </a:p>
      </dgm:t>
    </dgm:pt>
    <dgm:pt modelId="{263163F2-8B03-46B1-8171-E93C9E31BB51}" type="parTrans" cxnId="{55EE2DC4-9123-48F4-BB44-743A7283248A}">
      <dgm:prSet/>
      <dgm:spPr/>
    </dgm:pt>
    <dgm:pt modelId="{3B08E4AF-D4AE-41C9-9CA1-B7157D3C97DF}" type="sibTrans" cxnId="{55EE2DC4-9123-48F4-BB44-743A7283248A}">
      <dgm:prSet/>
      <dgm:spPr/>
    </dgm:pt>
    <dgm:pt modelId="{01D1CD64-C2EB-464E-836D-6EE1559A3157}" type="pres">
      <dgm:prSet presAssocID="{227A6C2D-6D4C-4BE2-A8C0-7AE81EDDDFD5}" presName="hierChild1" presStyleCnt="0">
        <dgm:presLayoutVars>
          <dgm:chPref val="1"/>
          <dgm:dir val="rev"/>
          <dgm:animOne val="branch"/>
          <dgm:animLvl val="lvl"/>
          <dgm:resizeHandles/>
        </dgm:presLayoutVars>
      </dgm:prSet>
      <dgm:spPr/>
    </dgm:pt>
    <dgm:pt modelId="{C7B12254-D7C9-4097-906A-2C29E0AB56C6}" type="pres">
      <dgm:prSet presAssocID="{4687CE05-4FC8-4A2B-BA2E-C47A7EEC8943}" presName="hierRoot1" presStyleCnt="0"/>
      <dgm:spPr/>
    </dgm:pt>
    <dgm:pt modelId="{21BAB5AE-7753-4344-A054-76B1D7750599}" type="pres">
      <dgm:prSet presAssocID="{4687CE05-4FC8-4A2B-BA2E-C47A7EEC8943}" presName="composite" presStyleCnt="0"/>
      <dgm:spPr/>
    </dgm:pt>
    <dgm:pt modelId="{9A6DE656-3573-4F26-ABA4-E1B340DC1F0E}" type="pres">
      <dgm:prSet presAssocID="{4687CE05-4FC8-4A2B-BA2E-C47A7EEC8943}" presName="background" presStyleLbl="node0" presStyleIdx="0" presStyleCnt="1"/>
      <dgm:spPr/>
    </dgm:pt>
    <dgm:pt modelId="{A7C262DD-C838-44FD-8267-627CC46A5CBF}" type="pres">
      <dgm:prSet presAssocID="{4687CE05-4FC8-4A2B-BA2E-C47A7EEC8943}" presName="text" presStyleLbl="fgAcc0" presStyleIdx="0" presStyleCnt="1">
        <dgm:presLayoutVars>
          <dgm:chPref val="3"/>
        </dgm:presLayoutVars>
      </dgm:prSet>
      <dgm:spPr/>
    </dgm:pt>
    <dgm:pt modelId="{14A027D7-91CB-4DC0-8A28-22D922882718}" type="pres">
      <dgm:prSet presAssocID="{4687CE05-4FC8-4A2B-BA2E-C47A7EEC8943}" presName="hierChild2" presStyleCnt="0"/>
      <dgm:spPr/>
    </dgm:pt>
    <dgm:pt modelId="{B038B833-D703-4321-B2B9-727495FC2187}" type="pres">
      <dgm:prSet presAssocID="{7DC25908-FF70-4DA2-8733-BF224EED43BC}" presName="Name10" presStyleLbl="parChTrans1D2" presStyleIdx="0" presStyleCnt="3"/>
      <dgm:spPr/>
    </dgm:pt>
    <dgm:pt modelId="{0B0A3DAF-1EEC-48C3-BB9C-C4574FA93B1C}" type="pres">
      <dgm:prSet presAssocID="{2B06A628-D9EA-47C5-819E-87444D11CBFA}" presName="hierRoot2" presStyleCnt="0"/>
      <dgm:spPr/>
    </dgm:pt>
    <dgm:pt modelId="{B83699F4-6C8B-44D8-93DA-50F65294C39F}" type="pres">
      <dgm:prSet presAssocID="{2B06A628-D9EA-47C5-819E-87444D11CBFA}" presName="composite2" presStyleCnt="0"/>
      <dgm:spPr/>
    </dgm:pt>
    <dgm:pt modelId="{0D0768D3-2F59-4BA6-A8AC-86C9176FB643}" type="pres">
      <dgm:prSet presAssocID="{2B06A628-D9EA-47C5-819E-87444D11CBFA}" presName="background2" presStyleLbl="node2" presStyleIdx="0" presStyleCnt="3"/>
      <dgm:spPr/>
    </dgm:pt>
    <dgm:pt modelId="{46221356-439C-49D6-A378-A08CD617D2A3}" type="pres">
      <dgm:prSet presAssocID="{2B06A628-D9EA-47C5-819E-87444D11CBFA}" presName="text2" presStyleLbl="fgAcc2" presStyleIdx="0" presStyleCnt="3">
        <dgm:presLayoutVars>
          <dgm:chPref val="3"/>
        </dgm:presLayoutVars>
      </dgm:prSet>
      <dgm:spPr/>
    </dgm:pt>
    <dgm:pt modelId="{8421F969-2899-4476-B1D5-92D061ED17CB}" type="pres">
      <dgm:prSet presAssocID="{2B06A628-D9EA-47C5-819E-87444D11CBFA}" presName="hierChild3" presStyleCnt="0"/>
      <dgm:spPr/>
    </dgm:pt>
    <dgm:pt modelId="{C6008BB5-91C7-4267-A1F6-A92AAE44398C}" type="pres">
      <dgm:prSet presAssocID="{263163F2-8B03-46B1-8171-E93C9E31BB51}" presName="Name17" presStyleLbl="parChTrans1D3" presStyleIdx="0" presStyleCnt="2"/>
      <dgm:spPr/>
    </dgm:pt>
    <dgm:pt modelId="{5D7BF328-8F0F-4306-9D13-0D386FA2BAFE}" type="pres">
      <dgm:prSet presAssocID="{5E76A5E2-4431-4B42-8605-292B01ED1FFC}" presName="hierRoot3" presStyleCnt="0"/>
      <dgm:spPr/>
    </dgm:pt>
    <dgm:pt modelId="{6236F4DB-BDB6-4F61-8338-688BE1DBB26B}" type="pres">
      <dgm:prSet presAssocID="{5E76A5E2-4431-4B42-8605-292B01ED1FFC}" presName="composite3" presStyleCnt="0"/>
      <dgm:spPr/>
    </dgm:pt>
    <dgm:pt modelId="{25E1697C-D42F-4CA2-897A-690F43938605}" type="pres">
      <dgm:prSet presAssocID="{5E76A5E2-4431-4B42-8605-292B01ED1FFC}" presName="background3" presStyleLbl="node3" presStyleIdx="0" presStyleCnt="2"/>
      <dgm:spPr/>
    </dgm:pt>
    <dgm:pt modelId="{9D96C3F6-2E16-4573-BE57-28A5ECAE3558}" type="pres">
      <dgm:prSet presAssocID="{5E76A5E2-4431-4B42-8605-292B01ED1FFC}" presName="text3" presStyleLbl="fgAcc3" presStyleIdx="0" presStyleCnt="2">
        <dgm:presLayoutVars>
          <dgm:chPref val="3"/>
        </dgm:presLayoutVars>
      </dgm:prSet>
      <dgm:spPr/>
    </dgm:pt>
    <dgm:pt modelId="{779E5655-AC36-4B6A-8BA5-D5565340FBF1}" type="pres">
      <dgm:prSet presAssocID="{5E76A5E2-4431-4B42-8605-292B01ED1FFC}" presName="hierChild4" presStyleCnt="0"/>
      <dgm:spPr/>
    </dgm:pt>
    <dgm:pt modelId="{90EC13C9-8B46-4681-AF11-2F24B0AC3141}" type="pres">
      <dgm:prSet presAssocID="{2FD1142D-72FB-4FF1-B57F-2E5357EF0EEE}" presName="Name10" presStyleLbl="parChTrans1D2" presStyleIdx="1" presStyleCnt="3"/>
      <dgm:spPr/>
    </dgm:pt>
    <dgm:pt modelId="{A45BEFE6-47E0-437C-874E-7065A92A434D}" type="pres">
      <dgm:prSet presAssocID="{B13A6FBF-6F27-47A4-83A0-677EF0D62865}" presName="hierRoot2" presStyleCnt="0"/>
      <dgm:spPr/>
    </dgm:pt>
    <dgm:pt modelId="{85F6DBF5-80D0-4A72-8C36-D7C9BC5089FA}" type="pres">
      <dgm:prSet presAssocID="{B13A6FBF-6F27-47A4-83A0-677EF0D62865}" presName="composite2" presStyleCnt="0"/>
      <dgm:spPr/>
    </dgm:pt>
    <dgm:pt modelId="{90B4C5BA-6287-437F-8ECD-3128BD292808}" type="pres">
      <dgm:prSet presAssocID="{B13A6FBF-6F27-47A4-83A0-677EF0D62865}" presName="background2" presStyleLbl="node2" presStyleIdx="1" presStyleCnt="3"/>
      <dgm:spPr/>
    </dgm:pt>
    <dgm:pt modelId="{CBF4C4C3-3DF0-4333-B209-C5609F8EA1F4}" type="pres">
      <dgm:prSet presAssocID="{B13A6FBF-6F27-47A4-83A0-677EF0D62865}" presName="text2" presStyleLbl="fgAcc2" presStyleIdx="1" presStyleCnt="3">
        <dgm:presLayoutVars>
          <dgm:chPref val="3"/>
        </dgm:presLayoutVars>
      </dgm:prSet>
      <dgm:spPr/>
    </dgm:pt>
    <dgm:pt modelId="{2821262D-F9A6-4E76-88A6-EFBF29AF4290}" type="pres">
      <dgm:prSet presAssocID="{B13A6FBF-6F27-47A4-83A0-677EF0D62865}" presName="hierChild3" presStyleCnt="0"/>
      <dgm:spPr/>
    </dgm:pt>
    <dgm:pt modelId="{CD79751C-997B-4FFB-B1E2-15ABA84A76B4}" type="pres">
      <dgm:prSet presAssocID="{0A1221CE-3E9E-4C69-B92D-E2575CE3DAB5}" presName="Name17" presStyleLbl="parChTrans1D3" presStyleIdx="1" presStyleCnt="2"/>
      <dgm:spPr/>
    </dgm:pt>
    <dgm:pt modelId="{91C50C8B-A858-4F74-B98F-7F430CF22FAF}" type="pres">
      <dgm:prSet presAssocID="{97D6A903-A1A3-48E2-87D4-A453AEC46F86}" presName="hierRoot3" presStyleCnt="0"/>
      <dgm:spPr/>
    </dgm:pt>
    <dgm:pt modelId="{6AF5DD87-DEDC-4E2C-890B-0003262C4D75}" type="pres">
      <dgm:prSet presAssocID="{97D6A903-A1A3-48E2-87D4-A453AEC46F86}" presName="composite3" presStyleCnt="0"/>
      <dgm:spPr/>
    </dgm:pt>
    <dgm:pt modelId="{8AA9621A-A756-492B-8C3C-9D67696CA390}" type="pres">
      <dgm:prSet presAssocID="{97D6A903-A1A3-48E2-87D4-A453AEC46F86}" presName="background3" presStyleLbl="node3" presStyleIdx="1" presStyleCnt="2"/>
      <dgm:spPr/>
    </dgm:pt>
    <dgm:pt modelId="{989DED39-5C6D-432D-930E-F58995FB43EF}" type="pres">
      <dgm:prSet presAssocID="{97D6A903-A1A3-48E2-87D4-A453AEC46F86}" presName="text3" presStyleLbl="fgAcc3" presStyleIdx="1" presStyleCnt="2">
        <dgm:presLayoutVars>
          <dgm:chPref val="3"/>
        </dgm:presLayoutVars>
      </dgm:prSet>
      <dgm:spPr/>
    </dgm:pt>
    <dgm:pt modelId="{3D556BF0-8E47-4115-856E-C904DFF38F50}" type="pres">
      <dgm:prSet presAssocID="{97D6A903-A1A3-48E2-87D4-A453AEC46F86}" presName="hierChild4" presStyleCnt="0"/>
      <dgm:spPr/>
    </dgm:pt>
    <dgm:pt modelId="{110DFDEA-A152-4008-8B66-3AF837463A07}" type="pres">
      <dgm:prSet presAssocID="{571AF16F-7DEE-4289-BBDE-BD5B4E8679B0}" presName="Name10" presStyleLbl="parChTrans1D2" presStyleIdx="2" presStyleCnt="3"/>
      <dgm:spPr/>
    </dgm:pt>
    <dgm:pt modelId="{685D87CE-E99C-43C7-8882-486CCCA2A8E6}" type="pres">
      <dgm:prSet presAssocID="{58721207-480A-4C78-BB5A-271D3479CEBC}" presName="hierRoot2" presStyleCnt="0"/>
      <dgm:spPr/>
    </dgm:pt>
    <dgm:pt modelId="{0A52447B-BE5D-4FF2-9B50-1B004699CA60}" type="pres">
      <dgm:prSet presAssocID="{58721207-480A-4C78-BB5A-271D3479CEBC}" presName="composite2" presStyleCnt="0"/>
      <dgm:spPr/>
    </dgm:pt>
    <dgm:pt modelId="{43C2BDA4-E7BA-40B6-8BC1-5E9006B863A4}" type="pres">
      <dgm:prSet presAssocID="{58721207-480A-4C78-BB5A-271D3479CEBC}" presName="background2" presStyleLbl="node2" presStyleIdx="2" presStyleCnt="3"/>
      <dgm:spPr/>
    </dgm:pt>
    <dgm:pt modelId="{5EEE0EE3-BED4-4D2B-ACB7-6E86ABDA429B}" type="pres">
      <dgm:prSet presAssocID="{58721207-480A-4C78-BB5A-271D3479CEBC}" presName="text2" presStyleLbl="fgAcc2" presStyleIdx="2" presStyleCnt="3">
        <dgm:presLayoutVars>
          <dgm:chPref val="3"/>
        </dgm:presLayoutVars>
      </dgm:prSet>
      <dgm:spPr/>
    </dgm:pt>
    <dgm:pt modelId="{9E508D47-DFA6-4C10-8B1C-980785929097}" type="pres">
      <dgm:prSet presAssocID="{58721207-480A-4C78-BB5A-271D3479CEBC}" presName="hierChild3" presStyleCnt="0"/>
      <dgm:spPr/>
    </dgm:pt>
  </dgm:ptLst>
  <dgm:cxnLst>
    <dgm:cxn modelId="{C5C9B301-0028-4BE7-B5DE-0CE0C4133D71}" type="presOf" srcId="{4687CE05-4FC8-4A2B-BA2E-C47A7EEC8943}" destId="{A7C262DD-C838-44FD-8267-627CC46A5CBF}" srcOrd="0" destOrd="0" presId="urn:microsoft.com/office/officeart/2005/8/layout/hierarchy1"/>
    <dgm:cxn modelId="{6B5A4910-18AF-417F-BDF4-17CF0CE07F6F}" type="presOf" srcId="{2FD1142D-72FB-4FF1-B57F-2E5357EF0EEE}" destId="{90EC13C9-8B46-4681-AF11-2F24B0AC3141}" srcOrd="0" destOrd="0" presId="urn:microsoft.com/office/officeart/2005/8/layout/hierarchy1"/>
    <dgm:cxn modelId="{8A04462E-647F-4D84-A471-98E913A49A59}" srcId="{B13A6FBF-6F27-47A4-83A0-677EF0D62865}" destId="{97D6A903-A1A3-48E2-87D4-A453AEC46F86}" srcOrd="0" destOrd="0" parTransId="{0A1221CE-3E9E-4C69-B92D-E2575CE3DAB5}" sibTransId="{6A87AFE6-1075-49D9-A24E-3533E52438AA}"/>
    <dgm:cxn modelId="{7E683534-348F-405F-A3E1-F04D8D76349D}" srcId="{4687CE05-4FC8-4A2B-BA2E-C47A7EEC8943}" destId="{2B06A628-D9EA-47C5-819E-87444D11CBFA}" srcOrd="0" destOrd="0" parTransId="{7DC25908-FF70-4DA2-8733-BF224EED43BC}" sibTransId="{70B7A234-C84C-430E-B0A2-93422B0B57F7}"/>
    <dgm:cxn modelId="{A88B525E-7C95-42AF-8DCE-45050B817646}" srcId="{4687CE05-4FC8-4A2B-BA2E-C47A7EEC8943}" destId="{58721207-480A-4C78-BB5A-271D3479CEBC}" srcOrd="2" destOrd="0" parTransId="{571AF16F-7DEE-4289-BBDE-BD5B4E8679B0}" sibTransId="{5FA682E6-BF87-48AE-BE7B-01733DA2E9AD}"/>
    <dgm:cxn modelId="{1B596F46-E0D1-41D9-AEFE-18647251E796}" type="presOf" srcId="{B13A6FBF-6F27-47A4-83A0-677EF0D62865}" destId="{CBF4C4C3-3DF0-4333-B209-C5609F8EA1F4}" srcOrd="0" destOrd="0" presId="urn:microsoft.com/office/officeart/2005/8/layout/hierarchy1"/>
    <dgm:cxn modelId="{FDF2C547-2CA2-4629-831B-7DF3F229A477}" type="presOf" srcId="{5E76A5E2-4431-4B42-8605-292B01ED1FFC}" destId="{9D96C3F6-2E16-4573-BE57-28A5ECAE3558}" srcOrd="0" destOrd="0" presId="urn:microsoft.com/office/officeart/2005/8/layout/hierarchy1"/>
    <dgm:cxn modelId="{B34D0B83-4381-4DA8-8316-767B68EC2EF0}" type="presOf" srcId="{97D6A903-A1A3-48E2-87D4-A453AEC46F86}" destId="{989DED39-5C6D-432D-930E-F58995FB43EF}" srcOrd="0" destOrd="0" presId="urn:microsoft.com/office/officeart/2005/8/layout/hierarchy1"/>
    <dgm:cxn modelId="{4DE1F285-68AD-4B86-A51A-0E451937BD46}" type="presOf" srcId="{58721207-480A-4C78-BB5A-271D3479CEBC}" destId="{5EEE0EE3-BED4-4D2B-ACB7-6E86ABDA429B}" srcOrd="0" destOrd="0" presId="urn:microsoft.com/office/officeart/2005/8/layout/hierarchy1"/>
    <dgm:cxn modelId="{57834689-6060-46ED-A8A4-9DA0029005AB}" type="presOf" srcId="{263163F2-8B03-46B1-8171-E93C9E31BB51}" destId="{C6008BB5-91C7-4267-A1F6-A92AAE44398C}" srcOrd="0" destOrd="0" presId="urn:microsoft.com/office/officeart/2005/8/layout/hierarchy1"/>
    <dgm:cxn modelId="{116DBB8A-5A85-46FC-969F-A2A731DFB327}" type="presOf" srcId="{571AF16F-7DEE-4289-BBDE-BD5B4E8679B0}" destId="{110DFDEA-A152-4008-8B66-3AF837463A07}" srcOrd="0" destOrd="0" presId="urn:microsoft.com/office/officeart/2005/8/layout/hierarchy1"/>
    <dgm:cxn modelId="{2D8C5F9D-9536-4DB0-AE14-569831E63B5A}" type="presOf" srcId="{0A1221CE-3E9E-4C69-B92D-E2575CE3DAB5}" destId="{CD79751C-997B-4FFB-B1E2-15ABA84A76B4}" srcOrd="0" destOrd="0" presId="urn:microsoft.com/office/officeart/2005/8/layout/hierarchy1"/>
    <dgm:cxn modelId="{0FF848A5-4772-4174-A4C1-1D4CC2BF1247}" type="presOf" srcId="{227A6C2D-6D4C-4BE2-A8C0-7AE81EDDDFD5}" destId="{01D1CD64-C2EB-464E-836D-6EE1559A3157}" srcOrd="0" destOrd="0" presId="urn:microsoft.com/office/officeart/2005/8/layout/hierarchy1"/>
    <dgm:cxn modelId="{FE245CBB-E718-49AD-97A4-FC17A9F2B0D1}" srcId="{4687CE05-4FC8-4A2B-BA2E-C47A7EEC8943}" destId="{B13A6FBF-6F27-47A4-83A0-677EF0D62865}" srcOrd="1" destOrd="0" parTransId="{2FD1142D-72FB-4FF1-B57F-2E5357EF0EEE}" sibTransId="{56B4DEB9-F1FD-48B1-A105-B37759BDA524}"/>
    <dgm:cxn modelId="{55EE2DC4-9123-48F4-BB44-743A7283248A}" srcId="{2B06A628-D9EA-47C5-819E-87444D11CBFA}" destId="{5E76A5E2-4431-4B42-8605-292B01ED1FFC}" srcOrd="0" destOrd="0" parTransId="{263163F2-8B03-46B1-8171-E93C9E31BB51}" sibTransId="{3B08E4AF-D4AE-41C9-9CA1-B7157D3C97DF}"/>
    <dgm:cxn modelId="{4D9C8CD8-0361-4181-BD09-5702153ADAF9}" type="presOf" srcId="{2B06A628-D9EA-47C5-819E-87444D11CBFA}" destId="{46221356-439C-49D6-A378-A08CD617D2A3}" srcOrd="0" destOrd="0" presId="urn:microsoft.com/office/officeart/2005/8/layout/hierarchy1"/>
    <dgm:cxn modelId="{F56B37DB-E0BB-447C-ADB4-0B4EB6461FA1}" type="presOf" srcId="{7DC25908-FF70-4DA2-8733-BF224EED43BC}" destId="{B038B833-D703-4321-B2B9-727495FC2187}" srcOrd="0" destOrd="0" presId="urn:microsoft.com/office/officeart/2005/8/layout/hierarchy1"/>
    <dgm:cxn modelId="{C092FFFB-B28E-41AD-954B-3EB6890B1292}" srcId="{227A6C2D-6D4C-4BE2-A8C0-7AE81EDDDFD5}" destId="{4687CE05-4FC8-4A2B-BA2E-C47A7EEC8943}" srcOrd="0" destOrd="0" parTransId="{04723A1E-3C22-4B63-BBE3-982FDB66F177}" sibTransId="{282C4A90-C279-4260-A22F-1D8AC1829DED}"/>
    <dgm:cxn modelId="{7A679E90-463C-42BD-890E-8B10960A1573}" type="presParOf" srcId="{01D1CD64-C2EB-464E-836D-6EE1559A3157}" destId="{C7B12254-D7C9-4097-906A-2C29E0AB56C6}" srcOrd="0" destOrd="0" presId="urn:microsoft.com/office/officeart/2005/8/layout/hierarchy1"/>
    <dgm:cxn modelId="{F76530AE-15A2-498E-8CF9-CBE1C2B94A48}" type="presParOf" srcId="{C7B12254-D7C9-4097-906A-2C29E0AB56C6}" destId="{21BAB5AE-7753-4344-A054-76B1D7750599}" srcOrd="0" destOrd="0" presId="urn:microsoft.com/office/officeart/2005/8/layout/hierarchy1"/>
    <dgm:cxn modelId="{4134AF03-7E3E-4905-985A-081F00AFE792}" type="presParOf" srcId="{21BAB5AE-7753-4344-A054-76B1D7750599}" destId="{9A6DE656-3573-4F26-ABA4-E1B340DC1F0E}" srcOrd="0" destOrd="0" presId="urn:microsoft.com/office/officeart/2005/8/layout/hierarchy1"/>
    <dgm:cxn modelId="{1CB4D884-D102-49E3-A716-C39A3FDEAB72}" type="presParOf" srcId="{21BAB5AE-7753-4344-A054-76B1D7750599}" destId="{A7C262DD-C838-44FD-8267-627CC46A5CBF}" srcOrd="1" destOrd="0" presId="urn:microsoft.com/office/officeart/2005/8/layout/hierarchy1"/>
    <dgm:cxn modelId="{91B6C115-C200-4C9E-BF9F-8FCF03E874D7}" type="presParOf" srcId="{C7B12254-D7C9-4097-906A-2C29E0AB56C6}" destId="{14A027D7-91CB-4DC0-8A28-22D922882718}" srcOrd="1" destOrd="0" presId="urn:microsoft.com/office/officeart/2005/8/layout/hierarchy1"/>
    <dgm:cxn modelId="{59C9FB33-296A-4469-BC1D-03D9D2F87CB6}" type="presParOf" srcId="{14A027D7-91CB-4DC0-8A28-22D922882718}" destId="{B038B833-D703-4321-B2B9-727495FC2187}" srcOrd="0" destOrd="0" presId="urn:microsoft.com/office/officeart/2005/8/layout/hierarchy1"/>
    <dgm:cxn modelId="{545175EB-C6C5-4764-929D-0EF86775E89A}" type="presParOf" srcId="{14A027D7-91CB-4DC0-8A28-22D922882718}" destId="{0B0A3DAF-1EEC-48C3-BB9C-C4574FA93B1C}" srcOrd="1" destOrd="0" presId="urn:microsoft.com/office/officeart/2005/8/layout/hierarchy1"/>
    <dgm:cxn modelId="{3D8A5E78-B499-4D3D-931D-2F889EE2F61D}" type="presParOf" srcId="{0B0A3DAF-1EEC-48C3-BB9C-C4574FA93B1C}" destId="{B83699F4-6C8B-44D8-93DA-50F65294C39F}" srcOrd="0" destOrd="0" presId="urn:microsoft.com/office/officeart/2005/8/layout/hierarchy1"/>
    <dgm:cxn modelId="{DC7C26CD-8FB8-4CD1-A337-07155272F116}" type="presParOf" srcId="{B83699F4-6C8B-44D8-93DA-50F65294C39F}" destId="{0D0768D3-2F59-4BA6-A8AC-86C9176FB643}" srcOrd="0" destOrd="0" presId="urn:microsoft.com/office/officeart/2005/8/layout/hierarchy1"/>
    <dgm:cxn modelId="{20A9F180-2F2E-461B-9A91-A17F6A7D2A84}" type="presParOf" srcId="{B83699F4-6C8B-44D8-93DA-50F65294C39F}" destId="{46221356-439C-49D6-A378-A08CD617D2A3}" srcOrd="1" destOrd="0" presId="urn:microsoft.com/office/officeart/2005/8/layout/hierarchy1"/>
    <dgm:cxn modelId="{BD85BF45-7774-4064-96AD-EE7EB72C8D13}" type="presParOf" srcId="{0B0A3DAF-1EEC-48C3-BB9C-C4574FA93B1C}" destId="{8421F969-2899-4476-B1D5-92D061ED17CB}" srcOrd="1" destOrd="0" presId="urn:microsoft.com/office/officeart/2005/8/layout/hierarchy1"/>
    <dgm:cxn modelId="{44DE0688-3195-4464-B9FC-EED30DD6B10C}" type="presParOf" srcId="{8421F969-2899-4476-B1D5-92D061ED17CB}" destId="{C6008BB5-91C7-4267-A1F6-A92AAE44398C}" srcOrd="0" destOrd="0" presId="urn:microsoft.com/office/officeart/2005/8/layout/hierarchy1"/>
    <dgm:cxn modelId="{131565EE-B545-4642-8033-607273A2F635}" type="presParOf" srcId="{8421F969-2899-4476-B1D5-92D061ED17CB}" destId="{5D7BF328-8F0F-4306-9D13-0D386FA2BAFE}" srcOrd="1" destOrd="0" presId="urn:microsoft.com/office/officeart/2005/8/layout/hierarchy1"/>
    <dgm:cxn modelId="{B92178A7-C649-47F0-BF31-79938246E4A7}" type="presParOf" srcId="{5D7BF328-8F0F-4306-9D13-0D386FA2BAFE}" destId="{6236F4DB-BDB6-4F61-8338-688BE1DBB26B}" srcOrd="0" destOrd="0" presId="urn:microsoft.com/office/officeart/2005/8/layout/hierarchy1"/>
    <dgm:cxn modelId="{3DC346DA-60A7-47F7-8325-A951268E2B35}" type="presParOf" srcId="{6236F4DB-BDB6-4F61-8338-688BE1DBB26B}" destId="{25E1697C-D42F-4CA2-897A-690F43938605}" srcOrd="0" destOrd="0" presId="urn:microsoft.com/office/officeart/2005/8/layout/hierarchy1"/>
    <dgm:cxn modelId="{02B6F630-D5E6-426B-ADA3-1281010C9823}" type="presParOf" srcId="{6236F4DB-BDB6-4F61-8338-688BE1DBB26B}" destId="{9D96C3F6-2E16-4573-BE57-28A5ECAE3558}" srcOrd="1" destOrd="0" presId="urn:microsoft.com/office/officeart/2005/8/layout/hierarchy1"/>
    <dgm:cxn modelId="{CEA46A99-ACD4-4661-B49B-BC69FBCD7360}" type="presParOf" srcId="{5D7BF328-8F0F-4306-9D13-0D386FA2BAFE}" destId="{779E5655-AC36-4B6A-8BA5-D5565340FBF1}" srcOrd="1" destOrd="0" presId="urn:microsoft.com/office/officeart/2005/8/layout/hierarchy1"/>
    <dgm:cxn modelId="{D54E9B4E-9CA7-41F7-A004-0718839DA815}" type="presParOf" srcId="{14A027D7-91CB-4DC0-8A28-22D922882718}" destId="{90EC13C9-8B46-4681-AF11-2F24B0AC3141}" srcOrd="2" destOrd="0" presId="urn:microsoft.com/office/officeart/2005/8/layout/hierarchy1"/>
    <dgm:cxn modelId="{419039CD-52DC-4C6C-BDFC-AC2FA023C412}" type="presParOf" srcId="{14A027D7-91CB-4DC0-8A28-22D922882718}" destId="{A45BEFE6-47E0-437C-874E-7065A92A434D}" srcOrd="3" destOrd="0" presId="urn:microsoft.com/office/officeart/2005/8/layout/hierarchy1"/>
    <dgm:cxn modelId="{80AA48D6-5459-47A3-900A-6697F7EF61C1}" type="presParOf" srcId="{A45BEFE6-47E0-437C-874E-7065A92A434D}" destId="{85F6DBF5-80D0-4A72-8C36-D7C9BC5089FA}" srcOrd="0" destOrd="0" presId="urn:microsoft.com/office/officeart/2005/8/layout/hierarchy1"/>
    <dgm:cxn modelId="{CCB7F535-9B65-427B-A5ED-F199C0DBA1CB}" type="presParOf" srcId="{85F6DBF5-80D0-4A72-8C36-D7C9BC5089FA}" destId="{90B4C5BA-6287-437F-8ECD-3128BD292808}" srcOrd="0" destOrd="0" presId="urn:microsoft.com/office/officeart/2005/8/layout/hierarchy1"/>
    <dgm:cxn modelId="{75292162-3266-4FCE-8D93-667F5EB880C7}" type="presParOf" srcId="{85F6DBF5-80D0-4A72-8C36-D7C9BC5089FA}" destId="{CBF4C4C3-3DF0-4333-B209-C5609F8EA1F4}" srcOrd="1" destOrd="0" presId="urn:microsoft.com/office/officeart/2005/8/layout/hierarchy1"/>
    <dgm:cxn modelId="{67C49232-CAD3-4A47-95A6-B06D61AED8F6}" type="presParOf" srcId="{A45BEFE6-47E0-437C-874E-7065A92A434D}" destId="{2821262D-F9A6-4E76-88A6-EFBF29AF4290}" srcOrd="1" destOrd="0" presId="urn:microsoft.com/office/officeart/2005/8/layout/hierarchy1"/>
    <dgm:cxn modelId="{A39CE362-1622-4B51-9D0C-B92839BAC43E}" type="presParOf" srcId="{2821262D-F9A6-4E76-88A6-EFBF29AF4290}" destId="{CD79751C-997B-4FFB-B1E2-15ABA84A76B4}" srcOrd="0" destOrd="0" presId="urn:microsoft.com/office/officeart/2005/8/layout/hierarchy1"/>
    <dgm:cxn modelId="{9A8B36CD-ACE5-4B75-A31F-D51744F71607}" type="presParOf" srcId="{2821262D-F9A6-4E76-88A6-EFBF29AF4290}" destId="{91C50C8B-A858-4F74-B98F-7F430CF22FAF}" srcOrd="1" destOrd="0" presId="urn:microsoft.com/office/officeart/2005/8/layout/hierarchy1"/>
    <dgm:cxn modelId="{0D69DE11-FA20-4211-87D6-02E78D88CBBC}" type="presParOf" srcId="{91C50C8B-A858-4F74-B98F-7F430CF22FAF}" destId="{6AF5DD87-DEDC-4E2C-890B-0003262C4D75}" srcOrd="0" destOrd="0" presId="urn:microsoft.com/office/officeart/2005/8/layout/hierarchy1"/>
    <dgm:cxn modelId="{5601615C-C195-41C5-934D-5B898324320B}" type="presParOf" srcId="{6AF5DD87-DEDC-4E2C-890B-0003262C4D75}" destId="{8AA9621A-A756-492B-8C3C-9D67696CA390}" srcOrd="0" destOrd="0" presId="urn:microsoft.com/office/officeart/2005/8/layout/hierarchy1"/>
    <dgm:cxn modelId="{9A846178-2856-4B74-B9DE-5AD879679AD1}" type="presParOf" srcId="{6AF5DD87-DEDC-4E2C-890B-0003262C4D75}" destId="{989DED39-5C6D-432D-930E-F58995FB43EF}" srcOrd="1" destOrd="0" presId="urn:microsoft.com/office/officeart/2005/8/layout/hierarchy1"/>
    <dgm:cxn modelId="{05BF5972-EE1E-4776-BD61-5BB97924A415}" type="presParOf" srcId="{91C50C8B-A858-4F74-B98F-7F430CF22FAF}" destId="{3D556BF0-8E47-4115-856E-C904DFF38F50}" srcOrd="1" destOrd="0" presId="urn:microsoft.com/office/officeart/2005/8/layout/hierarchy1"/>
    <dgm:cxn modelId="{939C388A-0F8E-4477-8D7E-21841CFEE9CD}" type="presParOf" srcId="{14A027D7-91CB-4DC0-8A28-22D922882718}" destId="{110DFDEA-A152-4008-8B66-3AF837463A07}" srcOrd="4" destOrd="0" presId="urn:microsoft.com/office/officeart/2005/8/layout/hierarchy1"/>
    <dgm:cxn modelId="{002540D0-E91D-4124-9CE6-AF584A16D8AC}" type="presParOf" srcId="{14A027D7-91CB-4DC0-8A28-22D922882718}" destId="{685D87CE-E99C-43C7-8882-486CCCA2A8E6}" srcOrd="5" destOrd="0" presId="urn:microsoft.com/office/officeart/2005/8/layout/hierarchy1"/>
    <dgm:cxn modelId="{0A138A12-F133-49F2-9D32-6A9E3E40257A}" type="presParOf" srcId="{685D87CE-E99C-43C7-8882-486CCCA2A8E6}" destId="{0A52447B-BE5D-4FF2-9B50-1B004699CA60}" srcOrd="0" destOrd="0" presId="urn:microsoft.com/office/officeart/2005/8/layout/hierarchy1"/>
    <dgm:cxn modelId="{E73B9161-749E-419A-B194-426811123B2A}" type="presParOf" srcId="{0A52447B-BE5D-4FF2-9B50-1B004699CA60}" destId="{43C2BDA4-E7BA-40B6-8BC1-5E9006B863A4}" srcOrd="0" destOrd="0" presId="urn:microsoft.com/office/officeart/2005/8/layout/hierarchy1"/>
    <dgm:cxn modelId="{4BBA9770-4CDB-4F39-AE8F-80391B06851A}" type="presParOf" srcId="{0A52447B-BE5D-4FF2-9B50-1B004699CA60}" destId="{5EEE0EE3-BED4-4D2B-ACB7-6E86ABDA429B}" srcOrd="1" destOrd="0" presId="urn:microsoft.com/office/officeart/2005/8/layout/hierarchy1"/>
    <dgm:cxn modelId="{3CA6F028-5912-4DD6-BBDC-AA052FE9C819}" type="presParOf" srcId="{685D87CE-E99C-43C7-8882-486CCCA2A8E6}" destId="{9E508D47-DFA6-4C10-8B1C-9807859290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DA1B35D-D433-483E-A363-6FFF936822A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BB2BC44-0D0D-47E1-AFC6-4966235DFA9E}">
      <dgm:prSet phldrT="[Text]"/>
      <dgm:spPr/>
      <dgm:t>
        <a:bodyPr/>
        <a:lstStyle/>
        <a:p>
          <a:pPr rtl="1"/>
          <a:r>
            <a:rPr lang="he-IL" dirty="0"/>
            <a:t>שליחות ב"מילי" </a:t>
          </a:r>
        </a:p>
      </dgm:t>
    </dgm:pt>
    <dgm:pt modelId="{26825F26-F4D5-44C2-A7F5-AB3F3ED38711}" type="parTrans" cxnId="{83140083-1115-44FA-9173-4DCA15190B87}">
      <dgm:prSet/>
      <dgm:spPr/>
      <dgm:t>
        <a:bodyPr/>
        <a:lstStyle/>
        <a:p>
          <a:pPr rtl="1"/>
          <a:endParaRPr lang="he-IL"/>
        </a:p>
      </dgm:t>
    </dgm:pt>
    <dgm:pt modelId="{A525603D-56DC-4D22-B3D8-AAFA79F3A5EF}" type="sibTrans" cxnId="{83140083-1115-44FA-9173-4DCA15190B87}">
      <dgm:prSet/>
      <dgm:spPr/>
      <dgm:t>
        <a:bodyPr/>
        <a:lstStyle/>
        <a:p>
          <a:pPr rtl="1"/>
          <a:endParaRPr lang="he-IL"/>
        </a:p>
      </dgm:t>
    </dgm:pt>
    <dgm:pt modelId="{52F04143-7877-49D8-B183-6B8CE7C419EA}">
      <dgm:prSet phldrT="[Text]"/>
      <dgm:spPr/>
      <dgm:t>
        <a:bodyPr/>
        <a:lstStyle/>
        <a:p>
          <a:pPr rtl="1"/>
          <a:r>
            <a:rPr lang="he-IL" dirty="0"/>
            <a:t>מדין יד</a:t>
          </a:r>
        </a:p>
      </dgm:t>
    </dgm:pt>
    <dgm:pt modelId="{0C1D5D54-D7F5-44B0-B9B5-FDC22486FFD4}" type="parTrans" cxnId="{1FF9260A-2ED9-470B-8216-0845C55018C4}">
      <dgm:prSet/>
      <dgm:spPr/>
    </dgm:pt>
    <dgm:pt modelId="{D56490E1-D06B-4A19-B730-A328C55498A2}" type="sibTrans" cxnId="{1FF9260A-2ED9-470B-8216-0845C55018C4}">
      <dgm:prSet/>
      <dgm:spPr/>
    </dgm:pt>
    <dgm:pt modelId="{2F28E8BB-6105-475C-8503-A8462B0BFF7E}">
      <dgm:prSet phldrT="[Text]"/>
      <dgm:spPr/>
      <dgm:t>
        <a:bodyPr/>
        <a:lstStyle/>
        <a:p>
          <a:pPr rtl="1"/>
          <a:r>
            <a:rPr lang="he-IL" dirty="0"/>
            <a:t>"מילי" לא ממסרן לשליח</a:t>
          </a:r>
        </a:p>
      </dgm:t>
    </dgm:pt>
    <dgm:pt modelId="{C63429FC-EA5F-4A3A-A959-972FFAC3A16E}" type="parTrans" cxnId="{7D8144CD-3D98-419D-AFA8-08EADA57A6C4}">
      <dgm:prSet/>
      <dgm:spPr/>
    </dgm:pt>
    <dgm:pt modelId="{B62BB3BC-7B67-4598-A588-76F0F25546F6}" type="sibTrans" cxnId="{7D8144CD-3D98-419D-AFA8-08EADA57A6C4}">
      <dgm:prSet/>
      <dgm:spPr/>
    </dgm:pt>
    <dgm:pt modelId="{396E0930-E5EA-4084-A697-4FA441F9E2BF}">
      <dgm:prSet phldrT="[Text]"/>
      <dgm:spPr/>
      <dgm:t>
        <a:bodyPr/>
        <a:lstStyle/>
        <a:p>
          <a:pPr rtl="1"/>
          <a:r>
            <a:rPr lang="he-IL" dirty="0"/>
            <a:t>מדין נתינת רשות</a:t>
          </a:r>
        </a:p>
      </dgm:t>
    </dgm:pt>
    <dgm:pt modelId="{D7D4BE70-257C-47CC-BA20-907AD50BD198}" type="parTrans" cxnId="{3212568A-0D63-4D71-BA51-539DAEC7C369}">
      <dgm:prSet/>
      <dgm:spPr/>
    </dgm:pt>
    <dgm:pt modelId="{DA7CCB6C-7786-44D1-A17D-4849678DBCD0}" type="sibTrans" cxnId="{3212568A-0D63-4D71-BA51-539DAEC7C369}">
      <dgm:prSet/>
      <dgm:spPr/>
    </dgm:pt>
    <dgm:pt modelId="{A059B2CE-A744-4BCA-BEFC-8EEF9307463D}">
      <dgm:prSet phldrT="[Text]"/>
      <dgm:spPr/>
      <dgm:t>
        <a:bodyPr/>
        <a:lstStyle/>
        <a:p>
          <a:pPr rtl="1"/>
          <a:r>
            <a:rPr lang="he-IL" dirty="0"/>
            <a:t>למה השליח לא מספיק בעל דבר למנות שליח אחר?</a:t>
          </a:r>
          <a:r>
            <a:rPr lang="en-US" dirty="0"/>
            <a:t> </a:t>
          </a:r>
          <a:endParaRPr lang="he-IL" dirty="0"/>
        </a:p>
      </dgm:t>
    </dgm:pt>
    <dgm:pt modelId="{57B68658-DD1B-4000-8E14-24AAE5F815E4}" type="parTrans" cxnId="{8D45082E-8965-4605-AFD5-413794D581A5}">
      <dgm:prSet/>
      <dgm:spPr/>
    </dgm:pt>
    <dgm:pt modelId="{38B4B3AC-CFA0-4C5F-AD7C-18CA503E883F}" type="sibTrans" cxnId="{8D45082E-8965-4605-AFD5-413794D581A5}">
      <dgm:prSet/>
      <dgm:spPr/>
    </dgm:pt>
    <dgm:pt modelId="{C7005ACA-F068-4058-B40C-96E7B49FD227}" type="pres">
      <dgm:prSet presAssocID="{2DA1B35D-D433-483E-A363-6FFF936822A7}" presName="hierChild1" presStyleCnt="0">
        <dgm:presLayoutVars>
          <dgm:chPref val="1"/>
          <dgm:dir/>
          <dgm:animOne val="branch"/>
          <dgm:animLvl val="lvl"/>
          <dgm:resizeHandles/>
        </dgm:presLayoutVars>
      </dgm:prSet>
      <dgm:spPr/>
    </dgm:pt>
    <dgm:pt modelId="{3CF70F5B-E413-426D-8A1D-832C5848626F}" type="pres">
      <dgm:prSet presAssocID="{ABB2BC44-0D0D-47E1-AFC6-4966235DFA9E}" presName="hierRoot1" presStyleCnt="0"/>
      <dgm:spPr/>
    </dgm:pt>
    <dgm:pt modelId="{94A0A745-A2FF-460C-B02D-25907B529BF3}" type="pres">
      <dgm:prSet presAssocID="{ABB2BC44-0D0D-47E1-AFC6-4966235DFA9E}" presName="composite" presStyleCnt="0"/>
      <dgm:spPr/>
    </dgm:pt>
    <dgm:pt modelId="{D0DCD023-0F23-46A3-AE19-19FB6D0BA462}" type="pres">
      <dgm:prSet presAssocID="{ABB2BC44-0D0D-47E1-AFC6-4966235DFA9E}" presName="background" presStyleLbl="node0" presStyleIdx="0" presStyleCnt="1"/>
      <dgm:spPr/>
    </dgm:pt>
    <dgm:pt modelId="{F38DFB59-BF95-423E-97F9-31435B4D7EC3}" type="pres">
      <dgm:prSet presAssocID="{ABB2BC44-0D0D-47E1-AFC6-4966235DFA9E}" presName="text" presStyleLbl="fgAcc0" presStyleIdx="0" presStyleCnt="1">
        <dgm:presLayoutVars>
          <dgm:chPref val="3"/>
        </dgm:presLayoutVars>
      </dgm:prSet>
      <dgm:spPr/>
    </dgm:pt>
    <dgm:pt modelId="{847F09FD-7D60-4E49-8D36-D0959D500BFC}" type="pres">
      <dgm:prSet presAssocID="{ABB2BC44-0D0D-47E1-AFC6-4966235DFA9E}" presName="hierChild2" presStyleCnt="0"/>
      <dgm:spPr/>
    </dgm:pt>
    <dgm:pt modelId="{332D1158-223F-43A7-B8BB-8838E61D8DE4}" type="pres">
      <dgm:prSet presAssocID="{0C1D5D54-D7F5-44B0-B9B5-FDC22486FFD4}" presName="Name10" presStyleLbl="parChTrans1D2" presStyleIdx="0" presStyleCnt="2"/>
      <dgm:spPr/>
    </dgm:pt>
    <dgm:pt modelId="{1C711540-8155-496F-AE45-A43C31EE9D31}" type="pres">
      <dgm:prSet presAssocID="{52F04143-7877-49D8-B183-6B8CE7C419EA}" presName="hierRoot2" presStyleCnt="0"/>
      <dgm:spPr/>
    </dgm:pt>
    <dgm:pt modelId="{23FCA892-82E5-44C7-A982-A063D4514D27}" type="pres">
      <dgm:prSet presAssocID="{52F04143-7877-49D8-B183-6B8CE7C419EA}" presName="composite2" presStyleCnt="0"/>
      <dgm:spPr/>
    </dgm:pt>
    <dgm:pt modelId="{40B79369-6AFB-403E-BC13-3B891199139B}" type="pres">
      <dgm:prSet presAssocID="{52F04143-7877-49D8-B183-6B8CE7C419EA}" presName="background2" presStyleLbl="node2" presStyleIdx="0" presStyleCnt="2"/>
      <dgm:spPr/>
    </dgm:pt>
    <dgm:pt modelId="{D8089FDE-2C0E-4682-B455-C72C0A85F305}" type="pres">
      <dgm:prSet presAssocID="{52F04143-7877-49D8-B183-6B8CE7C419EA}" presName="text2" presStyleLbl="fgAcc2" presStyleIdx="0" presStyleCnt="2">
        <dgm:presLayoutVars>
          <dgm:chPref val="3"/>
        </dgm:presLayoutVars>
      </dgm:prSet>
      <dgm:spPr/>
    </dgm:pt>
    <dgm:pt modelId="{CFC62C44-F00F-457F-8559-6ABF3A10B680}" type="pres">
      <dgm:prSet presAssocID="{52F04143-7877-49D8-B183-6B8CE7C419EA}" presName="hierChild3" presStyleCnt="0"/>
      <dgm:spPr/>
    </dgm:pt>
    <dgm:pt modelId="{F936E81D-C52D-4482-A25B-672B7267B490}" type="pres">
      <dgm:prSet presAssocID="{C63429FC-EA5F-4A3A-A959-972FFAC3A16E}" presName="Name17" presStyleLbl="parChTrans1D3" presStyleIdx="0" presStyleCnt="2"/>
      <dgm:spPr/>
    </dgm:pt>
    <dgm:pt modelId="{269B7C81-893F-434F-A68D-B636F1445684}" type="pres">
      <dgm:prSet presAssocID="{2F28E8BB-6105-475C-8503-A8462B0BFF7E}" presName="hierRoot3" presStyleCnt="0"/>
      <dgm:spPr/>
    </dgm:pt>
    <dgm:pt modelId="{5FF95958-273F-45D2-A19B-8D9BE1B86BED}" type="pres">
      <dgm:prSet presAssocID="{2F28E8BB-6105-475C-8503-A8462B0BFF7E}" presName="composite3" presStyleCnt="0"/>
      <dgm:spPr/>
    </dgm:pt>
    <dgm:pt modelId="{C1DEE482-E089-4070-A519-7DDE047B4280}" type="pres">
      <dgm:prSet presAssocID="{2F28E8BB-6105-475C-8503-A8462B0BFF7E}" presName="background3" presStyleLbl="node3" presStyleIdx="0" presStyleCnt="2"/>
      <dgm:spPr/>
    </dgm:pt>
    <dgm:pt modelId="{560EE741-0DB8-4CF3-BC15-9BE361580176}" type="pres">
      <dgm:prSet presAssocID="{2F28E8BB-6105-475C-8503-A8462B0BFF7E}" presName="text3" presStyleLbl="fgAcc3" presStyleIdx="0" presStyleCnt="2">
        <dgm:presLayoutVars>
          <dgm:chPref val="3"/>
        </dgm:presLayoutVars>
      </dgm:prSet>
      <dgm:spPr/>
    </dgm:pt>
    <dgm:pt modelId="{A13D8385-FD4D-4E64-8328-79CE413051AF}" type="pres">
      <dgm:prSet presAssocID="{2F28E8BB-6105-475C-8503-A8462B0BFF7E}" presName="hierChild4" presStyleCnt="0"/>
      <dgm:spPr/>
    </dgm:pt>
    <dgm:pt modelId="{8E51E5C1-1184-40FA-A514-C11417275B8F}" type="pres">
      <dgm:prSet presAssocID="{D7D4BE70-257C-47CC-BA20-907AD50BD198}" presName="Name10" presStyleLbl="parChTrans1D2" presStyleIdx="1" presStyleCnt="2"/>
      <dgm:spPr/>
    </dgm:pt>
    <dgm:pt modelId="{B6766211-F7E3-4744-9519-3B37C4B81876}" type="pres">
      <dgm:prSet presAssocID="{396E0930-E5EA-4084-A697-4FA441F9E2BF}" presName="hierRoot2" presStyleCnt="0"/>
      <dgm:spPr/>
    </dgm:pt>
    <dgm:pt modelId="{304131D5-459D-4085-8C35-604083B6E65D}" type="pres">
      <dgm:prSet presAssocID="{396E0930-E5EA-4084-A697-4FA441F9E2BF}" presName="composite2" presStyleCnt="0"/>
      <dgm:spPr/>
    </dgm:pt>
    <dgm:pt modelId="{D7650904-C08B-49CE-AA96-FB6AD3C29925}" type="pres">
      <dgm:prSet presAssocID="{396E0930-E5EA-4084-A697-4FA441F9E2BF}" presName="background2" presStyleLbl="node2" presStyleIdx="1" presStyleCnt="2"/>
      <dgm:spPr/>
    </dgm:pt>
    <dgm:pt modelId="{22B46847-9018-4CC0-BB11-2E7AA4F616C8}" type="pres">
      <dgm:prSet presAssocID="{396E0930-E5EA-4084-A697-4FA441F9E2BF}" presName="text2" presStyleLbl="fgAcc2" presStyleIdx="1" presStyleCnt="2">
        <dgm:presLayoutVars>
          <dgm:chPref val="3"/>
        </dgm:presLayoutVars>
      </dgm:prSet>
      <dgm:spPr/>
    </dgm:pt>
    <dgm:pt modelId="{0DD69616-52D7-4643-BA69-91573B1B884B}" type="pres">
      <dgm:prSet presAssocID="{396E0930-E5EA-4084-A697-4FA441F9E2BF}" presName="hierChild3" presStyleCnt="0"/>
      <dgm:spPr/>
    </dgm:pt>
    <dgm:pt modelId="{8C98D654-B074-4F55-AF62-312BB4E6C164}" type="pres">
      <dgm:prSet presAssocID="{57B68658-DD1B-4000-8E14-24AAE5F815E4}" presName="Name17" presStyleLbl="parChTrans1D3" presStyleIdx="1" presStyleCnt="2"/>
      <dgm:spPr/>
    </dgm:pt>
    <dgm:pt modelId="{4B8D58A5-A1D7-414B-8544-F202406C4F2D}" type="pres">
      <dgm:prSet presAssocID="{A059B2CE-A744-4BCA-BEFC-8EEF9307463D}" presName="hierRoot3" presStyleCnt="0"/>
      <dgm:spPr/>
    </dgm:pt>
    <dgm:pt modelId="{199CD1CF-F56A-4BD5-A76A-8B82049F8E72}" type="pres">
      <dgm:prSet presAssocID="{A059B2CE-A744-4BCA-BEFC-8EEF9307463D}" presName="composite3" presStyleCnt="0"/>
      <dgm:spPr/>
    </dgm:pt>
    <dgm:pt modelId="{EE9B9B6D-76B5-4832-BA5B-D9C2F96BB6F3}" type="pres">
      <dgm:prSet presAssocID="{A059B2CE-A744-4BCA-BEFC-8EEF9307463D}" presName="background3" presStyleLbl="node3" presStyleIdx="1" presStyleCnt="2"/>
      <dgm:spPr>
        <a:solidFill>
          <a:srgbClr val="FFC000"/>
        </a:solidFill>
      </dgm:spPr>
    </dgm:pt>
    <dgm:pt modelId="{D1EC1EEB-D909-4693-8533-DFDA689427B7}" type="pres">
      <dgm:prSet presAssocID="{A059B2CE-A744-4BCA-BEFC-8EEF9307463D}" presName="text3" presStyleLbl="fgAcc3" presStyleIdx="1" presStyleCnt="2">
        <dgm:presLayoutVars>
          <dgm:chPref val="3"/>
        </dgm:presLayoutVars>
      </dgm:prSet>
      <dgm:spPr/>
    </dgm:pt>
    <dgm:pt modelId="{436DBC1F-5C35-4899-8C8B-149D066130AE}" type="pres">
      <dgm:prSet presAssocID="{A059B2CE-A744-4BCA-BEFC-8EEF9307463D}" presName="hierChild4" presStyleCnt="0"/>
      <dgm:spPr/>
    </dgm:pt>
  </dgm:ptLst>
  <dgm:cxnLst>
    <dgm:cxn modelId="{1FF9260A-2ED9-470B-8216-0845C55018C4}" srcId="{ABB2BC44-0D0D-47E1-AFC6-4966235DFA9E}" destId="{52F04143-7877-49D8-B183-6B8CE7C419EA}" srcOrd="0" destOrd="0" parTransId="{0C1D5D54-D7F5-44B0-B9B5-FDC22486FFD4}" sibTransId="{D56490E1-D06B-4A19-B730-A328C55498A2}"/>
    <dgm:cxn modelId="{9F760F2C-E8DA-422B-8CA0-CDFA05085509}" type="presOf" srcId="{A059B2CE-A744-4BCA-BEFC-8EEF9307463D}" destId="{D1EC1EEB-D909-4693-8533-DFDA689427B7}" srcOrd="0" destOrd="0" presId="urn:microsoft.com/office/officeart/2005/8/layout/hierarchy1"/>
    <dgm:cxn modelId="{8D45082E-8965-4605-AFD5-413794D581A5}" srcId="{396E0930-E5EA-4084-A697-4FA441F9E2BF}" destId="{A059B2CE-A744-4BCA-BEFC-8EEF9307463D}" srcOrd="0" destOrd="0" parTransId="{57B68658-DD1B-4000-8E14-24AAE5F815E4}" sibTransId="{38B4B3AC-CFA0-4C5F-AD7C-18CA503E883F}"/>
    <dgm:cxn modelId="{CB1F7836-12F1-4E62-BA1F-01C6CD8300D8}" type="presOf" srcId="{57B68658-DD1B-4000-8E14-24AAE5F815E4}" destId="{8C98D654-B074-4F55-AF62-312BB4E6C164}" srcOrd="0" destOrd="0" presId="urn:microsoft.com/office/officeart/2005/8/layout/hierarchy1"/>
    <dgm:cxn modelId="{5184A552-1128-45AF-82EF-489B1B416E80}" type="presOf" srcId="{ABB2BC44-0D0D-47E1-AFC6-4966235DFA9E}" destId="{F38DFB59-BF95-423E-97F9-31435B4D7EC3}" srcOrd="0" destOrd="0" presId="urn:microsoft.com/office/officeart/2005/8/layout/hierarchy1"/>
    <dgm:cxn modelId="{83140083-1115-44FA-9173-4DCA15190B87}" srcId="{2DA1B35D-D433-483E-A363-6FFF936822A7}" destId="{ABB2BC44-0D0D-47E1-AFC6-4966235DFA9E}" srcOrd="0" destOrd="0" parTransId="{26825F26-F4D5-44C2-A7F5-AB3F3ED38711}" sibTransId="{A525603D-56DC-4D22-B3D8-AAFA79F3A5EF}"/>
    <dgm:cxn modelId="{3212568A-0D63-4D71-BA51-539DAEC7C369}" srcId="{ABB2BC44-0D0D-47E1-AFC6-4966235DFA9E}" destId="{396E0930-E5EA-4084-A697-4FA441F9E2BF}" srcOrd="1" destOrd="0" parTransId="{D7D4BE70-257C-47CC-BA20-907AD50BD198}" sibTransId="{DA7CCB6C-7786-44D1-A17D-4849678DBCD0}"/>
    <dgm:cxn modelId="{F6F5E68F-B134-4931-9023-D8EAC81B99D5}" type="presOf" srcId="{C63429FC-EA5F-4A3A-A959-972FFAC3A16E}" destId="{F936E81D-C52D-4482-A25B-672B7267B490}" srcOrd="0" destOrd="0" presId="urn:microsoft.com/office/officeart/2005/8/layout/hierarchy1"/>
    <dgm:cxn modelId="{844A319C-FEB8-4AA8-B792-6ECB6D66E089}" type="presOf" srcId="{52F04143-7877-49D8-B183-6B8CE7C419EA}" destId="{D8089FDE-2C0E-4682-B455-C72C0A85F305}" srcOrd="0" destOrd="0" presId="urn:microsoft.com/office/officeart/2005/8/layout/hierarchy1"/>
    <dgm:cxn modelId="{4BFE44C1-848B-449B-BF68-B87DA5CBB372}" type="presOf" srcId="{0C1D5D54-D7F5-44B0-B9B5-FDC22486FFD4}" destId="{332D1158-223F-43A7-B8BB-8838E61D8DE4}" srcOrd="0" destOrd="0" presId="urn:microsoft.com/office/officeart/2005/8/layout/hierarchy1"/>
    <dgm:cxn modelId="{7D8144CD-3D98-419D-AFA8-08EADA57A6C4}" srcId="{52F04143-7877-49D8-B183-6B8CE7C419EA}" destId="{2F28E8BB-6105-475C-8503-A8462B0BFF7E}" srcOrd="0" destOrd="0" parTransId="{C63429FC-EA5F-4A3A-A959-972FFAC3A16E}" sibTransId="{B62BB3BC-7B67-4598-A588-76F0F25546F6}"/>
    <dgm:cxn modelId="{BA23D1D4-6A34-40C1-8E0D-773376BE1844}" type="presOf" srcId="{396E0930-E5EA-4084-A697-4FA441F9E2BF}" destId="{22B46847-9018-4CC0-BB11-2E7AA4F616C8}" srcOrd="0" destOrd="0" presId="urn:microsoft.com/office/officeart/2005/8/layout/hierarchy1"/>
    <dgm:cxn modelId="{9B1AB8E0-5959-4DE5-8FAD-0CB9D38A8479}" type="presOf" srcId="{D7D4BE70-257C-47CC-BA20-907AD50BD198}" destId="{8E51E5C1-1184-40FA-A514-C11417275B8F}" srcOrd="0" destOrd="0" presId="urn:microsoft.com/office/officeart/2005/8/layout/hierarchy1"/>
    <dgm:cxn modelId="{7F31C6E1-EDE0-4A11-A1B0-07C80A2671CE}" type="presOf" srcId="{2F28E8BB-6105-475C-8503-A8462B0BFF7E}" destId="{560EE741-0DB8-4CF3-BC15-9BE361580176}" srcOrd="0" destOrd="0" presId="urn:microsoft.com/office/officeart/2005/8/layout/hierarchy1"/>
    <dgm:cxn modelId="{F943BBE4-1D3E-467D-BBDD-8E35B634869D}" type="presOf" srcId="{2DA1B35D-D433-483E-A363-6FFF936822A7}" destId="{C7005ACA-F068-4058-B40C-96E7B49FD227}" srcOrd="0" destOrd="0" presId="urn:microsoft.com/office/officeart/2005/8/layout/hierarchy1"/>
    <dgm:cxn modelId="{70D830C6-39F5-448A-A7FB-FC33E5BE5C0F}" type="presParOf" srcId="{C7005ACA-F068-4058-B40C-96E7B49FD227}" destId="{3CF70F5B-E413-426D-8A1D-832C5848626F}" srcOrd="0" destOrd="0" presId="urn:microsoft.com/office/officeart/2005/8/layout/hierarchy1"/>
    <dgm:cxn modelId="{E560443D-B261-43DA-8987-A4FB27D9AE38}" type="presParOf" srcId="{3CF70F5B-E413-426D-8A1D-832C5848626F}" destId="{94A0A745-A2FF-460C-B02D-25907B529BF3}" srcOrd="0" destOrd="0" presId="urn:microsoft.com/office/officeart/2005/8/layout/hierarchy1"/>
    <dgm:cxn modelId="{1FA2476A-44FA-4C1E-B01C-4153FAA35DA4}" type="presParOf" srcId="{94A0A745-A2FF-460C-B02D-25907B529BF3}" destId="{D0DCD023-0F23-46A3-AE19-19FB6D0BA462}" srcOrd="0" destOrd="0" presId="urn:microsoft.com/office/officeart/2005/8/layout/hierarchy1"/>
    <dgm:cxn modelId="{3D7E11F3-D2EA-4BF4-8EF2-B1CF2C9F973F}" type="presParOf" srcId="{94A0A745-A2FF-460C-B02D-25907B529BF3}" destId="{F38DFB59-BF95-423E-97F9-31435B4D7EC3}" srcOrd="1" destOrd="0" presId="urn:microsoft.com/office/officeart/2005/8/layout/hierarchy1"/>
    <dgm:cxn modelId="{001FB189-4017-4E00-87D6-71C7A9D8F775}" type="presParOf" srcId="{3CF70F5B-E413-426D-8A1D-832C5848626F}" destId="{847F09FD-7D60-4E49-8D36-D0959D500BFC}" srcOrd="1" destOrd="0" presId="urn:microsoft.com/office/officeart/2005/8/layout/hierarchy1"/>
    <dgm:cxn modelId="{F1CAB85A-1A49-43AD-8BD5-94EFA0DE3034}" type="presParOf" srcId="{847F09FD-7D60-4E49-8D36-D0959D500BFC}" destId="{332D1158-223F-43A7-B8BB-8838E61D8DE4}" srcOrd="0" destOrd="0" presId="urn:microsoft.com/office/officeart/2005/8/layout/hierarchy1"/>
    <dgm:cxn modelId="{7C10D932-313E-4170-9672-39D42CAC41F6}" type="presParOf" srcId="{847F09FD-7D60-4E49-8D36-D0959D500BFC}" destId="{1C711540-8155-496F-AE45-A43C31EE9D31}" srcOrd="1" destOrd="0" presId="urn:microsoft.com/office/officeart/2005/8/layout/hierarchy1"/>
    <dgm:cxn modelId="{B285F845-9831-49B8-9345-376F966D98DF}" type="presParOf" srcId="{1C711540-8155-496F-AE45-A43C31EE9D31}" destId="{23FCA892-82E5-44C7-A982-A063D4514D27}" srcOrd="0" destOrd="0" presId="urn:microsoft.com/office/officeart/2005/8/layout/hierarchy1"/>
    <dgm:cxn modelId="{7A8302AA-A459-414E-9732-3CB99D895F25}" type="presParOf" srcId="{23FCA892-82E5-44C7-A982-A063D4514D27}" destId="{40B79369-6AFB-403E-BC13-3B891199139B}" srcOrd="0" destOrd="0" presId="urn:microsoft.com/office/officeart/2005/8/layout/hierarchy1"/>
    <dgm:cxn modelId="{D01F9A6B-4796-49CD-AEE2-706F61638AD0}" type="presParOf" srcId="{23FCA892-82E5-44C7-A982-A063D4514D27}" destId="{D8089FDE-2C0E-4682-B455-C72C0A85F305}" srcOrd="1" destOrd="0" presId="urn:microsoft.com/office/officeart/2005/8/layout/hierarchy1"/>
    <dgm:cxn modelId="{44D9E7D8-6CB6-424E-9D62-A047E32DD786}" type="presParOf" srcId="{1C711540-8155-496F-AE45-A43C31EE9D31}" destId="{CFC62C44-F00F-457F-8559-6ABF3A10B680}" srcOrd="1" destOrd="0" presId="urn:microsoft.com/office/officeart/2005/8/layout/hierarchy1"/>
    <dgm:cxn modelId="{76907B69-63A3-46D9-AB70-FFD947603E15}" type="presParOf" srcId="{CFC62C44-F00F-457F-8559-6ABF3A10B680}" destId="{F936E81D-C52D-4482-A25B-672B7267B490}" srcOrd="0" destOrd="0" presId="urn:microsoft.com/office/officeart/2005/8/layout/hierarchy1"/>
    <dgm:cxn modelId="{3ADF8865-95F5-4458-BF0B-7A8A951FED68}" type="presParOf" srcId="{CFC62C44-F00F-457F-8559-6ABF3A10B680}" destId="{269B7C81-893F-434F-A68D-B636F1445684}" srcOrd="1" destOrd="0" presId="urn:microsoft.com/office/officeart/2005/8/layout/hierarchy1"/>
    <dgm:cxn modelId="{D51D10B3-FF48-4D1C-ABC0-2BDB664B5346}" type="presParOf" srcId="{269B7C81-893F-434F-A68D-B636F1445684}" destId="{5FF95958-273F-45D2-A19B-8D9BE1B86BED}" srcOrd="0" destOrd="0" presId="urn:microsoft.com/office/officeart/2005/8/layout/hierarchy1"/>
    <dgm:cxn modelId="{4E1CBF1F-F9E3-475F-9FA0-4D108B470C88}" type="presParOf" srcId="{5FF95958-273F-45D2-A19B-8D9BE1B86BED}" destId="{C1DEE482-E089-4070-A519-7DDE047B4280}" srcOrd="0" destOrd="0" presId="urn:microsoft.com/office/officeart/2005/8/layout/hierarchy1"/>
    <dgm:cxn modelId="{E6A16F73-D4C1-4C90-A2AF-8A6D51945A95}" type="presParOf" srcId="{5FF95958-273F-45D2-A19B-8D9BE1B86BED}" destId="{560EE741-0DB8-4CF3-BC15-9BE361580176}" srcOrd="1" destOrd="0" presId="urn:microsoft.com/office/officeart/2005/8/layout/hierarchy1"/>
    <dgm:cxn modelId="{4851FC9F-9C77-4233-9B5D-F8DEAE7B8378}" type="presParOf" srcId="{269B7C81-893F-434F-A68D-B636F1445684}" destId="{A13D8385-FD4D-4E64-8328-79CE413051AF}" srcOrd="1" destOrd="0" presId="urn:microsoft.com/office/officeart/2005/8/layout/hierarchy1"/>
    <dgm:cxn modelId="{1FEBB834-8BED-48E3-8976-5AEC8AB6626E}" type="presParOf" srcId="{847F09FD-7D60-4E49-8D36-D0959D500BFC}" destId="{8E51E5C1-1184-40FA-A514-C11417275B8F}" srcOrd="2" destOrd="0" presId="urn:microsoft.com/office/officeart/2005/8/layout/hierarchy1"/>
    <dgm:cxn modelId="{05B82560-79E6-4066-9A94-83C720CA2939}" type="presParOf" srcId="{847F09FD-7D60-4E49-8D36-D0959D500BFC}" destId="{B6766211-F7E3-4744-9519-3B37C4B81876}" srcOrd="3" destOrd="0" presId="urn:microsoft.com/office/officeart/2005/8/layout/hierarchy1"/>
    <dgm:cxn modelId="{8FDDC836-F624-4601-AC24-D42C88F2D697}" type="presParOf" srcId="{B6766211-F7E3-4744-9519-3B37C4B81876}" destId="{304131D5-459D-4085-8C35-604083B6E65D}" srcOrd="0" destOrd="0" presId="urn:microsoft.com/office/officeart/2005/8/layout/hierarchy1"/>
    <dgm:cxn modelId="{F10699E2-AA39-44D9-B44E-4D4FDA1D6181}" type="presParOf" srcId="{304131D5-459D-4085-8C35-604083B6E65D}" destId="{D7650904-C08B-49CE-AA96-FB6AD3C29925}" srcOrd="0" destOrd="0" presId="urn:microsoft.com/office/officeart/2005/8/layout/hierarchy1"/>
    <dgm:cxn modelId="{D9AB9062-7F24-46FC-B064-7CD301426E3A}" type="presParOf" srcId="{304131D5-459D-4085-8C35-604083B6E65D}" destId="{22B46847-9018-4CC0-BB11-2E7AA4F616C8}" srcOrd="1" destOrd="0" presId="urn:microsoft.com/office/officeart/2005/8/layout/hierarchy1"/>
    <dgm:cxn modelId="{C7A410C5-2B87-4F16-8946-C85D3DE3704D}" type="presParOf" srcId="{B6766211-F7E3-4744-9519-3B37C4B81876}" destId="{0DD69616-52D7-4643-BA69-91573B1B884B}" srcOrd="1" destOrd="0" presId="urn:microsoft.com/office/officeart/2005/8/layout/hierarchy1"/>
    <dgm:cxn modelId="{6E6D3339-B01B-4637-B0C6-EE4862C5F1E0}" type="presParOf" srcId="{0DD69616-52D7-4643-BA69-91573B1B884B}" destId="{8C98D654-B074-4F55-AF62-312BB4E6C164}" srcOrd="0" destOrd="0" presId="urn:microsoft.com/office/officeart/2005/8/layout/hierarchy1"/>
    <dgm:cxn modelId="{1B79E197-897F-4BA5-8308-78B9BD769205}" type="presParOf" srcId="{0DD69616-52D7-4643-BA69-91573B1B884B}" destId="{4B8D58A5-A1D7-414B-8544-F202406C4F2D}" srcOrd="1" destOrd="0" presId="urn:microsoft.com/office/officeart/2005/8/layout/hierarchy1"/>
    <dgm:cxn modelId="{7E3D78DD-C314-44CD-8F8A-30B5DD065DC6}" type="presParOf" srcId="{4B8D58A5-A1D7-414B-8544-F202406C4F2D}" destId="{199CD1CF-F56A-4BD5-A76A-8B82049F8E72}" srcOrd="0" destOrd="0" presId="urn:microsoft.com/office/officeart/2005/8/layout/hierarchy1"/>
    <dgm:cxn modelId="{45DFD6CB-D038-4310-9B27-7901725ACB45}" type="presParOf" srcId="{199CD1CF-F56A-4BD5-A76A-8B82049F8E72}" destId="{EE9B9B6D-76B5-4832-BA5B-D9C2F96BB6F3}" srcOrd="0" destOrd="0" presId="urn:microsoft.com/office/officeart/2005/8/layout/hierarchy1"/>
    <dgm:cxn modelId="{AA764135-FC9C-4705-A2E5-ED88EC704554}" type="presParOf" srcId="{199CD1CF-F56A-4BD5-A76A-8B82049F8E72}" destId="{D1EC1EEB-D909-4693-8533-DFDA689427B7}" srcOrd="1" destOrd="0" presId="urn:microsoft.com/office/officeart/2005/8/layout/hierarchy1"/>
    <dgm:cxn modelId="{1569CA6D-2A79-4351-AFA6-71902377074A}" type="presParOf" srcId="{4B8D58A5-A1D7-414B-8544-F202406C4F2D}" destId="{436DBC1F-5C35-4899-8C8B-149D066130A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10C8DA-05C1-4226-A50B-4F6D6A8CEDA9}">
      <dsp:nvSpPr>
        <dsp:cNvPr id="0" name=""/>
        <dsp:cNvSpPr/>
      </dsp:nvSpPr>
      <dsp:spPr>
        <a:xfrm rot="10800000">
          <a:off x="6759148" y="1424994"/>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68009" rIns="204026" bIns="68009" numCol="1" spcCol="1270" anchor="ctr" anchorCtr="0">
          <a:noAutofit/>
        </a:bodyPr>
        <a:lstStyle/>
        <a:p>
          <a:pPr marL="0" lvl="0" indent="0" algn="ctr" defTabSz="2266950" rtl="1">
            <a:lnSpc>
              <a:spcPct val="90000"/>
            </a:lnSpc>
            <a:spcBef>
              <a:spcPct val="0"/>
            </a:spcBef>
            <a:spcAft>
              <a:spcPct val="35000"/>
            </a:spcAft>
            <a:buNone/>
          </a:pPr>
          <a:r>
            <a:rPr lang="he-IL" sz="5100" kern="1200" dirty="0"/>
            <a:t>מילי</a:t>
          </a:r>
        </a:p>
      </dsp:txBody>
      <dsp:txXfrm rot="10800000">
        <a:off x="7509822" y="1424994"/>
        <a:ext cx="2252022" cy="1501348"/>
      </dsp:txXfrm>
    </dsp:sp>
    <dsp:sp modelId="{1C0C7B7A-2A98-41FD-A18E-18652E9A6423}">
      <dsp:nvSpPr>
        <dsp:cNvPr id="0" name=""/>
        <dsp:cNvSpPr/>
      </dsp:nvSpPr>
      <dsp:spPr>
        <a:xfrm rot="10800000">
          <a:off x="3381114" y="1424994"/>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68009" rIns="204026" bIns="68009" numCol="1" spcCol="1270" anchor="ctr" anchorCtr="0">
          <a:noAutofit/>
        </a:bodyPr>
        <a:lstStyle/>
        <a:p>
          <a:pPr marL="0" lvl="0" indent="0" algn="ctr" defTabSz="2266950" rtl="1">
            <a:lnSpc>
              <a:spcPct val="90000"/>
            </a:lnSpc>
            <a:spcBef>
              <a:spcPct val="0"/>
            </a:spcBef>
            <a:spcAft>
              <a:spcPct val="35000"/>
            </a:spcAft>
            <a:buNone/>
          </a:pPr>
          <a:r>
            <a:rPr lang="he-IL" sz="5100" kern="1200" dirty="0"/>
            <a:t>לא ממסרן</a:t>
          </a:r>
        </a:p>
      </dsp:txBody>
      <dsp:txXfrm rot="10800000">
        <a:off x="4131788" y="1424994"/>
        <a:ext cx="2252022" cy="1501348"/>
      </dsp:txXfrm>
    </dsp:sp>
    <dsp:sp modelId="{084ED271-143B-4EFD-BC9E-164D77230C0E}">
      <dsp:nvSpPr>
        <dsp:cNvPr id="0" name=""/>
        <dsp:cNvSpPr/>
      </dsp:nvSpPr>
      <dsp:spPr>
        <a:xfrm rot="10800000">
          <a:off x="3080" y="1424994"/>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68009" rIns="204026" bIns="68009" numCol="1" spcCol="1270" anchor="ctr" anchorCtr="0">
          <a:noAutofit/>
        </a:bodyPr>
        <a:lstStyle/>
        <a:p>
          <a:pPr marL="0" lvl="0" indent="0" algn="ctr" defTabSz="2266950" rtl="1">
            <a:lnSpc>
              <a:spcPct val="90000"/>
            </a:lnSpc>
            <a:spcBef>
              <a:spcPct val="0"/>
            </a:spcBef>
            <a:spcAft>
              <a:spcPct val="35000"/>
            </a:spcAft>
            <a:buNone/>
          </a:pPr>
          <a:r>
            <a:rPr lang="he-IL" sz="5100" kern="1200" dirty="0"/>
            <a:t>לשליח</a:t>
          </a:r>
        </a:p>
      </dsp:txBody>
      <dsp:txXfrm rot="10800000">
        <a:off x="753754" y="1424994"/>
        <a:ext cx="2252022" cy="15013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B690F-D948-4CF4-8ABF-D6A0A2BA35E1}">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51E5C1-1184-40FA-A514-C11417275B8F}">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36E81D-C52D-4482-A25B-672B7267B490}">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2D1158-223F-43A7-B8BB-8838E61D8DE4}">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DCD023-0F23-46A3-AE19-19FB6D0BA462}">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8DFB59-BF95-423E-97F9-31435B4D7EC3}">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שליחות ב"מילי"- תלוי על הסוג של מינוי שליחות:</a:t>
          </a:r>
        </a:p>
      </dsp:txBody>
      <dsp:txXfrm>
        <a:off x="4543458" y="209752"/>
        <a:ext cx="1615068" cy="1002793"/>
      </dsp:txXfrm>
    </dsp:sp>
    <dsp:sp modelId="{40B79369-6AFB-403E-BC13-3B891199139B}">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089FDE-2C0E-4682-B455-C72C0A85F305}">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מדין יד-  סתם שליחות</a:t>
          </a:r>
        </a:p>
      </dsp:txBody>
      <dsp:txXfrm>
        <a:off x="3518341" y="1762804"/>
        <a:ext cx="1615068" cy="1002793"/>
      </dsp:txXfrm>
    </dsp:sp>
    <dsp:sp modelId="{C1DEE482-E089-4070-A519-7DDE047B4280}">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0EE741-0DB8-4CF3-BC15-9BE361580176}">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"מילי" לא ממסרן לשליח</a:t>
          </a:r>
        </a:p>
      </dsp:txBody>
      <dsp:txXfrm>
        <a:off x="3518341" y="3315857"/>
        <a:ext cx="1615068" cy="1002793"/>
      </dsp:txXfrm>
    </dsp:sp>
    <dsp:sp modelId="{D7650904-C08B-49CE-AA96-FB6AD3C29925}">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B46847-9018-4CC0-BB11-2E7AA4F616C8}">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מדין נתינת רשות- שליחות עם קנין</a:t>
          </a:r>
        </a:p>
      </dsp:txBody>
      <dsp:txXfrm>
        <a:off x="5568575" y="1762804"/>
        <a:ext cx="1615068" cy="1002793"/>
      </dsp:txXfrm>
    </dsp:sp>
    <dsp:sp modelId="{382CDF89-1C82-492C-B1CC-147C7007C9F6}">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F918D8-76AD-462D-AF42-0B012A9B2066}">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והקנין מוסר בעלות </a:t>
          </a:r>
          <a:r>
            <a:rPr lang="he-IL" sz="1600" kern="1200" dirty="0" err="1"/>
            <a:t>הענין</a:t>
          </a:r>
          <a:r>
            <a:rPr lang="he-IL" sz="1600" kern="1200" dirty="0"/>
            <a:t> לשליח, ואז הוא הבעל דבר ושליח עושה שליח</a:t>
          </a:r>
        </a:p>
      </dsp:txBody>
      <dsp:txXfrm>
        <a:off x="5568575" y="3315857"/>
        <a:ext cx="1615068" cy="100279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DFDEA-A152-4008-8B66-3AF837463A07}">
      <dsp:nvSpPr>
        <dsp:cNvPr id="0" name=""/>
        <dsp:cNvSpPr/>
      </dsp:nvSpPr>
      <dsp:spPr>
        <a:xfrm>
          <a:off x="1102905" y="1558068"/>
          <a:ext cx="3360576" cy="639731"/>
        </a:xfrm>
        <a:custGeom>
          <a:avLst/>
          <a:gdLst/>
          <a:ahLst/>
          <a:cxnLst/>
          <a:rect l="0" t="0" r="0" b="0"/>
          <a:pathLst>
            <a:path>
              <a:moveTo>
                <a:pt x="3360576" y="0"/>
              </a:moveTo>
              <a:lnTo>
                <a:pt x="3360576"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79751C-997B-4FFB-B1E2-15ABA84A76B4}">
      <dsp:nvSpPr>
        <dsp:cNvPr id="0" name=""/>
        <dsp:cNvSpPr/>
      </dsp:nvSpPr>
      <dsp:spPr>
        <a:xfrm>
          <a:off x="3745646" y="3594577"/>
          <a:ext cx="91440" cy="639731"/>
        </a:xfrm>
        <a:custGeom>
          <a:avLst/>
          <a:gdLst/>
          <a:ahLst/>
          <a:cxnLst/>
          <a:rect l="0" t="0" r="0" b="0"/>
          <a:pathLst>
            <a:path>
              <a:moveTo>
                <a:pt x="45720" y="0"/>
              </a:moveTo>
              <a:lnTo>
                <a:pt x="4572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EC13C9-8B46-4681-AF11-2F24B0AC3141}">
      <dsp:nvSpPr>
        <dsp:cNvPr id="0" name=""/>
        <dsp:cNvSpPr/>
      </dsp:nvSpPr>
      <dsp:spPr>
        <a:xfrm>
          <a:off x="3791366" y="1558068"/>
          <a:ext cx="672115" cy="639731"/>
        </a:xfrm>
        <a:custGeom>
          <a:avLst/>
          <a:gdLst/>
          <a:ahLst/>
          <a:cxnLst/>
          <a:rect l="0" t="0" r="0" b="0"/>
          <a:pathLst>
            <a:path>
              <a:moveTo>
                <a:pt x="672115" y="0"/>
              </a:moveTo>
              <a:lnTo>
                <a:pt x="672115"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47E0C0-BDC2-43E3-ABBC-E8D4F39F7D29}">
      <dsp:nvSpPr>
        <dsp:cNvPr id="0" name=""/>
        <dsp:cNvSpPr/>
      </dsp:nvSpPr>
      <dsp:spPr>
        <a:xfrm>
          <a:off x="6479827" y="3594577"/>
          <a:ext cx="1344230" cy="639731"/>
        </a:xfrm>
        <a:custGeom>
          <a:avLst/>
          <a:gdLst/>
          <a:ahLst/>
          <a:cxnLst/>
          <a:rect l="0" t="0" r="0" b="0"/>
          <a:pathLst>
            <a:path>
              <a:moveTo>
                <a:pt x="1344230" y="0"/>
              </a:moveTo>
              <a:lnTo>
                <a:pt x="1344230" y="435958"/>
              </a:lnTo>
              <a:lnTo>
                <a:pt x="0" y="435958"/>
              </a:lnTo>
              <a:lnTo>
                <a:pt x="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008BB5-91C7-4267-A1F6-A92AAE44398C}">
      <dsp:nvSpPr>
        <dsp:cNvPr id="0" name=""/>
        <dsp:cNvSpPr/>
      </dsp:nvSpPr>
      <dsp:spPr>
        <a:xfrm>
          <a:off x="7824058" y="3594577"/>
          <a:ext cx="1344230" cy="639731"/>
        </a:xfrm>
        <a:custGeom>
          <a:avLst/>
          <a:gdLst/>
          <a:ahLst/>
          <a:cxnLst/>
          <a:rect l="0" t="0" r="0" b="0"/>
          <a:pathLst>
            <a:path>
              <a:moveTo>
                <a:pt x="0" y="0"/>
              </a:moveTo>
              <a:lnTo>
                <a:pt x="0" y="435958"/>
              </a:lnTo>
              <a:lnTo>
                <a:pt x="1344230" y="435958"/>
              </a:lnTo>
              <a:lnTo>
                <a:pt x="1344230" y="63973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38B833-D703-4321-B2B9-727495FC2187}">
      <dsp:nvSpPr>
        <dsp:cNvPr id="0" name=""/>
        <dsp:cNvSpPr/>
      </dsp:nvSpPr>
      <dsp:spPr>
        <a:xfrm>
          <a:off x="4463481" y="1558068"/>
          <a:ext cx="3360576" cy="639731"/>
        </a:xfrm>
        <a:custGeom>
          <a:avLst/>
          <a:gdLst/>
          <a:ahLst/>
          <a:cxnLst/>
          <a:rect l="0" t="0" r="0" b="0"/>
          <a:pathLst>
            <a:path>
              <a:moveTo>
                <a:pt x="0" y="0"/>
              </a:moveTo>
              <a:lnTo>
                <a:pt x="0" y="435958"/>
              </a:lnTo>
              <a:lnTo>
                <a:pt x="3360576" y="435958"/>
              </a:lnTo>
              <a:lnTo>
                <a:pt x="3360576"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6DE656-3573-4F26-ABA4-E1B340DC1F0E}">
      <dsp:nvSpPr>
        <dsp:cNvPr id="0" name=""/>
        <dsp:cNvSpPr/>
      </dsp:nvSpPr>
      <dsp:spPr>
        <a:xfrm>
          <a:off x="3363657" y="161290"/>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262DD-C838-44FD-8267-627CC46A5CBF}">
      <dsp:nvSpPr>
        <dsp:cNvPr id="0" name=""/>
        <dsp:cNvSpPr/>
      </dsp:nvSpPr>
      <dsp:spPr>
        <a:xfrm>
          <a:off x="3608062" y="393476"/>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מה הבעיה של "מילי"</a:t>
          </a:r>
        </a:p>
      </dsp:txBody>
      <dsp:txXfrm>
        <a:off x="3648972" y="434386"/>
        <a:ext cx="2117829" cy="1314957"/>
      </dsp:txXfrm>
    </dsp:sp>
    <dsp:sp modelId="{0D0768D3-2F59-4BA6-A8AC-86C9176FB643}">
      <dsp:nvSpPr>
        <dsp:cNvPr id="0" name=""/>
        <dsp:cNvSpPr/>
      </dsp:nvSpPr>
      <dsp:spPr>
        <a:xfrm>
          <a:off x="6724233" y="2197800"/>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221356-439C-49D6-A378-A08CD617D2A3}">
      <dsp:nvSpPr>
        <dsp:cNvPr id="0" name=""/>
        <dsp:cNvSpPr/>
      </dsp:nvSpPr>
      <dsp:spPr>
        <a:xfrm>
          <a:off x="6968638" y="2429985"/>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שליח 1</a:t>
          </a:r>
        </a:p>
      </dsp:txBody>
      <dsp:txXfrm>
        <a:off x="7009548" y="2470895"/>
        <a:ext cx="2117829" cy="1314957"/>
      </dsp:txXfrm>
    </dsp:sp>
    <dsp:sp modelId="{25E1697C-D42F-4CA2-897A-690F43938605}">
      <dsp:nvSpPr>
        <dsp:cNvPr id="0" name=""/>
        <dsp:cNvSpPr/>
      </dsp:nvSpPr>
      <dsp:spPr>
        <a:xfrm>
          <a:off x="8068463" y="4234309"/>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96C3F6-2E16-4573-BE57-28A5ECAE3558}">
      <dsp:nvSpPr>
        <dsp:cNvPr id="0" name=""/>
        <dsp:cNvSpPr/>
      </dsp:nvSpPr>
      <dsp:spPr>
        <a:xfrm>
          <a:off x="8312869" y="4466494"/>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err="1"/>
            <a:t>ריב"ש</a:t>
          </a:r>
          <a:r>
            <a:rPr lang="he-IL" sz="1700" kern="1200" dirty="0"/>
            <a:t>- בשעה שהוא מנסה להעביר הוא לא לובש הכובע של שליחות</a:t>
          </a:r>
        </a:p>
      </dsp:txBody>
      <dsp:txXfrm>
        <a:off x="8353779" y="4507404"/>
        <a:ext cx="2117829" cy="1314957"/>
      </dsp:txXfrm>
    </dsp:sp>
    <dsp:sp modelId="{2D4D253B-D5C2-41D9-BFD9-EEF3664D75B9}">
      <dsp:nvSpPr>
        <dsp:cNvPr id="0" name=""/>
        <dsp:cNvSpPr/>
      </dsp:nvSpPr>
      <dsp:spPr>
        <a:xfrm>
          <a:off x="5380002" y="4234309"/>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88CC7-DAD3-464A-A446-0E71A8FB3D59}">
      <dsp:nvSpPr>
        <dsp:cNvPr id="0" name=""/>
        <dsp:cNvSpPr/>
      </dsp:nvSpPr>
      <dsp:spPr>
        <a:xfrm>
          <a:off x="5624408" y="4466494"/>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ר"י </a:t>
          </a:r>
          <a:r>
            <a:rPr lang="he-IL" sz="1700" kern="1200" dirty="0" err="1"/>
            <a:t>ברצלוני</a:t>
          </a:r>
          <a:r>
            <a:rPr lang="he-IL" sz="1700" kern="1200" dirty="0"/>
            <a:t>- סתם שליח הוי רק יד, ולא בעל דבר. וצריך קנין כדי להיות בעל דבר לעשות שליח אחר</a:t>
          </a:r>
        </a:p>
      </dsp:txBody>
      <dsp:txXfrm>
        <a:off x="5665318" y="4507404"/>
        <a:ext cx="2117829" cy="1314957"/>
      </dsp:txXfrm>
    </dsp:sp>
    <dsp:sp modelId="{90B4C5BA-6287-437F-8ECD-3128BD292808}">
      <dsp:nvSpPr>
        <dsp:cNvPr id="0" name=""/>
        <dsp:cNvSpPr/>
      </dsp:nvSpPr>
      <dsp:spPr>
        <a:xfrm>
          <a:off x="2691541" y="2197800"/>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F4C4C3-3DF0-4333-B209-C5609F8EA1F4}">
      <dsp:nvSpPr>
        <dsp:cNvPr id="0" name=""/>
        <dsp:cNvSpPr/>
      </dsp:nvSpPr>
      <dsp:spPr>
        <a:xfrm>
          <a:off x="2935947" y="2429985"/>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מסירת ה"מילי"</a:t>
          </a:r>
        </a:p>
      </dsp:txBody>
      <dsp:txXfrm>
        <a:off x="2976857" y="2470895"/>
        <a:ext cx="2117829" cy="1314957"/>
      </dsp:txXfrm>
    </dsp:sp>
    <dsp:sp modelId="{8AA9621A-A756-492B-8C3C-9D67696CA390}">
      <dsp:nvSpPr>
        <dsp:cNvPr id="0" name=""/>
        <dsp:cNvSpPr/>
      </dsp:nvSpPr>
      <dsp:spPr>
        <a:xfrm>
          <a:off x="2691541" y="4234309"/>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9DED39-5C6D-432D-930E-F58995FB43EF}">
      <dsp:nvSpPr>
        <dsp:cNvPr id="0" name=""/>
        <dsp:cNvSpPr/>
      </dsp:nvSpPr>
      <dsp:spPr>
        <a:xfrm>
          <a:off x="2935947" y="4466494"/>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רש"י- אין שום דרך להעביר את הדיבור לשני</a:t>
          </a:r>
        </a:p>
      </dsp:txBody>
      <dsp:txXfrm>
        <a:off x="2976857" y="4507404"/>
        <a:ext cx="2117829" cy="1314957"/>
      </dsp:txXfrm>
    </dsp:sp>
    <dsp:sp modelId="{43C2BDA4-E7BA-40B6-8BC1-5E9006B863A4}">
      <dsp:nvSpPr>
        <dsp:cNvPr id="0" name=""/>
        <dsp:cNvSpPr/>
      </dsp:nvSpPr>
      <dsp:spPr>
        <a:xfrm>
          <a:off x="3080" y="2197800"/>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EE0EE3-BED4-4D2B-ACB7-6E86ABDA429B}">
      <dsp:nvSpPr>
        <dsp:cNvPr id="0" name=""/>
        <dsp:cNvSpPr/>
      </dsp:nvSpPr>
      <dsp:spPr>
        <a:xfrm>
          <a:off x="247486" y="2429985"/>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שליח 2</a:t>
          </a:r>
        </a:p>
      </dsp:txBody>
      <dsp:txXfrm>
        <a:off x="288396" y="2470895"/>
        <a:ext cx="2117829" cy="131495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60FC1-2FA5-4F84-89B9-B90C54EBB96D}">
      <dsp:nvSpPr>
        <dsp:cNvPr id="0" name=""/>
        <dsp:cNvSpPr/>
      </dsp:nvSpPr>
      <dsp:spPr>
        <a:xfrm>
          <a:off x="833575" y="3475916"/>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0DFDEA-A152-4008-8B66-3AF837463A07}">
      <dsp:nvSpPr>
        <dsp:cNvPr id="0" name=""/>
        <dsp:cNvSpPr/>
      </dsp:nvSpPr>
      <dsp:spPr>
        <a:xfrm>
          <a:off x="879295" y="1854410"/>
          <a:ext cx="3210903" cy="509366"/>
        </a:xfrm>
        <a:custGeom>
          <a:avLst/>
          <a:gdLst/>
          <a:ahLst/>
          <a:cxnLst/>
          <a:rect l="0" t="0" r="0" b="0"/>
          <a:pathLst>
            <a:path>
              <a:moveTo>
                <a:pt x="3210903" y="0"/>
              </a:moveTo>
              <a:lnTo>
                <a:pt x="3210903" y="347118"/>
              </a:lnTo>
              <a:lnTo>
                <a:pt x="0" y="347118"/>
              </a:lnTo>
              <a:lnTo>
                <a:pt x="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79751C-997B-4FFB-B1E2-15ABA84A76B4}">
      <dsp:nvSpPr>
        <dsp:cNvPr id="0" name=""/>
        <dsp:cNvSpPr/>
      </dsp:nvSpPr>
      <dsp:spPr>
        <a:xfrm>
          <a:off x="2974177" y="3475916"/>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EC13C9-8B46-4681-AF11-2F24B0AC3141}">
      <dsp:nvSpPr>
        <dsp:cNvPr id="0" name=""/>
        <dsp:cNvSpPr/>
      </dsp:nvSpPr>
      <dsp:spPr>
        <a:xfrm>
          <a:off x="3019897" y="1854410"/>
          <a:ext cx="1070301" cy="509366"/>
        </a:xfrm>
        <a:custGeom>
          <a:avLst/>
          <a:gdLst/>
          <a:ahLst/>
          <a:cxnLst/>
          <a:rect l="0" t="0" r="0" b="0"/>
          <a:pathLst>
            <a:path>
              <a:moveTo>
                <a:pt x="1070301" y="0"/>
              </a:moveTo>
              <a:lnTo>
                <a:pt x="1070301" y="347118"/>
              </a:lnTo>
              <a:lnTo>
                <a:pt x="0" y="347118"/>
              </a:lnTo>
              <a:lnTo>
                <a:pt x="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28E705-1622-4A65-BBFB-A9AA26444326}">
      <dsp:nvSpPr>
        <dsp:cNvPr id="0" name=""/>
        <dsp:cNvSpPr/>
      </dsp:nvSpPr>
      <dsp:spPr>
        <a:xfrm>
          <a:off x="5160499" y="3475916"/>
          <a:ext cx="2140602" cy="509366"/>
        </a:xfrm>
        <a:custGeom>
          <a:avLst/>
          <a:gdLst/>
          <a:ahLst/>
          <a:cxnLst/>
          <a:rect l="0" t="0" r="0" b="0"/>
          <a:pathLst>
            <a:path>
              <a:moveTo>
                <a:pt x="2140602" y="0"/>
              </a:moveTo>
              <a:lnTo>
                <a:pt x="2140602" y="347118"/>
              </a:lnTo>
              <a:lnTo>
                <a:pt x="0" y="347118"/>
              </a:lnTo>
              <a:lnTo>
                <a:pt x="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47E0C0-BDC2-43E3-ABBC-E8D4F39F7D29}">
      <dsp:nvSpPr>
        <dsp:cNvPr id="0" name=""/>
        <dsp:cNvSpPr/>
      </dsp:nvSpPr>
      <dsp:spPr>
        <a:xfrm>
          <a:off x="7255382" y="3475916"/>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008BB5-91C7-4267-A1F6-A92AAE44398C}">
      <dsp:nvSpPr>
        <dsp:cNvPr id="0" name=""/>
        <dsp:cNvSpPr/>
      </dsp:nvSpPr>
      <dsp:spPr>
        <a:xfrm>
          <a:off x="7301102" y="3475916"/>
          <a:ext cx="2140602" cy="509366"/>
        </a:xfrm>
        <a:custGeom>
          <a:avLst/>
          <a:gdLst/>
          <a:ahLst/>
          <a:cxnLst/>
          <a:rect l="0" t="0" r="0" b="0"/>
          <a:pathLst>
            <a:path>
              <a:moveTo>
                <a:pt x="0" y="0"/>
              </a:moveTo>
              <a:lnTo>
                <a:pt x="0" y="347118"/>
              </a:lnTo>
              <a:lnTo>
                <a:pt x="2140602" y="347118"/>
              </a:lnTo>
              <a:lnTo>
                <a:pt x="2140602"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38B833-D703-4321-B2B9-727495FC2187}">
      <dsp:nvSpPr>
        <dsp:cNvPr id="0" name=""/>
        <dsp:cNvSpPr/>
      </dsp:nvSpPr>
      <dsp:spPr>
        <a:xfrm>
          <a:off x="4090198" y="1854410"/>
          <a:ext cx="3210903" cy="509366"/>
        </a:xfrm>
        <a:custGeom>
          <a:avLst/>
          <a:gdLst/>
          <a:ahLst/>
          <a:cxnLst/>
          <a:rect l="0" t="0" r="0" b="0"/>
          <a:pathLst>
            <a:path>
              <a:moveTo>
                <a:pt x="0" y="0"/>
              </a:moveTo>
              <a:lnTo>
                <a:pt x="0" y="347118"/>
              </a:lnTo>
              <a:lnTo>
                <a:pt x="3210903" y="347118"/>
              </a:lnTo>
              <a:lnTo>
                <a:pt x="3210903"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6DE656-3573-4F26-ABA4-E1B340DC1F0E}">
      <dsp:nvSpPr>
        <dsp:cNvPr id="0" name=""/>
        <dsp:cNvSpPr/>
      </dsp:nvSpPr>
      <dsp:spPr>
        <a:xfrm>
          <a:off x="3214497" y="742269"/>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262DD-C838-44FD-8267-627CC46A5CBF}">
      <dsp:nvSpPr>
        <dsp:cNvPr id="0" name=""/>
        <dsp:cNvSpPr/>
      </dsp:nvSpPr>
      <dsp:spPr>
        <a:xfrm>
          <a:off x="3409097" y="927140"/>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מה הבעיה של "מילי"</a:t>
          </a:r>
        </a:p>
      </dsp:txBody>
      <dsp:txXfrm>
        <a:off x="3441670" y="959713"/>
        <a:ext cx="1686255" cy="1046994"/>
      </dsp:txXfrm>
    </dsp:sp>
    <dsp:sp modelId="{0D0768D3-2F59-4BA6-A8AC-86C9176FB643}">
      <dsp:nvSpPr>
        <dsp:cNvPr id="0" name=""/>
        <dsp:cNvSpPr/>
      </dsp:nvSpPr>
      <dsp:spPr>
        <a:xfrm>
          <a:off x="6425401" y="236377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221356-439C-49D6-A378-A08CD617D2A3}">
      <dsp:nvSpPr>
        <dsp:cNvPr id="0" name=""/>
        <dsp:cNvSpPr/>
      </dsp:nvSpPr>
      <dsp:spPr>
        <a:xfrm>
          <a:off x="6620001" y="254864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שליח 1</a:t>
          </a:r>
        </a:p>
      </dsp:txBody>
      <dsp:txXfrm>
        <a:off x="6652574" y="2581219"/>
        <a:ext cx="1686255" cy="1046994"/>
      </dsp:txXfrm>
    </dsp:sp>
    <dsp:sp modelId="{25E1697C-D42F-4CA2-897A-690F43938605}">
      <dsp:nvSpPr>
        <dsp:cNvPr id="0" name=""/>
        <dsp:cNvSpPr/>
      </dsp:nvSpPr>
      <dsp:spPr>
        <a:xfrm>
          <a:off x="8566003" y="398528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96C3F6-2E16-4573-BE57-28A5ECAE3558}">
      <dsp:nvSpPr>
        <dsp:cNvPr id="0" name=""/>
        <dsp:cNvSpPr/>
      </dsp:nvSpPr>
      <dsp:spPr>
        <a:xfrm>
          <a:off x="8760603" y="41701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err="1"/>
            <a:t>ריב"ש</a:t>
          </a:r>
          <a:r>
            <a:rPr lang="he-IL" sz="1400" kern="1200" dirty="0"/>
            <a:t>- בשעה שהוא מנסה להעביר הוא לא לובש הכובע של שליחות</a:t>
          </a:r>
        </a:p>
      </dsp:txBody>
      <dsp:txXfrm>
        <a:off x="8793176" y="4202725"/>
        <a:ext cx="1686255" cy="1046994"/>
      </dsp:txXfrm>
    </dsp:sp>
    <dsp:sp modelId="{2D4D253B-D5C2-41D9-BFD9-EEF3664D75B9}">
      <dsp:nvSpPr>
        <dsp:cNvPr id="0" name=""/>
        <dsp:cNvSpPr/>
      </dsp:nvSpPr>
      <dsp:spPr>
        <a:xfrm>
          <a:off x="6425401" y="398528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88CC7-DAD3-464A-A446-0E71A8FB3D59}">
      <dsp:nvSpPr>
        <dsp:cNvPr id="0" name=""/>
        <dsp:cNvSpPr/>
      </dsp:nvSpPr>
      <dsp:spPr>
        <a:xfrm>
          <a:off x="6620001" y="41701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ר"י </a:t>
          </a:r>
          <a:r>
            <a:rPr lang="he-IL" sz="1400" kern="1200" dirty="0" err="1"/>
            <a:t>ברצלוני</a:t>
          </a:r>
          <a:r>
            <a:rPr lang="he-IL" sz="1400" kern="1200" dirty="0"/>
            <a:t>- סתם שליח הוי רק יד, ולא בעל דבר. וצריך קנין כדי להיות בעל דבר לעשות שליח אחר</a:t>
          </a:r>
        </a:p>
      </dsp:txBody>
      <dsp:txXfrm>
        <a:off x="6652574" y="4202725"/>
        <a:ext cx="1686255" cy="1046994"/>
      </dsp:txXfrm>
    </dsp:sp>
    <dsp:sp modelId="{C1E8D78C-EE2B-4518-B0E5-E8E9F3FA447C}">
      <dsp:nvSpPr>
        <dsp:cNvPr id="0" name=""/>
        <dsp:cNvSpPr/>
      </dsp:nvSpPr>
      <dsp:spPr>
        <a:xfrm>
          <a:off x="4284798" y="398528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A5DA6E-E034-4F69-A157-7F716E9F8D92}">
      <dsp:nvSpPr>
        <dsp:cNvPr id="0" name=""/>
        <dsp:cNvSpPr/>
      </dsp:nvSpPr>
      <dsp:spPr>
        <a:xfrm>
          <a:off x="4479399" y="41701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רי"ד – דרך כלל אין שליח עושה שליח, אבל אם החפצה היא ה"בעל סמכות" אפשר להעביר</a:t>
          </a:r>
        </a:p>
      </dsp:txBody>
      <dsp:txXfrm>
        <a:off x="4511972" y="4202725"/>
        <a:ext cx="1686255" cy="1046994"/>
      </dsp:txXfrm>
    </dsp:sp>
    <dsp:sp modelId="{90B4C5BA-6287-437F-8ECD-3128BD292808}">
      <dsp:nvSpPr>
        <dsp:cNvPr id="0" name=""/>
        <dsp:cNvSpPr/>
      </dsp:nvSpPr>
      <dsp:spPr>
        <a:xfrm>
          <a:off x="2144196" y="236377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F4C4C3-3DF0-4333-B209-C5609F8EA1F4}">
      <dsp:nvSpPr>
        <dsp:cNvPr id="0" name=""/>
        <dsp:cNvSpPr/>
      </dsp:nvSpPr>
      <dsp:spPr>
        <a:xfrm>
          <a:off x="2338796" y="254864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מסירת ה"מילי"</a:t>
          </a:r>
        </a:p>
      </dsp:txBody>
      <dsp:txXfrm>
        <a:off x="2371369" y="2581219"/>
        <a:ext cx="1686255" cy="1046994"/>
      </dsp:txXfrm>
    </dsp:sp>
    <dsp:sp modelId="{8AA9621A-A756-492B-8C3C-9D67696CA390}">
      <dsp:nvSpPr>
        <dsp:cNvPr id="0" name=""/>
        <dsp:cNvSpPr/>
      </dsp:nvSpPr>
      <dsp:spPr>
        <a:xfrm>
          <a:off x="2144196" y="398528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9DED39-5C6D-432D-930E-F58995FB43EF}">
      <dsp:nvSpPr>
        <dsp:cNvPr id="0" name=""/>
        <dsp:cNvSpPr/>
      </dsp:nvSpPr>
      <dsp:spPr>
        <a:xfrm>
          <a:off x="2338796" y="41701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רש"י- אין שום דרך להעביר את הדיבור לשני</a:t>
          </a:r>
        </a:p>
      </dsp:txBody>
      <dsp:txXfrm>
        <a:off x="2371369" y="4202725"/>
        <a:ext cx="1686255" cy="1046994"/>
      </dsp:txXfrm>
    </dsp:sp>
    <dsp:sp modelId="{43C2BDA4-E7BA-40B6-8BC1-5E9006B863A4}">
      <dsp:nvSpPr>
        <dsp:cNvPr id="0" name=""/>
        <dsp:cNvSpPr/>
      </dsp:nvSpPr>
      <dsp:spPr>
        <a:xfrm>
          <a:off x="3594" y="236377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EE0EE3-BED4-4D2B-ACB7-6E86ABDA429B}">
      <dsp:nvSpPr>
        <dsp:cNvPr id="0" name=""/>
        <dsp:cNvSpPr/>
      </dsp:nvSpPr>
      <dsp:spPr>
        <a:xfrm>
          <a:off x="198194" y="254864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שליח 2</a:t>
          </a:r>
        </a:p>
      </dsp:txBody>
      <dsp:txXfrm>
        <a:off x="230767" y="2581219"/>
        <a:ext cx="1686255" cy="1046994"/>
      </dsp:txXfrm>
    </dsp:sp>
    <dsp:sp modelId="{2D1BB85A-C1B4-460E-8C83-0348852FC1BC}">
      <dsp:nvSpPr>
        <dsp:cNvPr id="0" name=""/>
        <dsp:cNvSpPr/>
      </dsp:nvSpPr>
      <dsp:spPr>
        <a:xfrm>
          <a:off x="3594" y="398528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DCCC20-6789-44C2-AA19-E2B1C30A4F50}">
      <dsp:nvSpPr>
        <dsp:cNvPr id="0" name=""/>
        <dsp:cNvSpPr/>
      </dsp:nvSpPr>
      <dsp:spPr>
        <a:xfrm>
          <a:off x="198194" y="41701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endParaRPr lang="he-IL" sz="1400" kern="1200" dirty="0"/>
        </a:p>
      </dsp:txBody>
      <dsp:txXfrm>
        <a:off x="230767" y="4202725"/>
        <a:ext cx="1686255" cy="10469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60FC1-2FA5-4F84-89B9-B90C54EBB96D}">
      <dsp:nvSpPr>
        <dsp:cNvPr id="0" name=""/>
        <dsp:cNvSpPr/>
      </dsp:nvSpPr>
      <dsp:spPr>
        <a:xfrm>
          <a:off x="833575" y="3475916"/>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0DFDEA-A152-4008-8B66-3AF837463A07}">
      <dsp:nvSpPr>
        <dsp:cNvPr id="0" name=""/>
        <dsp:cNvSpPr/>
      </dsp:nvSpPr>
      <dsp:spPr>
        <a:xfrm>
          <a:off x="879295" y="1854410"/>
          <a:ext cx="3210903" cy="509366"/>
        </a:xfrm>
        <a:custGeom>
          <a:avLst/>
          <a:gdLst/>
          <a:ahLst/>
          <a:cxnLst/>
          <a:rect l="0" t="0" r="0" b="0"/>
          <a:pathLst>
            <a:path>
              <a:moveTo>
                <a:pt x="3210903" y="0"/>
              </a:moveTo>
              <a:lnTo>
                <a:pt x="3210903" y="347118"/>
              </a:lnTo>
              <a:lnTo>
                <a:pt x="0" y="347118"/>
              </a:lnTo>
              <a:lnTo>
                <a:pt x="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79751C-997B-4FFB-B1E2-15ABA84A76B4}">
      <dsp:nvSpPr>
        <dsp:cNvPr id="0" name=""/>
        <dsp:cNvSpPr/>
      </dsp:nvSpPr>
      <dsp:spPr>
        <a:xfrm>
          <a:off x="2974177" y="3475916"/>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EC13C9-8B46-4681-AF11-2F24B0AC3141}">
      <dsp:nvSpPr>
        <dsp:cNvPr id="0" name=""/>
        <dsp:cNvSpPr/>
      </dsp:nvSpPr>
      <dsp:spPr>
        <a:xfrm>
          <a:off x="3019897" y="1854410"/>
          <a:ext cx="1070301" cy="509366"/>
        </a:xfrm>
        <a:custGeom>
          <a:avLst/>
          <a:gdLst/>
          <a:ahLst/>
          <a:cxnLst/>
          <a:rect l="0" t="0" r="0" b="0"/>
          <a:pathLst>
            <a:path>
              <a:moveTo>
                <a:pt x="1070301" y="0"/>
              </a:moveTo>
              <a:lnTo>
                <a:pt x="1070301" y="347118"/>
              </a:lnTo>
              <a:lnTo>
                <a:pt x="0" y="347118"/>
              </a:lnTo>
              <a:lnTo>
                <a:pt x="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28E705-1622-4A65-BBFB-A9AA26444326}">
      <dsp:nvSpPr>
        <dsp:cNvPr id="0" name=""/>
        <dsp:cNvSpPr/>
      </dsp:nvSpPr>
      <dsp:spPr>
        <a:xfrm>
          <a:off x="5160499" y="3475916"/>
          <a:ext cx="2140602" cy="509366"/>
        </a:xfrm>
        <a:custGeom>
          <a:avLst/>
          <a:gdLst/>
          <a:ahLst/>
          <a:cxnLst/>
          <a:rect l="0" t="0" r="0" b="0"/>
          <a:pathLst>
            <a:path>
              <a:moveTo>
                <a:pt x="2140602" y="0"/>
              </a:moveTo>
              <a:lnTo>
                <a:pt x="2140602" y="347118"/>
              </a:lnTo>
              <a:lnTo>
                <a:pt x="0" y="347118"/>
              </a:lnTo>
              <a:lnTo>
                <a:pt x="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47E0C0-BDC2-43E3-ABBC-E8D4F39F7D29}">
      <dsp:nvSpPr>
        <dsp:cNvPr id="0" name=""/>
        <dsp:cNvSpPr/>
      </dsp:nvSpPr>
      <dsp:spPr>
        <a:xfrm>
          <a:off x="7255382" y="3475916"/>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008BB5-91C7-4267-A1F6-A92AAE44398C}">
      <dsp:nvSpPr>
        <dsp:cNvPr id="0" name=""/>
        <dsp:cNvSpPr/>
      </dsp:nvSpPr>
      <dsp:spPr>
        <a:xfrm>
          <a:off x="7301102" y="3475916"/>
          <a:ext cx="2140602" cy="509366"/>
        </a:xfrm>
        <a:custGeom>
          <a:avLst/>
          <a:gdLst/>
          <a:ahLst/>
          <a:cxnLst/>
          <a:rect l="0" t="0" r="0" b="0"/>
          <a:pathLst>
            <a:path>
              <a:moveTo>
                <a:pt x="0" y="0"/>
              </a:moveTo>
              <a:lnTo>
                <a:pt x="0" y="347118"/>
              </a:lnTo>
              <a:lnTo>
                <a:pt x="2140602" y="347118"/>
              </a:lnTo>
              <a:lnTo>
                <a:pt x="2140602"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38B833-D703-4321-B2B9-727495FC2187}">
      <dsp:nvSpPr>
        <dsp:cNvPr id="0" name=""/>
        <dsp:cNvSpPr/>
      </dsp:nvSpPr>
      <dsp:spPr>
        <a:xfrm>
          <a:off x="4090198" y="1854410"/>
          <a:ext cx="3210903" cy="509366"/>
        </a:xfrm>
        <a:custGeom>
          <a:avLst/>
          <a:gdLst/>
          <a:ahLst/>
          <a:cxnLst/>
          <a:rect l="0" t="0" r="0" b="0"/>
          <a:pathLst>
            <a:path>
              <a:moveTo>
                <a:pt x="0" y="0"/>
              </a:moveTo>
              <a:lnTo>
                <a:pt x="0" y="347118"/>
              </a:lnTo>
              <a:lnTo>
                <a:pt x="3210903" y="347118"/>
              </a:lnTo>
              <a:lnTo>
                <a:pt x="3210903"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6DE656-3573-4F26-ABA4-E1B340DC1F0E}">
      <dsp:nvSpPr>
        <dsp:cNvPr id="0" name=""/>
        <dsp:cNvSpPr/>
      </dsp:nvSpPr>
      <dsp:spPr>
        <a:xfrm>
          <a:off x="3214497" y="742269"/>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262DD-C838-44FD-8267-627CC46A5CBF}">
      <dsp:nvSpPr>
        <dsp:cNvPr id="0" name=""/>
        <dsp:cNvSpPr/>
      </dsp:nvSpPr>
      <dsp:spPr>
        <a:xfrm>
          <a:off x="3409097" y="927140"/>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מה הבעיה של "מילי"</a:t>
          </a:r>
        </a:p>
      </dsp:txBody>
      <dsp:txXfrm>
        <a:off x="3441670" y="959713"/>
        <a:ext cx="1686255" cy="1046994"/>
      </dsp:txXfrm>
    </dsp:sp>
    <dsp:sp modelId="{0D0768D3-2F59-4BA6-A8AC-86C9176FB643}">
      <dsp:nvSpPr>
        <dsp:cNvPr id="0" name=""/>
        <dsp:cNvSpPr/>
      </dsp:nvSpPr>
      <dsp:spPr>
        <a:xfrm>
          <a:off x="6425401" y="236377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221356-439C-49D6-A378-A08CD617D2A3}">
      <dsp:nvSpPr>
        <dsp:cNvPr id="0" name=""/>
        <dsp:cNvSpPr/>
      </dsp:nvSpPr>
      <dsp:spPr>
        <a:xfrm>
          <a:off x="6620001" y="254864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שליח 1</a:t>
          </a:r>
        </a:p>
      </dsp:txBody>
      <dsp:txXfrm>
        <a:off x="6652574" y="2581219"/>
        <a:ext cx="1686255" cy="1046994"/>
      </dsp:txXfrm>
    </dsp:sp>
    <dsp:sp modelId="{25E1697C-D42F-4CA2-897A-690F43938605}">
      <dsp:nvSpPr>
        <dsp:cNvPr id="0" name=""/>
        <dsp:cNvSpPr/>
      </dsp:nvSpPr>
      <dsp:spPr>
        <a:xfrm>
          <a:off x="8566003" y="398528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96C3F6-2E16-4573-BE57-28A5ECAE3558}">
      <dsp:nvSpPr>
        <dsp:cNvPr id="0" name=""/>
        <dsp:cNvSpPr/>
      </dsp:nvSpPr>
      <dsp:spPr>
        <a:xfrm>
          <a:off x="8760603" y="41701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err="1"/>
            <a:t>ריב"ש</a:t>
          </a:r>
          <a:r>
            <a:rPr lang="he-IL" sz="1200" kern="1200" dirty="0"/>
            <a:t>- בשעה שהוא מנסה להעביר הוא לא לובש הכובע של שליחות</a:t>
          </a:r>
        </a:p>
      </dsp:txBody>
      <dsp:txXfrm>
        <a:off x="8793176" y="4202725"/>
        <a:ext cx="1686255" cy="1046994"/>
      </dsp:txXfrm>
    </dsp:sp>
    <dsp:sp modelId="{2D4D253B-D5C2-41D9-BFD9-EEF3664D75B9}">
      <dsp:nvSpPr>
        <dsp:cNvPr id="0" name=""/>
        <dsp:cNvSpPr/>
      </dsp:nvSpPr>
      <dsp:spPr>
        <a:xfrm>
          <a:off x="6425401" y="398528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88CC7-DAD3-464A-A446-0E71A8FB3D59}">
      <dsp:nvSpPr>
        <dsp:cNvPr id="0" name=""/>
        <dsp:cNvSpPr/>
      </dsp:nvSpPr>
      <dsp:spPr>
        <a:xfrm>
          <a:off x="6620001" y="41701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ר"י </a:t>
          </a:r>
          <a:r>
            <a:rPr lang="he-IL" sz="1200" kern="1200" dirty="0" err="1"/>
            <a:t>ברצלוני</a:t>
          </a:r>
          <a:r>
            <a:rPr lang="he-IL" sz="1200" kern="1200" dirty="0"/>
            <a:t>- סתם שליח הוי רק יד, ולא בעל דבר. וצריך קנין כדי להיות בעל דבר לעשות שליח אחר</a:t>
          </a:r>
        </a:p>
      </dsp:txBody>
      <dsp:txXfrm>
        <a:off x="6652574" y="4202725"/>
        <a:ext cx="1686255" cy="1046994"/>
      </dsp:txXfrm>
    </dsp:sp>
    <dsp:sp modelId="{C1E8D78C-EE2B-4518-B0E5-E8E9F3FA447C}">
      <dsp:nvSpPr>
        <dsp:cNvPr id="0" name=""/>
        <dsp:cNvSpPr/>
      </dsp:nvSpPr>
      <dsp:spPr>
        <a:xfrm>
          <a:off x="4284798" y="398528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A5DA6E-E034-4F69-A157-7F716E9F8D92}">
      <dsp:nvSpPr>
        <dsp:cNvPr id="0" name=""/>
        <dsp:cNvSpPr/>
      </dsp:nvSpPr>
      <dsp:spPr>
        <a:xfrm>
          <a:off x="4479399" y="41701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רי"ד – דרך כלל אין שליח עושה שליח, אבל אם החפצה היא ה"בעל סמכות" אפשר להעביר</a:t>
          </a:r>
        </a:p>
      </dsp:txBody>
      <dsp:txXfrm>
        <a:off x="4511972" y="4202725"/>
        <a:ext cx="1686255" cy="1046994"/>
      </dsp:txXfrm>
    </dsp:sp>
    <dsp:sp modelId="{90B4C5BA-6287-437F-8ECD-3128BD292808}">
      <dsp:nvSpPr>
        <dsp:cNvPr id="0" name=""/>
        <dsp:cNvSpPr/>
      </dsp:nvSpPr>
      <dsp:spPr>
        <a:xfrm>
          <a:off x="2144196" y="236377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F4C4C3-3DF0-4333-B209-C5609F8EA1F4}">
      <dsp:nvSpPr>
        <dsp:cNvPr id="0" name=""/>
        <dsp:cNvSpPr/>
      </dsp:nvSpPr>
      <dsp:spPr>
        <a:xfrm>
          <a:off x="2338796" y="254864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מסירת ה"מילי"</a:t>
          </a:r>
        </a:p>
      </dsp:txBody>
      <dsp:txXfrm>
        <a:off x="2371369" y="2581219"/>
        <a:ext cx="1686255" cy="1046994"/>
      </dsp:txXfrm>
    </dsp:sp>
    <dsp:sp modelId="{8AA9621A-A756-492B-8C3C-9D67696CA390}">
      <dsp:nvSpPr>
        <dsp:cNvPr id="0" name=""/>
        <dsp:cNvSpPr/>
      </dsp:nvSpPr>
      <dsp:spPr>
        <a:xfrm>
          <a:off x="2144196" y="398528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9DED39-5C6D-432D-930E-F58995FB43EF}">
      <dsp:nvSpPr>
        <dsp:cNvPr id="0" name=""/>
        <dsp:cNvSpPr/>
      </dsp:nvSpPr>
      <dsp:spPr>
        <a:xfrm>
          <a:off x="2338796" y="41701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רש"י- אין שום דרך להעביר את הדיבור לשני</a:t>
          </a:r>
        </a:p>
      </dsp:txBody>
      <dsp:txXfrm>
        <a:off x="2371369" y="4202725"/>
        <a:ext cx="1686255" cy="1046994"/>
      </dsp:txXfrm>
    </dsp:sp>
    <dsp:sp modelId="{43C2BDA4-E7BA-40B6-8BC1-5E9006B863A4}">
      <dsp:nvSpPr>
        <dsp:cNvPr id="0" name=""/>
        <dsp:cNvSpPr/>
      </dsp:nvSpPr>
      <dsp:spPr>
        <a:xfrm>
          <a:off x="3594" y="236377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EE0EE3-BED4-4D2B-ACB7-6E86ABDA429B}">
      <dsp:nvSpPr>
        <dsp:cNvPr id="0" name=""/>
        <dsp:cNvSpPr/>
      </dsp:nvSpPr>
      <dsp:spPr>
        <a:xfrm>
          <a:off x="198194" y="254864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שליח 2</a:t>
          </a:r>
        </a:p>
      </dsp:txBody>
      <dsp:txXfrm>
        <a:off x="230767" y="2581219"/>
        <a:ext cx="1686255" cy="1046994"/>
      </dsp:txXfrm>
    </dsp:sp>
    <dsp:sp modelId="{2D1BB85A-C1B4-460E-8C83-0348852FC1BC}">
      <dsp:nvSpPr>
        <dsp:cNvPr id="0" name=""/>
        <dsp:cNvSpPr/>
      </dsp:nvSpPr>
      <dsp:spPr>
        <a:xfrm>
          <a:off x="3594" y="3985282"/>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DCCC20-6789-44C2-AA19-E2B1C30A4F50}">
      <dsp:nvSpPr>
        <dsp:cNvPr id="0" name=""/>
        <dsp:cNvSpPr/>
      </dsp:nvSpPr>
      <dsp:spPr>
        <a:xfrm>
          <a:off x="198194" y="41701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קדוש מדרוש- רק בגט שכאילו כבר מגורשת, ושאפשר לגרשה בעל </a:t>
          </a:r>
          <a:r>
            <a:rPr lang="he-IL" sz="1200" kern="1200" dirty="0" err="1"/>
            <a:t>כרחה</a:t>
          </a:r>
          <a:r>
            <a:rPr lang="he-IL" sz="1200" kern="1200" dirty="0"/>
            <a:t> השליח נחשב כיד בעל הבית לעשות שליח אחר</a:t>
          </a:r>
        </a:p>
      </dsp:txBody>
      <dsp:txXfrm>
        <a:off x="230767" y="4202725"/>
        <a:ext cx="1686255" cy="104699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60FC1-2FA5-4F84-89B9-B90C54EBB96D}">
      <dsp:nvSpPr>
        <dsp:cNvPr id="0" name=""/>
        <dsp:cNvSpPr/>
      </dsp:nvSpPr>
      <dsp:spPr>
        <a:xfrm>
          <a:off x="1018419" y="2619731"/>
          <a:ext cx="91440" cy="487862"/>
        </a:xfrm>
        <a:custGeom>
          <a:avLst/>
          <a:gdLst/>
          <a:ahLst/>
          <a:cxnLst/>
          <a:rect l="0" t="0" r="0" b="0"/>
          <a:pathLst>
            <a:path>
              <a:moveTo>
                <a:pt x="45720" y="0"/>
              </a:moveTo>
              <a:lnTo>
                <a:pt x="45720" y="487862"/>
              </a:lnTo>
            </a:path>
          </a:pathLst>
        </a:custGeom>
        <a:no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0DFDEA-A152-4008-8B66-3AF837463A07}">
      <dsp:nvSpPr>
        <dsp:cNvPr id="0" name=""/>
        <dsp:cNvSpPr/>
      </dsp:nvSpPr>
      <dsp:spPr>
        <a:xfrm>
          <a:off x="1064139"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79751C-997B-4FFB-B1E2-15ABA84A76B4}">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EC13C9-8B46-4681-AF11-2F24B0AC3141}">
      <dsp:nvSpPr>
        <dsp:cNvPr id="0" name=""/>
        <dsp:cNvSpPr/>
      </dsp:nvSpPr>
      <dsp:spPr>
        <a:xfrm>
          <a:off x="3114373"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DF7DA7-F3A1-4439-A90D-4580D4A0A0CF}">
      <dsp:nvSpPr>
        <dsp:cNvPr id="0" name=""/>
        <dsp:cNvSpPr/>
      </dsp:nvSpPr>
      <dsp:spPr>
        <a:xfrm>
          <a:off x="5164607" y="2619731"/>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47E0C0-BDC2-43E3-ABBC-E8D4F39F7D29}">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008BB5-91C7-4267-A1F6-A92AAE44398C}">
      <dsp:nvSpPr>
        <dsp:cNvPr id="0" name=""/>
        <dsp:cNvSpPr/>
      </dsp:nvSpPr>
      <dsp:spPr>
        <a:xfrm>
          <a:off x="7214841" y="2619731"/>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38B833-D703-4321-B2B9-727495FC2187}">
      <dsp:nvSpPr>
        <dsp:cNvPr id="0" name=""/>
        <dsp:cNvSpPr/>
      </dsp:nvSpPr>
      <dsp:spPr>
        <a:xfrm>
          <a:off x="4139490"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6DE656-3573-4F26-ABA4-E1B340DC1F0E}">
      <dsp:nvSpPr>
        <dsp:cNvPr id="0" name=""/>
        <dsp:cNvSpPr/>
      </dsp:nvSpPr>
      <dsp:spPr>
        <a:xfrm>
          <a:off x="3300758" y="1489"/>
          <a:ext cx="1677464" cy="1065189"/>
        </a:xfrm>
        <a:prstGeom prst="roundRect">
          <a:avLst>
            <a:gd name="adj" fmla="val 10000"/>
          </a:avLst>
        </a:prstGeom>
        <a:solidFill>
          <a:schemeClr val="accent4">
            <a:alpha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262DD-C838-44FD-8267-627CC46A5CBF}">
      <dsp:nvSpPr>
        <dsp:cNvPr id="0" name=""/>
        <dsp:cNvSpPr/>
      </dsp:nvSpPr>
      <dsp:spPr>
        <a:xfrm>
          <a:off x="3487143"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מה הבעיה של "מילי"</a:t>
          </a:r>
        </a:p>
      </dsp:txBody>
      <dsp:txXfrm>
        <a:off x="3518341" y="209752"/>
        <a:ext cx="1615068" cy="1002793"/>
      </dsp:txXfrm>
    </dsp:sp>
    <dsp:sp modelId="{0D0768D3-2F59-4BA6-A8AC-86C9176FB643}">
      <dsp:nvSpPr>
        <dsp:cNvPr id="0" name=""/>
        <dsp:cNvSpPr/>
      </dsp:nvSpPr>
      <dsp:spPr>
        <a:xfrm>
          <a:off x="6376109" y="1554541"/>
          <a:ext cx="1677464" cy="1065189"/>
        </a:xfrm>
        <a:prstGeom prst="roundRect">
          <a:avLst>
            <a:gd name="adj" fmla="val 10000"/>
          </a:avLst>
        </a:prstGeom>
        <a:solidFill>
          <a:schemeClr val="accent4">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221356-439C-49D6-A378-A08CD617D2A3}">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 1</a:t>
          </a:r>
        </a:p>
      </dsp:txBody>
      <dsp:txXfrm>
        <a:off x="6593692" y="1762804"/>
        <a:ext cx="1615068" cy="1002793"/>
      </dsp:txXfrm>
    </dsp:sp>
    <dsp:sp modelId="{25E1697C-D42F-4CA2-897A-690F43938605}">
      <dsp:nvSpPr>
        <dsp:cNvPr id="0" name=""/>
        <dsp:cNvSpPr/>
      </dsp:nvSpPr>
      <dsp:spPr>
        <a:xfrm>
          <a:off x="8426343" y="3107593"/>
          <a:ext cx="1677464" cy="1065189"/>
        </a:xfrm>
        <a:prstGeom prst="roundRect">
          <a:avLst>
            <a:gd name="adj" fmla="val 10000"/>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96C3F6-2E16-4573-BE57-28A5ECAE3558}">
      <dsp:nvSpPr>
        <dsp:cNvPr id="0" name=""/>
        <dsp:cNvSpPr/>
      </dsp:nvSpPr>
      <dsp:spPr>
        <a:xfrm>
          <a:off x="8612728"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ריב"ש</a:t>
          </a:r>
          <a:r>
            <a:rPr lang="he-IL" sz="1300" kern="1200" dirty="0"/>
            <a:t>- בשעה שהוא מנסה להעביר הוא לא לובש הכובע של שליחות</a:t>
          </a:r>
        </a:p>
      </dsp:txBody>
      <dsp:txXfrm>
        <a:off x="8643926" y="3315857"/>
        <a:ext cx="1615068" cy="1002793"/>
      </dsp:txXfrm>
    </dsp:sp>
    <dsp:sp modelId="{2D4D253B-D5C2-41D9-BFD9-EEF3664D75B9}">
      <dsp:nvSpPr>
        <dsp:cNvPr id="0" name=""/>
        <dsp:cNvSpPr/>
      </dsp:nvSpPr>
      <dsp:spPr>
        <a:xfrm>
          <a:off x="6376109" y="3107593"/>
          <a:ext cx="1677464" cy="1065189"/>
        </a:xfrm>
        <a:prstGeom prst="roundRect">
          <a:avLst>
            <a:gd name="adj" fmla="val 10000"/>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88CC7-DAD3-464A-A446-0E71A8FB3D59}">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ר"י </a:t>
          </a:r>
          <a:r>
            <a:rPr lang="he-IL" sz="1300" kern="1200" dirty="0" err="1"/>
            <a:t>ברצלוני</a:t>
          </a:r>
          <a:r>
            <a:rPr lang="he-IL" sz="1300" kern="1200" dirty="0"/>
            <a:t>- סתם שליח הוי רק יד, ולא בעל דבר. וצריך קנין כדי להיות בעל דבר לעשות שליח אחר</a:t>
          </a:r>
        </a:p>
      </dsp:txBody>
      <dsp:txXfrm>
        <a:off x="6593692" y="3315857"/>
        <a:ext cx="1615068" cy="1002793"/>
      </dsp:txXfrm>
    </dsp:sp>
    <dsp:sp modelId="{2DBE0A0C-EF6A-4BE9-8DD0-3007735EDF17}">
      <dsp:nvSpPr>
        <dsp:cNvPr id="0" name=""/>
        <dsp:cNvSpPr/>
      </dsp:nvSpPr>
      <dsp:spPr>
        <a:xfrm>
          <a:off x="4325875" y="3107593"/>
          <a:ext cx="1677464" cy="1065189"/>
        </a:xfrm>
        <a:prstGeom prst="roundRect">
          <a:avLst>
            <a:gd name="adj" fmla="val 10000"/>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B082F8-8CEF-4D4F-9289-6D86469F28CA}">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קדוש מדרוש- רק בגט שאפשר לגרשה בעל </a:t>
          </a:r>
          <a:r>
            <a:rPr lang="he-IL" sz="1300" kern="1200" dirty="0" err="1"/>
            <a:t>כרחה</a:t>
          </a:r>
          <a:r>
            <a:rPr lang="he-IL" sz="1300" kern="1200" dirty="0"/>
            <a:t> השליח נחשב כבעל דבר כדי לעשות שליח אחר</a:t>
          </a:r>
        </a:p>
      </dsp:txBody>
      <dsp:txXfrm>
        <a:off x="4543458" y="3315857"/>
        <a:ext cx="1615068" cy="1002793"/>
      </dsp:txXfrm>
    </dsp:sp>
    <dsp:sp modelId="{90B4C5BA-6287-437F-8ECD-3128BD292808}">
      <dsp:nvSpPr>
        <dsp:cNvPr id="0" name=""/>
        <dsp:cNvSpPr/>
      </dsp:nvSpPr>
      <dsp:spPr>
        <a:xfrm>
          <a:off x="2275641" y="1554541"/>
          <a:ext cx="1677464" cy="1065189"/>
        </a:xfrm>
        <a:prstGeom prst="roundRect">
          <a:avLst>
            <a:gd name="adj" fmla="val 10000"/>
          </a:avLst>
        </a:prstGeom>
        <a:solidFill>
          <a:schemeClr val="accent4">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F4C4C3-3DF0-4333-B209-C5609F8EA1F4}">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מסירת ה"מילי"</a:t>
          </a:r>
        </a:p>
      </dsp:txBody>
      <dsp:txXfrm>
        <a:off x="2493224" y="1762804"/>
        <a:ext cx="1615068" cy="1002793"/>
      </dsp:txXfrm>
    </dsp:sp>
    <dsp:sp modelId="{8AA9621A-A756-492B-8C3C-9D67696CA390}">
      <dsp:nvSpPr>
        <dsp:cNvPr id="0" name=""/>
        <dsp:cNvSpPr/>
      </dsp:nvSpPr>
      <dsp:spPr>
        <a:xfrm>
          <a:off x="2275641" y="3107593"/>
          <a:ext cx="1677464" cy="1065189"/>
        </a:xfrm>
        <a:prstGeom prst="roundRect">
          <a:avLst>
            <a:gd name="adj" fmla="val 10000"/>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9DED39-5C6D-432D-930E-F58995FB43EF}">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רש"י- אין שום דרך להעביר את הדיבור לשני</a:t>
          </a:r>
        </a:p>
      </dsp:txBody>
      <dsp:txXfrm>
        <a:off x="2493224" y="3315857"/>
        <a:ext cx="1615068" cy="1002793"/>
      </dsp:txXfrm>
    </dsp:sp>
    <dsp:sp modelId="{43C2BDA4-E7BA-40B6-8BC1-5E9006B863A4}">
      <dsp:nvSpPr>
        <dsp:cNvPr id="0" name=""/>
        <dsp:cNvSpPr/>
      </dsp:nvSpPr>
      <dsp:spPr>
        <a:xfrm>
          <a:off x="225407" y="1554541"/>
          <a:ext cx="1677464" cy="1065189"/>
        </a:xfrm>
        <a:prstGeom prst="roundRect">
          <a:avLst>
            <a:gd name="adj" fmla="val 10000"/>
          </a:avLst>
        </a:prstGeom>
        <a:solidFill>
          <a:schemeClr val="accent4">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EE0EE3-BED4-4D2B-ACB7-6E86ABDA429B}">
      <dsp:nvSpPr>
        <dsp:cNvPr id="0" name=""/>
        <dsp:cNvSpPr/>
      </dsp:nvSpPr>
      <dsp:spPr>
        <a:xfrm>
          <a:off x="411792"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 2</a:t>
          </a:r>
        </a:p>
      </dsp:txBody>
      <dsp:txXfrm>
        <a:off x="442990" y="1762804"/>
        <a:ext cx="1615068" cy="1002793"/>
      </dsp:txXfrm>
    </dsp:sp>
    <dsp:sp modelId="{2D1BB85A-C1B4-460E-8C83-0348852FC1BC}">
      <dsp:nvSpPr>
        <dsp:cNvPr id="0" name=""/>
        <dsp:cNvSpPr/>
      </dsp:nvSpPr>
      <dsp:spPr>
        <a:xfrm>
          <a:off x="225407" y="3107593"/>
          <a:ext cx="1677464" cy="1065189"/>
        </a:xfrm>
        <a:prstGeom prst="roundRect">
          <a:avLst>
            <a:gd name="adj" fmla="val 10000"/>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DCCC20-6789-44C2-AA19-E2B1C30A4F50}">
      <dsp:nvSpPr>
        <dsp:cNvPr id="0" name=""/>
        <dsp:cNvSpPr/>
      </dsp:nvSpPr>
      <dsp:spPr>
        <a:xfrm>
          <a:off x="411792"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4">
              <a:tint val="7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רי"ד - כיון שאין בידו שום דבר שהוא הכרחי לקידושין\גירושין, אין לו קשר לבעלים</a:t>
          </a:r>
        </a:p>
      </dsp:txBody>
      <dsp:txXfrm>
        <a:off x="442990" y="3315857"/>
        <a:ext cx="1615068" cy="100279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E25FF-DCA7-4CB0-B92E-09114DC5DC71}">
      <dsp:nvSpPr>
        <dsp:cNvPr id="0" name=""/>
        <dsp:cNvSpPr/>
      </dsp:nvSpPr>
      <dsp:spPr>
        <a:xfrm>
          <a:off x="1693317" y="4039419"/>
          <a:ext cx="992640" cy="472406"/>
        </a:xfrm>
        <a:custGeom>
          <a:avLst/>
          <a:gdLst/>
          <a:ahLst/>
          <a:cxnLst/>
          <a:rect l="0" t="0" r="0" b="0"/>
          <a:pathLst>
            <a:path>
              <a:moveTo>
                <a:pt x="992640" y="0"/>
              </a:moveTo>
              <a:lnTo>
                <a:pt x="992640" y="321931"/>
              </a:lnTo>
              <a:lnTo>
                <a:pt x="0" y="321931"/>
              </a:lnTo>
              <a:lnTo>
                <a:pt x="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501BC0-A977-4709-AE53-E9B16DBCD898}">
      <dsp:nvSpPr>
        <dsp:cNvPr id="0" name=""/>
        <dsp:cNvSpPr/>
      </dsp:nvSpPr>
      <dsp:spPr>
        <a:xfrm>
          <a:off x="2685957" y="4039419"/>
          <a:ext cx="992640" cy="472406"/>
        </a:xfrm>
        <a:custGeom>
          <a:avLst/>
          <a:gdLst/>
          <a:ahLst/>
          <a:cxnLst/>
          <a:rect l="0" t="0" r="0" b="0"/>
          <a:pathLst>
            <a:path>
              <a:moveTo>
                <a:pt x="0" y="0"/>
              </a:moveTo>
              <a:lnTo>
                <a:pt x="0" y="321931"/>
              </a:lnTo>
              <a:lnTo>
                <a:pt x="992640" y="321931"/>
              </a:lnTo>
              <a:lnTo>
                <a:pt x="99264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F2EB5A-383B-4C14-884F-3280C2D7704A}">
      <dsp:nvSpPr>
        <dsp:cNvPr id="0" name=""/>
        <dsp:cNvSpPr/>
      </dsp:nvSpPr>
      <dsp:spPr>
        <a:xfrm>
          <a:off x="2640237" y="2535568"/>
          <a:ext cx="91440" cy="472406"/>
        </a:xfrm>
        <a:custGeom>
          <a:avLst/>
          <a:gdLst/>
          <a:ahLst/>
          <a:cxnLst/>
          <a:rect l="0" t="0" r="0" b="0"/>
          <a:pathLst>
            <a:path>
              <a:moveTo>
                <a:pt x="45720" y="0"/>
              </a:moveTo>
              <a:lnTo>
                <a:pt x="4572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3502DB-CFC0-4B03-B7A3-0D3AB8A04282}">
      <dsp:nvSpPr>
        <dsp:cNvPr id="0" name=""/>
        <dsp:cNvSpPr/>
      </dsp:nvSpPr>
      <dsp:spPr>
        <a:xfrm>
          <a:off x="2685957" y="1031717"/>
          <a:ext cx="2481602" cy="472406"/>
        </a:xfrm>
        <a:custGeom>
          <a:avLst/>
          <a:gdLst/>
          <a:ahLst/>
          <a:cxnLst/>
          <a:rect l="0" t="0" r="0" b="0"/>
          <a:pathLst>
            <a:path>
              <a:moveTo>
                <a:pt x="2481602" y="0"/>
              </a:moveTo>
              <a:lnTo>
                <a:pt x="2481602" y="321931"/>
              </a:lnTo>
              <a:lnTo>
                <a:pt x="0" y="321931"/>
              </a:lnTo>
              <a:lnTo>
                <a:pt x="0" y="4724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39D21E-EC64-4B0E-8506-62082EE05360}">
      <dsp:nvSpPr>
        <dsp:cNvPr id="0" name=""/>
        <dsp:cNvSpPr/>
      </dsp:nvSpPr>
      <dsp:spPr>
        <a:xfrm>
          <a:off x="4625519" y="2535568"/>
          <a:ext cx="91440" cy="472406"/>
        </a:xfrm>
        <a:custGeom>
          <a:avLst/>
          <a:gdLst/>
          <a:ahLst/>
          <a:cxnLst/>
          <a:rect l="0" t="0" r="0" b="0"/>
          <a:pathLst>
            <a:path>
              <a:moveTo>
                <a:pt x="45720" y="0"/>
              </a:moveTo>
              <a:lnTo>
                <a:pt x="4572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E91023-731B-4813-8785-7662B1837FA3}">
      <dsp:nvSpPr>
        <dsp:cNvPr id="0" name=""/>
        <dsp:cNvSpPr/>
      </dsp:nvSpPr>
      <dsp:spPr>
        <a:xfrm>
          <a:off x="4671239" y="1031717"/>
          <a:ext cx="496320" cy="472406"/>
        </a:xfrm>
        <a:custGeom>
          <a:avLst/>
          <a:gdLst/>
          <a:ahLst/>
          <a:cxnLst/>
          <a:rect l="0" t="0" r="0" b="0"/>
          <a:pathLst>
            <a:path>
              <a:moveTo>
                <a:pt x="496320" y="0"/>
              </a:moveTo>
              <a:lnTo>
                <a:pt x="496320" y="321931"/>
              </a:lnTo>
              <a:lnTo>
                <a:pt x="0" y="321931"/>
              </a:lnTo>
              <a:lnTo>
                <a:pt x="0" y="4724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35A895-D93B-48F1-92A9-155FD95B89A4}">
      <dsp:nvSpPr>
        <dsp:cNvPr id="0" name=""/>
        <dsp:cNvSpPr/>
      </dsp:nvSpPr>
      <dsp:spPr>
        <a:xfrm>
          <a:off x="6610801" y="4039419"/>
          <a:ext cx="91440" cy="472406"/>
        </a:xfrm>
        <a:custGeom>
          <a:avLst/>
          <a:gdLst/>
          <a:ahLst/>
          <a:cxnLst/>
          <a:rect l="0" t="0" r="0" b="0"/>
          <a:pathLst>
            <a:path>
              <a:moveTo>
                <a:pt x="45720" y="0"/>
              </a:moveTo>
              <a:lnTo>
                <a:pt x="4572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E653CB-5B4E-4F8C-800E-676DD48A65C1}">
      <dsp:nvSpPr>
        <dsp:cNvPr id="0" name=""/>
        <dsp:cNvSpPr/>
      </dsp:nvSpPr>
      <dsp:spPr>
        <a:xfrm>
          <a:off x="6656521" y="2535568"/>
          <a:ext cx="992640" cy="472406"/>
        </a:xfrm>
        <a:custGeom>
          <a:avLst/>
          <a:gdLst/>
          <a:ahLst/>
          <a:cxnLst/>
          <a:rect l="0" t="0" r="0" b="0"/>
          <a:pathLst>
            <a:path>
              <a:moveTo>
                <a:pt x="992640" y="0"/>
              </a:moveTo>
              <a:lnTo>
                <a:pt x="992640" y="321931"/>
              </a:lnTo>
              <a:lnTo>
                <a:pt x="0" y="321931"/>
              </a:lnTo>
              <a:lnTo>
                <a:pt x="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CFB980-68F9-4BBF-9A91-1BA712996472}">
      <dsp:nvSpPr>
        <dsp:cNvPr id="0" name=""/>
        <dsp:cNvSpPr/>
      </dsp:nvSpPr>
      <dsp:spPr>
        <a:xfrm>
          <a:off x="8596082" y="4039419"/>
          <a:ext cx="91440" cy="472406"/>
        </a:xfrm>
        <a:custGeom>
          <a:avLst/>
          <a:gdLst/>
          <a:ahLst/>
          <a:cxnLst/>
          <a:rect l="0" t="0" r="0" b="0"/>
          <a:pathLst>
            <a:path>
              <a:moveTo>
                <a:pt x="45720" y="0"/>
              </a:moveTo>
              <a:lnTo>
                <a:pt x="4572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DED99C-E4CB-4066-A292-4C4E458CE594}">
      <dsp:nvSpPr>
        <dsp:cNvPr id="0" name=""/>
        <dsp:cNvSpPr/>
      </dsp:nvSpPr>
      <dsp:spPr>
        <a:xfrm>
          <a:off x="7649161" y="2535568"/>
          <a:ext cx="992640" cy="472406"/>
        </a:xfrm>
        <a:custGeom>
          <a:avLst/>
          <a:gdLst/>
          <a:ahLst/>
          <a:cxnLst/>
          <a:rect l="0" t="0" r="0" b="0"/>
          <a:pathLst>
            <a:path>
              <a:moveTo>
                <a:pt x="0" y="0"/>
              </a:moveTo>
              <a:lnTo>
                <a:pt x="0" y="321931"/>
              </a:lnTo>
              <a:lnTo>
                <a:pt x="992640" y="321931"/>
              </a:lnTo>
              <a:lnTo>
                <a:pt x="992640" y="4724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545AF5-1847-45BF-8EA8-48AA8A5AAFEE}">
      <dsp:nvSpPr>
        <dsp:cNvPr id="0" name=""/>
        <dsp:cNvSpPr/>
      </dsp:nvSpPr>
      <dsp:spPr>
        <a:xfrm>
          <a:off x="5167559" y="1031717"/>
          <a:ext cx="2481602" cy="472406"/>
        </a:xfrm>
        <a:custGeom>
          <a:avLst/>
          <a:gdLst/>
          <a:ahLst/>
          <a:cxnLst/>
          <a:rect l="0" t="0" r="0" b="0"/>
          <a:pathLst>
            <a:path>
              <a:moveTo>
                <a:pt x="0" y="0"/>
              </a:moveTo>
              <a:lnTo>
                <a:pt x="0" y="321931"/>
              </a:lnTo>
              <a:lnTo>
                <a:pt x="2481602" y="321931"/>
              </a:lnTo>
              <a:lnTo>
                <a:pt x="2481602" y="4724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6786F0-7781-4D11-86F1-0F9F65D3A25A}">
      <dsp:nvSpPr>
        <dsp:cNvPr id="0" name=""/>
        <dsp:cNvSpPr/>
      </dsp:nvSpPr>
      <dsp:spPr>
        <a:xfrm>
          <a:off x="4355399" y="273"/>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4836DC-7B87-4534-BFE8-6492ABB30DB8}">
      <dsp:nvSpPr>
        <dsp:cNvPr id="0" name=""/>
        <dsp:cNvSpPr/>
      </dsp:nvSpPr>
      <dsp:spPr>
        <a:xfrm>
          <a:off x="4535879" y="171729"/>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1" u="sng" kern="1200" dirty="0"/>
            <a:t>שליחות, מילי, ושליח עושה שליח</a:t>
          </a:r>
        </a:p>
      </dsp:txBody>
      <dsp:txXfrm>
        <a:off x="4566089" y="201939"/>
        <a:ext cx="1563901" cy="971024"/>
      </dsp:txXfrm>
    </dsp:sp>
    <dsp:sp modelId="{F6916B77-26AF-497D-89C4-BB4E9519E597}">
      <dsp:nvSpPr>
        <dsp:cNvPr id="0" name=""/>
        <dsp:cNvSpPr/>
      </dsp:nvSpPr>
      <dsp:spPr>
        <a:xfrm>
          <a:off x="6837001" y="1504124"/>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D6C218-03B6-4345-91F7-FCD2F5C90912}">
      <dsp:nvSpPr>
        <dsp:cNvPr id="0" name=""/>
        <dsp:cNvSpPr/>
      </dsp:nvSpPr>
      <dsp:spPr>
        <a:xfrm>
          <a:off x="7017481" y="1675580"/>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 כבעל דבר</a:t>
          </a:r>
        </a:p>
      </dsp:txBody>
      <dsp:txXfrm>
        <a:off x="7047691" y="1705790"/>
        <a:ext cx="1563901" cy="971024"/>
      </dsp:txXfrm>
    </dsp:sp>
    <dsp:sp modelId="{19F388EB-63A2-4398-AE8C-BCA69AB35081}">
      <dsp:nvSpPr>
        <dsp:cNvPr id="0" name=""/>
        <dsp:cNvSpPr/>
      </dsp:nvSpPr>
      <dsp:spPr>
        <a:xfrm>
          <a:off x="7829642" y="3007975"/>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280EE0-E647-4AC0-88C3-F54D71F99458}">
      <dsp:nvSpPr>
        <dsp:cNvPr id="0" name=""/>
        <dsp:cNvSpPr/>
      </dsp:nvSpPr>
      <dsp:spPr>
        <a:xfrm>
          <a:off x="8010122" y="3179431"/>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 לעולם משוי שליח, אבל לפעמים יש צורך גם ליצירת "לשמה"</a:t>
          </a:r>
        </a:p>
      </dsp:txBody>
      <dsp:txXfrm>
        <a:off x="8040332" y="3209641"/>
        <a:ext cx="1563901" cy="971024"/>
      </dsp:txXfrm>
    </dsp:sp>
    <dsp:sp modelId="{420EEC33-13AF-4A56-A3BF-957C88C84227}">
      <dsp:nvSpPr>
        <dsp:cNvPr id="0" name=""/>
        <dsp:cNvSpPr/>
      </dsp:nvSpPr>
      <dsp:spPr>
        <a:xfrm>
          <a:off x="7829642" y="4511826"/>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234221-5FE9-42D0-A857-617D71FCF471}">
      <dsp:nvSpPr>
        <dsp:cNvPr id="0" name=""/>
        <dsp:cNvSpPr/>
      </dsp:nvSpPr>
      <dsp:spPr>
        <a:xfrm>
          <a:off x="8010122" y="4683282"/>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רמב"ם</a:t>
          </a:r>
        </a:p>
      </dsp:txBody>
      <dsp:txXfrm>
        <a:off x="8040332" y="4713492"/>
        <a:ext cx="1563901" cy="971024"/>
      </dsp:txXfrm>
    </dsp:sp>
    <dsp:sp modelId="{95BFB4C0-C442-49E3-AF7B-0F64F73F4B3D}">
      <dsp:nvSpPr>
        <dsp:cNvPr id="0" name=""/>
        <dsp:cNvSpPr/>
      </dsp:nvSpPr>
      <dsp:spPr>
        <a:xfrm>
          <a:off x="5844360" y="3007975"/>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410835-1348-4960-A847-692317F14277}">
      <dsp:nvSpPr>
        <dsp:cNvPr id="0" name=""/>
        <dsp:cNvSpPr/>
      </dsp:nvSpPr>
      <dsp:spPr>
        <a:xfrm>
          <a:off x="6024840" y="3179431"/>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השליח בעל דבר רק כשהוא בתפקיד </a:t>
          </a:r>
        </a:p>
      </dsp:txBody>
      <dsp:txXfrm>
        <a:off x="6055050" y="3209641"/>
        <a:ext cx="1563901" cy="971024"/>
      </dsp:txXfrm>
    </dsp:sp>
    <dsp:sp modelId="{FB0B4E68-5853-4B3E-B82E-D9B390D91105}">
      <dsp:nvSpPr>
        <dsp:cNvPr id="0" name=""/>
        <dsp:cNvSpPr/>
      </dsp:nvSpPr>
      <dsp:spPr>
        <a:xfrm>
          <a:off x="5844360" y="4511826"/>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7C196F-992C-42CD-978F-9364FFC254CF}">
      <dsp:nvSpPr>
        <dsp:cNvPr id="0" name=""/>
        <dsp:cNvSpPr/>
      </dsp:nvSpPr>
      <dsp:spPr>
        <a:xfrm>
          <a:off x="6024840" y="4683282"/>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ריב"ש</a:t>
          </a:r>
          <a:r>
            <a:rPr lang="he-IL" sz="1300" kern="1200" dirty="0"/>
            <a:t>- ובמילי הוא לא מתפקד אלא בזמן עשיית השליחות ממש. </a:t>
          </a:r>
        </a:p>
      </dsp:txBody>
      <dsp:txXfrm>
        <a:off x="6055050" y="4713492"/>
        <a:ext cx="1563901" cy="971024"/>
      </dsp:txXfrm>
    </dsp:sp>
    <dsp:sp modelId="{2D77F449-6A88-4D47-9CDF-3D8CDD7ED06B}">
      <dsp:nvSpPr>
        <dsp:cNvPr id="0" name=""/>
        <dsp:cNvSpPr/>
      </dsp:nvSpPr>
      <dsp:spPr>
        <a:xfrm>
          <a:off x="3859078" y="1504124"/>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05B3C5-1FFA-4E32-863C-F6A1ECD10F04}">
      <dsp:nvSpPr>
        <dsp:cNvPr id="0" name=""/>
        <dsp:cNvSpPr/>
      </dsp:nvSpPr>
      <dsp:spPr>
        <a:xfrm>
          <a:off x="4039559" y="1675580"/>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1" u="sng" kern="1200" dirty="0"/>
            <a:t>צווי דינים</a:t>
          </a:r>
        </a:p>
      </dsp:txBody>
      <dsp:txXfrm>
        <a:off x="4069769" y="1705790"/>
        <a:ext cx="1563901" cy="971024"/>
      </dsp:txXfrm>
    </dsp:sp>
    <dsp:sp modelId="{89ACE287-80D5-49BD-BAA1-E65F9E9F033E}">
      <dsp:nvSpPr>
        <dsp:cNvPr id="0" name=""/>
        <dsp:cNvSpPr/>
      </dsp:nvSpPr>
      <dsp:spPr>
        <a:xfrm>
          <a:off x="3859078" y="3007975"/>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0BB758-93F2-400A-AF00-C11779712574}">
      <dsp:nvSpPr>
        <dsp:cNvPr id="0" name=""/>
        <dsp:cNvSpPr/>
      </dsp:nvSpPr>
      <dsp:spPr>
        <a:xfrm>
          <a:off x="4039559" y="3179431"/>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ר"י </a:t>
          </a:r>
          <a:r>
            <a:rPr lang="he-IL" sz="1300" kern="1200" dirty="0" err="1"/>
            <a:t>ברצלוני</a:t>
          </a:r>
          <a:r>
            <a:rPr lang="he-IL" sz="1300" kern="1200" dirty="0"/>
            <a:t>- סתם שליח הוי רק יד, ולא בעל דבר. עם קנין הופכים אותו לבעל דבר</a:t>
          </a:r>
        </a:p>
      </dsp:txBody>
      <dsp:txXfrm>
        <a:off x="4069769" y="3209641"/>
        <a:ext cx="1563901" cy="971024"/>
      </dsp:txXfrm>
    </dsp:sp>
    <dsp:sp modelId="{2AAFA6C0-BCD4-4387-BF54-78FD2F363FE4}">
      <dsp:nvSpPr>
        <dsp:cNvPr id="0" name=""/>
        <dsp:cNvSpPr/>
      </dsp:nvSpPr>
      <dsp:spPr>
        <a:xfrm>
          <a:off x="1873797" y="1504124"/>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9169E4-E591-4102-8B68-6D167FCACE84}">
      <dsp:nvSpPr>
        <dsp:cNvPr id="0" name=""/>
        <dsp:cNvSpPr/>
      </dsp:nvSpPr>
      <dsp:spPr>
        <a:xfrm>
          <a:off x="2054277" y="1675580"/>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 כיד</a:t>
          </a:r>
        </a:p>
      </dsp:txBody>
      <dsp:txXfrm>
        <a:off x="2084487" y="1705790"/>
        <a:ext cx="1563901" cy="971024"/>
      </dsp:txXfrm>
    </dsp:sp>
    <dsp:sp modelId="{8AD63901-FE3F-429A-96AF-E2E281B78976}">
      <dsp:nvSpPr>
        <dsp:cNvPr id="0" name=""/>
        <dsp:cNvSpPr/>
      </dsp:nvSpPr>
      <dsp:spPr>
        <a:xfrm>
          <a:off x="1873797" y="3007975"/>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32BA7F-9B80-4D79-921C-8D775093AC56}">
      <dsp:nvSpPr>
        <dsp:cNvPr id="0" name=""/>
        <dsp:cNvSpPr/>
      </dsp:nvSpPr>
      <dsp:spPr>
        <a:xfrm>
          <a:off x="2054277" y="3179431"/>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מילי לא ממסר לשליח כיון שאינו בעל דבר, אבל כשיש חפצה של הבעלים שמעביר לשני, השני הוא היד עכשיו</a:t>
          </a:r>
        </a:p>
      </dsp:txBody>
      <dsp:txXfrm>
        <a:off x="2084487" y="3209641"/>
        <a:ext cx="1563901" cy="971024"/>
      </dsp:txXfrm>
    </dsp:sp>
    <dsp:sp modelId="{B7F8B9EF-4844-429B-A3C3-297ECBA38747}">
      <dsp:nvSpPr>
        <dsp:cNvPr id="0" name=""/>
        <dsp:cNvSpPr/>
      </dsp:nvSpPr>
      <dsp:spPr>
        <a:xfrm>
          <a:off x="2866438" y="4511826"/>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D1EA38-2504-4A87-B3EF-DCFD263EAB2A}">
      <dsp:nvSpPr>
        <dsp:cNvPr id="0" name=""/>
        <dsp:cNvSpPr/>
      </dsp:nvSpPr>
      <dsp:spPr>
        <a:xfrm>
          <a:off x="3046918" y="4683282"/>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רש"י?</a:t>
          </a:r>
        </a:p>
      </dsp:txBody>
      <dsp:txXfrm>
        <a:off x="3077128" y="4713492"/>
        <a:ext cx="1563901" cy="971024"/>
      </dsp:txXfrm>
    </dsp:sp>
    <dsp:sp modelId="{4F458562-678F-443D-9FBD-FF3D57A2A539}">
      <dsp:nvSpPr>
        <dsp:cNvPr id="0" name=""/>
        <dsp:cNvSpPr/>
      </dsp:nvSpPr>
      <dsp:spPr>
        <a:xfrm>
          <a:off x="881156" y="4511826"/>
          <a:ext cx="1624321" cy="10314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7A8718-D991-48C6-A035-F5B7CED93941}">
      <dsp:nvSpPr>
        <dsp:cNvPr id="0" name=""/>
        <dsp:cNvSpPr/>
      </dsp:nvSpPr>
      <dsp:spPr>
        <a:xfrm>
          <a:off x="1061636" y="4683282"/>
          <a:ext cx="1624321" cy="103144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a:t>רי"ד</a:t>
          </a:r>
          <a:endParaRPr lang="he-IL" sz="1300" kern="1200" dirty="0"/>
        </a:p>
      </dsp:txBody>
      <dsp:txXfrm>
        <a:off x="1091846" y="4713492"/>
        <a:ext cx="1563901" cy="971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1C743-867F-406A-9818-52AD9BC7209C}">
      <dsp:nvSpPr>
        <dsp:cNvPr id="0" name=""/>
        <dsp:cNvSpPr/>
      </dsp:nvSpPr>
      <dsp:spPr>
        <a:xfrm rot="10800000">
          <a:off x="6864572" y="364015"/>
          <a:ext cx="3645544" cy="14582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200025" bIns="66675" numCol="1" spcCol="1270" anchor="ctr" anchorCtr="0">
          <a:noAutofit/>
        </a:bodyPr>
        <a:lstStyle/>
        <a:p>
          <a:pPr marL="0" lvl="0" indent="0" algn="ctr" defTabSz="2222500" rtl="1">
            <a:lnSpc>
              <a:spcPct val="90000"/>
            </a:lnSpc>
            <a:spcBef>
              <a:spcPct val="0"/>
            </a:spcBef>
            <a:spcAft>
              <a:spcPct val="35000"/>
            </a:spcAft>
            <a:buNone/>
          </a:pPr>
          <a:r>
            <a:rPr lang="he-IL" sz="5000" kern="1200" dirty="0"/>
            <a:t>מילי</a:t>
          </a:r>
        </a:p>
      </dsp:txBody>
      <dsp:txXfrm rot="10800000">
        <a:off x="7593680" y="364015"/>
        <a:ext cx="2187327" cy="1458217"/>
      </dsp:txXfrm>
    </dsp:sp>
    <dsp:sp modelId="{452FE147-E803-4764-9082-F1B9075026EB}">
      <dsp:nvSpPr>
        <dsp:cNvPr id="0" name=""/>
        <dsp:cNvSpPr/>
      </dsp:nvSpPr>
      <dsp:spPr>
        <a:xfrm>
          <a:off x="7593681" y="2004510"/>
          <a:ext cx="2916435" cy="1982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r" defTabSz="2222500" rtl="1">
            <a:lnSpc>
              <a:spcPct val="90000"/>
            </a:lnSpc>
            <a:spcBef>
              <a:spcPct val="0"/>
            </a:spcBef>
            <a:spcAft>
              <a:spcPct val="15000"/>
            </a:spcAft>
            <a:buChar char="•"/>
          </a:pPr>
          <a:r>
            <a:rPr lang="he-IL" sz="5000" kern="1200" dirty="0" err="1"/>
            <a:t>החסרון</a:t>
          </a:r>
          <a:r>
            <a:rPr lang="he-IL" sz="5000" kern="1200" dirty="0"/>
            <a:t> במילי</a:t>
          </a:r>
        </a:p>
      </dsp:txBody>
      <dsp:txXfrm>
        <a:off x="7593681" y="2004510"/>
        <a:ext cx="2916435" cy="1982812"/>
      </dsp:txXfrm>
    </dsp:sp>
    <dsp:sp modelId="{5C51522A-E87B-44EF-8A46-40FBF9077518}">
      <dsp:nvSpPr>
        <dsp:cNvPr id="0" name=""/>
        <dsp:cNvSpPr/>
      </dsp:nvSpPr>
      <dsp:spPr>
        <a:xfrm rot="10800000">
          <a:off x="3435027" y="364015"/>
          <a:ext cx="3645544" cy="14582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200025" bIns="66675" numCol="1" spcCol="1270" anchor="ctr" anchorCtr="0">
          <a:noAutofit/>
        </a:bodyPr>
        <a:lstStyle/>
        <a:p>
          <a:pPr marL="0" lvl="0" indent="0" algn="ctr" defTabSz="2222500" rtl="1">
            <a:lnSpc>
              <a:spcPct val="90000"/>
            </a:lnSpc>
            <a:spcBef>
              <a:spcPct val="0"/>
            </a:spcBef>
            <a:spcAft>
              <a:spcPct val="35000"/>
            </a:spcAft>
            <a:buNone/>
          </a:pPr>
          <a:r>
            <a:rPr lang="he-IL" sz="5000" kern="1200" dirty="0"/>
            <a:t>לא ממסרן</a:t>
          </a:r>
        </a:p>
      </dsp:txBody>
      <dsp:txXfrm rot="10800000">
        <a:off x="4164135" y="364015"/>
        <a:ext cx="2187327" cy="1458217"/>
      </dsp:txXfrm>
    </dsp:sp>
    <dsp:sp modelId="{7AAA2270-D3E8-454A-9403-D88C000C6DB0}">
      <dsp:nvSpPr>
        <dsp:cNvPr id="0" name=""/>
        <dsp:cNvSpPr/>
      </dsp:nvSpPr>
      <dsp:spPr>
        <a:xfrm>
          <a:off x="4164136" y="2004510"/>
          <a:ext cx="2916435" cy="1982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r" defTabSz="2222500" rtl="1">
            <a:lnSpc>
              <a:spcPct val="90000"/>
            </a:lnSpc>
            <a:spcBef>
              <a:spcPct val="0"/>
            </a:spcBef>
            <a:spcAft>
              <a:spcPct val="15000"/>
            </a:spcAft>
            <a:buChar char="•"/>
          </a:pPr>
          <a:r>
            <a:rPr lang="he-IL" sz="5000" kern="1200" dirty="0"/>
            <a:t>אין דרך להעביר אותם</a:t>
          </a:r>
        </a:p>
      </dsp:txBody>
      <dsp:txXfrm>
        <a:off x="4164136" y="2004510"/>
        <a:ext cx="2916435" cy="1982812"/>
      </dsp:txXfrm>
    </dsp:sp>
    <dsp:sp modelId="{A6436F60-2471-4455-BBF3-0DB7E8C13701}">
      <dsp:nvSpPr>
        <dsp:cNvPr id="0" name=""/>
        <dsp:cNvSpPr/>
      </dsp:nvSpPr>
      <dsp:spPr>
        <a:xfrm rot="10800000">
          <a:off x="5482" y="364015"/>
          <a:ext cx="3645544" cy="14582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200025" bIns="66675" numCol="1" spcCol="1270" anchor="ctr" anchorCtr="0">
          <a:noAutofit/>
        </a:bodyPr>
        <a:lstStyle/>
        <a:p>
          <a:pPr marL="0" lvl="0" indent="0" algn="ctr" defTabSz="2222500" rtl="1">
            <a:lnSpc>
              <a:spcPct val="90000"/>
            </a:lnSpc>
            <a:spcBef>
              <a:spcPct val="0"/>
            </a:spcBef>
            <a:spcAft>
              <a:spcPct val="35000"/>
            </a:spcAft>
            <a:buNone/>
          </a:pPr>
          <a:r>
            <a:rPr lang="he-IL" sz="5000" kern="1200" dirty="0"/>
            <a:t>לשליח</a:t>
          </a:r>
        </a:p>
      </dsp:txBody>
      <dsp:txXfrm rot="10800000">
        <a:off x="734590" y="364015"/>
        <a:ext cx="2187327" cy="1458217"/>
      </dsp:txXfrm>
    </dsp:sp>
    <dsp:sp modelId="{D81AF8F0-ECB2-4F55-BC97-A50FA87CEF54}">
      <dsp:nvSpPr>
        <dsp:cNvPr id="0" name=""/>
        <dsp:cNvSpPr/>
      </dsp:nvSpPr>
      <dsp:spPr>
        <a:xfrm>
          <a:off x="734591" y="2004510"/>
          <a:ext cx="2916435" cy="1982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r" defTabSz="2222500" rtl="1">
            <a:lnSpc>
              <a:spcPct val="90000"/>
            </a:lnSpc>
            <a:spcBef>
              <a:spcPct val="0"/>
            </a:spcBef>
            <a:spcAft>
              <a:spcPct val="15000"/>
            </a:spcAft>
            <a:buChar char="•"/>
          </a:pPr>
          <a:r>
            <a:rPr lang="he-IL" sz="5000" kern="1200" dirty="0"/>
            <a:t>חסרון בשליחות</a:t>
          </a:r>
        </a:p>
      </dsp:txBody>
      <dsp:txXfrm>
        <a:off x="734591" y="2004510"/>
        <a:ext cx="2916435" cy="19828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14C989-9AC2-448B-85A2-F514EC66C9F6}">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F55861-AEF9-4BBC-BA09-3E1C3AF4D91D}">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B43BE0-0C68-4FA0-84D4-16E652A85372}">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A471F9-1312-4572-9F1C-B8C86EED3360}">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3A4368-A0B1-4C2A-9898-5A077CD5D5A8}">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16F2CD-B872-466E-8D5F-FF0AF7E68ED8}">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מילי לא ממסרן לשליח</a:t>
          </a:r>
        </a:p>
      </dsp:txBody>
      <dsp:txXfrm>
        <a:off x="4543458" y="209752"/>
        <a:ext cx="1615068" cy="1002793"/>
      </dsp:txXfrm>
    </dsp:sp>
    <dsp:sp modelId="{95F392C5-5FBD-42E6-B58B-669ECB624E0D}">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6A9E51-BEC9-4106-A395-F32FF86DA3E3}">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בכלל- אין שום שליחות במצבים של "מילי"</a:t>
          </a:r>
        </a:p>
      </dsp:txBody>
      <dsp:txXfrm>
        <a:off x="2493224" y="1762804"/>
        <a:ext cx="1615068" cy="1002793"/>
      </dsp:txXfrm>
    </dsp:sp>
    <dsp:sp modelId="{7F685575-C051-499C-B153-B2B84CBC6F99}">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435A51-2DF4-4530-8510-BAAE48018BA0}">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שליח לא משוי שליח במקרה של "מילי" </a:t>
          </a:r>
        </a:p>
      </dsp:txBody>
      <dsp:txXfrm>
        <a:off x="4543458" y="1762804"/>
        <a:ext cx="1615068" cy="1002793"/>
      </dsp:txXfrm>
    </dsp:sp>
    <dsp:sp modelId="{9C4BFAA5-5844-4237-8197-4A2FDB4DBA24}">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8FEF62-DD73-43DB-B2C8-409AB70EA244}">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שליח משוי שליח אפילו בשליחות של דיבור</a:t>
          </a:r>
        </a:p>
      </dsp:txBody>
      <dsp:txXfrm>
        <a:off x="6593692" y="1762804"/>
        <a:ext cx="1615068" cy="1002793"/>
      </dsp:txXfrm>
    </dsp:sp>
    <dsp:sp modelId="{4E5AB903-4714-40C2-B006-71A0FDF651D7}">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466279-A4E0-45B7-A183-8C23695822D0}">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אבל יש תחומים שלא מועיל שליחות להעביר את ה"מילי"</a:t>
          </a:r>
        </a:p>
      </dsp:txBody>
      <dsp:txXfrm>
        <a:off x="6593692" y="3315857"/>
        <a:ext cx="1615068" cy="100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ECB78-E494-4C66-87B9-A6AB07CAA549}">
      <dsp:nvSpPr>
        <dsp:cNvPr id="0" name=""/>
        <dsp:cNvSpPr/>
      </dsp:nvSpPr>
      <dsp:spPr>
        <a:xfrm>
          <a:off x="3626932"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14BA7B-599A-4BF2-82AC-63572C9893A8}">
      <dsp:nvSpPr>
        <dsp:cNvPr id="0" name=""/>
        <dsp:cNvSpPr/>
      </dsp:nvSpPr>
      <dsp:spPr>
        <a:xfrm>
          <a:off x="4652049"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105A69-B3CD-480C-9521-8BEA85C3E897}">
      <dsp:nvSpPr>
        <dsp:cNvPr id="0" name=""/>
        <dsp:cNvSpPr/>
      </dsp:nvSpPr>
      <dsp:spPr>
        <a:xfrm>
          <a:off x="4652049"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1B75BF-5940-4D63-8423-629910D5A7C7}">
      <dsp:nvSpPr>
        <dsp:cNvPr id="0" name=""/>
        <dsp:cNvSpPr/>
      </dsp:nvSpPr>
      <dsp:spPr>
        <a:xfrm>
          <a:off x="5677166"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7A0ABD-25DF-4EF4-9BCA-6A90F6676E80}">
      <dsp:nvSpPr>
        <dsp:cNvPr id="0" name=""/>
        <dsp:cNvSpPr/>
      </dsp:nvSpPr>
      <dsp:spPr>
        <a:xfrm>
          <a:off x="4838433"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70E5D0-8047-478E-877E-362659E49F80}">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מילי</a:t>
          </a:r>
        </a:p>
      </dsp:txBody>
      <dsp:txXfrm>
        <a:off x="5056016" y="209752"/>
        <a:ext cx="1615068" cy="1002793"/>
      </dsp:txXfrm>
    </dsp:sp>
    <dsp:sp modelId="{F39C34C1-E9DE-4561-AB8F-309FE0A1576E}">
      <dsp:nvSpPr>
        <dsp:cNvPr id="0" name=""/>
        <dsp:cNvSpPr/>
      </dsp:nvSpPr>
      <dsp:spPr>
        <a:xfrm>
          <a:off x="5863550"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E65A18-FE56-4434-9AF4-C31FE3A935B2}">
      <dsp:nvSpPr>
        <dsp:cNvPr id="0" name=""/>
        <dsp:cNvSpPr/>
      </dsp:nvSpPr>
      <dsp:spPr>
        <a:xfrm>
          <a:off x="6049935"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דין בשליחות</a:t>
          </a:r>
        </a:p>
      </dsp:txBody>
      <dsp:txXfrm>
        <a:off x="6081133" y="1762804"/>
        <a:ext cx="1615068" cy="1002793"/>
      </dsp:txXfrm>
    </dsp:sp>
    <dsp:sp modelId="{2AAA917A-D7C6-4C77-A2D8-E411809C04F9}">
      <dsp:nvSpPr>
        <dsp:cNvPr id="0" name=""/>
        <dsp:cNvSpPr/>
      </dsp:nvSpPr>
      <dsp:spPr>
        <a:xfrm>
          <a:off x="3813317"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6B4605-AF5C-41BD-9D33-0810EAF01F32}">
      <dsp:nvSpPr>
        <dsp:cNvPr id="0" name=""/>
        <dsp:cNvSpPr/>
      </dsp:nvSpPr>
      <dsp:spPr>
        <a:xfrm>
          <a:off x="399970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דין בהגשמת דעת המתחייב ולשמה של הבעלים</a:t>
          </a:r>
          <a:br>
            <a:rPr lang="en-US" sz="1300" kern="1200" dirty="0"/>
          </a:br>
          <a:r>
            <a:rPr lang="he-IL" sz="1300" kern="1200" dirty="0"/>
            <a:t>רמב"ם, </a:t>
          </a:r>
          <a:r>
            <a:rPr lang="he-IL" sz="1300" kern="1200" dirty="0" err="1"/>
            <a:t>גר"ח</a:t>
          </a:r>
          <a:endParaRPr lang="he-IL" sz="1300" kern="1200" dirty="0"/>
        </a:p>
      </dsp:txBody>
      <dsp:txXfrm>
        <a:off x="4030899" y="1762804"/>
        <a:ext cx="1615068" cy="1002793"/>
      </dsp:txXfrm>
    </dsp:sp>
    <dsp:sp modelId="{3F733FA4-4813-4AAB-B963-153F2928C69F}">
      <dsp:nvSpPr>
        <dsp:cNvPr id="0" name=""/>
        <dsp:cNvSpPr/>
      </dsp:nvSpPr>
      <dsp:spPr>
        <a:xfrm>
          <a:off x="4838433"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62FF23-A5E1-44D5-8BE8-1FFC48E10184}">
      <dsp:nvSpPr>
        <dsp:cNvPr id="0" name=""/>
        <dsp:cNvSpPr/>
      </dsp:nvSpPr>
      <dsp:spPr>
        <a:xfrm>
          <a:off x="5024818"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a:t>"מילי" = הציווי הבעל להגשים דעתו לגרש לשמה בשטר</a:t>
          </a:r>
          <a:endParaRPr lang="he-IL" sz="1300" kern="1200" dirty="0"/>
        </a:p>
      </dsp:txBody>
      <dsp:txXfrm>
        <a:off x="5056016" y="3315857"/>
        <a:ext cx="1615068" cy="1002793"/>
      </dsp:txXfrm>
    </dsp:sp>
    <dsp:sp modelId="{DD9276EF-AF36-4D39-ABA7-7BFFDDAA9CB2}">
      <dsp:nvSpPr>
        <dsp:cNvPr id="0" name=""/>
        <dsp:cNvSpPr/>
      </dsp:nvSpPr>
      <dsp:spPr>
        <a:xfrm>
          <a:off x="2788200"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2C172E-EE77-463D-B219-6F3E07910E21}">
      <dsp:nvSpPr>
        <dsp:cNvPr id="0" name=""/>
        <dsp:cNvSpPr/>
      </dsp:nvSpPr>
      <dsp:spPr>
        <a:xfrm>
          <a:off x="297458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"מילי לא ממסרן לשליח- להגשים הדעת המתחייב של הבעל צריך לקבל את זה ישירות ממנו</a:t>
          </a:r>
        </a:p>
      </dsp:txBody>
      <dsp:txXfrm>
        <a:off x="3005782"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8D269-0C66-497D-B928-94E2AA63925B}">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F55861-AEF9-4BBC-BA09-3E1C3AF4D91D}">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B43BE0-0C68-4FA0-84D4-16E652A85372}">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0F9BC7-AF81-4489-B8E5-8B3264AFEB64}">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A471F9-1312-4572-9F1C-B8C86EED3360}">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3A4368-A0B1-4C2A-9898-5A077CD5D5A8}">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16F2CD-B872-466E-8D5F-FF0AF7E68ED8}">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מילי לא ממסרן לשליח</a:t>
          </a:r>
        </a:p>
      </dsp:txBody>
      <dsp:txXfrm>
        <a:off x="4543458" y="209752"/>
        <a:ext cx="1615068" cy="1002793"/>
      </dsp:txXfrm>
    </dsp:sp>
    <dsp:sp modelId="{95F392C5-5FBD-42E6-B58B-669ECB624E0D}">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6A9E51-BEC9-4106-A395-F32FF86DA3E3}">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בכלל- אין שום שליחות במצבים של "מילי"</a:t>
          </a:r>
        </a:p>
      </dsp:txBody>
      <dsp:txXfrm>
        <a:off x="2493224" y="1762804"/>
        <a:ext cx="1615068" cy="1002793"/>
      </dsp:txXfrm>
    </dsp:sp>
    <dsp:sp modelId="{88C9C1BF-A5EE-4D76-93BD-A5359A1622CA}">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F95C82-F233-49DE-B6C4-E1B4C533CD5E}">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err="1"/>
            <a:t>מהרי"ט</a:t>
          </a:r>
          <a:r>
            <a:rPr lang="he-IL" sz="1500" kern="1200" dirty="0"/>
            <a:t>- לא שייך שליחות כלל בלי מעשה</a:t>
          </a:r>
        </a:p>
      </dsp:txBody>
      <dsp:txXfrm>
        <a:off x="2493224" y="3315857"/>
        <a:ext cx="1615068" cy="1002793"/>
      </dsp:txXfrm>
    </dsp:sp>
    <dsp:sp modelId="{7F685575-C051-499C-B153-B2B84CBC6F99}">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435A51-2DF4-4530-8510-BAAE48018BA0}">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שליח לא משוי שליח במקרה של "מילי" </a:t>
          </a:r>
        </a:p>
      </dsp:txBody>
      <dsp:txXfrm>
        <a:off x="4543458" y="1762804"/>
        <a:ext cx="1615068" cy="1002793"/>
      </dsp:txXfrm>
    </dsp:sp>
    <dsp:sp modelId="{9C4BFAA5-5844-4237-8197-4A2FDB4DBA24}">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8FEF62-DD73-43DB-B2C8-409AB70EA244}">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שליח משוי שליח אפילו בשליחות של דיבור</a:t>
          </a:r>
        </a:p>
      </dsp:txBody>
      <dsp:txXfrm>
        <a:off x="6593692" y="1762804"/>
        <a:ext cx="1615068" cy="1002793"/>
      </dsp:txXfrm>
    </dsp:sp>
    <dsp:sp modelId="{00E4167A-B69F-4CC5-A8CA-F1E18C368680}">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FED79F-4237-4BB6-B633-68F898C0FE6F}">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רמב"ם, </a:t>
          </a:r>
          <a:r>
            <a:rPr lang="he-IL" sz="1500" kern="1200" dirty="0" err="1"/>
            <a:t>גר"ח</a:t>
          </a:r>
          <a:r>
            <a:rPr lang="he-IL" sz="1500" kern="1200" dirty="0"/>
            <a:t>- אי אפשר להעביר דעת המתחייב\לשמה של הבעל  לאחר</a:t>
          </a:r>
        </a:p>
      </dsp:txBody>
      <dsp:txXfrm>
        <a:off x="6593692" y="3315857"/>
        <a:ext cx="1615068" cy="10027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837DB-7BAC-4F4D-95EB-C905E235D7D7}">
      <dsp:nvSpPr>
        <dsp:cNvPr id="0" name=""/>
        <dsp:cNvSpPr/>
      </dsp:nvSpPr>
      <dsp:spPr>
        <a:xfrm rot="10800000">
          <a:off x="6470072" y="1367487"/>
          <a:ext cx="4040906" cy="161636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136017" rIns="272034" bIns="136017" numCol="1" spcCol="1270" anchor="ctr" anchorCtr="0">
          <a:noAutofit/>
        </a:bodyPr>
        <a:lstStyle/>
        <a:p>
          <a:pPr marL="0" lvl="0" indent="0" algn="ctr" defTabSz="2266950" rtl="1">
            <a:lnSpc>
              <a:spcPct val="90000"/>
            </a:lnSpc>
            <a:spcBef>
              <a:spcPct val="0"/>
            </a:spcBef>
            <a:spcAft>
              <a:spcPct val="35000"/>
            </a:spcAft>
            <a:buNone/>
          </a:pPr>
          <a:r>
            <a:rPr lang="he-IL" sz="5100" kern="1200" dirty="0"/>
            <a:t>שליח 1</a:t>
          </a:r>
        </a:p>
      </dsp:txBody>
      <dsp:txXfrm rot="10800000">
        <a:off x="6874162" y="1367487"/>
        <a:ext cx="3636816" cy="1616362"/>
      </dsp:txXfrm>
    </dsp:sp>
    <dsp:sp modelId="{76EBB3FA-77A7-41E0-876A-D350C62DE7E2}">
      <dsp:nvSpPr>
        <dsp:cNvPr id="0" name=""/>
        <dsp:cNvSpPr/>
      </dsp:nvSpPr>
      <dsp:spPr>
        <a:xfrm rot="10800000">
          <a:off x="3237346" y="1367487"/>
          <a:ext cx="4040906" cy="161636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136017" rIns="204026" bIns="136017" numCol="1" spcCol="1270" anchor="ctr" anchorCtr="0">
          <a:noAutofit/>
        </a:bodyPr>
        <a:lstStyle/>
        <a:p>
          <a:pPr marL="0" lvl="0" indent="0" algn="ctr" defTabSz="2266950" rtl="1">
            <a:lnSpc>
              <a:spcPct val="90000"/>
            </a:lnSpc>
            <a:spcBef>
              <a:spcPct val="0"/>
            </a:spcBef>
            <a:spcAft>
              <a:spcPct val="35000"/>
            </a:spcAft>
            <a:buNone/>
          </a:pPr>
          <a:r>
            <a:rPr lang="he-IL" sz="5100" kern="1200" dirty="0"/>
            <a:t>מסירת ה"מילי"</a:t>
          </a:r>
        </a:p>
      </dsp:txBody>
      <dsp:txXfrm rot="10800000">
        <a:off x="4045527" y="1367487"/>
        <a:ext cx="2424544" cy="1616362"/>
      </dsp:txXfrm>
    </dsp:sp>
    <dsp:sp modelId="{8789F656-F694-45F6-A394-01FE08A545FE}">
      <dsp:nvSpPr>
        <dsp:cNvPr id="0" name=""/>
        <dsp:cNvSpPr/>
      </dsp:nvSpPr>
      <dsp:spPr>
        <a:xfrm rot="10800000">
          <a:off x="4621" y="1367487"/>
          <a:ext cx="4040906" cy="161636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136017" rIns="204026" bIns="136017" numCol="1" spcCol="1270" anchor="ctr" anchorCtr="0">
          <a:noAutofit/>
        </a:bodyPr>
        <a:lstStyle/>
        <a:p>
          <a:pPr marL="0" lvl="0" indent="0" algn="ctr" defTabSz="2266950" rtl="1">
            <a:lnSpc>
              <a:spcPct val="90000"/>
            </a:lnSpc>
            <a:spcBef>
              <a:spcPct val="0"/>
            </a:spcBef>
            <a:spcAft>
              <a:spcPct val="35000"/>
            </a:spcAft>
            <a:buNone/>
          </a:pPr>
          <a:r>
            <a:rPr lang="he-IL" sz="5100" kern="1200" dirty="0"/>
            <a:t>שליח 2</a:t>
          </a:r>
        </a:p>
      </dsp:txBody>
      <dsp:txXfrm rot="10800000">
        <a:off x="812802" y="1367487"/>
        <a:ext cx="2424544" cy="16163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DFDEA-A152-4008-8B66-3AF837463A07}">
      <dsp:nvSpPr>
        <dsp:cNvPr id="0" name=""/>
        <dsp:cNvSpPr/>
      </dsp:nvSpPr>
      <dsp:spPr>
        <a:xfrm>
          <a:off x="2290660" y="1477109"/>
          <a:ext cx="2838133" cy="675346"/>
        </a:xfrm>
        <a:custGeom>
          <a:avLst/>
          <a:gdLst/>
          <a:ahLst/>
          <a:cxnLst/>
          <a:rect l="0" t="0" r="0" b="0"/>
          <a:pathLst>
            <a:path>
              <a:moveTo>
                <a:pt x="2838133" y="0"/>
              </a:moveTo>
              <a:lnTo>
                <a:pt x="2838133" y="460229"/>
              </a:lnTo>
              <a:lnTo>
                <a:pt x="0" y="460229"/>
              </a:lnTo>
              <a:lnTo>
                <a:pt x="0" y="67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79751C-997B-4FFB-B1E2-15ABA84A76B4}">
      <dsp:nvSpPr>
        <dsp:cNvPr id="0" name=""/>
        <dsp:cNvSpPr/>
      </dsp:nvSpPr>
      <dsp:spPr>
        <a:xfrm>
          <a:off x="5083073" y="3626995"/>
          <a:ext cx="91440" cy="675346"/>
        </a:xfrm>
        <a:custGeom>
          <a:avLst/>
          <a:gdLst/>
          <a:ahLst/>
          <a:cxnLst/>
          <a:rect l="0" t="0" r="0" b="0"/>
          <a:pathLst>
            <a:path>
              <a:moveTo>
                <a:pt x="45720" y="0"/>
              </a:moveTo>
              <a:lnTo>
                <a:pt x="45720" y="6753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EC13C9-8B46-4681-AF11-2F24B0AC3141}">
      <dsp:nvSpPr>
        <dsp:cNvPr id="0" name=""/>
        <dsp:cNvSpPr/>
      </dsp:nvSpPr>
      <dsp:spPr>
        <a:xfrm>
          <a:off x="5083073" y="1477109"/>
          <a:ext cx="91440" cy="675346"/>
        </a:xfrm>
        <a:custGeom>
          <a:avLst/>
          <a:gdLst/>
          <a:ahLst/>
          <a:cxnLst/>
          <a:rect l="0" t="0" r="0" b="0"/>
          <a:pathLst>
            <a:path>
              <a:moveTo>
                <a:pt x="45720" y="0"/>
              </a:moveTo>
              <a:lnTo>
                <a:pt x="45720" y="67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38B833-D703-4321-B2B9-727495FC2187}">
      <dsp:nvSpPr>
        <dsp:cNvPr id="0" name=""/>
        <dsp:cNvSpPr/>
      </dsp:nvSpPr>
      <dsp:spPr>
        <a:xfrm>
          <a:off x="5128793" y="1477109"/>
          <a:ext cx="2838133" cy="675346"/>
        </a:xfrm>
        <a:custGeom>
          <a:avLst/>
          <a:gdLst/>
          <a:ahLst/>
          <a:cxnLst/>
          <a:rect l="0" t="0" r="0" b="0"/>
          <a:pathLst>
            <a:path>
              <a:moveTo>
                <a:pt x="0" y="0"/>
              </a:moveTo>
              <a:lnTo>
                <a:pt x="0" y="460229"/>
              </a:lnTo>
              <a:lnTo>
                <a:pt x="2838133" y="460229"/>
              </a:lnTo>
              <a:lnTo>
                <a:pt x="2838133" y="67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6DE656-3573-4F26-ABA4-E1B340DC1F0E}">
      <dsp:nvSpPr>
        <dsp:cNvPr id="0" name=""/>
        <dsp:cNvSpPr/>
      </dsp:nvSpPr>
      <dsp:spPr>
        <a:xfrm>
          <a:off x="3967739" y="2569"/>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262DD-C838-44FD-8267-627CC46A5CBF}">
      <dsp:nvSpPr>
        <dsp:cNvPr id="0" name=""/>
        <dsp:cNvSpPr/>
      </dsp:nvSpPr>
      <dsp:spPr>
        <a:xfrm>
          <a:off x="4225751" y="247681"/>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מה הבעיה של "מילי"</a:t>
          </a:r>
        </a:p>
      </dsp:txBody>
      <dsp:txXfrm>
        <a:off x="4268939" y="290869"/>
        <a:ext cx="2235733" cy="1388163"/>
      </dsp:txXfrm>
    </dsp:sp>
    <dsp:sp modelId="{0D0768D3-2F59-4BA6-A8AC-86C9176FB643}">
      <dsp:nvSpPr>
        <dsp:cNvPr id="0" name=""/>
        <dsp:cNvSpPr/>
      </dsp:nvSpPr>
      <dsp:spPr>
        <a:xfrm>
          <a:off x="6805872" y="2152455"/>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221356-439C-49D6-A378-A08CD617D2A3}">
      <dsp:nvSpPr>
        <dsp:cNvPr id="0" name=""/>
        <dsp:cNvSpPr/>
      </dsp:nvSpPr>
      <dsp:spPr>
        <a:xfrm>
          <a:off x="7063885" y="2397567"/>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שליח 1</a:t>
          </a:r>
        </a:p>
      </dsp:txBody>
      <dsp:txXfrm>
        <a:off x="7107073" y="2440755"/>
        <a:ext cx="2235733" cy="1388163"/>
      </dsp:txXfrm>
    </dsp:sp>
    <dsp:sp modelId="{90B4C5BA-6287-437F-8ECD-3128BD292808}">
      <dsp:nvSpPr>
        <dsp:cNvPr id="0" name=""/>
        <dsp:cNvSpPr/>
      </dsp:nvSpPr>
      <dsp:spPr>
        <a:xfrm>
          <a:off x="3967739" y="2152455"/>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F4C4C3-3DF0-4333-B209-C5609F8EA1F4}">
      <dsp:nvSpPr>
        <dsp:cNvPr id="0" name=""/>
        <dsp:cNvSpPr/>
      </dsp:nvSpPr>
      <dsp:spPr>
        <a:xfrm>
          <a:off x="4225751" y="2397567"/>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מסירת ה"מילי"</a:t>
          </a:r>
        </a:p>
      </dsp:txBody>
      <dsp:txXfrm>
        <a:off x="4268939" y="2440755"/>
        <a:ext cx="2235733" cy="1388163"/>
      </dsp:txXfrm>
    </dsp:sp>
    <dsp:sp modelId="{8AA9621A-A756-492B-8C3C-9D67696CA390}">
      <dsp:nvSpPr>
        <dsp:cNvPr id="0" name=""/>
        <dsp:cNvSpPr/>
      </dsp:nvSpPr>
      <dsp:spPr>
        <a:xfrm>
          <a:off x="3967739" y="4302342"/>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9DED39-5C6D-432D-930E-F58995FB43EF}">
      <dsp:nvSpPr>
        <dsp:cNvPr id="0" name=""/>
        <dsp:cNvSpPr/>
      </dsp:nvSpPr>
      <dsp:spPr>
        <a:xfrm>
          <a:off x="4225751" y="4547453"/>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רש"י- אין שום דרך להעביר את הדיבור לשני</a:t>
          </a:r>
        </a:p>
      </dsp:txBody>
      <dsp:txXfrm>
        <a:off x="4268939" y="4590641"/>
        <a:ext cx="2235733" cy="1388163"/>
      </dsp:txXfrm>
    </dsp:sp>
    <dsp:sp modelId="{43C2BDA4-E7BA-40B6-8BC1-5E9006B863A4}">
      <dsp:nvSpPr>
        <dsp:cNvPr id="0" name=""/>
        <dsp:cNvSpPr/>
      </dsp:nvSpPr>
      <dsp:spPr>
        <a:xfrm>
          <a:off x="1129605" y="2152455"/>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EE0EE3-BED4-4D2B-ACB7-6E86ABDA429B}">
      <dsp:nvSpPr>
        <dsp:cNvPr id="0" name=""/>
        <dsp:cNvSpPr/>
      </dsp:nvSpPr>
      <dsp:spPr>
        <a:xfrm>
          <a:off x="1387617" y="2397567"/>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שליח 2</a:t>
          </a:r>
        </a:p>
      </dsp:txBody>
      <dsp:txXfrm>
        <a:off x="1430805" y="2440755"/>
        <a:ext cx="2235733" cy="13881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DFDEA-A152-4008-8B66-3AF837463A07}">
      <dsp:nvSpPr>
        <dsp:cNvPr id="0" name=""/>
        <dsp:cNvSpPr/>
      </dsp:nvSpPr>
      <dsp:spPr>
        <a:xfrm>
          <a:off x="2290660" y="1477109"/>
          <a:ext cx="2838133" cy="675346"/>
        </a:xfrm>
        <a:custGeom>
          <a:avLst/>
          <a:gdLst/>
          <a:ahLst/>
          <a:cxnLst/>
          <a:rect l="0" t="0" r="0" b="0"/>
          <a:pathLst>
            <a:path>
              <a:moveTo>
                <a:pt x="2838133" y="0"/>
              </a:moveTo>
              <a:lnTo>
                <a:pt x="2838133" y="460229"/>
              </a:lnTo>
              <a:lnTo>
                <a:pt x="0" y="460229"/>
              </a:lnTo>
              <a:lnTo>
                <a:pt x="0" y="67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79751C-997B-4FFB-B1E2-15ABA84A76B4}">
      <dsp:nvSpPr>
        <dsp:cNvPr id="0" name=""/>
        <dsp:cNvSpPr/>
      </dsp:nvSpPr>
      <dsp:spPr>
        <a:xfrm>
          <a:off x="5083073" y="3626995"/>
          <a:ext cx="91440" cy="675346"/>
        </a:xfrm>
        <a:custGeom>
          <a:avLst/>
          <a:gdLst/>
          <a:ahLst/>
          <a:cxnLst/>
          <a:rect l="0" t="0" r="0" b="0"/>
          <a:pathLst>
            <a:path>
              <a:moveTo>
                <a:pt x="45720" y="0"/>
              </a:moveTo>
              <a:lnTo>
                <a:pt x="45720" y="6753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EC13C9-8B46-4681-AF11-2F24B0AC3141}">
      <dsp:nvSpPr>
        <dsp:cNvPr id="0" name=""/>
        <dsp:cNvSpPr/>
      </dsp:nvSpPr>
      <dsp:spPr>
        <a:xfrm>
          <a:off x="5083073" y="1477109"/>
          <a:ext cx="91440" cy="675346"/>
        </a:xfrm>
        <a:custGeom>
          <a:avLst/>
          <a:gdLst/>
          <a:ahLst/>
          <a:cxnLst/>
          <a:rect l="0" t="0" r="0" b="0"/>
          <a:pathLst>
            <a:path>
              <a:moveTo>
                <a:pt x="45720" y="0"/>
              </a:moveTo>
              <a:lnTo>
                <a:pt x="45720" y="67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008BB5-91C7-4267-A1F6-A92AAE44398C}">
      <dsp:nvSpPr>
        <dsp:cNvPr id="0" name=""/>
        <dsp:cNvSpPr/>
      </dsp:nvSpPr>
      <dsp:spPr>
        <a:xfrm>
          <a:off x="7921207" y="3626995"/>
          <a:ext cx="91440" cy="675346"/>
        </a:xfrm>
        <a:custGeom>
          <a:avLst/>
          <a:gdLst/>
          <a:ahLst/>
          <a:cxnLst/>
          <a:rect l="0" t="0" r="0" b="0"/>
          <a:pathLst>
            <a:path>
              <a:moveTo>
                <a:pt x="45720" y="0"/>
              </a:moveTo>
              <a:lnTo>
                <a:pt x="45720" y="6753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38B833-D703-4321-B2B9-727495FC2187}">
      <dsp:nvSpPr>
        <dsp:cNvPr id="0" name=""/>
        <dsp:cNvSpPr/>
      </dsp:nvSpPr>
      <dsp:spPr>
        <a:xfrm>
          <a:off x="5128793" y="1477109"/>
          <a:ext cx="2838133" cy="675346"/>
        </a:xfrm>
        <a:custGeom>
          <a:avLst/>
          <a:gdLst/>
          <a:ahLst/>
          <a:cxnLst/>
          <a:rect l="0" t="0" r="0" b="0"/>
          <a:pathLst>
            <a:path>
              <a:moveTo>
                <a:pt x="0" y="0"/>
              </a:moveTo>
              <a:lnTo>
                <a:pt x="0" y="460229"/>
              </a:lnTo>
              <a:lnTo>
                <a:pt x="2838133" y="460229"/>
              </a:lnTo>
              <a:lnTo>
                <a:pt x="2838133" y="67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6DE656-3573-4F26-ABA4-E1B340DC1F0E}">
      <dsp:nvSpPr>
        <dsp:cNvPr id="0" name=""/>
        <dsp:cNvSpPr/>
      </dsp:nvSpPr>
      <dsp:spPr>
        <a:xfrm>
          <a:off x="3967739" y="2569"/>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262DD-C838-44FD-8267-627CC46A5CBF}">
      <dsp:nvSpPr>
        <dsp:cNvPr id="0" name=""/>
        <dsp:cNvSpPr/>
      </dsp:nvSpPr>
      <dsp:spPr>
        <a:xfrm>
          <a:off x="4225751" y="247681"/>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מה הבעיה של "מילי"</a:t>
          </a:r>
        </a:p>
      </dsp:txBody>
      <dsp:txXfrm>
        <a:off x="4268939" y="290869"/>
        <a:ext cx="2235733" cy="1388163"/>
      </dsp:txXfrm>
    </dsp:sp>
    <dsp:sp modelId="{0D0768D3-2F59-4BA6-A8AC-86C9176FB643}">
      <dsp:nvSpPr>
        <dsp:cNvPr id="0" name=""/>
        <dsp:cNvSpPr/>
      </dsp:nvSpPr>
      <dsp:spPr>
        <a:xfrm>
          <a:off x="6805872" y="2152455"/>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221356-439C-49D6-A378-A08CD617D2A3}">
      <dsp:nvSpPr>
        <dsp:cNvPr id="0" name=""/>
        <dsp:cNvSpPr/>
      </dsp:nvSpPr>
      <dsp:spPr>
        <a:xfrm>
          <a:off x="7063885" y="2397567"/>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שליח 1</a:t>
          </a:r>
        </a:p>
      </dsp:txBody>
      <dsp:txXfrm>
        <a:off x="7107073" y="2440755"/>
        <a:ext cx="2235733" cy="1388163"/>
      </dsp:txXfrm>
    </dsp:sp>
    <dsp:sp modelId="{25E1697C-D42F-4CA2-897A-690F43938605}">
      <dsp:nvSpPr>
        <dsp:cNvPr id="0" name=""/>
        <dsp:cNvSpPr/>
      </dsp:nvSpPr>
      <dsp:spPr>
        <a:xfrm>
          <a:off x="6805872" y="4302342"/>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96C3F6-2E16-4573-BE57-28A5ECAE3558}">
      <dsp:nvSpPr>
        <dsp:cNvPr id="0" name=""/>
        <dsp:cNvSpPr/>
      </dsp:nvSpPr>
      <dsp:spPr>
        <a:xfrm>
          <a:off x="7063885" y="4547453"/>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err="1"/>
            <a:t>ריב"ש</a:t>
          </a:r>
          <a:r>
            <a:rPr lang="he-IL" sz="2100" kern="1200" dirty="0"/>
            <a:t>- בשעה שהוא מנסה להעביר הוא לא לובש הכובע של שליחות</a:t>
          </a:r>
        </a:p>
      </dsp:txBody>
      <dsp:txXfrm>
        <a:off x="7107073" y="4590641"/>
        <a:ext cx="2235733" cy="1388163"/>
      </dsp:txXfrm>
    </dsp:sp>
    <dsp:sp modelId="{90B4C5BA-6287-437F-8ECD-3128BD292808}">
      <dsp:nvSpPr>
        <dsp:cNvPr id="0" name=""/>
        <dsp:cNvSpPr/>
      </dsp:nvSpPr>
      <dsp:spPr>
        <a:xfrm>
          <a:off x="3967739" y="2152455"/>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F4C4C3-3DF0-4333-B209-C5609F8EA1F4}">
      <dsp:nvSpPr>
        <dsp:cNvPr id="0" name=""/>
        <dsp:cNvSpPr/>
      </dsp:nvSpPr>
      <dsp:spPr>
        <a:xfrm>
          <a:off x="4225751" y="2397567"/>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מסירת ה"מילי"</a:t>
          </a:r>
        </a:p>
      </dsp:txBody>
      <dsp:txXfrm>
        <a:off x="4268939" y="2440755"/>
        <a:ext cx="2235733" cy="1388163"/>
      </dsp:txXfrm>
    </dsp:sp>
    <dsp:sp modelId="{8AA9621A-A756-492B-8C3C-9D67696CA390}">
      <dsp:nvSpPr>
        <dsp:cNvPr id="0" name=""/>
        <dsp:cNvSpPr/>
      </dsp:nvSpPr>
      <dsp:spPr>
        <a:xfrm>
          <a:off x="3967739" y="4302342"/>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9DED39-5C6D-432D-930E-F58995FB43EF}">
      <dsp:nvSpPr>
        <dsp:cNvPr id="0" name=""/>
        <dsp:cNvSpPr/>
      </dsp:nvSpPr>
      <dsp:spPr>
        <a:xfrm>
          <a:off x="4225751" y="4547453"/>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רש"י- אין שום דרך להעביר את הדיבור לשני</a:t>
          </a:r>
        </a:p>
      </dsp:txBody>
      <dsp:txXfrm>
        <a:off x="4268939" y="4590641"/>
        <a:ext cx="2235733" cy="1388163"/>
      </dsp:txXfrm>
    </dsp:sp>
    <dsp:sp modelId="{43C2BDA4-E7BA-40B6-8BC1-5E9006B863A4}">
      <dsp:nvSpPr>
        <dsp:cNvPr id="0" name=""/>
        <dsp:cNvSpPr/>
      </dsp:nvSpPr>
      <dsp:spPr>
        <a:xfrm>
          <a:off x="1129605" y="2152455"/>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EE0EE3-BED4-4D2B-ACB7-6E86ABDA429B}">
      <dsp:nvSpPr>
        <dsp:cNvPr id="0" name=""/>
        <dsp:cNvSpPr/>
      </dsp:nvSpPr>
      <dsp:spPr>
        <a:xfrm>
          <a:off x="1387617" y="2397567"/>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שליח 2</a:t>
          </a:r>
        </a:p>
      </dsp:txBody>
      <dsp:txXfrm>
        <a:off x="1430805" y="2440755"/>
        <a:ext cx="2235733" cy="138816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8D654-B074-4F55-AF62-312BB4E6C164}">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51E5C1-1184-40FA-A514-C11417275B8F}">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36E81D-C52D-4482-A25B-672B7267B490}">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2D1158-223F-43A7-B8BB-8838E61D8DE4}">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DCD023-0F23-46A3-AE19-19FB6D0BA462}">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8DFB59-BF95-423E-97F9-31435B4D7EC3}">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שליחות ב"מילי" </a:t>
          </a:r>
        </a:p>
      </dsp:txBody>
      <dsp:txXfrm>
        <a:off x="4543458" y="209752"/>
        <a:ext cx="1615068" cy="1002793"/>
      </dsp:txXfrm>
    </dsp:sp>
    <dsp:sp modelId="{40B79369-6AFB-403E-BC13-3B891199139B}">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089FDE-2C0E-4682-B455-C72C0A85F305}">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מדין יד</a:t>
          </a:r>
        </a:p>
      </dsp:txBody>
      <dsp:txXfrm>
        <a:off x="3518341" y="1762804"/>
        <a:ext cx="1615068" cy="1002793"/>
      </dsp:txXfrm>
    </dsp:sp>
    <dsp:sp modelId="{C1DEE482-E089-4070-A519-7DDE047B4280}">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0EE741-0DB8-4CF3-BC15-9BE361580176}">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"מילי" לא ממסרן לשליח</a:t>
          </a:r>
        </a:p>
      </dsp:txBody>
      <dsp:txXfrm>
        <a:off x="3518341" y="3315857"/>
        <a:ext cx="1615068" cy="1002793"/>
      </dsp:txXfrm>
    </dsp:sp>
    <dsp:sp modelId="{D7650904-C08B-49CE-AA96-FB6AD3C29925}">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B46847-9018-4CC0-BB11-2E7AA4F616C8}">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מדין נתינת רשות</a:t>
          </a:r>
        </a:p>
      </dsp:txBody>
      <dsp:txXfrm>
        <a:off x="5568575" y="1762804"/>
        <a:ext cx="1615068" cy="1002793"/>
      </dsp:txXfrm>
    </dsp:sp>
    <dsp:sp modelId="{EE9B9B6D-76B5-4832-BA5B-D9C2F96BB6F3}">
      <dsp:nvSpPr>
        <dsp:cNvPr id="0" name=""/>
        <dsp:cNvSpPr/>
      </dsp:nvSpPr>
      <dsp:spPr>
        <a:xfrm>
          <a:off x="5350992" y="3107593"/>
          <a:ext cx="1677464" cy="1065189"/>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EC1EEB-D909-4693-8533-DFDA689427B7}">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למה השליח לא מספיק בעל דבר למנות שליח אחר?</a:t>
          </a:r>
          <a:r>
            <a:rPr lang="en-US" sz="1600" kern="1200" dirty="0"/>
            <a:t> </a:t>
          </a:r>
          <a:endParaRPr lang="he-IL" sz="1600" kern="1200" dirty="0"/>
        </a:p>
      </dsp:txBody>
      <dsp:txXfrm>
        <a:off x="5568575"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9A750-473D-4FB2-B733-DDA7D0A310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43891216-39BE-4BCC-927C-124B67E1D0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7D6BFAD3-9217-4778-A054-8214C46F4AA1}"/>
              </a:ext>
            </a:extLst>
          </p:cNvPr>
          <p:cNvSpPr>
            <a:spLocks noGrp="1"/>
          </p:cNvSpPr>
          <p:nvPr>
            <p:ph type="dt" sz="half" idx="10"/>
          </p:nvPr>
        </p:nvSpPr>
        <p:spPr/>
        <p:txBody>
          <a:bodyPr/>
          <a:lstStyle/>
          <a:p>
            <a:fld id="{E7472882-5568-43B3-9F61-F4911C939620}" type="datetimeFigureOut">
              <a:rPr lang="he-IL" smtClean="0"/>
              <a:t>ג'/תמוז/תשפ"א</a:t>
            </a:fld>
            <a:endParaRPr lang="he-IL"/>
          </a:p>
        </p:txBody>
      </p:sp>
      <p:sp>
        <p:nvSpPr>
          <p:cNvPr id="5" name="Footer Placeholder 4">
            <a:extLst>
              <a:ext uri="{FF2B5EF4-FFF2-40B4-BE49-F238E27FC236}">
                <a16:creationId xmlns:a16="http://schemas.microsoft.com/office/drawing/2014/main" id="{1D7D6177-087D-4109-B99E-4BAB0096A186}"/>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1509437-E424-4E33-BB37-003D1052082D}"/>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3249056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3D87C-FF27-4485-9631-26024FE1CBA0}"/>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85C9BD46-A07A-4EDE-A60D-24B62ACF71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54986DBC-C648-4AB3-B94D-21112F66479D}"/>
              </a:ext>
            </a:extLst>
          </p:cNvPr>
          <p:cNvSpPr>
            <a:spLocks noGrp="1"/>
          </p:cNvSpPr>
          <p:nvPr>
            <p:ph type="dt" sz="half" idx="10"/>
          </p:nvPr>
        </p:nvSpPr>
        <p:spPr/>
        <p:txBody>
          <a:bodyPr/>
          <a:lstStyle/>
          <a:p>
            <a:fld id="{E7472882-5568-43B3-9F61-F4911C939620}" type="datetimeFigureOut">
              <a:rPr lang="he-IL" smtClean="0"/>
              <a:t>ג'/תמוז/תשפ"א</a:t>
            </a:fld>
            <a:endParaRPr lang="he-IL"/>
          </a:p>
        </p:txBody>
      </p:sp>
      <p:sp>
        <p:nvSpPr>
          <p:cNvPr id="5" name="Footer Placeholder 4">
            <a:extLst>
              <a:ext uri="{FF2B5EF4-FFF2-40B4-BE49-F238E27FC236}">
                <a16:creationId xmlns:a16="http://schemas.microsoft.com/office/drawing/2014/main" id="{4F2BAD4F-71B7-4006-8852-662B34752C9A}"/>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1B0D28B-02CE-425D-A0FA-B5B2D340D840}"/>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153511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ABF3AA-9343-4403-98FF-92F3F078A2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3D9DF4FD-9E5B-4FAF-81D1-D0815CF579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B5685DC-EC7F-4CBE-A13F-CC35D7334365}"/>
              </a:ext>
            </a:extLst>
          </p:cNvPr>
          <p:cNvSpPr>
            <a:spLocks noGrp="1"/>
          </p:cNvSpPr>
          <p:nvPr>
            <p:ph type="dt" sz="half" idx="10"/>
          </p:nvPr>
        </p:nvSpPr>
        <p:spPr/>
        <p:txBody>
          <a:bodyPr/>
          <a:lstStyle/>
          <a:p>
            <a:fld id="{E7472882-5568-43B3-9F61-F4911C939620}" type="datetimeFigureOut">
              <a:rPr lang="he-IL" smtClean="0"/>
              <a:t>ג'/תמוז/תשפ"א</a:t>
            </a:fld>
            <a:endParaRPr lang="he-IL"/>
          </a:p>
        </p:txBody>
      </p:sp>
      <p:sp>
        <p:nvSpPr>
          <p:cNvPr id="5" name="Footer Placeholder 4">
            <a:extLst>
              <a:ext uri="{FF2B5EF4-FFF2-40B4-BE49-F238E27FC236}">
                <a16:creationId xmlns:a16="http://schemas.microsoft.com/office/drawing/2014/main" id="{8F34EE3D-CD33-4819-AD56-99955F6EB1DA}"/>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2DC8A8C-83D9-4594-99F0-2EE87DCCA6DB}"/>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315267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22A92-ACF9-4D4A-866B-1EC7B0605554}"/>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D4EBC795-DB9C-4463-9CF4-DFFB695C87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E36A3429-39F3-46EB-B8AE-2E3CFCE7F80C}"/>
              </a:ext>
            </a:extLst>
          </p:cNvPr>
          <p:cNvSpPr>
            <a:spLocks noGrp="1"/>
          </p:cNvSpPr>
          <p:nvPr>
            <p:ph type="dt" sz="half" idx="10"/>
          </p:nvPr>
        </p:nvSpPr>
        <p:spPr/>
        <p:txBody>
          <a:bodyPr/>
          <a:lstStyle/>
          <a:p>
            <a:fld id="{E7472882-5568-43B3-9F61-F4911C939620}" type="datetimeFigureOut">
              <a:rPr lang="he-IL" smtClean="0"/>
              <a:t>ג'/תמוז/תשפ"א</a:t>
            </a:fld>
            <a:endParaRPr lang="he-IL"/>
          </a:p>
        </p:txBody>
      </p:sp>
      <p:sp>
        <p:nvSpPr>
          <p:cNvPr id="5" name="Footer Placeholder 4">
            <a:extLst>
              <a:ext uri="{FF2B5EF4-FFF2-40B4-BE49-F238E27FC236}">
                <a16:creationId xmlns:a16="http://schemas.microsoft.com/office/drawing/2014/main" id="{E4E3696C-C47B-4AFC-9696-2690C7D25B9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2537D98-7D48-471E-BC75-16F9E881A291}"/>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84311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AE885-51D4-4C64-859C-D5E2DE9062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CDE96C91-A289-4C44-971B-1EB5C1AFA0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0B817B-7A8B-4382-9BE8-98EDF46D981B}"/>
              </a:ext>
            </a:extLst>
          </p:cNvPr>
          <p:cNvSpPr>
            <a:spLocks noGrp="1"/>
          </p:cNvSpPr>
          <p:nvPr>
            <p:ph type="dt" sz="half" idx="10"/>
          </p:nvPr>
        </p:nvSpPr>
        <p:spPr/>
        <p:txBody>
          <a:bodyPr/>
          <a:lstStyle/>
          <a:p>
            <a:fld id="{E7472882-5568-43B3-9F61-F4911C939620}" type="datetimeFigureOut">
              <a:rPr lang="he-IL" smtClean="0"/>
              <a:t>ג'/תמוז/תשפ"א</a:t>
            </a:fld>
            <a:endParaRPr lang="he-IL"/>
          </a:p>
        </p:txBody>
      </p:sp>
      <p:sp>
        <p:nvSpPr>
          <p:cNvPr id="5" name="Footer Placeholder 4">
            <a:extLst>
              <a:ext uri="{FF2B5EF4-FFF2-40B4-BE49-F238E27FC236}">
                <a16:creationId xmlns:a16="http://schemas.microsoft.com/office/drawing/2014/main" id="{2A2AAFDE-76C6-4F0F-8067-7BF0705C5E6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7DDF177-B3AB-4D67-B409-7959C18A9174}"/>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84450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17C2-475F-4774-9200-3BB5773B1BF9}"/>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263456FB-C0AC-4C92-B624-81DA27C13F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CD659651-8765-4BAE-ABE5-B4BDF91AB1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1FFA980B-E9EE-4394-B527-B8A6BF048968}"/>
              </a:ext>
            </a:extLst>
          </p:cNvPr>
          <p:cNvSpPr>
            <a:spLocks noGrp="1"/>
          </p:cNvSpPr>
          <p:nvPr>
            <p:ph type="dt" sz="half" idx="10"/>
          </p:nvPr>
        </p:nvSpPr>
        <p:spPr/>
        <p:txBody>
          <a:bodyPr/>
          <a:lstStyle/>
          <a:p>
            <a:fld id="{E7472882-5568-43B3-9F61-F4911C939620}" type="datetimeFigureOut">
              <a:rPr lang="he-IL" smtClean="0"/>
              <a:t>ג'/תמוז/תשפ"א</a:t>
            </a:fld>
            <a:endParaRPr lang="he-IL"/>
          </a:p>
        </p:txBody>
      </p:sp>
      <p:sp>
        <p:nvSpPr>
          <p:cNvPr id="6" name="Footer Placeholder 5">
            <a:extLst>
              <a:ext uri="{FF2B5EF4-FFF2-40B4-BE49-F238E27FC236}">
                <a16:creationId xmlns:a16="http://schemas.microsoft.com/office/drawing/2014/main" id="{7FAE1C85-FC28-4E1A-9141-BAB0CFD2469A}"/>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EF75859F-CFC4-4212-B014-3F0EDAA5FDA3}"/>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104719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1BAE-7E51-4E82-88D1-BA0C7E517187}"/>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DF3332F8-F9EF-41CF-B3A9-332AE7D2E5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A62CEC-AFF4-479C-964E-4DCBEB81A9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6AC314C8-B19C-4F60-AF6C-8F50E3AADC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A694EC-43A4-4BF2-A0DF-05A91F6F90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C955E21C-52FC-4D1C-A6F4-058AD7FCA4FA}"/>
              </a:ext>
            </a:extLst>
          </p:cNvPr>
          <p:cNvSpPr>
            <a:spLocks noGrp="1"/>
          </p:cNvSpPr>
          <p:nvPr>
            <p:ph type="dt" sz="half" idx="10"/>
          </p:nvPr>
        </p:nvSpPr>
        <p:spPr/>
        <p:txBody>
          <a:bodyPr/>
          <a:lstStyle/>
          <a:p>
            <a:fld id="{E7472882-5568-43B3-9F61-F4911C939620}" type="datetimeFigureOut">
              <a:rPr lang="he-IL" smtClean="0"/>
              <a:t>ג'/תמוז/תשפ"א</a:t>
            </a:fld>
            <a:endParaRPr lang="he-IL"/>
          </a:p>
        </p:txBody>
      </p:sp>
      <p:sp>
        <p:nvSpPr>
          <p:cNvPr id="8" name="Footer Placeholder 7">
            <a:extLst>
              <a:ext uri="{FF2B5EF4-FFF2-40B4-BE49-F238E27FC236}">
                <a16:creationId xmlns:a16="http://schemas.microsoft.com/office/drawing/2014/main" id="{73B45E58-4D94-49A0-92D9-8288522BB47F}"/>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27AC1D66-7267-4522-B261-8345264FE26A}"/>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1531427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1E46D-F61A-40F8-8B31-F12B9EDACD17}"/>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7A24909F-813E-4AFB-8814-A1311102D028}"/>
              </a:ext>
            </a:extLst>
          </p:cNvPr>
          <p:cNvSpPr>
            <a:spLocks noGrp="1"/>
          </p:cNvSpPr>
          <p:nvPr>
            <p:ph type="dt" sz="half" idx="10"/>
          </p:nvPr>
        </p:nvSpPr>
        <p:spPr/>
        <p:txBody>
          <a:bodyPr/>
          <a:lstStyle/>
          <a:p>
            <a:fld id="{E7472882-5568-43B3-9F61-F4911C939620}" type="datetimeFigureOut">
              <a:rPr lang="he-IL" smtClean="0"/>
              <a:t>ג'/תמוז/תשפ"א</a:t>
            </a:fld>
            <a:endParaRPr lang="he-IL"/>
          </a:p>
        </p:txBody>
      </p:sp>
      <p:sp>
        <p:nvSpPr>
          <p:cNvPr id="4" name="Footer Placeholder 3">
            <a:extLst>
              <a:ext uri="{FF2B5EF4-FFF2-40B4-BE49-F238E27FC236}">
                <a16:creationId xmlns:a16="http://schemas.microsoft.com/office/drawing/2014/main" id="{A93FD6C2-EFA0-432F-96A8-8678FB601240}"/>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77A83B82-DB09-4978-BE1F-A319013CA13F}"/>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37028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A22C64-95D9-4C66-A008-AC244BD22D28}"/>
              </a:ext>
            </a:extLst>
          </p:cNvPr>
          <p:cNvSpPr>
            <a:spLocks noGrp="1"/>
          </p:cNvSpPr>
          <p:nvPr>
            <p:ph type="dt" sz="half" idx="10"/>
          </p:nvPr>
        </p:nvSpPr>
        <p:spPr/>
        <p:txBody>
          <a:bodyPr/>
          <a:lstStyle/>
          <a:p>
            <a:fld id="{E7472882-5568-43B3-9F61-F4911C939620}" type="datetimeFigureOut">
              <a:rPr lang="he-IL" smtClean="0"/>
              <a:t>ג'/תמוז/תשפ"א</a:t>
            </a:fld>
            <a:endParaRPr lang="he-IL"/>
          </a:p>
        </p:txBody>
      </p:sp>
      <p:sp>
        <p:nvSpPr>
          <p:cNvPr id="3" name="Footer Placeholder 2">
            <a:extLst>
              <a:ext uri="{FF2B5EF4-FFF2-40B4-BE49-F238E27FC236}">
                <a16:creationId xmlns:a16="http://schemas.microsoft.com/office/drawing/2014/main" id="{59ECF0B7-0DC5-47A3-AFCB-AAD92BDE1094}"/>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09CA0F2E-DA53-47C0-8145-CE69AA5453CC}"/>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3951104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6859E-CADF-4593-ABE0-30B999420F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CD5A85DF-447D-46C6-BBDF-9FBD81BDF0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29763B23-3EC4-4BAA-8538-BD13ED341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AF98C7-EE74-49B4-A58F-DD071AED7D78}"/>
              </a:ext>
            </a:extLst>
          </p:cNvPr>
          <p:cNvSpPr>
            <a:spLocks noGrp="1"/>
          </p:cNvSpPr>
          <p:nvPr>
            <p:ph type="dt" sz="half" idx="10"/>
          </p:nvPr>
        </p:nvSpPr>
        <p:spPr/>
        <p:txBody>
          <a:bodyPr/>
          <a:lstStyle/>
          <a:p>
            <a:fld id="{E7472882-5568-43B3-9F61-F4911C939620}" type="datetimeFigureOut">
              <a:rPr lang="he-IL" smtClean="0"/>
              <a:t>ג'/תמוז/תשפ"א</a:t>
            </a:fld>
            <a:endParaRPr lang="he-IL"/>
          </a:p>
        </p:txBody>
      </p:sp>
      <p:sp>
        <p:nvSpPr>
          <p:cNvPr id="6" name="Footer Placeholder 5">
            <a:extLst>
              <a:ext uri="{FF2B5EF4-FFF2-40B4-BE49-F238E27FC236}">
                <a16:creationId xmlns:a16="http://schemas.microsoft.com/office/drawing/2014/main" id="{F1AFCA8F-BC88-436E-B3C3-A1E50D9CE153}"/>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77C0D57A-FDEF-4774-90C2-2E72089F617B}"/>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399260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D3117-ECED-4A8C-AA98-C9C114FCA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ED8A2CAA-0F3E-427B-AE5B-471205C122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31C6939A-B97F-4BA5-AA63-04D4320BF1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BEB4E6-CDCD-499A-B5D0-1C353E3F2154}"/>
              </a:ext>
            </a:extLst>
          </p:cNvPr>
          <p:cNvSpPr>
            <a:spLocks noGrp="1"/>
          </p:cNvSpPr>
          <p:nvPr>
            <p:ph type="dt" sz="half" idx="10"/>
          </p:nvPr>
        </p:nvSpPr>
        <p:spPr/>
        <p:txBody>
          <a:bodyPr/>
          <a:lstStyle/>
          <a:p>
            <a:fld id="{E7472882-5568-43B3-9F61-F4911C939620}" type="datetimeFigureOut">
              <a:rPr lang="he-IL" smtClean="0"/>
              <a:t>ג'/תמוז/תשפ"א</a:t>
            </a:fld>
            <a:endParaRPr lang="he-IL"/>
          </a:p>
        </p:txBody>
      </p:sp>
      <p:sp>
        <p:nvSpPr>
          <p:cNvPr id="6" name="Footer Placeholder 5">
            <a:extLst>
              <a:ext uri="{FF2B5EF4-FFF2-40B4-BE49-F238E27FC236}">
                <a16:creationId xmlns:a16="http://schemas.microsoft.com/office/drawing/2014/main" id="{C813855B-B268-47E6-861C-3F12F0C1AFE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4396F692-86AB-4FF6-8318-CD2416B838D1}"/>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401781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BC65A7-E302-4C2A-80DC-CCB75083A6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E8CF199D-8FE0-4EF9-B782-E3CA791DB0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363DFD6-3AEB-420B-81E5-B72EA1174A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72882-5568-43B3-9F61-F4911C939620}" type="datetimeFigureOut">
              <a:rPr lang="he-IL" smtClean="0"/>
              <a:t>ג'/תמוז/תשפ"א</a:t>
            </a:fld>
            <a:endParaRPr lang="he-IL"/>
          </a:p>
        </p:txBody>
      </p:sp>
      <p:sp>
        <p:nvSpPr>
          <p:cNvPr id="5" name="Footer Placeholder 4">
            <a:extLst>
              <a:ext uri="{FF2B5EF4-FFF2-40B4-BE49-F238E27FC236}">
                <a16:creationId xmlns:a16="http://schemas.microsoft.com/office/drawing/2014/main" id="{67015398-8EAF-4D79-94F7-0DB4A368B0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235C3BB2-5574-40FF-9DC7-0B5263E141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B7C77-2624-4CB0-89CA-940FCF1CF7B3}" type="slidenum">
              <a:rPr lang="he-IL" smtClean="0"/>
              <a:t>‹#›</a:t>
            </a:fld>
            <a:endParaRPr lang="he-IL"/>
          </a:p>
        </p:txBody>
      </p:sp>
    </p:spTree>
    <p:extLst>
      <p:ext uri="{BB962C8B-B14F-4D97-AF65-F5344CB8AC3E}">
        <p14:creationId xmlns:p14="http://schemas.microsoft.com/office/powerpoint/2010/main" val="3616566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FE499-98BB-4FDC-BE18-2B895D277AFB}"/>
              </a:ext>
            </a:extLst>
          </p:cNvPr>
          <p:cNvSpPr>
            <a:spLocks noGrp="1"/>
          </p:cNvSpPr>
          <p:nvPr>
            <p:ph type="ctrTitle"/>
          </p:nvPr>
        </p:nvSpPr>
        <p:spPr/>
        <p:txBody>
          <a:bodyPr/>
          <a:lstStyle/>
          <a:p>
            <a:r>
              <a:rPr lang="he-IL" dirty="0"/>
              <a:t>מילי לא ממסרן לשליח</a:t>
            </a:r>
          </a:p>
        </p:txBody>
      </p:sp>
      <p:sp>
        <p:nvSpPr>
          <p:cNvPr id="3" name="Subtitle 2">
            <a:extLst>
              <a:ext uri="{FF2B5EF4-FFF2-40B4-BE49-F238E27FC236}">
                <a16:creationId xmlns:a16="http://schemas.microsoft.com/office/drawing/2014/main" id="{3EE0320A-D081-4E3D-9529-FE0515FA82BC}"/>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64988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E7F7-0873-408B-AB1F-17159BC0C030}"/>
              </a:ext>
            </a:extLst>
          </p:cNvPr>
          <p:cNvSpPr>
            <a:spLocks noGrp="1"/>
          </p:cNvSpPr>
          <p:nvPr>
            <p:ph type="title"/>
          </p:nvPr>
        </p:nvSpPr>
        <p:spPr/>
        <p:txBody>
          <a:bodyPr/>
          <a:lstStyle/>
          <a:p>
            <a:pPr algn="r" rtl="1"/>
            <a:r>
              <a:rPr lang="he-IL" dirty="0"/>
              <a:t> היקף הדין של "מילי לא ממסרן לשליח" </a:t>
            </a:r>
          </a:p>
        </p:txBody>
      </p:sp>
      <p:graphicFrame>
        <p:nvGraphicFramePr>
          <p:cNvPr id="4" name="Content Placeholder 3">
            <a:extLst>
              <a:ext uri="{FF2B5EF4-FFF2-40B4-BE49-F238E27FC236}">
                <a16:creationId xmlns:a16="http://schemas.microsoft.com/office/drawing/2014/main" id="{BB1C73EA-ADB3-4BE4-82CF-B36975AD737B}"/>
              </a:ext>
            </a:extLst>
          </p:cNvPr>
          <p:cNvGraphicFramePr>
            <a:graphicFrameLocks noGrp="1"/>
          </p:cNvGraphicFramePr>
          <p:nvPr>
            <p:ph idx="1"/>
            <p:extLst>
              <p:ext uri="{D42A27DB-BD31-4B8C-83A1-F6EECF244321}">
                <p14:modId xmlns:p14="http://schemas.microsoft.com/office/powerpoint/2010/main" val="22558225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631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A101A-676E-46CB-8DAF-C5BE8B74D179}"/>
              </a:ext>
            </a:extLst>
          </p:cNvPr>
          <p:cNvSpPr>
            <a:spLocks noGrp="1"/>
          </p:cNvSpPr>
          <p:nvPr>
            <p:ph type="title"/>
          </p:nvPr>
        </p:nvSpPr>
        <p:spPr/>
        <p:txBody>
          <a:bodyPr/>
          <a:lstStyle/>
          <a:p>
            <a:pPr algn="r" rtl="1"/>
            <a:r>
              <a:rPr lang="he-IL" dirty="0"/>
              <a:t>אופי הדין- אם אין שליח עושה שליח במילי, למה? </a:t>
            </a:r>
          </a:p>
        </p:txBody>
      </p:sp>
      <p:graphicFrame>
        <p:nvGraphicFramePr>
          <p:cNvPr id="4" name="Content Placeholder 3">
            <a:extLst>
              <a:ext uri="{FF2B5EF4-FFF2-40B4-BE49-F238E27FC236}">
                <a16:creationId xmlns:a16="http://schemas.microsoft.com/office/drawing/2014/main" id="{BD6C4909-8C3D-4848-8180-036385289ACF}"/>
              </a:ext>
            </a:extLst>
          </p:cNvPr>
          <p:cNvGraphicFramePr>
            <a:graphicFrameLocks noGrp="1"/>
          </p:cNvGraphicFramePr>
          <p:nvPr>
            <p:ph idx="1"/>
            <p:extLst>
              <p:ext uri="{D42A27DB-BD31-4B8C-83A1-F6EECF244321}">
                <p14:modId xmlns:p14="http://schemas.microsoft.com/office/powerpoint/2010/main" val="2867854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458087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03B9A-43FD-4964-B3C0-7823E811BD09}"/>
              </a:ext>
            </a:extLst>
          </p:cNvPr>
          <p:cNvSpPr>
            <a:spLocks noGrp="1"/>
          </p:cNvSpPr>
          <p:nvPr>
            <p:ph type="title"/>
          </p:nvPr>
        </p:nvSpPr>
        <p:spPr/>
        <p:txBody>
          <a:bodyPr/>
          <a:lstStyle/>
          <a:p>
            <a:pPr algn="r" rtl="1"/>
            <a:r>
              <a:rPr lang="he-IL" dirty="0"/>
              <a:t>מילי- רש"י</a:t>
            </a:r>
          </a:p>
        </p:txBody>
      </p:sp>
      <p:sp>
        <p:nvSpPr>
          <p:cNvPr id="3" name="Content Placeholder 2">
            <a:extLst>
              <a:ext uri="{FF2B5EF4-FFF2-40B4-BE49-F238E27FC236}">
                <a16:creationId xmlns:a16="http://schemas.microsoft.com/office/drawing/2014/main" id="{B02B01D4-C335-4BBA-9713-F9EC66082D57}"/>
              </a:ext>
            </a:extLst>
          </p:cNvPr>
          <p:cNvSpPr>
            <a:spLocks noGrp="1"/>
          </p:cNvSpPr>
          <p:nvPr>
            <p:ph idx="1"/>
          </p:nvPr>
        </p:nvSpPr>
        <p:spPr/>
        <p:txBody>
          <a:bodyPr/>
          <a:lstStyle/>
          <a:p>
            <a:pPr marL="0" indent="0" algn="r" rtl="1">
              <a:spcBef>
                <a:spcPts val="0"/>
              </a:spcBef>
              <a:buNone/>
            </a:pPr>
            <a:r>
              <a:rPr lang="he-IL" sz="1800" b="0" i="0" u="none" strike="noStrike" dirty="0">
                <a:solidFill>
                  <a:srgbClr val="000000"/>
                </a:solidFill>
                <a:effectLst/>
                <a:latin typeface="Arial" panose="020B0604020202020204" pitchFamily="34" charset="0"/>
              </a:rPr>
              <a:t>רש"י גיטין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עמוד א</a:t>
            </a:r>
          </a:p>
          <a:p>
            <a:pPr marL="0" indent="0" algn="r" rtl="1">
              <a:spcBef>
                <a:spcPts val="0"/>
              </a:spcBef>
              <a:buNone/>
            </a:pPr>
            <a:r>
              <a:rPr lang="he-IL" sz="1800" b="0" i="0" u="none" strike="noStrike" dirty="0">
                <a:solidFill>
                  <a:srgbClr val="000000"/>
                </a:solidFill>
                <a:effectLst/>
                <a:latin typeface="Arial" panose="020B0604020202020204" pitchFamily="34" charset="0"/>
              </a:rPr>
              <a:t>רבא אמר - </a:t>
            </a:r>
            <a:r>
              <a:rPr lang="he-IL" sz="1800" b="1" i="0" u="none" strike="noStrike" dirty="0">
                <a:solidFill>
                  <a:srgbClr val="000000"/>
                </a:solidFill>
                <a:effectLst/>
                <a:latin typeface="Arial" panose="020B0604020202020204" pitchFamily="34" charset="0"/>
              </a:rPr>
              <a:t>התם היינו טעמא דלא משוו שליח שלא מסר להם אלא דברים ואין בדברים </a:t>
            </a:r>
            <a:r>
              <a:rPr lang="he-IL" sz="1800" b="1" i="0" u="none" strike="noStrike" dirty="0" err="1">
                <a:solidFill>
                  <a:srgbClr val="000000"/>
                </a:solidFill>
                <a:effectLst/>
                <a:latin typeface="Arial" panose="020B0604020202020204" pitchFamily="34" charset="0"/>
              </a:rPr>
              <a:t>כח</a:t>
            </a:r>
            <a:r>
              <a:rPr lang="he-IL" sz="1800" b="1" i="0" u="none" strike="noStrike" dirty="0">
                <a:solidFill>
                  <a:srgbClr val="000000"/>
                </a:solidFill>
                <a:effectLst/>
                <a:latin typeface="Arial" panose="020B0604020202020204" pitchFamily="34" charset="0"/>
              </a:rPr>
              <a:t> להיות חוזרים ונמסרים לאחר אבל גט דאית ביה </a:t>
            </a:r>
            <a:r>
              <a:rPr lang="he-IL" sz="1800" b="1" i="0" u="none" strike="noStrike" dirty="0" err="1">
                <a:solidFill>
                  <a:srgbClr val="000000"/>
                </a:solidFill>
                <a:effectLst/>
                <a:latin typeface="Arial" panose="020B0604020202020204" pitchFamily="34" charset="0"/>
              </a:rPr>
              <a:t>מששא</a:t>
            </a:r>
            <a:r>
              <a:rPr lang="he-IL" sz="1800" b="1" i="0" u="none" strike="noStrike" dirty="0">
                <a:solidFill>
                  <a:srgbClr val="000000"/>
                </a:solidFill>
                <a:effectLst/>
                <a:latin typeface="Arial" panose="020B0604020202020204" pitchFamily="34" charset="0"/>
              </a:rPr>
              <a:t> חוזר ונמסר.</a:t>
            </a:r>
          </a:p>
          <a:p>
            <a:pPr marL="0" indent="0" algn="r" rtl="1">
              <a:spcBef>
                <a:spcPts val="0"/>
              </a:spcBef>
              <a:buNone/>
            </a:pPr>
            <a:endParaRPr lang="he-IL" sz="1800" b="1" dirty="0">
              <a:solidFill>
                <a:srgbClr val="000000"/>
              </a:solidFill>
              <a:latin typeface="Arial" panose="020B0604020202020204" pitchFamily="34" charset="0"/>
            </a:endParaRPr>
          </a:p>
          <a:p>
            <a:pPr marL="0" indent="0" algn="r" rtl="1">
              <a:spcBef>
                <a:spcPts val="0"/>
              </a:spcBef>
              <a:buNone/>
            </a:pPr>
            <a:endParaRPr lang="he-IL" sz="1800" b="1" dirty="0">
              <a:solidFill>
                <a:srgbClr val="000000"/>
              </a:solidFill>
              <a:latin typeface="Arial" panose="020B0604020202020204" pitchFamily="34" charset="0"/>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רש"י מסכת גיטין דף </a:t>
            </a:r>
            <a:r>
              <a:rPr lang="he-IL" sz="1800" b="0" i="0" u="none" strike="noStrike" dirty="0" err="1">
                <a:solidFill>
                  <a:srgbClr val="000000"/>
                </a:solidFill>
                <a:effectLst/>
                <a:latin typeface="Arial" panose="020B0604020202020204" pitchFamily="34" charset="0"/>
              </a:rPr>
              <a:t>סו</a:t>
            </a:r>
            <a:r>
              <a:rPr lang="he-IL" sz="1800" b="0" i="0" u="none" strike="noStrike" dirty="0">
                <a:solidFill>
                  <a:srgbClr val="000000"/>
                </a:solidFill>
                <a:effectLst/>
                <a:latin typeface="Arial" panose="020B0604020202020204" pitchFamily="34" charset="0"/>
              </a:rPr>
              <a:t> עמוד ב </a:t>
            </a:r>
            <a:endParaRPr lang="he-IL" b="0" dirty="0">
              <a:effectLst/>
            </a:endParaRPr>
          </a:p>
          <a:p>
            <a:pPr marL="0" indent="0" algn="r" rtl="1">
              <a:spcBef>
                <a:spcPts val="0"/>
              </a:spcBef>
              <a:buNone/>
            </a:pPr>
            <a:endParaRPr lang="he-IL" sz="1800" b="0" i="0" u="none" strike="noStrike" dirty="0">
              <a:solidFill>
                <a:srgbClr val="000000"/>
              </a:solidFill>
              <a:effectLst/>
              <a:latin typeface="Arial" panose="020B0604020202020204" pitchFamily="34" charset="0"/>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אי </a:t>
            </a:r>
            <a:r>
              <a:rPr lang="he-IL" sz="1800" b="0" i="0" u="none" strike="noStrike" dirty="0" err="1">
                <a:solidFill>
                  <a:srgbClr val="000000"/>
                </a:solidFill>
                <a:effectLst/>
                <a:latin typeface="Arial" panose="020B0604020202020204" pitchFamily="34" charset="0"/>
              </a:rPr>
              <a:t>נימא</a:t>
            </a:r>
            <a:r>
              <a:rPr lang="he-IL" sz="1800" b="0" i="0" u="none" strike="noStrike" dirty="0">
                <a:solidFill>
                  <a:srgbClr val="000000"/>
                </a:solidFill>
                <a:effectLst/>
                <a:latin typeface="Arial" panose="020B0604020202020204" pitchFamily="34" charset="0"/>
              </a:rPr>
              <a:t> מילי אי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 וכשר </a:t>
            </a:r>
            <a:r>
              <a:rPr lang="he-IL" sz="1800" b="1" i="0" u="none" strike="noStrike" dirty="0">
                <a:solidFill>
                  <a:srgbClr val="000000"/>
                </a:solidFill>
                <a:effectLst/>
                <a:latin typeface="Arial" panose="020B0604020202020204" pitchFamily="34" charset="0"/>
              </a:rPr>
              <a:t>ודברים שנאמר לשליח זה אם יכול למוסרן לשליח אחר.</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אי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 ופסול </a:t>
            </a:r>
            <a:r>
              <a:rPr lang="he-IL" sz="1800" b="0" i="0" u="none" strike="noStrike" dirty="0" err="1">
                <a:solidFill>
                  <a:srgbClr val="000000"/>
                </a:solidFill>
                <a:effectLst/>
                <a:latin typeface="Arial" panose="020B0604020202020204" pitchFamily="34" charset="0"/>
              </a:rPr>
              <a:t>דהכא</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מילי בעלמא מסר להו ואינן </a:t>
            </a:r>
            <a:r>
              <a:rPr lang="he-IL" sz="1800" b="1" i="0" u="none" strike="noStrike" dirty="0" err="1">
                <a:solidFill>
                  <a:srgbClr val="000000"/>
                </a:solidFill>
                <a:effectLst/>
                <a:latin typeface="Arial" panose="020B0604020202020204" pitchFamily="34" charset="0"/>
              </a:rPr>
              <a:t>חוזרין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ונמסרין</a:t>
            </a:r>
            <a:r>
              <a:rPr lang="he-IL" sz="1800" b="1" i="0" u="none" strike="noStrike" dirty="0">
                <a:solidFill>
                  <a:srgbClr val="000000"/>
                </a:solidFill>
                <a:effectLst/>
                <a:latin typeface="Arial" panose="020B0604020202020204" pitchFamily="34" charset="0"/>
              </a:rPr>
              <a:t> </a:t>
            </a:r>
            <a:r>
              <a:rPr lang="he-IL" sz="1800" b="0" i="0" u="none" strike="noStrike" dirty="0">
                <a:solidFill>
                  <a:srgbClr val="000000"/>
                </a:solidFill>
                <a:effectLst/>
                <a:latin typeface="Arial" panose="020B0604020202020204" pitchFamily="34" charset="0"/>
              </a:rPr>
              <a:t>לסופר ולא דמי למוסר גט </a:t>
            </a:r>
            <a:r>
              <a:rPr lang="he-IL" sz="1800" b="0" i="0" u="none" strike="noStrike" dirty="0" err="1">
                <a:solidFill>
                  <a:srgbClr val="000000"/>
                </a:solidFill>
                <a:effectLst/>
                <a:latin typeface="Arial" panose="020B0604020202020204" pitchFamily="34" charset="0"/>
              </a:rPr>
              <a:t>לשלוחו</a:t>
            </a:r>
            <a:r>
              <a:rPr lang="he-IL" sz="1800" b="0" i="0" u="none" strike="noStrike" dirty="0">
                <a:solidFill>
                  <a:srgbClr val="000000"/>
                </a:solidFill>
                <a:effectLst/>
                <a:latin typeface="Arial" panose="020B0604020202020204" pitchFamily="34" charset="0"/>
              </a:rPr>
              <a:t> שיכול לחזור ולעשות שליח אחר.</a:t>
            </a:r>
          </a:p>
          <a:p>
            <a:pPr marL="0" indent="0" algn="r" rtl="1">
              <a:buNone/>
            </a:pPr>
            <a:endParaRPr lang="he-IL" sz="1800" dirty="0">
              <a:solidFill>
                <a:srgbClr val="000000"/>
              </a:solidFill>
              <a:latin typeface="Arial" panose="020B0604020202020204" pitchFamily="34" charset="0"/>
            </a:endParaRPr>
          </a:p>
          <a:p>
            <a:pPr marL="0" indent="0" algn="r" rtl="1">
              <a:buNone/>
            </a:pPr>
            <a:r>
              <a:rPr lang="he-IL" sz="1800" b="0" i="0" u="none" strike="noStrike" dirty="0">
                <a:solidFill>
                  <a:srgbClr val="000000"/>
                </a:solidFill>
                <a:effectLst/>
                <a:latin typeface="Arial" panose="020B0604020202020204" pitchFamily="34" charset="0"/>
              </a:rPr>
              <a:t>והאמר שמואל </a:t>
            </a:r>
            <a:r>
              <a:rPr lang="he-IL" sz="1800" b="0" i="0" u="none" strike="noStrike" dirty="0" err="1">
                <a:solidFill>
                  <a:srgbClr val="000000"/>
                </a:solidFill>
                <a:effectLst/>
                <a:latin typeface="Arial" panose="020B0604020202020204" pitchFamily="34" charset="0"/>
              </a:rPr>
              <a:t>כו</a:t>
            </a:r>
            <a:r>
              <a:rPr lang="he-IL" sz="1800" b="0" i="0" u="none" strike="noStrike" dirty="0">
                <a:solidFill>
                  <a:srgbClr val="000000"/>
                </a:solidFill>
                <a:effectLst/>
                <a:latin typeface="Arial" panose="020B0604020202020204" pitchFamily="34" charset="0"/>
              </a:rPr>
              <a:t>' הלכה כר' יוסי - דמתני' וכיון </a:t>
            </a:r>
            <a:r>
              <a:rPr lang="he-IL" sz="1800" b="0" i="0" u="none" strike="noStrike" dirty="0" err="1">
                <a:solidFill>
                  <a:srgbClr val="000000"/>
                </a:solidFill>
                <a:effectLst/>
                <a:latin typeface="Arial" panose="020B0604020202020204" pitchFamily="34" charset="0"/>
              </a:rPr>
              <a:t>דפריש</a:t>
            </a:r>
            <a:r>
              <a:rPr lang="he-IL" sz="1800" b="0" i="0" u="none" strike="noStrike" dirty="0">
                <a:solidFill>
                  <a:srgbClr val="000000"/>
                </a:solidFill>
                <a:effectLst/>
                <a:latin typeface="Arial" panose="020B0604020202020204" pitchFamily="34" charset="0"/>
              </a:rPr>
              <a:t> שמואל טעמא </a:t>
            </a:r>
            <a:r>
              <a:rPr lang="he-IL" sz="1800" b="0" i="0" u="none" strike="noStrike" dirty="0" err="1">
                <a:solidFill>
                  <a:srgbClr val="000000"/>
                </a:solidFill>
                <a:effectLst/>
                <a:latin typeface="Arial" panose="020B0604020202020204" pitchFamily="34" charset="0"/>
              </a:rPr>
              <a:t>דר"י</a:t>
            </a:r>
            <a:r>
              <a:rPr lang="he-IL" sz="1800" b="0" i="0" u="none" strike="noStrike" dirty="0">
                <a:solidFill>
                  <a:srgbClr val="000000"/>
                </a:solidFill>
                <a:effectLst/>
                <a:latin typeface="Arial" panose="020B0604020202020204" pitchFamily="34" charset="0"/>
              </a:rPr>
              <a:t> משום </a:t>
            </a:r>
            <a:r>
              <a:rPr lang="he-IL" sz="1800" b="0" i="0" u="none" strike="noStrike" dirty="0" err="1">
                <a:solidFill>
                  <a:srgbClr val="000000"/>
                </a:solidFill>
                <a:effectLst/>
                <a:latin typeface="Arial" panose="020B0604020202020204" pitchFamily="34" charset="0"/>
              </a:rPr>
              <a:t>דמילי</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הוא היאך כשר הא מילי </a:t>
            </a:r>
            <a:r>
              <a:rPr lang="he-IL" sz="1800" b="0" i="0" u="none" strike="noStrike" dirty="0" err="1">
                <a:solidFill>
                  <a:srgbClr val="000000"/>
                </a:solidFill>
                <a:effectLst/>
                <a:latin typeface="Arial" panose="020B0604020202020204" pitchFamily="34" charset="0"/>
              </a:rPr>
              <a:t>נינהו</a:t>
            </a:r>
            <a:r>
              <a:rPr lang="he-IL" sz="1800" b="0" i="0" u="none" strike="noStrike" dirty="0">
                <a:solidFill>
                  <a:srgbClr val="000000"/>
                </a:solidFill>
                <a:effectLst/>
                <a:latin typeface="Arial" panose="020B0604020202020204" pitchFamily="34" charset="0"/>
              </a:rPr>
              <a:t> ומשני אי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סבירא</a:t>
            </a:r>
            <a:r>
              <a:rPr lang="he-IL" sz="1800" b="0" i="0" u="none" strike="noStrike" dirty="0">
                <a:solidFill>
                  <a:srgbClr val="000000"/>
                </a:solidFill>
                <a:effectLst/>
                <a:latin typeface="Arial" panose="020B0604020202020204" pitchFamily="34" charset="0"/>
              </a:rPr>
              <a:t> לן ופשיטא לן </a:t>
            </a:r>
            <a:r>
              <a:rPr lang="he-IL" sz="1800" b="0" i="0" u="none" strike="noStrike" dirty="0" err="1">
                <a:solidFill>
                  <a:srgbClr val="000000"/>
                </a:solidFill>
                <a:effectLst/>
                <a:latin typeface="Arial" panose="020B0604020202020204" pitchFamily="34" charset="0"/>
              </a:rPr>
              <a:t>דכתובו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דקאמר</a:t>
            </a:r>
            <a:r>
              <a:rPr lang="he-IL" sz="1800" b="0" i="0" u="none" strike="noStrike" dirty="0">
                <a:solidFill>
                  <a:srgbClr val="000000"/>
                </a:solidFill>
                <a:effectLst/>
                <a:latin typeface="Arial" panose="020B0604020202020204" pitchFamily="34" charset="0"/>
              </a:rPr>
              <a:t> לא הוי אלא כתב ידן </a:t>
            </a:r>
            <a:r>
              <a:rPr lang="he-IL" sz="1800" b="1" i="0" u="none" strike="noStrike" dirty="0">
                <a:solidFill>
                  <a:srgbClr val="000000"/>
                </a:solidFill>
                <a:effectLst/>
                <a:latin typeface="Arial" panose="020B0604020202020204" pitchFamily="34" charset="0"/>
              </a:rPr>
              <a:t>איכא </a:t>
            </a:r>
            <a:r>
              <a:rPr lang="he-IL" sz="1800" b="1" i="0" u="none" strike="noStrike" dirty="0" err="1">
                <a:solidFill>
                  <a:srgbClr val="000000"/>
                </a:solidFill>
                <a:effectLst/>
                <a:latin typeface="Arial" panose="020B0604020202020204" pitchFamily="34" charset="0"/>
              </a:rPr>
              <a:t>למימר</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דכתב</a:t>
            </a:r>
            <a:r>
              <a:rPr lang="he-IL" sz="1800" b="1" i="0" u="none" strike="noStrike" dirty="0">
                <a:solidFill>
                  <a:srgbClr val="000000"/>
                </a:solidFill>
                <a:effectLst/>
                <a:latin typeface="Arial" panose="020B0604020202020204" pitchFamily="34" charset="0"/>
              </a:rPr>
              <a:t> הגט </a:t>
            </a:r>
            <a:r>
              <a:rPr lang="he-IL" sz="1800" b="1" i="0" u="none" strike="noStrike" dirty="0" err="1">
                <a:solidFill>
                  <a:srgbClr val="000000"/>
                </a:solidFill>
                <a:effectLst/>
                <a:latin typeface="Arial" panose="020B0604020202020204" pitchFamily="34" charset="0"/>
              </a:rPr>
              <a:t>מדלא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קפיד</a:t>
            </a:r>
            <a:r>
              <a:rPr lang="he-IL" sz="1800" b="1" i="0" u="none" strike="noStrike" dirty="0">
                <a:solidFill>
                  <a:srgbClr val="000000"/>
                </a:solidFill>
                <a:effectLst/>
                <a:latin typeface="Arial" panose="020B0604020202020204" pitchFamily="34" charset="0"/>
              </a:rPr>
              <a:t> עליה נעשה כאומר אמרו לסופר ויכתוב </a:t>
            </a:r>
            <a:r>
              <a:rPr lang="he-IL" sz="1800" b="1" i="0" u="none" strike="noStrike" dirty="0" err="1">
                <a:solidFill>
                  <a:srgbClr val="000000"/>
                </a:solidFill>
                <a:effectLst/>
                <a:latin typeface="Arial" panose="020B0604020202020204" pitchFamily="34" charset="0"/>
              </a:rPr>
              <a:t>וקס"ד</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דמודה</a:t>
            </a:r>
            <a:r>
              <a:rPr lang="he-IL" sz="1800" b="1" i="0" u="none" strike="noStrike" dirty="0">
                <a:solidFill>
                  <a:srgbClr val="000000"/>
                </a:solidFill>
                <a:effectLst/>
                <a:latin typeface="Arial" panose="020B0604020202020204" pitchFamily="34" charset="0"/>
              </a:rPr>
              <a:t> רבי יוסי באומר אמרו</a:t>
            </a:r>
            <a:r>
              <a:rPr lang="he-IL" sz="1800" b="0" i="0" u="none" strike="noStrike" dirty="0">
                <a:solidFill>
                  <a:srgbClr val="000000"/>
                </a:solidFill>
                <a:effectLst/>
                <a:latin typeface="Arial" panose="020B0604020202020204" pitchFamily="34" charset="0"/>
              </a:rPr>
              <a:t>.</a:t>
            </a:r>
            <a:endParaRPr lang="he-IL" dirty="0">
              <a:effectLst/>
            </a:endParaRPr>
          </a:p>
        </p:txBody>
      </p:sp>
    </p:spTree>
    <p:extLst>
      <p:ext uri="{BB962C8B-B14F-4D97-AF65-F5344CB8AC3E}">
        <p14:creationId xmlns:p14="http://schemas.microsoft.com/office/powerpoint/2010/main" val="2774235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C0CDF05-6C53-4595-8A4B-3A1939ADC2E5}"/>
              </a:ext>
            </a:extLst>
          </p:cNvPr>
          <p:cNvGraphicFramePr>
            <a:graphicFrameLocks noGrp="1"/>
          </p:cNvGraphicFramePr>
          <p:nvPr>
            <p:ph idx="1"/>
            <p:extLst>
              <p:ext uri="{D42A27DB-BD31-4B8C-83A1-F6EECF244321}">
                <p14:modId xmlns:p14="http://schemas.microsoft.com/office/powerpoint/2010/main" val="5496213"/>
              </p:ext>
            </p:extLst>
          </p:nvPr>
        </p:nvGraphicFramePr>
        <p:xfrm>
          <a:off x="838200" y="381000"/>
          <a:ext cx="10515600" cy="602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5379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250A9-6632-44BA-A67F-2011A20EB6C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BABCE8F-7231-4CF9-A159-C317BE653642}"/>
              </a:ext>
            </a:extLst>
          </p:cNvPr>
          <p:cNvSpPr>
            <a:spLocks noGrp="1"/>
          </p:cNvSpPr>
          <p:nvPr>
            <p:ph idx="1"/>
          </p:nvPr>
        </p:nvSpPr>
        <p:spPr/>
        <p:txBody>
          <a:bodyPr>
            <a:normAutofit lnSpcReduction="10000"/>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שו"ת </a:t>
            </a:r>
            <a:r>
              <a:rPr lang="he-IL" sz="1800" b="0" i="0" u="none" strike="noStrike" dirty="0" err="1">
                <a:solidFill>
                  <a:srgbClr val="000000"/>
                </a:solidFill>
                <a:effectLst/>
                <a:latin typeface="Arial" panose="020B0604020202020204" pitchFamily="34" charset="0"/>
              </a:rPr>
              <a:t>הריב"ש</a:t>
            </a:r>
            <a:r>
              <a:rPr lang="he-IL" sz="1800" b="0" i="0" u="none" strike="noStrike" dirty="0">
                <a:solidFill>
                  <a:srgbClr val="000000"/>
                </a:solidFill>
                <a:effectLst/>
                <a:latin typeface="Arial" panose="020B0604020202020204" pitchFamily="34" charset="0"/>
              </a:rPr>
              <a:t> סימן </a:t>
            </a:r>
            <a:r>
              <a:rPr lang="he-IL" sz="1800" b="0" i="0" u="none" strike="noStrike" dirty="0" err="1">
                <a:solidFill>
                  <a:srgbClr val="000000"/>
                </a:solidFill>
                <a:effectLst/>
                <a:latin typeface="Arial" panose="020B0604020202020204" pitchFamily="34" charset="0"/>
              </a:rPr>
              <a:t>רכח</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{על דבר מינוי אנשים לסמכות על הקהל, האם הגוף המורשה לכך יכולים למנות שליח לברור אנשי הוועדה}</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תשובה: נראה, שבכל התורה כלה שליח עושה שליח, אף על גב דלא פירש לו הבעל דבר, </a:t>
            </a:r>
            <a:r>
              <a:rPr lang="he-IL" sz="1800" b="0" i="0" u="none" strike="noStrike" dirty="0" err="1">
                <a:solidFill>
                  <a:srgbClr val="000000"/>
                </a:solidFill>
                <a:effectLst/>
                <a:latin typeface="Arial" panose="020B0604020202020204" pitchFamily="34" charset="0"/>
              </a:rPr>
              <a:t>במידי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דליכא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קפידא</a:t>
            </a:r>
            <a:r>
              <a:rPr lang="he-IL" sz="1800" b="0" i="0" u="none" strike="noStrike" dirty="0">
                <a:solidFill>
                  <a:srgbClr val="000000"/>
                </a:solidFill>
                <a:effectLst/>
                <a:latin typeface="Arial" panose="020B0604020202020204" pitchFamily="34" charset="0"/>
              </a:rPr>
              <a:t> ולא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מילי. דכיון דאית לן הכי </a:t>
            </a:r>
            <a:r>
              <a:rPr lang="he-IL" sz="1800" b="0" i="0" u="none" strike="noStrike" dirty="0" err="1">
                <a:solidFill>
                  <a:srgbClr val="000000"/>
                </a:solidFill>
                <a:effectLst/>
                <a:latin typeface="Arial" panose="020B0604020202020204" pitchFamily="34" charset="0"/>
              </a:rPr>
              <a:t>בגרושין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כדנפקא</a:t>
            </a:r>
            <a:r>
              <a:rPr lang="he-IL" sz="1800" b="0" i="0" u="none" strike="noStrike" dirty="0">
                <a:solidFill>
                  <a:srgbClr val="000000"/>
                </a:solidFill>
                <a:effectLst/>
                <a:latin typeface="Arial" panose="020B0604020202020204" pitchFamily="34" charset="0"/>
              </a:rPr>
              <a:t> לן בפ' האיש מקדש (מ"א): ושלחה, מלמד שהשליח עושה שליח, הכי נמי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במילי אחריני, משום </a:t>
            </a:r>
            <a:r>
              <a:rPr lang="he-IL" sz="1800" b="0" i="0" u="none" strike="noStrike" dirty="0" err="1">
                <a:solidFill>
                  <a:srgbClr val="000000"/>
                </a:solidFill>
                <a:effectLst/>
                <a:latin typeface="Arial" panose="020B0604020202020204" pitchFamily="34" charset="0"/>
              </a:rPr>
              <a:t>דילפינן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מגרושין</a:t>
            </a:r>
            <a:r>
              <a:rPr lang="he-IL" sz="1800" b="0" i="0" u="none" strike="noStrike" dirty="0">
                <a:solidFill>
                  <a:srgbClr val="000000"/>
                </a:solidFill>
                <a:effectLst/>
                <a:latin typeface="Arial" panose="020B0604020202020204" pitchFamily="34" charset="0"/>
              </a:rPr>
              <a:t>. ואף על גב </a:t>
            </a:r>
            <a:r>
              <a:rPr lang="he-IL" sz="1800" b="0" i="0" u="none" strike="noStrike" dirty="0" err="1">
                <a:solidFill>
                  <a:srgbClr val="000000"/>
                </a:solidFill>
                <a:effectLst/>
                <a:latin typeface="Arial" panose="020B0604020202020204" pitchFamily="34" charset="0"/>
              </a:rPr>
              <a:t>דכי</a:t>
            </a:r>
            <a:r>
              <a:rPr lang="he-IL" sz="1800" b="0" i="0" u="none" strike="noStrike" dirty="0">
                <a:solidFill>
                  <a:srgbClr val="000000"/>
                </a:solidFill>
                <a:effectLst/>
                <a:latin typeface="Arial" panose="020B0604020202020204" pitchFamily="34" charset="0"/>
              </a:rPr>
              <a:t> בעינן </a:t>
            </a:r>
            <a:r>
              <a:rPr lang="he-IL" sz="1800" b="0" i="0" u="none" strike="noStrike" dirty="0" err="1">
                <a:solidFill>
                  <a:srgbClr val="000000"/>
                </a:solidFill>
                <a:effectLst/>
                <a:latin typeface="Arial" panose="020B0604020202020204" pitchFamily="34" charset="0"/>
              </a:rPr>
              <a:t>למילף</a:t>
            </a:r>
            <a:r>
              <a:rPr lang="he-IL" sz="1800" b="0" i="0" u="none" strike="noStrike" dirty="0">
                <a:solidFill>
                  <a:srgbClr val="000000"/>
                </a:solidFill>
                <a:effectLst/>
                <a:latin typeface="Arial" panose="020B0604020202020204" pitchFamily="34" charset="0"/>
              </a:rPr>
              <a:t> התם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מגרושין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פרכינן</a:t>
            </a:r>
            <a:r>
              <a:rPr lang="he-IL" sz="1800" b="0" i="0" u="none" strike="noStrike" dirty="0">
                <a:solidFill>
                  <a:srgbClr val="000000"/>
                </a:solidFill>
                <a:effectLst/>
                <a:latin typeface="Arial" panose="020B0604020202020204" pitchFamily="34" charset="0"/>
              </a:rPr>
              <a:t>: מה </a:t>
            </a:r>
            <a:r>
              <a:rPr lang="he-IL" sz="1800" b="0" i="0" u="none" strike="noStrike" dirty="0" err="1">
                <a:solidFill>
                  <a:srgbClr val="000000"/>
                </a:solidFill>
                <a:effectLst/>
                <a:latin typeface="Arial" panose="020B0604020202020204" pitchFamily="34" charset="0"/>
              </a:rPr>
              <a:t>לגרושין</a:t>
            </a:r>
            <a:r>
              <a:rPr lang="he-IL" sz="1800" b="0" i="0" u="none" strike="noStrike" dirty="0">
                <a:solidFill>
                  <a:srgbClr val="000000"/>
                </a:solidFill>
                <a:effectLst/>
                <a:latin typeface="Arial" panose="020B0604020202020204" pitchFamily="34" charset="0"/>
              </a:rPr>
              <a:t> שכן ישנן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וכן כי בעינן </a:t>
            </a:r>
            <a:r>
              <a:rPr lang="he-IL" sz="1800" b="0" i="0" u="none" strike="noStrike" dirty="0" err="1">
                <a:solidFill>
                  <a:srgbClr val="000000"/>
                </a:solidFill>
                <a:effectLst/>
                <a:latin typeface="Arial" panose="020B0604020202020204" pitchFamily="34" charset="0"/>
              </a:rPr>
              <a:t>למילף</a:t>
            </a:r>
            <a:r>
              <a:rPr lang="he-IL" sz="1800" b="0" i="0" u="none" strike="noStrike" dirty="0">
                <a:solidFill>
                  <a:srgbClr val="000000"/>
                </a:solidFill>
                <a:effectLst/>
                <a:latin typeface="Arial" panose="020B0604020202020204" pitchFamily="34" charset="0"/>
              </a:rPr>
              <a:t> תרומה </a:t>
            </a:r>
            <a:r>
              <a:rPr lang="he-IL" sz="1800" b="0" i="0" u="none" strike="noStrike" dirty="0" err="1">
                <a:solidFill>
                  <a:srgbClr val="000000"/>
                </a:solidFill>
                <a:effectLst/>
                <a:latin typeface="Arial" panose="020B0604020202020204" pitchFamily="34" charset="0"/>
              </a:rPr>
              <a:t>מגרושין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פרכינן</a:t>
            </a:r>
            <a:r>
              <a:rPr lang="he-IL" sz="1800" b="0" i="0" u="none" strike="noStrike" dirty="0">
                <a:solidFill>
                  <a:srgbClr val="000000"/>
                </a:solidFill>
                <a:effectLst/>
                <a:latin typeface="Arial" panose="020B0604020202020204" pitchFamily="34" charset="0"/>
              </a:rPr>
              <a:t>: מה </a:t>
            </a:r>
            <a:r>
              <a:rPr lang="he-IL" sz="1800" b="0" i="0" u="none" strike="noStrike" dirty="0" err="1">
                <a:solidFill>
                  <a:srgbClr val="000000"/>
                </a:solidFill>
                <a:effectLst/>
                <a:latin typeface="Arial" panose="020B0604020202020204" pitchFamily="34" charset="0"/>
              </a:rPr>
              <a:t>לגרושין</a:t>
            </a:r>
            <a:r>
              <a:rPr lang="he-IL" sz="1800" b="0" i="0" u="none" strike="noStrike" dirty="0">
                <a:solidFill>
                  <a:srgbClr val="000000"/>
                </a:solidFill>
                <a:effectLst/>
                <a:latin typeface="Arial" panose="020B0604020202020204" pitchFamily="34" charset="0"/>
              </a:rPr>
              <a:t> שכן חול! היינו </a:t>
            </a:r>
            <a:r>
              <a:rPr lang="he-IL" sz="1800" b="0" i="0" u="none" strike="noStrike" dirty="0" err="1">
                <a:solidFill>
                  <a:srgbClr val="000000"/>
                </a:solidFill>
                <a:effectLst/>
                <a:latin typeface="Arial" panose="020B0604020202020204" pitchFamily="34" charset="0"/>
              </a:rPr>
              <a:t>למילף</a:t>
            </a:r>
            <a:r>
              <a:rPr lang="he-IL" sz="1800" b="0" i="0" u="none" strike="noStrike" dirty="0">
                <a:solidFill>
                  <a:srgbClr val="000000"/>
                </a:solidFill>
                <a:effectLst/>
                <a:latin typeface="Arial" panose="020B0604020202020204" pitchFamily="34" charset="0"/>
              </a:rPr>
              <a:t> עקר שליחות מהתם, שיהא אפשר לעשותו ע"י שליח; אבל בתר דאית לן </a:t>
            </a:r>
            <a:r>
              <a:rPr lang="he-IL" sz="1800" b="0" i="0" u="none" strike="noStrike" dirty="0" err="1">
                <a:solidFill>
                  <a:srgbClr val="000000"/>
                </a:solidFill>
                <a:effectLst/>
                <a:latin typeface="Arial" panose="020B0604020202020204" pitchFamily="34" charset="0"/>
              </a:rPr>
              <a:t>דבכל</a:t>
            </a:r>
            <a:r>
              <a:rPr lang="he-IL" sz="1800" b="0" i="0" u="none" strike="noStrike" dirty="0">
                <a:solidFill>
                  <a:srgbClr val="000000"/>
                </a:solidFill>
                <a:effectLst/>
                <a:latin typeface="Arial" panose="020B0604020202020204" pitchFamily="34" charset="0"/>
              </a:rPr>
              <a:t> התורה כלה שלוחו של אדם כמותו, שפיר </a:t>
            </a:r>
            <a:r>
              <a:rPr lang="he-IL" sz="1800" b="0" i="0" u="none" strike="noStrike" dirty="0" err="1">
                <a:solidFill>
                  <a:srgbClr val="000000"/>
                </a:solidFill>
                <a:effectLst/>
                <a:latin typeface="Arial" panose="020B0604020202020204" pitchFamily="34" charset="0"/>
              </a:rPr>
              <a:t>ילפינן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מגרושין</a:t>
            </a:r>
            <a:r>
              <a:rPr lang="he-IL" sz="1800" b="0" i="0" u="none" strike="noStrike" dirty="0">
                <a:solidFill>
                  <a:srgbClr val="000000"/>
                </a:solidFill>
                <a:effectLst/>
                <a:latin typeface="Arial" panose="020B0604020202020204" pitchFamily="34" charset="0"/>
              </a:rPr>
              <a:t>, שהשליח עושה שליח, ולא </a:t>
            </a:r>
            <a:r>
              <a:rPr lang="he-IL" sz="1800" b="0" i="0" u="none" strike="noStrike" dirty="0" err="1">
                <a:solidFill>
                  <a:srgbClr val="000000"/>
                </a:solidFill>
                <a:effectLst/>
                <a:latin typeface="Arial" panose="020B0604020202020204" pitchFamily="34" charset="0"/>
              </a:rPr>
              <a:t>פרכינן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דגלויי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מלתא</a:t>
            </a:r>
            <a:r>
              <a:rPr lang="he-IL" sz="1800" b="0" i="0" u="none" strike="noStrike" dirty="0">
                <a:solidFill>
                  <a:srgbClr val="000000"/>
                </a:solidFill>
                <a:effectLst/>
                <a:latin typeface="Arial" panose="020B0604020202020204" pitchFamily="34" charset="0"/>
              </a:rPr>
              <a:t> בעלמא הוא. ועוד </a:t>
            </a:r>
            <a:r>
              <a:rPr lang="he-IL" sz="1800" b="0" i="0" u="none" strike="noStrike" dirty="0" err="1">
                <a:solidFill>
                  <a:srgbClr val="000000"/>
                </a:solidFill>
                <a:effectLst/>
                <a:latin typeface="Arial" panose="020B0604020202020204" pitchFamily="34" charset="0"/>
              </a:rPr>
              <a:t>י"ל</a:t>
            </a:r>
            <a:r>
              <a:rPr lang="he-IL" sz="1800" b="0" i="0" u="none" strike="noStrike" dirty="0">
                <a:solidFill>
                  <a:srgbClr val="000000"/>
                </a:solidFill>
                <a:effectLst/>
                <a:latin typeface="Arial" panose="020B0604020202020204" pitchFamily="34" charset="0"/>
              </a:rPr>
              <a:t> בדרך אחרת, </a:t>
            </a:r>
            <a:r>
              <a:rPr lang="he-IL" sz="1800" b="0" i="0" u="none" strike="noStrike" dirty="0" err="1">
                <a:solidFill>
                  <a:srgbClr val="000000"/>
                </a:solidFill>
                <a:effectLst/>
                <a:latin typeface="Arial" panose="020B0604020202020204" pitchFamily="34" charset="0"/>
              </a:rPr>
              <a:t>דכי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ילפינן</a:t>
            </a:r>
            <a:r>
              <a:rPr lang="he-IL" sz="1800" b="0" i="0" u="none" strike="noStrike" dirty="0">
                <a:solidFill>
                  <a:srgbClr val="000000"/>
                </a:solidFill>
                <a:effectLst/>
                <a:latin typeface="Arial" panose="020B0604020202020204" pitchFamily="34" charset="0"/>
              </a:rPr>
              <a:t> (שם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מ"ב): שלוחו של אדם כמותו, </a:t>
            </a:r>
            <a:r>
              <a:rPr lang="he-IL" sz="1800" b="0" i="0" u="none" strike="noStrike" dirty="0" err="1">
                <a:solidFill>
                  <a:srgbClr val="000000"/>
                </a:solidFill>
                <a:effectLst/>
                <a:latin typeface="Arial" panose="020B0604020202020204" pitchFamily="34" charset="0"/>
              </a:rPr>
              <a:t>מדכתיב</a:t>
            </a:r>
            <a:r>
              <a:rPr lang="he-IL" sz="1800" b="0" i="0" u="none" strike="noStrike" dirty="0">
                <a:solidFill>
                  <a:srgbClr val="000000"/>
                </a:solidFill>
                <a:effectLst/>
                <a:latin typeface="Arial" panose="020B0604020202020204" pitchFamily="34" charset="0"/>
              </a:rPr>
              <a:t> בפסח: ושחטו אותו כל קהל עדת ישראל, </a:t>
            </a:r>
            <a:r>
              <a:rPr lang="he-IL" sz="1800" b="1" i="0" u="sng" dirty="0">
                <a:solidFill>
                  <a:srgbClr val="000000"/>
                </a:solidFill>
                <a:effectLst/>
                <a:latin typeface="Arial" panose="020B0604020202020204" pitchFamily="34" charset="0"/>
              </a:rPr>
              <a:t>כמותו ממש </a:t>
            </a:r>
            <a:r>
              <a:rPr lang="he-IL" sz="1800" b="1" i="0" u="sng" dirty="0" err="1">
                <a:solidFill>
                  <a:srgbClr val="000000"/>
                </a:solidFill>
                <a:effectLst/>
                <a:latin typeface="Arial" panose="020B0604020202020204" pitchFamily="34" charset="0"/>
              </a:rPr>
              <a:t>ילפינן</a:t>
            </a:r>
            <a:r>
              <a:rPr lang="he-IL" sz="1800" b="1" i="0" u="sng" dirty="0">
                <a:solidFill>
                  <a:srgbClr val="000000"/>
                </a:solidFill>
                <a:effectLst/>
                <a:latin typeface="Arial" panose="020B0604020202020204" pitchFamily="34" charset="0"/>
              </a:rPr>
              <a:t>;</a:t>
            </a:r>
            <a:r>
              <a:rPr lang="he-IL" sz="1800" b="0" i="0" u="none" strike="noStrike" dirty="0">
                <a:solidFill>
                  <a:srgbClr val="000000"/>
                </a:solidFill>
                <a:effectLst/>
                <a:latin typeface="Arial" panose="020B0604020202020204" pitchFamily="34" charset="0"/>
              </a:rPr>
              <a:t> שהרי קרא השליח בשם כל הקהל, </a:t>
            </a:r>
            <a:r>
              <a:rPr lang="he-IL" sz="1800" b="1" i="0" u="sng" dirty="0">
                <a:solidFill>
                  <a:srgbClr val="000000"/>
                </a:solidFill>
                <a:effectLst/>
                <a:latin typeface="Arial" panose="020B0604020202020204" pitchFamily="34" charset="0"/>
              </a:rPr>
              <a:t>וא"כ השליח כבעלים לגמרי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ובגרושין</a:t>
            </a:r>
            <a:r>
              <a:rPr lang="he-IL" sz="1800" b="0" i="0" u="none" strike="noStrike" dirty="0">
                <a:solidFill>
                  <a:srgbClr val="000000"/>
                </a:solidFill>
                <a:effectLst/>
                <a:latin typeface="Arial" panose="020B0604020202020204" pitchFamily="34" charset="0"/>
              </a:rPr>
              <a:t>, דלא קרא השליח בשם הבעל, אלא שריבה הכתוב מושלח שהבעל יכול לגרש ע"י שליח, </a:t>
            </a:r>
            <a:r>
              <a:rPr lang="he-IL" sz="1800" b="0" i="0" u="none" strike="noStrike" dirty="0" err="1">
                <a:solidFill>
                  <a:srgbClr val="000000"/>
                </a:solidFill>
                <a:effectLst/>
                <a:latin typeface="Arial" panose="020B0604020202020204" pitchFamily="34" charset="0"/>
              </a:rPr>
              <a:t>איצטריך</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רבויא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אחרינא</a:t>
            </a:r>
            <a:r>
              <a:rPr lang="he-IL" sz="1800" b="0" i="0" u="none" strike="noStrike" dirty="0">
                <a:solidFill>
                  <a:srgbClr val="000000"/>
                </a:solidFill>
                <a:effectLst/>
                <a:latin typeface="Arial" panose="020B0604020202020204" pitchFamily="34" charset="0"/>
              </a:rPr>
              <a:t> לומר שהשליח עושה שליח. </a:t>
            </a:r>
            <a:r>
              <a:rPr lang="he-IL" sz="1800" b="0" i="0" u="none" strike="noStrike" dirty="0" err="1">
                <a:solidFill>
                  <a:srgbClr val="000000"/>
                </a:solidFill>
                <a:effectLst/>
                <a:latin typeface="Arial" panose="020B0604020202020204" pitchFamily="34" charset="0"/>
              </a:rPr>
              <a:t>והשתא</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אצטריך</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לרבויא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בגרושין</a:t>
            </a:r>
            <a:r>
              <a:rPr lang="he-IL" sz="1800" b="0" i="0" u="none" strike="noStrike" dirty="0">
                <a:solidFill>
                  <a:srgbClr val="000000"/>
                </a:solidFill>
                <a:effectLst/>
                <a:latin typeface="Arial" panose="020B0604020202020204" pitchFamily="34" charset="0"/>
              </a:rPr>
              <a:t> שהשליח השני יוכל לעשות שליח שלישי, ואף על פי שהדין כן, כדאיתא בפרק כל הגט (כ"ט:), </a:t>
            </a:r>
            <a:r>
              <a:rPr lang="he-IL" sz="1800" b="1" i="0" u="sng" dirty="0">
                <a:solidFill>
                  <a:srgbClr val="000000"/>
                </a:solidFill>
                <a:effectLst/>
                <a:latin typeface="Arial" panose="020B0604020202020204" pitchFamily="34" charset="0"/>
              </a:rPr>
              <a:t>משום דכיון </a:t>
            </a:r>
            <a:r>
              <a:rPr lang="he-IL" sz="1800" b="1" i="0" u="sng" dirty="0" err="1">
                <a:solidFill>
                  <a:srgbClr val="000000"/>
                </a:solidFill>
                <a:effectLst/>
                <a:latin typeface="Arial" panose="020B0604020202020204" pitchFamily="34" charset="0"/>
              </a:rPr>
              <a:t>דשלוחו</a:t>
            </a:r>
            <a:r>
              <a:rPr lang="he-IL" sz="1800" b="1" i="0" u="sng" dirty="0">
                <a:solidFill>
                  <a:srgbClr val="000000"/>
                </a:solidFill>
                <a:effectLst/>
                <a:latin typeface="Arial" panose="020B0604020202020204" pitchFamily="34" charset="0"/>
              </a:rPr>
              <a:t> של אדם כמותו לגמרי, </a:t>
            </a:r>
            <a:r>
              <a:rPr lang="he-IL" sz="1800" b="1" i="0" u="sng" dirty="0" err="1">
                <a:solidFill>
                  <a:srgbClr val="000000"/>
                </a:solidFill>
                <a:effectLst/>
                <a:latin typeface="Arial" panose="020B0604020202020204" pitchFamily="34" charset="0"/>
              </a:rPr>
              <a:t>כדנפקא</a:t>
            </a:r>
            <a:r>
              <a:rPr lang="he-IL" sz="1800" b="1" i="0" u="sng" dirty="0">
                <a:solidFill>
                  <a:srgbClr val="000000"/>
                </a:solidFill>
                <a:effectLst/>
                <a:latin typeface="Arial" panose="020B0604020202020204" pitchFamily="34" charset="0"/>
              </a:rPr>
              <a:t> לן מפסח, הרי גם השליח הב' יהיה כמו השליח הראשון לגמרי, ויכול למנות גם הוא שליח ג' וכן לעולם</a:t>
            </a:r>
            <a:r>
              <a:rPr lang="he-IL" sz="1800" b="0" i="0" u="none" strike="noStrike" dirty="0">
                <a:solidFill>
                  <a:srgbClr val="000000"/>
                </a:solidFill>
                <a:effectLst/>
                <a:latin typeface="Arial" panose="020B0604020202020204" pitchFamily="34" charset="0"/>
              </a:rPr>
              <a:t>. ומדגלי קרא </a:t>
            </a:r>
            <a:r>
              <a:rPr lang="he-IL" sz="1800" b="0" i="0" u="none" strike="noStrike" dirty="0" err="1">
                <a:solidFill>
                  <a:srgbClr val="000000"/>
                </a:solidFill>
                <a:effectLst/>
                <a:latin typeface="Arial" panose="020B0604020202020204" pitchFamily="34" charset="0"/>
              </a:rPr>
              <a:t>בגרושין</a:t>
            </a:r>
            <a:r>
              <a:rPr lang="he-IL" sz="1800" b="0" i="0" u="none" strike="noStrike" dirty="0">
                <a:solidFill>
                  <a:srgbClr val="000000"/>
                </a:solidFill>
                <a:effectLst/>
                <a:latin typeface="Arial" panose="020B0604020202020204" pitchFamily="34" charset="0"/>
              </a:rPr>
              <a:t>, שהשליח עושה שליח, גם השליח השני עושה שליח ג', </a:t>
            </a:r>
            <a:r>
              <a:rPr lang="he-IL" sz="1800" b="0" i="0" u="none" strike="noStrike" dirty="0" err="1">
                <a:solidFill>
                  <a:srgbClr val="000000"/>
                </a:solidFill>
                <a:effectLst/>
                <a:latin typeface="Arial" panose="020B0604020202020204" pitchFamily="34" charset="0"/>
              </a:rPr>
              <a:t>בגרושין</a:t>
            </a:r>
            <a:r>
              <a:rPr lang="he-IL" sz="1800" b="0" i="0" u="none" strike="noStrike" dirty="0">
                <a:solidFill>
                  <a:srgbClr val="000000"/>
                </a:solidFill>
                <a:effectLst/>
                <a:latin typeface="Arial" panose="020B0604020202020204" pitchFamily="34" charset="0"/>
              </a:rPr>
              <a:t> כמו בפסח, ולא </a:t>
            </a:r>
            <a:r>
              <a:rPr lang="he-IL" sz="1800" b="0" i="0" u="none" strike="noStrike" dirty="0" err="1">
                <a:solidFill>
                  <a:srgbClr val="000000"/>
                </a:solidFill>
                <a:effectLst/>
                <a:latin typeface="Arial" panose="020B0604020202020204" pitchFamily="34" charset="0"/>
              </a:rPr>
              <a:t>פרכינן</a:t>
            </a:r>
            <a:r>
              <a:rPr lang="he-IL" sz="1800" b="0" i="0" u="none" strike="noStrike" dirty="0">
                <a:solidFill>
                  <a:srgbClr val="000000"/>
                </a:solidFill>
                <a:effectLst/>
                <a:latin typeface="Arial" panose="020B0604020202020204" pitchFamily="34" charset="0"/>
              </a:rPr>
              <a:t>: מה לקדשים שכן רוב מעשיהם ע"י שליח, או: שכן ישנם במחשבה, </a:t>
            </a:r>
            <a:r>
              <a:rPr lang="he-IL" sz="1800" b="0" i="0" u="none" strike="noStrike" dirty="0" err="1">
                <a:solidFill>
                  <a:srgbClr val="000000"/>
                </a:solidFill>
                <a:effectLst/>
                <a:latin typeface="Arial" panose="020B0604020202020204" pitchFamily="34" charset="0"/>
              </a:rPr>
              <a:t>דגלויי</a:t>
            </a:r>
            <a:r>
              <a:rPr lang="he-IL" sz="1800" b="0" i="0" u="none" strike="noStrike" dirty="0">
                <a:solidFill>
                  <a:srgbClr val="000000"/>
                </a:solidFill>
                <a:effectLst/>
                <a:latin typeface="Arial" panose="020B0604020202020204" pitchFamily="34" charset="0"/>
              </a:rPr>
              <a:t> מילתא בעלמא הוא. </a:t>
            </a:r>
            <a:r>
              <a:rPr lang="he-IL" sz="1800" b="1" i="0" u="none" strike="noStrike" dirty="0">
                <a:solidFill>
                  <a:srgbClr val="000000"/>
                </a:solidFill>
                <a:effectLst/>
                <a:latin typeface="Arial" panose="020B0604020202020204" pitchFamily="34" charset="0"/>
              </a:rPr>
              <a:t>וכיון </a:t>
            </a:r>
            <a:r>
              <a:rPr lang="he-IL" sz="1800" b="1" i="0" u="none" strike="noStrike" dirty="0" err="1">
                <a:solidFill>
                  <a:srgbClr val="000000"/>
                </a:solidFill>
                <a:effectLst/>
                <a:latin typeface="Arial" panose="020B0604020202020204" pitchFamily="34" charset="0"/>
              </a:rPr>
              <a:t>דנפיק</a:t>
            </a:r>
            <a:r>
              <a:rPr lang="he-IL" sz="1800" b="1" i="0" u="none" strike="noStrike" dirty="0">
                <a:solidFill>
                  <a:srgbClr val="000000"/>
                </a:solidFill>
                <a:effectLst/>
                <a:latin typeface="Arial" panose="020B0604020202020204" pitchFamily="34" charset="0"/>
              </a:rPr>
              <a:t> לן מפסח </a:t>
            </a:r>
            <a:r>
              <a:rPr lang="he-IL" sz="1800" b="1" i="0" u="none" strike="noStrike" dirty="0" err="1">
                <a:solidFill>
                  <a:srgbClr val="000000"/>
                </a:solidFill>
                <a:effectLst/>
                <a:latin typeface="Arial" panose="020B0604020202020204" pitchFamily="34" charset="0"/>
              </a:rPr>
              <a:t>וגרושין</a:t>
            </a:r>
            <a:r>
              <a:rPr lang="he-IL" sz="1800" b="1" i="0" u="none" strike="noStrike" dirty="0">
                <a:solidFill>
                  <a:srgbClr val="000000"/>
                </a:solidFill>
                <a:effectLst/>
                <a:latin typeface="Arial" panose="020B0604020202020204" pitchFamily="34" charset="0"/>
              </a:rPr>
              <a:t> שליחות בכל התורה כלה, </a:t>
            </a:r>
            <a:r>
              <a:rPr lang="he-IL" sz="1800" b="1" i="0" u="sng" dirty="0">
                <a:solidFill>
                  <a:srgbClr val="000000"/>
                </a:solidFill>
                <a:effectLst/>
                <a:latin typeface="Arial" panose="020B0604020202020204" pitchFamily="34" charset="0"/>
              </a:rPr>
              <a:t>אית לן שהוא כמותו לגמרי</a:t>
            </a:r>
            <a:r>
              <a:rPr lang="he-IL" sz="1800" b="1" i="0" u="none" strike="noStrike" dirty="0">
                <a:solidFill>
                  <a:srgbClr val="000000"/>
                </a:solidFill>
                <a:effectLst/>
                <a:latin typeface="Arial" panose="020B0604020202020204" pitchFamily="34" charset="0"/>
              </a:rPr>
              <a:t>, והשליח ראשון עושה שליח שני, ושני שלישי, וכן לעולם, </a:t>
            </a:r>
            <a:r>
              <a:rPr lang="he-IL" sz="1800" b="1" i="0" u="none" strike="noStrike" dirty="0" err="1">
                <a:solidFill>
                  <a:srgbClr val="000000"/>
                </a:solidFill>
                <a:effectLst/>
                <a:latin typeface="Arial" panose="020B0604020202020204" pitchFamily="34" charset="0"/>
              </a:rPr>
              <a:t>במידי</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דליכא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קפידא</a:t>
            </a:r>
            <a:r>
              <a:rPr lang="he-IL" sz="1800" b="0" i="0" u="none" strike="noStrike" dirty="0">
                <a:solidFill>
                  <a:srgbClr val="000000"/>
                </a:solidFill>
                <a:effectLst/>
                <a:latin typeface="Arial" panose="020B0604020202020204" pitchFamily="34" charset="0"/>
              </a:rPr>
              <a:t>, אף על פי שלא פירשו הבעלים לשליח ראשון שיוכל למנות אחר תחתיו…</a:t>
            </a:r>
            <a:endParaRPr lang="he-IL" dirty="0"/>
          </a:p>
        </p:txBody>
      </p:sp>
    </p:spTree>
    <p:extLst>
      <p:ext uri="{BB962C8B-B14F-4D97-AF65-F5344CB8AC3E}">
        <p14:creationId xmlns:p14="http://schemas.microsoft.com/office/powerpoint/2010/main" val="94263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F9CD1-4008-453C-8EC6-13D9498C905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F669F25-5E22-4A3F-B71D-F45427B01EE7}"/>
              </a:ext>
            </a:extLst>
          </p:cNvPr>
          <p:cNvSpPr>
            <a:spLocks noGrp="1"/>
          </p:cNvSpPr>
          <p:nvPr>
            <p:ph idx="1"/>
          </p:nvPr>
        </p:nvSpPr>
        <p:spPr/>
        <p:txBody>
          <a:bodyPr>
            <a:normAutofit fontScale="92500" lnSpcReduction="10000"/>
          </a:bodyPr>
          <a:lstStyle/>
          <a:p>
            <a:pPr marL="0" indent="0" algn="r" rtl="1">
              <a:spcBef>
                <a:spcPts val="0"/>
              </a:spcBef>
              <a:spcAft>
                <a:spcPts val="0"/>
              </a:spcAft>
              <a:buNone/>
            </a:pPr>
            <a:r>
              <a:rPr lang="he-IL" sz="1800" i="0" u="none" strike="noStrike" dirty="0" err="1">
                <a:solidFill>
                  <a:srgbClr val="000000"/>
                </a:solidFill>
                <a:effectLst/>
                <a:latin typeface="Arial" panose="020B0604020202020204" pitchFamily="34" charset="0"/>
              </a:rPr>
              <a:t>ריב</a:t>
            </a:r>
            <a:r>
              <a:rPr lang="he-IL" sz="1800" dirty="0" err="1">
                <a:solidFill>
                  <a:srgbClr val="000000"/>
                </a:solidFill>
                <a:latin typeface="Arial" panose="020B0604020202020204" pitchFamily="34" charset="0"/>
              </a:rPr>
              <a:t>"ש</a:t>
            </a:r>
            <a:r>
              <a:rPr lang="he-IL" sz="1800" dirty="0">
                <a:solidFill>
                  <a:srgbClr val="000000"/>
                </a:solidFill>
                <a:latin typeface="Arial" panose="020B0604020202020204" pitchFamily="34" charset="0"/>
              </a:rPr>
              <a:t> </a:t>
            </a:r>
            <a:r>
              <a:rPr lang="he-IL" sz="1800" dirty="0" err="1">
                <a:solidFill>
                  <a:srgbClr val="000000"/>
                </a:solidFill>
                <a:latin typeface="Arial" panose="020B0604020202020204" pitchFamily="34" charset="0"/>
              </a:rPr>
              <a:t>רכח</a:t>
            </a:r>
            <a:endParaRPr lang="he-IL" sz="1800" i="0" u="none" strike="noStrike" dirty="0">
              <a:solidFill>
                <a:srgbClr val="000000"/>
              </a:solidFill>
              <a:effectLst/>
              <a:latin typeface="Arial" panose="020B0604020202020204" pitchFamily="34" charset="0"/>
            </a:endParaRPr>
          </a:p>
          <a:p>
            <a:pPr marL="0" indent="0" algn="r" rtl="1">
              <a:spcBef>
                <a:spcPts val="0"/>
              </a:spcBef>
              <a:spcAft>
                <a:spcPts val="0"/>
              </a:spcAft>
              <a:buNone/>
            </a:pPr>
            <a:endParaRPr lang="he-IL" sz="1800" b="1" i="0" u="none" strike="noStrike" dirty="0">
              <a:solidFill>
                <a:srgbClr val="000000"/>
              </a:solidFill>
              <a:effectLst/>
              <a:latin typeface="Arial" panose="020B0604020202020204" pitchFamily="34" charset="0"/>
            </a:endParaRPr>
          </a:p>
          <a:p>
            <a:pPr marL="0" indent="0" algn="r" rtl="1">
              <a:spcBef>
                <a:spcPts val="0"/>
              </a:spcBef>
              <a:spcAft>
                <a:spcPts val="0"/>
              </a:spcAft>
              <a:buNone/>
            </a:pPr>
            <a:r>
              <a:rPr lang="he-IL" sz="1800" b="1" i="0" u="none" strike="noStrike" dirty="0">
                <a:solidFill>
                  <a:srgbClr val="000000"/>
                </a:solidFill>
                <a:effectLst/>
                <a:latin typeface="Arial" panose="020B0604020202020204" pitchFamily="34" charset="0"/>
              </a:rPr>
              <a:t>ומ"מ, אף על גב </a:t>
            </a:r>
            <a:r>
              <a:rPr lang="he-IL" sz="1800" b="1" i="0" u="none" strike="noStrike" dirty="0" err="1">
                <a:solidFill>
                  <a:srgbClr val="000000"/>
                </a:solidFill>
                <a:effectLst/>
                <a:latin typeface="Arial" panose="020B0604020202020204" pitchFamily="34" charset="0"/>
              </a:rPr>
              <a:t>דבעלמא</a:t>
            </a:r>
            <a:r>
              <a:rPr lang="he-IL" sz="1800" b="1" i="0" u="none" strike="noStrike" dirty="0">
                <a:solidFill>
                  <a:srgbClr val="000000"/>
                </a:solidFill>
                <a:effectLst/>
                <a:latin typeface="Arial" panose="020B0604020202020204" pitchFamily="34" charset="0"/>
              </a:rPr>
              <a:t> שליח עושה שליח, </a:t>
            </a:r>
            <a:r>
              <a:rPr lang="he-IL" sz="1800" b="1" i="0" u="none" strike="noStrike" dirty="0" err="1">
                <a:solidFill>
                  <a:srgbClr val="000000"/>
                </a:solidFill>
                <a:effectLst/>
                <a:latin typeface="Arial" panose="020B0604020202020204" pitchFamily="34" charset="0"/>
              </a:rPr>
              <a:t>היכא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דליכא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קפידא</a:t>
            </a:r>
            <a:r>
              <a:rPr lang="he-IL" sz="1800" b="1" i="0" u="none" strike="noStrike" dirty="0">
                <a:solidFill>
                  <a:srgbClr val="000000"/>
                </a:solidFill>
                <a:effectLst/>
                <a:latin typeface="Arial" panose="020B0604020202020204" pitchFamily="34" charset="0"/>
              </a:rPr>
              <a:t>, בנדון זה נראה</a:t>
            </a:r>
            <a:r>
              <a:rPr lang="he-IL" sz="1800" b="0" i="0" u="none" strike="noStrike" dirty="0">
                <a:solidFill>
                  <a:srgbClr val="000000"/>
                </a:solidFill>
                <a:effectLst/>
                <a:latin typeface="Arial" panose="020B0604020202020204" pitchFamily="34" charset="0"/>
              </a:rPr>
              <a:t> שהנאמנים </a:t>
            </a:r>
            <a:r>
              <a:rPr lang="he-IL" sz="1800" b="0" i="0" u="none" strike="noStrike" dirty="0" err="1">
                <a:solidFill>
                  <a:srgbClr val="000000"/>
                </a:solidFill>
                <a:effectLst/>
                <a:latin typeface="Arial" panose="020B0604020202020204" pitchFamily="34" charset="0"/>
              </a:rPr>
              <a:t>והב"ד</a:t>
            </a:r>
            <a:r>
              <a:rPr lang="he-IL" sz="1800" b="0" i="0" u="none" strike="noStrike" dirty="0">
                <a:solidFill>
                  <a:srgbClr val="000000"/>
                </a:solidFill>
                <a:effectLst/>
                <a:latin typeface="Arial" panose="020B0604020202020204" pitchFamily="34" charset="0"/>
              </a:rPr>
              <a:t>, שהם שלוחי הקהל לעשות ברירת </a:t>
            </a:r>
            <a:r>
              <a:rPr lang="he-IL" sz="1800" b="0" i="0" u="none" strike="noStrike" dirty="0" err="1">
                <a:solidFill>
                  <a:srgbClr val="000000"/>
                </a:solidFill>
                <a:effectLst/>
                <a:latin typeface="Arial" panose="020B0604020202020204" pitchFamily="34" charset="0"/>
              </a:rPr>
              <a:t>השלשים</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לא היו </a:t>
            </a:r>
            <a:r>
              <a:rPr lang="he-IL" sz="1800" b="1" i="0" u="none" strike="noStrike" dirty="0" err="1">
                <a:solidFill>
                  <a:srgbClr val="000000"/>
                </a:solidFill>
                <a:effectLst/>
                <a:latin typeface="Arial" panose="020B0604020202020204" pitchFamily="34" charset="0"/>
              </a:rPr>
              <a:t>יכולין</a:t>
            </a:r>
            <a:r>
              <a:rPr lang="he-IL" sz="1800" b="1" i="0" u="none" strike="noStrike" dirty="0">
                <a:solidFill>
                  <a:srgbClr val="000000"/>
                </a:solidFill>
                <a:effectLst/>
                <a:latin typeface="Arial" panose="020B0604020202020204" pitchFamily="34" charset="0"/>
              </a:rPr>
              <a:t> למנות אחרים תחתיהם לעשות הברירה ההיא</a:t>
            </a:r>
            <a:r>
              <a:rPr lang="he-IL" sz="1800" b="0" i="0" u="none" strike="noStrike" dirty="0">
                <a:solidFill>
                  <a:srgbClr val="000000"/>
                </a:solidFill>
                <a:effectLst/>
                <a:latin typeface="Arial" panose="020B0604020202020204" pitchFamily="34" charset="0"/>
              </a:rPr>
              <a:t>, כיון שלא פורש כן ביכולת הנתון להם. </a:t>
            </a:r>
            <a:r>
              <a:rPr lang="he-IL" sz="1800" b="1" i="0" u="none" strike="noStrike" dirty="0">
                <a:solidFill>
                  <a:srgbClr val="000000"/>
                </a:solidFill>
                <a:effectLst/>
                <a:latin typeface="Arial" panose="020B0604020202020204" pitchFamily="34" charset="0"/>
              </a:rPr>
              <a:t>לפי שיש </a:t>
            </a:r>
            <a:r>
              <a:rPr lang="he-IL" sz="1800" b="1" i="0" u="none" strike="noStrike" dirty="0" err="1">
                <a:solidFill>
                  <a:srgbClr val="000000"/>
                </a:solidFill>
                <a:effectLst/>
                <a:latin typeface="Arial" panose="020B0604020202020204" pitchFamily="34" charset="0"/>
              </a:rPr>
              <a:t>קפידא</a:t>
            </a:r>
            <a:r>
              <a:rPr lang="he-IL" sz="1800" b="1" i="0" u="none" strike="noStrike" dirty="0">
                <a:solidFill>
                  <a:srgbClr val="000000"/>
                </a:solidFill>
                <a:effectLst/>
                <a:latin typeface="Arial" panose="020B0604020202020204" pitchFamily="34" charset="0"/>
              </a:rPr>
              <a:t> גדולה בדבר זה</a:t>
            </a:r>
            <a:r>
              <a:rPr lang="he-IL" sz="1800" b="0" i="0" u="none" strike="noStrike" dirty="0">
                <a:solidFill>
                  <a:srgbClr val="000000"/>
                </a:solidFill>
                <a:effectLst/>
                <a:latin typeface="Arial" panose="020B0604020202020204" pitchFamily="34" charset="0"/>
              </a:rPr>
              <a:t>, שהרי בברירת </a:t>
            </a:r>
            <a:r>
              <a:rPr lang="he-IL" sz="1800" b="0" i="0" u="none" strike="noStrike" dirty="0" err="1">
                <a:solidFill>
                  <a:srgbClr val="000000"/>
                </a:solidFill>
                <a:effectLst/>
                <a:latin typeface="Arial" panose="020B0604020202020204" pitchFamily="34" charset="0"/>
              </a:rPr>
              <a:t>השלשים</a:t>
            </a:r>
            <a:r>
              <a:rPr lang="he-IL" sz="1800" b="0" i="0" u="none" strike="noStrike" dirty="0">
                <a:solidFill>
                  <a:srgbClr val="000000"/>
                </a:solidFill>
                <a:effectLst/>
                <a:latin typeface="Arial" panose="020B0604020202020204" pitchFamily="34" charset="0"/>
              </a:rPr>
              <a:t> תלוי כל עניני הקהל... </a:t>
            </a:r>
            <a:endParaRPr lang="he-IL" b="0" dirty="0">
              <a:effectLst/>
            </a:endParaRPr>
          </a:p>
          <a:p>
            <a:pPr marL="0" indent="0" algn="r" rtl="1">
              <a:buNone/>
            </a:pPr>
            <a:r>
              <a:rPr lang="he-IL" sz="1800" b="1" i="0" u="none" strike="noStrike" dirty="0">
                <a:solidFill>
                  <a:srgbClr val="000000"/>
                </a:solidFill>
                <a:effectLst/>
                <a:latin typeface="Arial" panose="020B0604020202020204" pitchFamily="34" charset="0"/>
              </a:rPr>
              <a:t>ובר מן דין, אפי' לא היה </a:t>
            </a:r>
            <a:r>
              <a:rPr lang="he-IL" sz="1800" b="1" i="0" u="none" strike="noStrike" dirty="0" err="1">
                <a:solidFill>
                  <a:srgbClr val="000000"/>
                </a:solidFill>
                <a:effectLst/>
                <a:latin typeface="Arial" panose="020B0604020202020204" pitchFamily="34" charset="0"/>
              </a:rPr>
              <a:t>קפידא</a:t>
            </a:r>
            <a:r>
              <a:rPr lang="he-IL" sz="1800" b="1" i="0" u="none" strike="noStrike" dirty="0">
                <a:solidFill>
                  <a:srgbClr val="000000"/>
                </a:solidFill>
                <a:effectLst/>
                <a:latin typeface="Arial" panose="020B0604020202020204" pitchFamily="34" charset="0"/>
              </a:rPr>
              <a:t> בדבר, אפי' הכי אין </a:t>
            </a:r>
            <a:r>
              <a:rPr lang="he-IL" sz="1800" b="1" i="0" u="none" strike="noStrike" dirty="0" err="1">
                <a:solidFill>
                  <a:srgbClr val="000000"/>
                </a:solidFill>
                <a:effectLst/>
                <a:latin typeface="Arial" panose="020B0604020202020204" pitchFamily="34" charset="0"/>
              </a:rPr>
              <a:t>יכולין</a:t>
            </a:r>
            <a:r>
              <a:rPr lang="he-IL" sz="1800" b="1" i="0" u="none" strike="noStrike" dirty="0">
                <a:solidFill>
                  <a:srgbClr val="000000"/>
                </a:solidFill>
                <a:effectLst/>
                <a:latin typeface="Arial" panose="020B0604020202020204" pitchFamily="34" charset="0"/>
              </a:rPr>
              <a:t> למנות אחרים תחתיהם, כיון שלא פורש </a:t>
            </a:r>
            <a:r>
              <a:rPr lang="he-IL" sz="1800" b="1" i="0" u="none" strike="noStrike" dirty="0" err="1">
                <a:solidFill>
                  <a:srgbClr val="000000"/>
                </a:solidFill>
                <a:effectLst/>
                <a:latin typeface="Arial" panose="020B0604020202020204" pitchFamily="34" charset="0"/>
              </a:rPr>
              <a:t>בכח</a:t>
            </a:r>
            <a:r>
              <a:rPr lang="he-IL" sz="1800" b="1" i="0" u="none" strike="noStrike" dirty="0">
                <a:solidFill>
                  <a:srgbClr val="000000"/>
                </a:solidFill>
                <a:effectLst/>
                <a:latin typeface="Arial" panose="020B0604020202020204" pitchFamily="34" charset="0"/>
              </a:rPr>
              <a:t> הנתן להם. לפי שנתינת רשות לנאמנים </a:t>
            </a:r>
            <a:r>
              <a:rPr lang="he-IL" sz="1800" b="1" i="0" u="none" strike="noStrike" dirty="0" err="1">
                <a:solidFill>
                  <a:srgbClr val="000000"/>
                </a:solidFill>
                <a:effectLst/>
                <a:latin typeface="Arial" panose="020B0604020202020204" pitchFamily="34" charset="0"/>
              </a:rPr>
              <a:t>ולב"ד</a:t>
            </a:r>
            <a:r>
              <a:rPr lang="he-IL" sz="1800" b="1" i="0" u="none" strike="noStrike" dirty="0">
                <a:solidFill>
                  <a:srgbClr val="000000"/>
                </a:solidFill>
                <a:effectLst/>
                <a:latin typeface="Arial" panose="020B0604020202020204" pitchFamily="34" charset="0"/>
              </a:rPr>
              <a:t> לעשות ברירת </a:t>
            </a:r>
            <a:r>
              <a:rPr lang="he-IL" sz="1800" b="1" i="0" u="none" strike="noStrike" dirty="0" err="1">
                <a:solidFill>
                  <a:srgbClr val="000000"/>
                </a:solidFill>
                <a:effectLst/>
                <a:latin typeface="Arial" panose="020B0604020202020204" pitchFamily="34" charset="0"/>
              </a:rPr>
              <a:t>השלשים</a:t>
            </a:r>
            <a:r>
              <a:rPr lang="he-IL" sz="1800" b="1" i="0" u="none" strike="noStrike" dirty="0">
                <a:solidFill>
                  <a:srgbClr val="000000"/>
                </a:solidFill>
                <a:effectLst/>
                <a:latin typeface="Arial" panose="020B0604020202020204" pitchFamily="34" charset="0"/>
              </a:rPr>
              <a:t> מילי </a:t>
            </a:r>
            <a:r>
              <a:rPr lang="he-IL" sz="1800" b="1" i="0" u="none" strike="noStrike" dirty="0" err="1">
                <a:solidFill>
                  <a:srgbClr val="000000"/>
                </a:solidFill>
                <a:effectLst/>
                <a:latin typeface="Arial" panose="020B0604020202020204" pitchFamily="34" charset="0"/>
              </a:rPr>
              <a:t>נינהו</a:t>
            </a:r>
            <a:r>
              <a:rPr lang="he-IL" sz="1800" b="1" i="0" u="none" strike="noStrike" dirty="0">
                <a:solidFill>
                  <a:srgbClr val="000000"/>
                </a:solidFill>
                <a:effectLst/>
                <a:latin typeface="Arial" panose="020B0604020202020204" pitchFamily="34" charset="0"/>
              </a:rPr>
              <a:t>, ומילי לא </a:t>
            </a:r>
            <a:r>
              <a:rPr lang="he-IL" sz="1800" b="1" i="0" u="none" strike="noStrike" dirty="0" err="1">
                <a:solidFill>
                  <a:srgbClr val="000000"/>
                </a:solidFill>
                <a:effectLst/>
                <a:latin typeface="Arial" panose="020B0604020202020204" pitchFamily="34" charset="0"/>
              </a:rPr>
              <a:t>מימסרן</a:t>
            </a:r>
            <a:r>
              <a:rPr lang="he-IL" sz="1800" b="1" i="0" u="none" strike="noStrike" dirty="0">
                <a:solidFill>
                  <a:srgbClr val="000000"/>
                </a:solidFill>
                <a:effectLst/>
                <a:latin typeface="Arial" panose="020B0604020202020204" pitchFamily="34" charset="0"/>
              </a:rPr>
              <a:t> לשליח</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דלא דמי לבעל המוסר גט לשליח להוליך לאשתו, </a:t>
            </a:r>
            <a:r>
              <a:rPr lang="he-IL" sz="1800" b="1" i="0" u="none" strike="noStrike" dirty="0" err="1">
                <a:solidFill>
                  <a:srgbClr val="000000"/>
                </a:solidFill>
                <a:effectLst/>
                <a:latin typeface="Arial" panose="020B0604020202020204" pitchFamily="34" charset="0"/>
              </a:rPr>
              <a:t>דלאו</a:t>
            </a:r>
            <a:r>
              <a:rPr lang="he-IL" sz="1800" b="1" i="0" u="none" strike="noStrike" dirty="0">
                <a:solidFill>
                  <a:srgbClr val="000000"/>
                </a:solidFill>
                <a:effectLst/>
                <a:latin typeface="Arial" panose="020B0604020202020204" pitchFamily="34" charset="0"/>
              </a:rPr>
              <a:t> מילי </a:t>
            </a:r>
            <a:r>
              <a:rPr lang="he-IL" sz="1800" b="1" i="0" u="none" strike="noStrike" dirty="0" err="1">
                <a:solidFill>
                  <a:srgbClr val="000000"/>
                </a:solidFill>
                <a:effectLst/>
                <a:latin typeface="Arial" panose="020B0604020202020204" pitchFamily="34" charset="0"/>
              </a:rPr>
              <a:t>נינהו</a:t>
            </a:r>
            <a:r>
              <a:rPr lang="he-IL" sz="1800" b="1" i="0" u="none" strike="noStrike" dirty="0">
                <a:solidFill>
                  <a:srgbClr val="000000"/>
                </a:solidFill>
                <a:effectLst/>
                <a:latin typeface="Arial" panose="020B0604020202020204" pitchFamily="34" charset="0"/>
              </a:rPr>
              <a:t>, אלא הגט שיש בו ממש מסר לו, ומעתה נעשה שלוחו ויכול למוסרו לשליח שני.</a:t>
            </a:r>
            <a:r>
              <a:rPr lang="he-IL" sz="1800" b="0" i="0" u="none" strike="noStrike" dirty="0">
                <a:solidFill>
                  <a:srgbClr val="000000"/>
                </a:solidFill>
                <a:effectLst/>
                <a:latin typeface="Arial" panose="020B0604020202020204" pitchFamily="34" charset="0"/>
              </a:rPr>
              <a:t> וכן מורשה שכתב לו: </a:t>
            </a:r>
            <a:r>
              <a:rPr lang="he-IL" sz="1800" b="0" i="0" u="none" strike="noStrike" dirty="0" err="1">
                <a:solidFill>
                  <a:srgbClr val="000000"/>
                </a:solidFill>
                <a:effectLst/>
                <a:latin typeface="Arial" panose="020B0604020202020204" pitchFamily="34" charset="0"/>
              </a:rPr>
              <a:t>זיל</a:t>
            </a:r>
            <a:r>
              <a:rPr lang="he-IL" sz="1800" b="0" i="0" u="none" strike="noStrike" dirty="0">
                <a:solidFill>
                  <a:srgbClr val="000000"/>
                </a:solidFill>
                <a:effectLst/>
                <a:latin typeface="Arial" panose="020B0604020202020204" pitchFamily="34" charset="0"/>
              </a:rPr>
              <a:t> דון והנפק לנפשך, נעשה שליח ויכול להרשות לאחר גוף הממון ולהיות השני שליח עליו כמוהו, כל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דליכא</a:t>
            </a:r>
            <a:r>
              <a:rPr lang="he-IL" sz="1800" b="0" i="0" u="none" strike="noStrike" dirty="0">
                <a:solidFill>
                  <a:srgbClr val="000000"/>
                </a:solidFill>
                <a:effectLst/>
                <a:latin typeface="Arial" panose="020B0604020202020204" pitchFamily="34" charset="0"/>
              </a:rPr>
              <a:t> טעמא דאין רצוני שיהא פקדוני ביד אחר. </a:t>
            </a:r>
            <a:r>
              <a:rPr lang="he-IL" sz="1800" b="1" i="0" u="sng" dirty="0">
                <a:solidFill>
                  <a:srgbClr val="000000"/>
                </a:solidFill>
                <a:effectLst/>
                <a:latin typeface="Arial" panose="020B0604020202020204" pitchFamily="34" charset="0"/>
              </a:rPr>
              <a:t>אבל לעשות ברירה, אין כאן דבר נמסר, אלא דברים בעלמא, והוא עצמו כשמקיים שליחותו מהני, ונעשה שליח על השליחות ההוא, אבל אין יכול למסרן לשליח שני.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דקיי"ל</a:t>
            </a:r>
            <a:r>
              <a:rPr lang="he-IL" sz="1800" b="0" i="0" u="none" strike="noStrike" dirty="0">
                <a:solidFill>
                  <a:srgbClr val="000000"/>
                </a:solidFill>
                <a:effectLst/>
                <a:latin typeface="Arial" panose="020B0604020202020204" pitchFamily="34" charset="0"/>
              </a:rPr>
              <a:t> כר' יוסי,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(גיטין ס"ו:), שאפי' אמר </a:t>
            </a:r>
            <a:r>
              <a:rPr lang="he-IL" sz="1800" b="0" i="0" u="none" strike="noStrike" dirty="0" err="1">
                <a:solidFill>
                  <a:srgbClr val="000000"/>
                </a:solidFill>
                <a:effectLst/>
                <a:latin typeface="Arial" panose="020B0604020202020204" pitchFamily="34" charset="0"/>
              </a:rPr>
              <a:t>לב"ד</a:t>
            </a:r>
            <a:r>
              <a:rPr lang="he-IL" sz="1800" b="0" i="0" u="none" strike="noStrike" dirty="0">
                <a:solidFill>
                  <a:srgbClr val="000000"/>
                </a:solidFill>
                <a:effectLst/>
                <a:latin typeface="Arial" panose="020B0604020202020204" pitchFamily="34" charset="0"/>
              </a:rPr>
              <a:t> הגדול שבירושלים: תנו גט לאשתי, הרי אלו ילמדו ויכתבו ויתנו; </a:t>
            </a:r>
            <a:r>
              <a:rPr lang="he-IL" sz="1800" b="0" i="0" u="none" strike="noStrike" dirty="0" err="1">
                <a:solidFill>
                  <a:srgbClr val="000000"/>
                </a:solidFill>
                <a:effectLst/>
                <a:latin typeface="Arial" panose="020B0604020202020204" pitchFamily="34" charset="0"/>
              </a:rPr>
              <a:t>ואמרינן</a:t>
            </a:r>
            <a:r>
              <a:rPr lang="he-IL" sz="1800" b="0" i="0" u="none" strike="noStrike" dirty="0">
                <a:solidFill>
                  <a:srgbClr val="000000"/>
                </a:solidFill>
                <a:effectLst/>
                <a:latin typeface="Arial" panose="020B0604020202020204" pitchFamily="34" charset="0"/>
              </a:rPr>
              <a:t> טעמא </a:t>
            </a:r>
            <a:r>
              <a:rPr lang="he-IL" sz="1800" b="0" i="0" u="none" strike="noStrike" dirty="0" err="1">
                <a:solidFill>
                  <a:srgbClr val="000000"/>
                </a:solidFill>
                <a:effectLst/>
                <a:latin typeface="Arial" panose="020B0604020202020204" pitchFamily="34" charset="0"/>
              </a:rPr>
              <a:t>בגמ</a:t>
            </a:r>
            <a:r>
              <a:rPr lang="he-IL" sz="1800" b="0" i="0" u="none" strike="noStrike" dirty="0">
                <a:solidFill>
                  <a:srgbClr val="000000"/>
                </a:solidFill>
                <a:effectLst/>
                <a:latin typeface="Arial" panose="020B0604020202020204" pitchFamily="34" charset="0"/>
              </a:rPr>
              <a:t>': משום </a:t>
            </a:r>
            <a:r>
              <a:rPr lang="he-IL" sz="1800" b="0" i="0" u="none" strike="noStrike" dirty="0" err="1">
                <a:solidFill>
                  <a:srgbClr val="000000"/>
                </a:solidFill>
                <a:effectLst/>
                <a:latin typeface="Arial" panose="020B0604020202020204" pitchFamily="34" charset="0"/>
              </a:rPr>
              <a:t>דמילי</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ואף על פי שהם ב"ד, ולא אמר להם בפירוש: כתבו, אלא: תנו, מ"מ, כיון שבידם לכתוב אם ירצו, הרי נעשו שלוחים לכתוב, ואין </a:t>
            </a:r>
            <a:r>
              <a:rPr lang="he-IL" sz="1800" b="0" i="0" u="none" strike="noStrike" dirty="0" err="1">
                <a:solidFill>
                  <a:srgbClr val="000000"/>
                </a:solidFill>
                <a:effectLst/>
                <a:latin typeface="Arial" panose="020B0604020202020204" pitchFamily="34" charset="0"/>
              </a:rPr>
              <a:t>יכולין</a:t>
            </a:r>
            <a:r>
              <a:rPr lang="he-IL" sz="1800" b="0" i="0" u="none" strike="noStrike" dirty="0">
                <a:solidFill>
                  <a:srgbClr val="000000"/>
                </a:solidFill>
                <a:effectLst/>
                <a:latin typeface="Arial" panose="020B0604020202020204" pitchFamily="34" charset="0"/>
              </a:rPr>
              <a:t> לומר לאחרים לכתוב ולחתום, </a:t>
            </a:r>
            <a:r>
              <a:rPr lang="he-IL" sz="1800" b="0" i="0" u="none" strike="noStrike" dirty="0" err="1">
                <a:solidFill>
                  <a:srgbClr val="000000"/>
                </a:solidFill>
                <a:effectLst/>
                <a:latin typeface="Arial" panose="020B0604020202020204" pitchFamily="34" charset="0"/>
              </a:rPr>
              <a:t>דמילי</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ואף על גב </a:t>
            </a:r>
            <a:r>
              <a:rPr lang="he-IL" sz="1800" b="0" i="0" u="none" strike="noStrike" dirty="0" err="1">
                <a:solidFill>
                  <a:srgbClr val="000000"/>
                </a:solidFill>
                <a:effectLst/>
                <a:latin typeface="Arial" panose="020B0604020202020204" pitchFamily="34" charset="0"/>
              </a:rPr>
              <a:t>דאניסי</a:t>
            </a:r>
            <a:r>
              <a:rPr lang="he-IL" sz="1800" b="0" i="0" u="none" strike="noStrike" dirty="0">
                <a:solidFill>
                  <a:srgbClr val="000000"/>
                </a:solidFill>
                <a:effectLst/>
                <a:latin typeface="Arial" panose="020B0604020202020204" pitchFamily="34" charset="0"/>
              </a:rPr>
              <a:t>, דהא אין יודעים לכתוב, </a:t>
            </a:r>
            <a:r>
              <a:rPr lang="he-IL" sz="1800" b="0" i="0" u="none" strike="noStrike" dirty="0" err="1">
                <a:solidFill>
                  <a:srgbClr val="000000"/>
                </a:solidFill>
                <a:effectLst/>
                <a:latin typeface="Arial" panose="020B0604020202020204" pitchFamily="34" charset="0"/>
              </a:rPr>
              <a:t>כדקתני</a:t>
            </a:r>
            <a:r>
              <a:rPr lang="he-IL" sz="1800" b="0" i="0" u="none" strike="noStrike" dirty="0">
                <a:solidFill>
                  <a:srgbClr val="000000"/>
                </a:solidFill>
                <a:effectLst/>
                <a:latin typeface="Arial" panose="020B0604020202020204" pitchFamily="34" charset="0"/>
              </a:rPr>
              <a:t>: הרי אלו ילמדו ויכתבו. ואפי' ר' מאיר נמי מודה באומר לשלשה: כתבו ותנו, שיכתבו ויתנו, אינהו אין, שליח לא; כדאיתא בפרק כל הגט (כ"ט); ואמר רבא התם טעמא: משום </a:t>
            </a:r>
            <a:r>
              <a:rPr lang="he-IL" sz="1800" b="0" i="0" u="none" strike="noStrike" dirty="0" err="1">
                <a:solidFill>
                  <a:srgbClr val="000000"/>
                </a:solidFill>
                <a:effectLst/>
                <a:latin typeface="Arial" panose="020B0604020202020204" pitchFamily="34" charset="0"/>
              </a:rPr>
              <a:t>דמילי</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ושמואל נמי אמר התם, </a:t>
            </a:r>
            <a:r>
              <a:rPr lang="he-IL" sz="1800" b="0" i="0" u="none" strike="noStrike" dirty="0" err="1">
                <a:solidFill>
                  <a:srgbClr val="000000"/>
                </a:solidFill>
                <a:effectLst/>
                <a:latin typeface="Arial" panose="020B0604020202020204" pitchFamily="34" charset="0"/>
              </a:rPr>
              <a:t>דשליח</a:t>
            </a:r>
            <a:r>
              <a:rPr lang="he-IL" sz="1800" b="0" i="0" u="none" strike="noStrike" dirty="0">
                <a:solidFill>
                  <a:srgbClr val="000000"/>
                </a:solidFill>
                <a:effectLst/>
                <a:latin typeface="Arial" panose="020B0604020202020204" pitchFamily="34" charset="0"/>
              </a:rPr>
              <a:t> מתנה כשליח הגט, ולא יאמרו לאחרים לכתוב, </a:t>
            </a:r>
            <a:r>
              <a:rPr lang="he-IL" sz="1800" b="0" i="0" u="none" strike="noStrike" dirty="0" err="1">
                <a:solidFill>
                  <a:srgbClr val="000000"/>
                </a:solidFill>
                <a:effectLst/>
                <a:latin typeface="Arial" panose="020B0604020202020204" pitchFamily="34" charset="0"/>
              </a:rPr>
              <a:t>דמילי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נינהו</a:t>
            </a:r>
            <a:r>
              <a:rPr lang="he-IL" sz="1800" b="0" i="0" u="none" strike="noStrike" dirty="0">
                <a:solidFill>
                  <a:srgbClr val="000000"/>
                </a:solidFill>
                <a:effectLst/>
                <a:latin typeface="Arial" panose="020B0604020202020204" pitchFamily="34" charset="0"/>
              </a:rPr>
              <a:t>, ולא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בנדון זה נמי, מהאי טעמא </a:t>
            </a:r>
            <a:r>
              <a:rPr lang="he-IL" sz="1800" b="1" i="0" u="none" strike="noStrike" dirty="0">
                <a:solidFill>
                  <a:srgbClr val="000000"/>
                </a:solidFill>
                <a:effectLst/>
                <a:latin typeface="Arial" panose="020B0604020202020204" pitchFamily="34" charset="0"/>
              </a:rPr>
              <a:t>אין הבוררים הראשונים יכולים למנות לאחרים תחתיהם, אא"כ נתן להם רשות בפירוש לעשות כן, דאז הוי כאלו הקהל עצמם בררו אלו השנים</a:t>
            </a:r>
            <a:r>
              <a:rPr lang="he-IL" sz="1800" b="0" i="0" u="none" strike="noStrike" dirty="0">
                <a:solidFill>
                  <a:srgbClr val="000000"/>
                </a:solidFill>
                <a:effectLst/>
                <a:latin typeface="Arial" panose="020B0604020202020204" pitchFamily="34" charset="0"/>
              </a:rPr>
              <a:t>.</a:t>
            </a:r>
            <a:endParaRPr lang="he-IL" dirty="0"/>
          </a:p>
        </p:txBody>
      </p:sp>
    </p:spTree>
    <p:extLst>
      <p:ext uri="{BB962C8B-B14F-4D97-AF65-F5344CB8AC3E}">
        <p14:creationId xmlns:p14="http://schemas.microsoft.com/office/powerpoint/2010/main" val="3803219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C0CDF05-6C53-4595-8A4B-3A1939ADC2E5}"/>
              </a:ext>
            </a:extLst>
          </p:cNvPr>
          <p:cNvGraphicFramePr>
            <a:graphicFrameLocks noGrp="1"/>
          </p:cNvGraphicFramePr>
          <p:nvPr>
            <p:ph idx="1"/>
            <p:extLst>
              <p:ext uri="{D42A27DB-BD31-4B8C-83A1-F6EECF244321}">
                <p14:modId xmlns:p14="http://schemas.microsoft.com/office/powerpoint/2010/main" val="2844320318"/>
              </p:ext>
            </p:extLst>
          </p:nvPr>
        </p:nvGraphicFramePr>
        <p:xfrm>
          <a:off x="838200" y="381000"/>
          <a:ext cx="10515600" cy="602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2702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F2114-55DA-4463-ADA6-083DA5F3947C}"/>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2FDF85E0-0E41-4722-940D-F536D0A54ED2}"/>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2292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1CB13-9817-4D2B-ACCB-961D1C226D4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806D974-F59E-4845-878E-CF7B88EE0182}"/>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הרשב"א מסכת קידושין דף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מלמד שהשליח עושה שליח. וא"ת </a:t>
            </a:r>
            <a:r>
              <a:rPr lang="he-IL" sz="2200" b="0" i="0" u="none" strike="noStrike" dirty="0" err="1">
                <a:solidFill>
                  <a:srgbClr val="000000"/>
                </a:solidFill>
                <a:effectLst/>
                <a:latin typeface="Arial" panose="020B0604020202020204" pitchFamily="34" charset="0"/>
              </a:rPr>
              <a:t>בשלמא</a:t>
            </a:r>
            <a:r>
              <a:rPr lang="he-IL" sz="2200" b="0" i="0" u="none" strike="noStrike" dirty="0">
                <a:solidFill>
                  <a:srgbClr val="000000"/>
                </a:solidFill>
                <a:effectLst/>
                <a:latin typeface="Arial" panose="020B0604020202020204" pitchFamily="34" charset="0"/>
              </a:rPr>
              <a:t> שליח </a:t>
            </a:r>
            <a:r>
              <a:rPr lang="he-IL" sz="2200" b="0" i="0" u="none" strike="noStrike" dirty="0" err="1">
                <a:solidFill>
                  <a:srgbClr val="000000"/>
                </a:solidFill>
                <a:effectLst/>
                <a:latin typeface="Arial" panose="020B0604020202020204" pitchFamily="34" charset="0"/>
              </a:rPr>
              <a:t>דידיה</a:t>
            </a:r>
            <a:r>
              <a:rPr lang="he-IL" sz="2200" b="0" i="0" u="none" strike="noStrike" dirty="0">
                <a:solidFill>
                  <a:srgbClr val="000000"/>
                </a:solidFill>
                <a:effectLst/>
                <a:latin typeface="Arial" panose="020B0604020202020204" pitchFamily="34" charset="0"/>
              </a:rPr>
              <a:t> משוי שליח אבל שליח דידה היכי משוי שליח והא מילי </a:t>
            </a:r>
            <a:r>
              <a:rPr lang="he-IL" sz="2200" b="0" i="0" u="none" strike="noStrike" dirty="0" err="1">
                <a:solidFill>
                  <a:srgbClr val="000000"/>
                </a:solidFill>
                <a:effectLst/>
                <a:latin typeface="Arial" panose="020B0604020202020204" pitchFamily="34" charset="0"/>
              </a:rPr>
              <a:t>נינהו</a:t>
            </a:r>
            <a:r>
              <a:rPr lang="he-IL" sz="2200" b="0" i="0" u="none" strike="noStrike" dirty="0">
                <a:solidFill>
                  <a:srgbClr val="000000"/>
                </a:solidFill>
                <a:effectLst/>
                <a:latin typeface="Arial" panose="020B0604020202020204" pitchFamily="34" charset="0"/>
              </a:rPr>
              <a:t> ומילי לא </a:t>
            </a:r>
            <a:r>
              <a:rPr lang="he-IL" sz="2200" b="0" i="0" u="none" strike="noStrike" dirty="0" err="1">
                <a:solidFill>
                  <a:srgbClr val="000000"/>
                </a:solidFill>
                <a:effectLst/>
                <a:latin typeface="Arial" panose="020B0604020202020204" pitchFamily="34" charset="0"/>
              </a:rPr>
              <a:t>מימסרן</a:t>
            </a:r>
            <a:r>
              <a:rPr lang="he-IL" sz="2200" b="0" i="0" u="none" strike="noStrike" dirty="0">
                <a:solidFill>
                  <a:srgbClr val="000000"/>
                </a:solidFill>
                <a:effectLst/>
                <a:latin typeface="Arial" panose="020B0604020202020204" pitchFamily="34" charset="0"/>
              </a:rPr>
              <a:t> לשליח, </a:t>
            </a:r>
            <a:r>
              <a:rPr lang="he-IL" sz="2200" b="0" i="0" u="none" strike="noStrike" dirty="0" err="1">
                <a:solidFill>
                  <a:srgbClr val="000000"/>
                </a:solidFill>
                <a:effectLst/>
                <a:latin typeface="Arial" panose="020B0604020202020204" pitchFamily="34" charset="0"/>
              </a:rPr>
              <a:t>כדאמרינן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בהמביא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תניין</a:t>
            </a:r>
            <a:r>
              <a:rPr lang="he-IL" sz="2200" b="0" i="0" u="none" strike="noStrike" dirty="0">
                <a:solidFill>
                  <a:srgbClr val="000000"/>
                </a:solidFill>
                <a:effectLst/>
                <a:latin typeface="Arial" panose="020B0604020202020204" pitchFamily="34" charset="0"/>
              </a:rPr>
              <a:t> /כל הגט/, </a:t>
            </a:r>
            <a:r>
              <a:rPr lang="he-IL" sz="2200" b="1" i="0" u="none" strike="noStrike" dirty="0">
                <a:solidFill>
                  <a:srgbClr val="000000"/>
                </a:solidFill>
                <a:effectLst/>
                <a:latin typeface="Arial" panose="020B0604020202020204" pitchFamily="34" charset="0"/>
              </a:rPr>
              <a:t>ותירץ הרב </a:t>
            </a:r>
            <a:r>
              <a:rPr lang="he-IL" sz="2200" b="1" i="0" u="none" strike="noStrike" dirty="0" err="1">
                <a:solidFill>
                  <a:srgbClr val="000000"/>
                </a:solidFill>
                <a:effectLst/>
                <a:latin typeface="Arial" panose="020B0604020202020204" pitchFamily="34" charset="0"/>
              </a:rPr>
              <a:t>ברצלוני</a:t>
            </a:r>
            <a:r>
              <a:rPr lang="he-IL" sz="2200" b="0" i="0" u="none" strike="noStrike" dirty="0">
                <a:solidFill>
                  <a:srgbClr val="000000"/>
                </a:solidFill>
                <a:effectLst/>
                <a:latin typeface="Arial" panose="020B0604020202020204" pitchFamily="34" charset="0"/>
              </a:rPr>
              <a:t> ז"ל </a:t>
            </a:r>
            <a:r>
              <a:rPr lang="he-IL" sz="2200" b="1" i="0" u="sng" strike="noStrike" dirty="0" err="1">
                <a:solidFill>
                  <a:srgbClr val="000000"/>
                </a:solidFill>
                <a:effectLst/>
                <a:latin typeface="Arial" panose="020B0604020202020204" pitchFamily="34" charset="0"/>
              </a:rPr>
              <a:t>דהכא</a:t>
            </a:r>
            <a:r>
              <a:rPr lang="he-IL" sz="2200" b="1" i="0" u="sng" strike="noStrike" dirty="0">
                <a:solidFill>
                  <a:srgbClr val="000000"/>
                </a:solidFill>
                <a:effectLst/>
                <a:latin typeface="Arial" panose="020B0604020202020204" pitchFamily="34" charset="0"/>
              </a:rPr>
              <a:t> </a:t>
            </a:r>
            <a:r>
              <a:rPr lang="he-IL" sz="2200" b="1" i="0" u="sng" strike="noStrike" dirty="0" err="1">
                <a:solidFill>
                  <a:srgbClr val="000000"/>
                </a:solidFill>
                <a:effectLst/>
                <a:latin typeface="Arial" panose="020B0604020202020204" pitchFamily="34" charset="0"/>
              </a:rPr>
              <a:t>בדשוייה</a:t>
            </a:r>
            <a:r>
              <a:rPr lang="he-IL" sz="2200" b="1" i="0" u="sng" strike="noStrike" dirty="0">
                <a:solidFill>
                  <a:srgbClr val="000000"/>
                </a:solidFill>
                <a:effectLst/>
                <a:latin typeface="Arial" panose="020B0604020202020204" pitchFamily="34" charset="0"/>
              </a:rPr>
              <a:t> </a:t>
            </a:r>
            <a:r>
              <a:rPr lang="he-IL" sz="2200" b="1" i="0" u="sng" strike="noStrike" dirty="0" err="1">
                <a:solidFill>
                  <a:srgbClr val="000000"/>
                </a:solidFill>
                <a:effectLst/>
                <a:latin typeface="Arial" panose="020B0604020202020204" pitchFamily="34" charset="0"/>
              </a:rPr>
              <a:t>איהי</a:t>
            </a:r>
            <a:r>
              <a:rPr lang="he-IL" sz="2200" b="1" i="0" u="sng" strike="noStrike" dirty="0">
                <a:solidFill>
                  <a:srgbClr val="000000"/>
                </a:solidFill>
                <a:effectLst/>
                <a:latin typeface="Arial" panose="020B0604020202020204" pitchFamily="34" charset="0"/>
              </a:rPr>
              <a:t> שליח </a:t>
            </a:r>
            <a:r>
              <a:rPr lang="he-IL" sz="2200" b="1" i="0" u="sng" strike="noStrike" dirty="0" err="1">
                <a:solidFill>
                  <a:srgbClr val="000000"/>
                </a:solidFill>
                <a:effectLst/>
                <a:latin typeface="Arial" panose="020B0604020202020204" pitchFamily="34" charset="0"/>
              </a:rPr>
              <a:t>בקנין</a:t>
            </a:r>
            <a:r>
              <a:rPr lang="he-IL" sz="2200" b="1" i="0" u="sng" strike="noStrike" dirty="0">
                <a:solidFill>
                  <a:srgbClr val="000000"/>
                </a:solidFill>
                <a:effectLst/>
                <a:latin typeface="Arial" panose="020B0604020202020204" pitchFamily="34" charset="0"/>
              </a:rPr>
              <a:t> דאלים לשוויי שליח</a:t>
            </a:r>
            <a:r>
              <a:rPr lang="he-IL" sz="2200" b="0" i="0" u="none" strike="noStrike" dirty="0">
                <a:solidFill>
                  <a:srgbClr val="000000"/>
                </a:solidFill>
                <a:effectLst/>
                <a:latin typeface="Arial" panose="020B0604020202020204" pitchFamily="34" charset="0"/>
              </a:rPr>
              <a:t>, ומסתברא </a:t>
            </a:r>
            <a:r>
              <a:rPr lang="he-IL" sz="2200" b="0" i="0" u="none" strike="noStrike" dirty="0" err="1">
                <a:solidFill>
                  <a:srgbClr val="000000"/>
                </a:solidFill>
                <a:effectLst/>
                <a:latin typeface="Arial" panose="020B0604020202020204" pitchFamily="34" charset="0"/>
              </a:rPr>
              <a:t>בשנתנה</a:t>
            </a:r>
            <a:r>
              <a:rPr lang="he-IL" sz="2200" b="0" i="0" u="none" strike="noStrike" dirty="0">
                <a:solidFill>
                  <a:srgbClr val="000000"/>
                </a:solidFill>
                <a:effectLst/>
                <a:latin typeface="Arial" panose="020B0604020202020204" pitchFamily="34" charset="0"/>
              </a:rPr>
              <a:t> לו רשות לשוויי שליח, דלא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מילי לא ממסרן לשליח אלא כשהשליח עושה אותו שליח מדעתו, אבל מדעת בעלים משוי שליח, </a:t>
            </a:r>
            <a:r>
              <a:rPr lang="he-IL" sz="2200" b="0" i="0" u="none" strike="noStrike" dirty="0" err="1">
                <a:solidFill>
                  <a:srgbClr val="000000"/>
                </a:solidFill>
                <a:effectLst/>
                <a:latin typeface="Arial" panose="020B0604020202020204" pitchFamily="34" charset="0"/>
              </a:rPr>
              <a:t>וכדמוכח</a:t>
            </a:r>
            <a:r>
              <a:rPr lang="he-IL" sz="2200" b="0" i="0" u="none" strike="noStrike" dirty="0">
                <a:solidFill>
                  <a:srgbClr val="000000"/>
                </a:solidFill>
                <a:effectLst/>
                <a:latin typeface="Arial" panose="020B0604020202020204" pitchFamily="34" charset="0"/>
              </a:rPr>
              <a:t> התם דהא באומר אמרו שליח עושה שליח, א"נ בשחלה שליח או שנאנס שהשליח עושה שליח, משום </a:t>
            </a:r>
            <a:r>
              <a:rPr lang="he-IL" sz="2200" b="0" i="0" u="none" strike="noStrike" dirty="0" err="1">
                <a:solidFill>
                  <a:srgbClr val="000000"/>
                </a:solidFill>
                <a:effectLst/>
                <a:latin typeface="Arial" panose="020B0604020202020204" pitchFamily="34" charset="0"/>
              </a:rPr>
              <a:t>דסתמא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דמלתא</a:t>
            </a:r>
            <a:r>
              <a:rPr lang="he-IL" sz="2200" b="0" i="0" u="none" strike="noStrike" dirty="0">
                <a:solidFill>
                  <a:srgbClr val="000000"/>
                </a:solidFill>
                <a:effectLst/>
                <a:latin typeface="Arial" panose="020B0604020202020204" pitchFamily="34" charset="0"/>
              </a:rPr>
              <a:t> כל שחלה דעת בעלים שימנה השליח שליח, </a:t>
            </a:r>
            <a:r>
              <a:rPr lang="he-IL" sz="2200" b="0" i="0" u="none" strike="noStrike" dirty="0" err="1">
                <a:solidFill>
                  <a:srgbClr val="000000"/>
                </a:solidFill>
                <a:effectLst/>
                <a:latin typeface="Arial" panose="020B0604020202020204" pitchFamily="34" charset="0"/>
              </a:rPr>
              <a:t>וה"נ</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בכה"ג</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מיירי</a:t>
            </a:r>
            <a:r>
              <a:rPr lang="he-IL" sz="2200" b="0" i="0" u="none" strike="noStrike" dirty="0">
                <a:solidFill>
                  <a:srgbClr val="000000"/>
                </a:solidFill>
                <a:effectLst/>
                <a:latin typeface="Arial" panose="020B0604020202020204" pitchFamily="34" charset="0"/>
              </a:rPr>
              <a:t>, ולא באו כאן אלא ללמד שהבעלים </a:t>
            </a:r>
            <a:r>
              <a:rPr lang="he-IL" sz="2200" b="0" i="0" u="none" strike="noStrike" dirty="0" err="1">
                <a:solidFill>
                  <a:srgbClr val="000000"/>
                </a:solidFill>
                <a:effectLst/>
                <a:latin typeface="Arial" panose="020B0604020202020204" pitchFamily="34" charset="0"/>
              </a:rPr>
              <a:t>רשאין</a:t>
            </a:r>
            <a:r>
              <a:rPr lang="he-IL" sz="2200" b="0" i="0" u="none" strike="noStrike" dirty="0">
                <a:solidFill>
                  <a:srgbClr val="000000"/>
                </a:solidFill>
                <a:effectLst/>
                <a:latin typeface="Arial" panose="020B0604020202020204" pitchFamily="34" charset="0"/>
              </a:rPr>
              <a:t> למנות שליח ושהשליח שלהן ממנה שליח כדיניה.</a:t>
            </a:r>
            <a:br>
              <a:rPr lang="he-IL" sz="2200" dirty="0"/>
            </a:br>
            <a:endParaRPr lang="he-IL" sz="2200" dirty="0"/>
          </a:p>
        </p:txBody>
      </p:sp>
    </p:spTree>
    <p:extLst>
      <p:ext uri="{BB962C8B-B14F-4D97-AF65-F5344CB8AC3E}">
        <p14:creationId xmlns:p14="http://schemas.microsoft.com/office/powerpoint/2010/main" val="1761106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F2114-55DA-4463-ADA6-083DA5F3947C}"/>
              </a:ext>
            </a:extLst>
          </p:cNvPr>
          <p:cNvSpPr>
            <a:spLocks noGrp="1"/>
          </p:cNvSpPr>
          <p:nvPr>
            <p:ph type="title"/>
          </p:nvPr>
        </p:nvSpPr>
        <p:spPr/>
        <p:txBody>
          <a:bodyPr/>
          <a:lstStyle/>
          <a:p>
            <a:pPr algn="r" rtl="1"/>
            <a:r>
              <a:rPr lang="he-IL" dirty="0"/>
              <a:t>ר"י </a:t>
            </a:r>
            <a:r>
              <a:rPr lang="he-IL" dirty="0" err="1"/>
              <a:t>ברצלוני</a:t>
            </a:r>
            <a:endParaRPr lang="he-IL" dirty="0"/>
          </a:p>
        </p:txBody>
      </p:sp>
      <p:graphicFrame>
        <p:nvGraphicFramePr>
          <p:cNvPr id="4" name="Content Placeholder 3">
            <a:extLst>
              <a:ext uri="{FF2B5EF4-FFF2-40B4-BE49-F238E27FC236}">
                <a16:creationId xmlns:a16="http://schemas.microsoft.com/office/drawing/2014/main" id="{2FDF85E0-0E41-4722-940D-F536D0A54ED2}"/>
              </a:ext>
            </a:extLst>
          </p:cNvPr>
          <p:cNvGraphicFramePr>
            <a:graphicFrameLocks noGrp="1"/>
          </p:cNvGraphicFramePr>
          <p:nvPr>
            <p:ph idx="1"/>
            <p:extLst>
              <p:ext uri="{D42A27DB-BD31-4B8C-83A1-F6EECF244321}">
                <p14:modId xmlns:p14="http://schemas.microsoft.com/office/powerpoint/2010/main" val="6419189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361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2EB71-32F7-4921-AA6A-7D8D64036BC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0AB0210-AB2D-42F6-A6DB-BA52EEEEB673}"/>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תלמוד בבלי מסכת גיטין דף </a:t>
            </a:r>
            <a:r>
              <a:rPr lang="he-IL" sz="1800" b="0" i="0" u="none" strike="noStrike" dirty="0" err="1">
                <a:solidFill>
                  <a:srgbClr val="000000"/>
                </a:solidFill>
                <a:effectLst/>
                <a:latin typeface="Arial" panose="020B0604020202020204" pitchFamily="34" charset="0"/>
              </a:rPr>
              <a:t>סו</a:t>
            </a:r>
            <a:r>
              <a:rPr lang="he-IL" sz="1800" b="0" i="0" u="none" strike="noStrike" dirty="0">
                <a:solidFill>
                  <a:srgbClr val="000000"/>
                </a:solidFill>
                <a:effectLst/>
                <a:latin typeface="Arial" panose="020B0604020202020204" pitchFamily="34" charset="0"/>
              </a:rPr>
              <a:t> עמוד ב </a:t>
            </a:r>
            <a:endParaRPr lang="he-IL" b="0" dirty="0">
              <a:effectLst/>
            </a:endParaRPr>
          </a:p>
          <a:p>
            <a:pPr marL="0" indent="0" algn="r" rtl="1">
              <a:buNone/>
            </a:pPr>
            <a:r>
              <a:rPr lang="he-IL" sz="1800" b="0" i="0" u="none" strike="noStrike" dirty="0" err="1">
                <a:solidFill>
                  <a:srgbClr val="000000"/>
                </a:solidFill>
                <a:effectLst/>
                <a:latin typeface="Arial" panose="020B0604020202020204" pitchFamily="34" charset="0"/>
              </a:rPr>
              <a:t>גמ</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א"ר</a:t>
            </a:r>
            <a:r>
              <a:rPr lang="he-IL" sz="1800" b="0" i="0" u="none" strike="noStrike" dirty="0">
                <a:solidFill>
                  <a:srgbClr val="000000"/>
                </a:solidFill>
                <a:effectLst/>
                <a:latin typeface="Arial" panose="020B0604020202020204" pitchFamily="34" charset="0"/>
              </a:rPr>
              <a:t> ירמיה בר אבא, שלחו ליה מבי רב לשמואל: ילמדנו רבינו, אמר לשנים כתבו ותנו גט לאשתי, ואמרו לסופר וכתב וחתמו הן, מהו? שלח להו: תצא, והדבר צריך תלמוד. מאי הדבר צריך תלמוד? </a:t>
            </a:r>
            <a:r>
              <a:rPr lang="he-IL" sz="1800" b="0" i="0" u="none" strike="noStrike" dirty="0" err="1">
                <a:solidFill>
                  <a:srgbClr val="000000"/>
                </a:solidFill>
                <a:effectLst/>
                <a:latin typeface="Arial" panose="020B0604020202020204" pitchFamily="34" charset="0"/>
              </a:rPr>
              <a:t>אילימא</a:t>
            </a:r>
            <a:r>
              <a:rPr lang="he-IL" sz="1800" b="0" i="0" u="none" strike="noStrike" dirty="0">
                <a:solidFill>
                  <a:srgbClr val="000000"/>
                </a:solidFill>
                <a:effectLst/>
                <a:latin typeface="Arial" panose="020B0604020202020204" pitchFamily="34" charset="0"/>
              </a:rPr>
              <a:t> משום </a:t>
            </a:r>
            <a:r>
              <a:rPr lang="he-IL" sz="1800" b="0" i="0" u="none" strike="noStrike" dirty="0" err="1">
                <a:solidFill>
                  <a:srgbClr val="000000"/>
                </a:solidFill>
                <a:effectLst/>
                <a:latin typeface="Arial" panose="020B0604020202020204" pitchFamily="34" charset="0"/>
              </a:rPr>
              <a:t>דהוו</a:t>
            </a:r>
            <a:r>
              <a:rPr lang="he-IL" sz="1800" b="0" i="0" u="none" strike="noStrike" dirty="0">
                <a:solidFill>
                  <a:srgbClr val="000000"/>
                </a:solidFill>
                <a:effectLst/>
                <a:latin typeface="Arial" panose="020B0604020202020204" pitchFamily="34" charset="0"/>
              </a:rPr>
              <a:t> להו מילי, ומספקא ליה: מילי אי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אי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a:t>
            </a:r>
            <a:r>
              <a:rPr lang="he-IL" sz="1800" b="1" i="0" u="none" strike="noStrike" dirty="0">
                <a:solidFill>
                  <a:srgbClr val="000000"/>
                </a:solidFill>
                <a:effectLst/>
                <a:latin typeface="Arial" panose="020B0604020202020204" pitchFamily="34" charset="0"/>
              </a:rPr>
              <a:t>והאמר שמואל, אמר רבי: הלכה כר' יוסי, </a:t>
            </a:r>
            <a:r>
              <a:rPr lang="he-IL" sz="1800" b="1" i="0" u="none" strike="noStrike" dirty="0" err="1">
                <a:solidFill>
                  <a:srgbClr val="000000"/>
                </a:solidFill>
                <a:effectLst/>
                <a:latin typeface="Arial" panose="020B0604020202020204" pitchFamily="34" charset="0"/>
              </a:rPr>
              <a:t>דאמר</a:t>
            </a:r>
            <a:r>
              <a:rPr lang="he-IL" sz="1800" b="1" i="0" u="none" strike="noStrike" dirty="0">
                <a:solidFill>
                  <a:srgbClr val="000000"/>
                </a:solidFill>
                <a:effectLst/>
                <a:latin typeface="Arial" panose="020B0604020202020204" pitchFamily="34" charset="0"/>
              </a:rPr>
              <a:t>: </a:t>
            </a:r>
            <a:r>
              <a:rPr lang="he-IL" sz="1800" b="1" i="0" u="sng" dirty="0">
                <a:solidFill>
                  <a:srgbClr val="000000"/>
                </a:solidFill>
                <a:effectLst/>
                <a:latin typeface="Arial" panose="020B0604020202020204" pitchFamily="34" charset="0"/>
              </a:rPr>
              <a:t>מילי לא </a:t>
            </a:r>
            <a:r>
              <a:rPr lang="he-IL" sz="1800" b="1" i="0" u="sng" dirty="0" err="1">
                <a:solidFill>
                  <a:srgbClr val="000000"/>
                </a:solidFill>
                <a:effectLst/>
                <a:latin typeface="Arial" panose="020B0604020202020204" pitchFamily="34" charset="0"/>
              </a:rPr>
              <a:t>מימסרן</a:t>
            </a:r>
            <a:r>
              <a:rPr lang="he-IL" sz="1800" b="1" i="0" u="sng" dirty="0">
                <a:solidFill>
                  <a:srgbClr val="000000"/>
                </a:solidFill>
                <a:effectLst/>
                <a:latin typeface="Arial" panose="020B0604020202020204" pitchFamily="34" charset="0"/>
              </a:rPr>
              <a:t> לשליח!</a:t>
            </a:r>
            <a:r>
              <a:rPr lang="he-IL" sz="1800" b="0" i="0" u="none" strike="noStrike" dirty="0">
                <a:solidFill>
                  <a:srgbClr val="000000"/>
                </a:solidFill>
                <a:effectLst/>
                <a:latin typeface="Arial" panose="020B0604020202020204" pitchFamily="34" charset="0"/>
              </a:rPr>
              <a:t> אלא לשמואל הא קא </a:t>
            </a:r>
            <a:r>
              <a:rPr lang="he-IL" sz="1800" b="0" i="0" u="none" strike="noStrike" dirty="0" err="1">
                <a:solidFill>
                  <a:srgbClr val="000000"/>
                </a:solidFill>
                <a:effectLst/>
                <a:latin typeface="Arial" panose="020B0604020202020204" pitchFamily="34" charset="0"/>
              </a:rPr>
              <a:t>מיבעיא</a:t>
            </a:r>
            <a:r>
              <a:rPr lang="he-IL" sz="1800" b="0" i="0" u="none" strike="noStrike" dirty="0">
                <a:solidFill>
                  <a:srgbClr val="000000"/>
                </a:solidFill>
                <a:effectLst/>
                <a:latin typeface="Arial" panose="020B0604020202020204" pitchFamily="34" charset="0"/>
              </a:rPr>
              <a:t> ליה: האי כתובו, אי כתב ידן אי כתב הגט. </a:t>
            </a:r>
            <a:r>
              <a:rPr lang="he-IL" sz="1800" b="0" i="0" u="none" strike="noStrike" dirty="0" err="1">
                <a:solidFill>
                  <a:srgbClr val="000000"/>
                </a:solidFill>
                <a:effectLst/>
                <a:latin typeface="Arial" panose="020B0604020202020204" pitchFamily="34" charset="0"/>
              </a:rPr>
              <a:t>ותיפשוט</a:t>
            </a:r>
            <a:r>
              <a:rPr lang="he-IL" sz="1800" b="0" i="0" u="none" strike="noStrike" dirty="0">
                <a:solidFill>
                  <a:srgbClr val="000000"/>
                </a:solidFill>
                <a:effectLst/>
                <a:latin typeface="Arial" panose="020B0604020202020204" pitchFamily="34" charset="0"/>
              </a:rPr>
              <a:t> ליה ממתני': אמר לשנים תנו גט לאשתי, או לשלשה כתבו גט ותנו לאשתי - הרי אלו יכתבו ויתנו! היא גופא קא </a:t>
            </a:r>
            <a:r>
              <a:rPr lang="he-IL" sz="1800" b="0" i="0" u="none" strike="noStrike" dirty="0" err="1">
                <a:solidFill>
                  <a:srgbClr val="000000"/>
                </a:solidFill>
                <a:effectLst/>
                <a:latin typeface="Arial" panose="020B0604020202020204" pitchFamily="34" charset="0"/>
              </a:rPr>
              <a:t>מיבעיא</a:t>
            </a:r>
            <a:r>
              <a:rPr lang="he-IL" sz="1800" b="0" i="0" u="none" strike="noStrike" dirty="0">
                <a:solidFill>
                  <a:srgbClr val="000000"/>
                </a:solidFill>
                <a:effectLst/>
                <a:latin typeface="Arial" panose="020B0604020202020204" pitchFamily="34" charset="0"/>
              </a:rPr>
              <a:t> ליה: כתובו, כתב ידן הוא או כתב הגט הוא. פשיטא </a:t>
            </a:r>
            <a:r>
              <a:rPr lang="he-IL" sz="1800" b="0" i="0" u="none" strike="noStrike" dirty="0" err="1">
                <a:solidFill>
                  <a:srgbClr val="000000"/>
                </a:solidFill>
                <a:effectLst/>
                <a:latin typeface="Arial" panose="020B0604020202020204" pitchFamily="34" charset="0"/>
              </a:rPr>
              <a:t>דכתב</a:t>
            </a:r>
            <a:r>
              <a:rPr lang="he-IL" sz="1800" b="0" i="0" u="none" strike="noStrike" dirty="0">
                <a:solidFill>
                  <a:srgbClr val="000000"/>
                </a:solidFill>
                <a:effectLst/>
                <a:latin typeface="Arial" panose="020B0604020202020204" pitchFamily="34" charset="0"/>
              </a:rPr>
              <a:t> הגט הוא! </a:t>
            </a:r>
            <a:r>
              <a:rPr lang="he-IL" sz="1800" b="0" i="0" u="none" strike="noStrike" dirty="0" err="1">
                <a:solidFill>
                  <a:srgbClr val="000000"/>
                </a:solidFill>
                <a:effectLst/>
                <a:latin typeface="Arial" panose="020B0604020202020204" pitchFamily="34" charset="0"/>
              </a:rPr>
              <a:t>דקתני</a:t>
            </a:r>
            <a:r>
              <a:rPr lang="he-IL" sz="1800" b="0" i="0" u="none" strike="noStrike" dirty="0">
                <a:solidFill>
                  <a:srgbClr val="000000"/>
                </a:solidFill>
                <a:effectLst/>
                <a:latin typeface="Arial" panose="020B0604020202020204" pitchFamily="34" charset="0"/>
              </a:rPr>
              <a:t> סיפא: אמר רבי יוסי, </a:t>
            </a:r>
            <a:r>
              <a:rPr lang="he-IL" sz="1800" b="0" i="0" u="none" strike="noStrike" dirty="0" err="1">
                <a:solidFill>
                  <a:srgbClr val="000000"/>
                </a:solidFill>
                <a:effectLst/>
                <a:latin typeface="Arial" panose="020B0604020202020204" pitchFamily="34" charset="0"/>
              </a:rPr>
              <a:t>נומינו</a:t>
            </a:r>
            <a:r>
              <a:rPr lang="he-IL" sz="1800" b="0" i="0" u="none" strike="noStrike" dirty="0">
                <a:solidFill>
                  <a:srgbClr val="000000"/>
                </a:solidFill>
                <a:effectLst/>
                <a:latin typeface="Arial" panose="020B0604020202020204" pitchFamily="34" charset="0"/>
              </a:rPr>
              <a:t> לשליח: אף אנו </a:t>
            </a:r>
            <a:r>
              <a:rPr lang="he-IL" sz="1800" b="0" i="0" u="none" strike="noStrike" dirty="0" err="1">
                <a:solidFill>
                  <a:srgbClr val="000000"/>
                </a:solidFill>
                <a:effectLst/>
                <a:latin typeface="Arial" panose="020B0604020202020204" pitchFamily="34" charset="0"/>
              </a:rPr>
              <a:t>מקובלין</a:t>
            </a:r>
            <a:r>
              <a:rPr lang="he-IL" sz="1800" b="0" i="0" u="none" strike="noStrike" dirty="0">
                <a:solidFill>
                  <a:srgbClr val="000000"/>
                </a:solidFill>
                <a:effectLst/>
                <a:latin typeface="Arial" panose="020B0604020202020204" pitchFamily="34" charset="0"/>
              </a:rPr>
              <a:t>, שאפי' אמר </a:t>
            </a:r>
            <a:r>
              <a:rPr lang="he-IL" sz="1800" b="0" i="0" u="none" strike="noStrike" dirty="0" err="1">
                <a:solidFill>
                  <a:srgbClr val="000000"/>
                </a:solidFill>
                <a:effectLst/>
                <a:latin typeface="Arial" panose="020B0604020202020204" pitchFamily="34" charset="0"/>
              </a:rPr>
              <a:t>לב"ד</a:t>
            </a:r>
            <a:r>
              <a:rPr lang="he-IL" sz="1800" b="0" i="0" u="none" strike="noStrike" dirty="0">
                <a:solidFill>
                  <a:srgbClr val="000000"/>
                </a:solidFill>
                <a:effectLst/>
                <a:latin typeface="Arial" panose="020B0604020202020204" pitchFamily="34" charset="0"/>
              </a:rPr>
              <a:t> הגדול שבירושלים תנו גט לאשתי - שילמדו ויכתבו ויתנו לה; אי אמרת </a:t>
            </a:r>
            <a:r>
              <a:rPr lang="he-IL" sz="1800" b="0" i="0" u="none" strike="noStrike" dirty="0" err="1">
                <a:solidFill>
                  <a:srgbClr val="000000"/>
                </a:solidFill>
                <a:effectLst/>
                <a:latin typeface="Arial" panose="020B0604020202020204" pitchFamily="34" charset="0"/>
              </a:rPr>
              <a:t>בשלמא</a:t>
            </a:r>
            <a:r>
              <a:rPr lang="he-IL" sz="1800" b="0" i="0" u="none" strike="noStrike" dirty="0">
                <a:solidFill>
                  <a:srgbClr val="000000"/>
                </a:solidFill>
                <a:effectLst/>
                <a:latin typeface="Arial" panose="020B0604020202020204" pitchFamily="34" charset="0"/>
              </a:rPr>
              <a:t> כתב הגט הוא - שפיר, אלא אי אמרת כתב ידן הוא, מי איכא בי </a:t>
            </a:r>
            <a:r>
              <a:rPr lang="he-IL" sz="1800" b="0" i="0" u="none" strike="noStrike" dirty="0" err="1">
                <a:solidFill>
                  <a:srgbClr val="000000"/>
                </a:solidFill>
                <a:effectLst/>
                <a:latin typeface="Arial" panose="020B0604020202020204" pitchFamily="34" charset="0"/>
              </a:rPr>
              <a:t>דינא</a:t>
            </a:r>
            <a:r>
              <a:rPr lang="he-IL" sz="1800" b="0" i="0" u="none" strike="noStrike" dirty="0">
                <a:solidFill>
                  <a:srgbClr val="000000"/>
                </a:solidFill>
                <a:effectLst/>
                <a:latin typeface="Arial" panose="020B0604020202020204" pitchFamily="34" charset="0"/>
              </a:rPr>
              <a:t> דלא ידעי מחתם חתימת </a:t>
            </a:r>
            <a:r>
              <a:rPr lang="he-IL" sz="1800" b="0" i="0" u="none" strike="noStrike" dirty="0" err="1">
                <a:solidFill>
                  <a:srgbClr val="000000"/>
                </a:solidFill>
                <a:effectLst/>
                <a:latin typeface="Arial" panose="020B0604020202020204" pitchFamily="34" charset="0"/>
              </a:rPr>
              <a:t>ידייהו</a:t>
            </a:r>
            <a:r>
              <a:rPr lang="he-IL" sz="1800" b="0" i="0" u="none" strike="noStrike" dirty="0">
                <a:solidFill>
                  <a:srgbClr val="000000"/>
                </a:solidFill>
                <a:effectLst/>
                <a:latin typeface="Arial" panose="020B0604020202020204" pitchFamily="34" charset="0"/>
              </a:rPr>
              <a:t>? אין, איכא בי </a:t>
            </a:r>
            <a:r>
              <a:rPr lang="he-IL" sz="1800" b="0" i="0" u="none" strike="noStrike" dirty="0" err="1">
                <a:solidFill>
                  <a:srgbClr val="000000"/>
                </a:solidFill>
                <a:effectLst/>
                <a:latin typeface="Arial" panose="020B0604020202020204" pitchFamily="34" charset="0"/>
              </a:rPr>
              <a:t>דינא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חדתא</a:t>
            </a:r>
            <a:r>
              <a:rPr lang="he-IL" sz="1800" b="0" i="0" u="none" strike="noStrike" dirty="0">
                <a:solidFill>
                  <a:srgbClr val="000000"/>
                </a:solidFill>
                <a:effectLst/>
                <a:latin typeface="Arial" panose="020B0604020202020204" pitchFamily="34" charset="0"/>
              </a:rPr>
              <a:t>. ו</a:t>
            </a:r>
            <a:r>
              <a:rPr lang="he-IL" sz="1800" b="1" i="0" u="none" strike="noStrike" dirty="0">
                <a:solidFill>
                  <a:srgbClr val="000000"/>
                </a:solidFill>
                <a:effectLst/>
                <a:latin typeface="Arial" panose="020B0604020202020204" pitchFamily="34" charset="0"/>
              </a:rPr>
              <a:t>אי </a:t>
            </a:r>
            <a:r>
              <a:rPr lang="he-IL" sz="1800" b="1" i="0" u="none" strike="noStrike" dirty="0" err="1">
                <a:solidFill>
                  <a:srgbClr val="000000"/>
                </a:solidFill>
                <a:effectLst/>
                <a:latin typeface="Arial" panose="020B0604020202020204" pitchFamily="34" charset="0"/>
              </a:rPr>
              <a:t>סבירא</a:t>
            </a:r>
            <a:r>
              <a:rPr lang="he-IL" sz="1800" b="1" i="0" u="none" strike="noStrike" dirty="0">
                <a:solidFill>
                  <a:srgbClr val="000000"/>
                </a:solidFill>
                <a:effectLst/>
                <a:latin typeface="Arial" panose="020B0604020202020204" pitchFamily="34" charset="0"/>
              </a:rPr>
              <a:t> לן </a:t>
            </a:r>
            <a:r>
              <a:rPr lang="he-IL" sz="1800" b="1" i="0" u="none" strike="noStrike" dirty="0" err="1">
                <a:solidFill>
                  <a:srgbClr val="000000"/>
                </a:solidFill>
                <a:effectLst/>
                <a:latin typeface="Arial" panose="020B0604020202020204" pitchFamily="34" charset="0"/>
              </a:rPr>
              <a:t>דהאי</a:t>
            </a:r>
            <a:r>
              <a:rPr lang="he-IL" sz="1800" b="1" i="0" u="none" strike="noStrike" dirty="0">
                <a:solidFill>
                  <a:srgbClr val="000000"/>
                </a:solidFill>
                <a:effectLst/>
                <a:latin typeface="Arial" panose="020B0604020202020204" pitchFamily="34" charset="0"/>
              </a:rPr>
              <a:t> כתובו - כתב ידן הוא  {לחתום לעדות, ולא כתיבת הגט}, הא כתב הגט כשר {שהשליחים יאמרו לסופר לכתבו בשבילם}? והאמר שמואל, אמר רבי: הלכה כר' יוסי, </a:t>
            </a:r>
            <a:r>
              <a:rPr lang="he-IL" sz="1800" b="1" i="0" u="none" strike="noStrike" dirty="0" err="1">
                <a:solidFill>
                  <a:srgbClr val="000000"/>
                </a:solidFill>
                <a:effectLst/>
                <a:latin typeface="Arial" panose="020B0604020202020204" pitchFamily="34" charset="0"/>
              </a:rPr>
              <a:t>דאמר</a:t>
            </a:r>
            <a:r>
              <a:rPr lang="he-IL" sz="1800" b="1" i="0" u="none" strike="noStrike" dirty="0">
                <a:solidFill>
                  <a:srgbClr val="000000"/>
                </a:solidFill>
                <a:effectLst/>
                <a:latin typeface="Arial" panose="020B0604020202020204" pitchFamily="34" charset="0"/>
              </a:rPr>
              <a:t>: מילי לא </a:t>
            </a:r>
            <a:r>
              <a:rPr lang="he-IL" sz="1800" b="1" i="0" u="none" strike="noStrike" dirty="0" err="1">
                <a:solidFill>
                  <a:srgbClr val="000000"/>
                </a:solidFill>
                <a:effectLst/>
                <a:latin typeface="Arial" panose="020B0604020202020204" pitchFamily="34" charset="0"/>
              </a:rPr>
              <a:t>מימסרן</a:t>
            </a:r>
            <a:r>
              <a:rPr lang="he-IL" sz="1800" b="1" i="0" u="none" strike="noStrike" dirty="0">
                <a:solidFill>
                  <a:srgbClr val="000000"/>
                </a:solidFill>
                <a:effectLst/>
                <a:latin typeface="Arial" panose="020B0604020202020204" pitchFamily="34" charset="0"/>
              </a:rPr>
              <a:t> לשליח! אמרי: אי </a:t>
            </a:r>
            <a:r>
              <a:rPr lang="he-IL" sz="1800" b="1" i="0" u="none" strike="noStrike" dirty="0" err="1">
                <a:solidFill>
                  <a:srgbClr val="000000"/>
                </a:solidFill>
                <a:effectLst/>
                <a:latin typeface="Arial" panose="020B0604020202020204" pitchFamily="34" charset="0"/>
              </a:rPr>
              <a:t>סבירי</a:t>
            </a:r>
            <a:r>
              <a:rPr lang="he-IL" sz="1800" b="1" i="0" u="none" strike="noStrike" dirty="0">
                <a:solidFill>
                  <a:srgbClr val="000000"/>
                </a:solidFill>
                <a:effectLst/>
                <a:latin typeface="Arial" panose="020B0604020202020204" pitchFamily="34" charset="0"/>
              </a:rPr>
              <a:t> לן </a:t>
            </a:r>
            <a:r>
              <a:rPr lang="he-IL" sz="1800" b="1" i="0" u="none" strike="noStrike" dirty="0" err="1">
                <a:solidFill>
                  <a:srgbClr val="000000"/>
                </a:solidFill>
                <a:effectLst/>
                <a:latin typeface="Arial" panose="020B0604020202020204" pitchFamily="34" charset="0"/>
              </a:rPr>
              <a:t>דכתובו</a:t>
            </a:r>
            <a:r>
              <a:rPr lang="he-IL" sz="1800" b="1" i="0" u="none" strike="noStrike" dirty="0">
                <a:solidFill>
                  <a:srgbClr val="000000"/>
                </a:solidFill>
                <a:effectLst/>
                <a:latin typeface="Arial" panose="020B0604020202020204" pitchFamily="34" charset="0"/>
              </a:rPr>
              <a:t> - כתב ידן הוא, כתב הגט </a:t>
            </a:r>
            <a:r>
              <a:rPr lang="he-IL" sz="1800" b="1" i="0" u="sng" dirty="0">
                <a:solidFill>
                  <a:srgbClr val="000000"/>
                </a:solidFill>
                <a:effectLst/>
                <a:latin typeface="Arial" panose="020B0604020202020204" pitchFamily="34" charset="0"/>
              </a:rPr>
              <a:t>נעשה כאומר אמרו, ומודה ר' יוסי באומר אמרו</a:t>
            </a:r>
            <a:r>
              <a:rPr lang="he-IL" sz="1800" b="0" i="0" u="sng" dirty="0">
                <a:solidFill>
                  <a:srgbClr val="000000"/>
                </a:solidFill>
                <a:effectLst/>
                <a:latin typeface="Arial" panose="020B0604020202020204" pitchFamily="34" charset="0"/>
              </a:rPr>
              <a:t>.</a:t>
            </a:r>
            <a:r>
              <a:rPr lang="he-IL" sz="1800" b="0" i="0" u="none" strike="noStrike" dirty="0">
                <a:solidFill>
                  <a:srgbClr val="000000"/>
                </a:solidFill>
                <a:effectLst/>
                <a:latin typeface="Arial" panose="020B0604020202020204" pitchFamily="34" charset="0"/>
              </a:rPr>
              <a:t> </a:t>
            </a:r>
            <a:endParaRPr lang="he-IL" dirty="0"/>
          </a:p>
        </p:txBody>
      </p:sp>
    </p:spTree>
    <p:extLst>
      <p:ext uri="{BB962C8B-B14F-4D97-AF65-F5344CB8AC3E}">
        <p14:creationId xmlns:p14="http://schemas.microsoft.com/office/powerpoint/2010/main" val="7786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C0CDF05-6C53-4595-8A4B-3A1939ADC2E5}"/>
              </a:ext>
            </a:extLst>
          </p:cNvPr>
          <p:cNvGraphicFramePr>
            <a:graphicFrameLocks noGrp="1"/>
          </p:cNvGraphicFramePr>
          <p:nvPr>
            <p:ph idx="1"/>
            <p:extLst>
              <p:ext uri="{D42A27DB-BD31-4B8C-83A1-F6EECF244321}">
                <p14:modId xmlns:p14="http://schemas.microsoft.com/office/powerpoint/2010/main" val="99944085"/>
              </p:ext>
            </p:extLst>
          </p:nvPr>
        </p:nvGraphicFramePr>
        <p:xfrm>
          <a:off x="838200" y="381000"/>
          <a:ext cx="10515600" cy="602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3504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437B7-522C-4536-89C8-B408BD34E89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5651EDB-BFB2-4B73-AB11-751F36CECF39}"/>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פסקי רי"ד מסכת קידושין דף </a:t>
            </a:r>
            <a:r>
              <a:rPr lang="he-IL" sz="1800" b="0" i="0" u="none" strike="noStrike" dirty="0" err="1">
                <a:solidFill>
                  <a:srgbClr val="000000"/>
                </a:solidFill>
                <a:effectLst/>
                <a:latin typeface="Arial" panose="020B0604020202020204" pitchFamily="34" charset="0"/>
              </a:rPr>
              <a:t>מא</a:t>
            </a:r>
            <a:r>
              <a:rPr lang="he-IL" sz="1800" b="0" i="0" u="none" strike="noStrike" dirty="0">
                <a:solidFill>
                  <a:srgbClr val="000000"/>
                </a:solidFill>
                <a:effectLst/>
                <a:latin typeface="Arial" panose="020B0604020202020204" pitchFamily="34" charset="0"/>
              </a:rPr>
              <a:t> עמוד א</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ואינו דומה שליח </a:t>
            </a:r>
            <a:r>
              <a:rPr lang="he-IL" sz="1800" b="0" i="0" u="none" strike="noStrike" dirty="0" err="1">
                <a:solidFill>
                  <a:srgbClr val="000000"/>
                </a:solidFill>
                <a:effectLst/>
                <a:latin typeface="Arial" panose="020B0604020202020204" pitchFamily="34" charset="0"/>
              </a:rPr>
              <a:t>דאשה</a:t>
            </a:r>
            <a:r>
              <a:rPr lang="he-IL" sz="1800" b="0" i="0" u="none" strike="noStrike" dirty="0">
                <a:solidFill>
                  <a:srgbClr val="000000"/>
                </a:solidFill>
                <a:effectLst/>
                <a:latin typeface="Arial" panose="020B0604020202020204" pitchFamily="34" charset="0"/>
              </a:rPr>
              <a:t> לשליח </a:t>
            </a:r>
            <a:r>
              <a:rPr lang="he-IL" sz="1800" b="0" i="0" u="none" strike="noStrike" dirty="0" err="1">
                <a:solidFill>
                  <a:srgbClr val="000000"/>
                </a:solidFill>
                <a:effectLst/>
                <a:latin typeface="Arial" panose="020B0604020202020204" pitchFamily="34" charset="0"/>
              </a:rPr>
              <a:t>דבעל</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דדוקא</a:t>
            </a:r>
            <a:r>
              <a:rPr lang="he-IL" sz="1800" b="0" i="0" u="none" strike="noStrike" dirty="0">
                <a:solidFill>
                  <a:srgbClr val="000000"/>
                </a:solidFill>
                <a:effectLst/>
                <a:latin typeface="Arial" panose="020B0604020202020204" pitchFamily="34" charset="0"/>
              </a:rPr>
              <a:t> שליח </a:t>
            </a:r>
            <a:r>
              <a:rPr lang="he-IL" sz="1800" b="0" i="0" u="none" strike="noStrike" dirty="0" err="1">
                <a:solidFill>
                  <a:srgbClr val="000000"/>
                </a:solidFill>
                <a:effectLst/>
                <a:latin typeface="Arial" panose="020B0604020202020204" pitchFamily="34" charset="0"/>
              </a:rPr>
              <a:t>דבעל</a:t>
            </a:r>
            <a:r>
              <a:rPr lang="he-IL" sz="1800" b="0" i="0" u="none" strike="noStrike" dirty="0">
                <a:solidFill>
                  <a:srgbClr val="000000"/>
                </a:solidFill>
                <a:effectLst/>
                <a:latin typeface="Arial" panose="020B0604020202020204" pitchFamily="34" charset="0"/>
              </a:rPr>
              <a:t> הוא משוי שליח, </a:t>
            </a:r>
            <a:r>
              <a:rPr lang="he-IL" sz="1800" b="0" i="0" u="none" strike="noStrike" dirty="0" err="1">
                <a:solidFill>
                  <a:srgbClr val="000000"/>
                </a:solidFill>
                <a:effectLst/>
                <a:latin typeface="Arial" panose="020B0604020202020204" pitchFamily="34" charset="0"/>
              </a:rPr>
              <a:t>כדתנן</a:t>
            </a:r>
            <a:r>
              <a:rPr lang="he-IL" sz="1800" b="0" i="0" u="none" strike="noStrike" dirty="0">
                <a:solidFill>
                  <a:srgbClr val="000000"/>
                </a:solidFill>
                <a:effectLst/>
                <a:latin typeface="Arial" panose="020B0604020202020204" pitchFamily="34" charset="0"/>
              </a:rPr>
              <a:t> עושה בית דין ומשלחו אבל שליח </a:t>
            </a:r>
            <a:r>
              <a:rPr lang="he-IL" sz="1800" b="0" i="0" u="none" strike="noStrike" dirty="0" err="1">
                <a:solidFill>
                  <a:srgbClr val="000000"/>
                </a:solidFill>
                <a:effectLst/>
                <a:latin typeface="Arial" panose="020B0604020202020204" pitchFamily="34" charset="0"/>
              </a:rPr>
              <a:t>דאשה</a:t>
            </a:r>
            <a:r>
              <a:rPr lang="he-IL" sz="1800" b="0" i="0" u="none" strike="noStrike" dirty="0">
                <a:solidFill>
                  <a:srgbClr val="000000"/>
                </a:solidFill>
                <a:effectLst/>
                <a:latin typeface="Arial" panose="020B0604020202020204" pitchFamily="34" charset="0"/>
              </a:rPr>
              <a:t> לא מצי לשוויי שליח אחר משום </a:t>
            </a:r>
            <a:r>
              <a:rPr lang="he-IL" sz="1800" b="0" i="0" u="none" strike="noStrike" dirty="0" err="1">
                <a:solidFill>
                  <a:srgbClr val="000000"/>
                </a:solidFill>
                <a:effectLst/>
                <a:latin typeface="Arial" panose="020B0604020202020204" pitchFamily="34" charset="0"/>
              </a:rPr>
              <a:t>דמילי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נינהו</a:t>
            </a:r>
            <a:r>
              <a:rPr lang="he-IL" sz="1800" b="0" i="0" u="none" strike="noStrike" dirty="0">
                <a:solidFill>
                  <a:srgbClr val="000000"/>
                </a:solidFill>
                <a:effectLst/>
                <a:latin typeface="Arial" panose="020B0604020202020204" pitchFamily="34" charset="0"/>
              </a:rPr>
              <a:t> שלא מסרה לו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אלא דברים </a:t>
            </a:r>
            <a:r>
              <a:rPr lang="he-IL" sz="1800" b="0" i="0" u="none" strike="noStrike" dirty="0" err="1">
                <a:solidFill>
                  <a:srgbClr val="000000"/>
                </a:solidFill>
                <a:effectLst/>
                <a:latin typeface="Arial" panose="020B0604020202020204" pitchFamily="34" charset="0"/>
              </a:rPr>
              <a:t>בעלמ</a:t>
            </a:r>
            <a:r>
              <a:rPr lang="he-IL" sz="1800" b="0" i="0" u="none" strike="noStrike" dirty="0">
                <a:solidFill>
                  <a:srgbClr val="000000"/>
                </a:solidFill>
                <a:effectLst/>
                <a:latin typeface="Arial" panose="020B0604020202020204" pitchFamily="34" charset="0"/>
              </a:rPr>
              <a:t>' התקבל לי גיטי, </a:t>
            </a:r>
            <a:r>
              <a:rPr lang="he-IL" sz="1800" b="0" i="0" u="none" strike="noStrike" dirty="0" err="1">
                <a:solidFill>
                  <a:srgbClr val="000000"/>
                </a:solidFill>
                <a:effectLst/>
                <a:latin typeface="Arial" panose="020B0604020202020204" pitchFamily="34" charset="0"/>
              </a:rPr>
              <a:t>וקימ</a:t>
            </a:r>
            <a:r>
              <a:rPr lang="he-IL" sz="1800" b="0" i="0" u="none" strike="noStrike" dirty="0">
                <a:solidFill>
                  <a:srgbClr val="000000"/>
                </a:solidFill>
                <a:effectLst/>
                <a:latin typeface="Arial" panose="020B0604020202020204" pitchFamily="34" charset="0"/>
              </a:rPr>
              <a:t>' לן כר' יוסי </a:t>
            </a:r>
            <a:r>
              <a:rPr lang="he-IL" sz="1800" b="0" i="0" u="none" strike="noStrike" dirty="0" err="1">
                <a:solidFill>
                  <a:srgbClr val="000000"/>
                </a:solidFill>
                <a:effectLst/>
                <a:latin typeface="Arial" panose="020B0604020202020204" pitchFamily="34" charset="0"/>
              </a:rPr>
              <a:t>דאמ</a:t>
            </a:r>
            <a:r>
              <a:rPr lang="he-IL" sz="1800" b="0" i="0" u="none" strike="noStrike" dirty="0">
                <a:solidFill>
                  <a:srgbClr val="000000"/>
                </a:solidFill>
                <a:effectLst/>
                <a:latin typeface="Arial" panose="020B0604020202020204" pitchFamily="34" charset="0"/>
              </a:rPr>
              <a:t>' מילי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בפ' </a:t>
            </a:r>
            <a:r>
              <a:rPr lang="he-IL" sz="1800" b="0" i="0" u="none" strike="noStrike" dirty="0" err="1">
                <a:solidFill>
                  <a:srgbClr val="000000"/>
                </a:solidFill>
                <a:effectLst/>
                <a:latin typeface="Arial" panose="020B0604020202020204" pitchFamily="34" charset="0"/>
              </a:rPr>
              <a:t>האומ</a:t>
            </a:r>
            <a:r>
              <a:rPr lang="he-IL" sz="1800" b="0" i="0" u="none" strike="noStrike" dirty="0">
                <a:solidFill>
                  <a:srgbClr val="000000"/>
                </a:solidFill>
                <a:effectLst/>
                <a:latin typeface="Arial" panose="020B0604020202020204" pitchFamily="34" charset="0"/>
              </a:rPr>
              <a:t>' התקבל לי גיטי, ולא דמי לשליח </a:t>
            </a:r>
            <a:r>
              <a:rPr lang="he-IL" sz="1800" b="0" i="0" u="none" strike="noStrike" dirty="0" err="1">
                <a:solidFill>
                  <a:srgbClr val="000000"/>
                </a:solidFill>
                <a:effectLst/>
                <a:latin typeface="Arial" panose="020B0604020202020204" pitchFamily="34" charset="0"/>
              </a:rPr>
              <a:t>דבעל</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דמסר</a:t>
            </a:r>
            <a:r>
              <a:rPr lang="he-IL" sz="1800" b="0" i="0" u="none" strike="noStrike" dirty="0">
                <a:solidFill>
                  <a:srgbClr val="000000"/>
                </a:solidFill>
                <a:effectLst/>
                <a:latin typeface="Arial" panose="020B0604020202020204" pitchFamily="34" charset="0"/>
              </a:rPr>
              <a:t> ליה </a:t>
            </a:r>
            <a:r>
              <a:rPr lang="he-IL" sz="1800" b="0" i="0" u="none" strike="noStrike" dirty="0" err="1">
                <a:solidFill>
                  <a:srgbClr val="000000"/>
                </a:solidFill>
                <a:effectLst/>
                <a:latin typeface="Arial" panose="020B0604020202020204" pitchFamily="34" charset="0"/>
              </a:rPr>
              <a:t>חפצא</a:t>
            </a:r>
            <a:r>
              <a:rPr lang="he-IL" sz="1800" b="0" i="0" u="none" strike="noStrike" dirty="0">
                <a:solidFill>
                  <a:srgbClr val="000000"/>
                </a:solidFill>
                <a:effectLst/>
                <a:latin typeface="Arial" panose="020B0604020202020204" pitchFamily="34" charset="0"/>
              </a:rPr>
              <a:t> ומצי לשוויי שליח.</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אשכחן בגירושין בקידושין </a:t>
            </a:r>
            <a:r>
              <a:rPr lang="he-IL" sz="1800" b="0" i="0" u="none" strike="noStrike" dirty="0" err="1">
                <a:solidFill>
                  <a:srgbClr val="000000"/>
                </a:solidFill>
                <a:effectLst/>
                <a:latin typeface="Arial" panose="020B0604020202020204" pitchFamily="34" charset="0"/>
              </a:rPr>
              <a:t>מנלן</a:t>
            </a:r>
            <a:r>
              <a:rPr lang="he-IL" sz="1800" b="0" i="0" u="none" strike="noStrike" dirty="0">
                <a:solidFill>
                  <a:srgbClr val="000000"/>
                </a:solidFill>
                <a:effectLst/>
                <a:latin typeface="Arial" panose="020B0604020202020204" pitchFamily="34" charset="0"/>
              </a:rPr>
              <a:t>, וכי </a:t>
            </a:r>
            <a:r>
              <a:rPr lang="he-IL" sz="1800" b="0" i="0" u="none" strike="noStrike" dirty="0" err="1">
                <a:solidFill>
                  <a:srgbClr val="000000"/>
                </a:solidFill>
                <a:effectLst/>
                <a:latin typeface="Arial" panose="020B0604020202020204" pitchFamily="34" charset="0"/>
              </a:rPr>
              <a:t>תימ</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נילף</a:t>
            </a:r>
            <a:r>
              <a:rPr lang="he-IL" sz="1800" b="0" i="0" u="none" strike="noStrike" dirty="0">
                <a:solidFill>
                  <a:srgbClr val="000000"/>
                </a:solidFill>
                <a:effectLst/>
                <a:latin typeface="Arial" panose="020B0604020202020204" pitchFamily="34" charset="0"/>
              </a:rPr>
              <a:t> מגירושין, איכא </a:t>
            </a:r>
            <a:r>
              <a:rPr lang="he-IL" sz="1800" b="0" i="0" u="none" strike="noStrike" dirty="0" err="1">
                <a:solidFill>
                  <a:srgbClr val="000000"/>
                </a:solidFill>
                <a:effectLst/>
                <a:latin typeface="Arial" panose="020B0604020202020204" pitchFamily="34" charset="0"/>
              </a:rPr>
              <a:t>למיפרך</a:t>
            </a:r>
            <a:r>
              <a:rPr lang="he-IL" sz="1800" b="0" i="0" u="none" strike="noStrike" dirty="0">
                <a:solidFill>
                  <a:srgbClr val="000000"/>
                </a:solidFill>
                <a:effectLst/>
                <a:latin typeface="Arial" panose="020B0604020202020204" pitchFamily="34" charset="0"/>
              </a:rPr>
              <a:t> מה לגירושין שכן ישנן בעל </a:t>
            </a:r>
            <a:r>
              <a:rPr lang="he-IL" sz="1800" b="0" i="0" u="none" strike="noStrike" dirty="0" err="1">
                <a:solidFill>
                  <a:srgbClr val="000000"/>
                </a:solidFill>
                <a:effectLst/>
                <a:latin typeface="Arial" panose="020B0604020202020204" pitchFamily="34" charset="0"/>
              </a:rPr>
              <a:t>כרחה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אמ</a:t>
            </a:r>
            <a:r>
              <a:rPr lang="he-IL" sz="1800" b="0" i="0" u="none" strike="noStrike" dirty="0">
                <a:solidFill>
                  <a:srgbClr val="000000"/>
                </a:solidFill>
                <a:effectLst/>
                <a:latin typeface="Arial" panose="020B0604020202020204" pitchFamily="34" charset="0"/>
              </a:rPr>
              <a:t>' קרא ויצא' </a:t>
            </a:r>
            <a:r>
              <a:rPr lang="he-IL" sz="1800" b="0" i="0" u="none" strike="noStrike" dirty="0" err="1">
                <a:solidFill>
                  <a:srgbClr val="000000"/>
                </a:solidFill>
                <a:effectLst/>
                <a:latin typeface="Arial" panose="020B0604020202020204" pitchFamily="34" charset="0"/>
              </a:rPr>
              <a:t>והיתה</a:t>
            </a:r>
            <a:r>
              <a:rPr lang="he-IL" sz="1800" b="0" i="0" u="none" strike="noStrike" dirty="0">
                <a:solidFill>
                  <a:srgbClr val="000000"/>
                </a:solidFill>
                <a:effectLst/>
                <a:latin typeface="Arial" panose="020B0604020202020204" pitchFamily="34" charset="0"/>
              </a:rPr>
              <a:t>, מקיש הויה ליציאה, מה יציאה משוי שליח אף הויה משוי שליח. וכתב רבינו יצחק זצוק"ל, וכי היכי </a:t>
            </a:r>
            <a:r>
              <a:rPr lang="he-IL" sz="1800" b="0" i="0" u="none" strike="noStrike" dirty="0" err="1">
                <a:solidFill>
                  <a:srgbClr val="000000"/>
                </a:solidFill>
                <a:effectLst/>
                <a:latin typeface="Arial" panose="020B0604020202020204" pitchFamily="34" charset="0"/>
              </a:rPr>
              <a:t>דבגירושין</a:t>
            </a:r>
            <a:r>
              <a:rPr lang="he-IL" sz="1800" b="0" i="0" u="none" strike="noStrike" dirty="0">
                <a:solidFill>
                  <a:srgbClr val="000000"/>
                </a:solidFill>
                <a:effectLst/>
                <a:latin typeface="Arial" panose="020B0604020202020204" pitchFamily="34" charset="0"/>
              </a:rPr>
              <a:t> מצי שליח </a:t>
            </a:r>
            <a:r>
              <a:rPr lang="he-IL" sz="1800" b="0" i="0" u="none" strike="noStrike" dirty="0" err="1">
                <a:solidFill>
                  <a:srgbClr val="000000"/>
                </a:solidFill>
                <a:effectLst/>
                <a:latin typeface="Arial" panose="020B0604020202020204" pitchFamily="34" charset="0"/>
              </a:rPr>
              <a:t>לשוייה</a:t>
            </a:r>
            <a:r>
              <a:rPr lang="he-IL" sz="1800" b="0" i="0" u="none" strike="noStrike" dirty="0">
                <a:solidFill>
                  <a:srgbClr val="000000"/>
                </a:solidFill>
                <a:effectLst/>
                <a:latin typeface="Arial" panose="020B0604020202020204" pitchFamily="34" charset="0"/>
              </a:rPr>
              <a:t> שליח הכי נמי גבי קידושין אלא מיהו לא משוי שליח אלא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דאניס</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דומיא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דשליח</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דגירושין</a:t>
            </a:r>
            <a:r>
              <a:rPr lang="he-IL" sz="1800" b="0" i="0" u="none" strike="noStrike" dirty="0">
                <a:solidFill>
                  <a:srgbClr val="000000"/>
                </a:solidFill>
                <a:effectLst/>
                <a:latin typeface="Arial" panose="020B0604020202020204" pitchFamily="34" charset="0"/>
              </a:rPr>
              <a:t>, ואינו נר' לי, </a:t>
            </a:r>
            <a:r>
              <a:rPr lang="he-IL" sz="1800" b="0" i="0" u="none" strike="noStrike" dirty="0" err="1">
                <a:solidFill>
                  <a:srgbClr val="000000"/>
                </a:solidFill>
                <a:effectLst/>
                <a:latin typeface="Arial" panose="020B0604020202020204" pitchFamily="34" charset="0"/>
              </a:rPr>
              <a:t>דכי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ילפינן</a:t>
            </a:r>
            <a:r>
              <a:rPr lang="he-IL" sz="1800" b="0" i="0" u="none" strike="noStrike" dirty="0">
                <a:solidFill>
                  <a:srgbClr val="000000"/>
                </a:solidFill>
                <a:effectLst/>
                <a:latin typeface="Arial" panose="020B0604020202020204" pitchFamily="34" charset="0"/>
              </a:rPr>
              <a:t> קידושין מגירושין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שליח ראשון, </a:t>
            </a:r>
            <a:r>
              <a:rPr lang="he-IL" sz="1800" b="1" i="0" u="none" strike="noStrike" dirty="0">
                <a:solidFill>
                  <a:srgbClr val="000000"/>
                </a:solidFill>
                <a:effectLst/>
                <a:latin typeface="Arial" panose="020B0604020202020204" pitchFamily="34" charset="0"/>
              </a:rPr>
              <a:t>אבל [לא] שהשליח יעשה שליח </a:t>
            </a:r>
            <a:r>
              <a:rPr lang="he-IL" sz="1800" b="1" i="0" u="none" strike="noStrike" dirty="0" err="1">
                <a:solidFill>
                  <a:srgbClr val="000000"/>
                </a:solidFill>
                <a:effectLst/>
                <a:latin typeface="Arial" panose="020B0604020202020204" pitchFamily="34" charset="0"/>
              </a:rPr>
              <a:t>דמילי</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נינהו</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שאומ</a:t>
            </a:r>
            <a:r>
              <a:rPr lang="he-IL" sz="1800" b="1" i="0" u="none" strike="noStrike" dirty="0">
                <a:solidFill>
                  <a:srgbClr val="000000"/>
                </a:solidFill>
                <a:effectLst/>
                <a:latin typeface="Arial" panose="020B0604020202020204" pitchFamily="34" charset="0"/>
              </a:rPr>
              <a:t>' לו צא וקדש לי </a:t>
            </a:r>
            <a:r>
              <a:rPr lang="he-IL" sz="1800" b="1" i="0" u="none" strike="noStrike" dirty="0" err="1">
                <a:solidFill>
                  <a:srgbClr val="000000"/>
                </a:solidFill>
                <a:effectLst/>
                <a:latin typeface="Arial" panose="020B0604020202020204" pitchFamily="34" charset="0"/>
              </a:rPr>
              <a:t>אשה</a:t>
            </a:r>
            <a:r>
              <a:rPr lang="he-IL" sz="1800" b="1" i="0" u="none" strike="noStrike" dirty="0">
                <a:solidFill>
                  <a:srgbClr val="000000"/>
                </a:solidFill>
                <a:effectLst/>
                <a:latin typeface="Arial" panose="020B0604020202020204" pitchFamily="34" charset="0"/>
              </a:rPr>
              <a:t>, ואפי' אם מסר לו שום חפץ לא דמי לגט, שהגט הוא דבר המגרש, שאם נאבד אין </a:t>
            </a:r>
            <a:r>
              <a:rPr lang="he-IL" sz="1800" b="1" i="0" u="none" strike="noStrike" dirty="0" err="1">
                <a:solidFill>
                  <a:srgbClr val="000000"/>
                </a:solidFill>
                <a:effectLst/>
                <a:latin typeface="Arial" panose="020B0604020202020204" pitchFamily="34" charset="0"/>
              </a:rPr>
              <a:t>כח</a:t>
            </a:r>
            <a:r>
              <a:rPr lang="he-IL" sz="1800" b="1" i="0" u="none" strike="noStrike" dirty="0">
                <a:solidFill>
                  <a:srgbClr val="000000"/>
                </a:solidFill>
                <a:effectLst/>
                <a:latin typeface="Arial" panose="020B0604020202020204" pitchFamily="34" charset="0"/>
              </a:rPr>
              <a:t> בשליח לגרשה, אבל חפץ הקידושין שמסר לו אם נאבד יכול לקדשה לו משלו, נמצא שעיקר השליחות מילי הוי והילכך לא </a:t>
            </a:r>
            <a:r>
              <a:rPr lang="he-IL" sz="1800" b="1" i="0" u="none" strike="noStrike" dirty="0" err="1">
                <a:solidFill>
                  <a:srgbClr val="000000"/>
                </a:solidFill>
                <a:effectLst/>
                <a:latin typeface="Arial" panose="020B0604020202020204" pitchFamily="34" charset="0"/>
              </a:rPr>
              <a:t>מימסרן</a:t>
            </a:r>
            <a:r>
              <a:rPr lang="he-IL" sz="1800" b="1" i="0" u="none" strike="noStrike" dirty="0">
                <a:solidFill>
                  <a:srgbClr val="000000"/>
                </a:solidFill>
                <a:effectLst/>
                <a:latin typeface="Arial" panose="020B0604020202020204" pitchFamily="34" charset="0"/>
              </a:rPr>
              <a:t> לשליח, אך אם קידשה בשטר שהוא דומה לגט</a:t>
            </a:r>
            <a:r>
              <a:rPr lang="he-IL" sz="1800" b="0" i="0" u="none" strike="noStrike" dirty="0">
                <a:solidFill>
                  <a:srgbClr val="000000"/>
                </a:solidFill>
                <a:effectLst/>
                <a:latin typeface="Arial" panose="020B0604020202020204" pitchFamily="34" charset="0"/>
              </a:rPr>
              <a:t>.</a:t>
            </a:r>
            <a:endParaRPr lang="he-IL" b="0" dirty="0">
              <a:effectLst/>
            </a:endParaRPr>
          </a:p>
        </p:txBody>
      </p:sp>
    </p:spTree>
    <p:extLst>
      <p:ext uri="{BB962C8B-B14F-4D97-AF65-F5344CB8AC3E}">
        <p14:creationId xmlns:p14="http://schemas.microsoft.com/office/powerpoint/2010/main" val="2366316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C0CDF05-6C53-4595-8A4B-3A1939ADC2E5}"/>
              </a:ext>
            </a:extLst>
          </p:cNvPr>
          <p:cNvGraphicFramePr>
            <a:graphicFrameLocks noGrp="1"/>
          </p:cNvGraphicFramePr>
          <p:nvPr>
            <p:ph idx="1"/>
            <p:extLst>
              <p:ext uri="{D42A27DB-BD31-4B8C-83A1-F6EECF244321}">
                <p14:modId xmlns:p14="http://schemas.microsoft.com/office/powerpoint/2010/main" val="1940846889"/>
              </p:ext>
            </p:extLst>
          </p:nvPr>
        </p:nvGraphicFramePr>
        <p:xfrm>
          <a:off x="838200" y="381000"/>
          <a:ext cx="10515600" cy="602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2957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39E30-7DC5-4BFC-951B-A15344EE900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EDF159FB-608C-431C-A2FB-DDC9E9D516B2}"/>
              </a:ext>
            </a:extLst>
          </p:cNvPr>
          <p:cNvSpPr>
            <a:spLocks noGrp="1"/>
          </p:cNvSpPr>
          <p:nvPr>
            <p:ph idx="1"/>
          </p:nvPr>
        </p:nvSpPr>
        <p:spPr/>
        <p:txBody>
          <a:bodyPr>
            <a:normAutofit lnSpcReduction="10000"/>
          </a:bodyPr>
          <a:lstStyle/>
          <a:p>
            <a:pPr marL="0" indent="0" algn="r" rtl="1">
              <a:buNone/>
            </a:pPr>
            <a:r>
              <a:rPr lang="he-IL" dirty="0"/>
              <a:t>מרדכי מסכת קידושין פרק האיש מקדש [המתחיל ברמז </a:t>
            </a:r>
            <a:r>
              <a:rPr lang="he-IL" dirty="0" err="1"/>
              <a:t>תקד</a:t>
            </a:r>
            <a:r>
              <a:rPr lang="he-IL" dirty="0"/>
              <a:t>] </a:t>
            </a:r>
          </a:p>
          <a:p>
            <a:pPr marL="0" indent="0" algn="r" rtl="1">
              <a:buNone/>
            </a:pPr>
            <a:r>
              <a:rPr lang="he-IL" dirty="0" err="1"/>
              <a:t>הגה"ה</a:t>
            </a:r>
            <a:r>
              <a:rPr lang="he-IL" dirty="0"/>
              <a:t> [רמז </a:t>
            </a:r>
            <a:r>
              <a:rPr lang="he-IL" dirty="0" err="1"/>
              <a:t>תקה</a:t>
            </a:r>
            <a:r>
              <a:rPr lang="he-IL" dirty="0"/>
              <a:t>] פסק </a:t>
            </a:r>
            <a:r>
              <a:rPr lang="he-IL" b="1" dirty="0"/>
              <a:t>הקדוש מדרוש </a:t>
            </a:r>
            <a:r>
              <a:rPr lang="he-IL" dirty="0" err="1"/>
              <a:t>דהעושה</a:t>
            </a:r>
            <a:r>
              <a:rPr lang="he-IL" dirty="0"/>
              <a:t> שליח לקדש </a:t>
            </a:r>
            <a:r>
              <a:rPr lang="he-IL" dirty="0" err="1"/>
              <a:t>אשה</a:t>
            </a:r>
            <a:r>
              <a:rPr lang="he-IL" dirty="0"/>
              <a:t> ומסר לו הטבעת לקדש אפילו </a:t>
            </a:r>
            <a:r>
              <a:rPr lang="he-IL" dirty="0" err="1"/>
              <a:t>איתניס</a:t>
            </a:r>
            <a:r>
              <a:rPr lang="he-IL" dirty="0"/>
              <a:t> בדרך אינו יכול לעשות שליח אחר משום </a:t>
            </a:r>
            <a:r>
              <a:rPr lang="he-IL" dirty="0" err="1"/>
              <a:t>דמילי</a:t>
            </a:r>
            <a:r>
              <a:rPr lang="he-IL" dirty="0"/>
              <a:t> </a:t>
            </a:r>
            <a:r>
              <a:rPr lang="he-IL" dirty="0" err="1"/>
              <a:t>נינהו</a:t>
            </a:r>
            <a:r>
              <a:rPr lang="he-IL" dirty="0"/>
              <a:t> ומילי לא ממסרן לשליח </a:t>
            </a:r>
            <a:r>
              <a:rPr lang="he-IL" b="1" dirty="0"/>
              <a:t>ואף על גב </a:t>
            </a:r>
            <a:r>
              <a:rPr lang="he-IL" b="1" dirty="0" err="1"/>
              <a:t>דגבי</a:t>
            </a:r>
            <a:r>
              <a:rPr lang="he-IL" b="1" dirty="0"/>
              <a:t> גט </a:t>
            </a:r>
            <a:r>
              <a:rPr lang="he-IL" b="1" dirty="0" err="1"/>
              <a:t>קי"ל</a:t>
            </a:r>
            <a:r>
              <a:rPr lang="he-IL" b="1" dirty="0"/>
              <a:t> שליח עושה שליח ולא הוי מילי משום מסירת הגט הכא נמי הא איכא מסירת הטבעת לא דמי </a:t>
            </a:r>
            <a:r>
              <a:rPr lang="he-IL" b="1" dirty="0" err="1"/>
              <a:t>דגבי</a:t>
            </a:r>
            <a:r>
              <a:rPr lang="he-IL" b="1" dirty="0"/>
              <a:t> גט </a:t>
            </a:r>
            <a:r>
              <a:rPr lang="he-IL" b="1" dirty="0" err="1"/>
              <a:t>אשה</a:t>
            </a:r>
            <a:r>
              <a:rPr lang="he-IL" b="1" dirty="0"/>
              <a:t> מתגרשת </a:t>
            </a:r>
            <a:r>
              <a:rPr lang="he-IL" b="1" dirty="0" err="1"/>
              <a:t>בע"כ</a:t>
            </a:r>
            <a:r>
              <a:rPr lang="he-IL" b="1" dirty="0"/>
              <a:t> ומיד כשיגיע הגט ליד השליח הרי היא כאילו מגורשת הלכך לא הוי מילי שהרי השליח יכול לגרשה בעל </a:t>
            </a:r>
            <a:r>
              <a:rPr lang="he-IL" b="1" dirty="0" err="1"/>
              <a:t>כרחה</a:t>
            </a:r>
            <a:r>
              <a:rPr lang="he-IL" b="1" dirty="0"/>
              <a:t> </a:t>
            </a:r>
            <a:r>
              <a:rPr lang="he-IL" b="1" dirty="0" err="1"/>
              <a:t>דיד</a:t>
            </a:r>
            <a:r>
              <a:rPr lang="he-IL" b="1" dirty="0"/>
              <a:t> השליח כיד הבעל</a:t>
            </a:r>
            <a:r>
              <a:rPr lang="he-IL" dirty="0"/>
              <a:t> אבל שליח של </a:t>
            </a:r>
            <a:r>
              <a:rPr lang="he-IL" dirty="0" err="1"/>
              <a:t>קדושין</a:t>
            </a:r>
            <a:r>
              <a:rPr lang="he-IL" dirty="0"/>
              <a:t> אם לא תאבה </a:t>
            </a:r>
            <a:r>
              <a:rPr lang="he-IL" dirty="0" err="1"/>
              <a:t>האשה</a:t>
            </a:r>
            <a:r>
              <a:rPr lang="he-IL" dirty="0"/>
              <a:t> אינה מתקדשת הלכך </a:t>
            </a:r>
            <a:r>
              <a:rPr lang="he-IL" dirty="0" err="1"/>
              <a:t>ה"ל</a:t>
            </a:r>
            <a:r>
              <a:rPr lang="he-IL" dirty="0"/>
              <a:t> מילי ועיין פרק התקבל. עוד פי' [רמז </a:t>
            </a:r>
            <a:r>
              <a:rPr lang="he-IL" dirty="0" err="1"/>
              <a:t>תקו</a:t>
            </a:r>
            <a:r>
              <a:rPr lang="he-IL" dirty="0"/>
              <a:t>] דמי </a:t>
            </a:r>
            <a:r>
              <a:rPr lang="he-IL" dirty="0" err="1"/>
              <a:t>שקדש</a:t>
            </a:r>
            <a:r>
              <a:rPr lang="he-IL" dirty="0"/>
              <a:t> ע"י שליח לא יקדש פעם אחרת בשעת חופה שלא להוציא לעז על </a:t>
            </a:r>
            <a:r>
              <a:rPr lang="he-IL" dirty="0" err="1"/>
              <a:t>קדושין</a:t>
            </a:r>
            <a:r>
              <a:rPr lang="he-IL" dirty="0"/>
              <a:t> הראשונים שהעולם יאמרו אין קדושי שליח כלום ואתו למישרי אשת איש ע"כ </a:t>
            </a:r>
            <a:r>
              <a:rPr lang="he-IL" dirty="0" err="1"/>
              <a:t>הגה"ה</a:t>
            </a:r>
            <a:r>
              <a:rPr lang="he-IL" dirty="0"/>
              <a:t>:</a:t>
            </a:r>
          </a:p>
          <a:p>
            <a:pPr marL="0" indent="0" algn="r" rtl="1">
              <a:buNone/>
            </a:pPr>
            <a:endParaRPr lang="he-IL" dirty="0"/>
          </a:p>
        </p:txBody>
      </p:sp>
    </p:spTree>
    <p:extLst>
      <p:ext uri="{BB962C8B-B14F-4D97-AF65-F5344CB8AC3E}">
        <p14:creationId xmlns:p14="http://schemas.microsoft.com/office/powerpoint/2010/main" val="2436353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C0CDF05-6C53-4595-8A4B-3A1939ADC2E5}"/>
              </a:ext>
            </a:extLst>
          </p:cNvPr>
          <p:cNvGraphicFramePr>
            <a:graphicFrameLocks noGrp="1"/>
          </p:cNvGraphicFramePr>
          <p:nvPr>
            <p:ph idx="1"/>
            <p:extLst>
              <p:ext uri="{D42A27DB-BD31-4B8C-83A1-F6EECF244321}">
                <p14:modId xmlns:p14="http://schemas.microsoft.com/office/powerpoint/2010/main" val="141994224"/>
              </p:ext>
            </p:extLst>
          </p:nvPr>
        </p:nvGraphicFramePr>
        <p:xfrm>
          <a:off x="838200" y="381000"/>
          <a:ext cx="10515600" cy="602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1291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30DA-6CDB-4D07-BC96-178DF79D554F}"/>
              </a:ext>
            </a:extLst>
          </p:cNvPr>
          <p:cNvSpPr>
            <a:spLocks noGrp="1"/>
          </p:cNvSpPr>
          <p:nvPr>
            <p:ph type="title"/>
          </p:nvPr>
        </p:nvSpPr>
        <p:spPr/>
        <p:txBody>
          <a:bodyPr/>
          <a:lstStyle/>
          <a:p>
            <a:r>
              <a:rPr lang="en-US" dirty="0"/>
              <a:t>Alternative reading of Rid and Mordechai</a:t>
            </a:r>
            <a:endParaRPr lang="he-IL" dirty="0"/>
          </a:p>
        </p:txBody>
      </p:sp>
      <p:graphicFrame>
        <p:nvGraphicFramePr>
          <p:cNvPr id="4" name="Content Placeholder 3">
            <a:extLst>
              <a:ext uri="{FF2B5EF4-FFF2-40B4-BE49-F238E27FC236}">
                <a16:creationId xmlns:a16="http://schemas.microsoft.com/office/drawing/2014/main" id="{2C6EFEE1-DF7B-45FB-B4DB-2B36D17DF67F}"/>
              </a:ext>
            </a:extLst>
          </p:cNvPr>
          <p:cNvGraphicFramePr>
            <a:graphicFrameLocks noGrp="1"/>
          </p:cNvGraphicFramePr>
          <p:nvPr>
            <p:ph idx="1"/>
            <p:extLst>
              <p:ext uri="{D42A27DB-BD31-4B8C-83A1-F6EECF244321}">
                <p14:modId xmlns:p14="http://schemas.microsoft.com/office/powerpoint/2010/main" val="20619099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5588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C67D83E-7516-4EAC-BFFD-09EF19712D2F}"/>
              </a:ext>
            </a:extLst>
          </p:cNvPr>
          <p:cNvGraphicFramePr>
            <a:graphicFrameLocks noGrp="1"/>
          </p:cNvGraphicFramePr>
          <p:nvPr>
            <p:ph idx="1"/>
            <p:extLst>
              <p:ext uri="{D42A27DB-BD31-4B8C-83A1-F6EECF244321}">
                <p14:modId xmlns:p14="http://schemas.microsoft.com/office/powerpoint/2010/main" val="2701711961"/>
              </p:ext>
            </p:extLst>
          </p:nvPr>
        </p:nvGraphicFramePr>
        <p:xfrm>
          <a:off x="838200" y="461963"/>
          <a:ext cx="105156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4709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D8079-993F-4D7D-98EE-CFD760190129}"/>
              </a:ext>
            </a:extLst>
          </p:cNvPr>
          <p:cNvSpPr>
            <a:spLocks noGrp="1"/>
          </p:cNvSpPr>
          <p:nvPr>
            <p:ph type="title"/>
          </p:nvPr>
        </p:nvSpPr>
        <p:spPr/>
        <p:txBody>
          <a:bodyPr/>
          <a:lstStyle/>
          <a:p>
            <a:r>
              <a:rPr lang="en-US" dirty="0"/>
              <a:t>Isolation of variables </a:t>
            </a:r>
            <a:endParaRPr lang="he-IL" dirty="0"/>
          </a:p>
        </p:txBody>
      </p:sp>
      <p:graphicFrame>
        <p:nvGraphicFramePr>
          <p:cNvPr id="4" name="Content Placeholder 3">
            <a:extLst>
              <a:ext uri="{FF2B5EF4-FFF2-40B4-BE49-F238E27FC236}">
                <a16:creationId xmlns:a16="http://schemas.microsoft.com/office/drawing/2014/main" id="{E2D7F69D-B114-4AD6-990F-0562D672BBF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0869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D8079-993F-4D7D-98EE-CFD760190129}"/>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2D7F69D-B114-4AD6-990F-0562D672BBF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238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E7F7-0873-408B-AB1F-17159BC0C030}"/>
              </a:ext>
            </a:extLst>
          </p:cNvPr>
          <p:cNvSpPr>
            <a:spLocks noGrp="1"/>
          </p:cNvSpPr>
          <p:nvPr>
            <p:ph type="title"/>
          </p:nvPr>
        </p:nvSpPr>
        <p:spPr/>
        <p:txBody>
          <a:bodyPr/>
          <a:lstStyle/>
          <a:p>
            <a:pPr algn="r" rtl="1"/>
            <a:r>
              <a:rPr lang="he-IL" dirty="0"/>
              <a:t> היקף הדין של "מילי לא ממסרן לשליח" </a:t>
            </a:r>
          </a:p>
        </p:txBody>
      </p:sp>
      <p:graphicFrame>
        <p:nvGraphicFramePr>
          <p:cNvPr id="4" name="Content Placeholder 3">
            <a:extLst>
              <a:ext uri="{FF2B5EF4-FFF2-40B4-BE49-F238E27FC236}">
                <a16:creationId xmlns:a16="http://schemas.microsoft.com/office/drawing/2014/main" id="{BB1C73EA-ADB3-4BE4-82CF-B36975AD737B}"/>
              </a:ext>
            </a:extLst>
          </p:cNvPr>
          <p:cNvGraphicFramePr>
            <a:graphicFrameLocks noGrp="1"/>
          </p:cNvGraphicFramePr>
          <p:nvPr>
            <p:ph idx="1"/>
            <p:extLst>
              <p:ext uri="{D42A27DB-BD31-4B8C-83A1-F6EECF244321}">
                <p14:modId xmlns:p14="http://schemas.microsoft.com/office/powerpoint/2010/main" val="34617664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41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4E9C-0972-4E6F-8811-AE1E364D03AD}"/>
              </a:ext>
            </a:extLst>
          </p:cNvPr>
          <p:cNvSpPr>
            <a:spLocks noGrp="1"/>
          </p:cNvSpPr>
          <p:nvPr>
            <p:ph type="title"/>
          </p:nvPr>
        </p:nvSpPr>
        <p:spPr/>
        <p:txBody>
          <a:bodyPr/>
          <a:lstStyle/>
          <a:p>
            <a:pPr algn="r" rtl="1"/>
            <a:r>
              <a:rPr lang="he-IL" dirty="0" err="1"/>
              <a:t>מהרי"ט</a:t>
            </a:r>
            <a:r>
              <a:rPr lang="he-IL" dirty="0"/>
              <a:t>- אין שליחות כלל בשליחות שאין בו מעשה</a:t>
            </a:r>
          </a:p>
        </p:txBody>
      </p:sp>
      <p:sp>
        <p:nvSpPr>
          <p:cNvPr id="3" name="Content Placeholder 2">
            <a:extLst>
              <a:ext uri="{FF2B5EF4-FFF2-40B4-BE49-F238E27FC236}">
                <a16:creationId xmlns:a16="http://schemas.microsoft.com/office/drawing/2014/main" id="{032CF711-1ECA-4253-B327-72580C639DB2}"/>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שו"ת </a:t>
            </a:r>
            <a:r>
              <a:rPr lang="he-IL" sz="2200" b="0" i="0" u="none" strike="noStrike" dirty="0" err="1">
                <a:solidFill>
                  <a:srgbClr val="000000"/>
                </a:solidFill>
                <a:effectLst/>
                <a:latin typeface="Arial" panose="020B0604020202020204" pitchFamily="34" charset="0"/>
              </a:rPr>
              <a:t>מהרי"ט</a:t>
            </a:r>
            <a:r>
              <a:rPr lang="he-IL" sz="2200" b="0" i="0" u="none" strike="noStrike" dirty="0">
                <a:solidFill>
                  <a:srgbClr val="000000"/>
                </a:solidFill>
                <a:effectLst/>
                <a:latin typeface="Arial" panose="020B0604020202020204" pitchFamily="34" charset="0"/>
              </a:rPr>
              <a:t> חלק א סימן </a:t>
            </a:r>
            <a:r>
              <a:rPr lang="he-IL" sz="2200" b="0" i="0" u="none" strike="noStrike" dirty="0" err="1">
                <a:solidFill>
                  <a:srgbClr val="000000"/>
                </a:solidFill>
                <a:effectLst/>
                <a:latin typeface="Arial" panose="020B0604020202020204" pitchFamily="34" charset="0"/>
              </a:rPr>
              <a:t>קכז</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ותו </a:t>
            </a:r>
            <a:r>
              <a:rPr lang="he-IL" sz="2200" b="0" i="0" u="none" strike="noStrike" dirty="0" err="1">
                <a:solidFill>
                  <a:srgbClr val="000000"/>
                </a:solidFill>
                <a:effectLst/>
                <a:latin typeface="Arial" panose="020B0604020202020204" pitchFamily="34" charset="0"/>
              </a:rPr>
              <a:t>דדוקא</a:t>
            </a:r>
            <a:r>
              <a:rPr lang="he-IL" sz="2200" b="0" i="0" u="none" strike="noStrike" dirty="0">
                <a:solidFill>
                  <a:srgbClr val="000000"/>
                </a:solidFill>
                <a:effectLst/>
                <a:latin typeface="Arial" panose="020B0604020202020204" pitchFamily="34" charset="0"/>
              </a:rPr>
              <a:t> לתרומה הוא </a:t>
            </a:r>
            <a:r>
              <a:rPr lang="he-IL" sz="2200" b="0" i="0" u="none" strike="noStrike" dirty="0" err="1">
                <a:solidFill>
                  <a:srgbClr val="000000"/>
                </a:solidFill>
                <a:effectLst/>
                <a:latin typeface="Arial" panose="020B0604020202020204" pitchFamily="34" charset="0"/>
              </a:rPr>
              <a:t>דאתרבי</a:t>
            </a:r>
            <a:r>
              <a:rPr lang="he-IL" sz="2200" b="0" i="0" u="none" strike="noStrike" dirty="0">
                <a:solidFill>
                  <a:srgbClr val="000000"/>
                </a:solidFill>
                <a:effectLst/>
                <a:latin typeface="Arial" panose="020B0604020202020204" pitchFamily="34" charset="0"/>
              </a:rPr>
              <a:t> שליחות מאתם גם אתם </a:t>
            </a:r>
            <a:r>
              <a:rPr lang="he-IL" sz="2200" b="0" i="0" u="none" strike="noStrike" dirty="0" err="1">
                <a:solidFill>
                  <a:srgbClr val="000000"/>
                </a:solidFill>
                <a:effectLst/>
                <a:latin typeface="Arial" panose="020B0604020202020204" pitchFamily="34" charset="0"/>
              </a:rPr>
              <a:t>כדאמרינן</a:t>
            </a:r>
            <a:r>
              <a:rPr lang="he-IL" sz="2200" b="0" i="0" u="none" strike="noStrike" dirty="0">
                <a:solidFill>
                  <a:srgbClr val="000000"/>
                </a:solidFill>
                <a:effectLst/>
                <a:latin typeface="Arial" panose="020B0604020202020204" pitchFamily="34" charset="0"/>
              </a:rPr>
              <a:t> בריש האיש מקדש </a:t>
            </a:r>
            <a:r>
              <a:rPr lang="he-IL" sz="2200" b="1" i="0" u="none" strike="noStrike" dirty="0">
                <a:solidFill>
                  <a:srgbClr val="000000"/>
                </a:solidFill>
                <a:effectLst/>
                <a:latin typeface="Arial" panose="020B0604020202020204" pitchFamily="34" charset="0"/>
              </a:rPr>
              <a:t>אבל להקדש </a:t>
            </a:r>
            <a:r>
              <a:rPr lang="he-IL" sz="2200" b="1" i="0" u="sng" dirty="0">
                <a:solidFill>
                  <a:srgbClr val="000000"/>
                </a:solidFill>
                <a:effectLst/>
                <a:latin typeface="Arial" panose="020B0604020202020204" pitchFamily="34" charset="0"/>
              </a:rPr>
              <a:t>אין בו דין שליחות</a:t>
            </a:r>
            <a:r>
              <a:rPr lang="he-IL" sz="2200" b="1" i="0" u="none" strike="noStrike" dirty="0">
                <a:solidFill>
                  <a:srgbClr val="000000"/>
                </a:solidFill>
                <a:effectLst/>
                <a:latin typeface="Arial" panose="020B0604020202020204" pitchFamily="34" charset="0"/>
              </a:rPr>
              <a:t> שנראה לי הדברים שאם אמר אדם </a:t>
            </a:r>
            <a:r>
              <a:rPr lang="he-IL" sz="2200" b="1" i="0" u="none" strike="noStrike" dirty="0" err="1">
                <a:solidFill>
                  <a:srgbClr val="000000"/>
                </a:solidFill>
                <a:effectLst/>
                <a:latin typeface="Arial" panose="020B0604020202020204" pitchFamily="34" charset="0"/>
              </a:rPr>
              <a:t>לחבירו</a:t>
            </a:r>
            <a:r>
              <a:rPr lang="he-IL" sz="2200" b="1" i="0" u="none" strike="noStrike" dirty="0">
                <a:solidFill>
                  <a:srgbClr val="000000"/>
                </a:solidFill>
                <a:effectLst/>
                <a:latin typeface="Arial" panose="020B0604020202020204" pitchFamily="34" charset="0"/>
              </a:rPr>
              <a:t> צא והקדיש שור אחד </a:t>
            </a:r>
            <a:r>
              <a:rPr lang="he-IL" sz="2200" b="1" i="0" u="none" strike="noStrike" dirty="0" err="1">
                <a:solidFill>
                  <a:srgbClr val="000000"/>
                </a:solidFill>
                <a:effectLst/>
                <a:latin typeface="Arial" panose="020B0604020202020204" pitchFamily="34" charset="0"/>
              </a:rPr>
              <a:t>משוורי</a:t>
            </a:r>
            <a:r>
              <a:rPr lang="he-IL" sz="2200" b="1" i="0" u="none" strike="noStrike" dirty="0">
                <a:solidFill>
                  <a:srgbClr val="000000"/>
                </a:solidFill>
                <a:effectLst/>
                <a:latin typeface="Arial" panose="020B0604020202020204" pitchFamily="34" charset="0"/>
              </a:rPr>
              <a:t> אין בו דין הקדש </a:t>
            </a:r>
            <a:r>
              <a:rPr lang="he-IL" sz="2200" b="1" i="0" u="none" strike="noStrike" dirty="0" err="1">
                <a:solidFill>
                  <a:srgbClr val="000000"/>
                </a:solidFill>
                <a:effectLst/>
                <a:latin typeface="Arial" panose="020B0604020202020204" pitchFamily="34" charset="0"/>
              </a:rPr>
              <a:t>דמילי</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נינהו</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וקי"ל</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דמילי</a:t>
            </a:r>
            <a:r>
              <a:rPr lang="he-IL" sz="2200" b="1" i="0" u="none" strike="noStrike" dirty="0">
                <a:solidFill>
                  <a:srgbClr val="000000"/>
                </a:solidFill>
                <a:effectLst/>
                <a:latin typeface="Arial" panose="020B0604020202020204" pitchFamily="34" charset="0"/>
              </a:rPr>
              <a:t> לא ממסרן לשליח</a:t>
            </a:r>
            <a:r>
              <a:rPr lang="he-IL" sz="2200" b="0" i="0" u="none" strike="noStrike" dirty="0">
                <a:solidFill>
                  <a:srgbClr val="000000"/>
                </a:solidFill>
                <a:effectLst/>
                <a:latin typeface="Arial" panose="020B0604020202020204" pitchFamily="34" charset="0"/>
              </a:rPr>
              <a:t> אף במתנה דקיימא לן כשמואל בדיני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מתנה הרי היא כגט </a:t>
            </a:r>
            <a:r>
              <a:rPr lang="he-IL" sz="2200" b="0" i="0" u="none" strike="noStrike" dirty="0" err="1">
                <a:solidFill>
                  <a:srgbClr val="000000"/>
                </a:solidFill>
                <a:effectLst/>
                <a:latin typeface="Arial" panose="020B0604020202020204" pitchFamily="34" charset="0"/>
              </a:rPr>
              <a:t>כדאמרינן</a:t>
            </a:r>
            <a:r>
              <a:rPr lang="he-IL" sz="2200" b="0" i="0" u="none" strike="noStrike" dirty="0">
                <a:solidFill>
                  <a:srgbClr val="000000"/>
                </a:solidFill>
                <a:effectLst/>
                <a:latin typeface="Arial" panose="020B0604020202020204" pitchFamily="34" charset="0"/>
              </a:rPr>
              <a:t> בפ' התקבל ומיהו תרומה </a:t>
            </a:r>
            <a:r>
              <a:rPr lang="he-IL" sz="2200" b="0" i="0" u="none" strike="noStrike" dirty="0" err="1">
                <a:solidFill>
                  <a:srgbClr val="000000"/>
                </a:solidFill>
                <a:effectLst/>
                <a:latin typeface="Arial" panose="020B0604020202020204" pitchFamily="34" charset="0"/>
              </a:rPr>
              <a:t>חשיבא</a:t>
            </a:r>
            <a:r>
              <a:rPr lang="he-IL" sz="2200" b="0" i="0" u="none" strike="noStrike" dirty="0">
                <a:solidFill>
                  <a:srgbClr val="000000"/>
                </a:solidFill>
                <a:effectLst/>
                <a:latin typeface="Arial" panose="020B0604020202020204" pitchFamily="34" charset="0"/>
              </a:rPr>
              <a:t> מעשה אף על גב </a:t>
            </a:r>
            <a:r>
              <a:rPr lang="he-IL" sz="2200" b="0" i="0" u="none" strike="noStrike" dirty="0" err="1">
                <a:solidFill>
                  <a:srgbClr val="000000"/>
                </a:solidFill>
                <a:effectLst/>
                <a:latin typeface="Arial" panose="020B0604020202020204" pitchFamily="34" charset="0"/>
              </a:rPr>
              <a:t>דפרכינן</a:t>
            </a:r>
            <a:r>
              <a:rPr lang="he-IL" sz="2200" b="0" i="0" u="none" strike="noStrike" dirty="0">
                <a:solidFill>
                  <a:srgbClr val="000000"/>
                </a:solidFill>
                <a:effectLst/>
                <a:latin typeface="Arial" panose="020B0604020202020204" pitchFamily="34" charset="0"/>
              </a:rPr>
              <a:t> בפרק האיש מקדש מה לתרומה שכן ישנה במחשבה פירוש שנותן עיניו בצד זה ואוכל בצד אחר מכל מקום מחשבת תרומה </a:t>
            </a:r>
            <a:r>
              <a:rPr lang="he-IL" sz="2200" b="0" i="0" u="none" strike="noStrike" dirty="0" err="1">
                <a:solidFill>
                  <a:srgbClr val="000000"/>
                </a:solidFill>
                <a:effectLst/>
                <a:latin typeface="Arial" panose="020B0604020202020204" pitchFamily="34" charset="0"/>
              </a:rPr>
              <a:t>חשיבא</a:t>
            </a:r>
            <a:r>
              <a:rPr lang="he-IL" sz="2200" b="0" i="0" u="none" strike="noStrike" dirty="0">
                <a:solidFill>
                  <a:srgbClr val="000000"/>
                </a:solidFill>
                <a:effectLst/>
                <a:latin typeface="Arial" panose="020B0604020202020204" pitchFamily="34" charset="0"/>
              </a:rPr>
              <a:t> כמעשה וכן מוכח בפרק האומר </a:t>
            </a:r>
            <a:r>
              <a:rPr lang="he-IL" sz="2200" b="0" i="0" u="none" strike="noStrike" dirty="0" err="1">
                <a:solidFill>
                  <a:srgbClr val="000000"/>
                </a:solidFill>
                <a:effectLst/>
                <a:latin typeface="Arial" panose="020B0604020202020204" pitchFamily="34" charset="0"/>
              </a:rPr>
              <a:t>אהא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מעשה מוציא מיד מחשבה </a:t>
            </a:r>
            <a:r>
              <a:rPr lang="he-IL" sz="2200" b="0" i="0" u="none" strike="noStrike" dirty="0" err="1">
                <a:solidFill>
                  <a:srgbClr val="000000"/>
                </a:solidFill>
                <a:effectLst/>
                <a:latin typeface="Arial" panose="020B0604020202020204" pitchFamily="34" charset="0"/>
              </a:rPr>
              <a:t>מחשבה</a:t>
            </a:r>
            <a:r>
              <a:rPr lang="he-IL" sz="2200" b="0" i="0" u="none" strike="noStrike" dirty="0">
                <a:solidFill>
                  <a:srgbClr val="000000"/>
                </a:solidFill>
                <a:effectLst/>
                <a:latin typeface="Arial" panose="020B0604020202020204" pitchFamily="34" charset="0"/>
              </a:rPr>
              <a:t> אינו מוציאה לא מיד מעשה ולא מיד מחשבה </a:t>
            </a:r>
            <a:r>
              <a:rPr lang="he-IL" sz="2200" b="0" i="0" u="none" strike="noStrike" dirty="0" err="1">
                <a:solidFill>
                  <a:srgbClr val="000000"/>
                </a:solidFill>
                <a:effectLst/>
                <a:latin typeface="Arial" panose="020B0604020202020204" pitchFamily="34" charset="0"/>
              </a:rPr>
              <a:t>ופרכינן</a:t>
            </a:r>
            <a:r>
              <a:rPr lang="he-IL" sz="2200" b="0" i="0" u="none" strike="noStrike" dirty="0">
                <a:solidFill>
                  <a:srgbClr val="000000"/>
                </a:solidFill>
                <a:effectLst/>
                <a:latin typeface="Arial" panose="020B0604020202020204" pitchFamily="34" charset="0"/>
              </a:rPr>
              <a:t> מיד מחשבה </a:t>
            </a:r>
            <a:r>
              <a:rPr lang="he-IL" sz="2200" b="0" i="0" u="none" strike="noStrike" dirty="0" err="1">
                <a:solidFill>
                  <a:srgbClr val="000000"/>
                </a:solidFill>
                <a:effectLst/>
                <a:latin typeface="Arial" panose="020B0604020202020204" pitchFamily="34" charset="0"/>
              </a:rPr>
              <a:t>מיהת</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תיפוק</a:t>
            </a:r>
            <a:r>
              <a:rPr lang="he-IL" sz="2200" b="0" i="0" u="none" strike="noStrike" dirty="0">
                <a:solidFill>
                  <a:srgbClr val="000000"/>
                </a:solidFill>
                <a:effectLst/>
                <a:latin typeface="Arial" panose="020B0604020202020204" pitchFamily="34" charset="0"/>
              </a:rPr>
              <a:t> והקשו בתוספות </a:t>
            </a:r>
            <a:r>
              <a:rPr lang="he-IL" sz="2200" b="0" i="0" u="none" strike="noStrike" dirty="0" err="1">
                <a:solidFill>
                  <a:srgbClr val="000000"/>
                </a:solidFill>
                <a:effectLst/>
                <a:latin typeface="Arial" panose="020B0604020202020204" pitchFamily="34" charset="0"/>
              </a:rPr>
              <a:t>לפרוך</a:t>
            </a:r>
            <a:r>
              <a:rPr lang="he-IL" sz="2200" b="0" i="0" u="none" strike="noStrike" dirty="0">
                <a:solidFill>
                  <a:srgbClr val="000000"/>
                </a:solidFill>
                <a:effectLst/>
                <a:latin typeface="Arial" panose="020B0604020202020204" pitchFamily="34" charset="0"/>
              </a:rPr>
              <a:t> נמי גבי תרומה לעיל לרבי יוחנן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אם עד שלא תרם בטל אין תרומתו תרומה אבל אם משתרם בטל תרומתו תרומה אפילו תרם השליח במחשבה ויש לומר </a:t>
            </a:r>
            <a:r>
              <a:rPr lang="he-IL" sz="2200" b="0" i="0" u="none" strike="noStrike" dirty="0" err="1">
                <a:solidFill>
                  <a:srgbClr val="000000"/>
                </a:solidFill>
                <a:effectLst/>
                <a:latin typeface="Arial" panose="020B0604020202020204" pitchFamily="34" charset="0"/>
              </a:rPr>
              <a:t>דמחשבת</a:t>
            </a:r>
            <a:r>
              <a:rPr lang="he-IL" sz="2200" b="0" i="0" u="none" strike="noStrike" dirty="0">
                <a:solidFill>
                  <a:srgbClr val="000000"/>
                </a:solidFill>
                <a:effectLst/>
                <a:latin typeface="Arial" panose="020B0604020202020204" pitchFamily="34" charset="0"/>
              </a:rPr>
              <a:t> תרומה היה יודע </a:t>
            </a:r>
            <a:r>
              <a:rPr lang="he-IL" sz="2200" b="0" i="0" u="none" strike="noStrike" dirty="0" err="1">
                <a:solidFill>
                  <a:srgbClr val="000000"/>
                </a:solidFill>
                <a:effectLst/>
                <a:latin typeface="Arial" panose="020B0604020202020204" pitchFamily="34" charset="0"/>
              </a:rPr>
              <a:t>דכמעשה</a:t>
            </a:r>
            <a:r>
              <a:rPr lang="he-IL" sz="2200" b="0" i="0" u="none" strike="noStrike" dirty="0">
                <a:solidFill>
                  <a:srgbClr val="000000"/>
                </a:solidFill>
                <a:effectLst/>
                <a:latin typeface="Arial" panose="020B0604020202020204" pitchFamily="34" charset="0"/>
              </a:rPr>
              <a:t> דמי </a:t>
            </a:r>
            <a:r>
              <a:rPr lang="he-IL" sz="2200" b="0" i="0" u="none" strike="noStrike" dirty="0" err="1">
                <a:solidFill>
                  <a:srgbClr val="000000"/>
                </a:solidFill>
                <a:effectLst/>
                <a:latin typeface="Arial" panose="020B0604020202020204" pitchFamily="34" charset="0"/>
              </a:rPr>
              <a:t>דכתיב</a:t>
            </a:r>
            <a:r>
              <a:rPr lang="he-IL" sz="2200" b="0" i="0" u="none" strike="noStrike" dirty="0">
                <a:solidFill>
                  <a:srgbClr val="000000"/>
                </a:solidFill>
                <a:effectLst/>
                <a:latin typeface="Arial" panose="020B0604020202020204" pitchFamily="34" charset="0"/>
              </a:rPr>
              <a:t> ונחשב לכם תרומתכם </a:t>
            </a:r>
            <a:r>
              <a:rPr lang="he-IL" sz="2200" b="0" i="0" u="none" strike="noStrike" dirty="0" err="1">
                <a:solidFill>
                  <a:srgbClr val="000000"/>
                </a:solidFill>
                <a:effectLst/>
                <a:latin typeface="Arial" panose="020B0604020202020204" pitchFamily="34" charset="0"/>
              </a:rPr>
              <a:t>והויא</a:t>
            </a:r>
            <a:r>
              <a:rPr lang="he-IL" sz="2200" b="0" i="0" u="none" strike="noStrike" dirty="0">
                <a:solidFill>
                  <a:srgbClr val="000000"/>
                </a:solidFill>
                <a:effectLst/>
                <a:latin typeface="Arial" panose="020B0604020202020204" pitchFamily="34" charset="0"/>
              </a:rPr>
              <a:t> כאילו תרם </a:t>
            </a:r>
            <a:r>
              <a:rPr lang="he-IL" sz="2200" b="0" i="0" u="none" strike="noStrike" dirty="0" err="1">
                <a:solidFill>
                  <a:srgbClr val="000000"/>
                </a:solidFill>
                <a:effectLst/>
                <a:latin typeface="Arial" panose="020B0604020202020204" pitchFamily="34" charset="0"/>
              </a:rPr>
              <a:t>בידים</a:t>
            </a:r>
            <a:r>
              <a:rPr lang="he-IL" sz="2200" b="0" i="0" u="none" strike="noStrike" dirty="0">
                <a:solidFill>
                  <a:srgbClr val="000000"/>
                </a:solidFill>
                <a:effectLst/>
                <a:latin typeface="Arial" panose="020B0604020202020204" pitchFamily="34" charset="0"/>
              </a:rPr>
              <a:t> עד כאן לשונם אבל דבור של הקדש מילי </a:t>
            </a:r>
            <a:r>
              <a:rPr lang="he-IL" sz="2200" b="0" i="0" u="none" strike="noStrike" dirty="0" err="1">
                <a:solidFill>
                  <a:srgbClr val="000000"/>
                </a:solidFill>
                <a:effectLst/>
                <a:latin typeface="Arial" panose="020B0604020202020204" pitchFamily="34" charset="0"/>
              </a:rPr>
              <a:t>נינהו</a:t>
            </a:r>
            <a:r>
              <a:rPr lang="he-IL" sz="2200" b="0" i="0" u="none" strike="noStrike" dirty="0">
                <a:solidFill>
                  <a:srgbClr val="000000"/>
                </a:solidFill>
                <a:effectLst/>
                <a:latin typeface="Arial" panose="020B0604020202020204" pitchFamily="34" charset="0"/>
              </a:rPr>
              <a:t> ולא ממסרן לשליח. </a:t>
            </a:r>
            <a:endParaRPr lang="he-IL" sz="2200" dirty="0"/>
          </a:p>
        </p:txBody>
      </p:sp>
    </p:spTree>
    <p:extLst>
      <p:ext uri="{BB962C8B-B14F-4D97-AF65-F5344CB8AC3E}">
        <p14:creationId xmlns:p14="http://schemas.microsoft.com/office/powerpoint/2010/main" val="3172535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6BC7-6DCF-4675-AB6C-6C4B698A3D6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1DF738F-3B19-4908-B122-C157541DEF18}"/>
              </a:ext>
            </a:extLst>
          </p:cNvPr>
          <p:cNvSpPr>
            <a:spLocks noGrp="1"/>
          </p:cNvSpPr>
          <p:nvPr>
            <p:ph idx="1"/>
          </p:nvPr>
        </p:nvSpPr>
        <p:spPr/>
        <p:txBody>
          <a:bodyPr>
            <a:normAutofit fontScale="85000" lnSpcReduction="20000"/>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רמב"ם הלכות גירושין פרק ב הלכה ה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וצריך שיאמר הבעל עצמו לסופר כתוב ולעדים </a:t>
            </a:r>
            <a:r>
              <a:rPr lang="he-IL" sz="1800" b="0" i="0" u="none" strike="noStrike" dirty="0" err="1">
                <a:solidFill>
                  <a:srgbClr val="000000"/>
                </a:solidFill>
                <a:effectLst/>
                <a:latin typeface="Arial" panose="020B0604020202020204" pitchFamily="34" charset="0"/>
              </a:rPr>
              <a:t>חתומו</a:t>
            </a:r>
            <a:r>
              <a:rPr lang="he-IL" sz="1800" b="0" i="0" u="none" strike="noStrike" dirty="0">
                <a:solidFill>
                  <a:srgbClr val="000000"/>
                </a:solidFill>
                <a:effectLst/>
                <a:latin typeface="Arial" panose="020B0604020202020204" pitchFamily="34" charset="0"/>
              </a:rPr>
              <a:t>, הרי שאמרו לו בית דין או שנים נכתוב גט לאשתך ואמר להם כתובו אם כתבו הן עצמן וחתמו בו הרי זה כשר, אבל אם אמרו הם לסופר וכתב ולעדים וחתמו אף על פי שחזרו ונתנוהו לבעל וחזר ונתן גט זה לאשתו בפני עדים הרי זה גט בטל, </a:t>
            </a:r>
            <a:r>
              <a:rPr lang="he-IL" sz="1800" b="1" i="0" u="sng" dirty="0">
                <a:solidFill>
                  <a:srgbClr val="000000"/>
                </a:solidFill>
                <a:effectLst/>
                <a:latin typeface="Arial" panose="020B0604020202020204" pitchFamily="34" charset="0"/>
              </a:rPr>
              <a:t>שהרי כתבו מי שלא אמר לו הבעל לכתבו</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גירושין פרק ב הלכה ו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אמר לשנים או לשלשה </a:t>
            </a:r>
            <a:r>
              <a:rPr lang="he-IL" sz="1800" b="1" i="0" u="none" strike="noStrike" dirty="0">
                <a:solidFill>
                  <a:srgbClr val="000000"/>
                </a:solidFill>
                <a:effectLst/>
                <a:latin typeface="Arial" panose="020B0604020202020204" pitchFamily="34" charset="0"/>
              </a:rPr>
              <a:t>אמרו לסופר</a:t>
            </a:r>
            <a:r>
              <a:rPr lang="he-IL" sz="1800" b="0" i="0" u="none" strike="noStrike" dirty="0">
                <a:solidFill>
                  <a:srgbClr val="000000"/>
                </a:solidFill>
                <a:effectLst/>
                <a:latin typeface="Arial" panose="020B0604020202020204" pitchFamily="34" charset="0"/>
              </a:rPr>
              <a:t> ויכתוב גט לאשתי ואמרו לעדים </a:t>
            </a:r>
            <a:r>
              <a:rPr lang="he-IL" sz="1800" b="0" i="0" u="none" strike="noStrike" dirty="0" err="1">
                <a:solidFill>
                  <a:srgbClr val="000000"/>
                </a:solidFill>
                <a:effectLst/>
                <a:latin typeface="Arial" panose="020B0604020202020204" pitchFamily="34" charset="0"/>
              </a:rPr>
              <a:t>ויחתומו</a:t>
            </a:r>
            <a:r>
              <a:rPr lang="he-IL" sz="1800" b="0" i="0" u="none" strike="noStrike" dirty="0">
                <a:solidFill>
                  <a:srgbClr val="000000"/>
                </a:solidFill>
                <a:effectLst/>
                <a:latin typeface="Arial" panose="020B0604020202020204" pitchFamily="34" charset="0"/>
              </a:rPr>
              <a:t> ואמרו לסופר וכתב ולעדים וחתמו או שאמר לשנים אמרו לסופר ויכתוב גט לאשתי ואתם </a:t>
            </a:r>
            <a:r>
              <a:rPr lang="he-IL" sz="1800" b="0" i="0" u="none" strike="noStrike" dirty="0" err="1">
                <a:solidFill>
                  <a:srgbClr val="000000"/>
                </a:solidFill>
                <a:effectLst/>
                <a:latin typeface="Arial" panose="020B0604020202020204" pitchFamily="34" charset="0"/>
              </a:rPr>
              <a:t>חתומו</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הרי זה גט פסול, </a:t>
            </a:r>
            <a:r>
              <a:rPr lang="he-IL" sz="1800" b="1" i="0" u="none" strike="noStrike" dirty="0" err="1">
                <a:solidFill>
                  <a:srgbClr val="000000"/>
                </a:solidFill>
                <a:effectLst/>
                <a:latin typeface="Arial" panose="020B0604020202020204" pitchFamily="34" charset="0"/>
              </a:rPr>
              <a:t>ומתיישבין</a:t>
            </a:r>
            <a:r>
              <a:rPr lang="he-IL" sz="1800" b="1" i="0" u="none" strike="noStrike" dirty="0">
                <a:solidFill>
                  <a:srgbClr val="000000"/>
                </a:solidFill>
                <a:effectLst/>
                <a:latin typeface="Arial" panose="020B0604020202020204" pitchFamily="34" charset="0"/>
              </a:rPr>
              <a:t> בדבר זה הרבה מפני שהוא קרוב להיות גט בטל</a:t>
            </a:r>
            <a:r>
              <a:rPr lang="he-IL" sz="1800" b="0" i="0" u="none" strike="noStrike" dirty="0">
                <a:solidFill>
                  <a:srgbClr val="000000"/>
                </a:solidFill>
                <a:effectLst/>
                <a:latin typeface="Arial" panose="020B0604020202020204" pitchFamily="34" charset="0"/>
              </a:rPr>
              <a:t>. +/השגת </a:t>
            </a:r>
            <a:r>
              <a:rPr lang="he-IL" sz="1800" b="0" i="0" u="none"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[הרי זה גט פסול וכו' עד] וכל מקום שנ' פסול הוא פסול מדברי סופרים. א"א בגמרא שלנו הרי הגט בטל עד שיאמר לסופר וכו' פרק </a:t>
            </a:r>
            <a:r>
              <a:rPr lang="he-IL" sz="1800" b="0" i="0" u="none" strike="noStrike" dirty="0" err="1">
                <a:solidFill>
                  <a:srgbClr val="000000"/>
                </a:solidFill>
                <a:effectLst/>
                <a:latin typeface="Arial" panose="020B0604020202020204" pitchFamily="34" charset="0"/>
              </a:rPr>
              <a:t>קורדיקוס</a:t>
            </a:r>
            <a:r>
              <a:rPr lang="he-IL" sz="1800" b="0" i="0" u="none" strike="noStrike" dirty="0">
                <a:solidFill>
                  <a:srgbClr val="000000"/>
                </a:solidFill>
                <a:effectLst/>
                <a:latin typeface="Arial" panose="020B0604020202020204" pitchFamily="34" charset="0"/>
              </a:rPr>
              <a:t> (/גיטין/ </a:t>
            </a:r>
            <a:r>
              <a:rPr lang="he-IL" sz="1800" b="0" i="0" u="none" strike="noStrike" dirty="0" err="1">
                <a:solidFill>
                  <a:srgbClr val="000000"/>
                </a:solidFill>
                <a:effectLst/>
                <a:latin typeface="Arial" panose="020B0604020202020204" pitchFamily="34" charset="0"/>
              </a:rPr>
              <a:t>עא</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זכיה ומתנה פרק ד הלכה י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המתנה כגט </a:t>
            </a:r>
            <a:r>
              <a:rPr lang="he-IL" sz="1800" b="1" i="0" u="sng" dirty="0">
                <a:solidFill>
                  <a:srgbClr val="000000"/>
                </a:solidFill>
                <a:effectLst/>
                <a:latin typeface="Arial" panose="020B0604020202020204" pitchFamily="34" charset="0"/>
              </a:rPr>
              <a:t>שאין אדם יכול למסור דברים לשליח</a:t>
            </a:r>
            <a:r>
              <a:rPr lang="he-IL" sz="1800" b="0" i="0" u="none" strike="noStrike" dirty="0">
                <a:solidFill>
                  <a:srgbClr val="000000"/>
                </a:solidFill>
                <a:effectLst/>
                <a:latin typeface="Arial" panose="020B0604020202020204" pitchFamily="34" charset="0"/>
              </a:rPr>
              <a:t>, כיצד אמר לשלשה אמרו לפלוני ופלוני שיכתבו ויחתמו בשטר מתנה ויתנוה לפלוני אין זה כלום, ואם אמרו לאותן העדים וכתבו ונתנו למקבל לא קנה, וכן אם אמר לשנים כתבו וחתמו בשטר מתנה ותנוהו לפלוני אינן </a:t>
            </a:r>
            <a:r>
              <a:rPr lang="he-IL" sz="1800" b="0" i="0" u="none" strike="noStrike" dirty="0" err="1">
                <a:solidFill>
                  <a:srgbClr val="000000"/>
                </a:solidFill>
                <a:effectLst/>
                <a:latin typeface="Arial" panose="020B0604020202020204" pitchFamily="34" charset="0"/>
              </a:rPr>
              <a:t>יכולין</a:t>
            </a:r>
            <a:r>
              <a:rPr lang="he-IL" sz="1800" b="0" i="0" u="none" strike="noStrike" dirty="0">
                <a:solidFill>
                  <a:srgbClr val="000000"/>
                </a:solidFill>
                <a:effectLst/>
                <a:latin typeface="Arial" panose="020B0604020202020204" pitchFamily="34" charset="0"/>
              </a:rPr>
              <a:t> לומר לסופר לכתוב אלא הן עצמן </a:t>
            </a:r>
            <a:r>
              <a:rPr lang="he-IL" sz="1800" b="0" i="0" u="none" strike="noStrike" dirty="0" err="1">
                <a:solidFill>
                  <a:srgbClr val="000000"/>
                </a:solidFill>
                <a:effectLst/>
                <a:latin typeface="Arial" panose="020B0604020202020204" pitchFamily="34" charset="0"/>
              </a:rPr>
              <a:t>כותבין</a:t>
            </a:r>
            <a:r>
              <a:rPr lang="he-IL" sz="1800" b="0" i="0" u="none" strike="noStrike" dirty="0">
                <a:solidFill>
                  <a:srgbClr val="000000"/>
                </a:solidFill>
                <a:effectLst/>
                <a:latin typeface="Arial" panose="020B0604020202020204" pitchFamily="34" charset="0"/>
              </a:rPr>
              <a:t> כמו בגט. +/השגת </a:t>
            </a:r>
            <a:r>
              <a:rPr lang="he-IL" sz="1800" b="0" i="0" u="none"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לא קנה </a:t>
            </a:r>
            <a:r>
              <a:rPr lang="he-IL" sz="1800" b="0" i="0" u="none" strike="noStrike" dirty="0" err="1">
                <a:solidFill>
                  <a:srgbClr val="000000"/>
                </a:solidFill>
                <a:effectLst/>
                <a:latin typeface="Arial" panose="020B0604020202020204" pitchFamily="34" charset="0"/>
              </a:rPr>
              <a:t>וכו</a:t>
            </a:r>
            <a:r>
              <a:rPr lang="he-IL" sz="1800" b="0" i="0" u="none" strike="noStrike" dirty="0">
                <a:solidFill>
                  <a:srgbClr val="000000"/>
                </a:solidFill>
                <a:effectLst/>
                <a:latin typeface="Arial" panose="020B0604020202020204" pitchFamily="34" charset="0"/>
              </a:rPr>
              <a:t>'. א"א ה"ה =הוא הדין= אם אמר להם תנו עכ"ל.+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ג הלכה </a:t>
            </a:r>
            <a:r>
              <a:rPr lang="he-IL" sz="1800" b="0" i="0" u="none" strike="noStrike" dirty="0" err="1">
                <a:solidFill>
                  <a:srgbClr val="000000"/>
                </a:solidFill>
                <a:effectLst/>
                <a:latin typeface="Arial" panose="020B0604020202020204" pitchFamily="34" charset="0"/>
              </a:rPr>
              <a:t>יח</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שליח האיש שקידש אומר לה הרי את מקודשת לפלוני בכסף זה או בשטר זה, ואם שליח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הוא שמקבל הקידושין אומר לו הרי פלונית ששלחה אותך מקודשת לי והוא אומר לו קידשתיה לך או </a:t>
            </a:r>
            <a:r>
              <a:rPr lang="he-IL" sz="1800" b="0" i="0" u="none" strike="noStrike" dirty="0" err="1">
                <a:solidFill>
                  <a:srgbClr val="000000"/>
                </a:solidFill>
                <a:effectLst/>
                <a:latin typeface="Arial" panose="020B0604020202020204" pitchFamily="34" charset="0"/>
              </a:rPr>
              <a:t>ארסתיה</a:t>
            </a:r>
            <a:r>
              <a:rPr lang="he-IL" sz="1800" b="0" i="0" u="none" strike="noStrike" dirty="0">
                <a:solidFill>
                  <a:srgbClr val="000000"/>
                </a:solidFill>
                <a:effectLst/>
                <a:latin typeface="Arial" panose="020B0604020202020204" pitchFamily="34" charset="0"/>
              </a:rPr>
              <a:t> לך או נתתיה לך לאשה וכל כיוצא בזה. וכן המקדש על ידי האב אומר לו הרי בתך פלונית מקודשת לי והוא אומר לו </a:t>
            </a:r>
            <a:r>
              <a:rPr lang="he-IL" sz="1800" b="0" i="0" u="none" strike="noStrike" dirty="0" err="1">
                <a:solidFill>
                  <a:srgbClr val="000000"/>
                </a:solidFill>
                <a:effectLst/>
                <a:latin typeface="Arial" panose="020B0604020202020204" pitchFamily="34" charset="0"/>
              </a:rPr>
              <a:t>קדשתיה</a:t>
            </a:r>
            <a:r>
              <a:rPr lang="he-IL" sz="1800" b="0" i="0" u="none" strike="noStrike" dirty="0">
                <a:solidFill>
                  <a:srgbClr val="000000"/>
                </a:solidFill>
                <a:effectLst/>
                <a:latin typeface="Arial" panose="020B0604020202020204" pitchFamily="34" charset="0"/>
              </a:rPr>
              <a:t> לך, ואם אמר האב או השליח הין דיו ואפילו שתק, ואם היו </a:t>
            </a:r>
            <a:r>
              <a:rPr lang="he-IL" sz="1800" b="0" i="0" u="none" strike="noStrike" dirty="0" err="1">
                <a:solidFill>
                  <a:srgbClr val="000000"/>
                </a:solidFill>
                <a:effectLst/>
                <a:latin typeface="Arial" panose="020B0604020202020204" pitchFamily="34" charset="0"/>
              </a:rPr>
              <a:t>עסוקין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בענין</a:t>
            </a:r>
            <a:r>
              <a:rPr lang="he-IL" sz="1800" b="0" i="0" u="none" strike="noStrike" dirty="0">
                <a:solidFill>
                  <a:srgbClr val="000000"/>
                </a:solidFill>
                <a:effectLst/>
                <a:latin typeface="Arial" panose="020B0604020202020204" pitchFamily="34" charset="0"/>
              </a:rPr>
              <a:t> ונתן לאב או לשליח ולא פירש ולא אמר דבר דיו, </a:t>
            </a:r>
            <a:r>
              <a:rPr lang="he-IL" sz="1800" b="1" i="0" u="none" strike="noStrike" dirty="0">
                <a:solidFill>
                  <a:srgbClr val="000000"/>
                </a:solidFill>
                <a:effectLst/>
                <a:latin typeface="Arial" panose="020B0604020202020204" pitchFamily="34" charset="0"/>
              </a:rPr>
              <a:t>ואם קידש בשטר אינו כותבו אלא מדעת האב </a:t>
            </a:r>
            <a:r>
              <a:rPr lang="he-IL" sz="1800" b="1" i="0" u="sng" dirty="0">
                <a:solidFill>
                  <a:srgbClr val="000000"/>
                </a:solidFill>
                <a:effectLst/>
                <a:latin typeface="Arial" panose="020B0604020202020204" pitchFamily="34" charset="0"/>
              </a:rPr>
              <a:t>או מדעת השליח</a:t>
            </a:r>
            <a:r>
              <a:rPr lang="he-IL" sz="1800" b="0" i="0" u="none" strike="noStrike" dirty="0">
                <a:solidFill>
                  <a:srgbClr val="000000"/>
                </a:solidFill>
                <a:effectLst/>
                <a:latin typeface="Arial" panose="020B0604020202020204" pitchFamily="34" charset="0"/>
              </a:rPr>
              <a:t>, וכן בכל הדברים כולן של קידושין כדין האיש עם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כך דין שליח עם שליח או עם האב. </a:t>
            </a:r>
            <a:endParaRPr lang="he-IL" dirty="0"/>
          </a:p>
        </p:txBody>
      </p:sp>
    </p:spTree>
    <p:extLst>
      <p:ext uri="{BB962C8B-B14F-4D97-AF65-F5344CB8AC3E}">
        <p14:creationId xmlns:p14="http://schemas.microsoft.com/office/powerpoint/2010/main" val="291155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01517-431A-4467-9293-33A1B8BB2E7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F1E8A22-07B9-4245-94FA-3B85B23D0B5E}"/>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חידושי ר' חיים הלוי הלכות אישות פרק ג הלכה </a:t>
            </a:r>
            <a:r>
              <a:rPr lang="he-IL" sz="1800" b="0" i="0" u="none" strike="noStrike" dirty="0" err="1">
                <a:solidFill>
                  <a:srgbClr val="000000"/>
                </a:solidFill>
                <a:effectLst/>
                <a:latin typeface="Arial" panose="020B0604020202020204" pitchFamily="34" charset="0"/>
              </a:rPr>
              <a:t>יח</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1" i="0" u="sng" dirty="0">
                <a:solidFill>
                  <a:srgbClr val="000000"/>
                </a:solidFill>
                <a:effectLst/>
                <a:latin typeface="Arial" panose="020B0604020202020204" pitchFamily="34" charset="0"/>
              </a:rPr>
              <a:t>הרי </a:t>
            </a:r>
            <a:r>
              <a:rPr lang="he-IL" sz="1800" b="1" i="0" u="sng" dirty="0" err="1">
                <a:solidFill>
                  <a:srgbClr val="000000"/>
                </a:solidFill>
                <a:effectLst/>
                <a:latin typeface="Arial" panose="020B0604020202020204" pitchFamily="34" charset="0"/>
              </a:rPr>
              <a:t>דעיקר</a:t>
            </a:r>
            <a:r>
              <a:rPr lang="he-IL" sz="1800" b="1" i="0" u="sng" dirty="0">
                <a:solidFill>
                  <a:srgbClr val="000000"/>
                </a:solidFill>
                <a:effectLst/>
                <a:latin typeface="Arial" panose="020B0604020202020204" pitchFamily="34" charset="0"/>
              </a:rPr>
              <a:t> הך </a:t>
            </a:r>
            <a:r>
              <a:rPr lang="he-IL" sz="1800" b="1" i="0" u="sng" dirty="0" err="1">
                <a:solidFill>
                  <a:srgbClr val="000000"/>
                </a:solidFill>
                <a:effectLst/>
                <a:latin typeface="Arial" panose="020B0604020202020204" pitchFamily="34" charset="0"/>
              </a:rPr>
              <a:t>דינא</a:t>
            </a:r>
            <a:r>
              <a:rPr lang="he-IL" sz="1800" b="1" i="0" u="sng" dirty="0">
                <a:solidFill>
                  <a:srgbClr val="000000"/>
                </a:solidFill>
                <a:effectLst/>
                <a:latin typeface="Arial" panose="020B0604020202020204" pitchFamily="34" charset="0"/>
              </a:rPr>
              <a:t> </a:t>
            </a:r>
            <a:r>
              <a:rPr lang="he-IL" sz="1800" b="1" i="0" u="sng" dirty="0" err="1">
                <a:solidFill>
                  <a:srgbClr val="000000"/>
                </a:solidFill>
                <a:effectLst/>
                <a:latin typeface="Arial" panose="020B0604020202020204" pitchFamily="34" charset="0"/>
              </a:rPr>
              <a:t>דמילי</a:t>
            </a:r>
            <a:r>
              <a:rPr lang="he-IL" sz="1800" b="1" i="0" u="sng" dirty="0">
                <a:solidFill>
                  <a:srgbClr val="000000"/>
                </a:solidFill>
                <a:effectLst/>
                <a:latin typeface="Arial" panose="020B0604020202020204" pitchFamily="34" charset="0"/>
              </a:rPr>
              <a:t> לא </a:t>
            </a:r>
            <a:r>
              <a:rPr lang="he-IL" sz="1800" b="1" i="0" u="sng" dirty="0" err="1">
                <a:solidFill>
                  <a:srgbClr val="000000"/>
                </a:solidFill>
                <a:effectLst/>
                <a:latin typeface="Arial" panose="020B0604020202020204" pitchFamily="34" charset="0"/>
              </a:rPr>
              <a:t>מימסרי</a:t>
            </a:r>
            <a:r>
              <a:rPr lang="he-IL" sz="1800" b="1" i="0" u="sng" dirty="0">
                <a:solidFill>
                  <a:srgbClr val="000000"/>
                </a:solidFill>
                <a:effectLst/>
                <a:latin typeface="Arial" panose="020B0604020202020204" pitchFamily="34" charset="0"/>
              </a:rPr>
              <a:t> לשליח הוא בכל דבר </a:t>
            </a:r>
            <a:r>
              <a:rPr lang="he-IL" sz="1800" b="1" i="0" u="sng" dirty="0" err="1">
                <a:solidFill>
                  <a:srgbClr val="000000"/>
                </a:solidFill>
                <a:effectLst/>
                <a:latin typeface="Arial" panose="020B0604020202020204" pitchFamily="34" charset="0"/>
              </a:rPr>
              <a:t>דצריך</a:t>
            </a:r>
            <a:r>
              <a:rPr lang="he-IL" sz="1800" b="1" i="0" u="sng" dirty="0">
                <a:solidFill>
                  <a:srgbClr val="000000"/>
                </a:solidFill>
                <a:effectLst/>
                <a:latin typeface="Arial" panose="020B0604020202020204" pitchFamily="34" charset="0"/>
              </a:rPr>
              <a:t> דעת בעלים</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היינו משום </a:t>
            </a:r>
            <a:r>
              <a:rPr lang="he-IL" sz="1800" b="1" i="0" u="none" strike="noStrike" dirty="0" err="1">
                <a:solidFill>
                  <a:srgbClr val="000000"/>
                </a:solidFill>
                <a:effectLst/>
                <a:latin typeface="Arial" panose="020B0604020202020204" pitchFamily="34" charset="0"/>
              </a:rPr>
              <a:t>דהכתיבה</a:t>
            </a:r>
            <a:r>
              <a:rPr lang="he-IL" sz="1800" b="1" i="0" u="none" strike="noStrike" dirty="0">
                <a:solidFill>
                  <a:srgbClr val="000000"/>
                </a:solidFill>
                <a:effectLst/>
                <a:latin typeface="Arial" panose="020B0604020202020204" pitchFamily="34" charset="0"/>
              </a:rPr>
              <a:t> בשאר שטרות אין בה שום דין שטר, ולא חל עלה דין מעשה בעלים, ורק החתימה </a:t>
            </a:r>
            <a:r>
              <a:rPr lang="he-IL" sz="1800" b="1" i="0" u="none" strike="noStrike" dirty="0" err="1">
                <a:solidFill>
                  <a:srgbClr val="000000"/>
                </a:solidFill>
                <a:effectLst/>
                <a:latin typeface="Arial" panose="020B0604020202020204" pitchFamily="34" charset="0"/>
              </a:rPr>
              <a:t>דזהו</a:t>
            </a:r>
            <a:r>
              <a:rPr lang="he-IL" sz="1800" b="1" i="0" u="none" strike="noStrike" dirty="0">
                <a:solidFill>
                  <a:srgbClr val="000000"/>
                </a:solidFill>
                <a:effectLst/>
                <a:latin typeface="Arial" panose="020B0604020202020204" pitchFamily="34" charset="0"/>
              </a:rPr>
              <a:t> עיקר </a:t>
            </a:r>
            <a:r>
              <a:rPr lang="he-IL" sz="1800" b="1" i="0" u="none" strike="noStrike" dirty="0" err="1">
                <a:solidFill>
                  <a:srgbClr val="000000"/>
                </a:solidFill>
                <a:effectLst/>
                <a:latin typeface="Arial" panose="020B0604020202020204" pitchFamily="34" charset="0"/>
              </a:rPr>
              <a:t>שטרא</a:t>
            </a:r>
            <a:r>
              <a:rPr lang="he-IL" sz="1800" b="1" i="0" u="none" strike="noStrike" dirty="0">
                <a:solidFill>
                  <a:srgbClr val="000000"/>
                </a:solidFill>
                <a:effectLst/>
                <a:latin typeface="Arial" panose="020B0604020202020204" pitchFamily="34" charset="0"/>
              </a:rPr>
              <a:t>, ובזה הוא </a:t>
            </a:r>
            <a:r>
              <a:rPr lang="he-IL" sz="1800" b="1" i="0" u="none" strike="noStrike" dirty="0" err="1">
                <a:solidFill>
                  <a:srgbClr val="000000"/>
                </a:solidFill>
                <a:effectLst/>
                <a:latin typeface="Arial" panose="020B0604020202020204" pitchFamily="34" charset="0"/>
              </a:rPr>
              <a:t>דבעינן</a:t>
            </a:r>
            <a:r>
              <a:rPr lang="he-IL" sz="1800" b="1" i="0" u="none" strike="noStrike" dirty="0">
                <a:solidFill>
                  <a:srgbClr val="000000"/>
                </a:solidFill>
                <a:effectLst/>
                <a:latin typeface="Arial" panose="020B0604020202020204" pitchFamily="34" charset="0"/>
              </a:rPr>
              <a:t> דעת בעלים, </a:t>
            </a:r>
            <a:r>
              <a:rPr lang="he-IL" sz="1800" b="1" i="0" u="none" strike="noStrike" dirty="0" err="1">
                <a:solidFill>
                  <a:srgbClr val="000000"/>
                </a:solidFill>
                <a:effectLst/>
                <a:latin typeface="Arial" panose="020B0604020202020204" pitchFamily="34" charset="0"/>
              </a:rPr>
              <a:t>משא"כ</a:t>
            </a:r>
            <a:r>
              <a:rPr lang="he-IL" sz="1800" b="1" i="0" u="none" strike="noStrike" dirty="0">
                <a:solidFill>
                  <a:srgbClr val="000000"/>
                </a:solidFill>
                <a:effectLst/>
                <a:latin typeface="Arial" panose="020B0604020202020204" pitchFamily="34" charset="0"/>
              </a:rPr>
              <a:t> </a:t>
            </a:r>
            <a:r>
              <a:rPr lang="he-IL" sz="1800" b="1" i="0" u="sng" strike="noStrike" dirty="0">
                <a:solidFill>
                  <a:srgbClr val="000000"/>
                </a:solidFill>
                <a:effectLst/>
                <a:latin typeface="Arial" panose="020B0604020202020204" pitchFamily="34" charset="0"/>
              </a:rPr>
              <a:t>בגט </a:t>
            </a:r>
            <a:r>
              <a:rPr lang="he-IL" sz="1800" b="1" i="0" u="sng" strike="noStrike" dirty="0" err="1">
                <a:solidFill>
                  <a:srgbClr val="000000"/>
                </a:solidFill>
                <a:effectLst/>
                <a:latin typeface="Arial" panose="020B0604020202020204" pitchFamily="34" charset="0"/>
              </a:rPr>
              <a:t>דבעינן</a:t>
            </a:r>
            <a:r>
              <a:rPr lang="he-IL" sz="1800" b="1" i="0" u="sng" strike="noStrike" dirty="0">
                <a:solidFill>
                  <a:srgbClr val="000000"/>
                </a:solidFill>
                <a:effectLst/>
                <a:latin typeface="Arial" panose="020B0604020202020204" pitchFamily="34" charset="0"/>
              </a:rPr>
              <a:t> כתיבה לשמה</a:t>
            </a:r>
            <a:r>
              <a:rPr lang="he-IL" sz="1800" b="1" i="0" u="none" strike="noStrike" dirty="0">
                <a:solidFill>
                  <a:srgbClr val="000000"/>
                </a:solidFill>
                <a:effectLst/>
                <a:latin typeface="Arial" panose="020B0604020202020204" pitchFamily="34" charset="0"/>
              </a:rPr>
              <a:t> ממילא חייל עלה דין מעשה בעלים, וכל </a:t>
            </a:r>
            <a:r>
              <a:rPr lang="he-IL" sz="1800" b="1" i="0" u="none" strike="noStrike" dirty="0" err="1">
                <a:solidFill>
                  <a:srgbClr val="000000"/>
                </a:solidFill>
                <a:effectLst/>
                <a:latin typeface="Arial" panose="020B0604020202020204" pitchFamily="34" charset="0"/>
              </a:rPr>
              <a:t>היכא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דבעינן</a:t>
            </a:r>
            <a:r>
              <a:rPr lang="he-IL" sz="1800" b="1" i="0" u="none" strike="noStrike" dirty="0">
                <a:solidFill>
                  <a:srgbClr val="000000"/>
                </a:solidFill>
                <a:effectLst/>
                <a:latin typeface="Arial" panose="020B0604020202020204" pitchFamily="34" charset="0"/>
              </a:rPr>
              <a:t> מעשה בעלים </a:t>
            </a:r>
            <a:r>
              <a:rPr lang="he-IL" sz="1800" b="1" i="0" u="none" strike="noStrike" dirty="0" err="1">
                <a:solidFill>
                  <a:srgbClr val="000000"/>
                </a:solidFill>
                <a:effectLst/>
                <a:latin typeface="Arial" panose="020B0604020202020204" pitchFamily="34" charset="0"/>
              </a:rPr>
              <a:t>אמרינן</a:t>
            </a:r>
            <a:r>
              <a:rPr lang="he-IL" sz="1800" b="1" i="0" u="none" strike="noStrike" dirty="0">
                <a:solidFill>
                  <a:srgbClr val="000000"/>
                </a:solidFill>
                <a:effectLst/>
                <a:latin typeface="Arial" panose="020B0604020202020204" pitchFamily="34" charset="0"/>
              </a:rPr>
              <a:t> בזה מילי לא </a:t>
            </a:r>
            <a:r>
              <a:rPr lang="he-IL" sz="1800" b="1" i="0" u="none" strike="noStrike" dirty="0" err="1">
                <a:solidFill>
                  <a:srgbClr val="000000"/>
                </a:solidFill>
                <a:effectLst/>
                <a:latin typeface="Arial" panose="020B0604020202020204" pitchFamily="34" charset="0"/>
              </a:rPr>
              <a:t>מימסרן</a:t>
            </a:r>
            <a:r>
              <a:rPr lang="he-IL" sz="1800" b="1" i="0" u="none" strike="noStrike" dirty="0">
                <a:solidFill>
                  <a:srgbClr val="000000"/>
                </a:solidFill>
                <a:effectLst/>
                <a:latin typeface="Arial" panose="020B0604020202020204" pitchFamily="34" charset="0"/>
              </a:rPr>
              <a:t> לשליח, אבל </a:t>
            </a:r>
            <a:r>
              <a:rPr lang="he-IL" sz="1800" b="1" i="0" u="none" strike="noStrike" dirty="0" err="1">
                <a:solidFill>
                  <a:srgbClr val="000000"/>
                </a:solidFill>
                <a:effectLst/>
                <a:latin typeface="Arial" panose="020B0604020202020204" pitchFamily="34" charset="0"/>
              </a:rPr>
              <a:t>אה"נ</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דעיקר</a:t>
            </a:r>
            <a:r>
              <a:rPr lang="he-IL" sz="1800" b="1" i="0" u="none" strike="noStrike" dirty="0">
                <a:solidFill>
                  <a:srgbClr val="000000"/>
                </a:solidFill>
                <a:effectLst/>
                <a:latin typeface="Arial" panose="020B0604020202020204" pitchFamily="34" charset="0"/>
              </a:rPr>
              <a:t> הך </a:t>
            </a:r>
            <a:r>
              <a:rPr lang="he-IL" sz="1800" b="1" i="0" u="none" strike="noStrike" dirty="0" err="1">
                <a:solidFill>
                  <a:srgbClr val="000000"/>
                </a:solidFill>
                <a:effectLst/>
                <a:latin typeface="Arial" panose="020B0604020202020204" pitchFamily="34" charset="0"/>
              </a:rPr>
              <a:t>דינא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דמילי</a:t>
            </a:r>
            <a:r>
              <a:rPr lang="he-IL" sz="1800" b="1" i="0" u="none" strike="noStrike" dirty="0">
                <a:solidFill>
                  <a:srgbClr val="000000"/>
                </a:solidFill>
                <a:effectLst/>
                <a:latin typeface="Arial" panose="020B0604020202020204" pitchFamily="34" charset="0"/>
              </a:rPr>
              <a:t> לא </a:t>
            </a:r>
            <a:r>
              <a:rPr lang="he-IL" sz="1800" b="1" i="0" u="none" strike="noStrike" dirty="0" err="1">
                <a:solidFill>
                  <a:srgbClr val="000000"/>
                </a:solidFill>
                <a:effectLst/>
                <a:latin typeface="Arial" panose="020B0604020202020204" pitchFamily="34" charset="0"/>
              </a:rPr>
              <a:t>מימסרן</a:t>
            </a:r>
            <a:r>
              <a:rPr lang="he-IL" sz="1800" b="1" i="0" u="none" strike="noStrike" dirty="0">
                <a:solidFill>
                  <a:srgbClr val="000000"/>
                </a:solidFill>
                <a:effectLst/>
                <a:latin typeface="Arial" panose="020B0604020202020204" pitchFamily="34" charset="0"/>
              </a:rPr>
              <a:t> לשליח לא הוי דין </a:t>
            </a:r>
            <a:r>
              <a:rPr lang="he-IL" sz="1800" b="1" i="0" u="none" strike="noStrike" dirty="0" err="1">
                <a:solidFill>
                  <a:srgbClr val="000000"/>
                </a:solidFill>
                <a:effectLst/>
                <a:latin typeface="Arial" panose="020B0604020202020204" pitchFamily="34" charset="0"/>
              </a:rPr>
              <a:t>מסויים</a:t>
            </a:r>
            <a:r>
              <a:rPr lang="he-IL" sz="1800" b="1" i="0" u="none" strike="noStrike" dirty="0">
                <a:solidFill>
                  <a:srgbClr val="000000"/>
                </a:solidFill>
                <a:effectLst/>
                <a:latin typeface="Arial" panose="020B0604020202020204" pitchFamily="34" charset="0"/>
              </a:rPr>
              <a:t> בגט רק דהוי דין בכל דבר </a:t>
            </a:r>
            <a:r>
              <a:rPr lang="he-IL" sz="1800" b="1" i="0" u="none" strike="noStrike" dirty="0" err="1">
                <a:solidFill>
                  <a:srgbClr val="000000"/>
                </a:solidFill>
                <a:effectLst/>
                <a:latin typeface="Arial" panose="020B0604020202020204" pitchFamily="34" charset="0"/>
              </a:rPr>
              <a:t>דצריך</a:t>
            </a:r>
            <a:r>
              <a:rPr lang="he-IL" sz="1800" b="1" i="0" u="none" strike="noStrike" dirty="0">
                <a:solidFill>
                  <a:srgbClr val="000000"/>
                </a:solidFill>
                <a:effectLst/>
                <a:latin typeface="Arial" panose="020B0604020202020204" pitchFamily="34" charset="0"/>
              </a:rPr>
              <a:t> מעשה בעלים ודעת בעלים</a:t>
            </a:r>
            <a:r>
              <a:rPr lang="he-IL" sz="1800" b="0" i="0" u="none" strike="noStrike" dirty="0">
                <a:solidFill>
                  <a:srgbClr val="000000"/>
                </a:solidFill>
                <a:effectLst/>
                <a:latin typeface="Arial" panose="020B0604020202020204" pitchFamily="34" charset="0"/>
              </a:rPr>
              <a:t>, וכל זה פשוט </a:t>
            </a:r>
            <a:r>
              <a:rPr lang="he-IL" sz="1800" b="0" i="0" u="none" strike="noStrike" dirty="0" err="1">
                <a:solidFill>
                  <a:srgbClr val="000000"/>
                </a:solidFill>
                <a:effectLst/>
                <a:latin typeface="Arial" panose="020B0604020202020204" pitchFamily="34" charset="0"/>
              </a:rPr>
              <a:t>מסוגיא</a:t>
            </a:r>
            <a:r>
              <a:rPr lang="he-IL" sz="1800" b="0" i="0" u="none" strike="noStrike" dirty="0">
                <a:solidFill>
                  <a:srgbClr val="000000"/>
                </a:solidFill>
                <a:effectLst/>
                <a:latin typeface="Arial" panose="020B0604020202020204" pitchFamily="34" charset="0"/>
              </a:rPr>
              <a:t> שהבאנו.... </a:t>
            </a:r>
            <a:r>
              <a:rPr lang="he-IL" sz="1800" b="1" i="0" u="none" strike="noStrike" dirty="0" err="1">
                <a:solidFill>
                  <a:srgbClr val="000000"/>
                </a:solidFill>
                <a:effectLst/>
                <a:latin typeface="Arial" panose="020B0604020202020204" pitchFamily="34" charset="0"/>
              </a:rPr>
              <a:t>דבכל</a:t>
            </a:r>
            <a:r>
              <a:rPr lang="he-IL" sz="1800" b="1" i="0" u="none" strike="noStrike" dirty="0">
                <a:solidFill>
                  <a:srgbClr val="000000"/>
                </a:solidFill>
                <a:effectLst/>
                <a:latin typeface="Arial" panose="020B0604020202020204" pitchFamily="34" charset="0"/>
              </a:rPr>
              <a:t> שטרות לא בעינן דעת המתחייב רק דעת מי שעושה את השטר</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דהא </a:t>
            </a:r>
            <a:r>
              <a:rPr lang="he-IL" sz="1800" b="1" i="0" u="none" strike="noStrike" dirty="0" err="1">
                <a:solidFill>
                  <a:srgbClr val="000000"/>
                </a:solidFill>
                <a:effectLst/>
                <a:latin typeface="Arial" panose="020B0604020202020204" pitchFamily="34" charset="0"/>
              </a:rPr>
              <a:t>מיהא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דאשוויי</a:t>
            </a:r>
            <a:r>
              <a:rPr lang="he-IL" sz="1800" b="1" i="0" u="none" strike="noStrike" dirty="0">
                <a:solidFill>
                  <a:srgbClr val="000000"/>
                </a:solidFill>
                <a:effectLst/>
                <a:latin typeface="Arial" panose="020B0604020202020204" pitchFamily="34" charset="0"/>
              </a:rPr>
              <a:t> השטר לשמה הבעל הוא שעושה אותו, ומדעתו הוא </a:t>
            </a:r>
            <a:r>
              <a:rPr lang="he-IL" sz="1800" b="1" i="0" u="none" strike="noStrike" dirty="0" err="1">
                <a:solidFill>
                  <a:srgbClr val="000000"/>
                </a:solidFill>
                <a:effectLst/>
                <a:latin typeface="Arial" panose="020B0604020202020204" pitchFamily="34" charset="0"/>
              </a:rPr>
              <a:t>דנעשה</a:t>
            </a:r>
            <a:r>
              <a:rPr lang="he-IL" sz="1800" b="1" i="0" u="none" strike="noStrike" dirty="0">
                <a:solidFill>
                  <a:srgbClr val="000000"/>
                </a:solidFill>
                <a:effectLst/>
                <a:latin typeface="Arial" panose="020B0604020202020204" pitchFamily="34" charset="0"/>
              </a:rPr>
              <a:t> השטר לשמה, וכמו שבעיקר הדין שטר </a:t>
            </a:r>
            <a:r>
              <a:rPr lang="he-IL" sz="1800" b="1" i="0" u="none" strike="noStrike" dirty="0" err="1">
                <a:solidFill>
                  <a:srgbClr val="000000"/>
                </a:solidFill>
                <a:effectLst/>
                <a:latin typeface="Arial" panose="020B0604020202020204" pitchFamily="34" charset="0"/>
              </a:rPr>
              <a:t>הכל</a:t>
            </a:r>
            <a:r>
              <a:rPr lang="he-IL" sz="1800" b="1" i="0" u="none" strike="noStrike" dirty="0">
                <a:solidFill>
                  <a:srgbClr val="000000"/>
                </a:solidFill>
                <a:effectLst/>
                <a:latin typeface="Arial" panose="020B0604020202020204" pitchFamily="34" charset="0"/>
              </a:rPr>
              <a:t> נעשה ע"י דעת הבעל כמו כן חלות הדין לשמה </a:t>
            </a:r>
            <a:r>
              <a:rPr lang="he-IL" sz="1800" b="1" i="0" u="none" strike="noStrike" dirty="0" err="1">
                <a:solidFill>
                  <a:srgbClr val="000000"/>
                </a:solidFill>
                <a:effectLst/>
                <a:latin typeface="Arial" panose="020B0604020202020204" pitchFamily="34" charset="0"/>
              </a:rPr>
              <a:t>בהשטר</a:t>
            </a:r>
            <a:r>
              <a:rPr lang="he-IL" sz="1800" b="1" i="0" u="none" strike="noStrike" dirty="0">
                <a:solidFill>
                  <a:srgbClr val="000000"/>
                </a:solidFill>
                <a:effectLst/>
                <a:latin typeface="Arial" panose="020B0604020202020204" pitchFamily="34" charset="0"/>
              </a:rPr>
              <a:t> הוא ג"כ רק ע"י הבעל, ודעת </a:t>
            </a:r>
            <a:r>
              <a:rPr lang="he-IL" sz="1800" b="1" i="0" u="none" strike="noStrike" dirty="0" err="1">
                <a:solidFill>
                  <a:srgbClr val="000000"/>
                </a:solidFill>
                <a:effectLst/>
                <a:latin typeface="Arial" panose="020B0604020202020204" pitchFamily="34" charset="0"/>
              </a:rPr>
              <a:t>האשה</a:t>
            </a:r>
            <a:r>
              <a:rPr lang="he-IL" sz="1800" b="1" i="0" u="none" strike="noStrike" dirty="0">
                <a:solidFill>
                  <a:srgbClr val="000000"/>
                </a:solidFill>
                <a:effectLst/>
                <a:latin typeface="Arial" panose="020B0604020202020204" pitchFamily="34" charset="0"/>
              </a:rPr>
              <a:t> נהי </a:t>
            </a:r>
            <a:r>
              <a:rPr lang="he-IL" sz="1800" b="1" i="0" u="none" strike="noStrike" dirty="0" err="1">
                <a:solidFill>
                  <a:srgbClr val="000000"/>
                </a:solidFill>
                <a:effectLst/>
                <a:latin typeface="Arial" panose="020B0604020202020204" pitchFamily="34" charset="0"/>
              </a:rPr>
              <a:t>דמעכב</a:t>
            </a:r>
            <a:r>
              <a:rPr lang="he-IL" sz="1800" b="1" i="0" u="none" strike="noStrike" dirty="0">
                <a:solidFill>
                  <a:srgbClr val="000000"/>
                </a:solidFill>
                <a:effectLst/>
                <a:latin typeface="Arial" panose="020B0604020202020204" pitchFamily="34" charset="0"/>
              </a:rPr>
              <a:t> בדין לשמה </a:t>
            </a:r>
            <a:r>
              <a:rPr lang="he-IL" sz="1800" b="1" i="0" u="none" strike="noStrike" dirty="0" err="1">
                <a:solidFill>
                  <a:srgbClr val="000000"/>
                </a:solidFill>
                <a:effectLst/>
                <a:latin typeface="Arial" panose="020B0604020202020204" pitchFamily="34" charset="0"/>
              </a:rPr>
              <a:t>דבלא</a:t>
            </a:r>
            <a:r>
              <a:rPr lang="he-IL" sz="1800" b="1" i="0" u="none" strike="noStrike" dirty="0">
                <a:solidFill>
                  <a:srgbClr val="000000"/>
                </a:solidFill>
                <a:effectLst/>
                <a:latin typeface="Arial" panose="020B0604020202020204" pitchFamily="34" charset="0"/>
              </a:rPr>
              <a:t> דעתה לא הוי לשמה ובעינן גם דעתה </a:t>
            </a:r>
            <a:r>
              <a:rPr lang="he-IL" sz="1800" b="1" i="0" u="none" strike="noStrike" dirty="0" err="1">
                <a:solidFill>
                  <a:srgbClr val="000000"/>
                </a:solidFill>
                <a:effectLst/>
                <a:latin typeface="Arial" panose="020B0604020202020204" pitchFamily="34" charset="0"/>
              </a:rPr>
              <a:t>בלשמה</a:t>
            </a:r>
            <a:r>
              <a:rPr lang="he-IL" sz="1800" b="1" i="0" u="none" strike="noStrike" dirty="0">
                <a:solidFill>
                  <a:srgbClr val="000000"/>
                </a:solidFill>
                <a:effectLst/>
                <a:latin typeface="Arial" panose="020B0604020202020204" pitchFamily="34" charset="0"/>
              </a:rPr>
              <a:t>, מ"מ לא היא העושה את השטר לשמה</a:t>
            </a:r>
            <a:r>
              <a:rPr lang="he-IL" sz="1800" b="0" i="0" u="none" strike="noStrike" dirty="0">
                <a:solidFill>
                  <a:srgbClr val="000000"/>
                </a:solidFill>
                <a:effectLst/>
                <a:latin typeface="Arial" panose="020B0604020202020204" pitchFamily="34" charset="0"/>
              </a:rPr>
              <a:t>, ומעתה הרי </a:t>
            </a:r>
            <a:r>
              <a:rPr lang="he-IL" sz="1800" b="0" i="0" u="none" strike="noStrike" dirty="0" err="1">
                <a:solidFill>
                  <a:srgbClr val="000000"/>
                </a:solidFill>
                <a:effectLst/>
                <a:latin typeface="Arial" panose="020B0604020202020204" pitchFamily="34" charset="0"/>
              </a:rPr>
              <a:t>י"ל</a:t>
            </a:r>
            <a:r>
              <a:rPr lang="he-IL" sz="1800" b="0" i="0" u="none" strike="noStrike" dirty="0">
                <a:solidFill>
                  <a:srgbClr val="000000"/>
                </a:solidFill>
                <a:effectLst/>
                <a:latin typeface="Arial" panose="020B0604020202020204" pitchFamily="34" charset="0"/>
              </a:rPr>
              <a:t> בדעת הרמב"ם, </a:t>
            </a:r>
            <a:r>
              <a:rPr lang="he-IL" sz="1800" b="0" i="0" u="none" strike="noStrike" dirty="0" err="1">
                <a:solidFill>
                  <a:srgbClr val="000000"/>
                </a:solidFill>
                <a:effectLst/>
                <a:latin typeface="Arial" panose="020B0604020202020204" pitchFamily="34" charset="0"/>
              </a:rPr>
              <a:t>דס"ל</a:t>
            </a:r>
            <a:r>
              <a:rPr lang="he-IL" sz="1800" b="0" i="0" u="none" strike="noStrike" dirty="0">
                <a:solidFill>
                  <a:srgbClr val="000000"/>
                </a:solidFill>
                <a:effectLst/>
                <a:latin typeface="Arial" panose="020B0604020202020204" pitchFamily="34" charset="0"/>
              </a:rPr>
              <a:t> דהא </a:t>
            </a:r>
            <a:r>
              <a:rPr lang="he-IL" sz="1800" b="0" i="0" u="none" strike="noStrike" dirty="0" err="1">
                <a:solidFill>
                  <a:srgbClr val="000000"/>
                </a:solidFill>
                <a:effectLst/>
                <a:latin typeface="Arial" panose="020B0604020202020204" pitchFamily="34" charset="0"/>
              </a:rPr>
              <a:t>דמילי</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ולא חייל דין ציווי בעלים ע"י שליח, הוא רק בבעל דהוא העושה את השטר, והוא העושה את השטר לשמה, ובעינן מעשיו </a:t>
            </a:r>
            <a:r>
              <a:rPr lang="he-IL" sz="1800" b="0" i="0" u="none" strike="noStrike" dirty="0" err="1">
                <a:solidFill>
                  <a:srgbClr val="000000"/>
                </a:solidFill>
                <a:effectLst/>
                <a:latin typeface="Arial" panose="020B0604020202020204" pitchFamily="34" charset="0"/>
              </a:rPr>
              <a:t>בהשטר</a:t>
            </a:r>
            <a:r>
              <a:rPr lang="he-IL" sz="1800" b="0" i="0" u="none" strike="noStrike" dirty="0">
                <a:solidFill>
                  <a:srgbClr val="000000"/>
                </a:solidFill>
                <a:effectLst/>
                <a:latin typeface="Arial" panose="020B0604020202020204" pitchFamily="34" charset="0"/>
              </a:rPr>
              <a:t>, ולזה הוא דלא מהני שליחות במילי, </a:t>
            </a:r>
            <a:r>
              <a:rPr lang="he-IL" sz="1800" b="0" i="0" u="none" strike="noStrike" dirty="0" err="1">
                <a:solidFill>
                  <a:srgbClr val="000000"/>
                </a:solidFill>
                <a:effectLst/>
                <a:latin typeface="Arial" panose="020B0604020202020204" pitchFamily="34" charset="0"/>
              </a:rPr>
              <a:t>משא"כ</a:t>
            </a:r>
            <a:r>
              <a:rPr lang="he-IL" sz="1800" b="0" i="0" u="none" strike="noStrike" dirty="0">
                <a:solidFill>
                  <a:srgbClr val="000000"/>
                </a:solidFill>
                <a:effectLst/>
                <a:latin typeface="Arial" panose="020B0604020202020204" pitchFamily="34" charset="0"/>
              </a:rPr>
              <a:t> לגבי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דלא בעינן מעשיה כלל, ורק דעתה בלבד, בזה לא מצינו דלא תהני שליחות, וע"כ זהו שפסק </a:t>
            </a:r>
            <a:r>
              <a:rPr lang="he-IL" sz="1800" b="0" i="0" u="none" strike="noStrike" dirty="0" err="1">
                <a:solidFill>
                  <a:srgbClr val="000000"/>
                </a:solidFill>
                <a:effectLst/>
                <a:latin typeface="Arial" panose="020B0604020202020204" pitchFamily="34" charset="0"/>
              </a:rPr>
              <a:t>דמהני</a:t>
            </a:r>
            <a:r>
              <a:rPr lang="he-IL" sz="1800" b="0" i="0" u="none" strike="noStrike" dirty="0">
                <a:solidFill>
                  <a:srgbClr val="000000"/>
                </a:solidFill>
                <a:effectLst/>
                <a:latin typeface="Arial" panose="020B0604020202020204" pitchFamily="34" charset="0"/>
              </a:rPr>
              <a:t> גם דעת השליח, וכמו שנתבאר. </a:t>
            </a:r>
            <a:endParaRPr lang="he-IL" dirty="0"/>
          </a:p>
        </p:txBody>
      </p:sp>
    </p:spTree>
    <p:extLst>
      <p:ext uri="{BB962C8B-B14F-4D97-AF65-F5344CB8AC3E}">
        <p14:creationId xmlns:p14="http://schemas.microsoft.com/office/powerpoint/2010/main" val="1324913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FAC8A-A7A1-4EC2-BCBC-73081E6653A6}"/>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57F0E11C-791E-4D7A-8BB3-4C4ACD1BCEDE}"/>
              </a:ext>
            </a:extLst>
          </p:cNvPr>
          <p:cNvGraphicFramePr>
            <a:graphicFrameLocks noGrp="1"/>
          </p:cNvGraphicFramePr>
          <p:nvPr>
            <p:ph idx="1"/>
            <p:extLst>
              <p:ext uri="{D42A27DB-BD31-4B8C-83A1-F6EECF244321}">
                <p14:modId xmlns:p14="http://schemas.microsoft.com/office/powerpoint/2010/main" val="26015310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0487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3218</Words>
  <Application>Microsoft Office PowerPoint</Application>
  <PresentationFormat>Widescreen</PresentationFormat>
  <Paragraphs>141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מילי לא ממסרן לשליח</vt:lpstr>
      <vt:lpstr>PowerPoint Presentation</vt:lpstr>
      <vt:lpstr>Isolation of variables </vt:lpstr>
      <vt:lpstr>PowerPoint Presentation</vt:lpstr>
      <vt:lpstr> היקף הדין של "מילי לא ממסרן לשליח" </vt:lpstr>
      <vt:lpstr>מהרי"ט- אין שליחות כלל בשליחות שאין בו מעשה</vt:lpstr>
      <vt:lpstr>PowerPoint Presentation</vt:lpstr>
      <vt:lpstr>PowerPoint Presentation</vt:lpstr>
      <vt:lpstr>PowerPoint Presentation</vt:lpstr>
      <vt:lpstr> היקף הדין של "מילי לא ממסרן לשליח" </vt:lpstr>
      <vt:lpstr>אופי הדין- אם אין שליח עושה שליח במילי, למה? </vt:lpstr>
      <vt:lpstr>מילי- רש"י</vt:lpstr>
      <vt:lpstr>PowerPoint Presentation</vt:lpstr>
      <vt:lpstr>PowerPoint Presentation</vt:lpstr>
      <vt:lpstr>PowerPoint Presentation</vt:lpstr>
      <vt:lpstr>PowerPoint Presentation</vt:lpstr>
      <vt:lpstr>PowerPoint Presentation</vt:lpstr>
      <vt:lpstr>PowerPoint Presentation</vt:lpstr>
      <vt:lpstr>ר"י ברצלוני</vt:lpstr>
      <vt:lpstr>PowerPoint Presentation</vt:lpstr>
      <vt:lpstr>PowerPoint Presentation</vt:lpstr>
      <vt:lpstr>PowerPoint Presentation</vt:lpstr>
      <vt:lpstr>PowerPoint Presentation</vt:lpstr>
      <vt:lpstr>PowerPoint Presentation</vt:lpstr>
      <vt:lpstr>Alternative reading of Rid and Mordechai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מילי לא ממסרן לשליח</dc:title>
  <dc:creator>Avigdor Rosensweig</dc:creator>
  <cp:lastModifiedBy>Avigdor Rosensweig</cp:lastModifiedBy>
  <cp:revision>2</cp:revision>
  <dcterms:created xsi:type="dcterms:W3CDTF">2021-04-26T09:36:57Z</dcterms:created>
  <dcterms:modified xsi:type="dcterms:W3CDTF">2021-06-13T20:15:01Z</dcterms:modified>
</cp:coreProperties>
</file>