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3" r:id="rId3"/>
    <p:sldId id="264" r:id="rId4"/>
    <p:sldId id="302" r:id="rId5"/>
    <p:sldId id="291" r:id="rId6"/>
    <p:sldId id="307" r:id="rId7"/>
    <p:sldId id="314" r:id="rId8"/>
    <p:sldId id="315" r:id="rId9"/>
    <p:sldId id="316" r:id="rId10"/>
    <p:sldId id="294" r:id="rId11"/>
    <p:sldId id="308" r:id="rId12"/>
    <p:sldId id="305" r:id="rId13"/>
    <p:sldId id="300" r:id="rId14"/>
    <p:sldId id="306" r:id="rId15"/>
    <p:sldId id="309" r:id="rId16"/>
    <p:sldId id="310" r:id="rId17"/>
    <p:sldId id="311" r:id="rId18"/>
    <p:sldId id="312" r:id="rId19"/>
    <p:sldId id="313" r:id="rId20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CF763-8C4D-4E46-809A-E2DF281A7260}" v="2384" dt="2020-09-16T10:31:16.362"/>
    <p1510:client id="{E58C6E8E-B901-47C0-9386-7ABCDF9F11FA}" v="89" dt="2020-09-17T09:01:00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E58C6E8E-B901-47C0-9386-7ABCDF9F11FA}"/>
    <pc:docChg chg="undo redo custSel addSld delSld modSld">
      <pc:chgData name="Avigdor Rosensweig" userId="2c23bf757acee734" providerId="LiveId" clId="{E58C6E8E-B901-47C0-9386-7ABCDF9F11FA}" dt="2020-09-17T09:01:00.713" v="119" actId="207"/>
      <pc:docMkLst>
        <pc:docMk/>
      </pc:docMkLst>
      <pc:sldChg chg="delSp modSp mod">
        <pc:chgData name="Avigdor Rosensweig" userId="2c23bf757acee734" providerId="LiveId" clId="{E58C6E8E-B901-47C0-9386-7ABCDF9F11FA}" dt="2020-09-17T09:00:18.698" v="116" actId="14100"/>
        <pc:sldMkLst>
          <pc:docMk/>
          <pc:sldMk cId="2691178401" sldId="293"/>
        </pc:sldMkLst>
        <pc:spChg chg="del mod">
          <ac:chgData name="Avigdor Rosensweig" userId="2c23bf757acee734" providerId="LiveId" clId="{E58C6E8E-B901-47C0-9386-7ABCDF9F11FA}" dt="2020-09-17T09:00:16.046" v="115" actId="478"/>
          <ac:spMkLst>
            <pc:docMk/>
            <pc:sldMk cId="2691178401" sldId="293"/>
            <ac:spMk id="2" creationId="{DF95398F-2398-4C6E-844E-FD0E9418435D}"/>
          </ac:spMkLst>
        </pc:spChg>
        <pc:graphicFrameChg chg="mod">
          <ac:chgData name="Avigdor Rosensweig" userId="2c23bf757acee734" providerId="LiveId" clId="{E58C6E8E-B901-47C0-9386-7ABCDF9F11FA}" dt="2020-09-17T09:00:18.698" v="116" actId="14100"/>
          <ac:graphicFrameMkLst>
            <pc:docMk/>
            <pc:sldMk cId="2691178401" sldId="293"/>
            <ac:graphicFrameMk id="4" creationId="{0E02773A-6B01-4DF7-920F-DF00276F7F94}"/>
          </ac:graphicFrameMkLst>
        </pc:graphicFrameChg>
      </pc:sldChg>
      <pc:sldChg chg="del">
        <pc:chgData name="Avigdor Rosensweig" userId="2c23bf757acee734" providerId="LiveId" clId="{E58C6E8E-B901-47C0-9386-7ABCDF9F11FA}" dt="2020-09-17T09:00:40.384" v="117" actId="47"/>
        <pc:sldMkLst>
          <pc:docMk/>
          <pc:sldMk cId="923520941" sldId="303"/>
        </pc:sldMkLst>
      </pc:sldChg>
      <pc:sldChg chg="add del">
        <pc:chgData name="Avigdor Rosensweig" userId="2c23bf757acee734" providerId="LiveId" clId="{E58C6E8E-B901-47C0-9386-7ABCDF9F11FA}" dt="2020-09-17T08:59:46.648" v="106" actId="47"/>
        <pc:sldMkLst>
          <pc:docMk/>
          <pc:sldMk cId="1358356192" sldId="304"/>
        </pc:sldMkLst>
      </pc:sldChg>
      <pc:sldChg chg="modSp">
        <pc:chgData name="Avigdor Rosensweig" userId="2c23bf757acee734" providerId="LiveId" clId="{E58C6E8E-B901-47C0-9386-7ABCDF9F11FA}" dt="2020-09-17T09:01:00.713" v="119" actId="207"/>
        <pc:sldMkLst>
          <pc:docMk/>
          <pc:sldMk cId="2428303360" sldId="316"/>
        </pc:sldMkLst>
        <pc:graphicFrameChg chg="mod">
          <ac:chgData name="Avigdor Rosensweig" userId="2c23bf757acee734" providerId="LiveId" clId="{E58C6E8E-B901-47C0-9386-7ABCDF9F11FA}" dt="2020-09-17T09:01:00.713" v="119" actId="207"/>
          <ac:graphicFrameMkLst>
            <pc:docMk/>
            <pc:sldMk cId="2428303360" sldId="316"/>
            <ac:graphicFrameMk id="4" creationId="{1E3A95C8-90B4-4D47-8A6F-7CAE603A384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72042-8A18-4FE5-AC65-A0CF293A19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5B199AE9-3717-41BB-AF58-D8BB5C6E55F6}">
      <dgm:prSet phldrT="[Text]"/>
      <dgm:spPr/>
      <dgm:t>
        <a:bodyPr/>
        <a:lstStyle/>
        <a:p>
          <a:r>
            <a:rPr lang="en-US" dirty="0"/>
            <a:t>Why- Why does the Torah introduce </a:t>
          </a:r>
          <a:r>
            <a:rPr lang="he-IL" dirty="0"/>
            <a:t>אירוסין</a:t>
          </a:r>
          <a:endParaRPr lang="en-IL" dirty="0"/>
        </a:p>
      </dgm:t>
    </dgm:pt>
    <dgm:pt modelId="{97ADD2DA-4C37-4BAE-8130-CB371A508CAA}" type="parTrans" cxnId="{D2157752-E13B-43DF-B8BC-34BD4C62C4BE}">
      <dgm:prSet/>
      <dgm:spPr/>
      <dgm:t>
        <a:bodyPr/>
        <a:lstStyle/>
        <a:p>
          <a:endParaRPr lang="en-IL"/>
        </a:p>
      </dgm:t>
    </dgm:pt>
    <dgm:pt modelId="{BA60ACB9-EA3A-45D7-AF37-69613404A1F5}" type="sibTrans" cxnId="{D2157752-E13B-43DF-B8BC-34BD4C62C4BE}">
      <dgm:prSet/>
      <dgm:spPr/>
      <dgm:t>
        <a:bodyPr/>
        <a:lstStyle/>
        <a:p>
          <a:endParaRPr lang="en-IL"/>
        </a:p>
      </dgm:t>
    </dgm:pt>
    <dgm:pt modelId="{F61D34A5-D1F3-488F-A1AB-29872F78EFA6}">
      <dgm:prSet phldrT="[Text]"/>
      <dgm:spPr/>
      <dgm:t>
        <a:bodyPr/>
        <a:lstStyle/>
        <a:p>
          <a:r>
            <a:rPr lang="en-US" dirty="0"/>
            <a:t>Creating Commitment and Sanctity </a:t>
          </a:r>
          <a:endParaRPr lang="en-IL" dirty="0"/>
        </a:p>
      </dgm:t>
    </dgm:pt>
    <dgm:pt modelId="{75C50F9B-ECE5-494D-B188-5E2FF82ED376}" type="parTrans" cxnId="{54D6A288-1EDC-4C86-B30B-D7906BF20C62}">
      <dgm:prSet/>
      <dgm:spPr/>
      <dgm:t>
        <a:bodyPr/>
        <a:lstStyle/>
        <a:p>
          <a:endParaRPr lang="en-IL"/>
        </a:p>
      </dgm:t>
    </dgm:pt>
    <dgm:pt modelId="{0BDD24E7-081A-40FC-A9F2-E1498377600B}" type="sibTrans" cxnId="{54D6A288-1EDC-4C86-B30B-D7906BF20C62}">
      <dgm:prSet/>
      <dgm:spPr/>
      <dgm:t>
        <a:bodyPr/>
        <a:lstStyle/>
        <a:p>
          <a:endParaRPr lang="en-IL"/>
        </a:p>
      </dgm:t>
    </dgm:pt>
    <dgm:pt modelId="{C9EF4EC1-8A5A-4A78-AEB2-BDCC5D980C8C}">
      <dgm:prSet phldrT="[Text]"/>
      <dgm:spPr/>
      <dgm:t>
        <a:bodyPr/>
        <a:lstStyle/>
        <a:p>
          <a:r>
            <a:rPr lang="he-IL" dirty="0"/>
            <a:t>דרך איסור וקנין קודם האישות- רמב"ם</a:t>
          </a:r>
          <a:endParaRPr lang="en-IL" dirty="0"/>
        </a:p>
      </dgm:t>
    </dgm:pt>
    <dgm:pt modelId="{D38FBD03-2EE7-4BAE-A102-D321ACEE939D}" type="parTrans" cxnId="{90219DD0-E93D-4652-BCC4-E689AEAFFE4B}">
      <dgm:prSet/>
      <dgm:spPr/>
      <dgm:t>
        <a:bodyPr/>
        <a:lstStyle/>
        <a:p>
          <a:endParaRPr lang="en-IL"/>
        </a:p>
      </dgm:t>
    </dgm:pt>
    <dgm:pt modelId="{EB9BB105-B9EF-4EEA-B34A-2FFDB2D96C42}" type="sibTrans" cxnId="{90219DD0-E93D-4652-BCC4-E689AEAFFE4B}">
      <dgm:prSet/>
      <dgm:spPr/>
      <dgm:t>
        <a:bodyPr/>
        <a:lstStyle/>
        <a:p>
          <a:endParaRPr lang="en-IL"/>
        </a:p>
      </dgm:t>
    </dgm:pt>
    <dgm:pt modelId="{7E53F90E-B2C8-4D94-84B3-A254DBB79D29}">
      <dgm:prSet phldrT="[Text]"/>
      <dgm:spPr/>
      <dgm:t>
        <a:bodyPr/>
        <a:lstStyle/>
        <a:p>
          <a:r>
            <a:rPr lang="en-US" dirty="0"/>
            <a:t>By formalizing the Marriage process- </a:t>
          </a:r>
          <a:r>
            <a:rPr lang="he-IL" dirty="0"/>
            <a:t>סמ"ק</a:t>
          </a:r>
          <a:endParaRPr lang="en-IL" dirty="0"/>
        </a:p>
      </dgm:t>
    </dgm:pt>
    <dgm:pt modelId="{3AB2113F-63DB-4DAB-8AC5-19167361C078}" type="parTrans" cxnId="{25889895-C7E2-471F-93C9-DC532279FFF3}">
      <dgm:prSet/>
      <dgm:spPr/>
      <dgm:t>
        <a:bodyPr/>
        <a:lstStyle/>
        <a:p>
          <a:endParaRPr lang="en-IL"/>
        </a:p>
      </dgm:t>
    </dgm:pt>
    <dgm:pt modelId="{18C41384-2C0D-4F3F-93A6-3828FA836803}" type="sibTrans" cxnId="{25889895-C7E2-471F-93C9-DC532279FFF3}">
      <dgm:prSet/>
      <dgm:spPr/>
      <dgm:t>
        <a:bodyPr/>
        <a:lstStyle/>
        <a:p>
          <a:endParaRPr lang="en-IL"/>
        </a:p>
      </dgm:t>
    </dgm:pt>
    <dgm:pt modelId="{210353D5-1D54-4CEA-9B7E-BA86D2F984C0}">
      <dgm:prSet phldrT="[Text]"/>
      <dgm:spPr/>
      <dgm:t>
        <a:bodyPr/>
        <a:lstStyle/>
        <a:p>
          <a:r>
            <a:rPr lang="en-US" dirty="0"/>
            <a:t>Creating repercussions and consequences</a:t>
          </a:r>
          <a:endParaRPr lang="en-IL" dirty="0"/>
        </a:p>
      </dgm:t>
    </dgm:pt>
    <dgm:pt modelId="{6383C9A6-7341-43FD-A59D-6F6F7150DFF0}" type="parTrans" cxnId="{9AC33184-66FE-4FB3-9640-66204C91D040}">
      <dgm:prSet/>
      <dgm:spPr/>
      <dgm:t>
        <a:bodyPr/>
        <a:lstStyle/>
        <a:p>
          <a:endParaRPr lang="en-IL"/>
        </a:p>
      </dgm:t>
    </dgm:pt>
    <dgm:pt modelId="{5F44127C-9363-4A21-A21F-9E82078FBCF8}" type="sibTrans" cxnId="{9AC33184-66FE-4FB3-9640-66204C91D040}">
      <dgm:prSet/>
      <dgm:spPr/>
      <dgm:t>
        <a:bodyPr/>
        <a:lstStyle/>
        <a:p>
          <a:endParaRPr lang="en-IL"/>
        </a:p>
      </dgm:t>
    </dgm:pt>
    <dgm:pt modelId="{C86217D0-E517-4EC8-8351-68E33CC23319}">
      <dgm:prSet phldrT="[Text]"/>
      <dgm:spPr/>
      <dgm:t>
        <a:bodyPr/>
        <a:lstStyle/>
        <a:p>
          <a:r>
            <a:rPr lang="en-US" dirty="0"/>
            <a:t>How- How do we go about doing it?</a:t>
          </a:r>
          <a:endParaRPr lang="en-IL" dirty="0"/>
        </a:p>
      </dgm:t>
    </dgm:pt>
    <dgm:pt modelId="{A35D69C9-9AFE-48BE-905A-D13A6D1E7A5D}" type="sibTrans" cxnId="{A82DBC93-5CAD-4708-9A68-7C285796746C}">
      <dgm:prSet/>
      <dgm:spPr/>
      <dgm:t>
        <a:bodyPr/>
        <a:lstStyle/>
        <a:p>
          <a:endParaRPr lang="en-IL"/>
        </a:p>
      </dgm:t>
    </dgm:pt>
    <dgm:pt modelId="{54FDD555-72FB-4BDA-B8F0-9C69693ADA10}" type="parTrans" cxnId="{A82DBC93-5CAD-4708-9A68-7C285796746C}">
      <dgm:prSet/>
      <dgm:spPr/>
      <dgm:t>
        <a:bodyPr/>
        <a:lstStyle/>
        <a:p>
          <a:endParaRPr lang="en-IL"/>
        </a:p>
      </dgm:t>
    </dgm:pt>
    <dgm:pt modelId="{9851E4F4-2F91-4FC8-9C12-354ADD9DE7B4}">
      <dgm:prSet phldrT="[Text]"/>
      <dgm:spPr/>
      <dgm:t>
        <a:bodyPr/>
        <a:lstStyle/>
        <a:p>
          <a:r>
            <a:rPr lang="en-US" dirty="0"/>
            <a:t>What - What is </a:t>
          </a:r>
          <a:r>
            <a:rPr lang="he-IL" dirty="0"/>
            <a:t>קידושין</a:t>
          </a:r>
          <a:r>
            <a:rPr lang="en-US" dirty="0"/>
            <a:t>?</a:t>
          </a:r>
          <a:endParaRPr lang="en-IL" dirty="0"/>
        </a:p>
      </dgm:t>
    </dgm:pt>
    <dgm:pt modelId="{976F0D5A-1AC9-48E3-AE74-FAD0E5A956E5}" type="sibTrans" cxnId="{5FC0FFA7-3C6B-47C9-8B94-9D8258B0DE2C}">
      <dgm:prSet/>
      <dgm:spPr/>
      <dgm:t>
        <a:bodyPr/>
        <a:lstStyle/>
        <a:p>
          <a:endParaRPr lang="en-IL"/>
        </a:p>
      </dgm:t>
    </dgm:pt>
    <dgm:pt modelId="{F57D0143-E5DC-4C6D-B701-0E3449E085A2}" type="parTrans" cxnId="{5FC0FFA7-3C6B-47C9-8B94-9D8258B0DE2C}">
      <dgm:prSet/>
      <dgm:spPr/>
      <dgm:t>
        <a:bodyPr/>
        <a:lstStyle/>
        <a:p>
          <a:endParaRPr lang="en-IL"/>
        </a:p>
      </dgm:t>
    </dgm:pt>
    <dgm:pt modelId="{61F73962-C153-46AD-90BA-8CD62D7CB81B}">
      <dgm:prSet phldrT="[Text]"/>
      <dgm:spPr/>
      <dgm:t>
        <a:bodyPr/>
        <a:lstStyle/>
        <a:p>
          <a:r>
            <a:rPr lang="he-IL" dirty="0"/>
            <a:t>קידושין\אירוסין</a:t>
          </a:r>
          <a:br>
            <a:rPr lang="en-US" dirty="0"/>
          </a:br>
          <a:r>
            <a:rPr lang="en-US" dirty="0"/>
            <a:t>Why What How</a:t>
          </a:r>
          <a:endParaRPr lang="en-IL" dirty="0"/>
        </a:p>
      </dgm:t>
    </dgm:pt>
    <dgm:pt modelId="{5C6D3250-CF88-435B-BC0B-72ACACB94616}" type="sibTrans" cxnId="{BCA500AD-2D6B-44C6-8D37-B87DF43DF11B}">
      <dgm:prSet/>
      <dgm:spPr/>
      <dgm:t>
        <a:bodyPr/>
        <a:lstStyle/>
        <a:p>
          <a:endParaRPr lang="en-IL"/>
        </a:p>
      </dgm:t>
    </dgm:pt>
    <dgm:pt modelId="{41C34965-A93E-483C-B3C4-CC2C6F9D9057}" type="parTrans" cxnId="{BCA500AD-2D6B-44C6-8D37-B87DF43DF11B}">
      <dgm:prSet/>
      <dgm:spPr/>
      <dgm:t>
        <a:bodyPr/>
        <a:lstStyle/>
        <a:p>
          <a:endParaRPr lang="en-IL"/>
        </a:p>
      </dgm:t>
    </dgm:pt>
    <dgm:pt modelId="{41F4D7A8-986E-4050-ADD5-9BB377C58DB7}" type="pres">
      <dgm:prSet presAssocID="{8F372042-8A18-4FE5-AC65-A0CF293A19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DC37FA-3494-4391-A68F-07A01DD53286}" type="pres">
      <dgm:prSet presAssocID="{61F73962-C153-46AD-90BA-8CD62D7CB81B}" presName="hierRoot1" presStyleCnt="0"/>
      <dgm:spPr/>
    </dgm:pt>
    <dgm:pt modelId="{B96F1CE5-A275-4267-A1B4-792D63770CF4}" type="pres">
      <dgm:prSet presAssocID="{61F73962-C153-46AD-90BA-8CD62D7CB81B}" presName="composite" presStyleCnt="0"/>
      <dgm:spPr/>
    </dgm:pt>
    <dgm:pt modelId="{D17CAD85-9E1D-4090-98F7-96F4C630858F}" type="pres">
      <dgm:prSet presAssocID="{61F73962-C153-46AD-90BA-8CD62D7CB81B}" presName="background" presStyleLbl="node0" presStyleIdx="0" presStyleCnt="1"/>
      <dgm:spPr/>
    </dgm:pt>
    <dgm:pt modelId="{682095D1-F720-49D1-BE61-8ADCA44A5DA8}" type="pres">
      <dgm:prSet presAssocID="{61F73962-C153-46AD-90BA-8CD62D7CB81B}" presName="text" presStyleLbl="fgAcc0" presStyleIdx="0" presStyleCnt="1">
        <dgm:presLayoutVars>
          <dgm:chPref val="3"/>
        </dgm:presLayoutVars>
      </dgm:prSet>
      <dgm:spPr/>
    </dgm:pt>
    <dgm:pt modelId="{224784B3-EDBF-4B7B-9D5C-04F7FA65C3AB}" type="pres">
      <dgm:prSet presAssocID="{61F73962-C153-46AD-90BA-8CD62D7CB81B}" presName="hierChild2" presStyleCnt="0"/>
      <dgm:spPr/>
    </dgm:pt>
    <dgm:pt modelId="{F928C11F-B25E-4EB7-A7C0-1CEB24E9D477}" type="pres">
      <dgm:prSet presAssocID="{97ADD2DA-4C37-4BAE-8130-CB371A508CAA}" presName="Name10" presStyleLbl="parChTrans1D2" presStyleIdx="0" presStyleCnt="3"/>
      <dgm:spPr/>
    </dgm:pt>
    <dgm:pt modelId="{6DD2FEDA-2D6E-485F-BC40-E0099BCF378E}" type="pres">
      <dgm:prSet presAssocID="{5B199AE9-3717-41BB-AF58-D8BB5C6E55F6}" presName="hierRoot2" presStyleCnt="0"/>
      <dgm:spPr/>
    </dgm:pt>
    <dgm:pt modelId="{876E1C8E-886B-44AB-A910-4F50CBF1DCE7}" type="pres">
      <dgm:prSet presAssocID="{5B199AE9-3717-41BB-AF58-D8BB5C6E55F6}" presName="composite2" presStyleCnt="0"/>
      <dgm:spPr/>
    </dgm:pt>
    <dgm:pt modelId="{E9E910D0-C802-4B88-9795-4C4C1D0995C2}" type="pres">
      <dgm:prSet presAssocID="{5B199AE9-3717-41BB-AF58-D8BB5C6E55F6}" presName="background2" presStyleLbl="node2" presStyleIdx="0" presStyleCnt="3"/>
      <dgm:spPr/>
    </dgm:pt>
    <dgm:pt modelId="{EE1EDB24-020A-429B-932E-9E2F4271412A}" type="pres">
      <dgm:prSet presAssocID="{5B199AE9-3717-41BB-AF58-D8BB5C6E55F6}" presName="text2" presStyleLbl="fgAcc2" presStyleIdx="0" presStyleCnt="3">
        <dgm:presLayoutVars>
          <dgm:chPref val="3"/>
        </dgm:presLayoutVars>
      </dgm:prSet>
      <dgm:spPr/>
    </dgm:pt>
    <dgm:pt modelId="{8099DA2A-0857-47DB-8E08-39ADF09137D4}" type="pres">
      <dgm:prSet presAssocID="{5B199AE9-3717-41BB-AF58-D8BB5C6E55F6}" presName="hierChild3" presStyleCnt="0"/>
      <dgm:spPr/>
    </dgm:pt>
    <dgm:pt modelId="{CDA6409C-F7B4-4F55-8F03-A24491E71C65}" type="pres">
      <dgm:prSet presAssocID="{75C50F9B-ECE5-494D-B188-5E2FF82ED376}" presName="Name17" presStyleLbl="parChTrans1D3" presStyleIdx="0" presStyleCnt="1"/>
      <dgm:spPr/>
    </dgm:pt>
    <dgm:pt modelId="{976A6AAC-A7FD-4191-AA10-9BB0C4AF678E}" type="pres">
      <dgm:prSet presAssocID="{F61D34A5-D1F3-488F-A1AB-29872F78EFA6}" presName="hierRoot3" presStyleCnt="0"/>
      <dgm:spPr/>
    </dgm:pt>
    <dgm:pt modelId="{861BF75B-7F73-45AD-9DAA-1516F12FFDAD}" type="pres">
      <dgm:prSet presAssocID="{F61D34A5-D1F3-488F-A1AB-29872F78EFA6}" presName="composite3" presStyleCnt="0"/>
      <dgm:spPr/>
    </dgm:pt>
    <dgm:pt modelId="{E2204E24-DA26-41FD-8089-83DDE437BFD5}" type="pres">
      <dgm:prSet presAssocID="{F61D34A5-D1F3-488F-A1AB-29872F78EFA6}" presName="background3" presStyleLbl="node3" presStyleIdx="0" presStyleCnt="1"/>
      <dgm:spPr>
        <a:solidFill>
          <a:srgbClr val="92D050"/>
        </a:solidFill>
      </dgm:spPr>
    </dgm:pt>
    <dgm:pt modelId="{15DE7003-39DD-423B-93E7-0771DFBD62BE}" type="pres">
      <dgm:prSet presAssocID="{F61D34A5-D1F3-488F-A1AB-29872F78EFA6}" presName="text3" presStyleLbl="fgAcc3" presStyleIdx="0" presStyleCnt="1">
        <dgm:presLayoutVars>
          <dgm:chPref val="3"/>
        </dgm:presLayoutVars>
      </dgm:prSet>
      <dgm:spPr/>
    </dgm:pt>
    <dgm:pt modelId="{9240CA2C-11B4-4372-8241-73218774EEC6}" type="pres">
      <dgm:prSet presAssocID="{F61D34A5-D1F3-488F-A1AB-29872F78EFA6}" presName="hierChild4" presStyleCnt="0"/>
      <dgm:spPr/>
    </dgm:pt>
    <dgm:pt modelId="{454EDA3B-4B2A-4BAE-AC44-0DE8972D0BA4}" type="pres">
      <dgm:prSet presAssocID="{D38FBD03-2EE7-4BAE-A102-D321ACEE939D}" presName="Name23" presStyleLbl="parChTrans1D4" presStyleIdx="0" presStyleCnt="3"/>
      <dgm:spPr/>
    </dgm:pt>
    <dgm:pt modelId="{061386F9-2740-4BF2-B718-AA15D72406A3}" type="pres">
      <dgm:prSet presAssocID="{C9EF4EC1-8A5A-4A78-AEB2-BDCC5D980C8C}" presName="hierRoot4" presStyleCnt="0"/>
      <dgm:spPr/>
    </dgm:pt>
    <dgm:pt modelId="{C8752E91-E061-4388-90AE-190EFAD83FB2}" type="pres">
      <dgm:prSet presAssocID="{C9EF4EC1-8A5A-4A78-AEB2-BDCC5D980C8C}" presName="composite4" presStyleCnt="0"/>
      <dgm:spPr/>
    </dgm:pt>
    <dgm:pt modelId="{AEDD79F2-F7AA-4E5C-B76E-91B82EB46862}" type="pres">
      <dgm:prSet presAssocID="{C9EF4EC1-8A5A-4A78-AEB2-BDCC5D980C8C}" presName="background4" presStyleLbl="node4" presStyleIdx="0" presStyleCnt="3"/>
      <dgm:spPr>
        <a:solidFill>
          <a:srgbClr val="92D050"/>
        </a:solidFill>
      </dgm:spPr>
    </dgm:pt>
    <dgm:pt modelId="{64CA6BB5-6EED-4D82-BFA4-65678B9EC282}" type="pres">
      <dgm:prSet presAssocID="{C9EF4EC1-8A5A-4A78-AEB2-BDCC5D980C8C}" presName="text4" presStyleLbl="fgAcc4" presStyleIdx="0" presStyleCnt="3">
        <dgm:presLayoutVars>
          <dgm:chPref val="3"/>
        </dgm:presLayoutVars>
      </dgm:prSet>
      <dgm:spPr/>
    </dgm:pt>
    <dgm:pt modelId="{3B7A1E27-5A33-473F-8FB9-6D28DF026075}" type="pres">
      <dgm:prSet presAssocID="{C9EF4EC1-8A5A-4A78-AEB2-BDCC5D980C8C}" presName="hierChild5" presStyleCnt="0"/>
      <dgm:spPr/>
    </dgm:pt>
    <dgm:pt modelId="{105E0A66-3397-48BA-8ECD-DB6E06CEAA2E}" type="pres">
      <dgm:prSet presAssocID="{3AB2113F-63DB-4DAB-8AC5-19167361C078}" presName="Name23" presStyleLbl="parChTrans1D4" presStyleIdx="1" presStyleCnt="3"/>
      <dgm:spPr/>
    </dgm:pt>
    <dgm:pt modelId="{C47771E8-5C10-4888-82D4-1FDCE5FEB0D7}" type="pres">
      <dgm:prSet presAssocID="{7E53F90E-B2C8-4D94-84B3-A254DBB79D29}" presName="hierRoot4" presStyleCnt="0"/>
      <dgm:spPr/>
    </dgm:pt>
    <dgm:pt modelId="{AC5BC9FF-3D6D-4C28-8734-96FA75992501}" type="pres">
      <dgm:prSet presAssocID="{7E53F90E-B2C8-4D94-84B3-A254DBB79D29}" presName="composite4" presStyleCnt="0"/>
      <dgm:spPr/>
    </dgm:pt>
    <dgm:pt modelId="{E9A031B5-BA45-45F3-995B-50CCA7F3CD3F}" type="pres">
      <dgm:prSet presAssocID="{7E53F90E-B2C8-4D94-84B3-A254DBB79D29}" presName="background4" presStyleLbl="node4" presStyleIdx="1" presStyleCnt="3"/>
      <dgm:spPr>
        <a:solidFill>
          <a:srgbClr val="92D050"/>
        </a:solidFill>
      </dgm:spPr>
    </dgm:pt>
    <dgm:pt modelId="{1168205F-037A-4ED6-89BF-CAF4D76400F9}" type="pres">
      <dgm:prSet presAssocID="{7E53F90E-B2C8-4D94-84B3-A254DBB79D29}" presName="text4" presStyleLbl="fgAcc4" presStyleIdx="1" presStyleCnt="3">
        <dgm:presLayoutVars>
          <dgm:chPref val="3"/>
        </dgm:presLayoutVars>
      </dgm:prSet>
      <dgm:spPr/>
    </dgm:pt>
    <dgm:pt modelId="{3787D7DD-2B70-49D6-B9A4-BFF978ACC0FF}" type="pres">
      <dgm:prSet presAssocID="{7E53F90E-B2C8-4D94-84B3-A254DBB79D29}" presName="hierChild5" presStyleCnt="0"/>
      <dgm:spPr/>
    </dgm:pt>
    <dgm:pt modelId="{912B830B-8BD7-4E04-B207-297374A531D9}" type="pres">
      <dgm:prSet presAssocID="{6383C9A6-7341-43FD-A59D-6F6F7150DFF0}" presName="Name23" presStyleLbl="parChTrans1D4" presStyleIdx="2" presStyleCnt="3"/>
      <dgm:spPr/>
    </dgm:pt>
    <dgm:pt modelId="{22D3718C-E8CB-4C7F-9F17-34FDC02F7027}" type="pres">
      <dgm:prSet presAssocID="{210353D5-1D54-4CEA-9B7E-BA86D2F984C0}" presName="hierRoot4" presStyleCnt="0"/>
      <dgm:spPr/>
    </dgm:pt>
    <dgm:pt modelId="{8413C847-C1E3-4F3F-BA25-5E6A546FEB46}" type="pres">
      <dgm:prSet presAssocID="{210353D5-1D54-4CEA-9B7E-BA86D2F984C0}" presName="composite4" presStyleCnt="0"/>
      <dgm:spPr/>
    </dgm:pt>
    <dgm:pt modelId="{530E638E-A896-40F7-AFB2-BDECED12086B}" type="pres">
      <dgm:prSet presAssocID="{210353D5-1D54-4CEA-9B7E-BA86D2F984C0}" presName="background4" presStyleLbl="node4" presStyleIdx="2" presStyleCnt="3"/>
      <dgm:spPr>
        <a:solidFill>
          <a:srgbClr val="92D050"/>
        </a:solidFill>
      </dgm:spPr>
    </dgm:pt>
    <dgm:pt modelId="{72DE0360-0FD6-47D1-B88C-F5A2C1B3CC0A}" type="pres">
      <dgm:prSet presAssocID="{210353D5-1D54-4CEA-9B7E-BA86D2F984C0}" presName="text4" presStyleLbl="fgAcc4" presStyleIdx="2" presStyleCnt="3">
        <dgm:presLayoutVars>
          <dgm:chPref val="3"/>
        </dgm:presLayoutVars>
      </dgm:prSet>
      <dgm:spPr/>
    </dgm:pt>
    <dgm:pt modelId="{C13C3543-12DC-4CD9-8275-0272F109B99C}" type="pres">
      <dgm:prSet presAssocID="{210353D5-1D54-4CEA-9B7E-BA86D2F984C0}" presName="hierChild5" presStyleCnt="0"/>
      <dgm:spPr/>
    </dgm:pt>
    <dgm:pt modelId="{29E73DE2-E0C6-4FAF-B55F-9564B8B461F1}" type="pres">
      <dgm:prSet presAssocID="{F57D0143-E5DC-4C6D-B701-0E3449E085A2}" presName="Name10" presStyleLbl="parChTrans1D2" presStyleIdx="1" presStyleCnt="3"/>
      <dgm:spPr/>
    </dgm:pt>
    <dgm:pt modelId="{A1C09794-E7FA-477E-8CDB-43ADE6A73D75}" type="pres">
      <dgm:prSet presAssocID="{9851E4F4-2F91-4FC8-9C12-354ADD9DE7B4}" presName="hierRoot2" presStyleCnt="0"/>
      <dgm:spPr/>
    </dgm:pt>
    <dgm:pt modelId="{7FE5A4FB-A428-4C4B-B0F5-9F7865321409}" type="pres">
      <dgm:prSet presAssocID="{9851E4F4-2F91-4FC8-9C12-354ADD9DE7B4}" presName="composite2" presStyleCnt="0"/>
      <dgm:spPr/>
    </dgm:pt>
    <dgm:pt modelId="{8500C9B3-40B3-499F-97A6-8DF8554EB4A1}" type="pres">
      <dgm:prSet presAssocID="{9851E4F4-2F91-4FC8-9C12-354ADD9DE7B4}" presName="background2" presStyleLbl="node2" presStyleIdx="1" presStyleCnt="3"/>
      <dgm:spPr/>
    </dgm:pt>
    <dgm:pt modelId="{E1EF7639-0832-4125-813D-12977DAAB538}" type="pres">
      <dgm:prSet presAssocID="{9851E4F4-2F91-4FC8-9C12-354ADD9DE7B4}" presName="text2" presStyleLbl="fgAcc2" presStyleIdx="1" presStyleCnt="3">
        <dgm:presLayoutVars>
          <dgm:chPref val="3"/>
        </dgm:presLayoutVars>
      </dgm:prSet>
      <dgm:spPr/>
    </dgm:pt>
    <dgm:pt modelId="{BE825D6D-3507-44E4-AAAB-5AB912B53BD3}" type="pres">
      <dgm:prSet presAssocID="{9851E4F4-2F91-4FC8-9C12-354ADD9DE7B4}" presName="hierChild3" presStyleCnt="0"/>
      <dgm:spPr/>
    </dgm:pt>
    <dgm:pt modelId="{0268EF9E-30C5-466C-80BA-3A8F64CC44C5}" type="pres">
      <dgm:prSet presAssocID="{54FDD555-72FB-4BDA-B8F0-9C69693ADA10}" presName="Name10" presStyleLbl="parChTrans1D2" presStyleIdx="2" presStyleCnt="3"/>
      <dgm:spPr/>
    </dgm:pt>
    <dgm:pt modelId="{3AAD2729-E427-4ED1-80D9-9A4E1A28E571}" type="pres">
      <dgm:prSet presAssocID="{C86217D0-E517-4EC8-8351-68E33CC23319}" presName="hierRoot2" presStyleCnt="0"/>
      <dgm:spPr/>
    </dgm:pt>
    <dgm:pt modelId="{8344635A-0C4D-4D60-BA80-A932EB3BBA00}" type="pres">
      <dgm:prSet presAssocID="{C86217D0-E517-4EC8-8351-68E33CC23319}" presName="composite2" presStyleCnt="0"/>
      <dgm:spPr/>
    </dgm:pt>
    <dgm:pt modelId="{7F45760F-C26A-483A-9A7B-2BF815B961AC}" type="pres">
      <dgm:prSet presAssocID="{C86217D0-E517-4EC8-8351-68E33CC23319}" presName="background2" presStyleLbl="node2" presStyleIdx="2" presStyleCnt="3"/>
      <dgm:spPr/>
    </dgm:pt>
    <dgm:pt modelId="{C7DF5156-86F5-454C-A7D3-8F50EA394ED1}" type="pres">
      <dgm:prSet presAssocID="{C86217D0-E517-4EC8-8351-68E33CC23319}" presName="text2" presStyleLbl="fgAcc2" presStyleIdx="2" presStyleCnt="3">
        <dgm:presLayoutVars>
          <dgm:chPref val="3"/>
        </dgm:presLayoutVars>
      </dgm:prSet>
      <dgm:spPr/>
    </dgm:pt>
    <dgm:pt modelId="{31CDCC76-270F-4B07-BDA4-EF28CB0E77FC}" type="pres">
      <dgm:prSet presAssocID="{C86217D0-E517-4EC8-8351-68E33CC23319}" presName="hierChild3" presStyleCnt="0"/>
      <dgm:spPr/>
    </dgm:pt>
  </dgm:ptLst>
  <dgm:cxnLst>
    <dgm:cxn modelId="{D0FB4D2A-5B9A-4B3E-AFD9-372C5C932B51}" type="presOf" srcId="{3AB2113F-63DB-4DAB-8AC5-19167361C078}" destId="{105E0A66-3397-48BA-8ECD-DB6E06CEAA2E}" srcOrd="0" destOrd="0" presId="urn:microsoft.com/office/officeart/2005/8/layout/hierarchy1"/>
    <dgm:cxn modelId="{5932383F-2008-4243-9023-01CEE6768FC6}" type="presOf" srcId="{F57D0143-E5DC-4C6D-B701-0E3449E085A2}" destId="{29E73DE2-E0C6-4FAF-B55F-9564B8B461F1}" srcOrd="0" destOrd="0" presId="urn:microsoft.com/office/officeart/2005/8/layout/hierarchy1"/>
    <dgm:cxn modelId="{059C1846-FDEC-404C-A548-ECDD63AE3C2B}" type="presOf" srcId="{75C50F9B-ECE5-494D-B188-5E2FF82ED376}" destId="{CDA6409C-F7B4-4F55-8F03-A24491E71C65}" srcOrd="0" destOrd="0" presId="urn:microsoft.com/office/officeart/2005/8/layout/hierarchy1"/>
    <dgm:cxn modelId="{2A7A064D-E8A7-4E48-960E-AFA452E25375}" type="presOf" srcId="{C86217D0-E517-4EC8-8351-68E33CC23319}" destId="{C7DF5156-86F5-454C-A7D3-8F50EA394ED1}" srcOrd="0" destOrd="0" presId="urn:microsoft.com/office/officeart/2005/8/layout/hierarchy1"/>
    <dgm:cxn modelId="{6EF60B72-11BE-49F2-95DD-7E2F6BA24052}" type="presOf" srcId="{5B199AE9-3717-41BB-AF58-D8BB5C6E55F6}" destId="{EE1EDB24-020A-429B-932E-9E2F4271412A}" srcOrd="0" destOrd="0" presId="urn:microsoft.com/office/officeart/2005/8/layout/hierarchy1"/>
    <dgm:cxn modelId="{D2157752-E13B-43DF-B8BC-34BD4C62C4BE}" srcId="{61F73962-C153-46AD-90BA-8CD62D7CB81B}" destId="{5B199AE9-3717-41BB-AF58-D8BB5C6E55F6}" srcOrd="0" destOrd="0" parTransId="{97ADD2DA-4C37-4BAE-8130-CB371A508CAA}" sibTransId="{BA60ACB9-EA3A-45D7-AF37-69613404A1F5}"/>
    <dgm:cxn modelId="{F9C4CC54-FDBD-46E7-913E-C060F3D24E14}" type="presOf" srcId="{210353D5-1D54-4CEA-9B7E-BA86D2F984C0}" destId="{72DE0360-0FD6-47D1-B88C-F5A2C1B3CC0A}" srcOrd="0" destOrd="0" presId="urn:microsoft.com/office/officeart/2005/8/layout/hierarchy1"/>
    <dgm:cxn modelId="{C3981D57-B67A-4D76-900D-613A922BCE3A}" type="presOf" srcId="{9851E4F4-2F91-4FC8-9C12-354ADD9DE7B4}" destId="{E1EF7639-0832-4125-813D-12977DAAB538}" srcOrd="0" destOrd="0" presId="urn:microsoft.com/office/officeart/2005/8/layout/hierarchy1"/>
    <dgm:cxn modelId="{9964A682-8D9B-47FD-B47B-C517C6B6F10F}" type="presOf" srcId="{F61D34A5-D1F3-488F-A1AB-29872F78EFA6}" destId="{15DE7003-39DD-423B-93E7-0771DFBD62BE}" srcOrd="0" destOrd="0" presId="urn:microsoft.com/office/officeart/2005/8/layout/hierarchy1"/>
    <dgm:cxn modelId="{9AC33184-66FE-4FB3-9640-66204C91D040}" srcId="{F61D34A5-D1F3-488F-A1AB-29872F78EFA6}" destId="{210353D5-1D54-4CEA-9B7E-BA86D2F984C0}" srcOrd="2" destOrd="0" parTransId="{6383C9A6-7341-43FD-A59D-6F6F7150DFF0}" sibTransId="{5F44127C-9363-4A21-A21F-9E82078FBCF8}"/>
    <dgm:cxn modelId="{54D6A288-1EDC-4C86-B30B-D7906BF20C62}" srcId="{5B199AE9-3717-41BB-AF58-D8BB5C6E55F6}" destId="{F61D34A5-D1F3-488F-A1AB-29872F78EFA6}" srcOrd="0" destOrd="0" parTransId="{75C50F9B-ECE5-494D-B188-5E2FF82ED376}" sibTransId="{0BDD24E7-081A-40FC-A9F2-E1498377600B}"/>
    <dgm:cxn modelId="{9F853692-3F6E-4C32-8551-E533CB5DCCC3}" type="presOf" srcId="{6383C9A6-7341-43FD-A59D-6F6F7150DFF0}" destId="{912B830B-8BD7-4E04-B207-297374A531D9}" srcOrd="0" destOrd="0" presId="urn:microsoft.com/office/officeart/2005/8/layout/hierarchy1"/>
    <dgm:cxn modelId="{A82DBC93-5CAD-4708-9A68-7C285796746C}" srcId="{61F73962-C153-46AD-90BA-8CD62D7CB81B}" destId="{C86217D0-E517-4EC8-8351-68E33CC23319}" srcOrd="2" destOrd="0" parTransId="{54FDD555-72FB-4BDA-B8F0-9C69693ADA10}" sibTransId="{A35D69C9-9AFE-48BE-905A-D13A6D1E7A5D}"/>
    <dgm:cxn modelId="{25889895-C7E2-471F-93C9-DC532279FFF3}" srcId="{F61D34A5-D1F3-488F-A1AB-29872F78EFA6}" destId="{7E53F90E-B2C8-4D94-84B3-A254DBB79D29}" srcOrd="1" destOrd="0" parTransId="{3AB2113F-63DB-4DAB-8AC5-19167361C078}" sibTransId="{18C41384-2C0D-4F3F-93A6-3828FA836803}"/>
    <dgm:cxn modelId="{C15B9699-FE76-457D-B7E6-7380FACA2B84}" type="presOf" srcId="{97ADD2DA-4C37-4BAE-8130-CB371A508CAA}" destId="{F928C11F-B25E-4EB7-A7C0-1CEB24E9D477}" srcOrd="0" destOrd="0" presId="urn:microsoft.com/office/officeart/2005/8/layout/hierarchy1"/>
    <dgm:cxn modelId="{D31ACCA0-37C4-421C-AC6D-16C7A989F5D1}" type="presOf" srcId="{D38FBD03-2EE7-4BAE-A102-D321ACEE939D}" destId="{454EDA3B-4B2A-4BAE-AC44-0DE8972D0BA4}" srcOrd="0" destOrd="0" presId="urn:microsoft.com/office/officeart/2005/8/layout/hierarchy1"/>
    <dgm:cxn modelId="{5FC0FFA7-3C6B-47C9-8B94-9D8258B0DE2C}" srcId="{61F73962-C153-46AD-90BA-8CD62D7CB81B}" destId="{9851E4F4-2F91-4FC8-9C12-354ADD9DE7B4}" srcOrd="1" destOrd="0" parTransId="{F57D0143-E5DC-4C6D-B701-0E3449E085A2}" sibTransId="{976F0D5A-1AC9-48E3-AE74-FAD0E5A956E5}"/>
    <dgm:cxn modelId="{BCA500AD-2D6B-44C6-8D37-B87DF43DF11B}" srcId="{8F372042-8A18-4FE5-AC65-A0CF293A198F}" destId="{61F73962-C153-46AD-90BA-8CD62D7CB81B}" srcOrd="0" destOrd="0" parTransId="{41C34965-A93E-483C-B3C4-CC2C6F9D9057}" sibTransId="{5C6D3250-CF88-435B-BC0B-72ACACB94616}"/>
    <dgm:cxn modelId="{C39994AE-6324-4819-9101-E05A478EB11B}" type="presOf" srcId="{8F372042-8A18-4FE5-AC65-A0CF293A198F}" destId="{41F4D7A8-986E-4050-ADD5-9BB377C58DB7}" srcOrd="0" destOrd="0" presId="urn:microsoft.com/office/officeart/2005/8/layout/hierarchy1"/>
    <dgm:cxn modelId="{90219DD0-E93D-4652-BCC4-E689AEAFFE4B}" srcId="{F61D34A5-D1F3-488F-A1AB-29872F78EFA6}" destId="{C9EF4EC1-8A5A-4A78-AEB2-BDCC5D980C8C}" srcOrd="0" destOrd="0" parTransId="{D38FBD03-2EE7-4BAE-A102-D321ACEE939D}" sibTransId="{EB9BB105-B9EF-4EEA-B34A-2FFDB2D96C42}"/>
    <dgm:cxn modelId="{FA926DF0-56E7-429D-B09A-05D7EDF1B919}" type="presOf" srcId="{54FDD555-72FB-4BDA-B8F0-9C69693ADA10}" destId="{0268EF9E-30C5-466C-80BA-3A8F64CC44C5}" srcOrd="0" destOrd="0" presId="urn:microsoft.com/office/officeart/2005/8/layout/hierarchy1"/>
    <dgm:cxn modelId="{6D9C85F2-B6A4-4342-9802-F05931D37BB8}" type="presOf" srcId="{61F73962-C153-46AD-90BA-8CD62D7CB81B}" destId="{682095D1-F720-49D1-BE61-8ADCA44A5DA8}" srcOrd="0" destOrd="0" presId="urn:microsoft.com/office/officeart/2005/8/layout/hierarchy1"/>
    <dgm:cxn modelId="{158080F7-1386-4FD0-B9C8-6B01D4017882}" type="presOf" srcId="{C9EF4EC1-8A5A-4A78-AEB2-BDCC5D980C8C}" destId="{64CA6BB5-6EED-4D82-BFA4-65678B9EC282}" srcOrd="0" destOrd="0" presId="urn:microsoft.com/office/officeart/2005/8/layout/hierarchy1"/>
    <dgm:cxn modelId="{432144F9-BFA3-4306-A0F3-BCEA2E200EFD}" type="presOf" srcId="{7E53F90E-B2C8-4D94-84B3-A254DBB79D29}" destId="{1168205F-037A-4ED6-89BF-CAF4D76400F9}" srcOrd="0" destOrd="0" presId="urn:microsoft.com/office/officeart/2005/8/layout/hierarchy1"/>
    <dgm:cxn modelId="{0564DDCD-D1A2-4DAB-915B-67A60A3D55BB}" type="presParOf" srcId="{41F4D7A8-986E-4050-ADD5-9BB377C58DB7}" destId="{78DC37FA-3494-4391-A68F-07A01DD53286}" srcOrd="0" destOrd="0" presId="urn:microsoft.com/office/officeart/2005/8/layout/hierarchy1"/>
    <dgm:cxn modelId="{F69F3C33-4D85-49C5-BA39-1F8476BE9F94}" type="presParOf" srcId="{78DC37FA-3494-4391-A68F-07A01DD53286}" destId="{B96F1CE5-A275-4267-A1B4-792D63770CF4}" srcOrd="0" destOrd="0" presId="urn:microsoft.com/office/officeart/2005/8/layout/hierarchy1"/>
    <dgm:cxn modelId="{12539AFC-360B-4C2B-AF77-586A0CD50B7A}" type="presParOf" srcId="{B96F1CE5-A275-4267-A1B4-792D63770CF4}" destId="{D17CAD85-9E1D-4090-98F7-96F4C630858F}" srcOrd="0" destOrd="0" presId="urn:microsoft.com/office/officeart/2005/8/layout/hierarchy1"/>
    <dgm:cxn modelId="{6CC9FC57-D38C-4470-A53B-3B59DDB78F47}" type="presParOf" srcId="{B96F1CE5-A275-4267-A1B4-792D63770CF4}" destId="{682095D1-F720-49D1-BE61-8ADCA44A5DA8}" srcOrd="1" destOrd="0" presId="urn:microsoft.com/office/officeart/2005/8/layout/hierarchy1"/>
    <dgm:cxn modelId="{3A0FD579-D9A6-4792-84A3-315BC5CCB8A1}" type="presParOf" srcId="{78DC37FA-3494-4391-A68F-07A01DD53286}" destId="{224784B3-EDBF-4B7B-9D5C-04F7FA65C3AB}" srcOrd="1" destOrd="0" presId="urn:microsoft.com/office/officeart/2005/8/layout/hierarchy1"/>
    <dgm:cxn modelId="{B2E36AC8-4900-455E-9AB4-09B1C744C0E2}" type="presParOf" srcId="{224784B3-EDBF-4B7B-9D5C-04F7FA65C3AB}" destId="{F928C11F-B25E-4EB7-A7C0-1CEB24E9D477}" srcOrd="0" destOrd="0" presId="urn:microsoft.com/office/officeart/2005/8/layout/hierarchy1"/>
    <dgm:cxn modelId="{D68BFB08-F4C7-4678-B043-C05A6400B5C1}" type="presParOf" srcId="{224784B3-EDBF-4B7B-9D5C-04F7FA65C3AB}" destId="{6DD2FEDA-2D6E-485F-BC40-E0099BCF378E}" srcOrd="1" destOrd="0" presId="urn:microsoft.com/office/officeart/2005/8/layout/hierarchy1"/>
    <dgm:cxn modelId="{D6B72825-5FBA-46F3-A09F-F54E7ED14C02}" type="presParOf" srcId="{6DD2FEDA-2D6E-485F-BC40-E0099BCF378E}" destId="{876E1C8E-886B-44AB-A910-4F50CBF1DCE7}" srcOrd="0" destOrd="0" presId="urn:microsoft.com/office/officeart/2005/8/layout/hierarchy1"/>
    <dgm:cxn modelId="{15C79AEC-9531-44DF-8CDD-AE22664D1276}" type="presParOf" srcId="{876E1C8E-886B-44AB-A910-4F50CBF1DCE7}" destId="{E9E910D0-C802-4B88-9795-4C4C1D0995C2}" srcOrd="0" destOrd="0" presId="urn:microsoft.com/office/officeart/2005/8/layout/hierarchy1"/>
    <dgm:cxn modelId="{6CFA28D6-20F5-4DE1-BCAC-CE305EAE4887}" type="presParOf" srcId="{876E1C8E-886B-44AB-A910-4F50CBF1DCE7}" destId="{EE1EDB24-020A-429B-932E-9E2F4271412A}" srcOrd="1" destOrd="0" presId="urn:microsoft.com/office/officeart/2005/8/layout/hierarchy1"/>
    <dgm:cxn modelId="{0CC590EE-0BF2-4846-BC4B-8FF4E1E3CFC8}" type="presParOf" srcId="{6DD2FEDA-2D6E-485F-BC40-E0099BCF378E}" destId="{8099DA2A-0857-47DB-8E08-39ADF09137D4}" srcOrd="1" destOrd="0" presId="urn:microsoft.com/office/officeart/2005/8/layout/hierarchy1"/>
    <dgm:cxn modelId="{A9200761-F22C-4312-A215-BCA5F144337C}" type="presParOf" srcId="{8099DA2A-0857-47DB-8E08-39ADF09137D4}" destId="{CDA6409C-F7B4-4F55-8F03-A24491E71C65}" srcOrd="0" destOrd="0" presId="urn:microsoft.com/office/officeart/2005/8/layout/hierarchy1"/>
    <dgm:cxn modelId="{C7592220-900C-4FC5-B25E-B2E6A91690CB}" type="presParOf" srcId="{8099DA2A-0857-47DB-8E08-39ADF09137D4}" destId="{976A6AAC-A7FD-4191-AA10-9BB0C4AF678E}" srcOrd="1" destOrd="0" presId="urn:microsoft.com/office/officeart/2005/8/layout/hierarchy1"/>
    <dgm:cxn modelId="{BEFE3F7F-FC3E-4628-95ED-AFDEF87712CC}" type="presParOf" srcId="{976A6AAC-A7FD-4191-AA10-9BB0C4AF678E}" destId="{861BF75B-7F73-45AD-9DAA-1516F12FFDAD}" srcOrd="0" destOrd="0" presId="urn:microsoft.com/office/officeart/2005/8/layout/hierarchy1"/>
    <dgm:cxn modelId="{5CE346AA-A93E-42EB-8985-28AD9C40B987}" type="presParOf" srcId="{861BF75B-7F73-45AD-9DAA-1516F12FFDAD}" destId="{E2204E24-DA26-41FD-8089-83DDE437BFD5}" srcOrd="0" destOrd="0" presId="urn:microsoft.com/office/officeart/2005/8/layout/hierarchy1"/>
    <dgm:cxn modelId="{1E5193F9-7FD4-4C2C-8668-5060F1BCFB29}" type="presParOf" srcId="{861BF75B-7F73-45AD-9DAA-1516F12FFDAD}" destId="{15DE7003-39DD-423B-93E7-0771DFBD62BE}" srcOrd="1" destOrd="0" presId="urn:microsoft.com/office/officeart/2005/8/layout/hierarchy1"/>
    <dgm:cxn modelId="{E943A26E-6A01-4E53-B9EE-C6BB92E6E32F}" type="presParOf" srcId="{976A6AAC-A7FD-4191-AA10-9BB0C4AF678E}" destId="{9240CA2C-11B4-4372-8241-73218774EEC6}" srcOrd="1" destOrd="0" presId="urn:microsoft.com/office/officeart/2005/8/layout/hierarchy1"/>
    <dgm:cxn modelId="{2BCD1025-94E2-48FF-BBC4-C328F1D2EAF2}" type="presParOf" srcId="{9240CA2C-11B4-4372-8241-73218774EEC6}" destId="{454EDA3B-4B2A-4BAE-AC44-0DE8972D0BA4}" srcOrd="0" destOrd="0" presId="urn:microsoft.com/office/officeart/2005/8/layout/hierarchy1"/>
    <dgm:cxn modelId="{C8B11A4F-354E-4D84-8CF4-B64F8B4D2FDB}" type="presParOf" srcId="{9240CA2C-11B4-4372-8241-73218774EEC6}" destId="{061386F9-2740-4BF2-B718-AA15D72406A3}" srcOrd="1" destOrd="0" presId="urn:microsoft.com/office/officeart/2005/8/layout/hierarchy1"/>
    <dgm:cxn modelId="{9DC44E21-A991-4730-AA2C-F272D7EBA55F}" type="presParOf" srcId="{061386F9-2740-4BF2-B718-AA15D72406A3}" destId="{C8752E91-E061-4388-90AE-190EFAD83FB2}" srcOrd="0" destOrd="0" presId="urn:microsoft.com/office/officeart/2005/8/layout/hierarchy1"/>
    <dgm:cxn modelId="{81F3717C-123E-41D5-B09A-62184CDE3C77}" type="presParOf" srcId="{C8752E91-E061-4388-90AE-190EFAD83FB2}" destId="{AEDD79F2-F7AA-4E5C-B76E-91B82EB46862}" srcOrd="0" destOrd="0" presId="urn:microsoft.com/office/officeart/2005/8/layout/hierarchy1"/>
    <dgm:cxn modelId="{A463F5C8-6FD7-4CBE-AAEB-D99AC0EEACDB}" type="presParOf" srcId="{C8752E91-E061-4388-90AE-190EFAD83FB2}" destId="{64CA6BB5-6EED-4D82-BFA4-65678B9EC282}" srcOrd="1" destOrd="0" presId="urn:microsoft.com/office/officeart/2005/8/layout/hierarchy1"/>
    <dgm:cxn modelId="{73B42C6D-D1DD-4842-8703-3D8DAB1D1322}" type="presParOf" srcId="{061386F9-2740-4BF2-B718-AA15D72406A3}" destId="{3B7A1E27-5A33-473F-8FB9-6D28DF026075}" srcOrd="1" destOrd="0" presId="urn:microsoft.com/office/officeart/2005/8/layout/hierarchy1"/>
    <dgm:cxn modelId="{1E4B325B-C780-48F7-89F8-E401E4E9DA76}" type="presParOf" srcId="{9240CA2C-11B4-4372-8241-73218774EEC6}" destId="{105E0A66-3397-48BA-8ECD-DB6E06CEAA2E}" srcOrd="2" destOrd="0" presId="urn:microsoft.com/office/officeart/2005/8/layout/hierarchy1"/>
    <dgm:cxn modelId="{03EDA5E8-BF02-4BEA-9DE3-8AAC199DE8E9}" type="presParOf" srcId="{9240CA2C-11B4-4372-8241-73218774EEC6}" destId="{C47771E8-5C10-4888-82D4-1FDCE5FEB0D7}" srcOrd="3" destOrd="0" presId="urn:microsoft.com/office/officeart/2005/8/layout/hierarchy1"/>
    <dgm:cxn modelId="{87E1DE05-B738-4404-A477-C9FCF49DE367}" type="presParOf" srcId="{C47771E8-5C10-4888-82D4-1FDCE5FEB0D7}" destId="{AC5BC9FF-3D6D-4C28-8734-96FA75992501}" srcOrd="0" destOrd="0" presId="urn:microsoft.com/office/officeart/2005/8/layout/hierarchy1"/>
    <dgm:cxn modelId="{2469CF9A-59DE-4CF1-972C-83D5C462C42A}" type="presParOf" srcId="{AC5BC9FF-3D6D-4C28-8734-96FA75992501}" destId="{E9A031B5-BA45-45F3-995B-50CCA7F3CD3F}" srcOrd="0" destOrd="0" presId="urn:microsoft.com/office/officeart/2005/8/layout/hierarchy1"/>
    <dgm:cxn modelId="{FE49C98E-4FF6-442E-8262-0DA1E22A3027}" type="presParOf" srcId="{AC5BC9FF-3D6D-4C28-8734-96FA75992501}" destId="{1168205F-037A-4ED6-89BF-CAF4D76400F9}" srcOrd="1" destOrd="0" presId="urn:microsoft.com/office/officeart/2005/8/layout/hierarchy1"/>
    <dgm:cxn modelId="{99F1A0C7-BC02-4D91-9840-F0FE6F33A754}" type="presParOf" srcId="{C47771E8-5C10-4888-82D4-1FDCE5FEB0D7}" destId="{3787D7DD-2B70-49D6-B9A4-BFF978ACC0FF}" srcOrd="1" destOrd="0" presId="urn:microsoft.com/office/officeart/2005/8/layout/hierarchy1"/>
    <dgm:cxn modelId="{AA5A809D-9578-4BDE-A26C-4DB6C0DBFEDD}" type="presParOf" srcId="{9240CA2C-11B4-4372-8241-73218774EEC6}" destId="{912B830B-8BD7-4E04-B207-297374A531D9}" srcOrd="4" destOrd="0" presId="urn:microsoft.com/office/officeart/2005/8/layout/hierarchy1"/>
    <dgm:cxn modelId="{4F11A839-64C0-44EB-ACAB-E23BBB2B147B}" type="presParOf" srcId="{9240CA2C-11B4-4372-8241-73218774EEC6}" destId="{22D3718C-E8CB-4C7F-9F17-34FDC02F7027}" srcOrd="5" destOrd="0" presId="urn:microsoft.com/office/officeart/2005/8/layout/hierarchy1"/>
    <dgm:cxn modelId="{5D72B1E2-5129-4EE5-8E47-A717FC34C414}" type="presParOf" srcId="{22D3718C-E8CB-4C7F-9F17-34FDC02F7027}" destId="{8413C847-C1E3-4F3F-BA25-5E6A546FEB46}" srcOrd="0" destOrd="0" presId="urn:microsoft.com/office/officeart/2005/8/layout/hierarchy1"/>
    <dgm:cxn modelId="{1CB0876A-93A3-4A0A-9975-5F462BB3E2BC}" type="presParOf" srcId="{8413C847-C1E3-4F3F-BA25-5E6A546FEB46}" destId="{530E638E-A896-40F7-AFB2-BDECED12086B}" srcOrd="0" destOrd="0" presId="urn:microsoft.com/office/officeart/2005/8/layout/hierarchy1"/>
    <dgm:cxn modelId="{D0A667DC-C363-431F-95F1-D0035A6A376D}" type="presParOf" srcId="{8413C847-C1E3-4F3F-BA25-5E6A546FEB46}" destId="{72DE0360-0FD6-47D1-B88C-F5A2C1B3CC0A}" srcOrd="1" destOrd="0" presId="urn:microsoft.com/office/officeart/2005/8/layout/hierarchy1"/>
    <dgm:cxn modelId="{2628C5B7-A72A-4FF5-B36E-F4D72B828F9B}" type="presParOf" srcId="{22D3718C-E8CB-4C7F-9F17-34FDC02F7027}" destId="{C13C3543-12DC-4CD9-8275-0272F109B99C}" srcOrd="1" destOrd="0" presId="urn:microsoft.com/office/officeart/2005/8/layout/hierarchy1"/>
    <dgm:cxn modelId="{C265FAB3-045F-4073-9404-EBDF3904B8F2}" type="presParOf" srcId="{224784B3-EDBF-4B7B-9D5C-04F7FA65C3AB}" destId="{29E73DE2-E0C6-4FAF-B55F-9564B8B461F1}" srcOrd="2" destOrd="0" presId="urn:microsoft.com/office/officeart/2005/8/layout/hierarchy1"/>
    <dgm:cxn modelId="{647D6FD6-A45A-4F51-ABD8-18D993905EA0}" type="presParOf" srcId="{224784B3-EDBF-4B7B-9D5C-04F7FA65C3AB}" destId="{A1C09794-E7FA-477E-8CDB-43ADE6A73D75}" srcOrd="3" destOrd="0" presId="urn:microsoft.com/office/officeart/2005/8/layout/hierarchy1"/>
    <dgm:cxn modelId="{1D69F3F7-3945-4A8A-9837-27E2B726E721}" type="presParOf" srcId="{A1C09794-E7FA-477E-8CDB-43ADE6A73D75}" destId="{7FE5A4FB-A428-4C4B-B0F5-9F7865321409}" srcOrd="0" destOrd="0" presId="urn:microsoft.com/office/officeart/2005/8/layout/hierarchy1"/>
    <dgm:cxn modelId="{C0BBAB9C-EF64-4DB6-A2F6-87E90CC938D0}" type="presParOf" srcId="{7FE5A4FB-A428-4C4B-B0F5-9F7865321409}" destId="{8500C9B3-40B3-499F-97A6-8DF8554EB4A1}" srcOrd="0" destOrd="0" presId="urn:microsoft.com/office/officeart/2005/8/layout/hierarchy1"/>
    <dgm:cxn modelId="{32613458-300B-42D1-97E0-702F23557085}" type="presParOf" srcId="{7FE5A4FB-A428-4C4B-B0F5-9F7865321409}" destId="{E1EF7639-0832-4125-813D-12977DAAB538}" srcOrd="1" destOrd="0" presId="urn:microsoft.com/office/officeart/2005/8/layout/hierarchy1"/>
    <dgm:cxn modelId="{24483AFE-60D9-4D67-B7CB-DF0419FAB28B}" type="presParOf" srcId="{A1C09794-E7FA-477E-8CDB-43ADE6A73D75}" destId="{BE825D6D-3507-44E4-AAAB-5AB912B53BD3}" srcOrd="1" destOrd="0" presId="urn:microsoft.com/office/officeart/2005/8/layout/hierarchy1"/>
    <dgm:cxn modelId="{E856411C-BCF8-44E4-ACF6-BDB5CBA099CA}" type="presParOf" srcId="{224784B3-EDBF-4B7B-9D5C-04F7FA65C3AB}" destId="{0268EF9E-30C5-466C-80BA-3A8F64CC44C5}" srcOrd="4" destOrd="0" presId="urn:microsoft.com/office/officeart/2005/8/layout/hierarchy1"/>
    <dgm:cxn modelId="{94E34320-E6A8-41E9-8BEA-4775D596A775}" type="presParOf" srcId="{224784B3-EDBF-4B7B-9D5C-04F7FA65C3AB}" destId="{3AAD2729-E427-4ED1-80D9-9A4E1A28E571}" srcOrd="5" destOrd="0" presId="urn:microsoft.com/office/officeart/2005/8/layout/hierarchy1"/>
    <dgm:cxn modelId="{46F07BD8-878E-4434-8E98-1D2D7B6328B5}" type="presParOf" srcId="{3AAD2729-E427-4ED1-80D9-9A4E1A28E571}" destId="{8344635A-0C4D-4D60-BA80-A932EB3BBA00}" srcOrd="0" destOrd="0" presId="urn:microsoft.com/office/officeart/2005/8/layout/hierarchy1"/>
    <dgm:cxn modelId="{4BA8BA00-8075-47AC-97BE-74929B8C7341}" type="presParOf" srcId="{8344635A-0C4D-4D60-BA80-A932EB3BBA00}" destId="{7F45760F-C26A-483A-9A7B-2BF815B961AC}" srcOrd="0" destOrd="0" presId="urn:microsoft.com/office/officeart/2005/8/layout/hierarchy1"/>
    <dgm:cxn modelId="{FF9966BE-F0FF-4D00-AC79-1D1F084F087E}" type="presParOf" srcId="{8344635A-0C4D-4D60-BA80-A932EB3BBA00}" destId="{C7DF5156-86F5-454C-A7D3-8F50EA394ED1}" srcOrd="1" destOrd="0" presId="urn:microsoft.com/office/officeart/2005/8/layout/hierarchy1"/>
    <dgm:cxn modelId="{18019FA3-A22D-46C1-A546-247A6951AB68}" type="presParOf" srcId="{3AAD2729-E427-4ED1-80D9-9A4E1A28E571}" destId="{31CDCC76-270F-4B07-BDA4-EF28CB0E77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41513-1992-49D3-8370-728ACB73DF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549CB75-233E-4315-8CFB-34147590E310}">
      <dgm:prSet phldrT="[Text]"/>
      <dgm:spPr/>
      <dgm:t>
        <a:bodyPr/>
        <a:lstStyle/>
        <a:p>
          <a:r>
            <a:rPr lang="he-IL" dirty="0"/>
            <a:t>יחס אירוסין </a:t>
          </a:r>
          <a:r>
            <a:rPr lang="he-IL" dirty="0" err="1"/>
            <a:t>ונשואין</a:t>
          </a:r>
          <a:r>
            <a:rPr lang="he-IL" dirty="0"/>
            <a:t> לאישות</a:t>
          </a:r>
          <a:endParaRPr lang="en-IL" dirty="0"/>
        </a:p>
      </dgm:t>
    </dgm:pt>
    <dgm:pt modelId="{A3124FF4-F815-4584-8D03-861C504B174E}" type="parTrans" cxnId="{D2DD8CB5-4322-4781-8A00-EDCF3908E360}">
      <dgm:prSet/>
      <dgm:spPr/>
      <dgm:t>
        <a:bodyPr/>
        <a:lstStyle/>
        <a:p>
          <a:endParaRPr lang="en-IL"/>
        </a:p>
      </dgm:t>
    </dgm:pt>
    <dgm:pt modelId="{55D695A3-C558-41B9-9E32-B318AC8A4A2E}" type="sibTrans" cxnId="{D2DD8CB5-4322-4781-8A00-EDCF3908E360}">
      <dgm:prSet/>
      <dgm:spPr/>
      <dgm:t>
        <a:bodyPr/>
        <a:lstStyle/>
        <a:p>
          <a:endParaRPr lang="en-IL"/>
        </a:p>
      </dgm:t>
    </dgm:pt>
    <dgm:pt modelId="{82C3F16B-A8E0-462D-9805-4C44AFDEB697}">
      <dgm:prSet phldrT="[Text]"/>
      <dgm:spPr/>
      <dgm:t>
        <a:bodyPr/>
        <a:lstStyle/>
        <a:p>
          <a:r>
            <a:rPr lang="en-US" dirty="0"/>
            <a:t>Formalization of marriage, and Practical/Reality thereof</a:t>
          </a:r>
          <a:endParaRPr lang="en-IL" dirty="0"/>
        </a:p>
      </dgm:t>
    </dgm:pt>
    <dgm:pt modelId="{695459A0-4424-4E97-948E-D20504F7BB14}" type="parTrans" cxnId="{0FBDC83F-2FB0-4E70-8A64-BE1B86D39857}">
      <dgm:prSet/>
      <dgm:spPr/>
      <dgm:t>
        <a:bodyPr/>
        <a:lstStyle/>
        <a:p>
          <a:endParaRPr lang="en-IL"/>
        </a:p>
      </dgm:t>
    </dgm:pt>
    <dgm:pt modelId="{17BA3A62-7793-4D5E-B154-D5F8071C24A4}" type="sibTrans" cxnId="{0FBDC83F-2FB0-4E70-8A64-BE1B86D39857}">
      <dgm:prSet/>
      <dgm:spPr/>
      <dgm:t>
        <a:bodyPr/>
        <a:lstStyle/>
        <a:p>
          <a:endParaRPr lang="en-IL"/>
        </a:p>
      </dgm:t>
    </dgm:pt>
    <dgm:pt modelId="{64879707-8416-41AD-9E15-5A7039830EB5}">
      <dgm:prSet phldrT="[Text]"/>
      <dgm:spPr/>
      <dgm:t>
        <a:bodyPr/>
        <a:lstStyle/>
        <a:p>
          <a:r>
            <a:rPr lang="en-US" dirty="0"/>
            <a:t>Two elements/parts of Marriage- How is </a:t>
          </a:r>
          <a:r>
            <a:rPr lang="en-US" dirty="0" err="1"/>
            <a:t>Kinyan</a:t>
          </a:r>
          <a:r>
            <a:rPr lang="en-US" dirty="0"/>
            <a:t> part of marriage? </a:t>
          </a:r>
          <a:endParaRPr lang="en-IL" dirty="0"/>
        </a:p>
      </dgm:t>
    </dgm:pt>
    <dgm:pt modelId="{9485AB07-DC57-48B9-9168-D5EFA08A07EA}" type="parTrans" cxnId="{06A4CAF7-2EF6-4A8B-8E1B-6DB7AA5F8B49}">
      <dgm:prSet/>
      <dgm:spPr/>
      <dgm:t>
        <a:bodyPr/>
        <a:lstStyle/>
        <a:p>
          <a:endParaRPr lang="en-IL"/>
        </a:p>
      </dgm:t>
    </dgm:pt>
    <dgm:pt modelId="{DB3486EA-06AD-49F5-98F0-8B3EA72CD701}" type="sibTrans" cxnId="{06A4CAF7-2EF6-4A8B-8E1B-6DB7AA5F8B49}">
      <dgm:prSet/>
      <dgm:spPr/>
      <dgm:t>
        <a:bodyPr/>
        <a:lstStyle/>
        <a:p>
          <a:endParaRPr lang="en-IL"/>
        </a:p>
      </dgm:t>
    </dgm:pt>
    <dgm:pt modelId="{51602803-2760-48B2-8F32-098470D6984B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dirty="0" err="1"/>
            <a:t>ונשואין</a:t>
          </a:r>
          <a:r>
            <a:rPr lang="en-US" dirty="0"/>
            <a:t> together create Marriage as a two Step process</a:t>
          </a:r>
          <a:endParaRPr lang="en-IL" dirty="0"/>
        </a:p>
      </dgm:t>
    </dgm:pt>
    <dgm:pt modelId="{FD0E76BF-71A1-4B6B-95AF-FC1091D67EDA}" type="parTrans" cxnId="{8D0746D9-A226-439E-BBC2-3C3D1B66224E}">
      <dgm:prSet/>
      <dgm:spPr/>
      <dgm:t>
        <a:bodyPr/>
        <a:lstStyle/>
        <a:p>
          <a:endParaRPr lang="en-IL"/>
        </a:p>
      </dgm:t>
    </dgm:pt>
    <dgm:pt modelId="{46BD650E-8806-426B-99A0-68E65A171278}" type="sibTrans" cxnId="{8D0746D9-A226-439E-BBC2-3C3D1B66224E}">
      <dgm:prSet/>
      <dgm:spPr/>
      <dgm:t>
        <a:bodyPr/>
        <a:lstStyle/>
        <a:p>
          <a:endParaRPr lang="en-IL"/>
        </a:p>
      </dgm:t>
    </dgm:pt>
    <dgm:pt modelId="{79713F28-5270-4B6C-9978-C9C1BC373C1B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Formal legal process</a:t>
          </a:r>
          <a:endParaRPr lang="en-IL" dirty="0"/>
        </a:p>
      </dgm:t>
    </dgm:pt>
    <dgm:pt modelId="{4D5E80D8-D48A-4212-B085-03AC20D5C787}" type="parTrans" cxnId="{05C6A843-D9B7-4758-A2E3-7F692AF40958}">
      <dgm:prSet/>
      <dgm:spPr/>
      <dgm:t>
        <a:bodyPr/>
        <a:lstStyle/>
        <a:p>
          <a:endParaRPr lang="en-IL"/>
        </a:p>
      </dgm:t>
    </dgm:pt>
    <dgm:pt modelId="{DBDCDA8E-8236-4484-9C90-6BACE2844AB8}" type="sibTrans" cxnId="{05C6A843-D9B7-4758-A2E3-7F692AF40958}">
      <dgm:prSet/>
      <dgm:spPr/>
      <dgm:t>
        <a:bodyPr/>
        <a:lstStyle/>
        <a:p>
          <a:endParaRPr lang="en-IL"/>
        </a:p>
      </dgm:t>
    </dgm:pt>
    <dgm:pt modelId="{24FCABE7-5228-4F84-B4A5-B7F3B9172AE8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b="1" u="sng" dirty="0"/>
            <a:t>אוסר</a:t>
          </a:r>
          <a:r>
            <a:rPr lang="he-IL" dirty="0"/>
            <a:t>, ועומד בנפרד מנשואין</a:t>
          </a:r>
          <a:endParaRPr lang="en-IL" dirty="0"/>
        </a:p>
      </dgm:t>
    </dgm:pt>
    <dgm:pt modelId="{DF6B4B51-CCBD-425A-85E0-59201F7017A2}" type="parTrans" cxnId="{6ED05EA7-D071-494B-B52E-966689D74087}">
      <dgm:prSet/>
      <dgm:spPr/>
      <dgm:t>
        <a:bodyPr/>
        <a:lstStyle/>
        <a:p>
          <a:endParaRPr lang="en-IL"/>
        </a:p>
      </dgm:t>
    </dgm:pt>
    <dgm:pt modelId="{59EDB5DA-3686-473C-A8C1-AB60FCA3FD6F}" type="sibTrans" cxnId="{6ED05EA7-D071-494B-B52E-966689D74087}">
      <dgm:prSet/>
      <dgm:spPr/>
      <dgm:t>
        <a:bodyPr/>
        <a:lstStyle/>
        <a:p>
          <a:endParaRPr lang="en-IL"/>
        </a:p>
      </dgm:t>
    </dgm:pt>
    <dgm:pt modelId="{37812B3C-951F-4CBF-9760-0335793B1D72}">
      <dgm:prSet phldrT="[Text]"/>
      <dgm:spPr/>
      <dgm:t>
        <a:bodyPr/>
        <a:lstStyle/>
        <a:p>
          <a:r>
            <a:rPr lang="en-US" dirty="0"/>
            <a:t>The more we detach </a:t>
          </a:r>
          <a:r>
            <a:rPr lang="he-IL" dirty="0"/>
            <a:t>אירוסין</a:t>
          </a:r>
          <a:r>
            <a:rPr lang="en-US" dirty="0"/>
            <a:t> from </a:t>
          </a:r>
          <a:r>
            <a:rPr lang="he-IL" dirty="0"/>
            <a:t>אישות</a:t>
          </a:r>
          <a:r>
            <a:rPr lang="en-US" dirty="0"/>
            <a:t> the less we need to explain the role of </a:t>
          </a:r>
          <a:r>
            <a:rPr lang="he-IL" dirty="0"/>
            <a:t>קנין</a:t>
          </a:r>
          <a:endParaRPr lang="en-IL" dirty="0"/>
        </a:p>
      </dgm:t>
    </dgm:pt>
    <dgm:pt modelId="{FA20C984-2731-42D5-9D8A-A5292CD53B54}" type="parTrans" cxnId="{E2FBF9C2-FF7D-4A7F-944A-96BE5C6039C3}">
      <dgm:prSet/>
      <dgm:spPr/>
      <dgm:t>
        <a:bodyPr/>
        <a:lstStyle/>
        <a:p>
          <a:endParaRPr lang="en-IL"/>
        </a:p>
      </dgm:t>
    </dgm:pt>
    <dgm:pt modelId="{647C12CF-0075-4EB4-A706-7350AA891897}" type="sibTrans" cxnId="{E2FBF9C2-FF7D-4A7F-944A-96BE5C6039C3}">
      <dgm:prSet/>
      <dgm:spPr/>
      <dgm:t>
        <a:bodyPr/>
        <a:lstStyle/>
        <a:p>
          <a:endParaRPr lang="en-IL"/>
        </a:p>
      </dgm:t>
    </dgm:pt>
    <dgm:pt modelId="{3C88A9DA-0028-4508-AA2E-174D037702CD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</a:t>
          </a:r>
          <a:r>
            <a:rPr lang="he-IL" dirty="0"/>
            <a:t>אוסר</a:t>
          </a:r>
          <a:endParaRPr lang="en-IL" dirty="0"/>
        </a:p>
      </dgm:t>
    </dgm:pt>
    <dgm:pt modelId="{C7BD0ABF-6EC4-4626-BFD1-ED2F18AAF8AC}" type="parTrans" cxnId="{53335CC0-AE69-4F30-843F-7C6DE6402478}">
      <dgm:prSet/>
      <dgm:spPr/>
      <dgm:t>
        <a:bodyPr/>
        <a:lstStyle/>
        <a:p>
          <a:endParaRPr lang="en-IL"/>
        </a:p>
      </dgm:t>
    </dgm:pt>
    <dgm:pt modelId="{9A554453-F821-46AB-8917-5F7017C7020D}" type="sibTrans" cxnId="{53335CC0-AE69-4F30-843F-7C6DE6402478}">
      <dgm:prSet/>
      <dgm:spPr/>
      <dgm:t>
        <a:bodyPr/>
        <a:lstStyle/>
        <a:p>
          <a:endParaRPr lang="en-IL"/>
        </a:p>
      </dgm:t>
    </dgm:pt>
    <dgm:pt modelId="{2A15EAAD-39FE-4B0F-96C6-2D14B5539C6B}">
      <dgm:prSet phldrT="[Text]"/>
      <dgm:spPr/>
      <dgm:t>
        <a:bodyPr/>
        <a:lstStyle/>
        <a:p>
          <a:r>
            <a:rPr lang="en-US" dirty="0"/>
            <a:t>What does </a:t>
          </a:r>
          <a:r>
            <a:rPr lang="he-IL" dirty="0"/>
            <a:t>קנין</a:t>
          </a:r>
          <a:r>
            <a:rPr lang="en-US" dirty="0"/>
            <a:t> really mean? What is </a:t>
          </a:r>
          <a:r>
            <a:rPr lang="he-IL" dirty="0"/>
            <a:t>קנין</a:t>
          </a:r>
          <a:r>
            <a:rPr lang="en-US" dirty="0"/>
            <a:t> in general all about? </a:t>
          </a:r>
          <a:endParaRPr lang="en-IL" dirty="0"/>
        </a:p>
      </dgm:t>
    </dgm:pt>
    <dgm:pt modelId="{E5B4D0E0-CC0B-4B74-9913-5C26D58B12A1}" type="parTrans" cxnId="{FF5E30F1-F780-424F-BA29-4A2C8ED26838}">
      <dgm:prSet/>
      <dgm:spPr/>
      <dgm:t>
        <a:bodyPr/>
        <a:lstStyle/>
        <a:p>
          <a:endParaRPr lang="en-IL"/>
        </a:p>
      </dgm:t>
    </dgm:pt>
    <dgm:pt modelId="{3A105B64-CF57-457A-AF93-39F7A4D84484}" type="sibTrans" cxnId="{FF5E30F1-F780-424F-BA29-4A2C8ED26838}">
      <dgm:prSet/>
      <dgm:spPr/>
      <dgm:t>
        <a:bodyPr/>
        <a:lstStyle/>
        <a:p>
          <a:endParaRPr lang="en-IL"/>
        </a:p>
      </dgm:t>
    </dgm:pt>
    <dgm:pt modelId="{66EDA0D8-CFE4-4137-849C-257E4E94155C}">
      <dgm:prSet phldrT="[Text]"/>
      <dgm:spPr/>
      <dgm:t>
        <a:bodyPr/>
        <a:lstStyle/>
        <a:p>
          <a:r>
            <a:rPr lang="en-US" dirty="0"/>
            <a:t>Maybe we underestimate the financial component</a:t>
          </a:r>
          <a:endParaRPr lang="en-IL" dirty="0"/>
        </a:p>
      </dgm:t>
    </dgm:pt>
    <dgm:pt modelId="{39D8B933-CF11-4D0B-AB87-030938FC4042}" type="parTrans" cxnId="{DA5648B1-E9E2-411D-85E2-D0253F170E9A}">
      <dgm:prSet/>
      <dgm:spPr/>
      <dgm:t>
        <a:bodyPr/>
        <a:lstStyle/>
        <a:p>
          <a:endParaRPr lang="en-IL"/>
        </a:p>
      </dgm:t>
    </dgm:pt>
    <dgm:pt modelId="{193FD239-554C-442A-A9B1-48AC319B69DA}" type="sibTrans" cxnId="{DA5648B1-E9E2-411D-85E2-D0253F170E9A}">
      <dgm:prSet/>
      <dgm:spPr/>
      <dgm:t>
        <a:bodyPr/>
        <a:lstStyle/>
        <a:p>
          <a:endParaRPr lang="en-IL"/>
        </a:p>
      </dgm:t>
    </dgm:pt>
    <dgm:pt modelId="{D51E22DF-0FCC-4014-AB94-D133C2D6AEC7}" type="pres">
      <dgm:prSet presAssocID="{EEE41513-1992-49D3-8370-728ACB73DF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3A7989-BA33-4541-943F-560DC8B8F8CA}" type="pres">
      <dgm:prSet presAssocID="{4549CB75-233E-4315-8CFB-34147590E310}" presName="hierRoot1" presStyleCnt="0"/>
      <dgm:spPr/>
    </dgm:pt>
    <dgm:pt modelId="{51F5EAA4-2F1C-431E-BF1B-591722253ED7}" type="pres">
      <dgm:prSet presAssocID="{4549CB75-233E-4315-8CFB-34147590E310}" presName="composite" presStyleCnt="0"/>
      <dgm:spPr/>
    </dgm:pt>
    <dgm:pt modelId="{4FD3A963-0909-458A-A827-3554CED1F983}" type="pres">
      <dgm:prSet presAssocID="{4549CB75-233E-4315-8CFB-34147590E310}" presName="background" presStyleLbl="node0" presStyleIdx="0" presStyleCnt="1"/>
      <dgm:spPr/>
    </dgm:pt>
    <dgm:pt modelId="{1F0B6D53-A7CB-4026-9353-84DA8EF06DE0}" type="pres">
      <dgm:prSet presAssocID="{4549CB75-233E-4315-8CFB-34147590E310}" presName="text" presStyleLbl="fgAcc0" presStyleIdx="0" presStyleCnt="1">
        <dgm:presLayoutVars>
          <dgm:chPref val="3"/>
        </dgm:presLayoutVars>
      </dgm:prSet>
      <dgm:spPr/>
    </dgm:pt>
    <dgm:pt modelId="{1FDAF590-4F23-44E6-9AC6-1B33C0D7FD7F}" type="pres">
      <dgm:prSet presAssocID="{4549CB75-233E-4315-8CFB-34147590E310}" presName="hierChild2" presStyleCnt="0"/>
      <dgm:spPr/>
    </dgm:pt>
    <dgm:pt modelId="{427E6173-713E-4410-9202-1034B4EE0F99}" type="pres">
      <dgm:prSet presAssocID="{DF6B4B51-CCBD-425A-85E0-59201F7017A2}" presName="Name10" presStyleLbl="parChTrans1D2" presStyleIdx="0" presStyleCnt="2"/>
      <dgm:spPr/>
    </dgm:pt>
    <dgm:pt modelId="{59363F87-2BF4-4D71-A461-9361ACD83695}" type="pres">
      <dgm:prSet presAssocID="{24FCABE7-5228-4F84-B4A5-B7F3B9172AE8}" presName="hierRoot2" presStyleCnt="0"/>
      <dgm:spPr/>
    </dgm:pt>
    <dgm:pt modelId="{137CD8FE-B3E0-4970-AB76-DD71657064D4}" type="pres">
      <dgm:prSet presAssocID="{24FCABE7-5228-4F84-B4A5-B7F3B9172AE8}" presName="composite2" presStyleCnt="0"/>
      <dgm:spPr/>
    </dgm:pt>
    <dgm:pt modelId="{86773B38-BCDC-4C83-A955-67703144BD68}" type="pres">
      <dgm:prSet presAssocID="{24FCABE7-5228-4F84-B4A5-B7F3B9172AE8}" presName="background2" presStyleLbl="node2" presStyleIdx="0" presStyleCnt="2"/>
      <dgm:spPr/>
    </dgm:pt>
    <dgm:pt modelId="{67393F01-4A6E-4800-8EC1-864A856B3B87}" type="pres">
      <dgm:prSet presAssocID="{24FCABE7-5228-4F84-B4A5-B7F3B9172AE8}" presName="text2" presStyleLbl="fgAcc2" presStyleIdx="0" presStyleCnt="2">
        <dgm:presLayoutVars>
          <dgm:chPref val="3"/>
        </dgm:presLayoutVars>
      </dgm:prSet>
      <dgm:spPr/>
    </dgm:pt>
    <dgm:pt modelId="{7732A7C7-7D88-4D75-81C8-3C0BDA4708AC}" type="pres">
      <dgm:prSet presAssocID="{24FCABE7-5228-4F84-B4A5-B7F3B9172AE8}" presName="hierChild3" presStyleCnt="0"/>
      <dgm:spPr/>
    </dgm:pt>
    <dgm:pt modelId="{990888C8-C5AA-4B53-8DF8-190896A4F27F}" type="pres">
      <dgm:prSet presAssocID="{FA20C984-2731-42D5-9D8A-A5292CD53B54}" presName="Name17" presStyleLbl="parChTrans1D3" presStyleIdx="0" presStyleCnt="3"/>
      <dgm:spPr/>
    </dgm:pt>
    <dgm:pt modelId="{6F89C012-56A3-46FA-994F-2CD169285AF9}" type="pres">
      <dgm:prSet presAssocID="{37812B3C-951F-4CBF-9760-0335793B1D72}" presName="hierRoot3" presStyleCnt="0"/>
      <dgm:spPr/>
    </dgm:pt>
    <dgm:pt modelId="{EBB941E0-254B-4F82-BD93-29895EFA9677}" type="pres">
      <dgm:prSet presAssocID="{37812B3C-951F-4CBF-9760-0335793B1D72}" presName="composite3" presStyleCnt="0"/>
      <dgm:spPr/>
    </dgm:pt>
    <dgm:pt modelId="{42D0961A-0DC5-4798-884B-A96F4824846F}" type="pres">
      <dgm:prSet presAssocID="{37812B3C-951F-4CBF-9760-0335793B1D72}" presName="background3" presStyleLbl="node3" presStyleIdx="0" presStyleCnt="3"/>
      <dgm:spPr/>
    </dgm:pt>
    <dgm:pt modelId="{43B8884E-29CB-44A8-AFD7-7C6F1DA01EB4}" type="pres">
      <dgm:prSet presAssocID="{37812B3C-951F-4CBF-9760-0335793B1D72}" presName="text3" presStyleLbl="fgAcc3" presStyleIdx="0" presStyleCnt="3">
        <dgm:presLayoutVars>
          <dgm:chPref val="3"/>
        </dgm:presLayoutVars>
      </dgm:prSet>
      <dgm:spPr/>
    </dgm:pt>
    <dgm:pt modelId="{74CA4653-5D7A-47F0-886E-57FDA9ABC889}" type="pres">
      <dgm:prSet presAssocID="{37812B3C-951F-4CBF-9760-0335793B1D72}" presName="hierChild4" presStyleCnt="0"/>
      <dgm:spPr/>
    </dgm:pt>
    <dgm:pt modelId="{91574F0C-E5F9-41D8-848D-2EB31C8D5F29}" type="pres">
      <dgm:prSet presAssocID="{C7BD0ABF-6EC4-4626-BFD1-ED2F18AAF8AC}" presName="Name23" presStyleLbl="parChTrans1D4" presStyleIdx="0" presStyleCnt="4"/>
      <dgm:spPr/>
    </dgm:pt>
    <dgm:pt modelId="{A3FF6E9E-DF1E-456E-B774-234B5895DC13}" type="pres">
      <dgm:prSet presAssocID="{3C88A9DA-0028-4508-AA2E-174D037702CD}" presName="hierRoot4" presStyleCnt="0"/>
      <dgm:spPr/>
    </dgm:pt>
    <dgm:pt modelId="{AD2BA1D0-AC86-4BFA-98A5-C44AEB959B02}" type="pres">
      <dgm:prSet presAssocID="{3C88A9DA-0028-4508-AA2E-174D037702CD}" presName="composite4" presStyleCnt="0"/>
      <dgm:spPr/>
    </dgm:pt>
    <dgm:pt modelId="{CA4CAD5D-24E7-4055-9428-D8FE7515B130}" type="pres">
      <dgm:prSet presAssocID="{3C88A9DA-0028-4508-AA2E-174D037702CD}" presName="background4" presStyleLbl="node4" presStyleIdx="0" presStyleCnt="4"/>
      <dgm:spPr/>
    </dgm:pt>
    <dgm:pt modelId="{E549662C-0B1A-4E63-844E-5E34D69E4B5A}" type="pres">
      <dgm:prSet presAssocID="{3C88A9DA-0028-4508-AA2E-174D037702CD}" presName="text4" presStyleLbl="fgAcc4" presStyleIdx="0" presStyleCnt="4">
        <dgm:presLayoutVars>
          <dgm:chPref val="3"/>
        </dgm:presLayoutVars>
      </dgm:prSet>
      <dgm:spPr/>
    </dgm:pt>
    <dgm:pt modelId="{4AE234AA-2120-484B-897F-9A66E3A03FA7}" type="pres">
      <dgm:prSet presAssocID="{3C88A9DA-0028-4508-AA2E-174D037702CD}" presName="hierChild5" presStyleCnt="0"/>
      <dgm:spPr/>
    </dgm:pt>
    <dgm:pt modelId="{4E45F5F6-4E34-4E77-A430-D8ED261BE0C3}" type="pres">
      <dgm:prSet presAssocID="{FD0E76BF-71A1-4B6B-95AF-FC1091D67EDA}" presName="Name10" presStyleLbl="parChTrans1D2" presStyleIdx="1" presStyleCnt="2"/>
      <dgm:spPr/>
    </dgm:pt>
    <dgm:pt modelId="{0EB0D3F5-48FF-4952-B8BE-C60A572A59E2}" type="pres">
      <dgm:prSet presAssocID="{51602803-2760-48B2-8F32-098470D6984B}" presName="hierRoot2" presStyleCnt="0"/>
      <dgm:spPr/>
    </dgm:pt>
    <dgm:pt modelId="{3502904A-8F8E-43AB-B62E-6D063389F36A}" type="pres">
      <dgm:prSet presAssocID="{51602803-2760-48B2-8F32-098470D6984B}" presName="composite2" presStyleCnt="0"/>
      <dgm:spPr/>
    </dgm:pt>
    <dgm:pt modelId="{32567172-F974-4693-9BDF-CBF1A994FF4F}" type="pres">
      <dgm:prSet presAssocID="{51602803-2760-48B2-8F32-098470D6984B}" presName="background2" presStyleLbl="node2" presStyleIdx="1" presStyleCnt="2"/>
      <dgm:spPr/>
    </dgm:pt>
    <dgm:pt modelId="{1C277C3E-F77E-4726-BAE5-C6ECCAA621D5}" type="pres">
      <dgm:prSet presAssocID="{51602803-2760-48B2-8F32-098470D6984B}" presName="text2" presStyleLbl="fgAcc2" presStyleIdx="1" presStyleCnt="2">
        <dgm:presLayoutVars>
          <dgm:chPref val="3"/>
        </dgm:presLayoutVars>
      </dgm:prSet>
      <dgm:spPr/>
    </dgm:pt>
    <dgm:pt modelId="{5E81B671-EA58-4FC3-8B45-8D16E1F03402}" type="pres">
      <dgm:prSet presAssocID="{51602803-2760-48B2-8F32-098470D6984B}" presName="hierChild3" presStyleCnt="0"/>
      <dgm:spPr/>
    </dgm:pt>
    <dgm:pt modelId="{69445DF1-D528-4C51-824E-980804208D4E}" type="pres">
      <dgm:prSet presAssocID="{695459A0-4424-4E97-948E-D20504F7BB14}" presName="Name17" presStyleLbl="parChTrans1D3" presStyleIdx="1" presStyleCnt="3"/>
      <dgm:spPr/>
    </dgm:pt>
    <dgm:pt modelId="{DF53B8F5-287E-4A53-996C-B6B23A5C93DB}" type="pres">
      <dgm:prSet presAssocID="{82C3F16B-A8E0-462D-9805-4C44AFDEB697}" presName="hierRoot3" presStyleCnt="0"/>
      <dgm:spPr/>
    </dgm:pt>
    <dgm:pt modelId="{606C4E5D-74C6-40DA-B858-2D6C121A4C60}" type="pres">
      <dgm:prSet presAssocID="{82C3F16B-A8E0-462D-9805-4C44AFDEB697}" presName="composite3" presStyleCnt="0"/>
      <dgm:spPr/>
    </dgm:pt>
    <dgm:pt modelId="{F68B62BE-DCBE-4662-8DEF-E9E8DE4DE1E1}" type="pres">
      <dgm:prSet presAssocID="{82C3F16B-A8E0-462D-9805-4C44AFDEB697}" presName="background3" presStyleLbl="node3" presStyleIdx="1" presStyleCnt="3"/>
      <dgm:spPr/>
    </dgm:pt>
    <dgm:pt modelId="{8AB4440E-2C99-4946-800C-E515240C4B8D}" type="pres">
      <dgm:prSet presAssocID="{82C3F16B-A8E0-462D-9805-4C44AFDEB697}" presName="text3" presStyleLbl="fgAcc3" presStyleIdx="1" presStyleCnt="3">
        <dgm:presLayoutVars>
          <dgm:chPref val="3"/>
        </dgm:presLayoutVars>
      </dgm:prSet>
      <dgm:spPr/>
    </dgm:pt>
    <dgm:pt modelId="{BD0F1EA8-11A8-44D6-8D7D-0BBF0A14BAD5}" type="pres">
      <dgm:prSet presAssocID="{82C3F16B-A8E0-462D-9805-4C44AFDEB697}" presName="hierChild4" presStyleCnt="0"/>
      <dgm:spPr/>
    </dgm:pt>
    <dgm:pt modelId="{112F42EC-2358-4DA3-B5EF-57BFFB0A1E52}" type="pres">
      <dgm:prSet presAssocID="{4D5E80D8-D48A-4212-B085-03AC20D5C787}" presName="Name23" presStyleLbl="parChTrans1D4" presStyleIdx="1" presStyleCnt="4"/>
      <dgm:spPr/>
    </dgm:pt>
    <dgm:pt modelId="{7DAD182D-999A-44B7-B625-E46D9917B850}" type="pres">
      <dgm:prSet presAssocID="{79713F28-5270-4B6C-9978-C9C1BC373C1B}" presName="hierRoot4" presStyleCnt="0"/>
      <dgm:spPr/>
    </dgm:pt>
    <dgm:pt modelId="{92E0A42F-B1BE-467E-92D5-32D3F550903F}" type="pres">
      <dgm:prSet presAssocID="{79713F28-5270-4B6C-9978-C9C1BC373C1B}" presName="composite4" presStyleCnt="0"/>
      <dgm:spPr/>
    </dgm:pt>
    <dgm:pt modelId="{BC6DAB36-634A-4110-BC2A-AB312677EC57}" type="pres">
      <dgm:prSet presAssocID="{79713F28-5270-4B6C-9978-C9C1BC373C1B}" presName="background4" presStyleLbl="node4" presStyleIdx="1" presStyleCnt="4"/>
      <dgm:spPr/>
    </dgm:pt>
    <dgm:pt modelId="{596534A6-9CD7-456F-87CD-823213134B88}" type="pres">
      <dgm:prSet presAssocID="{79713F28-5270-4B6C-9978-C9C1BC373C1B}" presName="text4" presStyleLbl="fgAcc4" presStyleIdx="1" presStyleCnt="4">
        <dgm:presLayoutVars>
          <dgm:chPref val="3"/>
        </dgm:presLayoutVars>
      </dgm:prSet>
      <dgm:spPr/>
    </dgm:pt>
    <dgm:pt modelId="{687412C3-F471-496B-ACB7-2EC8CAF0D02C}" type="pres">
      <dgm:prSet presAssocID="{79713F28-5270-4B6C-9978-C9C1BC373C1B}" presName="hierChild5" presStyleCnt="0"/>
      <dgm:spPr/>
    </dgm:pt>
    <dgm:pt modelId="{DD37DB0A-F928-4522-95FC-7BA324ABD9EB}" type="pres">
      <dgm:prSet presAssocID="{9485AB07-DC57-48B9-9168-D5EFA08A07EA}" presName="Name17" presStyleLbl="parChTrans1D3" presStyleIdx="2" presStyleCnt="3"/>
      <dgm:spPr/>
    </dgm:pt>
    <dgm:pt modelId="{B3442588-484E-4DBA-B946-6FB1BADF5B65}" type="pres">
      <dgm:prSet presAssocID="{64879707-8416-41AD-9E15-5A7039830EB5}" presName="hierRoot3" presStyleCnt="0"/>
      <dgm:spPr/>
    </dgm:pt>
    <dgm:pt modelId="{6E63611A-8F62-4619-99A9-F3F6D1DFF046}" type="pres">
      <dgm:prSet presAssocID="{64879707-8416-41AD-9E15-5A7039830EB5}" presName="composite3" presStyleCnt="0"/>
      <dgm:spPr/>
    </dgm:pt>
    <dgm:pt modelId="{C318D661-6BD0-4FF7-9109-2FAF56B49790}" type="pres">
      <dgm:prSet presAssocID="{64879707-8416-41AD-9E15-5A7039830EB5}" presName="background3" presStyleLbl="node3" presStyleIdx="2" presStyleCnt="3"/>
      <dgm:spPr/>
    </dgm:pt>
    <dgm:pt modelId="{F1C7D88F-0833-4115-BAE4-85E1C3FDB879}" type="pres">
      <dgm:prSet presAssocID="{64879707-8416-41AD-9E15-5A7039830EB5}" presName="text3" presStyleLbl="fgAcc3" presStyleIdx="2" presStyleCnt="3">
        <dgm:presLayoutVars>
          <dgm:chPref val="3"/>
        </dgm:presLayoutVars>
      </dgm:prSet>
      <dgm:spPr/>
    </dgm:pt>
    <dgm:pt modelId="{D612F675-BD5A-4E77-A133-66E7F4E663D6}" type="pres">
      <dgm:prSet presAssocID="{64879707-8416-41AD-9E15-5A7039830EB5}" presName="hierChild4" presStyleCnt="0"/>
      <dgm:spPr/>
    </dgm:pt>
    <dgm:pt modelId="{882BBFFE-2E8F-4599-9DAA-A06EE448B0D2}" type="pres">
      <dgm:prSet presAssocID="{E5B4D0E0-CC0B-4B74-9913-5C26D58B12A1}" presName="Name23" presStyleLbl="parChTrans1D4" presStyleIdx="2" presStyleCnt="4"/>
      <dgm:spPr/>
    </dgm:pt>
    <dgm:pt modelId="{F7BA546A-5244-4AEE-9F09-DB7E606CBF38}" type="pres">
      <dgm:prSet presAssocID="{2A15EAAD-39FE-4B0F-96C6-2D14B5539C6B}" presName="hierRoot4" presStyleCnt="0"/>
      <dgm:spPr/>
    </dgm:pt>
    <dgm:pt modelId="{C61430CD-4CBD-410B-A314-42051734FD51}" type="pres">
      <dgm:prSet presAssocID="{2A15EAAD-39FE-4B0F-96C6-2D14B5539C6B}" presName="composite4" presStyleCnt="0"/>
      <dgm:spPr/>
    </dgm:pt>
    <dgm:pt modelId="{ACF44E2F-826E-46A7-9D1A-2DC0F334D8AA}" type="pres">
      <dgm:prSet presAssocID="{2A15EAAD-39FE-4B0F-96C6-2D14B5539C6B}" presName="background4" presStyleLbl="node4" presStyleIdx="2" presStyleCnt="4"/>
      <dgm:spPr/>
    </dgm:pt>
    <dgm:pt modelId="{D24D5405-0F1A-4779-9CC5-E9F8D1C17B77}" type="pres">
      <dgm:prSet presAssocID="{2A15EAAD-39FE-4B0F-96C6-2D14B5539C6B}" presName="text4" presStyleLbl="fgAcc4" presStyleIdx="2" presStyleCnt="4">
        <dgm:presLayoutVars>
          <dgm:chPref val="3"/>
        </dgm:presLayoutVars>
      </dgm:prSet>
      <dgm:spPr/>
    </dgm:pt>
    <dgm:pt modelId="{519B312B-BE29-4428-9C97-1F27B815BD66}" type="pres">
      <dgm:prSet presAssocID="{2A15EAAD-39FE-4B0F-96C6-2D14B5539C6B}" presName="hierChild5" presStyleCnt="0"/>
      <dgm:spPr/>
    </dgm:pt>
    <dgm:pt modelId="{7C77BEAA-673F-41C8-9275-47C12C01A30E}" type="pres">
      <dgm:prSet presAssocID="{39D8B933-CF11-4D0B-AB87-030938FC4042}" presName="Name23" presStyleLbl="parChTrans1D4" presStyleIdx="3" presStyleCnt="4"/>
      <dgm:spPr/>
    </dgm:pt>
    <dgm:pt modelId="{BFA7306A-09BD-4439-B20D-184B4126CB02}" type="pres">
      <dgm:prSet presAssocID="{66EDA0D8-CFE4-4137-849C-257E4E94155C}" presName="hierRoot4" presStyleCnt="0"/>
      <dgm:spPr/>
    </dgm:pt>
    <dgm:pt modelId="{8068AD09-30D9-4FB4-9273-C39D6BE0FABF}" type="pres">
      <dgm:prSet presAssocID="{66EDA0D8-CFE4-4137-849C-257E4E94155C}" presName="composite4" presStyleCnt="0"/>
      <dgm:spPr/>
    </dgm:pt>
    <dgm:pt modelId="{6E79CC7E-3747-45D5-870C-3C0BFE16B810}" type="pres">
      <dgm:prSet presAssocID="{66EDA0D8-CFE4-4137-849C-257E4E94155C}" presName="background4" presStyleLbl="node4" presStyleIdx="3" presStyleCnt="4"/>
      <dgm:spPr/>
    </dgm:pt>
    <dgm:pt modelId="{733618E6-4A5F-4E11-8697-A0C3118C7EB3}" type="pres">
      <dgm:prSet presAssocID="{66EDA0D8-CFE4-4137-849C-257E4E94155C}" presName="text4" presStyleLbl="fgAcc4" presStyleIdx="3" presStyleCnt="4">
        <dgm:presLayoutVars>
          <dgm:chPref val="3"/>
        </dgm:presLayoutVars>
      </dgm:prSet>
      <dgm:spPr/>
    </dgm:pt>
    <dgm:pt modelId="{98BBFC7D-8BCD-4ECF-868A-526E0944D20F}" type="pres">
      <dgm:prSet presAssocID="{66EDA0D8-CFE4-4137-849C-257E4E94155C}" presName="hierChild5" presStyleCnt="0"/>
      <dgm:spPr/>
    </dgm:pt>
  </dgm:ptLst>
  <dgm:cxnLst>
    <dgm:cxn modelId="{315ABA00-CE65-40CE-98DB-073AE1AAC3D1}" type="presOf" srcId="{9485AB07-DC57-48B9-9168-D5EFA08A07EA}" destId="{DD37DB0A-F928-4522-95FC-7BA324ABD9EB}" srcOrd="0" destOrd="0" presId="urn:microsoft.com/office/officeart/2005/8/layout/hierarchy1"/>
    <dgm:cxn modelId="{2FBAE622-F379-4942-9730-E585DCE88BC2}" type="presOf" srcId="{EEE41513-1992-49D3-8370-728ACB73DF2B}" destId="{D51E22DF-0FCC-4014-AB94-D133C2D6AEC7}" srcOrd="0" destOrd="0" presId="urn:microsoft.com/office/officeart/2005/8/layout/hierarchy1"/>
    <dgm:cxn modelId="{9AF1623D-0569-49D6-9680-9603DDB7D48F}" type="presOf" srcId="{4549CB75-233E-4315-8CFB-34147590E310}" destId="{1F0B6D53-A7CB-4026-9353-84DA8EF06DE0}" srcOrd="0" destOrd="0" presId="urn:microsoft.com/office/officeart/2005/8/layout/hierarchy1"/>
    <dgm:cxn modelId="{C034583D-1F6D-492C-AFAB-8164DF951D9D}" type="presOf" srcId="{695459A0-4424-4E97-948E-D20504F7BB14}" destId="{69445DF1-D528-4C51-824E-980804208D4E}" srcOrd="0" destOrd="0" presId="urn:microsoft.com/office/officeart/2005/8/layout/hierarchy1"/>
    <dgm:cxn modelId="{0FBDC83F-2FB0-4E70-8A64-BE1B86D39857}" srcId="{51602803-2760-48B2-8F32-098470D6984B}" destId="{82C3F16B-A8E0-462D-9805-4C44AFDEB697}" srcOrd="0" destOrd="0" parTransId="{695459A0-4424-4E97-948E-D20504F7BB14}" sibTransId="{17BA3A62-7793-4D5E-B154-D5F8071C24A4}"/>
    <dgm:cxn modelId="{4517BB5C-E754-4E26-A121-D314FEB33B8B}" type="presOf" srcId="{2A15EAAD-39FE-4B0F-96C6-2D14B5539C6B}" destId="{D24D5405-0F1A-4779-9CC5-E9F8D1C17B77}" srcOrd="0" destOrd="0" presId="urn:microsoft.com/office/officeart/2005/8/layout/hierarchy1"/>
    <dgm:cxn modelId="{971A3641-4234-426A-BA79-B9A82F136AB8}" type="presOf" srcId="{FD0E76BF-71A1-4B6B-95AF-FC1091D67EDA}" destId="{4E45F5F6-4E34-4E77-A430-D8ED261BE0C3}" srcOrd="0" destOrd="0" presId="urn:microsoft.com/office/officeart/2005/8/layout/hierarchy1"/>
    <dgm:cxn modelId="{05C6A843-D9B7-4758-A2E3-7F692AF40958}" srcId="{82C3F16B-A8E0-462D-9805-4C44AFDEB697}" destId="{79713F28-5270-4B6C-9978-C9C1BC373C1B}" srcOrd="0" destOrd="0" parTransId="{4D5E80D8-D48A-4212-B085-03AC20D5C787}" sibTransId="{DBDCDA8E-8236-4484-9C90-6BACE2844AB8}"/>
    <dgm:cxn modelId="{7C3D6C6C-B6A4-4125-AE0A-E5C5142ABC02}" type="presOf" srcId="{82C3F16B-A8E0-462D-9805-4C44AFDEB697}" destId="{8AB4440E-2C99-4946-800C-E515240C4B8D}" srcOrd="0" destOrd="0" presId="urn:microsoft.com/office/officeart/2005/8/layout/hierarchy1"/>
    <dgm:cxn modelId="{B862434D-5D8C-4C63-9D6F-6123C6407DC1}" type="presOf" srcId="{3C88A9DA-0028-4508-AA2E-174D037702CD}" destId="{E549662C-0B1A-4E63-844E-5E34D69E4B5A}" srcOrd="0" destOrd="0" presId="urn:microsoft.com/office/officeart/2005/8/layout/hierarchy1"/>
    <dgm:cxn modelId="{BC58CE82-AB68-4782-B157-4481AD88BD3A}" type="presOf" srcId="{79713F28-5270-4B6C-9978-C9C1BC373C1B}" destId="{596534A6-9CD7-456F-87CD-823213134B88}" srcOrd="0" destOrd="0" presId="urn:microsoft.com/office/officeart/2005/8/layout/hierarchy1"/>
    <dgm:cxn modelId="{7BBB6B8C-5D93-4CAE-8FA1-BD901F5F55D6}" type="presOf" srcId="{66EDA0D8-CFE4-4137-849C-257E4E94155C}" destId="{733618E6-4A5F-4E11-8697-A0C3118C7EB3}" srcOrd="0" destOrd="0" presId="urn:microsoft.com/office/officeart/2005/8/layout/hierarchy1"/>
    <dgm:cxn modelId="{ABB0228D-F4E3-46BB-8469-93474F252A67}" type="presOf" srcId="{51602803-2760-48B2-8F32-098470D6984B}" destId="{1C277C3E-F77E-4726-BAE5-C6ECCAA621D5}" srcOrd="0" destOrd="0" presId="urn:microsoft.com/office/officeart/2005/8/layout/hierarchy1"/>
    <dgm:cxn modelId="{04C8118E-5BAF-40F8-9EC8-110FA6F32726}" type="presOf" srcId="{FA20C984-2731-42D5-9D8A-A5292CD53B54}" destId="{990888C8-C5AA-4B53-8DF8-190896A4F27F}" srcOrd="0" destOrd="0" presId="urn:microsoft.com/office/officeart/2005/8/layout/hierarchy1"/>
    <dgm:cxn modelId="{4EFBF6A2-792A-489B-8D75-6AD2CA6AFEF6}" type="presOf" srcId="{24FCABE7-5228-4F84-B4A5-B7F3B9172AE8}" destId="{67393F01-4A6E-4800-8EC1-864A856B3B87}" srcOrd="0" destOrd="0" presId="urn:microsoft.com/office/officeart/2005/8/layout/hierarchy1"/>
    <dgm:cxn modelId="{6ED05EA7-D071-494B-B52E-966689D74087}" srcId="{4549CB75-233E-4315-8CFB-34147590E310}" destId="{24FCABE7-5228-4F84-B4A5-B7F3B9172AE8}" srcOrd="0" destOrd="0" parTransId="{DF6B4B51-CCBD-425A-85E0-59201F7017A2}" sibTransId="{59EDB5DA-3686-473C-A8C1-AB60FCA3FD6F}"/>
    <dgm:cxn modelId="{DA5648B1-E9E2-411D-85E2-D0253F170E9A}" srcId="{64879707-8416-41AD-9E15-5A7039830EB5}" destId="{66EDA0D8-CFE4-4137-849C-257E4E94155C}" srcOrd="1" destOrd="0" parTransId="{39D8B933-CF11-4D0B-AB87-030938FC4042}" sibTransId="{193FD239-554C-442A-A9B1-48AC319B69DA}"/>
    <dgm:cxn modelId="{D2DD8CB5-4322-4781-8A00-EDCF3908E360}" srcId="{EEE41513-1992-49D3-8370-728ACB73DF2B}" destId="{4549CB75-233E-4315-8CFB-34147590E310}" srcOrd="0" destOrd="0" parTransId="{A3124FF4-F815-4584-8D03-861C504B174E}" sibTransId="{55D695A3-C558-41B9-9E32-B318AC8A4A2E}"/>
    <dgm:cxn modelId="{75452FBC-E825-437D-9709-A66A02E751CD}" type="presOf" srcId="{4D5E80D8-D48A-4212-B085-03AC20D5C787}" destId="{112F42EC-2358-4DA3-B5EF-57BFFB0A1E52}" srcOrd="0" destOrd="0" presId="urn:microsoft.com/office/officeart/2005/8/layout/hierarchy1"/>
    <dgm:cxn modelId="{53335CC0-AE69-4F30-843F-7C6DE6402478}" srcId="{37812B3C-951F-4CBF-9760-0335793B1D72}" destId="{3C88A9DA-0028-4508-AA2E-174D037702CD}" srcOrd="0" destOrd="0" parTransId="{C7BD0ABF-6EC4-4626-BFD1-ED2F18AAF8AC}" sibTransId="{9A554453-F821-46AB-8917-5F7017C7020D}"/>
    <dgm:cxn modelId="{E2FBF9C2-FF7D-4A7F-944A-96BE5C6039C3}" srcId="{24FCABE7-5228-4F84-B4A5-B7F3B9172AE8}" destId="{37812B3C-951F-4CBF-9760-0335793B1D72}" srcOrd="0" destOrd="0" parTransId="{FA20C984-2731-42D5-9D8A-A5292CD53B54}" sibTransId="{647C12CF-0075-4EB4-A706-7350AA891897}"/>
    <dgm:cxn modelId="{D05303CC-11C2-458D-B7B1-9D9111AF0DAA}" type="presOf" srcId="{37812B3C-951F-4CBF-9760-0335793B1D72}" destId="{43B8884E-29CB-44A8-AFD7-7C6F1DA01EB4}" srcOrd="0" destOrd="0" presId="urn:microsoft.com/office/officeart/2005/8/layout/hierarchy1"/>
    <dgm:cxn modelId="{4CA7C5D2-18AD-4BBF-8788-694C3A1D3E63}" type="presOf" srcId="{DF6B4B51-CCBD-425A-85E0-59201F7017A2}" destId="{427E6173-713E-4410-9202-1034B4EE0F99}" srcOrd="0" destOrd="0" presId="urn:microsoft.com/office/officeart/2005/8/layout/hierarchy1"/>
    <dgm:cxn modelId="{80CE33D9-C1D9-4A4F-959C-D0C207F25857}" type="presOf" srcId="{39D8B933-CF11-4D0B-AB87-030938FC4042}" destId="{7C77BEAA-673F-41C8-9275-47C12C01A30E}" srcOrd="0" destOrd="0" presId="urn:microsoft.com/office/officeart/2005/8/layout/hierarchy1"/>
    <dgm:cxn modelId="{8D0746D9-A226-439E-BBC2-3C3D1B66224E}" srcId="{4549CB75-233E-4315-8CFB-34147590E310}" destId="{51602803-2760-48B2-8F32-098470D6984B}" srcOrd="1" destOrd="0" parTransId="{FD0E76BF-71A1-4B6B-95AF-FC1091D67EDA}" sibTransId="{46BD650E-8806-426B-99A0-68E65A171278}"/>
    <dgm:cxn modelId="{61D240E4-1EC5-4521-B86E-DD8ABEB8F2D3}" type="presOf" srcId="{E5B4D0E0-CC0B-4B74-9913-5C26D58B12A1}" destId="{882BBFFE-2E8F-4599-9DAA-A06EE448B0D2}" srcOrd="0" destOrd="0" presId="urn:microsoft.com/office/officeart/2005/8/layout/hierarchy1"/>
    <dgm:cxn modelId="{FF5E30F1-F780-424F-BA29-4A2C8ED26838}" srcId="{64879707-8416-41AD-9E15-5A7039830EB5}" destId="{2A15EAAD-39FE-4B0F-96C6-2D14B5539C6B}" srcOrd="0" destOrd="0" parTransId="{E5B4D0E0-CC0B-4B74-9913-5C26D58B12A1}" sibTransId="{3A105B64-CF57-457A-AF93-39F7A4D84484}"/>
    <dgm:cxn modelId="{607CCBF3-D547-42E5-BEA7-F1B5BF311693}" type="presOf" srcId="{64879707-8416-41AD-9E15-5A7039830EB5}" destId="{F1C7D88F-0833-4115-BAE4-85E1C3FDB879}" srcOrd="0" destOrd="0" presId="urn:microsoft.com/office/officeart/2005/8/layout/hierarchy1"/>
    <dgm:cxn modelId="{06A4CAF7-2EF6-4A8B-8E1B-6DB7AA5F8B49}" srcId="{51602803-2760-48B2-8F32-098470D6984B}" destId="{64879707-8416-41AD-9E15-5A7039830EB5}" srcOrd="1" destOrd="0" parTransId="{9485AB07-DC57-48B9-9168-D5EFA08A07EA}" sibTransId="{DB3486EA-06AD-49F5-98F0-8B3EA72CD701}"/>
    <dgm:cxn modelId="{A13241FC-FFF4-41BA-ACBB-89CFCBC6D20D}" type="presOf" srcId="{C7BD0ABF-6EC4-4626-BFD1-ED2F18AAF8AC}" destId="{91574F0C-E5F9-41D8-848D-2EB31C8D5F29}" srcOrd="0" destOrd="0" presId="urn:microsoft.com/office/officeart/2005/8/layout/hierarchy1"/>
    <dgm:cxn modelId="{D0A0BC43-2B52-442D-92C5-1A8847E176FB}" type="presParOf" srcId="{D51E22DF-0FCC-4014-AB94-D133C2D6AEC7}" destId="{A83A7989-BA33-4541-943F-560DC8B8F8CA}" srcOrd="0" destOrd="0" presId="urn:microsoft.com/office/officeart/2005/8/layout/hierarchy1"/>
    <dgm:cxn modelId="{48AD0C9B-4576-41CE-91A4-DA789286E1B9}" type="presParOf" srcId="{A83A7989-BA33-4541-943F-560DC8B8F8CA}" destId="{51F5EAA4-2F1C-431E-BF1B-591722253ED7}" srcOrd="0" destOrd="0" presId="urn:microsoft.com/office/officeart/2005/8/layout/hierarchy1"/>
    <dgm:cxn modelId="{EEC724CE-31C9-4A21-8150-E737340D753C}" type="presParOf" srcId="{51F5EAA4-2F1C-431E-BF1B-591722253ED7}" destId="{4FD3A963-0909-458A-A827-3554CED1F983}" srcOrd="0" destOrd="0" presId="urn:microsoft.com/office/officeart/2005/8/layout/hierarchy1"/>
    <dgm:cxn modelId="{02CC7DA2-7C1B-4075-96D7-4977CDBA1162}" type="presParOf" srcId="{51F5EAA4-2F1C-431E-BF1B-591722253ED7}" destId="{1F0B6D53-A7CB-4026-9353-84DA8EF06DE0}" srcOrd="1" destOrd="0" presId="urn:microsoft.com/office/officeart/2005/8/layout/hierarchy1"/>
    <dgm:cxn modelId="{6340D41B-2717-4ED8-952B-20AA8C4D61D2}" type="presParOf" srcId="{A83A7989-BA33-4541-943F-560DC8B8F8CA}" destId="{1FDAF590-4F23-44E6-9AC6-1B33C0D7FD7F}" srcOrd="1" destOrd="0" presId="urn:microsoft.com/office/officeart/2005/8/layout/hierarchy1"/>
    <dgm:cxn modelId="{45E51077-1C78-4030-9DCE-3B2594A16E70}" type="presParOf" srcId="{1FDAF590-4F23-44E6-9AC6-1B33C0D7FD7F}" destId="{427E6173-713E-4410-9202-1034B4EE0F99}" srcOrd="0" destOrd="0" presId="urn:microsoft.com/office/officeart/2005/8/layout/hierarchy1"/>
    <dgm:cxn modelId="{26FD3DF7-0571-453B-B43C-7DAA81B3554C}" type="presParOf" srcId="{1FDAF590-4F23-44E6-9AC6-1B33C0D7FD7F}" destId="{59363F87-2BF4-4D71-A461-9361ACD83695}" srcOrd="1" destOrd="0" presId="urn:microsoft.com/office/officeart/2005/8/layout/hierarchy1"/>
    <dgm:cxn modelId="{635C0431-F3FB-4476-8BA1-518C0A8748E9}" type="presParOf" srcId="{59363F87-2BF4-4D71-A461-9361ACD83695}" destId="{137CD8FE-B3E0-4970-AB76-DD71657064D4}" srcOrd="0" destOrd="0" presId="urn:microsoft.com/office/officeart/2005/8/layout/hierarchy1"/>
    <dgm:cxn modelId="{3B779E31-3901-4026-ADD1-7F401725997D}" type="presParOf" srcId="{137CD8FE-B3E0-4970-AB76-DD71657064D4}" destId="{86773B38-BCDC-4C83-A955-67703144BD68}" srcOrd="0" destOrd="0" presId="urn:microsoft.com/office/officeart/2005/8/layout/hierarchy1"/>
    <dgm:cxn modelId="{E5635A73-4960-4AFF-B5FE-31047578BA2D}" type="presParOf" srcId="{137CD8FE-B3E0-4970-AB76-DD71657064D4}" destId="{67393F01-4A6E-4800-8EC1-864A856B3B87}" srcOrd="1" destOrd="0" presId="urn:microsoft.com/office/officeart/2005/8/layout/hierarchy1"/>
    <dgm:cxn modelId="{B38755AB-7A44-44BF-A7BF-8A5F5F0B30B8}" type="presParOf" srcId="{59363F87-2BF4-4D71-A461-9361ACD83695}" destId="{7732A7C7-7D88-4D75-81C8-3C0BDA4708AC}" srcOrd="1" destOrd="0" presId="urn:microsoft.com/office/officeart/2005/8/layout/hierarchy1"/>
    <dgm:cxn modelId="{5F2D283D-310D-4B7E-851E-C75EA2940BEE}" type="presParOf" srcId="{7732A7C7-7D88-4D75-81C8-3C0BDA4708AC}" destId="{990888C8-C5AA-4B53-8DF8-190896A4F27F}" srcOrd="0" destOrd="0" presId="urn:microsoft.com/office/officeart/2005/8/layout/hierarchy1"/>
    <dgm:cxn modelId="{FE856E89-2AB5-4461-B0AB-19005EC8768D}" type="presParOf" srcId="{7732A7C7-7D88-4D75-81C8-3C0BDA4708AC}" destId="{6F89C012-56A3-46FA-994F-2CD169285AF9}" srcOrd="1" destOrd="0" presId="urn:microsoft.com/office/officeart/2005/8/layout/hierarchy1"/>
    <dgm:cxn modelId="{BB6025A4-9AD3-4E92-B841-21F5A0FBA0EB}" type="presParOf" srcId="{6F89C012-56A3-46FA-994F-2CD169285AF9}" destId="{EBB941E0-254B-4F82-BD93-29895EFA9677}" srcOrd="0" destOrd="0" presId="urn:microsoft.com/office/officeart/2005/8/layout/hierarchy1"/>
    <dgm:cxn modelId="{4A184464-7BB1-41C0-B0A0-FAEF1DD80297}" type="presParOf" srcId="{EBB941E0-254B-4F82-BD93-29895EFA9677}" destId="{42D0961A-0DC5-4798-884B-A96F4824846F}" srcOrd="0" destOrd="0" presId="urn:microsoft.com/office/officeart/2005/8/layout/hierarchy1"/>
    <dgm:cxn modelId="{BB9A7D59-D93D-4F3E-B99F-4019C699D9F1}" type="presParOf" srcId="{EBB941E0-254B-4F82-BD93-29895EFA9677}" destId="{43B8884E-29CB-44A8-AFD7-7C6F1DA01EB4}" srcOrd="1" destOrd="0" presId="urn:microsoft.com/office/officeart/2005/8/layout/hierarchy1"/>
    <dgm:cxn modelId="{8D55141A-131B-4286-9B6D-73DE2C5E1892}" type="presParOf" srcId="{6F89C012-56A3-46FA-994F-2CD169285AF9}" destId="{74CA4653-5D7A-47F0-886E-57FDA9ABC889}" srcOrd="1" destOrd="0" presId="urn:microsoft.com/office/officeart/2005/8/layout/hierarchy1"/>
    <dgm:cxn modelId="{4425A905-09D0-46DA-9503-6A97719ADD7F}" type="presParOf" srcId="{74CA4653-5D7A-47F0-886E-57FDA9ABC889}" destId="{91574F0C-E5F9-41D8-848D-2EB31C8D5F29}" srcOrd="0" destOrd="0" presId="urn:microsoft.com/office/officeart/2005/8/layout/hierarchy1"/>
    <dgm:cxn modelId="{29B97A2B-FB6C-4FFE-96A7-D93C97E76035}" type="presParOf" srcId="{74CA4653-5D7A-47F0-886E-57FDA9ABC889}" destId="{A3FF6E9E-DF1E-456E-B774-234B5895DC13}" srcOrd="1" destOrd="0" presId="urn:microsoft.com/office/officeart/2005/8/layout/hierarchy1"/>
    <dgm:cxn modelId="{B825C820-C111-4954-B3C2-2EF61717800D}" type="presParOf" srcId="{A3FF6E9E-DF1E-456E-B774-234B5895DC13}" destId="{AD2BA1D0-AC86-4BFA-98A5-C44AEB959B02}" srcOrd="0" destOrd="0" presId="urn:microsoft.com/office/officeart/2005/8/layout/hierarchy1"/>
    <dgm:cxn modelId="{233806A7-0BE8-40FC-AAFE-9BDAB97C7DD8}" type="presParOf" srcId="{AD2BA1D0-AC86-4BFA-98A5-C44AEB959B02}" destId="{CA4CAD5D-24E7-4055-9428-D8FE7515B130}" srcOrd="0" destOrd="0" presId="urn:microsoft.com/office/officeart/2005/8/layout/hierarchy1"/>
    <dgm:cxn modelId="{915CFC30-7A6E-423E-9276-9BD504ADB3E3}" type="presParOf" srcId="{AD2BA1D0-AC86-4BFA-98A5-C44AEB959B02}" destId="{E549662C-0B1A-4E63-844E-5E34D69E4B5A}" srcOrd="1" destOrd="0" presId="urn:microsoft.com/office/officeart/2005/8/layout/hierarchy1"/>
    <dgm:cxn modelId="{8059B83A-15FD-4752-9574-6DFFE6B9F739}" type="presParOf" srcId="{A3FF6E9E-DF1E-456E-B774-234B5895DC13}" destId="{4AE234AA-2120-484B-897F-9A66E3A03FA7}" srcOrd="1" destOrd="0" presId="urn:microsoft.com/office/officeart/2005/8/layout/hierarchy1"/>
    <dgm:cxn modelId="{4855669B-A726-4857-AE67-F593EF0827CD}" type="presParOf" srcId="{1FDAF590-4F23-44E6-9AC6-1B33C0D7FD7F}" destId="{4E45F5F6-4E34-4E77-A430-D8ED261BE0C3}" srcOrd="2" destOrd="0" presId="urn:microsoft.com/office/officeart/2005/8/layout/hierarchy1"/>
    <dgm:cxn modelId="{BCE6EE9A-A3B9-4337-91AD-F00C4FD77710}" type="presParOf" srcId="{1FDAF590-4F23-44E6-9AC6-1B33C0D7FD7F}" destId="{0EB0D3F5-48FF-4952-B8BE-C60A572A59E2}" srcOrd="3" destOrd="0" presId="urn:microsoft.com/office/officeart/2005/8/layout/hierarchy1"/>
    <dgm:cxn modelId="{8D307810-B9CE-46AF-9EC9-7B1B879BC8B8}" type="presParOf" srcId="{0EB0D3F5-48FF-4952-B8BE-C60A572A59E2}" destId="{3502904A-8F8E-43AB-B62E-6D063389F36A}" srcOrd="0" destOrd="0" presId="urn:microsoft.com/office/officeart/2005/8/layout/hierarchy1"/>
    <dgm:cxn modelId="{48729FCA-C99D-41DF-A04F-AD99EFA98374}" type="presParOf" srcId="{3502904A-8F8E-43AB-B62E-6D063389F36A}" destId="{32567172-F974-4693-9BDF-CBF1A994FF4F}" srcOrd="0" destOrd="0" presId="urn:microsoft.com/office/officeart/2005/8/layout/hierarchy1"/>
    <dgm:cxn modelId="{F56991AE-4BB9-4F17-8A3D-C7B28A6E929B}" type="presParOf" srcId="{3502904A-8F8E-43AB-B62E-6D063389F36A}" destId="{1C277C3E-F77E-4726-BAE5-C6ECCAA621D5}" srcOrd="1" destOrd="0" presId="urn:microsoft.com/office/officeart/2005/8/layout/hierarchy1"/>
    <dgm:cxn modelId="{E428A229-A6DB-4DEE-8BB3-87782867F4ED}" type="presParOf" srcId="{0EB0D3F5-48FF-4952-B8BE-C60A572A59E2}" destId="{5E81B671-EA58-4FC3-8B45-8D16E1F03402}" srcOrd="1" destOrd="0" presId="urn:microsoft.com/office/officeart/2005/8/layout/hierarchy1"/>
    <dgm:cxn modelId="{C1774986-F881-4488-9996-D348D9CE4650}" type="presParOf" srcId="{5E81B671-EA58-4FC3-8B45-8D16E1F03402}" destId="{69445DF1-D528-4C51-824E-980804208D4E}" srcOrd="0" destOrd="0" presId="urn:microsoft.com/office/officeart/2005/8/layout/hierarchy1"/>
    <dgm:cxn modelId="{4CC27F8C-5840-4770-9466-6212C9DA7DB2}" type="presParOf" srcId="{5E81B671-EA58-4FC3-8B45-8D16E1F03402}" destId="{DF53B8F5-287E-4A53-996C-B6B23A5C93DB}" srcOrd="1" destOrd="0" presId="urn:microsoft.com/office/officeart/2005/8/layout/hierarchy1"/>
    <dgm:cxn modelId="{9C4DCF25-5F7A-4417-B805-CE11AD71A13A}" type="presParOf" srcId="{DF53B8F5-287E-4A53-996C-B6B23A5C93DB}" destId="{606C4E5D-74C6-40DA-B858-2D6C121A4C60}" srcOrd="0" destOrd="0" presId="urn:microsoft.com/office/officeart/2005/8/layout/hierarchy1"/>
    <dgm:cxn modelId="{3778530F-E9BA-42F9-91B9-C7BCD8CB7F9F}" type="presParOf" srcId="{606C4E5D-74C6-40DA-B858-2D6C121A4C60}" destId="{F68B62BE-DCBE-4662-8DEF-E9E8DE4DE1E1}" srcOrd="0" destOrd="0" presId="urn:microsoft.com/office/officeart/2005/8/layout/hierarchy1"/>
    <dgm:cxn modelId="{6467273D-BAEE-4950-A1AC-20BB46882B4C}" type="presParOf" srcId="{606C4E5D-74C6-40DA-B858-2D6C121A4C60}" destId="{8AB4440E-2C99-4946-800C-E515240C4B8D}" srcOrd="1" destOrd="0" presId="urn:microsoft.com/office/officeart/2005/8/layout/hierarchy1"/>
    <dgm:cxn modelId="{078765A7-0E67-46C0-9E28-87786DC1D4AB}" type="presParOf" srcId="{DF53B8F5-287E-4A53-996C-B6B23A5C93DB}" destId="{BD0F1EA8-11A8-44D6-8D7D-0BBF0A14BAD5}" srcOrd="1" destOrd="0" presId="urn:microsoft.com/office/officeart/2005/8/layout/hierarchy1"/>
    <dgm:cxn modelId="{687850C3-49F4-4C2C-B0FF-4216C1294E7D}" type="presParOf" srcId="{BD0F1EA8-11A8-44D6-8D7D-0BBF0A14BAD5}" destId="{112F42EC-2358-4DA3-B5EF-57BFFB0A1E52}" srcOrd="0" destOrd="0" presId="urn:microsoft.com/office/officeart/2005/8/layout/hierarchy1"/>
    <dgm:cxn modelId="{8167166C-AD20-452B-83B6-2104438AB809}" type="presParOf" srcId="{BD0F1EA8-11A8-44D6-8D7D-0BBF0A14BAD5}" destId="{7DAD182D-999A-44B7-B625-E46D9917B850}" srcOrd="1" destOrd="0" presId="urn:microsoft.com/office/officeart/2005/8/layout/hierarchy1"/>
    <dgm:cxn modelId="{AAD71DAE-831B-4583-BCF2-80155A0A2821}" type="presParOf" srcId="{7DAD182D-999A-44B7-B625-E46D9917B850}" destId="{92E0A42F-B1BE-467E-92D5-32D3F550903F}" srcOrd="0" destOrd="0" presId="urn:microsoft.com/office/officeart/2005/8/layout/hierarchy1"/>
    <dgm:cxn modelId="{8D803008-5B76-4E3C-8F5D-F418A19DBAA7}" type="presParOf" srcId="{92E0A42F-B1BE-467E-92D5-32D3F550903F}" destId="{BC6DAB36-634A-4110-BC2A-AB312677EC57}" srcOrd="0" destOrd="0" presId="urn:microsoft.com/office/officeart/2005/8/layout/hierarchy1"/>
    <dgm:cxn modelId="{84AC02BC-FE8C-42CB-AF99-19A9F95DB2EF}" type="presParOf" srcId="{92E0A42F-B1BE-467E-92D5-32D3F550903F}" destId="{596534A6-9CD7-456F-87CD-823213134B88}" srcOrd="1" destOrd="0" presId="urn:microsoft.com/office/officeart/2005/8/layout/hierarchy1"/>
    <dgm:cxn modelId="{E8532C7A-C68D-436C-BE24-59147FE22509}" type="presParOf" srcId="{7DAD182D-999A-44B7-B625-E46D9917B850}" destId="{687412C3-F471-496B-ACB7-2EC8CAF0D02C}" srcOrd="1" destOrd="0" presId="urn:microsoft.com/office/officeart/2005/8/layout/hierarchy1"/>
    <dgm:cxn modelId="{82E02374-AE0E-4127-819A-4A52C399DAFC}" type="presParOf" srcId="{5E81B671-EA58-4FC3-8B45-8D16E1F03402}" destId="{DD37DB0A-F928-4522-95FC-7BA324ABD9EB}" srcOrd="2" destOrd="0" presId="urn:microsoft.com/office/officeart/2005/8/layout/hierarchy1"/>
    <dgm:cxn modelId="{4018256C-057F-470E-BDD8-1F068768FA79}" type="presParOf" srcId="{5E81B671-EA58-4FC3-8B45-8D16E1F03402}" destId="{B3442588-484E-4DBA-B946-6FB1BADF5B65}" srcOrd="3" destOrd="0" presId="urn:microsoft.com/office/officeart/2005/8/layout/hierarchy1"/>
    <dgm:cxn modelId="{742CD9E3-8BE9-4705-B905-132A07B05C36}" type="presParOf" srcId="{B3442588-484E-4DBA-B946-6FB1BADF5B65}" destId="{6E63611A-8F62-4619-99A9-F3F6D1DFF046}" srcOrd="0" destOrd="0" presId="urn:microsoft.com/office/officeart/2005/8/layout/hierarchy1"/>
    <dgm:cxn modelId="{CD675C87-48D5-4432-9C8B-5A4F63E3A3B1}" type="presParOf" srcId="{6E63611A-8F62-4619-99A9-F3F6D1DFF046}" destId="{C318D661-6BD0-4FF7-9109-2FAF56B49790}" srcOrd="0" destOrd="0" presId="urn:microsoft.com/office/officeart/2005/8/layout/hierarchy1"/>
    <dgm:cxn modelId="{90E3BC17-7444-4329-8D66-15E51F0B0E0E}" type="presParOf" srcId="{6E63611A-8F62-4619-99A9-F3F6D1DFF046}" destId="{F1C7D88F-0833-4115-BAE4-85E1C3FDB879}" srcOrd="1" destOrd="0" presId="urn:microsoft.com/office/officeart/2005/8/layout/hierarchy1"/>
    <dgm:cxn modelId="{2ED72BCF-A382-4928-B704-DB1C0DC4C21C}" type="presParOf" srcId="{B3442588-484E-4DBA-B946-6FB1BADF5B65}" destId="{D612F675-BD5A-4E77-A133-66E7F4E663D6}" srcOrd="1" destOrd="0" presId="urn:microsoft.com/office/officeart/2005/8/layout/hierarchy1"/>
    <dgm:cxn modelId="{C663D74A-AB47-4E94-A1D8-C4629638108B}" type="presParOf" srcId="{D612F675-BD5A-4E77-A133-66E7F4E663D6}" destId="{882BBFFE-2E8F-4599-9DAA-A06EE448B0D2}" srcOrd="0" destOrd="0" presId="urn:microsoft.com/office/officeart/2005/8/layout/hierarchy1"/>
    <dgm:cxn modelId="{D77295D2-F1EE-4EE1-BA96-44EAD50CF981}" type="presParOf" srcId="{D612F675-BD5A-4E77-A133-66E7F4E663D6}" destId="{F7BA546A-5244-4AEE-9F09-DB7E606CBF38}" srcOrd="1" destOrd="0" presId="urn:microsoft.com/office/officeart/2005/8/layout/hierarchy1"/>
    <dgm:cxn modelId="{645ADAC6-C730-4B40-925D-5CF2F9EB04B4}" type="presParOf" srcId="{F7BA546A-5244-4AEE-9F09-DB7E606CBF38}" destId="{C61430CD-4CBD-410B-A314-42051734FD51}" srcOrd="0" destOrd="0" presId="urn:microsoft.com/office/officeart/2005/8/layout/hierarchy1"/>
    <dgm:cxn modelId="{81A4D3E1-2E9E-4FC3-AFA9-29069CEBAAB5}" type="presParOf" srcId="{C61430CD-4CBD-410B-A314-42051734FD51}" destId="{ACF44E2F-826E-46A7-9D1A-2DC0F334D8AA}" srcOrd="0" destOrd="0" presId="urn:microsoft.com/office/officeart/2005/8/layout/hierarchy1"/>
    <dgm:cxn modelId="{756D180E-536E-4831-8345-D502B8E37224}" type="presParOf" srcId="{C61430CD-4CBD-410B-A314-42051734FD51}" destId="{D24D5405-0F1A-4779-9CC5-E9F8D1C17B77}" srcOrd="1" destOrd="0" presId="urn:microsoft.com/office/officeart/2005/8/layout/hierarchy1"/>
    <dgm:cxn modelId="{1F5954C8-C853-44B4-91DA-70046C310585}" type="presParOf" srcId="{F7BA546A-5244-4AEE-9F09-DB7E606CBF38}" destId="{519B312B-BE29-4428-9C97-1F27B815BD66}" srcOrd="1" destOrd="0" presId="urn:microsoft.com/office/officeart/2005/8/layout/hierarchy1"/>
    <dgm:cxn modelId="{E3DAE23B-E63E-4939-877B-61ED4777E60A}" type="presParOf" srcId="{D612F675-BD5A-4E77-A133-66E7F4E663D6}" destId="{7C77BEAA-673F-41C8-9275-47C12C01A30E}" srcOrd="2" destOrd="0" presId="urn:microsoft.com/office/officeart/2005/8/layout/hierarchy1"/>
    <dgm:cxn modelId="{187F1491-43D5-46B7-AF40-C58EF0D5F13B}" type="presParOf" srcId="{D612F675-BD5A-4E77-A133-66E7F4E663D6}" destId="{BFA7306A-09BD-4439-B20D-184B4126CB02}" srcOrd="3" destOrd="0" presId="urn:microsoft.com/office/officeart/2005/8/layout/hierarchy1"/>
    <dgm:cxn modelId="{FF910F79-6EC5-4FC4-94E1-6FF337673CB9}" type="presParOf" srcId="{BFA7306A-09BD-4439-B20D-184B4126CB02}" destId="{8068AD09-30D9-4FB4-9273-C39D6BE0FABF}" srcOrd="0" destOrd="0" presId="urn:microsoft.com/office/officeart/2005/8/layout/hierarchy1"/>
    <dgm:cxn modelId="{577814AE-4C17-472D-93B4-388D6B5F07E3}" type="presParOf" srcId="{8068AD09-30D9-4FB4-9273-C39D6BE0FABF}" destId="{6E79CC7E-3747-45D5-870C-3C0BFE16B810}" srcOrd="0" destOrd="0" presId="urn:microsoft.com/office/officeart/2005/8/layout/hierarchy1"/>
    <dgm:cxn modelId="{54FD57DA-432D-4E15-8092-616BF1EA066C}" type="presParOf" srcId="{8068AD09-30D9-4FB4-9273-C39D6BE0FABF}" destId="{733618E6-4A5F-4E11-8697-A0C3118C7EB3}" srcOrd="1" destOrd="0" presId="urn:microsoft.com/office/officeart/2005/8/layout/hierarchy1"/>
    <dgm:cxn modelId="{B5F3286A-E6E7-451A-8325-C98480C26823}" type="presParOf" srcId="{BFA7306A-09BD-4439-B20D-184B4126CB02}" destId="{98BBFC7D-8BCD-4ECF-868A-526E0944D2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1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1"/>
      <dgm:spPr/>
    </dgm:pt>
    <dgm:pt modelId="{21B8A67F-6ED7-4EC9-BEA7-E3FEF045674C}" type="pres">
      <dgm:prSet presAssocID="{5F463387-F9E2-487B-9C3E-7682EF379ADB}" presName="text2" presStyleLbl="fgAcc2" presStyleIdx="0" presStyleCnt="1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EF57332-024E-4EC8-ADF8-15A7300D7D06}" type="pres">
      <dgm:prSet presAssocID="{194C8CA8-6FAA-4F5C-82D3-E2798B23ACFF}" presName="Name17" presStyleLbl="parChTrans1D3" presStyleIdx="0" presStyleCnt="1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0" presStyleCnt="1"/>
      <dgm:spPr/>
    </dgm:pt>
    <dgm:pt modelId="{6ED9CA9F-2FD6-44A8-978B-D560F76A212D}" type="pres">
      <dgm:prSet presAssocID="{80C53CCB-801E-4DC6-98CE-6178078D314F}" presName="text3" presStyleLbl="fgAcc3" presStyleIdx="0" presStyleCnt="1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0" presStyleCnt="2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0" presStyleCnt="2"/>
      <dgm:spPr/>
    </dgm:pt>
    <dgm:pt modelId="{2AF83FDD-4712-422A-B890-D9E1B99D8C01}" type="pres">
      <dgm:prSet presAssocID="{5EB2E5AA-C35E-4ADD-AC6F-FBBF3D951E00}" presName="text4" presStyleLbl="fgAcc4" presStyleIdx="0" presStyleCnt="2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1" presStyleCnt="2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1" presStyleCnt="2"/>
      <dgm:spPr/>
    </dgm:pt>
    <dgm:pt modelId="{0FDDA1AE-8226-424D-B1DB-D8798F995860}" type="pres">
      <dgm:prSet presAssocID="{4B8F3C18-42FC-4477-B47F-AAA084B6A308}" presName="text4" presStyleLbl="fgAcc4" presStyleIdx="1" presStyleCnt="2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</dgm:ptLst>
  <dgm:cxnLst>
    <dgm:cxn modelId="{31BC2706-4B35-47B4-BCAB-ADABBE18D796}" type="presOf" srcId="{5EB2E5AA-C35E-4ADD-AC6F-FBBF3D951E00}" destId="{2AF83FDD-4712-422A-B890-D9E1B99D8C01}" srcOrd="0" destOrd="0" presId="urn:microsoft.com/office/officeart/2005/8/layout/hierarchy1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9F0BC080-0484-43BB-AA9E-5D3D8E6F5BD9}" type="presOf" srcId="{2A5FC46E-1488-4162-BA55-7391AE22B2AA}" destId="{23B726E2-3B21-4BB9-9C80-AA1EEC6E3BCE}" srcOrd="0" destOrd="0" presId="urn:microsoft.com/office/officeart/2005/8/layout/hierarchy1"/>
    <dgm:cxn modelId="{F3E19589-AAB4-491D-B143-8E86BD31CE39}" type="presOf" srcId="{4B8F3C18-42FC-4477-B47F-AAA084B6A308}" destId="{0FDDA1AE-8226-424D-B1DB-D8798F995860}" srcOrd="0" destOrd="0" presId="urn:microsoft.com/office/officeart/2005/8/layout/hierarchy1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46A41ADD-8AC1-437C-97F4-3D1D358FCFAC}" type="presOf" srcId="{80C53CCB-801E-4DC6-98CE-6178078D314F}" destId="{6ED9CA9F-2FD6-44A8-978B-D560F76A212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4A13D3DF-9025-4805-9D1F-AEB733B43D23}" type="presOf" srcId="{194C8CA8-6FAA-4F5C-82D3-E2798B23ACFF}" destId="{9EF57332-024E-4EC8-ADF8-15A7300D7D06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0" destOrd="0" parTransId="{194C8CA8-6FAA-4F5C-82D3-E2798B23ACFF}" sibTransId="{6441824A-6C72-42B3-868B-4ACA76F6143B}"/>
    <dgm:cxn modelId="{DE26B3E8-D009-4F8E-8617-C0BC559C4805}" type="presOf" srcId="{DA0928B0-C748-4E21-9D60-811581A6B8AE}" destId="{6B1093BD-BB7E-43B3-8383-FCCC3010A79E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718CA57C-96B7-48E7-8A08-0E35CB2ECC3C}" type="presParOf" srcId="{7128E1F2-56EA-4ABD-B4A1-07928E6493D6}" destId="{9EF57332-024E-4EC8-ADF8-15A7300D7D06}" srcOrd="0" destOrd="0" presId="urn:microsoft.com/office/officeart/2005/8/layout/hierarchy1"/>
    <dgm:cxn modelId="{80B3436F-3A5A-4F1E-AA38-3174C5AD7EFC}" type="presParOf" srcId="{7128E1F2-56EA-4ABD-B4A1-07928E6493D6}" destId="{800013B3-7B2F-46B4-B69A-0B2E824B2639}" srcOrd="1" destOrd="0" presId="urn:microsoft.com/office/officeart/2005/8/layout/hierarchy1"/>
    <dgm:cxn modelId="{26AAA461-E0BA-4979-9A86-66474D3CD5BC}" type="presParOf" srcId="{800013B3-7B2F-46B4-B69A-0B2E824B2639}" destId="{D6EE8562-9A6A-4329-A3BC-ED180FE1D4E7}" srcOrd="0" destOrd="0" presId="urn:microsoft.com/office/officeart/2005/8/layout/hierarchy1"/>
    <dgm:cxn modelId="{FA2E035E-21E5-4025-A2C9-514787DF513B}" type="presParOf" srcId="{D6EE8562-9A6A-4329-A3BC-ED180FE1D4E7}" destId="{9149BA31-5F62-4511-BAE2-D06FC23650AB}" srcOrd="0" destOrd="0" presId="urn:microsoft.com/office/officeart/2005/8/layout/hierarchy1"/>
    <dgm:cxn modelId="{6CB41459-242E-4395-8EE7-078C01A7BC04}" type="presParOf" srcId="{D6EE8562-9A6A-4329-A3BC-ED180FE1D4E7}" destId="{6ED9CA9F-2FD6-44A8-978B-D560F76A212D}" srcOrd="1" destOrd="0" presId="urn:microsoft.com/office/officeart/2005/8/layout/hierarchy1"/>
    <dgm:cxn modelId="{E3B1EC77-E70B-4CD4-8949-BA69182281CC}" type="presParOf" srcId="{800013B3-7B2F-46B4-B69A-0B2E824B2639}" destId="{C0F23513-2C2A-42C6-8327-02E70BE30E9C}" srcOrd="1" destOrd="0" presId="urn:microsoft.com/office/officeart/2005/8/layout/hierarchy1"/>
    <dgm:cxn modelId="{02E1E202-5C02-468A-84EC-E733CF9E11A7}" type="presParOf" srcId="{C0F23513-2C2A-42C6-8327-02E70BE30E9C}" destId="{23B726E2-3B21-4BB9-9C80-AA1EEC6E3BCE}" srcOrd="0" destOrd="0" presId="urn:microsoft.com/office/officeart/2005/8/layout/hierarchy1"/>
    <dgm:cxn modelId="{8FD5353D-72AB-487E-9C5D-8981B7697156}" type="presParOf" srcId="{C0F23513-2C2A-42C6-8327-02E70BE30E9C}" destId="{B40FAC62-455D-46B1-939C-8F67A855A8FA}" srcOrd="1" destOrd="0" presId="urn:microsoft.com/office/officeart/2005/8/layout/hierarchy1"/>
    <dgm:cxn modelId="{1139A42B-0E23-4FEF-8C32-F62AD4D66820}" type="presParOf" srcId="{B40FAC62-455D-46B1-939C-8F67A855A8FA}" destId="{8DC0A374-454D-4A73-A25E-5BE404C2703D}" srcOrd="0" destOrd="0" presId="urn:microsoft.com/office/officeart/2005/8/layout/hierarchy1"/>
    <dgm:cxn modelId="{11BF7213-2C64-44C8-A076-606737CD687C}" type="presParOf" srcId="{8DC0A374-454D-4A73-A25E-5BE404C2703D}" destId="{C7255538-6C64-4D4E-AED1-678775A090ED}" srcOrd="0" destOrd="0" presId="urn:microsoft.com/office/officeart/2005/8/layout/hierarchy1"/>
    <dgm:cxn modelId="{CFED34E9-44E5-48FA-8EA0-6CE310E6C77A}" type="presParOf" srcId="{8DC0A374-454D-4A73-A25E-5BE404C2703D}" destId="{2AF83FDD-4712-422A-B890-D9E1B99D8C01}" srcOrd="1" destOrd="0" presId="urn:microsoft.com/office/officeart/2005/8/layout/hierarchy1"/>
    <dgm:cxn modelId="{D10DD576-CE8A-4859-9F04-35E7E1A9015F}" type="presParOf" srcId="{B40FAC62-455D-46B1-939C-8F67A855A8FA}" destId="{1FF0DEE8-A038-4BA4-BD0A-822000312E04}" srcOrd="1" destOrd="0" presId="urn:microsoft.com/office/officeart/2005/8/layout/hierarchy1"/>
    <dgm:cxn modelId="{FD2A7DC6-F1EA-4CFE-B125-FE3CFA7A544B}" type="presParOf" srcId="{C0F23513-2C2A-42C6-8327-02E70BE30E9C}" destId="{6B1093BD-BB7E-43B3-8383-FCCC3010A79E}" srcOrd="2" destOrd="0" presId="urn:microsoft.com/office/officeart/2005/8/layout/hierarchy1"/>
    <dgm:cxn modelId="{DA653568-77FB-4249-9688-6CA22D9B94D7}" type="presParOf" srcId="{C0F23513-2C2A-42C6-8327-02E70BE30E9C}" destId="{47007DCF-E3FE-4305-B91B-75C73F957772}" srcOrd="3" destOrd="0" presId="urn:microsoft.com/office/officeart/2005/8/layout/hierarchy1"/>
    <dgm:cxn modelId="{B53786C5-F1A5-4501-BB34-45564FC5F24B}" type="presParOf" srcId="{47007DCF-E3FE-4305-B91B-75C73F957772}" destId="{BFAECD68-0529-4F21-9D3C-FC036F9DFBF2}" srcOrd="0" destOrd="0" presId="urn:microsoft.com/office/officeart/2005/8/layout/hierarchy1"/>
    <dgm:cxn modelId="{E19A49AE-D45E-4E74-A8B1-AF27E60766AF}" type="presParOf" srcId="{BFAECD68-0529-4F21-9D3C-FC036F9DFBF2}" destId="{7DD6AFA3-E2B2-4470-A94A-B127DA6D1294}" srcOrd="0" destOrd="0" presId="urn:microsoft.com/office/officeart/2005/8/layout/hierarchy1"/>
    <dgm:cxn modelId="{BE490B2E-ECBE-4A7D-9C6D-C1789BBB1768}" type="presParOf" srcId="{BFAECD68-0529-4F21-9D3C-FC036F9DFBF2}" destId="{0FDDA1AE-8226-424D-B1DB-D8798F995860}" srcOrd="1" destOrd="0" presId="urn:microsoft.com/office/officeart/2005/8/layout/hierarchy1"/>
    <dgm:cxn modelId="{86D46EFE-7607-46C7-864C-AD48C80DEE90}" type="presParOf" srcId="{47007DCF-E3FE-4305-B91B-75C73F957772}" destId="{C19B3195-1CEB-403D-BE74-3B03915BD2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E41513-1992-49D3-8370-728ACB73DF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549CB75-233E-4315-8CFB-34147590E310}">
      <dgm:prSet phldrT="[Text]"/>
      <dgm:spPr/>
      <dgm:t>
        <a:bodyPr/>
        <a:lstStyle/>
        <a:p>
          <a:r>
            <a:rPr lang="he-IL" dirty="0"/>
            <a:t>יחס אירוסין </a:t>
          </a:r>
          <a:r>
            <a:rPr lang="he-IL" dirty="0" err="1"/>
            <a:t>ונשואין</a:t>
          </a:r>
          <a:r>
            <a:rPr lang="he-IL" dirty="0"/>
            <a:t> לאישות</a:t>
          </a:r>
          <a:endParaRPr lang="en-IL" dirty="0"/>
        </a:p>
      </dgm:t>
    </dgm:pt>
    <dgm:pt modelId="{A3124FF4-F815-4584-8D03-861C504B174E}" type="parTrans" cxnId="{D2DD8CB5-4322-4781-8A00-EDCF3908E360}">
      <dgm:prSet/>
      <dgm:spPr/>
      <dgm:t>
        <a:bodyPr/>
        <a:lstStyle/>
        <a:p>
          <a:endParaRPr lang="en-IL"/>
        </a:p>
      </dgm:t>
    </dgm:pt>
    <dgm:pt modelId="{55D695A3-C558-41B9-9E32-B318AC8A4A2E}" type="sibTrans" cxnId="{D2DD8CB5-4322-4781-8A00-EDCF3908E360}">
      <dgm:prSet/>
      <dgm:spPr/>
      <dgm:t>
        <a:bodyPr/>
        <a:lstStyle/>
        <a:p>
          <a:endParaRPr lang="en-IL"/>
        </a:p>
      </dgm:t>
    </dgm:pt>
    <dgm:pt modelId="{82C3F16B-A8E0-462D-9805-4C44AFDEB697}">
      <dgm:prSet phldrT="[Text]"/>
      <dgm:spPr/>
      <dgm:t>
        <a:bodyPr/>
        <a:lstStyle/>
        <a:p>
          <a:r>
            <a:rPr lang="en-US" dirty="0"/>
            <a:t>Formalization of marriage, and Practical/Reality thereof</a:t>
          </a:r>
          <a:endParaRPr lang="en-IL" dirty="0"/>
        </a:p>
      </dgm:t>
    </dgm:pt>
    <dgm:pt modelId="{695459A0-4424-4E97-948E-D20504F7BB14}" type="parTrans" cxnId="{0FBDC83F-2FB0-4E70-8A64-BE1B86D39857}">
      <dgm:prSet/>
      <dgm:spPr/>
      <dgm:t>
        <a:bodyPr/>
        <a:lstStyle/>
        <a:p>
          <a:endParaRPr lang="en-IL"/>
        </a:p>
      </dgm:t>
    </dgm:pt>
    <dgm:pt modelId="{17BA3A62-7793-4D5E-B154-D5F8071C24A4}" type="sibTrans" cxnId="{0FBDC83F-2FB0-4E70-8A64-BE1B86D39857}">
      <dgm:prSet/>
      <dgm:spPr/>
      <dgm:t>
        <a:bodyPr/>
        <a:lstStyle/>
        <a:p>
          <a:endParaRPr lang="en-IL"/>
        </a:p>
      </dgm:t>
    </dgm:pt>
    <dgm:pt modelId="{64879707-8416-41AD-9E15-5A7039830EB5}">
      <dgm:prSet phldrT="[Text]"/>
      <dgm:spPr/>
      <dgm:t>
        <a:bodyPr/>
        <a:lstStyle/>
        <a:p>
          <a:r>
            <a:rPr lang="en-US" dirty="0"/>
            <a:t>Two elements/parts of Marriage- How is </a:t>
          </a:r>
          <a:r>
            <a:rPr lang="en-US" dirty="0" err="1"/>
            <a:t>Kinyan</a:t>
          </a:r>
          <a:r>
            <a:rPr lang="en-US" dirty="0"/>
            <a:t> part of marriage? </a:t>
          </a:r>
          <a:endParaRPr lang="en-IL" dirty="0"/>
        </a:p>
      </dgm:t>
    </dgm:pt>
    <dgm:pt modelId="{9485AB07-DC57-48B9-9168-D5EFA08A07EA}" type="parTrans" cxnId="{06A4CAF7-2EF6-4A8B-8E1B-6DB7AA5F8B49}">
      <dgm:prSet/>
      <dgm:spPr/>
      <dgm:t>
        <a:bodyPr/>
        <a:lstStyle/>
        <a:p>
          <a:endParaRPr lang="en-IL"/>
        </a:p>
      </dgm:t>
    </dgm:pt>
    <dgm:pt modelId="{DB3486EA-06AD-49F5-98F0-8B3EA72CD701}" type="sibTrans" cxnId="{06A4CAF7-2EF6-4A8B-8E1B-6DB7AA5F8B49}">
      <dgm:prSet/>
      <dgm:spPr/>
      <dgm:t>
        <a:bodyPr/>
        <a:lstStyle/>
        <a:p>
          <a:endParaRPr lang="en-IL"/>
        </a:p>
      </dgm:t>
    </dgm:pt>
    <dgm:pt modelId="{51602803-2760-48B2-8F32-098470D6984B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dirty="0" err="1"/>
            <a:t>ונשואין</a:t>
          </a:r>
          <a:r>
            <a:rPr lang="en-US" dirty="0"/>
            <a:t> together create Marriage as a two Step process</a:t>
          </a:r>
          <a:endParaRPr lang="en-IL" dirty="0"/>
        </a:p>
      </dgm:t>
    </dgm:pt>
    <dgm:pt modelId="{FD0E76BF-71A1-4B6B-95AF-FC1091D67EDA}" type="parTrans" cxnId="{8D0746D9-A226-439E-BBC2-3C3D1B66224E}">
      <dgm:prSet/>
      <dgm:spPr/>
      <dgm:t>
        <a:bodyPr/>
        <a:lstStyle/>
        <a:p>
          <a:endParaRPr lang="en-IL"/>
        </a:p>
      </dgm:t>
    </dgm:pt>
    <dgm:pt modelId="{46BD650E-8806-426B-99A0-68E65A171278}" type="sibTrans" cxnId="{8D0746D9-A226-439E-BBC2-3C3D1B66224E}">
      <dgm:prSet/>
      <dgm:spPr/>
      <dgm:t>
        <a:bodyPr/>
        <a:lstStyle/>
        <a:p>
          <a:endParaRPr lang="en-IL"/>
        </a:p>
      </dgm:t>
    </dgm:pt>
    <dgm:pt modelId="{79713F28-5270-4B6C-9978-C9C1BC373C1B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Formal legal process</a:t>
          </a:r>
          <a:endParaRPr lang="en-IL" dirty="0"/>
        </a:p>
      </dgm:t>
    </dgm:pt>
    <dgm:pt modelId="{4D5E80D8-D48A-4212-B085-03AC20D5C787}" type="parTrans" cxnId="{05C6A843-D9B7-4758-A2E3-7F692AF40958}">
      <dgm:prSet/>
      <dgm:spPr/>
      <dgm:t>
        <a:bodyPr/>
        <a:lstStyle/>
        <a:p>
          <a:endParaRPr lang="en-IL"/>
        </a:p>
      </dgm:t>
    </dgm:pt>
    <dgm:pt modelId="{DBDCDA8E-8236-4484-9C90-6BACE2844AB8}" type="sibTrans" cxnId="{05C6A843-D9B7-4758-A2E3-7F692AF40958}">
      <dgm:prSet/>
      <dgm:spPr/>
      <dgm:t>
        <a:bodyPr/>
        <a:lstStyle/>
        <a:p>
          <a:endParaRPr lang="en-IL"/>
        </a:p>
      </dgm:t>
    </dgm:pt>
    <dgm:pt modelId="{24FCABE7-5228-4F84-B4A5-B7F3B9172AE8}">
      <dgm:prSet phldrT="[Text]"/>
      <dgm:spPr/>
      <dgm:t>
        <a:bodyPr/>
        <a:lstStyle/>
        <a:p>
          <a:r>
            <a:rPr lang="he-IL"/>
            <a:t>אירוסין אוסר, ועומד בנפרד מנשואין</a:t>
          </a:r>
          <a:endParaRPr lang="en-IL" dirty="0"/>
        </a:p>
      </dgm:t>
    </dgm:pt>
    <dgm:pt modelId="{DF6B4B51-CCBD-425A-85E0-59201F7017A2}" type="parTrans" cxnId="{6ED05EA7-D071-494B-B52E-966689D74087}">
      <dgm:prSet/>
      <dgm:spPr/>
      <dgm:t>
        <a:bodyPr/>
        <a:lstStyle/>
        <a:p>
          <a:endParaRPr lang="en-IL"/>
        </a:p>
      </dgm:t>
    </dgm:pt>
    <dgm:pt modelId="{59EDB5DA-3686-473C-A8C1-AB60FCA3FD6F}" type="sibTrans" cxnId="{6ED05EA7-D071-494B-B52E-966689D74087}">
      <dgm:prSet/>
      <dgm:spPr/>
      <dgm:t>
        <a:bodyPr/>
        <a:lstStyle/>
        <a:p>
          <a:endParaRPr lang="en-IL"/>
        </a:p>
      </dgm:t>
    </dgm:pt>
    <dgm:pt modelId="{37812B3C-951F-4CBF-9760-0335793B1D72}">
      <dgm:prSet phldrT="[Text]"/>
      <dgm:spPr/>
      <dgm:t>
        <a:bodyPr/>
        <a:lstStyle/>
        <a:p>
          <a:r>
            <a:rPr lang="en-US" dirty="0"/>
            <a:t>The more we detach </a:t>
          </a:r>
          <a:r>
            <a:rPr lang="he-IL" dirty="0"/>
            <a:t>אירוסין</a:t>
          </a:r>
          <a:r>
            <a:rPr lang="en-US" dirty="0"/>
            <a:t> from </a:t>
          </a:r>
          <a:r>
            <a:rPr lang="he-IL" dirty="0"/>
            <a:t>אישות</a:t>
          </a:r>
          <a:r>
            <a:rPr lang="en-US" dirty="0"/>
            <a:t> the less we need to explain the role of </a:t>
          </a:r>
          <a:r>
            <a:rPr lang="he-IL" dirty="0"/>
            <a:t>קנין</a:t>
          </a:r>
          <a:endParaRPr lang="en-IL" dirty="0"/>
        </a:p>
      </dgm:t>
    </dgm:pt>
    <dgm:pt modelId="{FA20C984-2731-42D5-9D8A-A5292CD53B54}" type="parTrans" cxnId="{E2FBF9C2-FF7D-4A7F-944A-96BE5C6039C3}">
      <dgm:prSet/>
      <dgm:spPr/>
      <dgm:t>
        <a:bodyPr/>
        <a:lstStyle/>
        <a:p>
          <a:endParaRPr lang="en-IL"/>
        </a:p>
      </dgm:t>
    </dgm:pt>
    <dgm:pt modelId="{647C12CF-0075-4EB4-A706-7350AA891897}" type="sibTrans" cxnId="{E2FBF9C2-FF7D-4A7F-944A-96BE5C6039C3}">
      <dgm:prSet/>
      <dgm:spPr/>
      <dgm:t>
        <a:bodyPr/>
        <a:lstStyle/>
        <a:p>
          <a:endParaRPr lang="en-IL"/>
        </a:p>
      </dgm:t>
    </dgm:pt>
    <dgm:pt modelId="{3C88A9DA-0028-4508-AA2E-174D037702CD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</a:t>
          </a:r>
          <a:r>
            <a:rPr lang="he-IL" dirty="0"/>
            <a:t>אוסר</a:t>
          </a:r>
          <a:endParaRPr lang="en-IL" dirty="0"/>
        </a:p>
      </dgm:t>
    </dgm:pt>
    <dgm:pt modelId="{C7BD0ABF-6EC4-4626-BFD1-ED2F18AAF8AC}" type="parTrans" cxnId="{53335CC0-AE69-4F30-843F-7C6DE6402478}">
      <dgm:prSet/>
      <dgm:spPr/>
      <dgm:t>
        <a:bodyPr/>
        <a:lstStyle/>
        <a:p>
          <a:endParaRPr lang="en-IL"/>
        </a:p>
      </dgm:t>
    </dgm:pt>
    <dgm:pt modelId="{9A554453-F821-46AB-8917-5F7017C7020D}" type="sibTrans" cxnId="{53335CC0-AE69-4F30-843F-7C6DE6402478}">
      <dgm:prSet/>
      <dgm:spPr/>
      <dgm:t>
        <a:bodyPr/>
        <a:lstStyle/>
        <a:p>
          <a:endParaRPr lang="en-IL"/>
        </a:p>
      </dgm:t>
    </dgm:pt>
    <dgm:pt modelId="{2A15EAAD-39FE-4B0F-96C6-2D14B5539C6B}">
      <dgm:prSet phldrT="[Text]"/>
      <dgm:spPr/>
      <dgm:t>
        <a:bodyPr/>
        <a:lstStyle/>
        <a:p>
          <a:r>
            <a:rPr lang="en-US" dirty="0"/>
            <a:t>What does </a:t>
          </a:r>
          <a:r>
            <a:rPr lang="he-IL" dirty="0"/>
            <a:t>קנין</a:t>
          </a:r>
          <a:r>
            <a:rPr lang="en-US" dirty="0"/>
            <a:t> really mean</a:t>
          </a:r>
          <a:endParaRPr lang="en-IL" dirty="0"/>
        </a:p>
      </dgm:t>
    </dgm:pt>
    <dgm:pt modelId="{E5B4D0E0-CC0B-4B74-9913-5C26D58B12A1}" type="parTrans" cxnId="{FF5E30F1-F780-424F-BA29-4A2C8ED26838}">
      <dgm:prSet/>
      <dgm:spPr/>
      <dgm:t>
        <a:bodyPr/>
        <a:lstStyle/>
        <a:p>
          <a:endParaRPr lang="en-IL"/>
        </a:p>
      </dgm:t>
    </dgm:pt>
    <dgm:pt modelId="{3A105B64-CF57-457A-AF93-39F7A4D84484}" type="sibTrans" cxnId="{FF5E30F1-F780-424F-BA29-4A2C8ED26838}">
      <dgm:prSet/>
      <dgm:spPr/>
      <dgm:t>
        <a:bodyPr/>
        <a:lstStyle/>
        <a:p>
          <a:endParaRPr lang="en-IL"/>
        </a:p>
      </dgm:t>
    </dgm:pt>
    <dgm:pt modelId="{66EDA0D8-CFE4-4137-849C-257E4E94155C}">
      <dgm:prSet phldrT="[Text]"/>
      <dgm:spPr/>
      <dgm:t>
        <a:bodyPr/>
        <a:lstStyle/>
        <a:p>
          <a:r>
            <a:rPr lang="en-US" dirty="0"/>
            <a:t>Maybe we underestimate the financial component</a:t>
          </a:r>
          <a:endParaRPr lang="en-IL" dirty="0"/>
        </a:p>
      </dgm:t>
    </dgm:pt>
    <dgm:pt modelId="{39D8B933-CF11-4D0B-AB87-030938FC4042}" type="parTrans" cxnId="{DA5648B1-E9E2-411D-85E2-D0253F170E9A}">
      <dgm:prSet/>
      <dgm:spPr/>
      <dgm:t>
        <a:bodyPr/>
        <a:lstStyle/>
        <a:p>
          <a:endParaRPr lang="en-IL"/>
        </a:p>
      </dgm:t>
    </dgm:pt>
    <dgm:pt modelId="{193FD239-554C-442A-A9B1-48AC319B69DA}" type="sibTrans" cxnId="{DA5648B1-E9E2-411D-85E2-D0253F170E9A}">
      <dgm:prSet/>
      <dgm:spPr/>
      <dgm:t>
        <a:bodyPr/>
        <a:lstStyle/>
        <a:p>
          <a:endParaRPr lang="en-IL"/>
        </a:p>
      </dgm:t>
    </dgm:pt>
    <dgm:pt modelId="{3CF1D403-F3F9-493B-B745-4BC5924ECC4D}">
      <dgm:prSet phldrT="[Text]"/>
      <dgm:spPr/>
      <dgm:t>
        <a:bodyPr/>
        <a:lstStyle/>
        <a:p>
          <a:r>
            <a:rPr lang="en-US" dirty="0"/>
            <a:t>Creates a relationship between two parties</a:t>
          </a:r>
          <a:endParaRPr lang="en-IL" dirty="0"/>
        </a:p>
      </dgm:t>
    </dgm:pt>
    <dgm:pt modelId="{3AF06AE9-FA3C-4114-ACF5-B949F36026AD}" type="parTrans" cxnId="{4E4B2475-0509-4910-96EB-B16BE68513B4}">
      <dgm:prSet/>
      <dgm:spPr/>
      <dgm:t>
        <a:bodyPr/>
        <a:lstStyle/>
        <a:p>
          <a:endParaRPr lang="en-IL"/>
        </a:p>
      </dgm:t>
    </dgm:pt>
    <dgm:pt modelId="{514DC4BE-5892-49A8-AD3B-82E2626C7F37}" type="sibTrans" cxnId="{4E4B2475-0509-4910-96EB-B16BE68513B4}">
      <dgm:prSet/>
      <dgm:spPr/>
      <dgm:t>
        <a:bodyPr/>
        <a:lstStyle/>
        <a:p>
          <a:endParaRPr lang="en-IL"/>
        </a:p>
      </dgm:t>
    </dgm:pt>
    <dgm:pt modelId="{C50BB2C0-2475-4FBD-8130-8CFA94F3B342}">
      <dgm:prSet phldrT="[Text]"/>
      <dgm:spPr/>
      <dgm:t>
        <a:bodyPr/>
        <a:lstStyle/>
        <a:p>
          <a:r>
            <a:rPr lang="en-US" dirty="0"/>
            <a:t>Creates binding commitments between two parties</a:t>
          </a:r>
          <a:endParaRPr lang="en-IL" dirty="0"/>
        </a:p>
      </dgm:t>
    </dgm:pt>
    <dgm:pt modelId="{8640B43D-C855-4BDA-8B51-240B38A101D2}" type="parTrans" cxnId="{718C3DBC-6548-4A1D-88BE-F202930DA6CB}">
      <dgm:prSet/>
      <dgm:spPr/>
      <dgm:t>
        <a:bodyPr/>
        <a:lstStyle/>
        <a:p>
          <a:endParaRPr lang="en-IL"/>
        </a:p>
      </dgm:t>
    </dgm:pt>
    <dgm:pt modelId="{B4B67E8E-4BA5-4FBE-9730-EA22EEA65DD8}" type="sibTrans" cxnId="{718C3DBC-6548-4A1D-88BE-F202930DA6CB}">
      <dgm:prSet/>
      <dgm:spPr/>
      <dgm:t>
        <a:bodyPr/>
        <a:lstStyle/>
        <a:p>
          <a:endParaRPr lang="en-IL"/>
        </a:p>
      </dgm:t>
    </dgm:pt>
    <dgm:pt modelId="{D51E22DF-0FCC-4014-AB94-D133C2D6AEC7}" type="pres">
      <dgm:prSet presAssocID="{EEE41513-1992-49D3-8370-728ACB73DF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3A7989-BA33-4541-943F-560DC8B8F8CA}" type="pres">
      <dgm:prSet presAssocID="{4549CB75-233E-4315-8CFB-34147590E310}" presName="hierRoot1" presStyleCnt="0"/>
      <dgm:spPr/>
    </dgm:pt>
    <dgm:pt modelId="{51F5EAA4-2F1C-431E-BF1B-591722253ED7}" type="pres">
      <dgm:prSet presAssocID="{4549CB75-233E-4315-8CFB-34147590E310}" presName="composite" presStyleCnt="0"/>
      <dgm:spPr/>
    </dgm:pt>
    <dgm:pt modelId="{4FD3A963-0909-458A-A827-3554CED1F983}" type="pres">
      <dgm:prSet presAssocID="{4549CB75-233E-4315-8CFB-34147590E310}" presName="background" presStyleLbl="node0" presStyleIdx="0" presStyleCnt="1"/>
      <dgm:spPr/>
    </dgm:pt>
    <dgm:pt modelId="{1F0B6D53-A7CB-4026-9353-84DA8EF06DE0}" type="pres">
      <dgm:prSet presAssocID="{4549CB75-233E-4315-8CFB-34147590E310}" presName="text" presStyleLbl="fgAcc0" presStyleIdx="0" presStyleCnt="1">
        <dgm:presLayoutVars>
          <dgm:chPref val="3"/>
        </dgm:presLayoutVars>
      </dgm:prSet>
      <dgm:spPr/>
    </dgm:pt>
    <dgm:pt modelId="{1FDAF590-4F23-44E6-9AC6-1B33C0D7FD7F}" type="pres">
      <dgm:prSet presAssocID="{4549CB75-233E-4315-8CFB-34147590E310}" presName="hierChild2" presStyleCnt="0"/>
      <dgm:spPr/>
    </dgm:pt>
    <dgm:pt modelId="{427E6173-713E-4410-9202-1034B4EE0F99}" type="pres">
      <dgm:prSet presAssocID="{DF6B4B51-CCBD-425A-85E0-59201F7017A2}" presName="Name10" presStyleLbl="parChTrans1D2" presStyleIdx="0" presStyleCnt="2"/>
      <dgm:spPr/>
    </dgm:pt>
    <dgm:pt modelId="{59363F87-2BF4-4D71-A461-9361ACD83695}" type="pres">
      <dgm:prSet presAssocID="{24FCABE7-5228-4F84-B4A5-B7F3B9172AE8}" presName="hierRoot2" presStyleCnt="0"/>
      <dgm:spPr/>
    </dgm:pt>
    <dgm:pt modelId="{137CD8FE-B3E0-4970-AB76-DD71657064D4}" type="pres">
      <dgm:prSet presAssocID="{24FCABE7-5228-4F84-B4A5-B7F3B9172AE8}" presName="composite2" presStyleCnt="0"/>
      <dgm:spPr/>
    </dgm:pt>
    <dgm:pt modelId="{86773B38-BCDC-4C83-A955-67703144BD68}" type="pres">
      <dgm:prSet presAssocID="{24FCABE7-5228-4F84-B4A5-B7F3B9172AE8}" presName="background2" presStyleLbl="node2" presStyleIdx="0" presStyleCnt="2"/>
      <dgm:spPr/>
    </dgm:pt>
    <dgm:pt modelId="{67393F01-4A6E-4800-8EC1-864A856B3B87}" type="pres">
      <dgm:prSet presAssocID="{24FCABE7-5228-4F84-B4A5-B7F3B9172AE8}" presName="text2" presStyleLbl="fgAcc2" presStyleIdx="0" presStyleCnt="2">
        <dgm:presLayoutVars>
          <dgm:chPref val="3"/>
        </dgm:presLayoutVars>
      </dgm:prSet>
      <dgm:spPr/>
    </dgm:pt>
    <dgm:pt modelId="{7732A7C7-7D88-4D75-81C8-3C0BDA4708AC}" type="pres">
      <dgm:prSet presAssocID="{24FCABE7-5228-4F84-B4A5-B7F3B9172AE8}" presName="hierChild3" presStyleCnt="0"/>
      <dgm:spPr/>
    </dgm:pt>
    <dgm:pt modelId="{990888C8-C5AA-4B53-8DF8-190896A4F27F}" type="pres">
      <dgm:prSet presAssocID="{FA20C984-2731-42D5-9D8A-A5292CD53B54}" presName="Name17" presStyleLbl="parChTrans1D3" presStyleIdx="0" presStyleCnt="3"/>
      <dgm:spPr/>
    </dgm:pt>
    <dgm:pt modelId="{6F89C012-56A3-46FA-994F-2CD169285AF9}" type="pres">
      <dgm:prSet presAssocID="{37812B3C-951F-4CBF-9760-0335793B1D72}" presName="hierRoot3" presStyleCnt="0"/>
      <dgm:spPr/>
    </dgm:pt>
    <dgm:pt modelId="{EBB941E0-254B-4F82-BD93-29895EFA9677}" type="pres">
      <dgm:prSet presAssocID="{37812B3C-951F-4CBF-9760-0335793B1D72}" presName="composite3" presStyleCnt="0"/>
      <dgm:spPr/>
    </dgm:pt>
    <dgm:pt modelId="{42D0961A-0DC5-4798-884B-A96F4824846F}" type="pres">
      <dgm:prSet presAssocID="{37812B3C-951F-4CBF-9760-0335793B1D72}" presName="background3" presStyleLbl="node3" presStyleIdx="0" presStyleCnt="3"/>
      <dgm:spPr/>
    </dgm:pt>
    <dgm:pt modelId="{43B8884E-29CB-44A8-AFD7-7C6F1DA01EB4}" type="pres">
      <dgm:prSet presAssocID="{37812B3C-951F-4CBF-9760-0335793B1D72}" presName="text3" presStyleLbl="fgAcc3" presStyleIdx="0" presStyleCnt="3">
        <dgm:presLayoutVars>
          <dgm:chPref val="3"/>
        </dgm:presLayoutVars>
      </dgm:prSet>
      <dgm:spPr/>
    </dgm:pt>
    <dgm:pt modelId="{74CA4653-5D7A-47F0-886E-57FDA9ABC889}" type="pres">
      <dgm:prSet presAssocID="{37812B3C-951F-4CBF-9760-0335793B1D72}" presName="hierChild4" presStyleCnt="0"/>
      <dgm:spPr/>
    </dgm:pt>
    <dgm:pt modelId="{91574F0C-E5F9-41D8-848D-2EB31C8D5F29}" type="pres">
      <dgm:prSet presAssocID="{C7BD0ABF-6EC4-4626-BFD1-ED2F18AAF8AC}" presName="Name23" presStyleLbl="parChTrans1D4" presStyleIdx="0" presStyleCnt="6"/>
      <dgm:spPr/>
    </dgm:pt>
    <dgm:pt modelId="{A3FF6E9E-DF1E-456E-B774-234B5895DC13}" type="pres">
      <dgm:prSet presAssocID="{3C88A9DA-0028-4508-AA2E-174D037702CD}" presName="hierRoot4" presStyleCnt="0"/>
      <dgm:spPr/>
    </dgm:pt>
    <dgm:pt modelId="{AD2BA1D0-AC86-4BFA-98A5-C44AEB959B02}" type="pres">
      <dgm:prSet presAssocID="{3C88A9DA-0028-4508-AA2E-174D037702CD}" presName="composite4" presStyleCnt="0"/>
      <dgm:spPr/>
    </dgm:pt>
    <dgm:pt modelId="{CA4CAD5D-24E7-4055-9428-D8FE7515B130}" type="pres">
      <dgm:prSet presAssocID="{3C88A9DA-0028-4508-AA2E-174D037702CD}" presName="background4" presStyleLbl="node4" presStyleIdx="0" presStyleCnt="6"/>
      <dgm:spPr/>
    </dgm:pt>
    <dgm:pt modelId="{E549662C-0B1A-4E63-844E-5E34D69E4B5A}" type="pres">
      <dgm:prSet presAssocID="{3C88A9DA-0028-4508-AA2E-174D037702CD}" presName="text4" presStyleLbl="fgAcc4" presStyleIdx="0" presStyleCnt="6">
        <dgm:presLayoutVars>
          <dgm:chPref val="3"/>
        </dgm:presLayoutVars>
      </dgm:prSet>
      <dgm:spPr/>
    </dgm:pt>
    <dgm:pt modelId="{4AE234AA-2120-484B-897F-9A66E3A03FA7}" type="pres">
      <dgm:prSet presAssocID="{3C88A9DA-0028-4508-AA2E-174D037702CD}" presName="hierChild5" presStyleCnt="0"/>
      <dgm:spPr/>
    </dgm:pt>
    <dgm:pt modelId="{4E45F5F6-4E34-4E77-A430-D8ED261BE0C3}" type="pres">
      <dgm:prSet presAssocID="{FD0E76BF-71A1-4B6B-95AF-FC1091D67EDA}" presName="Name10" presStyleLbl="parChTrans1D2" presStyleIdx="1" presStyleCnt="2"/>
      <dgm:spPr/>
    </dgm:pt>
    <dgm:pt modelId="{0EB0D3F5-48FF-4952-B8BE-C60A572A59E2}" type="pres">
      <dgm:prSet presAssocID="{51602803-2760-48B2-8F32-098470D6984B}" presName="hierRoot2" presStyleCnt="0"/>
      <dgm:spPr/>
    </dgm:pt>
    <dgm:pt modelId="{3502904A-8F8E-43AB-B62E-6D063389F36A}" type="pres">
      <dgm:prSet presAssocID="{51602803-2760-48B2-8F32-098470D6984B}" presName="composite2" presStyleCnt="0"/>
      <dgm:spPr/>
    </dgm:pt>
    <dgm:pt modelId="{32567172-F974-4693-9BDF-CBF1A994FF4F}" type="pres">
      <dgm:prSet presAssocID="{51602803-2760-48B2-8F32-098470D6984B}" presName="background2" presStyleLbl="node2" presStyleIdx="1" presStyleCnt="2"/>
      <dgm:spPr/>
    </dgm:pt>
    <dgm:pt modelId="{1C277C3E-F77E-4726-BAE5-C6ECCAA621D5}" type="pres">
      <dgm:prSet presAssocID="{51602803-2760-48B2-8F32-098470D6984B}" presName="text2" presStyleLbl="fgAcc2" presStyleIdx="1" presStyleCnt="2">
        <dgm:presLayoutVars>
          <dgm:chPref val="3"/>
        </dgm:presLayoutVars>
      </dgm:prSet>
      <dgm:spPr/>
    </dgm:pt>
    <dgm:pt modelId="{5E81B671-EA58-4FC3-8B45-8D16E1F03402}" type="pres">
      <dgm:prSet presAssocID="{51602803-2760-48B2-8F32-098470D6984B}" presName="hierChild3" presStyleCnt="0"/>
      <dgm:spPr/>
    </dgm:pt>
    <dgm:pt modelId="{69445DF1-D528-4C51-824E-980804208D4E}" type="pres">
      <dgm:prSet presAssocID="{695459A0-4424-4E97-948E-D20504F7BB14}" presName="Name17" presStyleLbl="parChTrans1D3" presStyleIdx="1" presStyleCnt="3"/>
      <dgm:spPr/>
    </dgm:pt>
    <dgm:pt modelId="{DF53B8F5-287E-4A53-996C-B6B23A5C93DB}" type="pres">
      <dgm:prSet presAssocID="{82C3F16B-A8E0-462D-9805-4C44AFDEB697}" presName="hierRoot3" presStyleCnt="0"/>
      <dgm:spPr/>
    </dgm:pt>
    <dgm:pt modelId="{606C4E5D-74C6-40DA-B858-2D6C121A4C60}" type="pres">
      <dgm:prSet presAssocID="{82C3F16B-A8E0-462D-9805-4C44AFDEB697}" presName="composite3" presStyleCnt="0"/>
      <dgm:spPr/>
    </dgm:pt>
    <dgm:pt modelId="{F68B62BE-DCBE-4662-8DEF-E9E8DE4DE1E1}" type="pres">
      <dgm:prSet presAssocID="{82C3F16B-A8E0-462D-9805-4C44AFDEB697}" presName="background3" presStyleLbl="node3" presStyleIdx="1" presStyleCnt="3"/>
      <dgm:spPr/>
    </dgm:pt>
    <dgm:pt modelId="{8AB4440E-2C99-4946-800C-E515240C4B8D}" type="pres">
      <dgm:prSet presAssocID="{82C3F16B-A8E0-462D-9805-4C44AFDEB697}" presName="text3" presStyleLbl="fgAcc3" presStyleIdx="1" presStyleCnt="3">
        <dgm:presLayoutVars>
          <dgm:chPref val="3"/>
        </dgm:presLayoutVars>
      </dgm:prSet>
      <dgm:spPr/>
    </dgm:pt>
    <dgm:pt modelId="{BD0F1EA8-11A8-44D6-8D7D-0BBF0A14BAD5}" type="pres">
      <dgm:prSet presAssocID="{82C3F16B-A8E0-462D-9805-4C44AFDEB697}" presName="hierChild4" presStyleCnt="0"/>
      <dgm:spPr/>
    </dgm:pt>
    <dgm:pt modelId="{112F42EC-2358-4DA3-B5EF-57BFFB0A1E52}" type="pres">
      <dgm:prSet presAssocID="{4D5E80D8-D48A-4212-B085-03AC20D5C787}" presName="Name23" presStyleLbl="parChTrans1D4" presStyleIdx="1" presStyleCnt="6"/>
      <dgm:spPr/>
    </dgm:pt>
    <dgm:pt modelId="{7DAD182D-999A-44B7-B625-E46D9917B850}" type="pres">
      <dgm:prSet presAssocID="{79713F28-5270-4B6C-9978-C9C1BC373C1B}" presName="hierRoot4" presStyleCnt="0"/>
      <dgm:spPr/>
    </dgm:pt>
    <dgm:pt modelId="{92E0A42F-B1BE-467E-92D5-32D3F550903F}" type="pres">
      <dgm:prSet presAssocID="{79713F28-5270-4B6C-9978-C9C1BC373C1B}" presName="composite4" presStyleCnt="0"/>
      <dgm:spPr/>
    </dgm:pt>
    <dgm:pt modelId="{BC6DAB36-634A-4110-BC2A-AB312677EC57}" type="pres">
      <dgm:prSet presAssocID="{79713F28-5270-4B6C-9978-C9C1BC373C1B}" presName="background4" presStyleLbl="node4" presStyleIdx="1" presStyleCnt="6"/>
      <dgm:spPr/>
    </dgm:pt>
    <dgm:pt modelId="{596534A6-9CD7-456F-87CD-823213134B88}" type="pres">
      <dgm:prSet presAssocID="{79713F28-5270-4B6C-9978-C9C1BC373C1B}" presName="text4" presStyleLbl="fgAcc4" presStyleIdx="1" presStyleCnt="6">
        <dgm:presLayoutVars>
          <dgm:chPref val="3"/>
        </dgm:presLayoutVars>
      </dgm:prSet>
      <dgm:spPr/>
    </dgm:pt>
    <dgm:pt modelId="{687412C3-F471-496B-ACB7-2EC8CAF0D02C}" type="pres">
      <dgm:prSet presAssocID="{79713F28-5270-4B6C-9978-C9C1BC373C1B}" presName="hierChild5" presStyleCnt="0"/>
      <dgm:spPr/>
    </dgm:pt>
    <dgm:pt modelId="{DD37DB0A-F928-4522-95FC-7BA324ABD9EB}" type="pres">
      <dgm:prSet presAssocID="{9485AB07-DC57-48B9-9168-D5EFA08A07EA}" presName="Name17" presStyleLbl="parChTrans1D3" presStyleIdx="2" presStyleCnt="3"/>
      <dgm:spPr/>
    </dgm:pt>
    <dgm:pt modelId="{B3442588-484E-4DBA-B946-6FB1BADF5B65}" type="pres">
      <dgm:prSet presAssocID="{64879707-8416-41AD-9E15-5A7039830EB5}" presName="hierRoot3" presStyleCnt="0"/>
      <dgm:spPr/>
    </dgm:pt>
    <dgm:pt modelId="{6E63611A-8F62-4619-99A9-F3F6D1DFF046}" type="pres">
      <dgm:prSet presAssocID="{64879707-8416-41AD-9E15-5A7039830EB5}" presName="composite3" presStyleCnt="0"/>
      <dgm:spPr/>
    </dgm:pt>
    <dgm:pt modelId="{C318D661-6BD0-4FF7-9109-2FAF56B49790}" type="pres">
      <dgm:prSet presAssocID="{64879707-8416-41AD-9E15-5A7039830EB5}" presName="background3" presStyleLbl="node3" presStyleIdx="2" presStyleCnt="3"/>
      <dgm:spPr/>
    </dgm:pt>
    <dgm:pt modelId="{F1C7D88F-0833-4115-BAE4-85E1C3FDB879}" type="pres">
      <dgm:prSet presAssocID="{64879707-8416-41AD-9E15-5A7039830EB5}" presName="text3" presStyleLbl="fgAcc3" presStyleIdx="2" presStyleCnt="3">
        <dgm:presLayoutVars>
          <dgm:chPref val="3"/>
        </dgm:presLayoutVars>
      </dgm:prSet>
      <dgm:spPr/>
    </dgm:pt>
    <dgm:pt modelId="{D612F675-BD5A-4E77-A133-66E7F4E663D6}" type="pres">
      <dgm:prSet presAssocID="{64879707-8416-41AD-9E15-5A7039830EB5}" presName="hierChild4" presStyleCnt="0"/>
      <dgm:spPr/>
    </dgm:pt>
    <dgm:pt modelId="{882BBFFE-2E8F-4599-9DAA-A06EE448B0D2}" type="pres">
      <dgm:prSet presAssocID="{E5B4D0E0-CC0B-4B74-9913-5C26D58B12A1}" presName="Name23" presStyleLbl="parChTrans1D4" presStyleIdx="2" presStyleCnt="6"/>
      <dgm:spPr/>
    </dgm:pt>
    <dgm:pt modelId="{F7BA546A-5244-4AEE-9F09-DB7E606CBF38}" type="pres">
      <dgm:prSet presAssocID="{2A15EAAD-39FE-4B0F-96C6-2D14B5539C6B}" presName="hierRoot4" presStyleCnt="0"/>
      <dgm:spPr/>
    </dgm:pt>
    <dgm:pt modelId="{C61430CD-4CBD-410B-A314-42051734FD51}" type="pres">
      <dgm:prSet presAssocID="{2A15EAAD-39FE-4B0F-96C6-2D14B5539C6B}" presName="composite4" presStyleCnt="0"/>
      <dgm:spPr/>
    </dgm:pt>
    <dgm:pt modelId="{ACF44E2F-826E-46A7-9D1A-2DC0F334D8AA}" type="pres">
      <dgm:prSet presAssocID="{2A15EAAD-39FE-4B0F-96C6-2D14B5539C6B}" presName="background4" presStyleLbl="node4" presStyleIdx="2" presStyleCnt="6"/>
      <dgm:spPr/>
    </dgm:pt>
    <dgm:pt modelId="{D24D5405-0F1A-4779-9CC5-E9F8D1C17B77}" type="pres">
      <dgm:prSet presAssocID="{2A15EAAD-39FE-4B0F-96C6-2D14B5539C6B}" presName="text4" presStyleLbl="fgAcc4" presStyleIdx="2" presStyleCnt="6">
        <dgm:presLayoutVars>
          <dgm:chPref val="3"/>
        </dgm:presLayoutVars>
      </dgm:prSet>
      <dgm:spPr/>
    </dgm:pt>
    <dgm:pt modelId="{519B312B-BE29-4428-9C97-1F27B815BD66}" type="pres">
      <dgm:prSet presAssocID="{2A15EAAD-39FE-4B0F-96C6-2D14B5539C6B}" presName="hierChild5" presStyleCnt="0"/>
      <dgm:spPr/>
    </dgm:pt>
    <dgm:pt modelId="{283EE248-F953-4578-AB2B-36AD1CDD95B7}" type="pres">
      <dgm:prSet presAssocID="{3AF06AE9-FA3C-4114-ACF5-B949F36026AD}" presName="Name23" presStyleLbl="parChTrans1D4" presStyleIdx="3" presStyleCnt="6"/>
      <dgm:spPr/>
    </dgm:pt>
    <dgm:pt modelId="{B7BD0AE5-FB2B-4C48-86B4-3C4BB62AFFFB}" type="pres">
      <dgm:prSet presAssocID="{3CF1D403-F3F9-493B-B745-4BC5924ECC4D}" presName="hierRoot4" presStyleCnt="0"/>
      <dgm:spPr/>
    </dgm:pt>
    <dgm:pt modelId="{E5533A75-EACE-4D65-977B-52029D5E3075}" type="pres">
      <dgm:prSet presAssocID="{3CF1D403-F3F9-493B-B745-4BC5924ECC4D}" presName="composite4" presStyleCnt="0"/>
      <dgm:spPr/>
    </dgm:pt>
    <dgm:pt modelId="{FF4B494B-2EFF-4FD2-9EAF-694F68D3C077}" type="pres">
      <dgm:prSet presAssocID="{3CF1D403-F3F9-493B-B745-4BC5924ECC4D}" presName="background4" presStyleLbl="node4" presStyleIdx="3" presStyleCnt="6"/>
      <dgm:spPr>
        <a:solidFill>
          <a:srgbClr val="92D050"/>
        </a:solidFill>
      </dgm:spPr>
    </dgm:pt>
    <dgm:pt modelId="{676B0798-DFBC-4AEB-9EEC-93951A648469}" type="pres">
      <dgm:prSet presAssocID="{3CF1D403-F3F9-493B-B745-4BC5924ECC4D}" presName="text4" presStyleLbl="fgAcc4" presStyleIdx="3" presStyleCnt="6">
        <dgm:presLayoutVars>
          <dgm:chPref val="3"/>
        </dgm:presLayoutVars>
      </dgm:prSet>
      <dgm:spPr/>
    </dgm:pt>
    <dgm:pt modelId="{8F08A8BD-E997-45C4-9166-C1212201994D}" type="pres">
      <dgm:prSet presAssocID="{3CF1D403-F3F9-493B-B745-4BC5924ECC4D}" presName="hierChild5" presStyleCnt="0"/>
      <dgm:spPr/>
    </dgm:pt>
    <dgm:pt modelId="{2897B328-8AC3-4322-8D88-90975950A810}" type="pres">
      <dgm:prSet presAssocID="{8640B43D-C855-4BDA-8B51-240B38A101D2}" presName="Name23" presStyleLbl="parChTrans1D4" presStyleIdx="4" presStyleCnt="6"/>
      <dgm:spPr/>
    </dgm:pt>
    <dgm:pt modelId="{DC296547-DD7E-419A-A3B6-0E9159E39D30}" type="pres">
      <dgm:prSet presAssocID="{C50BB2C0-2475-4FBD-8130-8CFA94F3B342}" presName="hierRoot4" presStyleCnt="0"/>
      <dgm:spPr/>
    </dgm:pt>
    <dgm:pt modelId="{E40718B3-C283-47BE-B4F0-1A58A6DB628D}" type="pres">
      <dgm:prSet presAssocID="{C50BB2C0-2475-4FBD-8130-8CFA94F3B342}" presName="composite4" presStyleCnt="0"/>
      <dgm:spPr/>
    </dgm:pt>
    <dgm:pt modelId="{09DEF384-AE15-40DD-ABCA-50773A6A3D80}" type="pres">
      <dgm:prSet presAssocID="{C50BB2C0-2475-4FBD-8130-8CFA94F3B342}" presName="background4" presStyleLbl="node4" presStyleIdx="4" presStyleCnt="6"/>
      <dgm:spPr>
        <a:solidFill>
          <a:srgbClr val="92D050"/>
        </a:solidFill>
      </dgm:spPr>
    </dgm:pt>
    <dgm:pt modelId="{A6E1F61C-64F9-4AF8-BBF3-33A720C82C97}" type="pres">
      <dgm:prSet presAssocID="{C50BB2C0-2475-4FBD-8130-8CFA94F3B342}" presName="text4" presStyleLbl="fgAcc4" presStyleIdx="4" presStyleCnt="6">
        <dgm:presLayoutVars>
          <dgm:chPref val="3"/>
        </dgm:presLayoutVars>
      </dgm:prSet>
      <dgm:spPr/>
    </dgm:pt>
    <dgm:pt modelId="{80CA8262-B4CB-4510-ACCE-99669F375644}" type="pres">
      <dgm:prSet presAssocID="{C50BB2C0-2475-4FBD-8130-8CFA94F3B342}" presName="hierChild5" presStyleCnt="0"/>
      <dgm:spPr/>
    </dgm:pt>
    <dgm:pt modelId="{7C77BEAA-673F-41C8-9275-47C12C01A30E}" type="pres">
      <dgm:prSet presAssocID="{39D8B933-CF11-4D0B-AB87-030938FC4042}" presName="Name23" presStyleLbl="parChTrans1D4" presStyleIdx="5" presStyleCnt="6"/>
      <dgm:spPr/>
    </dgm:pt>
    <dgm:pt modelId="{BFA7306A-09BD-4439-B20D-184B4126CB02}" type="pres">
      <dgm:prSet presAssocID="{66EDA0D8-CFE4-4137-849C-257E4E94155C}" presName="hierRoot4" presStyleCnt="0"/>
      <dgm:spPr/>
    </dgm:pt>
    <dgm:pt modelId="{8068AD09-30D9-4FB4-9273-C39D6BE0FABF}" type="pres">
      <dgm:prSet presAssocID="{66EDA0D8-CFE4-4137-849C-257E4E94155C}" presName="composite4" presStyleCnt="0"/>
      <dgm:spPr/>
    </dgm:pt>
    <dgm:pt modelId="{6E79CC7E-3747-45D5-870C-3C0BFE16B810}" type="pres">
      <dgm:prSet presAssocID="{66EDA0D8-CFE4-4137-849C-257E4E94155C}" presName="background4" presStyleLbl="node4" presStyleIdx="5" presStyleCnt="6"/>
      <dgm:spPr/>
    </dgm:pt>
    <dgm:pt modelId="{733618E6-4A5F-4E11-8697-A0C3118C7EB3}" type="pres">
      <dgm:prSet presAssocID="{66EDA0D8-CFE4-4137-849C-257E4E94155C}" presName="text4" presStyleLbl="fgAcc4" presStyleIdx="5" presStyleCnt="6">
        <dgm:presLayoutVars>
          <dgm:chPref val="3"/>
        </dgm:presLayoutVars>
      </dgm:prSet>
      <dgm:spPr/>
    </dgm:pt>
    <dgm:pt modelId="{98BBFC7D-8BCD-4ECF-868A-526E0944D20F}" type="pres">
      <dgm:prSet presAssocID="{66EDA0D8-CFE4-4137-849C-257E4E94155C}" presName="hierChild5" presStyleCnt="0"/>
      <dgm:spPr/>
    </dgm:pt>
  </dgm:ptLst>
  <dgm:cxnLst>
    <dgm:cxn modelId="{315ABA00-CE65-40CE-98DB-073AE1AAC3D1}" type="presOf" srcId="{9485AB07-DC57-48B9-9168-D5EFA08A07EA}" destId="{DD37DB0A-F928-4522-95FC-7BA324ABD9EB}" srcOrd="0" destOrd="0" presId="urn:microsoft.com/office/officeart/2005/8/layout/hierarchy1"/>
    <dgm:cxn modelId="{67898503-9AB4-40F7-9508-131BA26B6CE5}" type="presOf" srcId="{8640B43D-C855-4BDA-8B51-240B38A101D2}" destId="{2897B328-8AC3-4322-8D88-90975950A810}" srcOrd="0" destOrd="0" presId="urn:microsoft.com/office/officeart/2005/8/layout/hierarchy1"/>
    <dgm:cxn modelId="{2FBAE622-F379-4942-9730-E585DCE88BC2}" type="presOf" srcId="{EEE41513-1992-49D3-8370-728ACB73DF2B}" destId="{D51E22DF-0FCC-4014-AB94-D133C2D6AEC7}" srcOrd="0" destOrd="0" presId="urn:microsoft.com/office/officeart/2005/8/layout/hierarchy1"/>
    <dgm:cxn modelId="{00DD8834-ACFD-4772-ABE0-C33ECCBB9E07}" type="presOf" srcId="{3CF1D403-F3F9-493B-B745-4BC5924ECC4D}" destId="{676B0798-DFBC-4AEB-9EEC-93951A648469}" srcOrd="0" destOrd="0" presId="urn:microsoft.com/office/officeart/2005/8/layout/hierarchy1"/>
    <dgm:cxn modelId="{9AF1623D-0569-49D6-9680-9603DDB7D48F}" type="presOf" srcId="{4549CB75-233E-4315-8CFB-34147590E310}" destId="{1F0B6D53-A7CB-4026-9353-84DA8EF06DE0}" srcOrd="0" destOrd="0" presId="urn:microsoft.com/office/officeart/2005/8/layout/hierarchy1"/>
    <dgm:cxn modelId="{C034583D-1F6D-492C-AFAB-8164DF951D9D}" type="presOf" srcId="{695459A0-4424-4E97-948E-D20504F7BB14}" destId="{69445DF1-D528-4C51-824E-980804208D4E}" srcOrd="0" destOrd="0" presId="urn:microsoft.com/office/officeart/2005/8/layout/hierarchy1"/>
    <dgm:cxn modelId="{0FBDC83F-2FB0-4E70-8A64-BE1B86D39857}" srcId="{51602803-2760-48B2-8F32-098470D6984B}" destId="{82C3F16B-A8E0-462D-9805-4C44AFDEB697}" srcOrd="0" destOrd="0" parTransId="{695459A0-4424-4E97-948E-D20504F7BB14}" sibTransId="{17BA3A62-7793-4D5E-B154-D5F8071C24A4}"/>
    <dgm:cxn modelId="{4517BB5C-E754-4E26-A121-D314FEB33B8B}" type="presOf" srcId="{2A15EAAD-39FE-4B0F-96C6-2D14B5539C6B}" destId="{D24D5405-0F1A-4779-9CC5-E9F8D1C17B77}" srcOrd="0" destOrd="0" presId="urn:microsoft.com/office/officeart/2005/8/layout/hierarchy1"/>
    <dgm:cxn modelId="{971A3641-4234-426A-BA79-B9A82F136AB8}" type="presOf" srcId="{FD0E76BF-71A1-4B6B-95AF-FC1091D67EDA}" destId="{4E45F5F6-4E34-4E77-A430-D8ED261BE0C3}" srcOrd="0" destOrd="0" presId="urn:microsoft.com/office/officeart/2005/8/layout/hierarchy1"/>
    <dgm:cxn modelId="{05C6A843-D9B7-4758-A2E3-7F692AF40958}" srcId="{82C3F16B-A8E0-462D-9805-4C44AFDEB697}" destId="{79713F28-5270-4B6C-9978-C9C1BC373C1B}" srcOrd="0" destOrd="0" parTransId="{4D5E80D8-D48A-4212-B085-03AC20D5C787}" sibTransId="{DBDCDA8E-8236-4484-9C90-6BACE2844AB8}"/>
    <dgm:cxn modelId="{7C3D6C6C-B6A4-4125-AE0A-E5C5142ABC02}" type="presOf" srcId="{82C3F16B-A8E0-462D-9805-4C44AFDEB697}" destId="{8AB4440E-2C99-4946-800C-E515240C4B8D}" srcOrd="0" destOrd="0" presId="urn:microsoft.com/office/officeart/2005/8/layout/hierarchy1"/>
    <dgm:cxn modelId="{B862434D-5D8C-4C63-9D6F-6123C6407DC1}" type="presOf" srcId="{3C88A9DA-0028-4508-AA2E-174D037702CD}" destId="{E549662C-0B1A-4E63-844E-5E34D69E4B5A}" srcOrd="0" destOrd="0" presId="urn:microsoft.com/office/officeart/2005/8/layout/hierarchy1"/>
    <dgm:cxn modelId="{4E4B2475-0509-4910-96EB-B16BE68513B4}" srcId="{2A15EAAD-39FE-4B0F-96C6-2D14B5539C6B}" destId="{3CF1D403-F3F9-493B-B745-4BC5924ECC4D}" srcOrd="0" destOrd="0" parTransId="{3AF06AE9-FA3C-4114-ACF5-B949F36026AD}" sibTransId="{514DC4BE-5892-49A8-AD3B-82E2626C7F37}"/>
    <dgm:cxn modelId="{DC5CFB7D-875F-466A-A241-20F717FA67C5}" type="presOf" srcId="{3AF06AE9-FA3C-4114-ACF5-B949F36026AD}" destId="{283EE248-F953-4578-AB2B-36AD1CDD95B7}" srcOrd="0" destOrd="0" presId="urn:microsoft.com/office/officeart/2005/8/layout/hierarchy1"/>
    <dgm:cxn modelId="{BC58CE82-AB68-4782-B157-4481AD88BD3A}" type="presOf" srcId="{79713F28-5270-4B6C-9978-C9C1BC373C1B}" destId="{596534A6-9CD7-456F-87CD-823213134B88}" srcOrd="0" destOrd="0" presId="urn:microsoft.com/office/officeart/2005/8/layout/hierarchy1"/>
    <dgm:cxn modelId="{7BBB6B8C-5D93-4CAE-8FA1-BD901F5F55D6}" type="presOf" srcId="{66EDA0D8-CFE4-4137-849C-257E4E94155C}" destId="{733618E6-4A5F-4E11-8697-A0C3118C7EB3}" srcOrd="0" destOrd="0" presId="urn:microsoft.com/office/officeart/2005/8/layout/hierarchy1"/>
    <dgm:cxn modelId="{ABB0228D-F4E3-46BB-8469-93474F252A67}" type="presOf" srcId="{51602803-2760-48B2-8F32-098470D6984B}" destId="{1C277C3E-F77E-4726-BAE5-C6ECCAA621D5}" srcOrd="0" destOrd="0" presId="urn:microsoft.com/office/officeart/2005/8/layout/hierarchy1"/>
    <dgm:cxn modelId="{04C8118E-5BAF-40F8-9EC8-110FA6F32726}" type="presOf" srcId="{FA20C984-2731-42D5-9D8A-A5292CD53B54}" destId="{990888C8-C5AA-4B53-8DF8-190896A4F27F}" srcOrd="0" destOrd="0" presId="urn:microsoft.com/office/officeart/2005/8/layout/hierarchy1"/>
    <dgm:cxn modelId="{4EFBF6A2-792A-489B-8D75-6AD2CA6AFEF6}" type="presOf" srcId="{24FCABE7-5228-4F84-B4A5-B7F3B9172AE8}" destId="{67393F01-4A6E-4800-8EC1-864A856B3B87}" srcOrd="0" destOrd="0" presId="urn:microsoft.com/office/officeart/2005/8/layout/hierarchy1"/>
    <dgm:cxn modelId="{6ED05EA7-D071-494B-B52E-966689D74087}" srcId="{4549CB75-233E-4315-8CFB-34147590E310}" destId="{24FCABE7-5228-4F84-B4A5-B7F3B9172AE8}" srcOrd="0" destOrd="0" parTransId="{DF6B4B51-CCBD-425A-85E0-59201F7017A2}" sibTransId="{59EDB5DA-3686-473C-A8C1-AB60FCA3FD6F}"/>
    <dgm:cxn modelId="{306714A9-B81E-469C-811D-AFA398A1C22A}" type="presOf" srcId="{C50BB2C0-2475-4FBD-8130-8CFA94F3B342}" destId="{A6E1F61C-64F9-4AF8-BBF3-33A720C82C97}" srcOrd="0" destOrd="0" presId="urn:microsoft.com/office/officeart/2005/8/layout/hierarchy1"/>
    <dgm:cxn modelId="{DA5648B1-E9E2-411D-85E2-D0253F170E9A}" srcId="{64879707-8416-41AD-9E15-5A7039830EB5}" destId="{66EDA0D8-CFE4-4137-849C-257E4E94155C}" srcOrd="1" destOrd="0" parTransId="{39D8B933-CF11-4D0B-AB87-030938FC4042}" sibTransId="{193FD239-554C-442A-A9B1-48AC319B69DA}"/>
    <dgm:cxn modelId="{D2DD8CB5-4322-4781-8A00-EDCF3908E360}" srcId="{EEE41513-1992-49D3-8370-728ACB73DF2B}" destId="{4549CB75-233E-4315-8CFB-34147590E310}" srcOrd="0" destOrd="0" parTransId="{A3124FF4-F815-4584-8D03-861C504B174E}" sibTransId="{55D695A3-C558-41B9-9E32-B318AC8A4A2E}"/>
    <dgm:cxn modelId="{75452FBC-E825-437D-9709-A66A02E751CD}" type="presOf" srcId="{4D5E80D8-D48A-4212-B085-03AC20D5C787}" destId="{112F42EC-2358-4DA3-B5EF-57BFFB0A1E52}" srcOrd="0" destOrd="0" presId="urn:microsoft.com/office/officeart/2005/8/layout/hierarchy1"/>
    <dgm:cxn modelId="{718C3DBC-6548-4A1D-88BE-F202930DA6CB}" srcId="{2A15EAAD-39FE-4B0F-96C6-2D14B5539C6B}" destId="{C50BB2C0-2475-4FBD-8130-8CFA94F3B342}" srcOrd="1" destOrd="0" parTransId="{8640B43D-C855-4BDA-8B51-240B38A101D2}" sibTransId="{B4B67E8E-4BA5-4FBE-9730-EA22EEA65DD8}"/>
    <dgm:cxn modelId="{53335CC0-AE69-4F30-843F-7C6DE6402478}" srcId="{37812B3C-951F-4CBF-9760-0335793B1D72}" destId="{3C88A9DA-0028-4508-AA2E-174D037702CD}" srcOrd="0" destOrd="0" parTransId="{C7BD0ABF-6EC4-4626-BFD1-ED2F18AAF8AC}" sibTransId="{9A554453-F821-46AB-8917-5F7017C7020D}"/>
    <dgm:cxn modelId="{E2FBF9C2-FF7D-4A7F-944A-96BE5C6039C3}" srcId="{24FCABE7-5228-4F84-B4A5-B7F3B9172AE8}" destId="{37812B3C-951F-4CBF-9760-0335793B1D72}" srcOrd="0" destOrd="0" parTransId="{FA20C984-2731-42D5-9D8A-A5292CD53B54}" sibTransId="{647C12CF-0075-4EB4-A706-7350AA891897}"/>
    <dgm:cxn modelId="{D05303CC-11C2-458D-B7B1-9D9111AF0DAA}" type="presOf" srcId="{37812B3C-951F-4CBF-9760-0335793B1D72}" destId="{43B8884E-29CB-44A8-AFD7-7C6F1DA01EB4}" srcOrd="0" destOrd="0" presId="urn:microsoft.com/office/officeart/2005/8/layout/hierarchy1"/>
    <dgm:cxn modelId="{4CA7C5D2-18AD-4BBF-8788-694C3A1D3E63}" type="presOf" srcId="{DF6B4B51-CCBD-425A-85E0-59201F7017A2}" destId="{427E6173-713E-4410-9202-1034B4EE0F99}" srcOrd="0" destOrd="0" presId="urn:microsoft.com/office/officeart/2005/8/layout/hierarchy1"/>
    <dgm:cxn modelId="{80CE33D9-C1D9-4A4F-959C-D0C207F25857}" type="presOf" srcId="{39D8B933-CF11-4D0B-AB87-030938FC4042}" destId="{7C77BEAA-673F-41C8-9275-47C12C01A30E}" srcOrd="0" destOrd="0" presId="urn:microsoft.com/office/officeart/2005/8/layout/hierarchy1"/>
    <dgm:cxn modelId="{8D0746D9-A226-439E-BBC2-3C3D1B66224E}" srcId="{4549CB75-233E-4315-8CFB-34147590E310}" destId="{51602803-2760-48B2-8F32-098470D6984B}" srcOrd="1" destOrd="0" parTransId="{FD0E76BF-71A1-4B6B-95AF-FC1091D67EDA}" sibTransId="{46BD650E-8806-426B-99A0-68E65A171278}"/>
    <dgm:cxn modelId="{61D240E4-1EC5-4521-B86E-DD8ABEB8F2D3}" type="presOf" srcId="{E5B4D0E0-CC0B-4B74-9913-5C26D58B12A1}" destId="{882BBFFE-2E8F-4599-9DAA-A06EE448B0D2}" srcOrd="0" destOrd="0" presId="urn:microsoft.com/office/officeart/2005/8/layout/hierarchy1"/>
    <dgm:cxn modelId="{FF5E30F1-F780-424F-BA29-4A2C8ED26838}" srcId="{64879707-8416-41AD-9E15-5A7039830EB5}" destId="{2A15EAAD-39FE-4B0F-96C6-2D14B5539C6B}" srcOrd="0" destOrd="0" parTransId="{E5B4D0E0-CC0B-4B74-9913-5C26D58B12A1}" sibTransId="{3A105B64-CF57-457A-AF93-39F7A4D84484}"/>
    <dgm:cxn modelId="{607CCBF3-D547-42E5-BEA7-F1B5BF311693}" type="presOf" srcId="{64879707-8416-41AD-9E15-5A7039830EB5}" destId="{F1C7D88F-0833-4115-BAE4-85E1C3FDB879}" srcOrd="0" destOrd="0" presId="urn:microsoft.com/office/officeart/2005/8/layout/hierarchy1"/>
    <dgm:cxn modelId="{06A4CAF7-2EF6-4A8B-8E1B-6DB7AA5F8B49}" srcId="{51602803-2760-48B2-8F32-098470D6984B}" destId="{64879707-8416-41AD-9E15-5A7039830EB5}" srcOrd="1" destOrd="0" parTransId="{9485AB07-DC57-48B9-9168-D5EFA08A07EA}" sibTransId="{DB3486EA-06AD-49F5-98F0-8B3EA72CD701}"/>
    <dgm:cxn modelId="{A13241FC-FFF4-41BA-ACBB-89CFCBC6D20D}" type="presOf" srcId="{C7BD0ABF-6EC4-4626-BFD1-ED2F18AAF8AC}" destId="{91574F0C-E5F9-41D8-848D-2EB31C8D5F29}" srcOrd="0" destOrd="0" presId="urn:microsoft.com/office/officeart/2005/8/layout/hierarchy1"/>
    <dgm:cxn modelId="{D0A0BC43-2B52-442D-92C5-1A8847E176FB}" type="presParOf" srcId="{D51E22DF-0FCC-4014-AB94-D133C2D6AEC7}" destId="{A83A7989-BA33-4541-943F-560DC8B8F8CA}" srcOrd="0" destOrd="0" presId="urn:microsoft.com/office/officeart/2005/8/layout/hierarchy1"/>
    <dgm:cxn modelId="{48AD0C9B-4576-41CE-91A4-DA789286E1B9}" type="presParOf" srcId="{A83A7989-BA33-4541-943F-560DC8B8F8CA}" destId="{51F5EAA4-2F1C-431E-BF1B-591722253ED7}" srcOrd="0" destOrd="0" presId="urn:microsoft.com/office/officeart/2005/8/layout/hierarchy1"/>
    <dgm:cxn modelId="{EEC724CE-31C9-4A21-8150-E737340D753C}" type="presParOf" srcId="{51F5EAA4-2F1C-431E-BF1B-591722253ED7}" destId="{4FD3A963-0909-458A-A827-3554CED1F983}" srcOrd="0" destOrd="0" presId="urn:microsoft.com/office/officeart/2005/8/layout/hierarchy1"/>
    <dgm:cxn modelId="{02CC7DA2-7C1B-4075-96D7-4977CDBA1162}" type="presParOf" srcId="{51F5EAA4-2F1C-431E-BF1B-591722253ED7}" destId="{1F0B6D53-A7CB-4026-9353-84DA8EF06DE0}" srcOrd="1" destOrd="0" presId="urn:microsoft.com/office/officeart/2005/8/layout/hierarchy1"/>
    <dgm:cxn modelId="{6340D41B-2717-4ED8-952B-20AA8C4D61D2}" type="presParOf" srcId="{A83A7989-BA33-4541-943F-560DC8B8F8CA}" destId="{1FDAF590-4F23-44E6-9AC6-1B33C0D7FD7F}" srcOrd="1" destOrd="0" presId="urn:microsoft.com/office/officeart/2005/8/layout/hierarchy1"/>
    <dgm:cxn modelId="{45E51077-1C78-4030-9DCE-3B2594A16E70}" type="presParOf" srcId="{1FDAF590-4F23-44E6-9AC6-1B33C0D7FD7F}" destId="{427E6173-713E-4410-9202-1034B4EE0F99}" srcOrd="0" destOrd="0" presId="urn:microsoft.com/office/officeart/2005/8/layout/hierarchy1"/>
    <dgm:cxn modelId="{26FD3DF7-0571-453B-B43C-7DAA81B3554C}" type="presParOf" srcId="{1FDAF590-4F23-44E6-9AC6-1B33C0D7FD7F}" destId="{59363F87-2BF4-4D71-A461-9361ACD83695}" srcOrd="1" destOrd="0" presId="urn:microsoft.com/office/officeart/2005/8/layout/hierarchy1"/>
    <dgm:cxn modelId="{635C0431-F3FB-4476-8BA1-518C0A8748E9}" type="presParOf" srcId="{59363F87-2BF4-4D71-A461-9361ACD83695}" destId="{137CD8FE-B3E0-4970-AB76-DD71657064D4}" srcOrd="0" destOrd="0" presId="urn:microsoft.com/office/officeart/2005/8/layout/hierarchy1"/>
    <dgm:cxn modelId="{3B779E31-3901-4026-ADD1-7F401725997D}" type="presParOf" srcId="{137CD8FE-B3E0-4970-AB76-DD71657064D4}" destId="{86773B38-BCDC-4C83-A955-67703144BD68}" srcOrd="0" destOrd="0" presId="urn:microsoft.com/office/officeart/2005/8/layout/hierarchy1"/>
    <dgm:cxn modelId="{E5635A73-4960-4AFF-B5FE-31047578BA2D}" type="presParOf" srcId="{137CD8FE-B3E0-4970-AB76-DD71657064D4}" destId="{67393F01-4A6E-4800-8EC1-864A856B3B87}" srcOrd="1" destOrd="0" presId="urn:microsoft.com/office/officeart/2005/8/layout/hierarchy1"/>
    <dgm:cxn modelId="{B38755AB-7A44-44BF-A7BF-8A5F5F0B30B8}" type="presParOf" srcId="{59363F87-2BF4-4D71-A461-9361ACD83695}" destId="{7732A7C7-7D88-4D75-81C8-3C0BDA4708AC}" srcOrd="1" destOrd="0" presId="urn:microsoft.com/office/officeart/2005/8/layout/hierarchy1"/>
    <dgm:cxn modelId="{5F2D283D-310D-4B7E-851E-C75EA2940BEE}" type="presParOf" srcId="{7732A7C7-7D88-4D75-81C8-3C0BDA4708AC}" destId="{990888C8-C5AA-4B53-8DF8-190896A4F27F}" srcOrd="0" destOrd="0" presId="urn:microsoft.com/office/officeart/2005/8/layout/hierarchy1"/>
    <dgm:cxn modelId="{FE856E89-2AB5-4461-B0AB-19005EC8768D}" type="presParOf" srcId="{7732A7C7-7D88-4D75-81C8-3C0BDA4708AC}" destId="{6F89C012-56A3-46FA-994F-2CD169285AF9}" srcOrd="1" destOrd="0" presId="urn:microsoft.com/office/officeart/2005/8/layout/hierarchy1"/>
    <dgm:cxn modelId="{BB6025A4-9AD3-4E92-B841-21F5A0FBA0EB}" type="presParOf" srcId="{6F89C012-56A3-46FA-994F-2CD169285AF9}" destId="{EBB941E0-254B-4F82-BD93-29895EFA9677}" srcOrd="0" destOrd="0" presId="urn:microsoft.com/office/officeart/2005/8/layout/hierarchy1"/>
    <dgm:cxn modelId="{4A184464-7BB1-41C0-B0A0-FAEF1DD80297}" type="presParOf" srcId="{EBB941E0-254B-4F82-BD93-29895EFA9677}" destId="{42D0961A-0DC5-4798-884B-A96F4824846F}" srcOrd="0" destOrd="0" presId="urn:microsoft.com/office/officeart/2005/8/layout/hierarchy1"/>
    <dgm:cxn modelId="{BB9A7D59-D93D-4F3E-B99F-4019C699D9F1}" type="presParOf" srcId="{EBB941E0-254B-4F82-BD93-29895EFA9677}" destId="{43B8884E-29CB-44A8-AFD7-7C6F1DA01EB4}" srcOrd="1" destOrd="0" presId="urn:microsoft.com/office/officeart/2005/8/layout/hierarchy1"/>
    <dgm:cxn modelId="{8D55141A-131B-4286-9B6D-73DE2C5E1892}" type="presParOf" srcId="{6F89C012-56A3-46FA-994F-2CD169285AF9}" destId="{74CA4653-5D7A-47F0-886E-57FDA9ABC889}" srcOrd="1" destOrd="0" presId="urn:microsoft.com/office/officeart/2005/8/layout/hierarchy1"/>
    <dgm:cxn modelId="{4425A905-09D0-46DA-9503-6A97719ADD7F}" type="presParOf" srcId="{74CA4653-5D7A-47F0-886E-57FDA9ABC889}" destId="{91574F0C-E5F9-41D8-848D-2EB31C8D5F29}" srcOrd="0" destOrd="0" presId="urn:microsoft.com/office/officeart/2005/8/layout/hierarchy1"/>
    <dgm:cxn modelId="{29B97A2B-FB6C-4FFE-96A7-D93C97E76035}" type="presParOf" srcId="{74CA4653-5D7A-47F0-886E-57FDA9ABC889}" destId="{A3FF6E9E-DF1E-456E-B774-234B5895DC13}" srcOrd="1" destOrd="0" presId="urn:microsoft.com/office/officeart/2005/8/layout/hierarchy1"/>
    <dgm:cxn modelId="{B825C820-C111-4954-B3C2-2EF61717800D}" type="presParOf" srcId="{A3FF6E9E-DF1E-456E-B774-234B5895DC13}" destId="{AD2BA1D0-AC86-4BFA-98A5-C44AEB959B02}" srcOrd="0" destOrd="0" presId="urn:microsoft.com/office/officeart/2005/8/layout/hierarchy1"/>
    <dgm:cxn modelId="{233806A7-0BE8-40FC-AAFE-9BDAB97C7DD8}" type="presParOf" srcId="{AD2BA1D0-AC86-4BFA-98A5-C44AEB959B02}" destId="{CA4CAD5D-24E7-4055-9428-D8FE7515B130}" srcOrd="0" destOrd="0" presId="urn:microsoft.com/office/officeart/2005/8/layout/hierarchy1"/>
    <dgm:cxn modelId="{915CFC30-7A6E-423E-9276-9BD504ADB3E3}" type="presParOf" srcId="{AD2BA1D0-AC86-4BFA-98A5-C44AEB959B02}" destId="{E549662C-0B1A-4E63-844E-5E34D69E4B5A}" srcOrd="1" destOrd="0" presId="urn:microsoft.com/office/officeart/2005/8/layout/hierarchy1"/>
    <dgm:cxn modelId="{8059B83A-15FD-4752-9574-6DFFE6B9F739}" type="presParOf" srcId="{A3FF6E9E-DF1E-456E-B774-234B5895DC13}" destId="{4AE234AA-2120-484B-897F-9A66E3A03FA7}" srcOrd="1" destOrd="0" presId="urn:microsoft.com/office/officeart/2005/8/layout/hierarchy1"/>
    <dgm:cxn modelId="{4855669B-A726-4857-AE67-F593EF0827CD}" type="presParOf" srcId="{1FDAF590-4F23-44E6-9AC6-1B33C0D7FD7F}" destId="{4E45F5F6-4E34-4E77-A430-D8ED261BE0C3}" srcOrd="2" destOrd="0" presId="urn:microsoft.com/office/officeart/2005/8/layout/hierarchy1"/>
    <dgm:cxn modelId="{BCE6EE9A-A3B9-4337-91AD-F00C4FD77710}" type="presParOf" srcId="{1FDAF590-4F23-44E6-9AC6-1B33C0D7FD7F}" destId="{0EB0D3F5-48FF-4952-B8BE-C60A572A59E2}" srcOrd="3" destOrd="0" presId="urn:microsoft.com/office/officeart/2005/8/layout/hierarchy1"/>
    <dgm:cxn modelId="{8D307810-B9CE-46AF-9EC9-7B1B879BC8B8}" type="presParOf" srcId="{0EB0D3F5-48FF-4952-B8BE-C60A572A59E2}" destId="{3502904A-8F8E-43AB-B62E-6D063389F36A}" srcOrd="0" destOrd="0" presId="urn:microsoft.com/office/officeart/2005/8/layout/hierarchy1"/>
    <dgm:cxn modelId="{48729FCA-C99D-41DF-A04F-AD99EFA98374}" type="presParOf" srcId="{3502904A-8F8E-43AB-B62E-6D063389F36A}" destId="{32567172-F974-4693-9BDF-CBF1A994FF4F}" srcOrd="0" destOrd="0" presId="urn:microsoft.com/office/officeart/2005/8/layout/hierarchy1"/>
    <dgm:cxn modelId="{F56991AE-4BB9-4F17-8A3D-C7B28A6E929B}" type="presParOf" srcId="{3502904A-8F8E-43AB-B62E-6D063389F36A}" destId="{1C277C3E-F77E-4726-BAE5-C6ECCAA621D5}" srcOrd="1" destOrd="0" presId="urn:microsoft.com/office/officeart/2005/8/layout/hierarchy1"/>
    <dgm:cxn modelId="{E428A229-A6DB-4DEE-8BB3-87782867F4ED}" type="presParOf" srcId="{0EB0D3F5-48FF-4952-B8BE-C60A572A59E2}" destId="{5E81B671-EA58-4FC3-8B45-8D16E1F03402}" srcOrd="1" destOrd="0" presId="urn:microsoft.com/office/officeart/2005/8/layout/hierarchy1"/>
    <dgm:cxn modelId="{C1774986-F881-4488-9996-D348D9CE4650}" type="presParOf" srcId="{5E81B671-EA58-4FC3-8B45-8D16E1F03402}" destId="{69445DF1-D528-4C51-824E-980804208D4E}" srcOrd="0" destOrd="0" presId="urn:microsoft.com/office/officeart/2005/8/layout/hierarchy1"/>
    <dgm:cxn modelId="{4CC27F8C-5840-4770-9466-6212C9DA7DB2}" type="presParOf" srcId="{5E81B671-EA58-4FC3-8B45-8D16E1F03402}" destId="{DF53B8F5-287E-4A53-996C-B6B23A5C93DB}" srcOrd="1" destOrd="0" presId="urn:microsoft.com/office/officeart/2005/8/layout/hierarchy1"/>
    <dgm:cxn modelId="{9C4DCF25-5F7A-4417-B805-CE11AD71A13A}" type="presParOf" srcId="{DF53B8F5-287E-4A53-996C-B6B23A5C93DB}" destId="{606C4E5D-74C6-40DA-B858-2D6C121A4C60}" srcOrd="0" destOrd="0" presId="urn:microsoft.com/office/officeart/2005/8/layout/hierarchy1"/>
    <dgm:cxn modelId="{3778530F-E9BA-42F9-91B9-C7BCD8CB7F9F}" type="presParOf" srcId="{606C4E5D-74C6-40DA-B858-2D6C121A4C60}" destId="{F68B62BE-DCBE-4662-8DEF-E9E8DE4DE1E1}" srcOrd="0" destOrd="0" presId="urn:microsoft.com/office/officeart/2005/8/layout/hierarchy1"/>
    <dgm:cxn modelId="{6467273D-BAEE-4950-A1AC-20BB46882B4C}" type="presParOf" srcId="{606C4E5D-74C6-40DA-B858-2D6C121A4C60}" destId="{8AB4440E-2C99-4946-800C-E515240C4B8D}" srcOrd="1" destOrd="0" presId="urn:microsoft.com/office/officeart/2005/8/layout/hierarchy1"/>
    <dgm:cxn modelId="{078765A7-0E67-46C0-9E28-87786DC1D4AB}" type="presParOf" srcId="{DF53B8F5-287E-4A53-996C-B6B23A5C93DB}" destId="{BD0F1EA8-11A8-44D6-8D7D-0BBF0A14BAD5}" srcOrd="1" destOrd="0" presId="urn:microsoft.com/office/officeart/2005/8/layout/hierarchy1"/>
    <dgm:cxn modelId="{687850C3-49F4-4C2C-B0FF-4216C1294E7D}" type="presParOf" srcId="{BD0F1EA8-11A8-44D6-8D7D-0BBF0A14BAD5}" destId="{112F42EC-2358-4DA3-B5EF-57BFFB0A1E52}" srcOrd="0" destOrd="0" presId="urn:microsoft.com/office/officeart/2005/8/layout/hierarchy1"/>
    <dgm:cxn modelId="{8167166C-AD20-452B-83B6-2104438AB809}" type="presParOf" srcId="{BD0F1EA8-11A8-44D6-8D7D-0BBF0A14BAD5}" destId="{7DAD182D-999A-44B7-B625-E46D9917B850}" srcOrd="1" destOrd="0" presId="urn:microsoft.com/office/officeart/2005/8/layout/hierarchy1"/>
    <dgm:cxn modelId="{AAD71DAE-831B-4583-BCF2-80155A0A2821}" type="presParOf" srcId="{7DAD182D-999A-44B7-B625-E46D9917B850}" destId="{92E0A42F-B1BE-467E-92D5-32D3F550903F}" srcOrd="0" destOrd="0" presId="urn:microsoft.com/office/officeart/2005/8/layout/hierarchy1"/>
    <dgm:cxn modelId="{8D803008-5B76-4E3C-8F5D-F418A19DBAA7}" type="presParOf" srcId="{92E0A42F-B1BE-467E-92D5-32D3F550903F}" destId="{BC6DAB36-634A-4110-BC2A-AB312677EC57}" srcOrd="0" destOrd="0" presId="urn:microsoft.com/office/officeart/2005/8/layout/hierarchy1"/>
    <dgm:cxn modelId="{84AC02BC-FE8C-42CB-AF99-19A9F95DB2EF}" type="presParOf" srcId="{92E0A42F-B1BE-467E-92D5-32D3F550903F}" destId="{596534A6-9CD7-456F-87CD-823213134B88}" srcOrd="1" destOrd="0" presId="urn:microsoft.com/office/officeart/2005/8/layout/hierarchy1"/>
    <dgm:cxn modelId="{E8532C7A-C68D-436C-BE24-59147FE22509}" type="presParOf" srcId="{7DAD182D-999A-44B7-B625-E46D9917B850}" destId="{687412C3-F471-496B-ACB7-2EC8CAF0D02C}" srcOrd="1" destOrd="0" presId="urn:microsoft.com/office/officeart/2005/8/layout/hierarchy1"/>
    <dgm:cxn modelId="{82E02374-AE0E-4127-819A-4A52C399DAFC}" type="presParOf" srcId="{5E81B671-EA58-4FC3-8B45-8D16E1F03402}" destId="{DD37DB0A-F928-4522-95FC-7BA324ABD9EB}" srcOrd="2" destOrd="0" presId="urn:microsoft.com/office/officeart/2005/8/layout/hierarchy1"/>
    <dgm:cxn modelId="{4018256C-057F-470E-BDD8-1F068768FA79}" type="presParOf" srcId="{5E81B671-EA58-4FC3-8B45-8D16E1F03402}" destId="{B3442588-484E-4DBA-B946-6FB1BADF5B65}" srcOrd="3" destOrd="0" presId="urn:microsoft.com/office/officeart/2005/8/layout/hierarchy1"/>
    <dgm:cxn modelId="{742CD9E3-8BE9-4705-B905-132A07B05C36}" type="presParOf" srcId="{B3442588-484E-4DBA-B946-6FB1BADF5B65}" destId="{6E63611A-8F62-4619-99A9-F3F6D1DFF046}" srcOrd="0" destOrd="0" presId="urn:microsoft.com/office/officeart/2005/8/layout/hierarchy1"/>
    <dgm:cxn modelId="{CD675C87-48D5-4432-9C8B-5A4F63E3A3B1}" type="presParOf" srcId="{6E63611A-8F62-4619-99A9-F3F6D1DFF046}" destId="{C318D661-6BD0-4FF7-9109-2FAF56B49790}" srcOrd="0" destOrd="0" presId="urn:microsoft.com/office/officeart/2005/8/layout/hierarchy1"/>
    <dgm:cxn modelId="{90E3BC17-7444-4329-8D66-15E51F0B0E0E}" type="presParOf" srcId="{6E63611A-8F62-4619-99A9-F3F6D1DFF046}" destId="{F1C7D88F-0833-4115-BAE4-85E1C3FDB879}" srcOrd="1" destOrd="0" presId="urn:microsoft.com/office/officeart/2005/8/layout/hierarchy1"/>
    <dgm:cxn modelId="{2ED72BCF-A382-4928-B704-DB1C0DC4C21C}" type="presParOf" srcId="{B3442588-484E-4DBA-B946-6FB1BADF5B65}" destId="{D612F675-BD5A-4E77-A133-66E7F4E663D6}" srcOrd="1" destOrd="0" presId="urn:microsoft.com/office/officeart/2005/8/layout/hierarchy1"/>
    <dgm:cxn modelId="{C663D74A-AB47-4E94-A1D8-C4629638108B}" type="presParOf" srcId="{D612F675-BD5A-4E77-A133-66E7F4E663D6}" destId="{882BBFFE-2E8F-4599-9DAA-A06EE448B0D2}" srcOrd="0" destOrd="0" presId="urn:microsoft.com/office/officeart/2005/8/layout/hierarchy1"/>
    <dgm:cxn modelId="{D77295D2-F1EE-4EE1-BA96-44EAD50CF981}" type="presParOf" srcId="{D612F675-BD5A-4E77-A133-66E7F4E663D6}" destId="{F7BA546A-5244-4AEE-9F09-DB7E606CBF38}" srcOrd="1" destOrd="0" presId="urn:microsoft.com/office/officeart/2005/8/layout/hierarchy1"/>
    <dgm:cxn modelId="{645ADAC6-C730-4B40-925D-5CF2F9EB04B4}" type="presParOf" srcId="{F7BA546A-5244-4AEE-9F09-DB7E606CBF38}" destId="{C61430CD-4CBD-410B-A314-42051734FD51}" srcOrd="0" destOrd="0" presId="urn:microsoft.com/office/officeart/2005/8/layout/hierarchy1"/>
    <dgm:cxn modelId="{81A4D3E1-2E9E-4FC3-AFA9-29069CEBAAB5}" type="presParOf" srcId="{C61430CD-4CBD-410B-A314-42051734FD51}" destId="{ACF44E2F-826E-46A7-9D1A-2DC0F334D8AA}" srcOrd="0" destOrd="0" presId="urn:microsoft.com/office/officeart/2005/8/layout/hierarchy1"/>
    <dgm:cxn modelId="{756D180E-536E-4831-8345-D502B8E37224}" type="presParOf" srcId="{C61430CD-4CBD-410B-A314-42051734FD51}" destId="{D24D5405-0F1A-4779-9CC5-E9F8D1C17B77}" srcOrd="1" destOrd="0" presId="urn:microsoft.com/office/officeart/2005/8/layout/hierarchy1"/>
    <dgm:cxn modelId="{1F5954C8-C853-44B4-91DA-70046C310585}" type="presParOf" srcId="{F7BA546A-5244-4AEE-9F09-DB7E606CBF38}" destId="{519B312B-BE29-4428-9C97-1F27B815BD66}" srcOrd="1" destOrd="0" presId="urn:microsoft.com/office/officeart/2005/8/layout/hierarchy1"/>
    <dgm:cxn modelId="{F2522DFD-7ACC-4B2A-A5AB-7BDFD7322E6E}" type="presParOf" srcId="{519B312B-BE29-4428-9C97-1F27B815BD66}" destId="{283EE248-F953-4578-AB2B-36AD1CDD95B7}" srcOrd="0" destOrd="0" presId="urn:microsoft.com/office/officeart/2005/8/layout/hierarchy1"/>
    <dgm:cxn modelId="{9F184D83-B0A2-411B-A683-DD7BBD5B2D41}" type="presParOf" srcId="{519B312B-BE29-4428-9C97-1F27B815BD66}" destId="{B7BD0AE5-FB2B-4C48-86B4-3C4BB62AFFFB}" srcOrd="1" destOrd="0" presId="urn:microsoft.com/office/officeart/2005/8/layout/hierarchy1"/>
    <dgm:cxn modelId="{4101441C-F8B2-49E5-89CC-6CD28E93041A}" type="presParOf" srcId="{B7BD0AE5-FB2B-4C48-86B4-3C4BB62AFFFB}" destId="{E5533A75-EACE-4D65-977B-52029D5E3075}" srcOrd="0" destOrd="0" presId="urn:microsoft.com/office/officeart/2005/8/layout/hierarchy1"/>
    <dgm:cxn modelId="{6CACC641-8748-4FB8-BFFF-6674E5444C90}" type="presParOf" srcId="{E5533A75-EACE-4D65-977B-52029D5E3075}" destId="{FF4B494B-2EFF-4FD2-9EAF-694F68D3C077}" srcOrd="0" destOrd="0" presId="urn:microsoft.com/office/officeart/2005/8/layout/hierarchy1"/>
    <dgm:cxn modelId="{F56BC9C0-8BCA-4187-ADD1-25402775BA77}" type="presParOf" srcId="{E5533A75-EACE-4D65-977B-52029D5E3075}" destId="{676B0798-DFBC-4AEB-9EEC-93951A648469}" srcOrd="1" destOrd="0" presId="urn:microsoft.com/office/officeart/2005/8/layout/hierarchy1"/>
    <dgm:cxn modelId="{78878FAA-1715-4FFB-91D5-126EE2729111}" type="presParOf" srcId="{B7BD0AE5-FB2B-4C48-86B4-3C4BB62AFFFB}" destId="{8F08A8BD-E997-45C4-9166-C1212201994D}" srcOrd="1" destOrd="0" presId="urn:microsoft.com/office/officeart/2005/8/layout/hierarchy1"/>
    <dgm:cxn modelId="{B289D668-BF10-4619-8EDD-307737D0E515}" type="presParOf" srcId="{519B312B-BE29-4428-9C97-1F27B815BD66}" destId="{2897B328-8AC3-4322-8D88-90975950A810}" srcOrd="2" destOrd="0" presId="urn:microsoft.com/office/officeart/2005/8/layout/hierarchy1"/>
    <dgm:cxn modelId="{F1B5A1C5-4B68-4631-A598-C06C481A5D0A}" type="presParOf" srcId="{519B312B-BE29-4428-9C97-1F27B815BD66}" destId="{DC296547-DD7E-419A-A3B6-0E9159E39D30}" srcOrd="3" destOrd="0" presId="urn:microsoft.com/office/officeart/2005/8/layout/hierarchy1"/>
    <dgm:cxn modelId="{E26DE411-895B-4227-982C-D50F62DB8B8C}" type="presParOf" srcId="{DC296547-DD7E-419A-A3B6-0E9159E39D30}" destId="{E40718B3-C283-47BE-B4F0-1A58A6DB628D}" srcOrd="0" destOrd="0" presId="urn:microsoft.com/office/officeart/2005/8/layout/hierarchy1"/>
    <dgm:cxn modelId="{C89C9646-150B-4EFC-BFC3-57344E1EE7AB}" type="presParOf" srcId="{E40718B3-C283-47BE-B4F0-1A58A6DB628D}" destId="{09DEF384-AE15-40DD-ABCA-50773A6A3D80}" srcOrd="0" destOrd="0" presId="urn:microsoft.com/office/officeart/2005/8/layout/hierarchy1"/>
    <dgm:cxn modelId="{42D86C8B-F07D-4CB3-A190-2D477B9173DD}" type="presParOf" srcId="{E40718B3-C283-47BE-B4F0-1A58A6DB628D}" destId="{A6E1F61C-64F9-4AF8-BBF3-33A720C82C97}" srcOrd="1" destOrd="0" presId="urn:microsoft.com/office/officeart/2005/8/layout/hierarchy1"/>
    <dgm:cxn modelId="{3796CE65-B985-4CE7-AEF4-57F4FEA9CDE7}" type="presParOf" srcId="{DC296547-DD7E-419A-A3B6-0E9159E39D30}" destId="{80CA8262-B4CB-4510-ACCE-99669F375644}" srcOrd="1" destOrd="0" presId="urn:microsoft.com/office/officeart/2005/8/layout/hierarchy1"/>
    <dgm:cxn modelId="{E3DAE23B-E63E-4939-877B-61ED4777E60A}" type="presParOf" srcId="{D612F675-BD5A-4E77-A133-66E7F4E663D6}" destId="{7C77BEAA-673F-41C8-9275-47C12C01A30E}" srcOrd="2" destOrd="0" presId="urn:microsoft.com/office/officeart/2005/8/layout/hierarchy1"/>
    <dgm:cxn modelId="{187F1491-43D5-46B7-AF40-C58EF0D5F13B}" type="presParOf" srcId="{D612F675-BD5A-4E77-A133-66E7F4E663D6}" destId="{BFA7306A-09BD-4439-B20D-184B4126CB02}" srcOrd="3" destOrd="0" presId="urn:microsoft.com/office/officeart/2005/8/layout/hierarchy1"/>
    <dgm:cxn modelId="{FF910F79-6EC5-4FC4-94E1-6FF337673CB9}" type="presParOf" srcId="{BFA7306A-09BD-4439-B20D-184B4126CB02}" destId="{8068AD09-30D9-4FB4-9273-C39D6BE0FABF}" srcOrd="0" destOrd="0" presId="urn:microsoft.com/office/officeart/2005/8/layout/hierarchy1"/>
    <dgm:cxn modelId="{577814AE-4C17-472D-93B4-388D6B5F07E3}" type="presParOf" srcId="{8068AD09-30D9-4FB4-9273-C39D6BE0FABF}" destId="{6E79CC7E-3747-45D5-870C-3C0BFE16B810}" srcOrd="0" destOrd="0" presId="urn:microsoft.com/office/officeart/2005/8/layout/hierarchy1"/>
    <dgm:cxn modelId="{54FD57DA-432D-4E15-8092-616BF1EA066C}" type="presParOf" srcId="{8068AD09-30D9-4FB4-9273-C39D6BE0FABF}" destId="{733618E6-4A5F-4E11-8697-A0C3118C7EB3}" srcOrd="1" destOrd="0" presId="urn:microsoft.com/office/officeart/2005/8/layout/hierarchy1"/>
    <dgm:cxn modelId="{B5F3286A-E6E7-451A-8325-C98480C26823}" type="presParOf" srcId="{BFA7306A-09BD-4439-B20D-184B4126CB02}" destId="{98BBFC7D-8BCD-4ECF-868A-526E0944D2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B5594E07-9D0E-4395-91FD-AEC4EF5C099E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but of an entirely different world (</a:t>
          </a:r>
          <a:r>
            <a:rPr lang="he-IL" dirty="0"/>
            <a:t>קנין אישות</a:t>
          </a:r>
          <a:r>
            <a:rPr lang="en-US" dirty="0"/>
            <a:t>)</a:t>
          </a:r>
          <a:endParaRPr lang="en-IL" dirty="0"/>
        </a:p>
      </dgm:t>
    </dgm:pt>
    <dgm:pt modelId="{98D054B6-CCC1-4D8D-AE71-CD0E9D68D218}" type="parTrans" cxnId="{76CD752F-6812-49F3-B04A-10C40801FEC1}">
      <dgm:prSet/>
      <dgm:spPr/>
    </dgm:pt>
    <dgm:pt modelId="{77718F92-A9BA-4AA6-93C9-0E021FE5E58C}" type="sibTrans" cxnId="{76CD752F-6812-49F3-B04A-10C40801FEC1}">
      <dgm:prSet/>
      <dgm:spPr/>
    </dgm:pt>
    <dgm:pt modelId="{1FF527F0-6724-481F-81AB-AC909BCAD751}">
      <dgm:prSet phldrT="[Text]"/>
      <dgm:spPr/>
      <dgm:t>
        <a:bodyPr/>
        <a:lstStyle/>
        <a:p>
          <a:r>
            <a:rPr lang="he-IL" dirty="0"/>
            <a:t>קנין אישות שהיא כהקדש- תוס</a:t>
          </a:r>
          <a:endParaRPr lang="en-IL" dirty="0"/>
        </a:p>
      </dgm:t>
    </dgm:pt>
    <dgm:pt modelId="{3163FE59-55FF-447A-810F-CCE06FE2A630}" type="parTrans" cxnId="{B54E2712-2C87-4EF5-B1B6-BB79310714CA}">
      <dgm:prSet/>
      <dgm:spPr/>
    </dgm:pt>
    <dgm:pt modelId="{0F4D6317-4A0B-4F2D-9CDC-1669024B3655}" type="sibTrans" cxnId="{B54E2712-2C87-4EF5-B1B6-BB79310714CA}">
      <dgm:prSet/>
      <dgm:spPr/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2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2"/>
      <dgm:spPr/>
    </dgm:pt>
    <dgm:pt modelId="{21B8A67F-6ED7-4EC9-BEA7-E3FEF045674C}" type="pres">
      <dgm:prSet presAssocID="{5F463387-F9E2-487B-9C3E-7682EF379ADB}" presName="text2" presStyleLbl="fgAcc2" presStyleIdx="0" presStyleCnt="2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EF57332-024E-4EC8-ADF8-15A7300D7D06}" type="pres">
      <dgm:prSet presAssocID="{194C8CA8-6FAA-4F5C-82D3-E2798B23ACFF}" presName="Name17" presStyleLbl="parChTrans1D3" presStyleIdx="0" presStyleCnt="2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0" presStyleCnt="2"/>
      <dgm:spPr/>
    </dgm:pt>
    <dgm:pt modelId="{6ED9CA9F-2FD6-44A8-978B-D560F76A212D}" type="pres">
      <dgm:prSet presAssocID="{80C53CCB-801E-4DC6-98CE-6178078D314F}" presName="text3" presStyleLbl="fgAcc3" presStyleIdx="0" presStyleCnt="2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0" presStyleCnt="2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0" presStyleCnt="2"/>
      <dgm:spPr/>
    </dgm:pt>
    <dgm:pt modelId="{2AF83FDD-4712-422A-B890-D9E1B99D8C01}" type="pres">
      <dgm:prSet presAssocID="{5EB2E5AA-C35E-4ADD-AC6F-FBBF3D951E00}" presName="text4" presStyleLbl="fgAcc4" presStyleIdx="0" presStyleCnt="2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1" presStyleCnt="2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1" presStyleCnt="2"/>
      <dgm:spPr/>
    </dgm:pt>
    <dgm:pt modelId="{0FDDA1AE-8226-424D-B1DB-D8798F995860}" type="pres">
      <dgm:prSet presAssocID="{4B8F3C18-42FC-4477-B47F-AAA084B6A308}" presName="text4" presStyleLbl="fgAcc4" presStyleIdx="1" presStyleCnt="2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  <dgm:pt modelId="{1B3D3629-BB5B-44B7-9AE2-12D474388B0D}" type="pres">
      <dgm:prSet presAssocID="{98D054B6-CCC1-4D8D-AE71-CD0E9D68D218}" presName="Name10" presStyleLbl="parChTrans1D2" presStyleIdx="1" presStyleCnt="2"/>
      <dgm:spPr/>
    </dgm:pt>
    <dgm:pt modelId="{A603B1C0-E212-4689-AD3C-5B35E5C02779}" type="pres">
      <dgm:prSet presAssocID="{B5594E07-9D0E-4395-91FD-AEC4EF5C099E}" presName="hierRoot2" presStyleCnt="0"/>
      <dgm:spPr/>
    </dgm:pt>
    <dgm:pt modelId="{0EFC0D46-4985-41CA-A34E-A7869CF543B5}" type="pres">
      <dgm:prSet presAssocID="{B5594E07-9D0E-4395-91FD-AEC4EF5C099E}" presName="composite2" presStyleCnt="0"/>
      <dgm:spPr/>
    </dgm:pt>
    <dgm:pt modelId="{39418108-7495-4C7E-8B56-B722CE4BF429}" type="pres">
      <dgm:prSet presAssocID="{B5594E07-9D0E-4395-91FD-AEC4EF5C099E}" presName="background2" presStyleLbl="node2" presStyleIdx="1" presStyleCnt="2"/>
      <dgm:spPr/>
    </dgm:pt>
    <dgm:pt modelId="{28C2D025-70BD-424F-A54F-7E281B1DCB8C}" type="pres">
      <dgm:prSet presAssocID="{B5594E07-9D0E-4395-91FD-AEC4EF5C099E}" presName="text2" presStyleLbl="fgAcc2" presStyleIdx="1" presStyleCnt="2">
        <dgm:presLayoutVars>
          <dgm:chPref val="3"/>
        </dgm:presLayoutVars>
      </dgm:prSet>
      <dgm:spPr/>
    </dgm:pt>
    <dgm:pt modelId="{CE79E329-2E84-4F4F-973E-3CDA99F0499C}" type="pres">
      <dgm:prSet presAssocID="{B5594E07-9D0E-4395-91FD-AEC4EF5C099E}" presName="hierChild3" presStyleCnt="0"/>
      <dgm:spPr/>
    </dgm:pt>
    <dgm:pt modelId="{BB247708-03D5-405C-A16C-4ED87E262C80}" type="pres">
      <dgm:prSet presAssocID="{3163FE59-55FF-447A-810F-CCE06FE2A630}" presName="Name17" presStyleLbl="parChTrans1D3" presStyleIdx="1" presStyleCnt="2"/>
      <dgm:spPr/>
    </dgm:pt>
    <dgm:pt modelId="{6292C486-6327-4354-BDD6-6CF3C7266342}" type="pres">
      <dgm:prSet presAssocID="{1FF527F0-6724-481F-81AB-AC909BCAD751}" presName="hierRoot3" presStyleCnt="0"/>
      <dgm:spPr/>
    </dgm:pt>
    <dgm:pt modelId="{808B2787-6650-4941-8DD8-18A1A37DD57E}" type="pres">
      <dgm:prSet presAssocID="{1FF527F0-6724-481F-81AB-AC909BCAD751}" presName="composite3" presStyleCnt="0"/>
      <dgm:spPr/>
    </dgm:pt>
    <dgm:pt modelId="{5F89EE0F-4B47-40BA-A6BF-5F2F3F7CEBF0}" type="pres">
      <dgm:prSet presAssocID="{1FF527F0-6724-481F-81AB-AC909BCAD751}" presName="background3" presStyleLbl="node3" presStyleIdx="1" presStyleCnt="2"/>
      <dgm:spPr/>
    </dgm:pt>
    <dgm:pt modelId="{881302C9-FB18-41B0-A092-F8B9F19FC748}" type="pres">
      <dgm:prSet presAssocID="{1FF527F0-6724-481F-81AB-AC909BCAD751}" presName="text3" presStyleLbl="fgAcc3" presStyleIdx="1" presStyleCnt="2">
        <dgm:presLayoutVars>
          <dgm:chPref val="3"/>
        </dgm:presLayoutVars>
      </dgm:prSet>
      <dgm:spPr/>
    </dgm:pt>
    <dgm:pt modelId="{D49C67FB-0E77-4252-BFFA-27C6C6153251}" type="pres">
      <dgm:prSet presAssocID="{1FF527F0-6724-481F-81AB-AC909BCAD751}" presName="hierChild4" presStyleCnt="0"/>
      <dgm:spPr/>
    </dgm:pt>
  </dgm:ptLst>
  <dgm:cxnLst>
    <dgm:cxn modelId="{31BC2706-4B35-47B4-BCAB-ADABBE18D796}" type="presOf" srcId="{5EB2E5AA-C35E-4ADD-AC6F-FBBF3D951E00}" destId="{2AF83FDD-4712-422A-B890-D9E1B99D8C01}" srcOrd="0" destOrd="0" presId="urn:microsoft.com/office/officeart/2005/8/layout/hierarchy1"/>
    <dgm:cxn modelId="{3075A40D-3370-4E30-ACC5-24357E74B0EB}" type="presOf" srcId="{B5594E07-9D0E-4395-91FD-AEC4EF5C099E}" destId="{28C2D025-70BD-424F-A54F-7E281B1DCB8C}" srcOrd="0" destOrd="0" presId="urn:microsoft.com/office/officeart/2005/8/layout/hierarchy1"/>
    <dgm:cxn modelId="{B54E2712-2C87-4EF5-B1B6-BB79310714CA}" srcId="{B5594E07-9D0E-4395-91FD-AEC4EF5C099E}" destId="{1FF527F0-6724-481F-81AB-AC909BCAD751}" srcOrd="0" destOrd="0" parTransId="{3163FE59-55FF-447A-810F-CCE06FE2A630}" sibTransId="{0F4D6317-4A0B-4F2D-9CDC-1669024B3655}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D39CB921-3CCB-4411-8AE4-B187A67AC673}" type="presOf" srcId="{3163FE59-55FF-447A-810F-CCE06FE2A630}" destId="{BB247708-03D5-405C-A16C-4ED87E262C80}" srcOrd="0" destOrd="0" presId="urn:microsoft.com/office/officeart/2005/8/layout/hierarchy1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76CD752F-6812-49F3-B04A-10C40801FEC1}" srcId="{7D5122FB-3DD5-4BDD-B450-1DE2F1BD388E}" destId="{B5594E07-9D0E-4395-91FD-AEC4EF5C099E}" srcOrd="1" destOrd="0" parTransId="{98D054B6-CCC1-4D8D-AE71-CD0E9D68D218}" sibTransId="{77718F92-A9BA-4AA6-93C9-0E021FE5E58C}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EDCA715E-EAA5-4A9C-9A9E-21E0156F3BFD}" type="presOf" srcId="{1FF527F0-6724-481F-81AB-AC909BCAD751}" destId="{881302C9-FB18-41B0-A092-F8B9F19FC748}" srcOrd="0" destOrd="0" presId="urn:microsoft.com/office/officeart/2005/8/layout/hierarchy1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9F0BC080-0484-43BB-AA9E-5D3D8E6F5BD9}" type="presOf" srcId="{2A5FC46E-1488-4162-BA55-7391AE22B2AA}" destId="{23B726E2-3B21-4BB9-9C80-AA1EEC6E3BCE}" srcOrd="0" destOrd="0" presId="urn:microsoft.com/office/officeart/2005/8/layout/hierarchy1"/>
    <dgm:cxn modelId="{F3E19589-AAB4-491D-B143-8E86BD31CE39}" type="presOf" srcId="{4B8F3C18-42FC-4477-B47F-AAA084B6A308}" destId="{0FDDA1AE-8226-424D-B1DB-D8798F995860}" srcOrd="0" destOrd="0" presId="urn:microsoft.com/office/officeart/2005/8/layout/hierarchy1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CEE524D4-3B8C-4658-9CEF-65392C819151}" type="presOf" srcId="{98D054B6-CCC1-4D8D-AE71-CD0E9D68D218}" destId="{1B3D3629-BB5B-44B7-9AE2-12D474388B0D}" srcOrd="0" destOrd="0" presId="urn:microsoft.com/office/officeart/2005/8/layout/hierarchy1"/>
    <dgm:cxn modelId="{46A41ADD-8AC1-437C-97F4-3D1D358FCFAC}" type="presOf" srcId="{80C53CCB-801E-4DC6-98CE-6178078D314F}" destId="{6ED9CA9F-2FD6-44A8-978B-D560F76A212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4A13D3DF-9025-4805-9D1F-AEB733B43D23}" type="presOf" srcId="{194C8CA8-6FAA-4F5C-82D3-E2798B23ACFF}" destId="{9EF57332-024E-4EC8-ADF8-15A7300D7D06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0" destOrd="0" parTransId="{194C8CA8-6FAA-4F5C-82D3-E2798B23ACFF}" sibTransId="{6441824A-6C72-42B3-868B-4ACA76F6143B}"/>
    <dgm:cxn modelId="{DE26B3E8-D009-4F8E-8617-C0BC559C4805}" type="presOf" srcId="{DA0928B0-C748-4E21-9D60-811581A6B8AE}" destId="{6B1093BD-BB7E-43B3-8383-FCCC3010A79E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718CA57C-96B7-48E7-8A08-0E35CB2ECC3C}" type="presParOf" srcId="{7128E1F2-56EA-4ABD-B4A1-07928E6493D6}" destId="{9EF57332-024E-4EC8-ADF8-15A7300D7D06}" srcOrd="0" destOrd="0" presId="urn:microsoft.com/office/officeart/2005/8/layout/hierarchy1"/>
    <dgm:cxn modelId="{80B3436F-3A5A-4F1E-AA38-3174C5AD7EFC}" type="presParOf" srcId="{7128E1F2-56EA-4ABD-B4A1-07928E6493D6}" destId="{800013B3-7B2F-46B4-B69A-0B2E824B2639}" srcOrd="1" destOrd="0" presId="urn:microsoft.com/office/officeart/2005/8/layout/hierarchy1"/>
    <dgm:cxn modelId="{26AAA461-E0BA-4979-9A86-66474D3CD5BC}" type="presParOf" srcId="{800013B3-7B2F-46B4-B69A-0B2E824B2639}" destId="{D6EE8562-9A6A-4329-A3BC-ED180FE1D4E7}" srcOrd="0" destOrd="0" presId="urn:microsoft.com/office/officeart/2005/8/layout/hierarchy1"/>
    <dgm:cxn modelId="{FA2E035E-21E5-4025-A2C9-514787DF513B}" type="presParOf" srcId="{D6EE8562-9A6A-4329-A3BC-ED180FE1D4E7}" destId="{9149BA31-5F62-4511-BAE2-D06FC23650AB}" srcOrd="0" destOrd="0" presId="urn:microsoft.com/office/officeart/2005/8/layout/hierarchy1"/>
    <dgm:cxn modelId="{6CB41459-242E-4395-8EE7-078C01A7BC04}" type="presParOf" srcId="{D6EE8562-9A6A-4329-A3BC-ED180FE1D4E7}" destId="{6ED9CA9F-2FD6-44A8-978B-D560F76A212D}" srcOrd="1" destOrd="0" presId="urn:microsoft.com/office/officeart/2005/8/layout/hierarchy1"/>
    <dgm:cxn modelId="{E3B1EC77-E70B-4CD4-8949-BA69182281CC}" type="presParOf" srcId="{800013B3-7B2F-46B4-B69A-0B2E824B2639}" destId="{C0F23513-2C2A-42C6-8327-02E70BE30E9C}" srcOrd="1" destOrd="0" presId="urn:microsoft.com/office/officeart/2005/8/layout/hierarchy1"/>
    <dgm:cxn modelId="{02E1E202-5C02-468A-84EC-E733CF9E11A7}" type="presParOf" srcId="{C0F23513-2C2A-42C6-8327-02E70BE30E9C}" destId="{23B726E2-3B21-4BB9-9C80-AA1EEC6E3BCE}" srcOrd="0" destOrd="0" presId="urn:microsoft.com/office/officeart/2005/8/layout/hierarchy1"/>
    <dgm:cxn modelId="{8FD5353D-72AB-487E-9C5D-8981B7697156}" type="presParOf" srcId="{C0F23513-2C2A-42C6-8327-02E70BE30E9C}" destId="{B40FAC62-455D-46B1-939C-8F67A855A8FA}" srcOrd="1" destOrd="0" presId="urn:microsoft.com/office/officeart/2005/8/layout/hierarchy1"/>
    <dgm:cxn modelId="{1139A42B-0E23-4FEF-8C32-F62AD4D66820}" type="presParOf" srcId="{B40FAC62-455D-46B1-939C-8F67A855A8FA}" destId="{8DC0A374-454D-4A73-A25E-5BE404C2703D}" srcOrd="0" destOrd="0" presId="urn:microsoft.com/office/officeart/2005/8/layout/hierarchy1"/>
    <dgm:cxn modelId="{11BF7213-2C64-44C8-A076-606737CD687C}" type="presParOf" srcId="{8DC0A374-454D-4A73-A25E-5BE404C2703D}" destId="{C7255538-6C64-4D4E-AED1-678775A090ED}" srcOrd="0" destOrd="0" presId="urn:microsoft.com/office/officeart/2005/8/layout/hierarchy1"/>
    <dgm:cxn modelId="{CFED34E9-44E5-48FA-8EA0-6CE310E6C77A}" type="presParOf" srcId="{8DC0A374-454D-4A73-A25E-5BE404C2703D}" destId="{2AF83FDD-4712-422A-B890-D9E1B99D8C01}" srcOrd="1" destOrd="0" presId="urn:microsoft.com/office/officeart/2005/8/layout/hierarchy1"/>
    <dgm:cxn modelId="{D10DD576-CE8A-4859-9F04-35E7E1A9015F}" type="presParOf" srcId="{B40FAC62-455D-46B1-939C-8F67A855A8FA}" destId="{1FF0DEE8-A038-4BA4-BD0A-822000312E04}" srcOrd="1" destOrd="0" presId="urn:microsoft.com/office/officeart/2005/8/layout/hierarchy1"/>
    <dgm:cxn modelId="{FD2A7DC6-F1EA-4CFE-B125-FE3CFA7A544B}" type="presParOf" srcId="{C0F23513-2C2A-42C6-8327-02E70BE30E9C}" destId="{6B1093BD-BB7E-43B3-8383-FCCC3010A79E}" srcOrd="2" destOrd="0" presId="urn:microsoft.com/office/officeart/2005/8/layout/hierarchy1"/>
    <dgm:cxn modelId="{DA653568-77FB-4249-9688-6CA22D9B94D7}" type="presParOf" srcId="{C0F23513-2C2A-42C6-8327-02E70BE30E9C}" destId="{47007DCF-E3FE-4305-B91B-75C73F957772}" srcOrd="3" destOrd="0" presId="urn:microsoft.com/office/officeart/2005/8/layout/hierarchy1"/>
    <dgm:cxn modelId="{B53786C5-F1A5-4501-BB34-45564FC5F24B}" type="presParOf" srcId="{47007DCF-E3FE-4305-B91B-75C73F957772}" destId="{BFAECD68-0529-4F21-9D3C-FC036F9DFBF2}" srcOrd="0" destOrd="0" presId="urn:microsoft.com/office/officeart/2005/8/layout/hierarchy1"/>
    <dgm:cxn modelId="{E19A49AE-D45E-4E74-A8B1-AF27E60766AF}" type="presParOf" srcId="{BFAECD68-0529-4F21-9D3C-FC036F9DFBF2}" destId="{7DD6AFA3-E2B2-4470-A94A-B127DA6D1294}" srcOrd="0" destOrd="0" presId="urn:microsoft.com/office/officeart/2005/8/layout/hierarchy1"/>
    <dgm:cxn modelId="{BE490B2E-ECBE-4A7D-9C6D-C1789BBB1768}" type="presParOf" srcId="{BFAECD68-0529-4F21-9D3C-FC036F9DFBF2}" destId="{0FDDA1AE-8226-424D-B1DB-D8798F995860}" srcOrd="1" destOrd="0" presId="urn:microsoft.com/office/officeart/2005/8/layout/hierarchy1"/>
    <dgm:cxn modelId="{86D46EFE-7607-46C7-864C-AD48C80DEE90}" type="presParOf" srcId="{47007DCF-E3FE-4305-B91B-75C73F957772}" destId="{C19B3195-1CEB-403D-BE74-3B03915BD210}" srcOrd="1" destOrd="0" presId="urn:microsoft.com/office/officeart/2005/8/layout/hierarchy1"/>
    <dgm:cxn modelId="{C8B72644-3230-4E70-A15E-2107A302DC4F}" type="presParOf" srcId="{AF4C9360-1E5B-4016-8ACE-B13A8CBDFF94}" destId="{1B3D3629-BB5B-44B7-9AE2-12D474388B0D}" srcOrd="2" destOrd="0" presId="urn:microsoft.com/office/officeart/2005/8/layout/hierarchy1"/>
    <dgm:cxn modelId="{8CA43966-A998-4670-B2A6-82F09E84B35D}" type="presParOf" srcId="{AF4C9360-1E5B-4016-8ACE-B13A8CBDFF94}" destId="{A603B1C0-E212-4689-AD3C-5B35E5C02779}" srcOrd="3" destOrd="0" presId="urn:microsoft.com/office/officeart/2005/8/layout/hierarchy1"/>
    <dgm:cxn modelId="{D9AABCD3-8BBA-4638-AF61-9C62A6C258C3}" type="presParOf" srcId="{A603B1C0-E212-4689-AD3C-5B35E5C02779}" destId="{0EFC0D46-4985-41CA-A34E-A7869CF543B5}" srcOrd="0" destOrd="0" presId="urn:microsoft.com/office/officeart/2005/8/layout/hierarchy1"/>
    <dgm:cxn modelId="{B315DE77-B719-4322-BCE6-2DDDA6DF746B}" type="presParOf" srcId="{0EFC0D46-4985-41CA-A34E-A7869CF543B5}" destId="{39418108-7495-4C7E-8B56-B722CE4BF429}" srcOrd="0" destOrd="0" presId="urn:microsoft.com/office/officeart/2005/8/layout/hierarchy1"/>
    <dgm:cxn modelId="{39C2CFFE-D506-443A-AB44-F6304B022060}" type="presParOf" srcId="{0EFC0D46-4985-41CA-A34E-A7869CF543B5}" destId="{28C2D025-70BD-424F-A54F-7E281B1DCB8C}" srcOrd="1" destOrd="0" presId="urn:microsoft.com/office/officeart/2005/8/layout/hierarchy1"/>
    <dgm:cxn modelId="{B9DA3C4B-5FCA-4CCA-86FD-6A3FC35E796B}" type="presParOf" srcId="{A603B1C0-E212-4689-AD3C-5B35E5C02779}" destId="{CE79E329-2E84-4F4F-973E-3CDA99F0499C}" srcOrd="1" destOrd="0" presId="urn:microsoft.com/office/officeart/2005/8/layout/hierarchy1"/>
    <dgm:cxn modelId="{17531DD9-43CB-4705-9283-0B339A248D9F}" type="presParOf" srcId="{CE79E329-2E84-4F4F-973E-3CDA99F0499C}" destId="{BB247708-03D5-405C-A16C-4ED87E262C80}" srcOrd="0" destOrd="0" presId="urn:microsoft.com/office/officeart/2005/8/layout/hierarchy1"/>
    <dgm:cxn modelId="{45BA9C7A-2D5B-42B2-B769-EFDFFCCE24DA}" type="presParOf" srcId="{CE79E329-2E84-4F4F-973E-3CDA99F0499C}" destId="{6292C486-6327-4354-BDD6-6CF3C7266342}" srcOrd="1" destOrd="0" presId="urn:microsoft.com/office/officeart/2005/8/layout/hierarchy1"/>
    <dgm:cxn modelId="{015E165B-03F2-428C-A708-EC424507D58F}" type="presParOf" srcId="{6292C486-6327-4354-BDD6-6CF3C7266342}" destId="{808B2787-6650-4941-8DD8-18A1A37DD57E}" srcOrd="0" destOrd="0" presId="urn:microsoft.com/office/officeart/2005/8/layout/hierarchy1"/>
    <dgm:cxn modelId="{C8D4A10C-A605-4F73-A1BF-03ED50FB1CEE}" type="presParOf" srcId="{808B2787-6650-4941-8DD8-18A1A37DD57E}" destId="{5F89EE0F-4B47-40BA-A6BF-5F2F3F7CEBF0}" srcOrd="0" destOrd="0" presId="urn:microsoft.com/office/officeart/2005/8/layout/hierarchy1"/>
    <dgm:cxn modelId="{0E759037-49C6-46C3-88FF-DC31B1AF8DA0}" type="presParOf" srcId="{808B2787-6650-4941-8DD8-18A1A37DD57E}" destId="{881302C9-FB18-41B0-A092-F8B9F19FC748}" srcOrd="1" destOrd="0" presId="urn:microsoft.com/office/officeart/2005/8/layout/hierarchy1"/>
    <dgm:cxn modelId="{E1EB3328-C37A-4201-9C88-D6004E8F6054}" type="presParOf" srcId="{6292C486-6327-4354-BDD6-6CF3C7266342}" destId="{D49C67FB-0E77-4252-BFFA-27C6C61532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B5594E07-9D0E-4395-91FD-AEC4EF5C099E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but of an entirely different world (</a:t>
          </a:r>
          <a:r>
            <a:rPr lang="he-IL" dirty="0"/>
            <a:t>קנין אישות</a:t>
          </a:r>
          <a:r>
            <a:rPr lang="en-US" dirty="0"/>
            <a:t>)</a:t>
          </a:r>
          <a:endParaRPr lang="en-IL" dirty="0"/>
        </a:p>
      </dgm:t>
    </dgm:pt>
    <dgm:pt modelId="{98D054B6-CCC1-4D8D-AE71-CD0E9D68D218}" type="parTrans" cxnId="{76CD752F-6812-49F3-B04A-10C40801FEC1}">
      <dgm:prSet/>
      <dgm:spPr/>
    </dgm:pt>
    <dgm:pt modelId="{77718F92-A9BA-4AA6-93C9-0E021FE5E58C}" type="sibTrans" cxnId="{76CD752F-6812-49F3-B04A-10C40801FEC1}">
      <dgm:prSet/>
      <dgm:spPr/>
    </dgm:pt>
    <dgm:pt modelId="{1FF527F0-6724-481F-81AB-AC909BCAD751}">
      <dgm:prSet phldrT="[Text]"/>
      <dgm:spPr/>
      <dgm:t>
        <a:bodyPr/>
        <a:lstStyle/>
        <a:p>
          <a:r>
            <a:rPr lang="he-IL" dirty="0"/>
            <a:t>קנין אישות שהיא כהקדש- תוס</a:t>
          </a:r>
          <a:endParaRPr lang="en-IL" dirty="0"/>
        </a:p>
      </dgm:t>
    </dgm:pt>
    <dgm:pt modelId="{3163FE59-55FF-447A-810F-CCE06FE2A630}" type="parTrans" cxnId="{B54E2712-2C87-4EF5-B1B6-BB79310714CA}">
      <dgm:prSet/>
      <dgm:spPr/>
    </dgm:pt>
    <dgm:pt modelId="{0F4D6317-4A0B-4F2D-9CDC-1669024B3655}" type="sibTrans" cxnId="{B54E2712-2C87-4EF5-B1B6-BB79310714CA}">
      <dgm:prSet/>
      <dgm:spPr/>
    </dgm:pt>
    <dgm:pt modelId="{EDFC9EBB-CE42-482B-8C20-E1D57145DD4F}">
      <dgm:prSet phldrT="[Text]"/>
      <dgm:spPr/>
      <dgm:t>
        <a:bodyPr/>
        <a:lstStyle/>
        <a:p>
          <a:r>
            <a:rPr lang="he-IL" dirty="0"/>
            <a:t> יש מעשה קנין (קלסי)</a:t>
          </a:r>
          <a:endParaRPr lang="en-IL" dirty="0"/>
        </a:p>
      </dgm:t>
    </dgm:pt>
    <dgm:pt modelId="{94F6AFCA-357A-43D3-BEC6-B3335ED58E44}" type="parTrans" cxnId="{7024CF34-D01B-4608-9B06-FD94F6DC2D89}">
      <dgm:prSet/>
      <dgm:spPr/>
    </dgm:pt>
    <dgm:pt modelId="{455D7C13-BC4A-45C6-8034-50CB1C7CCAF7}" type="sibTrans" cxnId="{7024CF34-D01B-4608-9B06-FD94F6DC2D89}">
      <dgm:prSet/>
      <dgm:spPr/>
    </dgm:pt>
    <dgm:pt modelId="{79AFB611-6AA7-4F14-B7B1-D4F3091F9054}">
      <dgm:prSet phldrT="[Text]"/>
      <dgm:spPr/>
      <dgm:t>
        <a:bodyPr/>
        <a:lstStyle/>
        <a:p>
          <a:r>
            <a:rPr lang="he-IL" dirty="0"/>
            <a:t>אבל היא לא נקנית</a:t>
          </a:r>
          <a:endParaRPr lang="en-IL" dirty="0"/>
        </a:p>
      </dgm:t>
    </dgm:pt>
    <dgm:pt modelId="{19073CF4-4FD5-42BD-9929-ECD3BC25F096}" type="parTrans" cxnId="{C5AA3D94-508F-459B-AE01-5EE91683A370}">
      <dgm:prSet/>
      <dgm:spPr/>
    </dgm:pt>
    <dgm:pt modelId="{6ADD16D2-BA45-43FF-85EE-FC8F111CBF9C}" type="sibTrans" cxnId="{C5AA3D94-508F-459B-AE01-5EE91683A370}">
      <dgm:prSet/>
      <dgm:spPr/>
    </dgm:pt>
    <dgm:pt modelId="{CE2EDC11-2E8F-45F6-BC72-29996F96D7C5}">
      <dgm:prSet phldrT="[Text]"/>
      <dgm:spPr/>
      <dgm:t>
        <a:bodyPr/>
        <a:lstStyle/>
        <a:p>
          <a:r>
            <a:rPr lang="he-IL" dirty="0"/>
            <a:t>רשב"א- אין קנין הגוף, אע"פ שמדובר על קנין</a:t>
          </a:r>
          <a:endParaRPr lang="en-IL" dirty="0"/>
        </a:p>
      </dgm:t>
    </dgm:pt>
    <dgm:pt modelId="{0BDFB5AA-A2C8-4E29-8497-181A43FACABE}" type="parTrans" cxnId="{3F56A01D-1D24-4BC3-99EF-3DD9E6C715D1}">
      <dgm:prSet/>
      <dgm:spPr/>
    </dgm:pt>
    <dgm:pt modelId="{FAEBE4BB-D6FB-472B-AF6E-F83946D4C18F}" type="sibTrans" cxnId="{3F56A01D-1D24-4BC3-99EF-3DD9E6C715D1}">
      <dgm:prSet/>
      <dgm:spPr/>
    </dgm:pt>
    <dgm:pt modelId="{39B41136-19D0-4578-BB97-93CD2FF24631}">
      <dgm:prSet phldrT="[Text]"/>
      <dgm:spPr/>
      <dgm:t>
        <a:bodyPr/>
        <a:lstStyle/>
        <a:p>
          <a:r>
            <a:rPr lang="he-IL" dirty="0"/>
            <a:t>והיא "קנויה" לו</a:t>
          </a:r>
          <a:endParaRPr lang="en-IL" dirty="0"/>
        </a:p>
      </dgm:t>
    </dgm:pt>
    <dgm:pt modelId="{75669835-6F17-4B49-8A57-39C67C4521B4}" type="parTrans" cxnId="{2B242611-7026-4197-91DF-2E16C55D398B}">
      <dgm:prSet/>
      <dgm:spPr/>
    </dgm:pt>
    <dgm:pt modelId="{E2096C42-56AF-4D50-BDBF-1B6F3392B749}" type="sibTrans" cxnId="{2B242611-7026-4197-91DF-2E16C55D398B}">
      <dgm:prSet/>
      <dgm:spPr/>
    </dgm:pt>
    <dgm:pt modelId="{C3DB546C-B312-48D6-A58F-59E1E8182FF6}">
      <dgm:prSet phldrT="[Text]"/>
      <dgm:spPr/>
      <dgm:t>
        <a:bodyPr/>
        <a:lstStyle/>
        <a:p>
          <a:r>
            <a:rPr lang="he-IL" dirty="0"/>
            <a:t>?</a:t>
          </a:r>
          <a:endParaRPr lang="en-IL" dirty="0"/>
        </a:p>
      </dgm:t>
    </dgm:pt>
    <dgm:pt modelId="{E11B42D0-3A5E-463F-8FCE-D42B02E6950E}" type="parTrans" cxnId="{16F5637B-8BFD-4CF2-9F0C-106D73CEE0F5}">
      <dgm:prSet/>
      <dgm:spPr/>
    </dgm:pt>
    <dgm:pt modelId="{A431AC09-56F7-4D3D-A8F4-DDCA3B4E573F}" type="sibTrans" cxnId="{16F5637B-8BFD-4CF2-9F0C-106D73CEE0F5}">
      <dgm:prSet/>
      <dgm:spPr/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3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3"/>
      <dgm:spPr/>
    </dgm:pt>
    <dgm:pt modelId="{21B8A67F-6ED7-4EC9-BEA7-E3FEF045674C}" type="pres">
      <dgm:prSet presAssocID="{5F463387-F9E2-487B-9C3E-7682EF379ADB}" presName="text2" presStyleLbl="fgAcc2" presStyleIdx="0" presStyleCnt="3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EF57332-024E-4EC8-ADF8-15A7300D7D06}" type="pres">
      <dgm:prSet presAssocID="{194C8CA8-6FAA-4F5C-82D3-E2798B23ACFF}" presName="Name17" presStyleLbl="parChTrans1D3" presStyleIdx="0" presStyleCnt="4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0" presStyleCnt="4"/>
      <dgm:spPr/>
    </dgm:pt>
    <dgm:pt modelId="{6ED9CA9F-2FD6-44A8-978B-D560F76A212D}" type="pres">
      <dgm:prSet presAssocID="{80C53CCB-801E-4DC6-98CE-6178078D314F}" presName="text3" presStyleLbl="fgAcc3" presStyleIdx="0" presStyleCnt="4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0" presStyleCnt="4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0" presStyleCnt="4"/>
      <dgm:spPr/>
    </dgm:pt>
    <dgm:pt modelId="{2AF83FDD-4712-422A-B890-D9E1B99D8C01}" type="pres">
      <dgm:prSet presAssocID="{5EB2E5AA-C35E-4ADD-AC6F-FBBF3D951E00}" presName="text4" presStyleLbl="fgAcc4" presStyleIdx="0" presStyleCnt="4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1" presStyleCnt="4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1" presStyleCnt="4"/>
      <dgm:spPr/>
    </dgm:pt>
    <dgm:pt modelId="{0FDDA1AE-8226-424D-B1DB-D8798F995860}" type="pres">
      <dgm:prSet presAssocID="{4B8F3C18-42FC-4477-B47F-AAA084B6A308}" presName="text4" presStyleLbl="fgAcc4" presStyleIdx="1" presStyleCnt="4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  <dgm:pt modelId="{1B3D3629-BB5B-44B7-9AE2-12D474388B0D}" type="pres">
      <dgm:prSet presAssocID="{98D054B6-CCC1-4D8D-AE71-CD0E9D68D218}" presName="Name10" presStyleLbl="parChTrans1D2" presStyleIdx="1" presStyleCnt="3"/>
      <dgm:spPr/>
    </dgm:pt>
    <dgm:pt modelId="{A603B1C0-E212-4689-AD3C-5B35E5C02779}" type="pres">
      <dgm:prSet presAssocID="{B5594E07-9D0E-4395-91FD-AEC4EF5C099E}" presName="hierRoot2" presStyleCnt="0"/>
      <dgm:spPr/>
    </dgm:pt>
    <dgm:pt modelId="{0EFC0D46-4985-41CA-A34E-A7869CF543B5}" type="pres">
      <dgm:prSet presAssocID="{B5594E07-9D0E-4395-91FD-AEC4EF5C099E}" presName="composite2" presStyleCnt="0"/>
      <dgm:spPr/>
    </dgm:pt>
    <dgm:pt modelId="{39418108-7495-4C7E-8B56-B722CE4BF429}" type="pres">
      <dgm:prSet presAssocID="{B5594E07-9D0E-4395-91FD-AEC4EF5C099E}" presName="background2" presStyleLbl="node2" presStyleIdx="1" presStyleCnt="3"/>
      <dgm:spPr/>
    </dgm:pt>
    <dgm:pt modelId="{28C2D025-70BD-424F-A54F-7E281B1DCB8C}" type="pres">
      <dgm:prSet presAssocID="{B5594E07-9D0E-4395-91FD-AEC4EF5C099E}" presName="text2" presStyleLbl="fgAcc2" presStyleIdx="1" presStyleCnt="3">
        <dgm:presLayoutVars>
          <dgm:chPref val="3"/>
        </dgm:presLayoutVars>
      </dgm:prSet>
      <dgm:spPr/>
    </dgm:pt>
    <dgm:pt modelId="{CE79E329-2E84-4F4F-973E-3CDA99F0499C}" type="pres">
      <dgm:prSet presAssocID="{B5594E07-9D0E-4395-91FD-AEC4EF5C099E}" presName="hierChild3" presStyleCnt="0"/>
      <dgm:spPr/>
    </dgm:pt>
    <dgm:pt modelId="{BB247708-03D5-405C-A16C-4ED87E262C80}" type="pres">
      <dgm:prSet presAssocID="{3163FE59-55FF-447A-810F-CCE06FE2A630}" presName="Name17" presStyleLbl="parChTrans1D3" presStyleIdx="1" presStyleCnt="4"/>
      <dgm:spPr/>
    </dgm:pt>
    <dgm:pt modelId="{6292C486-6327-4354-BDD6-6CF3C7266342}" type="pres">
      <dgm:prSet presAssocID="{1FF527F0-6724-481F-81AB-AC909BCAD751}" presName="hierRoot3" presStyleCnt="0"/>
      <dgm:spPr/>
    </dgm:pt>
    <dgm:pt modelId="{808B2787-6650-4941-8DD8-18A1A37DD57E}" type="pres">
      <dgm:prSet presAssocID="{1FF527F0-6724-481F-81AB-AC909BCAD751}" presName="composite3" presStyleCnt="0"/>
      <dgm:spPr/>
    </dgm:pt>
    <dgm:pt modelId="{5F89EE0F-4B47-40BA-A6BF-5F2F3F7CEBF0}" type="pres">
      <dgm:prSet presAssocID="{1FF527F0-6724-481F-81AB-AC909BCAD751}" presName="background3" presStyleLbl="node3" presStyleIdx="1" presStyleCnt="4"/>
      <dgm:spPr/>
    </dgm:pt>
    <dgm:pt modelId="{881302C9-FB18-41B0-A092-F8B9F19FC748}" type="pres">
      <dgm:prSet presAssocID="{1FF527F0-6724-481F-81AB-AC909BCAD751}" presName="text3" presStyleLbl="fgAcc3" presStyleIdx="1" presStyleCnt="4">
        <dgm:presLayoutVars>
          <dgm:chPref val="3"/>
        </dgm:presLayoutVars>
      </dgm:prSet>
      <dgm:spPr/>
    </dgm:pt>
    <dgm:pt modelId="{D49C67FB-0E77-4252-BFFA-27C6C6153251}" type="pres">
      <dgm:prSet presAssocID="{1FF527F0-6724-481F-81AB-AC909BCAD751}" presName="hierChild4" presStyleCnt="0"/>
      <dgm:spPr/>
    </dgm:pt>
    <dgm:pt modelId="{6F6FC5CA-47DD-4C32-8E4C-6382D3DF10CB}" type="pres">
      <dgm:prSet presAssocID="{94F6AFCA-357A-43D3-BEC6-B3335ED58E44}" presName="Name10" presStyleLbl="parChTrans1D2" presStyleIdx="2" presStyleCnt="3"/>
      <dgm:spPr/>
    </dgm:pt>
    <dgm:pt modelId="{DE02C964-C223-4F0B-AE32-60424DCE1970}" type="pres">
      <dgm:prSet presAssocID="{EDFC9EBB-CE42-482B-8C20-E1D57145DD4F}" presName="hierRoot2" presStyleCnt="0"/>
      <dgm:spPr/>
    </dgm:pt>
    <dgm:pt modelId="{620A03D7-250A-49BA-9E3C-23A87EBF8FB3}" type="pres">
      <dgm:prSet presAssocID="{EDFC9EBB-CE42-482B-8C20-E1D57145DD4F}" presName="composite2" presStyleCnt="0"/>
      <dgm:spPr/>
    </dgm:pt>
    <dgm:pt modelId="{490EA877-B496-4EB2-BB32-D5EF04F5B028}" type="pres">
      <dgm:prSet presAssocID="{EDFC9EBB-CE42-482B-8C20-E1D57145DD4F}" presName="background2" presStyleLbl="node2" presStyleIdx="2" presStyleCnt="3"/>
      <dgm:spPr/>
    </dgm:pt>
    <dgm:pt modelId="{4782881C-0661-4420-8A56-B497167F9B9F}" type="pres">
      <dgm:prSet presAssocID="{EDFC9EBB-CE42-482B-8C20-E1D57145DD4F}" presName="text2" presStyleLbl="fgAcc2" presStyleIdx="2" presStyleCnt="3">
        <dgm:presLayoutVars>
          <dgm:chPref val="3"/>
        </dgm:presLayoutVars>
      </dgm:prSet>
      <dgm:spPr/>
    </dgm:pt>
    <dgm:pt modelId="{24C64FE4-59A4-4696-831F-0B843D5786EB}" type="pres">
      <dgm:prSet presAssocID="{EDFC9EBB-CE42-482B-8C20-E1D57145DD4F}" presName="hierChild3" presStyleCnt="0"/>
      <dgm:spPr/>
    </dgm:pt>
    <dgm:pt modelId="{8097E90D-65DD-466D-9552-DD2F548002AD}" type="pres">
      <dgm:prSet presAssocID="{19073CF4-4FD5-42BD-9929-ECD3BC25F096}" presName="Name17" presStyleLbl="parChTrans1D3" presStyleIdx="2" presStyleCnt="4"/>
      <dgm:spPr/>
    </dgm:pt>
    <dgm:pt modelId="{3E6CD48A-86AD-4EA8-9DBB-ED9FE887433A}" type="pres">
      <dgm:prSet presAssocID="{79AFB611-6AA7-4F14-B7B1-D4F3091F9054}" presName="hierRoot3" presStyleCnt="0"/>
      <dgm:spPr/>
    </dgm:pt>
    <dgm:pt modelId="{C8DA7C98-300E-406A-A958-D100490A097F}" type="pres">
      <dgm:prSet presAssocID="{79AFB611-6AA7-4F14-B7B1-D4F3091F9054}" presName="composite3" presStyleCnt="0"/>
      <dgm:spPr/>
    </dgm:pt>
    <dgm:pt modelId="{75CDFADB-537A-4E19-8A4A-250A6EEE7E68}" type="pres">
      <dgm:prSet presAssocID="{79AFB611-6AA7-4F14-B7B1-D4F3091F9054}" presName="background3" presStyleLbl="node3" presStyleIdx="2" presStyleCnt="4"/>
      <dgm:spPr/>
    </dgm:pt>
    <dgm:pt modelId="{BF61C298-1A64-4DFB-A00A-ECADB9CDFFCA}" type="pres">
      <dgm:prSet presAssocID="{79AFB611-6AA7-4F14-B7B1-D4F3091F9054}" presName="text3" presStyleLbl="fgAcc3" presStyleIdx="2" presStyleCnt="4">
        <dgm:presLayoutVars>
          <dgm:chPref val="3"/>
        </dgm:presLayoutVars>
      </dgm:prSet>
      <dgm:spPr/>
    </dgm:pt>
    <dgm:pt modelId="{C0475AE6-0E49-4A6B-9D54-480B9D2AA566}" type="pres">
      <dgm:prSet presAssocID="{79AFB611-6AA7-4F14-B7B1-D4F3091F9054}" presName="hierChild4" presStyleCnt="0"/>
      <dgm:spPr/>
    </dgm:pt>
    <dgm:pt modelId="{2EB7FFE4-F363-44DF-83DE-8770B4AF294B}" type="pres">
      <dgm:prSet presAssocID="{0BDFB5AA-A2C8-4E29-8497-181A43FACABE}" presName="Name23" presStyleLbl="parChTrans1D4" presStyleIdx="2" presStyleCnt="4"/>
      <dgm:spPr/>
    </dgm:pt>
    <dgm:pt modelId="{3F51315F-665E-4AD7-8106-FB2B4844FF43}" type="pres">
      <dgm:prSet presAssocID="{CE2EDC11-2E8F-45F6-BC72-29996F96D7C5}" presName="hierRoot4" presStyleCnt="0"/>
      <dgm:spPr/>
    </dgm:pt>
    <dgm:pt modelId="{0D3BF33A-15D4-4CE7-98B6-16523D214FF5}" type="pres">
      <dgm:prSet presAssocID="{CE2EDC11-2E8F-45F6-BC72-29996F96D7C5}" presName="composite4" presStyleCnt="0"/>
      <dgm:spPr/>
    </dgm:pt>
    <dgm:pt modelId="{DD699B54-6018-4637-8528-AD55A64D4A59}" type="pres">
      <dgm:prSet presAssocID="{CE2EDC11-2E8F-45F6-BC72-29996F96D7C5}" presName="background4" presStyleLbl="node4" presStyleIdx="2" presStyleCnt="4"/>
      <dgm:spPr/>
    </dgm:pt>
    <dgm:pt modelId="{1BFCD541-D57A-4F20-847D-A426715B95D9}" type="pres">
      <dgm:prSet presAssocID="{CE2EDC11-2E8F-45F6-BC72-29996F96D7C5}" presName="text4" presStyleLbl="fgAcc4" presStyleIdx="2" presStyleCnt="4">
        <dgm:presLayoutVars>
          <dgm:chPref val="3"/>
        </dgm:presLayoutVars>
      </dgm:prSet>
      <dgm:spPr/>
    </dgm:pt>
    <dgm:pt modelId="{79E6192A-E6BF-4202-84A0-66E90AF796B9}" type="pres">
      <dgm:prSet presAssocID="{CE2EDC11-2E8F-45F6-BC72-29996F96D7C5}" presName="hierChild5" presStyleCnt="0"/>
      <dgm:spPr/>
    </dgm:pt>
    <dgm:pt modelId="{3F3EC41B-C323-484B-A0D5-EE5816595A74}" type="pres">
      <dgm:prSet presAssocID="{75669835-6F17-4B49-8A57-39C67C4521B4}" presName="Name17" presStyleLbl="parChTrans1D3" presStyleIdx="3" presStyleCnt="4"/>
      <dgm:spPr/>
    </dgm:pt>
    <dgm:pt modelId="{BC6832D3-085D-4ACA-9A6D-4C5A1C63F265}" type="pres">
      <dgm:prSet presAssocID="{39B41136-19D0-4578-BB97-93CD2FF24631}" presName="hierRoot3" presStyleCnt="0"/>
      <dgm:spPr/>
    </dgm:pt>
    <dgm:pt modelId="{C8118DE7-3490-4E9B-A547-3A7D0B3DE168}" type="pres">
      <dgm:prSet presAssocID="{39B41136-19D0-4578-BB97-93CD2FF24631}" presName="composite3" presStyleCnt="0"/>
      <dgm:spPr/>
    </dgm:pt>
    <dgm:pt modelId="{144B0209-0618-4490-9FBB-E802CD5396E1}" type="pres">
      <dgm:prSet presAssocID="{39B41136-19D0-4578-BB97-93CD2FF24631}" presName="background3" presStyleLbl="node3" presStyleIdx="3" presStyleCnt="4"/>
      <dgm:spPr/>
    </dgm:pt>
    <dgm:pt modelId="{B4EAAA88-B780-4B16-89F3-782285F0999A}" type="pres">
      <dgm:prSet presAssocID="{39B41136-19D0-4578-BB97-93CD2FF24631}" presName="text3" presStyleLbl="fgAcc3" presStyleIdx="3" presStyleCnt="4">
        <dgm:presLayoutVars>
          <dgm:chPref val="3"/>
        </dgm:presLayoutVars>
      </dgm:prSet>
      <dgm:spPr/>
    </dgm:pt>
    <dgm:pt modelId="{F66D6766-A5D5-4F9F-9C24-A1F146091D0B}" type="pres">
      <dgm:prSet presAssocID="{39B41136-19D0-4578-BB97-93CD2FF24631}" presName="hierChild4" presStyleCnt="0"/>
      <dgm:spPr/>
    </dgm:pt>
    <dgm:pt modelId="{514891A9-B4C4-4FFB-BB62-E47DE892F640}" type="pres">
      <dgm:prSet presAssocID="{E11B42D0-3A5E-463F-8FCE-D42B02E6950E}" presName="Name23" presStyleLbl="parChTrans1D4" presStyleIdx="3" presStyleCnt="4"/>
      <dgm:spPr/>
    </dgm:pt>
    <dgm:pt modelId="{DDAC9C96-202D-40B0-85EF-0F018CC8C490}" type="pres">
      <dgm:prSet presAssocID="{C3DB546C-B312-48D6-A58F-59E1E8182FF6}" presName="hierRoot4" presStyleCnt="0"/>
      <dgm:spPr/>
    </dgm:pt>
    <dgm:pt modelId="{B8219AC3-78E4-4D99-A928-871E47C90299}" type="pres">
      <dgm:prSet presAssocID="{C3DB546C-B312-48D6-A58F-59E1E8182FF6}" presName="composite4" presStyleCnt="0"/>
      <dgm:spPr/>
    </dgm:pt>
    <dgm:pt modelId="{BF043688-72A5-4CC1-A2FD-A1784B0D1E50}" type="pres">
      <dgm:prSet presAssocID="{C3DB546C-B312-48D6-A58F-59E1E8182FF6}" presName="background4" presStyleLbl="node4" presStyleIdx="3" presStyleCnt="4"/>
      <dgm:spPr/>
    </dgm:pt>
    <dgm:pt modelId="{C096A26C-C95F-4419-94F3-54F9838A4970}" type="pres">
      <dgm:prSet presAssocID="{C3DB546C-B312-48D6-A58F-59E1E8182FF6}" presName="text4" presStyleLbl="fgAcc4" presStyleIdx="3" presStyleCnt="4">
        <dgm:presLayoutVars>
          <dgm:chPref val="3"/>
        </dgm:presLayoutVars>
      </dgm:prSet>
      <dgm:spPr/>
    </dgm:pt>
    <dgm:pt modelId="{69336247-E665-42F2-978F-B657AC46D999}" type="pres">
      <dgm:prSet presAssocID="{C3DB546C-B312-48D6-A58F-59E1E8182FF6}" presName="hierChild5" presStyleCnt="0"/>
      <dgm:spPr/>
    </dgm:pt>
  </dgm:ptLst>
  <dgm:cxnLst>
    <dgm:cxn modelId="{31BC2706-4B35-47B4-BCAB-ADABBE18D796}" type="presOf" srcId="{5EB2E5AA-C35E-4ADD-AC6F-FBBF3D951E00}" destId="{2AF83FDD-4712-422A-B890-D9E1B99D8C01}" srcOrd="0" destOrd="0" presId="urn:microsoft.com/office/officeart/2005/8/layout/hierarchy1"/>
    <dgm:cxn modelId="{3075A40D-3370-4E30-ACC5-24357E74B0EB}" type="presOf" srcId="{B5594E07-9D0E-4395-91FD-AEC4EF5C099E}" destId="{28C2D025-70BD-424F-A54F-7E281B1DCB8C}" srcOrd="0" destOrd="0" presId="urn:microsoft.com/office/officeart/2005/8/layout/hierarchy1"/>
    <dgm:cxn modelId="{2B242611-7026-4197-91DF-2E16C55D398B}" srcId="{EDFC9EBB-CE42-482B-8C20-E1D57145DD4F}" destId="{39B41136-19D0-4578-BB97-93CD2FF24631}" srcOrd="1" destOrd="0" parTransId="{75669835-6F17-4B49-8A57-39C67C4521B4}" sibTransId="{E2096C42-56AF-4D50-BDBF-1B6F3392B749}"/>
    <dgm:cxn modelId="{B54E2712-2C87-4EF5-B1B6-BB79310714CA}" srcId="{B5594E07-9D0E-4395-91FD-AEC4EF5C099E}" destId="{1FF527F0-6724-481F-81AB-AC909BCAD751}" srcOrd="0" destOrd="0" parTransId="{3163FE59-55FF-447A-810F-CCE06FE2A630}" sibTransId="{0F4D6317-4A0B-4F2D-9CDC-1669024B3655}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2EA3261B-7876-4965-BB0F-F250546906A5}" type="presOf" srcId="{0BDFB5AA-A2C8-4E29-8497-181A43FACABE}" destId="{2EB7FFE4-F363-44DF-83DE-8770B4AF294B}" srcOrd="0" destOrd="0" presId="urn:microsoft.com/office/officeart/2005/8/layout/hierarchy1"/>
    <dgm:cxn modelId="{3F56A01D-1D24-4BC3-99EF-3DD9E6C715D1}" srcId="{79AFB611-6AA7-4F14-B7B1-D4F3091F9054}" destId="{CE2EDC11-2E8F-45F6-BC72-29996F96D7C5}" srcOrd="0" destOrd="0" parTransId="{0BDFB5AA-A2C8-4E29-8497-181A43FACABE}" sibTransId="{FAEBE4BB-D6FB-472B-AF6E-F83946D4C18F}"/>
    <dgm:cxn modelId="{D39CB921-3CCB-4411-8AE4-B187A67AC673}" type="presOf" srcId="{3163FE59-55FF-447A-810F-CCE06FE2A630}" destId="{BB247708-03D5-405C-A16C-4ED87E262C80}" srcOrd="0" destOrd="0" presId="urn:microsoft.com/office/officeart/2005/8/layout/hierarchy1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6D44C12B-33C5-4A66-923A-EF9673ED123A}" type="presOf" srcId="{79AFB611-6AA7-4F14-B7B1-D4F3091F9054}" destId="{BF61C298-1A64-4DFB-A00A-ECADB9CDFFCA}" srcOrd="0" destOrd="0" presId="urn:microsoft.com/office/officeart/2005/8/layout/hierarchy1"/>
    <dgm:cxn modelId="{76CD752F-6812-49F3-B04A-10C40801FEC1}" srcId="{7D5122FB-3DD5-4BDD-B450-1DE2F1BD388E}" destId="{B5594E07-9D0E-4395-91FD-AEC4EF5C099E}" srcOrd="1" destOrd="0" parTransId="{98D054B6-CCC1-4D8D-AE71-CD0E9D68D218}" sibTransId="{77718F92-A9BA-4AA6-93C9-0E021FE5E58C}"/>
    <dgm:cxn modelId="{30039A34-AEBB-4985-9B22-7F803FB75C30}" type="presOf" srcId="{C3DB546C-B312-48D6-A58F-59E1E8182FF6}" destId="{C096A26C-C95F-4419-94F3-54F9838A4970}" srcOrd="0" destOrd="0" presId="urn:microsoft.com/office/officeart/2005/8/layout/hierarchy1"/>
    <dgm:cxn modelId="{7024CF34-D01B-4608-9B06-FD94F6DC2D89}" srcId="{7D5122FB-3DD5-4BDD-B450-1DE2F1BD388E}" destId="{EDFC9EBB-CE42-482B-8C20-E1D57145DD4F}" srcOrd="2" destOrd="0" parTransId="{94F6AFCA-357A-43D3-BEC6-B3335ED58E44}" sibTransId="{455D7C13-BC4A-45C6-8034-50CB1C7CCAF7}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EDCA715E-EAA5-4A9C-9A9E-21E0156F3BFD}" type="presOf" srcId="{1FF527F0-6724-481F-81AB-AC909BCAD751}" destId="{881302C9-FB18-41B0-A092-F8B9F19FC748}" srcOrd="0" destOrd="0" presId="urn:microsoft.com/office/officeart/2005/8/layout/hierarchy1"/>
    <dgm:cxn modelId="{9E24B141-E9CF-4EA7-9328-5919204244B0}" type="presOf" srcId="{75669835-6F17-4B49-8A57-39C67C4521B4}" destId="{3F3EC41B-C323-484B-A0D5-EE5816595A74}" srcOrd="0" destOrd="0" presId="urn:microsoft.com/office/officeart/2005/8/layout/hierarchy1"/>
    <dgm:cxn modelId="{2883B367-5368-47A5-A2F0-52D22C22619B}" type="presOf" srcId="{94F6AFCA-357A-43D3-BEC6-B3335ED58E44}" destId="{6F6FC5CA-47DD-4C32-8E4C-6382D3DF10CB}" srcOrd="0" destOrd="0" presId="urn:microsoft.com/office/officeart/2005/8/layout/hierarchy1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03C2F755-C94B-4FE9-989A-55C986AB412A}" type="presOf" srcId="{EDFC9EBB-CE42-482B-8C20-E1D57145DD4F}" destId="{4782881C-0661-4420-8A56-B497167F9B9F}" srcOrd="0" destOrd="0" presId="urn:microsoft.com/office/officeart/2005/8/layout/hierarchy1"/>
    <dgm:cxn modelId="{E09B9979-063A-4617-A03F-7CB1A47E59F2}" type="presOf" srcId="{CE2EDC11-2E8F-45F6-BC72-29996F96D7C5}" destId="{1BFCD541-D57A-4F20-847D-A426715B95D9}" srcOrd="0" destOrd="0" presId="urn:microsoft.com/office/officeart/2005/8/layout/hierarchy1"/>
    <dgm:cxn modelId="{16F5637B-8BFD-4CF2-9F0C-106D73CEE0F5}" srcId="{39B41136-19D0-4578-BB97-93CD2FF24631}" destId="{C3DB546C-B312-48D6-A58F-59E1E8182FF6}" srcOrd="0" destOrd="0" parTransId="{E11B42D0-3A5E-463F-8FCE-D42B02E6950E}" sibTransId="{A431AC09-56F7-4D3D-A8F4-DDCA3B4E573F}"/>
    <dgm:cxn modelId="{9F0BC080-0484-43BB-AA9E-5D3D8E6F5BD9}" type="presOf" srcId="{2A5FC46E-1488-4162-BA55-7391AE22B2AA}" destId="{23B726E2-3B21-4BB9-9C80-AA1EEC6E3BCE}" srcOrd="0" destOrd="0" presId="urn:microsoft.com/office/officeart/2005/8/layout/hierarchy1"/>
    <dgm:cxn modelId="{F3E19589-AAB4-491D-B143-8E86BD31CE39}" type="presOf" srcId="{4B8F3C18-42FC-4477-B47F-AAA084B6A308}" destId="{0FDDA1AE-8226-424D-B1DB-D8798F995860}" srcOrd="0" destOrd="0" presId="urn:microsoft.com/office/officeart/2005/8/layout/hierarchy1"/>
    <dgm:cxn modelId="{C5AA3D94-508F-459B-AE01-5EE91683A370}" srcId="{EDFC9EBB-CE42-482B-8C20-E1D57145DD4F}" destId="{79AFB611-6AA7-4F14-B7B1-D4F3091F9054}" srcOrd="0" destOrd="0" parTransId="{19073CF4-4FD5-42BD-9929-ECD3BC25F096}" sibTransId="{6ADD16D2-BA45-43FF-85EE-FC8F111CBF9C}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9CB738A9-324E-4588-B9DF-13D2B8308081}" type="presOf" srcId="{E11B42D0-3A5E-463F-8FCE-D42B02E6950E}" destId="{514891A9-B4C4-4FFB-BB62-E47DE892F640}" srcOrd="0" destOrd="0" presId="urn:microsoft.com/office/officeart/2005/8/layout/hierarchy1"/>
    <dgm:cxn modelId="{11577CD3-58A2-4584-90B2-C36E366E90B6}" type="presOf" srcId="{19073CF4-4FD5-42BD-9929-ECD3BC25F096}" destId="{8097E90D-65DD-466D-9552-DD2F548002AD}" srcOrd="0" destOrd="0" presId="urn:microsoft.com/office/officeart/2005/8/layout/hierarchy1"/>
    <dgm:cxn modelId="{CEE524D4-3B8C-4658-9CEF-65392C819151}" type="presOf" srcId="{98D054B6-CCC1-4D8D-AE71-CD0E9D68D218}" destId="{1B3D3629-BB5B-44B7-9AE2-12D474388B0D}" srcOrd="0" destOrd="0" presId="urn:microsoft.com/office/officeart/2005/8/layout/hierarchy1"/>
    <dgm:cxn modelId="{AD82D2DC-18F5-44D4-A490-1BA63AFA93F3}" type="presOf" srcId="{39B41136-19D0-4578-BB97-93CD2FF24631}" destId="{B4EAAA88-B780-4B16-89F3-782285F0999A}" srcOrd="0" destOrd="0" presId="urn:microsoft.com/office/officeart/2005/8/layout/hierarchy1"/>
    <dgm:cxn modelId="{46A41ADD-8AC1-437C-97F4-3D1D358FCFAC}" type="presOf" srcId="{80C53CCB-801E-4DC6-98CE-6178078D314F}" destId="{6ED9CA9F-2FD6-44A8-978B-D560F76A212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4A13D3DF-9025-4805-9D1F-AEB733B43D23}" type="presOf" srcId="{194C8CA8-6FAA-4F5C-82D3-E2798B23ACFF}" destId="{9EF57332-024E-4EC8-ADF8-15A7300D7D06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0" destOrd="0" parTransId="{194C8CA8-6FAA-4F5C-82D3-E2798B23ACFF}" sibTransId="{6441824A-6C72-42B3-868B-4ACA76F6143B}"/>
    <dgm:cxn modelId="{DE26B3E8-D009-4F8E-8617-C0BC559C4805}" type="presOf" srcId="{DA0928B0-C748-4E21-9D60-811581A6B8AE}" destId="{6B1093BD-BB7E-43B3-8383-FCCC3010A79E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718CA57C-96B7-48E7-8A08-0E35CB2ECC3C}" type="presParOf" srcId="{7128E1F2-56EA-4ABD-B4A1-07928E6493D6}" destId="{9EF57332-024E-4EC8-ADF8-15A7300D7D06}" srcOrd="0" destOrd="0" presId="urn:microsoft.com/office/officeart/2005/8/layout/hierarchy1"/>
    <dgm:cxn modelId="{80B3436F-3A5A-4F1E-AA38-3174C5AD7EFC}" type="presParOf" srcId="{7128E1F2-56EA-4ABD-B4A1-07928E6493D6}" destId="{800013B3-7B2F-46B4-B69A-0B2E824B2639}" srcOrd="1" destOrd="0" presId="urn:microsoft.com/office/officeart/2005/8/layout/hierarchy1"/>
    <dgm:cxn modelId="{26AAA461-E0BA-4979-9A86-66474D3CD5BC}" type="presParOf" srcId="{800013B3-7B2F-46B4-B69A-0B2E824B2639}" destId="{D6EE8562-9A6A-4329-A3BC-ED180FE1D4E7}" srcOrd="0" destOrd="0" presId="urn:microsoft.com/office/officeart/2005/8/layout/hierarchy1"/>
    <dgm:cxn modelId="{FA2E035E-21E5-4025-A2C9-514787DF513B}" type="presParOf" srcId="{D6EE8562-9A6A-4329-A3BC-ED180FE1D4E7}" destId="{9149BA31-5F62-4511-BAE2-D06FC23650AB}" srcOrd="0" destOrd="0" presId="urn:microsoft.com/office/officeart/2005/8/layout/hierarchy1"/>
    <dgm:cxn modelId="{6CB41459-242E-4395-8EE7-078C01A7BC04}" type="presParOf" srcId="{D6EE8562-9A6A-4329-A3BC-ED180FE1D4E7}" destId="{6ED9CA9F-2FD6-44A8-978B-D560F76A212D}" srcOrd="1" destOrd="0" presId="urn:microsoft.com/office/officeart/2005/8/layout/hierarchy1"/>
    <dgm:cxn modelId="{E3B1EC77-E70B-4CD4-8949-BA69182281CC}" type="presParOf" srcId="{800013B3-7B2F-46B4-B69A-0B2E824B2639}" destId="{C0F23513-2C2A-42C6-8327-02E70BE30E9C}" srcOrd="1" destOrd="0" presId="urn:microsoft.com/office/officeart/2005/8/layout/hierarchy1"/>
    <dgm:cxn modelId="{02E1E202-5C02-468A-84EC-E733CF9E11A7}" type="presParOf" srcId="{C0F23513-2C2A-42C6-8327-02E70BE30E9C}" destId="{23B726E2-3B21-4BB9-9C80-AA1EEC6E3BCE}" srcOrd="0" destOrd="0" presId="urn:microsoft.com/office/officeart/2005/8/layout/hierarchy1"/>
    <dgm:cxn modelId="{8FD5353D-72AB-487E-9C5D-8981B7697156}" type="presParOf" srcId="{C0F23513-2C2A-42C6-8327-02E70BE30E9C}" destId="{B40FAC62-455D-46B1-939C-8F67A855A8FA}" srcOrd="1" destOrd="0" presId="urn:microsoft.com/office/officeart/2005/8/layout/hierarchy1"/>
    <dgm:cxn modelId="{1139A42B-0E23-4FEF-8C32-F62AD4D66820}" type="presParOf" srcId="{B40FAC62-455D-46B1-939C-8F67A855A8FA}" destId="{8DC0A374-454D-4A73-A25E-5BE404C2703D}" srcOrd="0" destOrd="0" presId="urn:microsoft.com/office/officeart/2005/8/layout/hierarchy1"/>
    <dgm:cxn modelId="{11BF7213-2C64-44C8-A076-606737CD687C}" type="presParOf" srcId="{8DC0A374-454D-4A73-A25E-5BE404C2703D}" destId="{C7255538-6C64-4D4E-AED1-678775A090ED}" srcOrd="0" destOrd="0" presId="urn:microsoft.com/office/officeart/2005/8/layout/hierarchy1"/>
    <dgm:cxn modelId="{CFED34E9-44E5-48FA-8EA0-6CE310E6C77A}" type="presParOf" srcId="{8DC0A374-454D-4A73-A25E-5BE404C2703D}" destId="{2AF83FDD-4712-422A-B890-D9E1B99D8C01}" srcOrd="1" destOrd="0" presId="urn:microsoft.com/office/officeart/2005/8/layout/hierarchy1"/>
    <dgm:cxn modelId="{D10DD576-CE8A-4859-9F04-35E7E1A9015F}" type="presParOf" srcId="{B40FAC62-455D-46B1-939C-8F67A855A8FA}" destId="{1FF0DEE8-A038-4BA4-BD0A-822000312E04}" srcOrd="1" destOrd="0" presId="urn:microsoft.com/office/officeart/2005/8/layout/hierarchy1"/>
    <dgm:cxn modelId="{FD2A7DC6-F1EA-4CFE-B125-FE3CFA7A544B}" type="presParOf" srcId="{C0F23513-2C2A-42C6-8327-02E70BE30E9C}" destId="{6B1093BD-BB7E-43B3-8383-FCCC3010A79E}" srcOrd="2" destOrd="0" presId="urn:microsoft.com/office/officeart/2005/8/layout/hierarchy1"/>
    <dgm:cxn modelId="{DA653568-77FB-4249-9688-6CA22D9B94D7}" type="presParOf" srcId="{C0F23513-2C2A-42C6-8327-02E70BE30E9C}" destId="{47007DCF-E3FE-4305-B91B-75C73F957772}" srcOrd="3" destOrd="0" presId="urn:microsoft.com/office/officeart/2005/8/layout/hierarchy1"/>
    <dgm:cxn modelId="{B53786C5-F1A5-4501-BB34-45564FC5F24B}" type="presParOf" srcId="{47007DCF-E3FE-4305-B91B-75C73F957772}" destId="{BFAECD68-0529-4F21-9D3C-FC036F9DFBF2}" srcOrd="0" destOrd="0" presId="urn:microsoft.com/office/officeart/2005/8/layout/hierarchy1"/>
    <dgm:cxn modelId="{E19A49AE-D45E-4E74-A8B1-AF27E60766AF}" type="presParOf" srcId="{BFAECD68-0529-4F21-9D3C-FC036F9DFBF2}" destId="{7DD6AFA3-E2B2-4470-A94A-B127DA6D1294}" srcOrd="0" destOrd="0" presId="urn:microsoft.com/office/officeart/2005/8/layout/hierarchy1"/>
    <dgm:cxn modelId="{BE490B2E-ECBE-4A7D-9C6D-C1789BBB1768}" type="presParOf" srcId="{BFAECD68-0529-4F21-9D3C-FC036F9DFBF2}" destId="{0FDDA1AE-8226-424D-B1DB-D8798F995860}" srcOrd="1" destOrd="0" presId="urn:microsoft.com/office/officeart/2005/8/layout/hierarchy1"/>
    <dgm:cxn modelId="{86D46EFE-7607-46C7-864C-AD48C80DEE90}" type="presParOf" srcId="{47007DCF-E3FE-4305-B91B-75C73F957772}" destId="{C19B3195-1CEB-403D-BE74-3B03915BD210}" srcOrd="1" destOrd="0" presId="urn:microsoft.com/office/officeart/2005/8/layout/hierarchy1"/>
    <dgm:cxn modelId="{C8B72644-3230-4E70-A15E-2107A302DC4F}" type="presParOf" srcId="{AF4C9360-1E5B-4016-8ACE-B13A8CBDFF94}" destId="{1B3D3629-BB5B-44B7-9AE2-12D474388B0D}" srcOrd="2" destOrd="0" presId="urn:microsoft.com/office/officeart/2005/8/layout/hierarchy1"/>
    <dgm:cxn modelId="{8CA43966-A998-4670-B2A6-82F09E84B35D}" type="presParOf" srcId="{AF4C9360-1E5B-4016-8ACE-B13A8CBDFF94}" destId="{A603B1C0-E212-4689-AD3C-5B35E5C02779}" srcOrd="3" destOrd="0" presId="urn:microsoft.com/office/officeart/2005/8/layout/hierarchy1"/>
    <dgm:cxn modelId="{D9AABCD3-8BBA-4638-AF61-9C62A6C258C3}" type="presParOf" srcId="{A603B1C0-E212-4689-AD3C-5B35E5C02779}" destId="{0EFC0D46-4985-41CA-A34E-A7869CF543B5}" srcOrd="0" destOrd="0" presId="urn:microsoft.com/office/officeart/2005/8/layout/hierarchy1"/>
    <dgm:cxn modelId="{B315DE77-B719-4322-BCE6-2DDDA6DF746B}" type="presParOf" srcId="{0EFC0D46-4985-41CA-A34E-A7869CF543B5}" destId="{39418108-7495-4C7E-8B56-B722CE4BF429}" srcOrd="0" destOrd="0" presId="urn:microsoft.com/office/officeart/2005/8/layout/hierarchy1"/>
    <dgm:cxn modelId="{39C2CFFE-D506-443A-AB44-F6304B022060}" type="presParOf" srcId="{0EFC0D46-4985-41CA-A34E-A7869CF543B5}" destId="{28C2D025-70BD-424F-A54F-7E281B1DCB8C}" srcOrd="1" destOrd="0" presId="urn:microsoft.com/office/officeart/2005/8/layout/hierarchy1"/>
    <dgm:cxn modelId="{B9DA3C4B-5FCA-4CCA-86FD-6A3FC35E796B}" type="presParOf" srcId="{A603B1C0-E212-4689-AD3C-5B35E5C02779}" destId="{CE79E329-2E84-4F4F-973E-3CDA99F0499C}" srcOrd="1" destOrd="0" presId="urn:microsoft.com/office/officeart/2005/8/layout/hierarchy1"/>
    <dgm:cxn modelId="{17531DD9-43CB-4705-9283-0B339A248D9F}" type="presParOf" srcId="{CE79E329-2E84-4F4F-973E-3CDA99F0499C}" destId="{BB247708-03D5-405C-A16C-4ED87E262C80}" srcOrd="0" destOrd="0" presId="urn:microsoft.com/office/officeart/2005/8/layout/hierarchy1"/>
    <dgm:cxn modelId="{45BA9C7A-2D5B-42B2-B769-EFDFFCCE24DA}" type="presParOf" srcId="{CE79E329-2E84-4F4F-973E-3CDA99F0499C}" destId="{6292C486-6327-4354-BDD6-6CF3C7266342}" srcOrd="1" destOrd="0" presId="urn:microsoft.com/office/officeart/2005/8/layout/hierarchy1"/>
    <dgm:cxn modelId="{015E165B-03F2-428C-A708-EC424507D58F}" type="presParOf" srcId="{6292C486-6327-4354-BDD6-6CF3C7266342}" destId="{808B2787-6650-4941-8DD8-18A1A37DD57E}" srcOrd="0" destOrd="0" presId="urn:microsoft.com/office/officeart/2005/8/layout/hierarchy1"/>
    <dgm:cxn modelId="{C8D4A10C-A605-4F73-A1BF-03ED50FB1CEE}" type="presParOf" srcId="{808B2787-6650-4941-8DD8-18A1A37DD57E}" destId="{5F89EE0F-4B47-40BA-A6BF-5F2F3F7CEBF0}" srcOrd="0" destOrd="0" presId="urn:microsoft.com/office/officeart/2005/8/layout/hierarchy1"/>
    <dgm:cxn modelId="{0E759037-49C6-46C3-88FF-DC31B1AF8DA0}" type="presParOf" srcId="{808B2787-6650-4941-8DD8-18A1A37DD57E}" destId="{881302C9-FB18-41B0-A092-F8B9F19FC748}" srcOrd="1" destOrd="0" presId="urn:microsoft.com/office/officeart/2005/8/layout/hierarchy1"/>
    <dgm:cxn modelId="{E1EB3328-C37A-4201-9C88-D6004E8F6054}" type="presParOf" srcId="{6292C486-6327-4354-BDD6-6CF3C7266342}" destId="{D49C67FB-0E77-4252-BFFA-27C6C6153251}" srcOrd="1" destOrd="0" presId="urn:microsoft.com/office/officeart/2005/8/layout/hierarchy1"/>
    <dgm:cxn modelId="{1D6F305A-7B39-4CBA-BB22-D6C39477F0EA}" type="presParOf" srcId="{AF4C9360-1E5B-4016-8ACE-B13A8CBDFF94}" destId="{6F6FC5CA-47DD-4C32-8E4C-6382D3DF10CB}" srcOrd="4" destOrd="0" presId="urn:microsoft.com/office/officeart/2005/8/layout/hierarchy1"/>
    <dgm:cxn modelId="{ECC90C58-DBA9-4F6B-AB39-D3D894CB4BAA}" type="presParOf" srcId="{AF4C9360-1E5B-4016-8ACE-B13A8CBDFF94}" destId="{DE02C964-C223-4F0B-AE32-60424DCE1970}" srcOrd="5" destOrd="0" presId="urn:microsoft.com/office/officeart/2005/8/layout/hierarchy1"/>
    <dgm:cxn modelId="{382C9DF9-EA51-4F96-922F-E64BFDA8103A}" type="presParOf" srcId="{DE02C964-C223-4F0B-AE32-60424DCE1970}" destId="{620A03D7-250A-49BA-9E3C-23A87EBF8FB3}" srcOrd="0" destOrd="0" presId="urn:microsoft.com/office/officeart/2005/8/layout/hierarchy1"/>
    <dgm:cxn modelId="{A7B0706D-D917-4822-B3DC-9BDA9253DC7A}" type="presParOf" srcId="{620A03D7-250A-49BA-9E3C-23A87EBF8FB3}" destId="{490EA877-B496-4EB2-BB32-D5EF04F5B028}" srcOrd="0" destOrd="0" presId="urn:microsoft.com/office/officeart/2005/8/layout/hierarchy1"/>
    <dgm:cxn modelId="{409DEA06-3E58-4110-B21E-1BF67F670460}" type="presParOf" srcId="{620A03D7-250A-49BA-9E3C-23A87EBF8FB3}" destId="{4782881C-0661-4420-8A56-B497167F9B9F}" srcOrd="1" destOrd="0" presId="urn:microsoft.com/office/officeart/2005/8/layout/hierarchy1"/>
    <dgm:cxn modelId="{88BF0483-3B02-45AB-8B02-7A801CE8F607}" type="presParOf" srcId="{DE02C964-C223-4F0B-AE32-60424DCE1970}" destId="{24C64FE4-59A4-4696-831F-0B843D5786EB}" srcOrd="1" destOrd="0" presId="urn:microsoft.com/office/officeart/2005/8/layout/hierarchy1"/>
    <dgm:cxn modelId="{62660216-AC66-49D2-A936-EA0C68F603E2}" type="presParOf" srcId="{24C64FE4-59A4-4696-831F-0B843D5786EB}" destId="{8097E90D-65DD-466D-9552-DD2F548002AD}" srcOrd="0" destOrd="0" presId="urn:microsoft.com/office/officeart/2005/8/layout/hierarchy1"/>
    <dgm:cxn modelId="{DE2E2D6F-7E59-4233-AA4D-3CEC6818C2D1}" type="presParOf" srcId="{24C64FE4-59A4-4696-831F-0B843D5786EB}" destId="{3E6CD48A-86AD-4EA8-9DBB-ED9FE887433A}" srcOrd="1" destOrd="0" presId="urn:microsoft.com/office/officeart/2005/8/layout/hierarchy1"/>
    <dgm:cxn modelId="{F129A171-73D3-4428-B670-391C9FF7BB94}" type="presParOf" srcId="{3E6CD48A-86AD-4EA8-9DBB-ED9FE887433A}" destId="{C8DA7C98-300E-406A-A958-D100490A097F}" srcOrd="0" destOrd="0" presId="urn:microsoft.com/office/officeart/2005/8/layout/hierarchy1"/>
    <dgm:cxn modelId="{4C4EC655-0F21-4044-8030-A5C23054773E}" type="presParOf" srcId="{C8DA7C98-300E-406A-A958-D100490A097F}" destId="{75CDFADB-537A-4E19-8A4A-250A6EEE7E68}" srcOrd="0" destOrd="0" presId="urn:microsoft.com/office/officeart/2005/8/layout/hierarchy1"/>
    <dgm:cxn modelId="{2A71E949-7F5F-4A52-844B-8CFD04B93DE1}" type="presParOf" srcId="{C8DA7C98-300E-406A-A958-D100490A097F}" destId="{BF61C298-1A64-4DFB-A00A-ECADB9CDFFCA}" srcOrd="1" destOrd="0" presId="urn:microsoft.com/office/officeart/2005/8/layout/hierarchy1"/>
    <dgm:cxn modelId="{DB4730C9-06FF-427F-80AB-869C3AF10C2D}" type="presParOf" srcId="{3E6CD48A-86AD-4EA8-9DBB-ED9FE887433A}" destId="{C0475AE6-0E49-4A6B-9D54-480B9D2AA566}" srcOrd="1" destOrd="0" presId="urn:microsoft.com/office/officeart/2005/8/layout/hierarchy1"/>
    <dgm:cxn modelId="{DE443128-C63F-47D1-A10D-4F59C68F9B11}" type="presParOf" srcId="{C0475AE6-0E49-4A6B-9D54-480B9D2AA566}" destId="{2EB7FFE4-F363-44DF-83DE-8770B4AF294B}" srcOrd="0" destOrd="0" presId="urn:microsoft.com/office/officeart/2005/8/layout/hierarchy1"/>
    <dgm:cxn modelId="{AA7AB3AE-863A-4620-8DE3-3731FAB1EA66}" type="presParOf" srcId="{C0475AE6-0E49-4A6B-9D54-480B9D2AA566}" destId="{3F51315F-665E-4AD7-8106-FB2B4844FF43}" srcOrd="1" destOrd="0" presId="urn:microsoft.com/office/officeart/2005/8/layout/hierarchy1"/>
    <dgm:cxn modelId="{70707E74-AF22-42A0-8A20-C501BDED3878}" type="presParOf" srcId="{3F51315F-665E-4AD7-8106-FB2B4844FF43}" destId="{0D3BF33A-15D4-4CE7-98B6-16523D214FF5}" srcOrd="0" destOrd="0" presId="urn:microsoft.com/office/officeart/2005/8/layout/hierarchy1"/>
    <dgm:cxn modelId="{6FCE6B1E-5C94-48C7-B880-B0677BC4E352}" type="presParOf" srcId="{0D3BF33A-15D4-4CE7-98B6-16523D214FF5}" destId="{DD699B54-6018-4637-8528-AD55A64D4A59}" srcOrd="0" destOrd="0" presId="urn:microsoft.com/office/officeart/2005/8/layout/hierarchy1"/>
    <dgm:cxn modelId="{5F11BB1E-3451-40A0-98C1-6217BB9ECBC2}" type="presParOf" srcId="{0D3BF33A-15D4-4CE7-98B6-16523D214FF5}" destId="{1BFCD541-D57A-4F20-847D-A426715B95D9}" srcOrd="1" destOrd="0" presId="urn:microsoft.com/office/officeart/2005/8/layout/hierarchy1"/>
    <dgm:cxn modelId="{2509ADC2-1D8A-4528-84BF-6F0176A5B6C8}" type="presParOf" srcId="{3F51315F-665E-4AD7-8106-FB2B4844FF43}" destId="{79E6192A-E6BF-4202-84A0-66E90AF796B9}" srcOrd="1" destOrd="0" presId="urn:microsoft.com/office/officeart/2005/8/layout/hierarchy1"/>
    <dgm:cxn modelId="{26E5BC4E-B2AE-4D52-8931-FB7786EB0C9F}" type="presParOf" srcId="{24C64FE4-59A4-4696-831F-0B843D5786EB}" destId="{3F3EC41B-C323-484B-A0D5-EE5816595A74}" srcOrd="2" destOrd="0" presId="urn:microsoft.com/office/officeart/2005/8/layout/hierarchy1"/>
    <dgm:cxn modelId="{CBB6557A-F892-4F34-A545-A30DE1487F9B}" type="presParOf" srcId="{24C64FE4-59A4-4696-831F-0B843D5786EB}" destId="{BC6832D3-085D-4ACA-9A6D-4C5A1C63F265}" srcOrd="3" destOrd="0" presId="urn:microsoft.com/office/officeart/2005/8/layout/hierarchy1"/>
    <dgm:cxn modelId="{15539B7F-6462-4F59-A090-D6119B03378A}" type="presParOf" srcId="{BC6832D3-085D-4ACA-9A6D-4C5A1C63F265}" destId="{C8118DE7-3490-4E9B-A547-3A7D0B3DE168}" srcOrd="0" destOrd="0" presId="urn:microsoft.com/office/officeart/2005/8/layout/hierarchy1"/>
    <dgm:cxn modelId="{464AE6A6-C0B5-4768-AD58-0F5EE27E137A}" type="presParOf" srcId="{C8118DE7-3490-4E9B-A547-3A7D0B3DE168}" destId="{144B0209-0618-4490-9FBB-E802CD5396E1}" srcOrd="0" destOrd="0" presId="urn:microsoft.com/office/officeart/2005/8/layout/hierarchy1"/>
    <dgm:cxn modelId="{B01EC4BC-881A-4A2E-BDAF-2BFC3E316094}" type="presParOf" srcId="{C8118DE7-3490-4E9B-A547-3A7D0B3DE168}" destId="{B4EAAA88-B780-4B16-89F3-782285F0999A}" srcOrd="1" destOrd="0" presId="urn:microsoft.com/office/officeart/2005/8/layout/hierarchy1"/>
    <dgm:cxn modelId="{F0EE41B8-0B67-4FDF-B429-8E91959E4189}" type="presParOf" srcId="{BC6832D3-085D-4ACA-9A6D-4C5A1C63F265}" destId="{F66D6766-A5D5-4F9F-9C24-A1F146091D0B}" srcOrd="1" destOrd="0" presId="urn:microsoft.com/office/officeart/2005/8/layout/hierarchy1"/>
    <dgm:cxn modelId="{A0314A83-0672-4BF0-ACB3-220347DCAB1E}" type="presParOf" srcId="{F66D6766-A5D5-4F9F-9C24-A1F146091D0B}" destId="{514891A9-B4C4-4FFB-BB62-E47DE892F640}" srcOrd="0" destOrd="0" presId="urn:microsoft.com/office/officeart/2005/8/layout/hierarchy1"/>
    <dgm:cxn modelId="{A14746ED-845F-41FA-AC5E-4F30155A3576}" type="presParOf" srcId="{F66D6766-A5D5-4F9F-9C24-A1F146091D0B}" destId="{DDAC9C96-202D-40B0-85EF-0F018CC8C490}" srcOrd="1" destOrd="0" presId="urn:microsoft.com/office/officeart/2005/8/layout/hierarchy1"/>
    <dgm:cxn modelId="{5C94BD4C-9B31-4C6A-A10B-25DEC7FF9522}" type="presParOf" srcId="{DDAC9C96-202D-40B0-85EF-0F018CC8C490}" destId="{B8219AC3-78E4-4D99-A928-871E47C90299}" srcOrd="0" destOrd="0" presId="urn:microsoft.com/office/officeart/2005/8/layout/hierarchy1"/>
    <dgm:cxn modelId="{7003CEC4-3EAC-4B01-8F68-E6159BE1FA3F}" type="presParOf" srcId="{B8219AC3-78E4-4D99-A928-871E47C90299}" destId="{BF043688-72A5-4CC1-A2FD-A1784B0D1E50}" srcOrd="0" destOrd="0" presId="urn:microsoft.com/office/officeart/2005/8/layout/hierarchy1"/>
    <dgm:cxn modelId="{E76DB4F8-1C92-4E9D-A15F-19AD6C709A7A}" type="presParOf" srcId="{B8219AC3-78E4-4D99-A928-871E47C90299}" destId="{C096A26C-C95F-4419-94F3-54F9838A4970}" srcOrd="1" destOrd="0" presId="urn:microsoft.com/office/officeart/2005/8/layout/hierarchy1"/>
    <dgm:cxn modelId="{092F928A-096B-4838-8A48-5A47D60AB4AE}" type="presParOf" srcId="{DDAC9C96-202D-40B0-85EF-0F018CC8C490}" destId="{69336247-E665-42F2-978F-B657AC46D9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B5594E07-9D0E-4395-91FD-AEC4EF5C099E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but of an entirely different world (</a:t>
          </a:r>
          <a:r>
            <a:rPr lang="he-IL" dirty="0"/>
            <a:t>קנין אישות</a:t>
          </a:r>
          <a:r>
            <a:rPr lang="en-US" dirty="0"/>
            <a:t>)</a:t>
          </a:r>
          <a:endParaRPr lang="en-IL" dirty="0"/>
        </a:p>
      </dgm:t>
    </dgm:pt>
    <dgm:pt modelId="{98D054B6-CCC1-4D8D-AE71-CD0E9D68D218}" type="parTrans" cxnId="{76CD752F-6812-49F3-B04A-10C40801FEC1}">
      <dgm:prSet/>
      <dgm:spPr/>
      <dgm:t>
        <a:bodyPr/>
        <a:lstStyle/>
        <a:p>
          <a:endParaRPr lang="en-IL"/>
        </a:p>
      </dgm:t>
    </dgm:pt>
    <dgm:pt modelId="{77718F92-A9BA-4AA6-93C9-0E021FE5E58C}" type="sibTrans" cxnId="{76CD752F-6812-49F3-B04A-10C40801FEC1}">
      <dgm:prSet/>
      <dgm:spPr/>
      <dgm:t>
        <a:bodyPr/>
        <a:lstStyle/>
        <a:p>
          <a:endParaRPr lang="en-IL"/>
        </a:p>
      </dgm:t>
    </dgm:pt>
    <dgm:pt modelId="{1FF527F0-6724-481F-81AB-AC909BCAD751}">
      <dgm:prSet phldrT="[Text]"/>
      <dgm:spPr/>
      <dgm:t>
        <a:bodyPr/>
        <a:lstStyle/>
        <a:p>
          <a:r>
            <a:rPr lang="he-IL" dirty="0"/>
            <a:t>קנין אישות שהיא כהקדש- תוס</a:t>
          </a:r>
          <a:endParaRPr lang="en-IL" dirty="0"/>
        </a:p>
      </dgm:t>
    </dgm:pt>
    <dgm:pt modelId="{3163FE59-55FF-447A-810F-CCE06FE2A630}" type="parTrans" cxnId="{B54E2712-2C87-4EF5-B1B6-BB79310714CA}">
      <dgm:prSet/>
      <dgm:spPr/>
      <dgm:t>
        <a:bodyPr/>
        <a:lstStyle/>
        <a:p>
          <a:endParaRPr lang="en-IL"/>
        </a:p>
      </dgm:t>
    </dgm:pt>
    <dgm:pt modelId="{0F4D6317-4A0B-4F2D-9CDC-1669024B3655}" type="sibTrans" cxnId="{B54E2712-2C87-4EF5-B1B6-BB79310714CA}">
      <dgm:prSet/>
      <dgm:spPr/>
      <dgm:t>
        <a:bodyPr/>
        <a:lstStyle/>
        <a:p>
          <a:endParaRPr lang="en-IL"/>
        </a:p>
      </dgm:t>
    </dgm:pt>
    <dgm:pt modelId="{EDFC9EBB-CE42-482B-8C20-E1D57145DD4F}">
      <dgm:prSet phldrT="[Text]"/>
      <dgm:spPr/>
      <dgm:t>
        <a:bodyPr/>
        <a:lstStyle/>
        <a:p>
          <a:r>
            <a:rPr lang="he-IL" dirty="0"/>
            <a:t> יש מעשה קנין (קלסי)</a:t>
          </a:r>
          <a:endParaRPr lang="en-IL" dirty="0"/>
        </a:p>
      </dgm:t>
    </dgm:pt>
    <dgm:pt modelId="{94F6AFCA-357A-43D3-BEC6-B3335ED58E44}" type="parTrans" cxnId="{7024CF34-D01B-4608-9B06-FD94F6DC2D89}">
      <dgm:prSet/>
      <dgm:spPr/>
      <dgm:t>
        <a:bodyPr/>
        <a:lstStyle/>
        <a:p>
          <a:endParaRPr lang="en-IL"/>
        </a:p>
      </dgm:t>
    </dgm:pt>
    <dgm:pt modelId="{455D7C13-BC4A-45C6-8034-50CB1C7CCAF7}" type="sibTrans" cxnId="{7024CF34-D01B-4608-9B06-FD94F6DC2D89}">
      <dgm:prSet/>
      <dgm:spPr/>
      <dgm:t>
        <a:bodyPr/>
        <a:lstStyle/>
        <a:p>
          <a:endParaRPr lang="en-IL"/>
        </a:p>
      </dgm:t>
    </dgm:pt>
    <dgm:pt modelId="{79AFB611-6AA7-4F14-B7B1-D4F3091F9054}">
      <dgm:prSet phldrT="[Text]"/>
      <dgm:spPr/>
      <dgm:t>
        <a:bodyPr/>
        <a:lstStyle/>
        <a:p>
          <a:r>
            <a:rPr lang="he-IL" dirty="0"/>
            <a:t>אבל היא לא נקנית</a:t>
          </a:r>
          <a:endParaRPr lang="en-IL" dirty="0"/>
        </a:p>
      </dgm:t>
    </dgm:pt>
    <dgm:pt modelId="{19073CF4-4FD5-42BD-9929-ECD3BC25F096}" type="parTrans" cxnId="{C5AA3D94-508F-459B-AE01-5EE91683A370}">
      <dgm:prSet/>
      <dgm:spPr/>
      <dgm:t>
        <a:bodyPr/>
        <a:lstStyle/>
        <a:p>
          <a:endParaRPr lang="en-IL"/>
        </a:p>
      </dgm:t>
    </dgm:pt>
    <dgm:pt modelId="{6ADD16D2-BA45-43FF-85EE-FC8F111CBF9C}" type="sibTrans" cxnId="{C5AA3D94-508F-459B-AE01-5EE91683A370}">
      <dgm:prSet/>
      <dgm:spPr/>
      <dgm:t>
        <a:bodyPr/>
        <a:lstStyle/>
        <a:p>
          <a:endParaRPr lang="en-IL"/>
        </a:p>
      </dgm:t>
    </dgm:pt>
    <dgm:pt modelId="{CE2EDC11-2E8F-45F6-BC72-29996F96D7C5}">
      <dgm:prSet phldrT="[Text]"/>
      <dgm:spPr/>
      <dgm:t>
        <a:bodyPr/>
        <a:lstStyle/>
        <a:p>
          <a:r>
            <a:rPr lang="he-IL" dirty="0"/>
            <a:t>רשב"א- אין קנין הגוף, אע"פ שמדובר על קנין</a:t>
          </a:r>
          <a:endParaRPr lang="en-IL" dirty="0"/>
        </a:p>
      </dgm:t>
    </dgm:pt>
    <dgm:pt modelId="{0BDFB5AA-A2C8-4E29-8497-181A43FACABE}" type="parTrans" cxnId="{3F56A01D-1D24-4BC3-99EF-3DD9E6C715D1}">
      <dgm:prSet/>
      <dgm:spPr/>
      <dgm:t>
        <a:bodyPr/>
        <a:lstStyle/>
        <a:p>
          <a:endParaRPr lang="en-IL"/>
        </a:p>
      </dgm:t>
    </dgm:pt>
    <dgm:pt modelId="{FAEBE4BB-D6FB-472B-AF6E-F83946D4C18F}" type="sibTrans" cxnId="{3F56A01D-1D24-4BC3-99EF-3DD9E6C715D1}">
      <dgm:prSet/>
      <dgm:spPr/>
      <dgm:t>
        <a:bodyPr/>
        <a:lstStyle/>
        <a:p>
          <a:endParaRPr lang="en-IL"/>
        </a:p>
      </dgm:t>
    </dgm:pt>
    <dgm:pt modelId="{39B41136-19D0-4578-BB97-93CD2FF24631}">
      <dgm:prSet phldrT="[Text]"/>
      <dgm:spPr/>
      <dgm:t>
        <a:bodyPr/>
        <a:lstStyle/>
        <a:p>
          <a:r>
            <a:rPr lang="he-IL" dirty="0"/>
            <a:t>והיא "קנויה" לו</a:t>
          </a:r>
          <a:endParaRPr lang="en-IL" dirty="0"/>
        </a:p>
      </dgm:t>
    </dgm:pt>
    <dgm:pt modelId="{75669835-6F17-4B49-8A57-39C67C4521B4}" type="parTrans" cxnId="{2B242611-7026-4197-91DF-2E16C55D398B}">
      <dgm:prSet/>
      <dgm:spPr/>
      <dgm:t>
        <a:bodyPr/>
        <a:lstStyle/>
        <a:p>
          <a:endParaRPr lang="en-IL"/>
        </a:p>
      </dgm:t>
    </dgm:pt>
    <dgm:pt modelId="{E2096C42-56AF-4D50-BDBF-1B6F3392B749}" type="sibTrans" cxnId="{2B242611-7026-4197-91DF-2E16C55D398B}">
      <dgm:prSet/>
      <dgm:spPr/>
      <dgm:t>
        <a:bodyPr/>
        <a:lstStyle/>
        <a:p>
          <a:endParaRPr lang="en-IL"/>
        </a:p>
      </dgm:t>
    </dgm:pt>
    <dgm:pt modelId="{C3DB546C-B312-48D6-A58F-59E1E8182FF6}">
      <dgm:prSet phldrT="[Text]"/>
      <dgm:spPr/>
      <dgm:t>
        <a:bodyPr/>
        <a:lstStyle/>
        <a:p>
          <a:r>
            <a:rPr lang="he-IL" dirty="0"/>
            <a:t>תוס </a:t>
          </a:r>
          <a:r>
            <a:rPr lang="he-IL" dirty="0" err="1"/>
            <a:t>רא"ש</a:t>
          </a:r>
          <a:r>
            <a:rPr lang="he-IL" dirty="0"/>
            <a:t>- קנין כספו ותלויה במזלו</a:t>
          </a:r>
          <a:endParaRPr lang="en-IL" dirty="0"/>
        </a:p>
      </dgm:t>
    </dgm:pt>
    <dgm:pt modelId="{E11B42D0-3A5E-463F-8FCE-D42B02E6950E}" type="parTrans" cxnId="{16F5637B-8BFD-4CF2-9F0C-106D73CEE0F5}">
      <dgm:prSet/>
      <dgm:spPr/>
      <dgm:t>
        <a:bodyPr/>
        <a:lstStyle/>
        <a:p>
          <a:endParaRPr lang="en-IL"/>
        </a:p>
      </dgm:t>
    </dgm:pt>
    <dgm:pt modelId="{A431AC09-56F7-4D3D-A8F4-DDCA3B4E573F}" type="sibTrans" cxnId="{16F5637B-8BFD-4CF2-9F0C-106D73CEE0F5}">
      <dgm:prSet/>
      <dgm:spPr/>
      <dgm:t>
        <a:bodyPr/>
        <a:lstStyle/>
        <a:p>
          <a:endParaRPr lang="en-IL"/>
        </a:p>
      </dgm:t>
    </dgm:pt>
    <dgm:pt modelId="{FF865BF1-1B99-4EBE-B954-7996E03A10F8}">
      <dgm:prSet phldrT="[Text]"/>
      <dgm:spPr/>
      <dgm:t>
        <a:bodyPr/>
        <a:lstStyle/>
        <a:p>
          <a:r>
            <a:rPr lang="he-IL" dirty="0"/>
            <a:t>יש קנין, וקנויה לו</a:t>
          </a:r>
          <a:endParaRPr lang="en-IL" dirty="0"/>
        </a:p>
      </dgm:t>
    </dgm:pt>
    <dgm:pt modelId="{2C6B6C93-B3E9-4CB0-9C5D-532462EE10FF}" type="parTrans" cxnId="{C63AFD17-D71D-4FA7-8222-1147DE3378E0}">
      <dgm:prSet/>
      <dgm:spPr/>
      <dgm:t>
        <a:bodyPr/>
        <a:lstStyle/>
        <a:p>
          <a:endParaRPr lang="en-IL"/>
        </a:p>
      </dgm:t>
    </dgm:pt>
    <dgm:pt modelId="{9B77AA6D-5C85-475D-8F16-1AC31574E428}" type="sibTrans" cxnId="{C63AFD17-D71D-4FA7-8222-1147DE3378E0}">
      <dgm:prSet/>
      <dgm:spPr/>
      <dgm:t>
        <a:bodyPr/>
        <a:lstStyle/>
        <a:p>
          <a:endParaRPr lang="en-IL"/>
        </a:p>
      </dgm:t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4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4"/>
      <dgm:spPr/>
    </dgm:pt>
    <dgm:pt modelId="{21B8A67F-6ED7-4EC9-BEA7-E3FEF045674C}" type="pres">
      <dgm:prSet presAssocID="{5F463387-F9E2-487B-9C3E-7682EF379ADB}" presName="text2" presStyleLbl="fgAcc2" presStyleIdx="0" presStyleCnt="4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EF57332-024E-4EC8-ADF8-15A7300D7D06}" type="pres">
      <dgm:prSet presAssocID="{194C8CA8-6FAA-4F5C-82D3-E2798B23ACFF}" presName="Name17" presStyleLbl="parChTrans1D3" presStyleIdx="0" presStyleCnt="4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0" presStyleCnt="4"/>
      <dgm:spPr/>
    </dgm:pt>
    <dgm:pt modelId="{6ED9CA9F-2FD6-44A8-978B-D560F76A212D}" type="pres">
      <dgm:prSet presAssocID="{80C53CCB-801E-4DC6-98CE-6178078D314F}" presName="text3" presStyleLbl="fgAcc3" presStyleIdx="0" presStyleCnt="4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0" presStyleCnt="4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0" presStyleCnt="4"/>
      <dgm:spPr/>
    </dgm:pt>
    <dgm:pt modelId="{2AF83FDD-4712-422A-B890-D9E1B99D8C01}" type="pres">
      <dgm:prSet presAssocID="{5EB2E5AA-C35E-4ADD-AC6F-FBBF3D951E00}" presName="text4" presStyleLbl="fgAcc4" presStyleIdx="0" presStyleCnt="4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1" presStyleCnt="4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1" presStyleCnt="4"/>
      <dgm:spPr/>
    </dgm:pt>
    <dgm:pt modelId="{0FDDA1AE-8226-424D-B1DB-D8798F995860}" type="pres">
      <dgm:prSet presAssocID="{4B8F3C18-42FC-4477-B47F-AAA084B6A308}" presName="text4" presStyleLbl="fgAcc4" presStyleIdx="1" presStyleCnt="4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  <dgm:pt modelId="{1B3D3629-BB5B-44B7-9AE2-12D474388B0D}" type="pres">
      <dgm:prSet presAssocID="{98D054B6-CCC1-4D8D-AE71-CD0E9D68D218}" presName="Name10" presStyleLbl="parChTrans1D2" presStyleIdx="1" presStyleCnt="4"/>
      <dgm:spPr/>
    </dgm:pt>
    <dgm:pt modelId="{A603B1C0-E212-4689-AD3C-5B35E5C02779}" type="pres">
      <dgm:prSet presAssocID="{B5594E07-9D0E-4395-91FD-AEC4EF5C099E}" presName="hierRoot2" presStyleCnt="0"/>
      <dgm:spPr/>
    </dgm:pt>
    <dgm:pt modelId="{0EFC0D46-4985-41CA-A34E-A7869CF543B5}" type="pres">
      <dgm:prSet presAssocID="{B5594E07-9D0E-4395-91FD-AEC4EF5C099E}" presName="composite2" presStyleCnt="0"/>
      <dgm:spPr/>
    </dgm:pt>
    <dgm:pt modelId="{39418108-7495-4C7E-8B56-B722CE4BF429}" type="pres">
      <dgm:prSet presAssocID="{B5594E07-9D0E-4395-91FD-AEC4EF5C099E}" presName="background2" presStyleLbl="node2" presStyleIdx="1" presStyleCnt="4"/>
      <dgm:spPr/>
    </dgm:pt>
    <dgm:pt modelId="{28C2D025-70BD-424F-A54F-7E281B1DCB8C}" type="pres">
      <dgm:prSet presAssocID="{B5594E07-9D0E-4395-91FD-AEC4EF5C099E}" presName="text2" presStyleLbl="fgAcc2" presStyleIdx="1" presStyleCnt="4">
        <dgm:presLayoutVars>
          <dgm:chPref val="3"/>
        </dgm:presLayoutVars>
      </dgm:prSet>
      <dgm:spPr/>
    </dgm:pt>
    <dgm:pt modelId="{CE79E329-2E84-4F4F-973E-3CDA99F0499C}" type="pres">
      <dgm:prSet presAssocID="{B5594E07-9D0E-4395-91FD-AEC4EF5C099E}" presName="hierChild3" presStyleCnt="0"/>
      <dgm:spPr/>
    </dgm:pt>
    <dgm:pt modelId="{BB247708-03D5-405C-A16C-4ED87E262C80}" type="pres">
      <dgm:prSet presAssocID="{3163FE59-55FF-447A-810F-CCE06FE2A630}" presName="Name17" presStyleLbl="parChTrans1D3" presStyleIdx="1" presStyleCnt="4"/>
      <dgm:spPr/>
    </dgm:pt>
    <dgm:pt modelId="{6292C486-6327-4354-BDD6-6CF3C7266342}" type="pres">
      <dgm:prSet presAssocID="{1FF527F0-6724-481F-81AB-AC909BCAD751}" presName="hierRoot3" presStyleCnt="0"/>
      <dgm:spPr/>
    </dgm:pt>
    <dgm:pt modelId="{808B2787-6650-4941-8DD8-18A1A37DD57E}" type="pres">
      <dgm:prSet presAssocID="{1FF527F0-6724-481F-81AB-AC909BCAD751}" presName="composite3" presStyleCnt="0"/>
      <dgm:spPr/>
    </dgm:pt>
    <dgm:pt modelId="{5F89EE0F-4B47-40BA-A6BF-5F2F3F7CEBF0}" type="pres">
      <dgm:prSet presAssocID="{1FF527F0-6724-481F-81AB-AC909BCAD751}" presName="background3" presStyleLbl="node3" presStyleIdx="1" presStyleCnt="4"/>
      <dgm:spPr/>
    </dgm:pt>
    <dgm:pt modelId="{881302C9-FB18-41B0-A092-F8B9F19FC748}" type="pres">
      <dgm:prSet presAssocID="{1FF527F0-6724-481F-81AB-AC909BCAD751}" presName="text3" presStyleLbl="fgAcc3" presStyleIdx="1" presStyleCnt="4">
        <dgm:presLayoutVars>
          <dgm:chPref val="3"/>
        </dgm:presLayoutVars>
      </dgm:prSet>
      <dgm:spPr/>
    </dgm:pt>
    <dgm:pt modelId="{D49C67FB-0E77-4252-BFFA-27C6C6153251}" type="pres">
      <dgm:prSet presAssocID="{1FF527F0-6724-481F-81AB-AC909BCAD751}" presName="hierChild4" presStyleCnt="0"/>
      <dgm:spPr/>
    </dgm:pt>
    <dgm:pt modelId="{6F6FC5CA-47DD-4C32-8E4C-6382D3DF10CB}" type="pres">
      <dgm:prSet presAssocID="{94F6AFCA-357A-43D3-BEC6-B3335ED58E44}" presName="Name10" presStyleLbl="parChTrans1D2" presStyleIdx="2" presStyleCnt="4"/>
      <dgm:spPr/>
    </dgm:pt>
    <dgm:pt modelId="{DE02C964-C223-4F0B-AE32-60424DCE1970}" type="pres">
      <dgm:prSet presAssocID="{EDFC9EBB-CE42-482B-8C20-E1D57145DD4F}" presName="hierRoot2" presStyleCnt="0"/>
      <dgm:spPr/>
    </dgm:pt>
    <dgm:pt modelId="{620A03D7-250A-49BA-9E3C-23A87EBF8FB3}" type="pres">
      <dgm:prSet presAssocID="{EDFC9EBB-CE42-482B-8C20-E1D57145DD4F}" presName="composite2" presStyleCnt="0"/>
      <dgm:spPr/>
    </dgm:pt>
    <dgm:pt modelId="{490EA877-B496-4EB2-BB32-D5EF04F5B028}" type="pres">
      <dgm:prSet presAssocID="{EDFC9EBB-CE42-482B-8C20-E1D57145DD4F}" presName="background2" presStyleLbl="node2" presStyleIdx="2" presStyleCnt="4"/>
      <dgm:spPr/>
    </dgm:pt>
    <dgm:pt modelId="{4782881C-0661-4420-8A56-B497167F9B9F}" type="pres">
      <dgm:prSet presAssocID="{EDFC9EBB-CE42-482B-8C20-E1D57145DD4F}" presName="text2" presStyleLbl="fgAcc2" presStyleIdx="2" presStyleCnt="4">
        <dgm:presLayoutVars>
          <dgm:chPref val="3"/>
        </dgm:presLayoutVars>
      </dgm:prSet>
      <dgm:spPr/>
    </dgm:pt>
    <dgm:pt modelId="{24C64FE4-59A4-4696-831F-0B843D5786EB}" type="pres">
      <dgm:prSet presAssocID="{EDFC9EBB-CE42-482B-8C20-E1D57145DD4F}" presName="hierChild3" presStyleCnt="0"/>
      <dgm:spPr/>
    </dgm:pt>
    <dgm:pt modelId="{8097E90D-65DD-466D-9552-DD2F548002AD}" type="pres">
      <dgm:prSet presAssocID="{19073CF4-4FD5-42BD-9929-ECD3BC25F096}" presName="Name17" presStyleLbl="parChTrans1D3" presStyleIdx="2" presStyleCnt="4"/>
      <dgm:spPr/>
    </dgm:pt>
    <dgm:pt modelId="{3E6CD48A-86AD-4EA8-9DBB-ED9FE887433A}" type="pres">
      <dgm:prSet presAssocID="{79AFB611-6AA7-4F14-B7B1-D4F3091F9054}" presName="hierRoot3" presStyleCnt="0"/>
      <dgm:spPr/>
    </dgm:pt>
    <dgm:pt modelId="{C8DA7C98-300E-406A-A958-D100490A097F}" type="pres">
      <dgm:prSet presAssocID="{79AFB611-6AA7-4F14-B7B1-D4F3091F9054}" presName="composite3" presStyleCnt="0"/>
      <dgm:spPr/>
    </dgm:pt>
    <dgm:pt modelId="{75CDFADB-537A-4E19-8A4A-250A6EEE7E68}" type="pres">
      <dgm:prSet presAssocID="{79AFB611-6AA7-4F14-B7B1-D4F3091F9054}" presName="background3" presStyleLbl="node3" presStyleIdx="2" presStyleCnt="4"/>
      <dgm:spPr/>
    </dgm:pt>
    <dgm:pt modelId="{BF61C298-1A64-4DFB-A00A-ECADB9CDFFCA}" type="pres">
      <dgm:prSet presAssocID="{79AFB611-6AA7-4F14-B7B1-D4F3091F9054}" presName="text3" presStyleLbl="fgAcc3" presStyleIdx="2" presStyleCnt="4">
        <dgm:presLayoutVars>
          <dgm:chPref val="3"/>
        </dgm:presLayoutVars>
      </dgm:prSet>
      <dgm:spPr/>
    </dgm:pt>
    <dgm:pt modelId="{C0475AE6-0E49-4A6B-9D54-480B9D2AA566}" type="pres">
      <dgm:prSet presAssocID="{79AFB611-6AA7-4F14-B7B1-D4F3091F9054}" presName="hierChild4" presStyleCnt="0"/>
      <dgm:spPr/>
    </dgm:pt>
    <dgm:pt modelId="{2EB7FFE4-F363-44DF-83DE-8770B4AF294B}" type="pres">
      <dgm:prSet presAssocID="{0BDFB5AA-A2C8-4E29-8497-181A43FACABE}" presName="Name23" presStyleLbl="parChTrans1D4" presStyleIdx="2" presStyleCnt="4"/>
      <dgm:spPr/>
    </dgm:pt>
    <dgm:pt modelId="{3F51315F-665E-4AD7-8106-FB2B4844FF43}" type="pres">
      <dgm:prSet presAssocID="{CE2EDC11-2E8F-45F6-BC72-29996F96D7C5}" presName="hierRoot4" presStyleCnt="0"/>
      <dgm:spPr/>
    </dgm:pt>
    <dgm:pt modelId="{0D3BF33A-15D4-4CE7-98B6-16523D214FF5}" type="pres">
      <dgm:prSet presAssocID="{CE2EDC11-2E8F-45F6-BC72-29996F96D7C5}" presName="composite4" presStyleCnt="0"/>
      <dgm:spPr/>
    </dgm:pt>
    <dgm:pt modelId="{DD699B54-6018-4637-8528-AD55A64D4A59}" type="pres">
      <dgm:prSet presAssocID="{CE2EDC11-2E8F-45F6-BC72-29996F96D7C5}" presName="background4" presStyleLbl="node4" presStyleIdx="2" presStyleCnt="4"/>
      <dgm:spPr/>
    </dgm:pt>
    <dgm:pt modelId="{1BFCD541-D57A-4F20-847D-A426715B95D9}" type="pres">
      <dgm:prSet presAssocID="{CE2EDC11-2E8F-45F6-BC72-29996F96D7C5}" presName="text4" presStyleLbl="fgAcc4" presStyleIdx="2" presStyleCnt="4">
        <dgm:presLayoutVars>
          <dgm:chPref val="3"/>
        </dgm:presLayoutVars>
      </dgm:prSet>
      <dgm:spPr/>
    </dgm:pt>
    <dgm:pt modelId="{79E6192A-E6BF-4202-84A0-66E90AF796B9}" type="pres">
      <dgm:prSet presAssocID="{CE2EDC11-2E8F-45F6-BC72-29996F96D7C5}" presName="hierChild5" presStyleCnt="0"/>
      <dgm:spPr/>
    </dgm:pt>
    <dgm:pt modelId="{F159AF3D-0CC2-49FF-8466-7C031077E330}" type="pres">
      <dgm:prSet presAssocID="{2C6B6C93-B3E9-4CB0-9C5D-532462EE10FF}" presName="Name10" presStyleLbl="parChTrans1D2" presStyleIdx="3" presStyleCnt="4"/>
      <dgm:spPr/>
    </dgm:pt>
    <dgm:pt modelId="{C42A991B-F839-456A-9B22-CD35943F3A85}" type="pres">
      <dgm:prSet presAssocID="{FF865BF1-1B99-4EBE-B954-7996E03A10F8}" presName="hierRoot2" presStyleCnt="0"/>
      <dgm:spPr/>
    </dgm:pt>
    <dgm:pt modelId="{89B03D9E-53ED-4E7A-B0AA-C0AC4A2AE0A1}" type="pres">
      <dgm:prSet presAssocID="{FF865BF1-1B99-4EBE-B954-7996E03A10F8}" presName="composite2" presStyleCnt="0"/>
      <dgm:spPr/>
    </dgm:pt>
    <dgm:pt modelId="{844A93A2-7F70-41AD-8516-1CA63BEA0163}" type="pres">
      <dgm:prSet presAssocID="{FF865BF1-1B99-4EBE-B954-7996E03A10F8}" presName="background2" presStyleLbl="node2" presStyleIdx="3" presStyleCnt="4"/>
      <dgm:spPr/>
    </dgm:pt>
    <dgm:pt modelId="{A73904FC-5A93-45C7-B9CF-C3160B1E8E14}" type="pres">
      <dgm:prSet presAssocID="{FF865BF1-1B99-4EBE-B954-7996E03A10F8}" presName="text2" presStyleLbl="fgAcc2" presStyleIdx="3" presStyleCnt="4">
        <dgm:presLayoutVars>
          <dgm:chPref val="3"/>
        </dgm:presLayoutVars>
      </dgm:prSet>
      <dgm:spPr/>
    </dgm:pt>
    <dgm:pt modelId="{1A36F77B-79D5-49DF-A999-E159B1DF374D}" type="pres">
      <dgm:prSet presAssocID="{FF865BF1-1B99-4EBE-B954-7996E03A10F8}" presName="hierChild3" presStyleCnt="0"/>
      <dgm:spPr/>
    </dgm:pt>
    <dgm:pt modelId="{3F3EC41B-C323-484B-A0D5-EE5816595A74}" type="pres">
      <dgm:prSet presAssocID="{75669835-6F17-4B49-8A57-39C67C4521B4}" presName="Name17" presStyleLbl="parChTrans1D3" presStyleIdx="3" presStyleCnt="4"/>
      <dgm:spPr/>
    </dgm:pt>
    <dgm:pt modelId="{BC6832D3-085D-4ACA-9A6D-4C5A1C63F265}" type="pres">
      <dgm:prSet presAssocID="{39B41136-19D0-4578-BB97-93CD2FF24631}" presName="hierRoot3" presStyleCnt="0"/>
      <dgm:spPr/>
    </dgm:pt>
    <dgm:pt modelId="{C8118DE7-3490-4E9B-A547-3A7D0B3DE168}" type="pres">
      <dgm:prSet presAssocID="{39B41136-19D0-4578-BB97-93CD2FF24631}" presName="composite3" presStyleCnt="0"/>
      <dgm:spPr/>
    </dgm:pt>
    <dgm:pt modelId="{144B0209-0618-4490-9FBB-E802CD5396E1}" type="pres">
      <dgm:prSet presAssocID="{39B41136-19D0-4578-BB97-93CD2FF24631}" presName="background3" presStyleLbl="node3" presStyleIdx="3" presStyleCnt="4"/>
      <dgm:spPr/>
    </dgm:pt>
    <dgm:pt modelId="{B4EAAA88-B780-4B16-89F3-782285F0999A}" type="pres">
      <dgm:prSet presAssocID="{39B41136-19D0-4578-BB97-93CD2FF24631}" presName="text3" presStyleLbl="fgAcc3" presStyleIdx="3" presStyleCnt="4">
        <dgm:presLayoutVars>
          <dgm:chPref val="3"/>
        </dgm:presLayoutVars>
      </dgm:prSet>
      <dgm:spPr/>
    </dgm:pt>
    <dgm:pt modelId="{F66D6766-A5D5-4F9F-9C24-A1F146091D0B}" type="pres">
      <dgm:prSet presAssocID="{39B41136-19D0-4578-BB97-93CD2FF24631}" presName="hierChild4" presStyleCnt="0"/>
      <dgm:spPr/>
    </dgm:pt>
    <dgm:pt modelId="{514891A9-B4C4-4FFB-BB62-E47DE892F640}" type="pres">
      <dgm:prSet presAssocID="{E11B42D0-3A5E-463F-8FCE-D42B02E6950E}" presName="Name23" presStyleLbl="parChTrans1D4" presStyleIdx="3" presStyleCnt="4"/>
      <dgm:spPr/>
    </dgm:pt>
    <dgm:pt modelId="{DDAC9C96-202D-40B0-85EF-0F018CC8C490}" type="pres">
      <dgm:prSet presAssocID="{C3DB546C-B312-48D6-A58F-59E1E8182FF6}" presName="hierRoot4" presStyleCnt="0"/>
      <dgm:spPr/>
    </dgm:pt>
    <dgm:pt modelId="{B8219AC3-78E4-4D99-A928-871E47C90299}" type="pres">
      <dgm:prSet presAssocID="{C3DB546C-B312-48D6-A58F-59E1E8182FF6}" presName="composite4" presStyleCnt="0"/>
      <dgm:spPr/>
    </dgm:pt>
    <dgm:pt modelId="{BF043688-72A5-4CC1-A2FD-A1784B0D1E50}" type="pres">
      <dgm:prSet presAssocID="{C3DB546C-B312-48D6-A58F-59E1E8182FF6}" presName="background4" presStyleLbl="node4" presStyleIdx="3" presStyleCnt="4"/>
      <dgm:spPr/>
    </dgm:pt>
    <dgm:pt modelId="{C096A26C-C95F-4419-94F3-54F9838A4970}" type="pres">
      <dgm:prSet presAssocID="{C3DB546C-B312-48D6-A58F-59E1E8182FF6}" presName="text4" presStyleLbl="fgAcc4" presStyleIdx="3" presStyleCnt="4" custScaleX="90909">
        <dgm:presLayoutVars>
          <dgm:chPref val="3"/>
        </dgm:presLayoutVars>
      </dgm:prSet>
      <dgm:spPr/>
    </dgm:pt>
    <dgm:pt modelId="{69336247-E665-42F2-978F-B657AC46D999}" type="pres">
      <dgm:prSet presAssocID="{C3DB546C-B312-48D6-A58F-59E1E8182FF6}" presName="hierChild5" presStyleCnt="0"/>
      <dgm:spPr/>
    </dgm:pt>
  </dgm:ptLst>
  <dgm:cxnLst>
    <dgm:cxn modelId="{31BC2706-4B35-47B4-BCAB-ADABBE18D796}" type="presOf" srcId="{5EB2E5AA-C35E-4ADD-AC6F-FBBF3D951E00}" destId="{2AF83FDD-4712-422A-B890-D9E1B99D8C01}" srcOrd="0" destOrd="0" presId="urn:microsoft.com/office/officeart/2005/8/layout/hierarchy1"/>
    <dgm:cxn modelId="{EDFEBB0C-2E70-4AD6-ACC3-EECE255A51CC}" type="presOf" srcId="{39B41136-19D0-4578-BB97-93CD2FF24631}" destId="{B4EAAA88-B780-4B16-89F3-782285F0999A}" srcOrd="0" destOrd="0" presId="urn:microsoft.com/office/officeart/2005/8/layout/hierarchy1"/>
    <dgm:cxn modelId="{3075A40D-3370-4E30-ACC5-24357E74B0EB}" type="presOf" srcId="{B5594E07-9D0E-4395-91FD-AEC4EF5C099E}" destId="{28C2D025-70BD-424F-A54F-7E281B1DCB8C}" srcOrd="0" destOrd="0" presId="urn:microsoft.com/office/officeart/2005/8/layout/hierarchy1"/>
    <dgm:cxn modelId="{2B242611-7026-4197-91DF-2E16C55D398B}" srcId="{FF865BF1-1B99-4EBE-B954-7996E03A10F8}" destId="{39B41136-19D0-4578-BB97-93CD2FF24631}" srcOrd="0" destOrd="0" parTransId="{75669835-6F17-4B49-8A57-39C67C4521B4}" sibTransId="{E2096C42-56AF-4D50-BDBF-1B6F3392B749}"/>
    <dgm:cxn modelId="{B54E2712-2C87-4EF5-B1B6-BB79310714CA}" srcId="{B5594E07-9D0E-4395-91FD-AEC4EF5C099E}" destId="{1FF527F0-6724-481F-81AB-AC909BCAD751}" srcOrd="0" destOrd="0" parTransId="{3163FE59-55FF-447A-810F-CCE06FE2A630}" sibTransId="{0F4D6317-4A0B-4F2D-9CDC-1669024B3655}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C63AFD17-D71D-4FA7-8222-1147DE3378E0}" srcId="{7D5122FB-3DD5-4BDD-B450-1DE2F1BD388E}" destId="{FF865BF1-1B99-4EBE-B954-7996E03A10F8}" srcOrd="3" destOrd="0" parTransId="{2C6B6C93-B3E9-4CB0-9C5D-532462EE10FF}" sibTransId="{9B77AA6D-5C85-475D-8F16-1AC31574E428}"/>
    <dgm:cxn modelId="{2EA3261B-7876-4965-BB0F-F250546906A5}" type="presOf" srcId="{0BDFB5AA-A2C8-4E29-8497-181A43FACABE}" destId="{2EB7FFE4-F363-44DF-83DE-8770B4AF294B}" srcOrd="0" destOrd="0" presId="urn:microsoft.com/office/officeart/2005/8/layout/hierarchy1"/>
    <dgm:cxn modelId="{3F56A01D-1D24-4BC3-99EF-3DD9E6C715D1}" srcId="{79AFB611-6AA7-4F14-B7B1-D4F3091F9054}" destId="{CE2EDC11-2E8F-45F6-BC72-29996F96D7C5}" srcOrd="0" destOrd="0" parTransId="{0BDFB5AA-A2C8-4E29-8497-181A43FACABE}" sibTransId="{FAEBE4BB-D6FB-472B-AF6E-F83946D4C18F}"/>
    <dgm:cxn modelId="{D39CB921-3CCB-4411-8AE4-B187A67AC673}" type="presOf" srcId="{3163FE59-55FF-447A-810F-CCE06FE2A630}" destId="{BB247708-03D5-405C-A16C-4ED87E262C80}" srcOrd="0" destOrd="0" presId="urn:microsoft.com/office/officeart/2005/8/layout/hierarchy1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6D44C12B-33C5-4A66-923A-EF9673ED123A}" type="presOf" srcId="{79AFB611-6AA7-4F14-B7B1-D4F3091F9054}" destId="{BF61C298-1A64-4DFB-A00A-ECADB9CDFFCA}" srcOrd="0" destOrd="0" presId="urn:microsoft.com/office/officeart/2005/8/layout/hierarchy1"/>
    <dgm:cxn modelId="{76CD752F-6812-49F3-B04A-10C40801FEC1}" srcId="{7D5122FB-3DD5-4BDD-B450-1DE2F1BD388E}" destId="{B5594E07-9D0E-4395-91FD-AEC4EF5C099E}" srcOrd="1" destOrd="0" parTransId="{98D054B6-CCC1-4D8D-AE71-CD0E9D68D218}" sibTransId="{77718F92-A9BA-4AA6-93C9-0E021FE5E58C}"/>
    <dgm:cxn modelId="{7024CF34-D01B-4608-9B06-FD94F6DC2D89}" srcId="{7D5122FB-3DD5-4BDD-B450-1DE2F1BD388E}" destId="{EDFC9EBB-CE42-482B-8C20-E1D57145DD4F}" srcOrd="2" destOrd="0" parTransId="{94F6AFCA-357A-43D3-BEC6-B3335ED58E44}" sibTransId="{455D7C13-BC4A-45C6-8034-50CB1C7CCAF7}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EDCA715E-EAA5-4A9C-9A9E-21E0156F3BFD}" type="presOf" srcId="{1FF527F0-6724-481F-81AB-AC909BCAD751}" destId="{881302C9-FB18-41B0-A092-F8B9F19FC748}" srcOrd="0" destOrd="0" presId="urn:microsoft.com/office/officeart/2005/8/layout/hierarchy1"/>
    <dgm:cxn modelId="{2883B367-5368-47A5-A2F0-52D22C22619B}" type="presOf" srcId="{94F6AFCA-357A-43D3-BEC6-B3335ED58E44}" destId="{6F6FC5CA-47DD-4C32-8E4C-6382D3DF10CB}" srcOrd="0" destOrd="0" presId="urn:microsoft.com/office/officeart/2005/8/layout/hierarchy1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22B4B669-3699-459C-8268-678C4A42CD81}" type="presOf" srcId="{E11B42D0-3A5E-463F-8FCE-D42B02E6950E}" destId="{514891A9-B4C4-4FFB-BB62-E47DE892F640}" srcOrd="0" destOrd="0" presId="urn:microsoft.com/office/officeart/2005/8/layout/hierarchy1"/>
    <dgm:cxn modelId="{03C2F755-C94B-4FE9-989A-55C986AB412A}" type="presOf" srcId="{EDFC9EBB-CE42-482B-8C20-E1D57145DD4F}" destId="{4782881C-0661-4420-8A56-B497167F9B9F}" srcOrd="0" destOrd="0" presId="urn:microsoft.com/office/officeart/2005/8/layout/hierarchy1"/>
    <dgm:cxn modelId="{E09B9979-063A-4617-A03F-7CB1A47E59F2}" type="presOf" srcId="{CE2EDC11-2E8F-45F6-BC72-29996F96D7C5}" destId="{1BFCD541-D57A-4F20-847D-A426715B95D9}" srcOrd="0" destOrd="0" presId="urn:microsoft.com/office/officeart/2005/8/layout/hierarchy1"/>
    <dgm:cxn modelId="{16F5637B-8BFD-4CF2-9F0C-106D73CEE0F5}" srcId="{39B41136-19D0-4578-BB97-93CD2FF24631}" destId="{C3DB546C-B312-48D6-A58F-59E1E8182FF6}" srcOrd="0" destOrd="0" parTransId="{E11B42D0-3A5E-463F-8FCE-D42B02E6950E}" sibTransId="{A431AC09-56F7-4D3D-A8F4-DDCA3B4E573F}"/>
    <dgm:cxn modelId="{86A7EC7E-6B0A-4B1E-887C-AF20C9D0B770}" type="presOf" srcId="{2C6B6C93-B3E9-4CB0-9C5D-532462EE10FF}" destId="{F159AF3D-0CC2-49FF-8466-7C031077E330}" srcOrd="0" destOrd="0" presId="urn:microsoft.com/office/officeart/2005/8/layout/hierarchy1"/>
    <dgm:cxn modelId="{9F0BC080-0484-43BB-AA9E-5D3D8E6F5BD9}" type="presOf" srcId="{2A5FC46E-1488-4162-BA55-7391AE22B2AA}" destId="{23B726E2-3B21-4BB9-9C80-AA1EEC6E3BCE}" srcOrd="0" destOrd="0" presId="urn:microsoft.com/office/officeart/2005/8/layout/hierarchy1"/>
    <dgm:cxn modelId="{F3E19589-AAB4-491D-B143-8E86BD31CE39}" type="presOf" srcId="{4B8F3C18-42FC-4477-B47F-AAA084B6A308}" destId="{0FDDA1AE-8226-424D-B1DB-D8798F995860}" srcOrd="0" destOrd="0" presId="urn:microsoft.com/office/officeart/2005/8/layout/hierarchy1"/>
    <dgm:cxn modelId="{F736FC89-7DC6-4537-82B0-D6A314683D62}" type="presOf" srcId="{C3DB546C-B312-48D6-A58F-59E1E8182FF6}" destId="{C096A26C-C95F-4419-94F3-54F9838A4970}" srcOrd="0" destOrd="0" presId="urn:microsoft.com/office/officeart/2005/8/layout/hierarchy1"/>
    <dgm:cxn modelId="{C5AA3D94-508F-459B-AE01-5EE91683A370}" srcId="{EDFC9EBB-CE42-482B-8C20-E1D57145DD4F}" destId="{79AFB611-6AA7-4F14-B7B1-D4F3091F9054}" srcOrd="0" destOrd="0" parTransId="{19073CF4-4FD5-42BD-9929-ECD3BC25F096}" sibTransId="{6ADD16D2-BA45-43FF-85EE-FC8F111CBF9C}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82EE65B0-BF69-47FD-810C-DF220E8BE885}" type="presOf" srcId="{75669835-6F17-4B49-8A57-39C67C4521B4}" destId="{3F3EC41B-C323-484B-A0D5-EE5816595A74}" srcOrd="0" destOrd="0" presId="urn:microsoft.com/office/officeart/2005/8/layout/hierarchy1"/>
    <dgm:cxn modelId="{A357E9C4-C0EC-491C-A553-62912C00AD46}" type="presOf" srcId="{FF865BF1-1B99-4EBE-B954-7996E03A10F8}" destId="{A73904FC-5A93-45C7-B9CF-C3160B1E8E14}" srcOrd="0" destOrd="0" presId="urn:microsoft.com/office/officeart/2005/8/layout/hierarchy1"/>
    <dgm:cxn modelId="{11577CD3-58A2-4584-90B2-C36E366E90B6}" type="presOf" srcId="{19073CF4-4FD5-42BD-9929-ECD3BC25F096}" destId="{8097E90D-65DD-466D-9552-DD2F548002AD}" srcOrd="0" destOrd="0" presId="urn:microsoft.com/office/officeart/2005/8/layout/hierarchy1"/>
    <dgm:cxn modelId="{CEE524D4-3B8C-4658-9CEF-65392C819151}" type="presOf" srcId="{98D054B6-CCC1-4D8D-AE71-CD0E9D68D218}" destId="{1B3D3629-BB5B-44B7-9AE2-12D474388B0D}" srcOrd="0" destOrd="0" presId="urn:microsoft.com/office/officeart/2005/8/layout/hierarchy1"/>
    <dgm:cxn modelId="{46A41ADD-8AC1-437C-97F4-3D1D358FCFAC}" type="presOf" srcId="{80C53CCB-801E-4DC6-98CE-6178078D314F}" destId="{6ED9CA9F-2FD6-44A8-978B-D560F76A212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4A13D3DF-9025-4805-9D1F-AEB733B43D23}" type="presOf" srcId="{194C8CA8-6FAA-4F5C-82D3-E2798B23ACFF}" destId="{9EF57332-024E-4EC8-ADF8-15A7300D7D06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0" destOrd="0" parTransId="{194C8CA8-6FAA-4F5C-82D3-E2798B23ACFF}" sibTransId="{6441824A-6C72-42B3-868B-4ACA76F6143B}"/>
    <dgm:cxn modelId="{DE26B3E8-D009-4F8E-8617-C0BC559C4805}" type="presOf" srcId="{DA0928B0-C748-4E21-9D60-811581A6B8AE}" destId="{6B1093BD-BB7E-43B3-8383-FCCC3010A79E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718CA57C-96B7-48E7-8A08-0E35CB2ECC3C}" type="presParOf" srcId="{7128E1F2-56EA-4ABD-B4A1-07928E6493D6}" destId="{9EF57332-024E-4EC8-ADF8-15A7300D7D06}" srcOrd="0" destOrd="0" presId="urn:microsoft.com/office/officeart/2005/8/layout/hierarchy1"/>
    <dgm:cxn modelId="{80B3436F-3A5A-4F1E-AA38-3174C5AD7EFC}" type="presParOf" srcId="{7128E1F2-56EA-4ABD-B4A1-07928E6493D6}" destId="{800013B3-7B2F-46B4-B69A-0B2E824B2639}" srcOrd="1" destOrd="0" presId="urn:microsoft.com/office/officeart/2005/8/layout/hierarchy1"/>
    <dgm:cxn modelId="{26AAA461-E0BA-4979-9A86-66474D3CD5BC}" type="presParOf" srcId="{800013B3-7B2F-46B4-B69A-0B2E824B2639}" destId="{D6EE8562-9A6A-4329-A3BC-ED180FE1D4E7}" srcOrd="0" destOrd="0" presId="urn:microsoft.com/office/officeart/2005/8/layout/hierarchy1"/>
    <dgm:cxn modelId="{FA2E035E-21E5-4025-A2C9-514787DF513B}" type="presParOf" srcId="{D6EE8562-9A6A-4329-A3BC-ED180FE1D4E7}" destId="{9149BA31-5F62-4511-BAE2-D06FC23650AB}" srcOrd="0" destOrd="0" presId="urn:microsoft.com/office/officeart/2005/8/layout/hierarchy1"/>
    <dgm:cxn modelId="{6CB41459-242E-4395-8EE7-078C01A7BC04}" type="presParOf" srcId="{D6EE8562-9A6A-4329-A3BC-ED180FE1D4E7}" destId="{6ED9CA9F-2FD6-44A8-978B-D560F76A212D}" srcOrd="1" destOrd="0" presId="urn:microsoft.com/office/officeart/2005/8/layout/hierarchy1"/>
    <dgm:cxn modelId="{E3B1EC77-E70B-4CD4-8949-BA69182281CC}" type="presParOf" srcId="{800013B3-7B2F-46B4-B69A-0B2E824B2639}" destId="{C0F23513-2C2A-42C6-8327-02E70BE30E9C}" srcOrd="1" destOrd="0" presId="urn:microsoft.com/office/officeart/2005/8/layout/hierarchy1"/>
    <dgm:cxn modelId="{02E1E202-5C02-468A-84EC-E733CF9E11A7}" type="presParOf" srcId="{C0F23513-2C2A-42C6-8327-02E70BE30E9C}" destId="{23B726E2-3B21-4BB9-9C80-AA1EEC6E3BCE}" srcOrd="0" destOrd="0" presId="urn:microsoft.com/office/officeart/2005/8/layout/hierarchy1"/>
    <dgm:cxn modelId="{8FD5353D-72AB-487E-9C5D-8981B7697156}" type="presParOf" srcId="{C0F23513-2C2A-42C6-8327-02E70BE30E9C}" destId="{B40FAC62-455D-46B1-939C-8F67A855A8FA}" srcOrd="1" destOrd="0" presId="urn:microsoft.com/office/officeart/2005/8/layout/hierarchy1"/>
    <dgm:cxn modelId="{1139A42B-0E23-4FEF-8C32-F62AD4D66820}" type="presParOf" srcId="{B40FAC62-455D-46B1-939C-8F67A855A8FA}" destId="{8DC0A374-454D-4A73-A25E-5BE404C2703D}" srcOrd="0" destOrd="0" presId="urn:microsoft.com/office/officeart/2005/8/layout/hierarchy1"/>
    <dgm:cxn modelId="{11BF7213-2C64-44C8-A076-606737CD687C}" type="presParOf" srcId="{8DC0A374-454D-4A73-A25E-5BE404C2703D}" destId="{C7255538-6C64-4D4E-AED1-678775A090ED}" srcOrd="0" destOrd="0" presId="urn:microsoft.com/office/officeart/2005/8/layout/hierarchy1"/>
    <dgm:cxn modelId="{CFED34E9-44E5-48FA-8EA0-6CE310E6C77A}" type="presParOf" srcId="{8DC0A374-454D-4A73-A25E-5BE404C2703D}" destId="{2AF83FDD-4712-422A-B890-D9E1B99D8C01}" srcOrd="1" destOrd="0" presId="urn:microsoft.com/office/officeart/2005/8/layout/hierarchy1"/>
    <dgm:cxn modelId="{D10DD576-CE8A-4859-9F04-35E7E1A9015F}" type="presParOf" srcId="{B40FAC62-455D-46B1-939C-8F67A855A8FA}" destId="{1FF0DEE8-A038-4BA4-BD0A-822000312E04}" srcOrd="1" destOrd="0" presId="urn:microsoft.com/office/officeart/2005/8/layout/hierarchy1"/>
    <dgm:cxn modelId="{FD2A7DC6-F1EA-4CFE-B125-FE3CFA7A544B}" type="presParOf" srcId="{C0F23513-2C2A-42C6-8327-02E70BE30E9C}" destId="{6B1093BD-BB7E-43B3-8383-FCCC3010A79E}" srcOrd="2" destOrd="0" presId="urn:microsoft.com/office/officeart/2005/8/layout/hierarchy1"/>
    <dgm:cxn modelId="{DA653568-77FB-4249-9688-6CA22D9B94D7}" type="presParOf" srcId="{C0F23513-2C2A-42C6-8327-02E70BE30E9C}" destId="{47007DCF-E3FE-4305-B91B-75C73F957772}" srcOrd="3" destOrd="0" presId="urn:microsoft.com/office/officeart/2005/8/layout/hierarchy1"/>
    <dgm:cxn modelId="{B53786C5-F1A5-4501-BB34-45564FC5F24B}" type="presParOf" srcId="{47007DCF-E3FE-4305-B91B-75C73F957772}" destId="{BFAECD68-0529-4F21-9D3C-FC036F9DFBF2}" srcOrd="0" destOrd="0" presId="urn:microsoft.com/office/officeart/2005/8/layout/hierarchy1"/>
    <dgm:cxn modelId="{E19A49AE-D45E-4E74-A8B1-AF27E60766AF}" type="presParOf" srcId="{BFAECD68-0529-4F21-9D3C-FC036F9DFBF2}" destId="{7DD6AFA3-E2B2-4470-A94A-B127DA6D1294}" srcOrd="0" destOrd="0" presId="urn:microsoft.com/office/officeart/2005/8/layout/hierarchy1"/>
    <dgm:cxn modelId="{BE490B2E-ECBE-4A7D-9C6D-C1789BBB1768}" type="presParOf" srcId="{BFAECD68-0529-4F21-9D3C-FC036F9DFBF2}" destId="{0FDDA1AE-8226-424D-B1DB-D8798F995860}" srcOrd="1" destOrd="0" presId="urn:microsoft.com/office/officeart/2005/8/layout/hierarchy1"/>
    <dgm:cxn modelId="{86D46EFE-7607-46C7-864C-AD48C80DEE90}" type="presParOf" srcId="{47007DCF-E3FE-4305-B91B-75C73F957772}" destId="{C19B3195-1CEB-403D-BE74-3B03915BD210}" srcOrd="1" destOrd="0" presId="urn:microsoft.com/office/officeart/2005/8/layout/hierarchy1"/>
    <dgm:cxn modelId="{C8B72644-3230-4E70-A15E-2107A302DC4F}" type="presParOf" srcId="{AF4C9360-1E5B-4016-8ACE-B13A8CBDFF94}" destId="{1B3D3629-BB5B-44B7-9AE2-12D474388B0D}" srcOrd="2" destOrd="0" presId="urn:microsoft.com/office/officeart/2005/8/layout/hierarchy1"/>
    <dgm:cxn modelId="{8CA43966-A998-4670-B2A6-82F09E84B35D}" type="presParOf" srcId="{AF4C9360-1E5B-4016-8ACE-B13A8CBDFF94}" destId="{A603B1C0-E212-4689-AD3C-5B35E5C02779}" srcOrd="3" destOrd="0" presId="urn:microsoft.com/office/officeart/2005/8/layout/hierarchy1"/>
    <dgm:cxn modelId="{D9AABCD3-8BBA-4638-AF61-9C62A6C258C3}" type="presParOf" srcId="{A603B1C0-E212-4689-AD3C-5B35E5C02779}" destId="{0EFC0D46-4985-41CA-A34E-A7869CF543B5}" srcOrd="0" destOrd="0" presId="urn:microsoft.com/office/officeart/2005/8/layout/hierarchy1"/>
    <dgm:cxn modelId="{B315DE77-B719-4322-BCE6-2DDDA6DF746B}" type="presParOf" srcId="{0EFC0D46-4985-41CA-A34E-A7869CF543B5}" destId="{39418108-7495-4C7E-8B56-B722CE4BF429}" srcOrd="0" destOrd="0" presId="urn:microsoft.com/office/officeart/2005/8/layout/hierarchy1"/>
    <dgm:cxn modelId="{39C2CFFE-D506-443A-AB44-F6304B022060}" type="presParOf" srcId="{0EFC0D46-4985-41CA-A34E-A7869CF543B5}" destId="{28C2D025-70BD-424F-A54F-7E281B1DCB8C}" srcOrd="1" destOrd="0" presId="urn:microsoft.com/office/officeart/2005/8/layout/hierarchy1"/>
    <dgm:cxn modelId="{B9DA3C4B-5FCA-4CCA-86FD-6A3FC35E796B}" type="presParOf" srcId="{A603B1C0-E212-4689-AD3C-5B35E5C02779}" destId="{CE79E329-2E84-4F4F-973E-3CDA99F0499C}" srcOrd="1" destOrd="0" presId="urn:microsoft.com/office/officeart/2005/8/layout/hierarchy1"/>
    <dgm:cxn modelId="{17531DD9-43CB-4705-9283-0B339A248D9F}" type="presParOf" srcId="{CE79E329-2E84-4F4F-973E-3CDA99F0499C}" destId="{BB247708-03D5-405C-A16C-4ED87E262C80}" srcOrd="0" destOrd="0" presId="urn:microsoft.com/office/officeart/2005/8/layout/hierarchy1"/>
    <dgm:cxn modelId="{45BA9C7A-2D5B-42B2-B769-EFDFFCCE24DA}" type="presParOf" srcId="{CE79E329-2E84-4F4F-973E-3CDA99F0499C}" destId="{6292C486-6327-4354-BDD6-6CF3C7266342}" srcOrd="1" destOrd="0" presId="urn:microsoft.com/office/officeart/2005/8/layout/hierarchy1"/>
    <dgm:cxn modelId="{015E165B-03F2-428C-A708-EC424507D58F}" type="presParOf" srcId="{6292C486-6327-4354-BDD6-6CF3C7266342}" destId="{808B2787-6650-4941-8DD8-18A1A37DD57E}" srcOrd="0" destOrd="0" presId="urn:microsoft.com/office/officeart/2005/8/layout/hierarchy1"/>
    <dgm:cxn modelId="{C8D4A10C-A605-4F73-A1BF-03ED50FB1CEE}" type="presParOf" srcId="{808B2787-6650-4941-8DD8-18A1A37DD57E}" destId="{5F89EE0F-4B47-40BA-A6BF-5F2F3F7CEBF0}" srcOrd="0" destOrd="0" presId="urn:microsoft.com/office/officeart/2005/8/layout/hierarchy1"/>
    <dgm:cxn modelId="{0E759037-49C6-46C3-88FF-DC31B1AF8DA0}" type="presParOf" srcId="{808B2787-6650-4941-8DD8-18A1A37DD57E}" destId="{881302C9-FB18-41B0-A092-F8B9F19FC748}" srcOrd="1" destOrd="0" presId="urn:microsoft.com/office/officeart/2005/8/layout/hierarchy1"/>
    <dgm:cxn modelId="{E1EB3328-C37A-4201-9C88-D6004E8F6054}" type="presParOf" srcId="{6292C486-6327-4354-BDD6-6CF3C7266342}" destId="{D49C67FB-0E77-4252-BFFA-27C6C6153251}" srcOrd="1" destOrd="0" presId="urn:microsoft.com/office/officeart/2005/8/layout/hierarchy1"/>
    <dgm:cxn modelId="{1D6F305A-7B39-4CBA-BB22-D6C39477F0EA}" type="presParOf" srcId="{AF4C9360-1E5B-4016-8ACE-B13A8CBDFF94}" destId="{6F6FC5CA-47DD-4C32-8E4C-6382D3DF10CB}" srcOrd="4" destOrd="0" presId="urn:microsoft.com/office/officeart/2005/8/layout/hierarchy1"/>
    <dgm:cxn modelId="{ECC90C58-DBA9-4F6B-AB39-D3D894CB4BAA}" type="presParOf" srcId="{AF4C9360-1E5B-4016-8ACE-B13A8CBDFF94}" destId="{DE02C964-C223-4F0B-AE32-60424DCE1970}" srcOrd="5" destOrd="0" presId="urn:microsoft.com/office/officeart/2005/8/layout/hierarchy1"/>
    <dgm:cxn modelId="{382C9DF9-EA51-4F96-922F-E64BFDA8103A}" type="presParOf" srcId="{DE02C964-C223-4F0B-AE32-60424DCE1970}" destId="{620A03D7-250A-49BA-9E3C-23A87EBF8FB3}" srcOrd="0" destOrd="0" presId="urn:microsoft.com/office/officeart/2005/8/layout/hierarchy1"/>
    <dgm:cxn modelId="{A7B0706D-D917-4822-B3DC-9BDA9253DC7A}" type="presParOf" srcId="{620A03D7-250A-49BA-9E3C-23A87EBF8FB3}" destId="{490EA877-B496-4EB2-BB32-D5EF04F5B028}" srcOrd="0" destOrd="0" presId="urn:microsoft.com/office/officeart/2005/8/layout/hierarchy1"/>
    <dgm:cxn modelId="{409DEA06-3E58-4110-B21E-1BF67F670460}" type="presParOf" srcId="{620A03D7-250A-49BA-9E3C-23A87EBF8FB3}" destId="{4782881C-0661-4420-8A56-B497167F9B9F}" srcOrd="1" destOrd="0" presId="urn:microsoft.com/office/officeart/2005/8/layout/hierarchy1"/>
    <dgm:cxn modelId="{88BF0483-3B02-45AB-8B02-7A801CE8F607}" type="presParOf" srcId="{DE02C964-C223-4F0B-AE32-60424DCE1970}" destId="{24C64FE4-59A4-4696-831F-0B843D5786EB}" srcOrd="1" destOrd="0" presId="urn:microsoft.com/office/officeart/2005/8/layout/hierarchy1"/>
    <dgm:cxn modelId="{62660216-AC66-49D2-A936-EA0C68F603E2}" type="presParOf" srcId="{24C64FE4-59A4-4696-831F-0B843D5786EB}" destId="{8097E90D-65DD-466D-9552-DD2F548002AD}" srcOrd="0" destOrd="0" presId="urn:microsoft.com/office/officeart/2005/8/layout/hierarchy1"/>
    <dgm:cxn modelId="{DE2E2D6F-7E59-4233-AA4D-3CEC6818C2D1}" type="presParOf" srcId="{24C64FE4-59A4-4696-831F-0B843D5786EB}" destId="{3E6CD48A-86AD-4EA8-9DBB-ED9FE887433A}" srcOrd="1" destOrd="0" presId="urn:microsoft.com/office/officeart/2005/8/layout/hierarchy1"/>
    <dgm:cxn modelId="{F129A171-73D3-4428-B670-391C9FF7BB94}" type="presParOf" srcId="{3E6CD48A-86AD-4EA8-9DBB-ED9FE887433A}" destId="{C8DA7C98-300E-406A-A958-D100490A097F}" srcOrd="0" destOrd="0" presId="urn:microsoft.com/office/officeart/2005/8/layout/hierarchy1"/>
    <dgm:cxn modelId="{4C4EC655-0F21-4044-8030-A5C23054773E}" type="presParOf" srcId="{C8DA7C98-300E-406A-A958-D100490A097F}" destId="{75CDFADB-537A-4E19-8A4A-250A6EEE7E68}" srcOrd="0" destOrd="0" presId="urn:microsoft.com/office/officeart/2005/8/layout/hierarchy1"/>
    <dgm:cxn modelId="{2A71E949-7F5F-4A52-844B-8CFD04B93DE1}" type="presParOf" srcId="{C8DA7C98-300E-406A-A958-D100490A097F}" destId="{BF61C298-1A64-4DFB-A00A-ECADB9CDFFCA}" srcOrd="1" destOrd="0" presId="urn:microsoft.com/office/officeart/2005/8/layout/hierarchy1"/>
    <dgm:cxn modelId="{DB4730C9-06FF-427F-80AB-869C3AF10C2D}" type="presParOf" srcId="{3E6CD48A-86AD-4EA8-9DBB-ED9FE887433A}" destId="{C0475AE6-0E49-4A6B-9D54-480B9D2AA566}" srcOrd="1" destOrd="0" presId="urn:microsoft.com/office/officeart/2005/8/layout/hierarchy1"/>
    <dgm:cxn modelId="{DE443128-C63F-47D1-A10D-4F59C68F9B11}" type="presParOf" srcId="{C0475AE6-0E49-4A6B-9D54-480B9D2AA566}" destId="{2EB7FFE4-F363-44DF-83DE-8770B4AF294B}" srcOrd="0" destOrd="0" presId="urn:microsoft.com/office/officeart/2005/8/layout/hierarchy1"/>
    <dgm:cxn modelId="{AA7AB3AE-863A-4620-8DE3-3731FAB1EA66}" type="presParOf" srcId="{C0475AE6-0E49-4A6B-9D54-480B9D2AA566}" destId="{3F51315F-665E-4AD7-8106-FB2B4844FF43}" srcOrd="1" destOrd="0" presId="urn:microsoft.com/office/officeart/2005/8/layout/hierarchy1"/>
    <dgm:cxn modelId="{70707E74-AF22-42A0-8A20-C501BDED3878}" type="presParOf" srcId="{3F51315F-665E-4AD7-8106-FB2B4844FF43}" destId="{0D3BF33A-15D4-4CE7-98B6-16523D214FF5}" srcOrd="0" destOrd="0" presId="urn:microsoft.com/office/officeart/2005/8/layout/hierarchy1"/>
    <dgm:cxn modelId="{6FCE6B1E-5C94-48C7-B880-B0677BC4E352}" type="presParOf" srcId="{0D3BF33A-15D4-4CE7-98B6-16523D214FF5}" destId="{DD699B54-6018-4637-8528-AD55A64D4A59}" srcOrd="0" destOrd="0" presId="urn:microsoft.com/office/officeart/2005/8/layout/hierarchy1"/>
    <dgm:cxn modelId="{5F11BB1E-3451-40A0-98C1-6217BB9ECBC2}" type="presParOf" srcId="{0D3BF33A-15D4-4CE7-98B6-16523D214FF5}" destId="{1BFCD541-D57A-4F20-847D-A426715B95D9}" srcOrd="1" destOrd="0" presId="urn:microsoft.com/office/officeart/2005/8/layout/hierarchy1"/>
    <dgm:cxn modelId="{2509ADC2-1D8A-4528-84BF-6F0176A5B6C8}" type="presParOf" srcId="{3F51315F-665E-4AD7-8106-FB2B4844FF43}" destId="{79E6192A-E6BF-4202-84A0-66E90AF796B9}" srcOrd="1" destOrd="0" presId="urn:microsoft.com/office/officeart/2005/8/layout/hierarchy1"/>
    <dgm:cxn modelId="{6E53244E-B2E2-449D-ABF5-8A0C70A3CA5E}" type="presParOf" srcId="{AF4C9360-1E5B-4016-8ACE-B13A8CBDFF94}" destId="{F159AF3D-0CC2-49FF-8466-7C031077E330}" srcOrd="6" destOrd="0" presId="urn:microsoft.com/office/officeart/2005/8/layout/hierarchy1"/>
    <dgm:cxn modelId="{E5C22015-A09F-4AB9-A22F-B57EA5FEA2DF}" type="presParOf" srcId="{AF4C9360-1E5B-4016-8ACE-B13A8CBDFF94}" destId="{C42A991B-F839-456A-9B22-CD35943F3A85}" srcOrd="7" destOrd="0" presId="urn:microsoft.com/office/officeart/2005/8/layout/hierarchy1"/>
    <dgm:cxn modelId="{A9B78ACD-2CC8-433C-BC81-A670FBED6C4D}" type="presParOf" srcId="{C42A991B-F839-456A-9B22-CD35943F3A85}" destId="{89B03D9E-53ED-4E7A-B0AA-C0AC4A2AE0A1}" srcOrd="0" destOrd="0" presId="urn:microsoft.com/office/officeart/2005/8/layout/hierarchy1"/>
    <dgm:cxn modelId="{6E60914F-63F2-495E-A6B2-C605C315E0F5}" type="presParOf" srcId="{89B03D9E-53ED-4E7A-B0AA-C0AC4A2AE0A1}" destId="{844A93A2-7F70-41AD-8516-1CA63BEA0163}" srcOrd="0" destOrd="0" presId="urn:microsoft.com/office/officeart/2005/8/layout/hierarchy1"/>
    <dgm:cxn modelId="{F843AFE4-65CA-4586-8376-8243A81016D6}" type="presParOf" srcId="{89B03D9E-53ED-4E7A-B0AA-C0AC4A2AE0A1}" destId="{A73904FC-5A93-45C7-B9CF-C3160B1E8E14}" srcOrd="1" destOrd="0" presId="urn:microsoft.com/office/officeart/2005/8/layout/hierarchy1"/>
    <dgm:cxn modelId="{255AEAA8-472B-47F3-81E4-95E87EDD4399}" type="presParOf" srcId="{C42A991B-F839-456A-9B22-CD35943F3A85}" destId="{1A36F77B-79D5-49DF-A999-E159B1DF374D}" srcOrd="1" destOrd="0" presId="urn:microsoft.com/office/officeart/2005/8/layout/hierarchy1"/>
    <dgm:cxn modelId="{3AA6B0B4-3E83-4224-806D-6D80469BFBD5}" type="presParOf" srcId="{1A36F77B-79D5-49DF-A999-E159B1DF374D}" destId="{3F3EC41B-C323-484B-A0D5-EE5816595A74}" srcOrd="0" destOrd="0" presId="urn:microsoft.com/office/officeart/2005/8/layout/hierarchy1"/>
    <dgm:cxn modelId="{BC428DE9-1327-47EA-BCB7-10D82B40A024}" type="presParOf" srcId="{1A36F77B-79D5-49DF-A999-E159B1DF374D}" destId="{BC6832D3-085D-4ACA-9A6D-4C5A1C63F265}" srcOrd="1" destOrd="0" presId="urn:microsoft.com/office/officeart/2005/8/layout/hierarchy1"/>
    <dgm:cxn modelId="{9C7FCFC8-CE1F-4F58-943B-E17A2F1920B3}" type="presParOf" srcId="{BC6832D3-085D-4ACA-9A6D-4C5A1C63F265}" destId="{C8118DE7-3490-4E9B-A547-3A7D0B3DE168}" srcOrd="0" destOrd="0" presId="urn:microsoft.com/office/officeart/2005/8/layout/hierarchy1"/>
    <dgm:cxn modelId="{0470FBE6-8571-4DC1-B7EB-EA446AD25BAE}" type="presParOf" srcId="{C8118DE7-3490-4E9B-A547-3A7D0B3DE168}" destId="{144B0209-0618-4490-9FBB-E802CD5396E1}" srcOrd="0" destOrd="0" presId="urn:microsoft.com/office/officeart/2005/8/layout/hierarchy1"/>
    <dgm:cxn modelId="{6F110635-D80A-48A8-8635-95B1091FE98A}" type="presParOf" srcId="{C8118DE7-3490-4E9B-A547-3A7D0B3DE168}" destId="{B4EAAA88-B780-4B16-89F3-782285F0999A}" srcOrd="1" destOrd="0" presId="urn:microsoft.com/office/officeart/2005/8/layout/hierarchy1"/>
    <dgm:cxn modelId="{930E66BF-8951-48AB-A54B-03B4144B0CD1}" type="presParOf" srcId="{BC6832D3-085D-4ACA-9A6D-4C5A1C63F265}" destId="{F66D6766-A5D5-4F9F-9C24-A1F146091D0B}" srcOrd="1" destOrd="0" presId="urn:microsoft.com/office/officeart/2005/8/layout/hierarchy1"/>
    <dgm:cxn modelId="{B5A63BBB-8E3F-4F26-A34E-202F95A73737}" type="presParOf" srcId="{F66D6766-A5D5-4F9F-9C24-A1F146091D0B}" destId="{514891A9-B4C4-4FFB-BB62-E47DE892F640}" srcOrd="0" destOrd="0" presId="urn:microsoft.com/office/officeart/2005/8/layout/hierarchy1"/>
    <dgm:cxn modelId="{07C8D70F-9580-4829-9E21-49362E2DE4B6}" type="presParOf" srcId="{F66D6766-A5D5-4F9F-9C24-A1F146091D0B}" destId="{DDAC9C96-202D-40B0-85EF-0F018CC8C490}" srcOrd="1" destOrd="0" presId="urn:microsoft.com/office/officeart/2005/8/layout/hierarchy1"/>
    <dgm:cxn modelId="{93387A7F-BE52-49EE-9CDC-405FC569CB84}" type="presParOf" srcId="{DDAC9C96-202D-40B0-85EF-0F018CC8C490}" destId="{B8219AC3-78E4-4D99-A928-871E47C90299}" srcOrd="0" destOrd="0" presId="urn:microsoft.com/office/officeart/2005/8/layout/hierarchy1"/>
    <dgm:cxn modelId="{7DBC9F91-454C-4049-8FF0-6176EB145224}" type="presParOf" srcId="{B8219AC3-78E4-4D99-A928-871E47C90299}" destId="{BF043688-72A5-4CC1-A2FD-A1784B0D1E50}" srcOrd="0" destOrd="0" presId="urn:microsoft.com/office/officeart/2005/8/layout/hierarchy1"/>
    <dgm:cxn modelId="{11DBA3E8-02CD-41D7-B7D8-DA605C11896E}" type="presParOf" srcId="{B8219AC3-78E4-4D99-A928-871E47C90299}" destId="{C096A26C-C95F-4419-94F3-54F9838A4970}" srcOrd="1" destOrd="0" presId="urn:microsoft.com/office/officeart/2005/8/layout/hierarchy1"/>
    <dgm:cxn modelId="{1AC28842-0985-45F7-9054-8A8AEC01D3A2}" type="presParOf" srcId="{DDAC9C96-202D-40B0-85EF-0F018CC8C490}" destId="{69336247-E665-42F2-978F-B657AC46D9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B5594E07-9D0E-4395-91FD-AEC4EF5C099E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but of an entirely different world (</a:t>
          </a:r>
          <a:r>
            <a:rPr lang="he-IL" dirty="0"/>
            <a:t>קנין אישות</a:t>
          </a:r>
          <a:r>
            <a:rPr lang="en-US" dirty="0"/>
            <a:t>)</a:t>
          </a:r>
          <a:endParaRPr lang="en-IL" dirty="0"/>
        </a:p>
      </dgm:t>
    </dgm:pt>
    <dgm:pt modelId="{98D054B6-CCC1-4D8D-AE71-CD0E9D68D218}" type="parTrans" cxnId="{76CD752F-6812-49F3-B04A-10C40801FEC1}">
      <dgm:prSet/>
      <dgm:spPr/>
      <dgm:t>
        <a:bodyPr/>
        <a:lstStyle/>
        <a:p>
          <a:endParaRPr lang="en-IL"/>
        </a:p>
      </dgm:t>
    </dgm:pt>
    <dgm:pt modelId="{77718F92-A9BA-4AA6-93C9-0E021FE5E58C}" type="sibTrans" cxnId="{76CD752F-6812-49F3-B04A-10C40801FEC1}">
      <dgm:prSet/>
      <dgm:spPr/>
      <dgm:t>
        <a:bodyPr/>
        <a:lstStyle/>
        <a:p>
          <a:endParaRPr lang="en-IL"/>
        </a:p>
      </dgm:t>
    </dgm:pt>
    <dgm:pt modelId="{1FF527F0-6724-481F-81AB-AC909BCAD751}">
      <dgm:prSet phldrT="[Text]"/>
      <dgm:spPr/>
      <dgm:t>
        <a:bodyPr/>
        <a:lstStyle/>
        <a:p>
          <a:r>
            <a:rPr lang="he-IL" dirty="0"/>
            <a:t>קנין אישות שהיא כהקדש- תוס</a:t>
          </a:r>
          <a:endParaRPr lang="en-IL" dirty="0"/>
        </a:p>
      </dgm:t>
    </dgm:pt>
    <dgm:pt modelId="{3163FE59-55FF-447A-810F-CCE06FE2A630}" type="parTrans" cxnId="{B54E2712-2C87-4EF5-B1B6-BB79310714CA}">
      <dgm:prSet/>
      <dgm:spPr/>
      <dgm:t>
        <a:bodyPr/>
        <a:lstStyle/>
        <a:p>
          <a:endParaRPr lang="en-IL"/>
        </a:p>
      </dgm:t>
    </dgm:pt>
    <dgm:pt modelId="{0F4D6317-4A0B-4F2D-9CDC-1669024B3655}" type="sibTrans" cxnId="{B54E2712-2C87-4EF5-B1B6-BB79310714CA}">
      <dgm:prSet/>
      <dgm:spPr/>
      <dgm:t>
        <a:bodyPr/>
        <a:lstStyle/>
        <a:p>
          <a:endParaRPr lang="en-IL"/>
        </a:p>
      </dgm:t>
    </dgm:pt>
    <dgm:pt modelId="{EDFC9EBB-CE42-482B-8C20-E1D57145DD4F}">
      <dgm:prSet phldrT="[Text]"/>
      <dgm:spPr/>
      <dgm:t>
        <a:bodyPr/>
        <a:lstStyle/>
        <a:p>
          <a:r>
            <a:rPr lang="he-IL" dirty="0"/>
            <a:t> יש מעשה קנין (קלסי)</a:t>
          </a:r>
          <a:endParaRPr lang="en-IL" dirty="0"/>
        </a:p>
      </dgm:t>
    </dgm:pt>
    <dgm:pt modelId="{94F6AFCA-357A-43D3-BEC6-B3335ED58E44}" type="parTrans" cxnId="{7024CF34-D01B-4608-9B06-FD94F6DC2D89}">
      <dgm:prSet/>
      <dgm:spPr/>
      <dgm:t>
        <a:bodyPr/>
        <a:lstStyle/>
        <a:p>
          <a:endParaRPr lang="en-IL"/>
        </a:p>
      </dgm:t>
    </dgm:pt>
    <dgm:pt modelId="{455D7C13-BC4A-45C6-8034-50CB1C7CCAF7}" type="sibTrans" cxnId="{7024CF34-D01B-4608-9B06-FD94F6DC2D89}">
      <dgm:prSet/>
      <dgm:spPr/>
      <dgm:t>
        <a:bodyPr/>
        <a:lstStyle/>
        <a:p>
          <a:endParaRPr lang="en-IL"/>
        </a:p>
      </dgm:t>
    </dgm:pt>
    <dgm:pt modelId="{79AFB611-6AA7-4F14-B7B1-D4F3091F9054}">
      <dgm:prSet phldrT="[Text]"/>
      <dgm:spPr/>
      <dgm:t>
        <a:bodyPr/>
        <a:lstStyle/>
        <a:p>
          <a:r>
            <a:rPr lang="he-IL" dirty="0"/>
            <a:t>אבל היא לא נקנית</a:t>
          </a:r>
          <a:endParaRPr lang="en-IL" dirty="0"/>
        </a:p>
      </dgm:t>
    </dgm:pt>
    <dgm:pt modelId="{19073CF4-4FD5-42BD-9929-ECD3BC25F096}" type="parTrans" cxnId="{C5AA3D94-508F-459B-AE01-5EE91683A370}">
      <dgm:prSet/>
      <dgm:spPr/>
      <dgm:t>
        <a:bodyPr/>
        <a:lstStyle/>
        <a:p>
          <a:endParaRPr lang="en-IL"/>
        </a:p>
      </dgm:t>
    </dgm:pt>
    <dgm:pt modelId="{6ADD16D2-BA45-43FF-85EE-FC8F111CBF9C}" type="sibTrans" cxnId="{C5AA3D94-508F-459B-AE01-5EE91683A370}">
      <dgm:prSet/>
      <dgm:spPr/>
      <dgm:t>
        <a:bodyPr/>
        <a:lstStyle/>
        <a:p>
          <a:endParaRPr lang="en-IL"/>
        </a:p>
      </dgm:t>
    </dgm:pt>
    <dgm:pt modelId="{CE2EDC11-2E8F-45F6-BC72-29996F96D7C5}">
      <dgm:prSet phldrT="[Text]"/>
      <dgm:spPr/>
      <dgm:t>
        <a:bodyPr/>
        <a:lstStyle/>
        <a:p>
          <a:r>
            <a:rPr lang="he-IL" dirty="0"/>
            <a:t>רשב"א- אין קנין הגוף, אע"פ שמדובר על קנין</a:t>
          </a:r>
          <a:endParaRPr lang="en-IL" dirty="0"/>
        </a:p>
      </dgm:t>
    </dgm:pt>
    <dgm:pt modelId="{0BDFB5AA-A2C8-4E29-8497-181A43FACABE}" type="parTrans" cxnId="{3F56A01D-1D24-4BC3-99EF-3DD9E6C715D1}">
      <dgm:prSet/>
      <dgm:spPr/>
      <dgm:t>
        <a:bodyPr/>
        <a:lstStyle/>
        <a:p>
          <a:endParaRPr lang="en-IL"/>
        </a:p>
      </dgm:t>
    </dgm:pt>
    <dgm:pt modelId="{FAEBE4BB-D6FB-472B-AF6E-F83946D4C18F}" type="sibTrans" cxnId="{3F56A01D-1D24-4BC3-99EF-3DD9E6C715D1}">
      <dgm:prSet/>
      <dgm:spPr/>
      <dgm:t>
        <a:bodyPr/>
        <a:lstStyle/>
        <a:p>
          <a:endParaRPr lang="en-IL"/>
        </a:p>
      </dgm:t>
    </dgm:pt>
    <dgm:pt modelId="{39B41136-19D0-4578-BB97-93CD2FF24631}">
      <dgm:prSet phldrT="[Text]"/>
      <dgm:spPr/>
      <dgm:t>
        <a:bodyPr/>
        <a:lstStyle/>
        <a:p>
          <a:r>
            <a:rPr lang="he-IL" dirty="0"/>
            <a:t>והיא "קנויה" לו</a:t>
          </a:r>
          <a:endParaRPr lang="en-IL" dirty="0"/>
        </a:p>
      </dgm:t>
    </dgm:pt>
    <dgm:pt modelId="{75669835-6F17-4B49-8A57-39C67C4521B4}" type="parTrans" cxnId="{2B242611-7026-4197-91DF-2E16C55D398B}">
      <dgm:prSet/>
      <dgm:spPr/>
      <dgm:t>
        <a:bodyPr/>
        <a:lstStyle/>
        <a:p>
          <a:endParaRPr lang="en-IL"/>
        </a:p>
      </dgm:t>
    </dgm:pt>
    <dgm:pt modelId="{E2096C42-56AF-4D50-BDBF-1B6F3392B749}" type="sibTrans" cxnId="{2B242611-7026-4197-91DF-2E16C55D398B}">
      <dgm:prSet/>
      <dgm:spPr/>
      <dgm:t>
        <a:bodyPr/>
        <a:lstStyle/>
        <a:p>
          <a:endParaRPr lang="en-IL"/>
        </a:p>
      </dgm:t>
    </dgm:pt>
    <dgm:pt modelId="{C3DB546C-B312-48D6-A58F-59E1E8182FF6}">
      <dgm:prSet phldrT="[Text]"/>
      <dgm:spPr/>
      <dgm:t>
        <a:bodyPr/>
        <a:lstStyle/>
        <a:p>
          <a:r>
            <a:rPr lang="he-IL" dirty="0"/>
            <a:t>תוס </a:t>
          </a:r>
          <a:r>
            <a:rPr lang="he-IL" dirty="0" err="1"/>
            <a:t>רא"ש</a:t>
          </a:r>
          <a:r>
            <a:rPr lang="he-IL" dirty="0"/>
            <a:t>- קנין כספו ותלויה במזלו</a:t>
          </a:r>
          <a:endParaRPr lang="en-IL" dirty="0"/>
        </a:p>
      </dgm:t>
    </dgm:pt>
    <dgm:pt modelId="{E11B42D0-3A5E-463F-8FCE-D42B02E6950E}" type="parTrans" cxnId="{16F5637B-8BFD-4CF2-9F0C-106D73CEE0F5}">
      <dgm:prSet/>
      <dgm:spPr/>
      <dgm:t>
        <a:bodyPr/>
        <a:lstStyle/>
        <a:p>
          <a:endParaRPr lang="en-IL"/>
        </a:p>
      </dgm:t>
    </dgm:pt>
    <dgm:pt modelId="{A431AC09-56F7-4D3D-A8F4-DDCA3B4E573F}" type="sibTrans" cxnId="{16F5637B-8BFD-4CF2-9F0C-106D73CEE0F5}">
      <dgm:prSet/>
      <dgm:spPr/>
      <dgm:t>
        <a:bodyPr/>
        <a:lstStyle/>
        <a:p>
          <a:endParaRPr lang="en-IL"/>
        </a:p>
      </dgm:t>
    </dgm:pt>
    <dgm:pt modelId="{FF865BF1-1B99-4EBE-B954-7996E03A10F8}">
      <dgm:prSet phldrT="[Text]"/>
      <dgm:spPr/>
      <dgm:t>
        <a:bodyPr/>
        <a:lstStyle/>
        <a:p>
          <a:r>
            <a:rPr lang="he-IL" dirty="0"/>
            <a:t>יש קנין, וקנויה לו</a:t>
          </a:r>
          <a:endParaRPr lang="en-IL" dirty="0"/>
        </a:p>
      </dgm:t>
    </dgm:pt>
    <dgm:pt modelId="{2C6B6C93-B3E9-4CB0-9C5D-532462EE10FF}" type="parTrans" cxnId="{C63AFD17-D71D-4FA7-8222-1147DE3378E0}">
      <dgm:prSet/>
      <dgm:spPr/>
      <dgm:t>
        <a:bodyPr/>
        <a:lstStyle/>
        <a:p>
          <a:endParaRPr lang="en-IL"/>
        </a:p>
      </dgm:t>
    </dgm:pt>
    <dgm:pt modelId="{9B77AA6D-5C85-475D-8F16-1AC31574E428}" type="sibTrans" cxnId="{C63AFD17-D71D-4FA7-8222-1147DE3378E0}">
      <dgm:prSet/>
      <dgm:spPr/>
      <dgm:t>
        <a:bodyPr/>
        <a:lstStyle/>
        <a:p>
          <a:endParaRPr lang="en-IL"/>
        </a:p>
      </dgm:t>
    </dgm:pt>
    <dgm:pt modelId="{39E2719B-94EC-4F81-835D-A24865DFDEEA}">
      <dgm:prSet phldrT="[Text]"/>
      <dgm:spPr/>
      <dgm:t>
        <a:bodyPr/>
        <a:lstStyle/>
        <a:p>
          <a:r>
            <a:rPr lang="he-IL" dirty="0"/>
            <a:t>מעשה קידושין, לתועלת </a:t>
          </a:r>
          <a:r>
            <a:rPr lang="he-IL" b="1" u="sng" dirty="0"/>
            <a:t>נראות </a:t>
          </a:r>
          <a:r>
            <a:rPr lang="he-IL" b="1" u="sng" dirty="0" err="1"/>
            <a:t>לקנין</a:t>
          </a:r>
          <a:r>
            <a:rPr lang="he-IL" dirty="0"/>
            <a:t>- חינוך</a:t>
          </a:r>
          <a:endParaRPr lang="en-IL" dirty="0"/>
        </a:p>
      </dgm:t>
    </dgm:pt>
    <dgm:pt modelId="{0CDFB314-FF99-4529-ACE6-248BF0465A64}" type="parTrans" cxnId="{FE0C4818-D3E2-4424-A7CA-4EB66C24359C}">
      <dgm:prSet/>
      <dgm:spPr/>
      <dgm:t>
        <a:bodyPr/>
        <a:lstStyle/>
        <a:p>
          <a:endParaRPr lang="en-IL"/>
        </a:p>
      </dgm:t>
    </dgm:pt>
    <dgm:pt modelId="{94749DDA-D775-46B0-AC20-8D40796F1798}" type="sibTrans" cxnId="{FE0C4818-D3E2-4424-A7CA-4EB66C24359C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B9235139-3FAA-483C-88B2-260807F8C075}">
      <dgm:prSet phldrT="[Text]"/>
      <dgm:spPr/>
      <dgm:t>
        <a:bodyPr/>
        <a:lstStyle/>
        <a:p>
          <a:r>
            <a:rPr lang="en-US" dirty="0"/>
            <a:t>Reminiscent of </a:t>
          </a:r>
          <a:r>
            <a:rPr lang="he-IL" dirty="0"/>
            <a:t>קנין</a:t>
          </a:r>
          <a:r>
            <a:rPr lang="en-US" dirty="0"/>
            <a:t> to promote fidelity and marital tranquility</a:t>
          </a:r>
          <a:endParaRPr lang="en-IL" dirty="0"/>
        </a:p>
      </dgm:t>
    </dgm:pt>
    <dgm:pt modelId="{57E5FC21-C669-45FE-879A-3F83E2DFD310}" type="parTrans" cxnId="{BF020A2A-7B9B-49E8-A66A-9F673C5D50D9}">
      <dgm:prSet/>
      <dgm:spPr/>
      <dgm:t>
        <a:bodyPr/>
        <a:lstStyle/>
        <a:p>
          <a:endParaRPr lang="en-IL"/>
        </a:p>
      </dgm:t>
    </dgm:pt>
    <dgm:pt modelId="{AA61647E-8A61-4980-A191-ECAC3AEDCDE4}" type="sibTrans" cxnId="{BF020A2A-7B9B-49E8-A66A-9F673C5D50D9}">
      <dgm:prSet/>
      <dgm:spPr/>
      <dgm:t>
        <a:bodyPr/>
        <a:lstStyle/>
        <a:p>
          <a:endParaRPr lang="en-IL"/>
        </a:p>
      </dgm:t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4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4"/>
      <dgm:spPr/>
    </dgm:pt>
    <dgm:pt modelId="{21B8A67F-6ED7-4EC9-BEA7-E3FEF045674C}" type="pres">
      <dgm:prSet presAssocID="{5F463387-F9E2-487B-9C3E-7682EF379ADB}" presName="text2" presStyleLbl="fgAcc2" presStyleIdx="0" presStyleCnt="4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451C93F-0740-41E0-80BE-D135B709E7A9}" type="pres">
      <dgm:prSet presAssocID="{0CDFB314-FF99-4529-ACE6-248BF0465A64}" presName="Name17" presStyleLbl="parChTrans1D3" presStyleIdx="0" presStyleCnt="5"/>
      <dgm:spPr/>
    </dgm:pt>
    <dgm:pt modelId="{2CAE8A57-C0D3-415F-A049-B8AE03C371E6}" type="pres">
      <dgm:prSet presAssocID="{39E2719B-94EC-4F81-835D-A24865DFDEEA}" presName="hierRoot3" presStyleCnt="0"/>
      <dgm:spPr/>
    </dgm:pt>
    <dgm:pt modelId="{90A726C8-704B-4C29-997C-5A1D13B82561}" type="pres">
      <dgm:prSet presAssocID="{39E2719B-94EC-4F81-835D-A24865DFDEEA}" presName="composite3" presStyleCnt="0"/>
      <dgm:spPr/>
    </dgm:pt>
    <dgm:pt modelId="{005D5901-DE29-48B2-B672-C5EEB6C01ADC}" type="pres">
      <dgm:prSet presAssocID="{39E2719B-94EC-4F81-835D-A24865DFDEEA}" presName="background3" presStyleLbl="node3" presStyleIdx="0" presStyleCnt="5"/>
      <dgm:spPr>
        <a:solidFill>
          <a:srgbClr val="FF0000"/>
        </a:solidFill>
      </dgm:spPr>
    </dgm:pt>
    <dgm:pt modelId="{33FB3AF4-0F43-47D2-89FF-37C5D047D1A1}" type="pres">
      <dgm:prSet presAssocID="{39E2719B-94EC-4F81-835D-A24865DFDEEA}" presName="text3" presStyleLbl="fgAcc3" presStyleIdx="0" presStyleCnt="5">
        <dgm:presLayoutVars>
          <dgm:chPref val="3"/>
        </dgm:presLayoutVars>
      </dgm:prSet>
      <dgm:spPr/>
    </dgm:pt>
    <dgm:pt modelId="{8DD4A8AF-5813-4591-AE2B-357EA1E64B27}" type="pres">
      <dgm:prSet presAssocID="{39E2719B-94EC-4F81-835D-A24865DFDEEA}" presName="hierChild4" presStyleCnt="0"/>
      <dgm:spPr/>
    </dgm:pt>
    <dgm:pt modelId="{F95BCAA5-BEC1-4B63-86C1-6C5DE2F0FABC}" type="pres">
      <dgm:prSet presAssocID="{57E5FC21-C669-45FE-879A-3F83E2DFD310}" presName="Name23" presStyleLbl="parChTrans1D4" presStyleIdx="0" presStyleCnt="5"/>
      <dgm:spPr/>
    </dgm:pt>
    <dgm:pt modelId="{A6347D10-9573-440C-9AA0-5042538551E8}" type="pres">
      <dgm:prSet presAssocID="{B9235139-3FAA-483C-88B2-260807F8C075}" presName="hierRoot4" presStyleCnt="0"/>
      <dgm:spPr/>
    </dgm:pt>
    <dgm:pt modelId="{6BF25793-7C83-4383-85C2-1D2F9017751A}" type="pres">
      <dgm:prSet presAssocID="{B9235139-3FAA-483C-88B2-260807F8C075}" presName="composite4" presStyleCnt="0"/>
      <dgm:spPr/>
    </dgm:pt>
    <dgm:pt modelId="{3107FA83-BB4A-48F5-A77F-5F9A95036D0A}" type="pres">
      <dgm:prSet presAssocID="{B9235139-3FAA-483C-88B2-260807F8C075}" presName="background4" presStyleLbl="node4" presStyleIdx="0" presStyleCnt="5"/>
      <dgm:spPr>
        <a:solidFill>
          <a:srgbClr val="FF0000"/>
        </a:solidFill>
      </dgm:spPr>
    </dgm:pt>
    <dgm:pt modelId="{2548A859-6C14-48B7-ACA2-758687DFEC0E}" type="pres">
      <dgm:prSet presAssocID="{B9235139-3FAA-483C-88B2-260807F8C075}" presName="text4" presStyleLbl="fgAcc4" presStyleIdx="0" presStyleCnt="5">
        <dgm:presLayoutVars>
          <dgm:chPref val="3"/>
        </dgm:presLayoutVars>
      </dgm:prSet>
      <dgm:spPr/>
    </dgm:pt>
    <dgm:pt modelId="{F3B82705-5E6F-4346-B7B0-5561BF4901F8}" type="pres">
      <dgm:prSet presAssocID="{B9235139-3FAA-483C-88B2-260807F8C075}" presName="hierChild5" presStyleCnt="0"/>
      <dgm:spPr/>
    </dgm:pt>
    <dgm:pt modelId="{9EF57332-024E-4EC8-ADF8-15A7300D7D06}" type="pres">
      <dgm:prSet presAssocID="{194C8CA8-6FAA-4F5C-82D3-E2798B23ACFF}" presName="Name17" presStyleLbl="parChTrans1D3" presStyleIdx="1" presStyleCnt="5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1" presStyleCnt="5"/>
      <dgm:spPr/>
    </dgm:pt>
    <dgm:pt modelId="{6ED9CA9F-2FD6-44A8-978B-D560F76A212D}" type="pres">
      <dgm:prSet presAssocID="{80C53CCB-801E-4DC6-98CE-6178078D314F}" presName="text3" presStyleLbl="fgAcc3" presStyleIdx="1" presStyleCnt="5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1" presStyleCnt="5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1" presStyleCnt="5"/>
      <dgm:spPr/>
    </dgm:pt>
    <dgm:pt modelId="{2AF83FDD-4712-422A-B890-D9E1B99D8C01}" type="pres">
      <dgm:prSet presAssocID="{5EB2E5AA-C35E-4ADD-AC6F-FBBF3D951E00}" presName="text4" presStyleLbl="fgAcc4" presStyleIdx="1" presStyleCnt="5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2" presStyleCnt="5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2" presStyleCnt="5"/>
      <dgm:spPr/>
    </dgm:pt>
    <dgm:pt modelId="{0FDDA1AE-8226-424D-B1DB-D8798F995860}" type="pres">
      <dgm:prSet presAssocID="{4B8F3C18-42FC-4477-B47F-AAA084B6A308}" presName="text4" presStyleLbl="fgAcc4" presStyleIdx="2" presStyleCnt="5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  <dgm:pt modelId="{1B3D3629-BB5B-44B7-9AE2-12D474388B0D}" type="pres">
      <dgm:prSet presAssocID="{98D054B6-CCC1-4D8D-AE71-CD0E9D68D218}" presName="Name10" presStyleLbl="parChTrans1D2" presStyleIdx="1" presStyleCnt="4"/>
      <dgm:spPr/>
    </dgm:pt>
    <dgm:pt modelId="{A603B1C0-E212-4689-AD3C-5B35E5C02779}" type="pres">
      <dgm:prSet presAssocID="{B5594E07-9D0E-4395-91FD-AEC4EF5C099E}" presName="hierRoot2" presStyleCnt="0"/>
      <dgm:spPr/>
    </dgm:pt>
    <dgm:pt modelId="{0EFC0D46-4985-41CA-A34E-A7869CF543B5}" type="pres">
      <dgm:prSet presAssocID="{B5594E07-9D0E-4395-91FD-AEC4EF5C099E}" presName="composite2" presStyleCnt="0"/>
      <dgm:spPr/>
    </dgm:pt>
    <dgm:pt modelId="{39418108-7495-4C7E-8B56-B722CE4BF429}" type="pres">
      <dgm:prSet presAssocID="{B5594E07-9D0E-4395-91FD-AEC4EF5C099E}" presName="background2" presStyleLbl="node2" presStyleIdx="1" presStyleCnt="4"/>
      <dgm:spPr/>
    </dgm:pt>
    <dgm:pt modelId="{28C2D025-70BD-424F-A54F-7E281B1DCB8C}" type="pres">
      <dgm:prSet presAssocID="{B5594E07-9D0E-4395-91FD-AEC4EF5C099E}" presName="text2" presStyleLbl="fgAcc2" presStyleIdx="1" presStyleCnt="4">
        <dgm:presLayoutVars>
          <dgm:chPref val="3"/>
        </dgm:presLayoutVars>
      </dgm:prSet>
      <dgm:spPr/>
    </dgm:pt>
    <dgm:pt modelId="{CE79E329-2E84-4F4F-973E-3CDA99F0499C}" type="pres">
      <dgm:prSet presAssocID="{B5594E07-9D0E-4395-91FD-AEC4EF5C099E}" presName="hierChild3" presStyleCnt="0"/>
      <dgm:spPr/>
    </dgm:pt>
    <dgm:pt modelId="{BB247708-03D5-405C-A16C-4ED87E262C80}" type="pres">
      <dgm:prSet presAssocID="{3163FE59-55FF-447A-810F-CCE06FE2A630}" presName="Name17" presStyleLbl="parChTrans1D3" presStyleIdx="2" presStyleCnt="5"/>
      <dgm:spPr/>
    </dgm:pt>
    <dgm:pt modelId="{6292C486-6327-4354-BDD6-6CF3C7266342}" type="pres">
      <dgm:prSet presAssocID="{1FF527F0-6724-481F-81AB-AC909BCAD751}" presName="hierRoot3" presStyleCnt="0"/>
      <dgm:spPr/>
    </dgm:pt>
    <dgm:pt modelId="{808B2787-6650-4941-8DD8-18A1A37DD57E}" type="pres">
      <dgm:prSet presAssocID="{1FF527F0-6724-481F-81AB-AC909BCAD751}" presName="composite3" presStyleCnt="0"/>
      <dgm:spPr/>
    </dgm:pt>
    <dgm:pt modelId="{5F89EE0F-4B47-40BA-A6BF-5F2F3F7CEBF0}" type="pres">
      <dgm:prSet presAssocID="{1FF527F0-6724-481F-81AB-AC909BCAD751}" presName="background3" presStyleLbl="node3" presStyleIdx="2" presStyleCnt="5"/>
      <dgm:spPr/>
    </dgm:pt>
    <dgm:pt modelId="{881302C9-FB18-41B0-A092-F8B9F19FC748}" type="pres">
      <dgm:prSet presAssocID="{1FF527F0-6724-481F-81AB-AC909BCAD751}" presName="text3" presStyleLbl="fgAcc3" presStyleIdx="2" presStyleCnt="5">
        <dgm:presLayoutVars>
          <dgm:chPref val="3"/>
        </dgm:presLayoutVars>
      </dgm:prSet>
      <dgm:spPr/>
    </dgm:pt>
    <dgm:pt modelId="{D49C67FB-0E77-4252-BFFA-27C6C6153251}" type="pres">
      <dgm:prSet presAssocID="{1FF527F0-6724-481F-81AB-AC909BCAD751}" presName="hierChild4" presStyleCnt="0"/>
      <dgm:spPr/>
    </dgm:pt>
    <dgm:pt modelId="{6F6FC5CA-47DD-4C32-8E4C-6382D3DF10CB}" type="pres">
      <dgm:prSet presAssocID="{94F6AFCA-357A-43D3-BEC6-B3335ED58E44}" presName="Name10" presStyleLbl="parChTrans1D2" presStyleIdx="2" presStyleCnt="4"/>
      <dgm:spPr/>
    </dgm:pt>
    <dgm:pt modelId="{DE02C964-C223-4F0B-AE32-60424DCE1970}" type="pres">
      <dgm:prSet presAssocID="{EDFC9EBB-CE42-482B-8C20-E1D57145DD4F}" presName="hierRoot2" presStyleCnt="0"/>
      <dgm:spPr/>
    </dgm:pt>
    <dgm:pt modelId="{620A03D7-250A-49BA-9E3C-23A87EBF8FB3}" type="pres">
      <dgm:prSet presAssocID="{EDFC9EBB-CE42-482B-8C20-E1D57145DD4F}" presName="composite2" presStyleCnt="0"/>
      <dgm:spPr/>
    </dgm:pt>
    <dgm:pt modelId="{490EA877-B496-4EB2-BB32-D5EF04F5B028}" type="pres">
      <dgm:prSet presAssocID="{EDFC9EBB-CE42-482B-8C20-E1D57145DD4F}" presName="background2" presStyleLbl="node2" presStyleIdx="2" presStyleCnt="4"/>
      <dgm:spPr/>
    </dgm:pt>
    <dgm:pt modelId="{4782881C-0661-4420-8A56-B497167F9B9F}" type="pres">
      <dgm:prSet presAssocID="{EDFC9EBB-CE42-482B-8C20-E1D57145DD4F}" presName="text2" presStyleLbl="fgAcc2" presStyleIdx="2" presStyleCnt="4">
        <dgm:presLayoutVars>
          <dgm:chPref val="3"/>
        </dgm:presLayoutVars>
      </dgm:prSet>
      <dgm:spPr/>
    </dgm:pt>
    <dgm:pt modelId="{24C64FE4-59A4-4696-831F-0B843D5786EB}" type="pres">
      <dgm:prSet presAssocID="{EDFC9EBB-CE42-482B-8C20-E1D57145DD4F}" presName="hierChild3" presStyleCnt="0"/>
      <dgm:spPr/>
    </dgm:pt>
    <dgm:pt modelId="{8097E90D-65DD-466D-9552-DD2F548002AD}" type="pres">
      <dgm:prSet presAssocID="{19073CF4-4FD5-42BD-9929-ECD3BC25F096}" presName="Name17" presStyleLbl="parChTrans1D3" presStyleIdx="3" presStyleCnt="5"/>
      <dgm:spPr/>
    </dgm:pt>
    <dgm:pt modelId="{3E6CD48A-86AD-4EA8-9DBB-ED9FE887433A}" type="pres">
      <dgm:prSet presAssocID="{79AFB611-6AA7-4F14-B7B1-D4F3091F9054}" presName="hierRoot3" presStyleCnt="0"/>
      <dgm:spPr/>
    </dgm:pt>
    <dgm:pt modelId="{C8DA7C98-300E-406A-A958-D100490A097F}" type="pres">
      <dgm:prSet presAssocID="{79AFB611-6AA7-4F14-B7B1-D4F3091F9054}" presName="composite3" presStyleCnt="0"/>
      <dgm:spPr/>
    </dgm:pt>
    <dgm:pt modelId="{75CDFADB-537A-4E19-8A4A-250A6EEE7E68}" type="pres">
      <dgm:prSet presAssocID="{79AFB611-6AA7-4F14-B7B1-D4F3091F9054}" presName="background3" presStyleLbl="node3" presStyleIdx="3" presStyleCnt="5"/>
      <dgm:spPr/>
    </dgm:pt>
    <dgm:pt modelId="{BF61C298-1A64-4DFB-A00A-ECADB9CDFFCA}" type="pres">
      <dgm:prSet presAssocID="{79AFB611-6AA7-4F14-B7B1-D4F3091F9054}" presName="text3" presStyleLbl="fgAcc3" presStyleIdx="3" presStyleCnt="5">
        <dgm:presLayoutVars>
          <dgm:chPref val="3"/>
        </dgm:presLayoutVars>
      </dgm:prSet>
      <dgm:spPr/>
    </dgm:pt>
    <dgm:pt modelId="{C0475AE6-0E49-4A6B-9D54-480B9D2AA566}" type="pres">
      <dgm:prSet presAssocID="{79AFB611-6AA7-4F14-B7B1-D4F3091F9054}" presName="hierChild4" presStyleCnt="0"/>
      <dgm:spPr/>
    </dgm:pt>
    <dgm:pt modelId="{2EB7FFE4-F363-44DF-83DE-8770B4AF294B}" type="pres">
      <dgm:prSet presAssocID="{0BDFB5AA-A2C8-4E29-8497-181A43FACABE}" presName="Name23" presStyleLbl="parChTrans1D4" presStyleIdx="3" presStyleCnt="5"/>
      <dgm:spPr/>
    </dgm:pt>
    <dgm:pt modelId="{3F51315F-665E-4AD7-8106-FB2B4844FF43}" type="pres">
      <dgm:prSet presAssocID="{CE2EDC11-2E8F-45F6-BC72-29996F96D7C5}" presName="hierRoot4" presStyleCnt="0"/>
      <dgm:spPr/>
    </dgm:pt>
    <dgm:pt modelId="{0D3BF33A-15D4-4CE7-98B6-16523D214FF5}" type="pres">
      <dgm:prSet presAssocID="{CE2EDC11-2E8F-45F6-BC72-29996F96D7C5}" presName="composite4" presStyleCnt="0"/>
      <dgm:spPr/>
    </dgm:pt>
    <dgm:pt modelId="{DD699B54-6018-4637-8528-AD55A64D4A59}" type="pres">
      <dgm:prSet presAssocID="{CE2EDC11-2E8F-45F6-BC72-29996F96D7C5}" presName="background4" presStyleLbl="node4" presStyleIdx="3" presStyleCnt="5"/>
      <dgm:spPr/>
    </dgm:pt>
    <dgm:pt modelId="{1BFCD541-D57A-4F20-847D-A426715B95D9}" type="pres">
      <dgm:prSet presAssocID="{CE2EDC11-2E8F-45F6-BC72-29996F96D7C5}" presName="text4" presStyleLbl="fgAcc4" presStyleIdx="3" presStyleCnt="5">
        <dgm:presLayoutVars>
          <dgm:chPref val="3"/>
        </dgm:presLayoutVars>
      </dgm:prSet>
      <dgm:spPr/>
    </dgm:pt>
    <dgm:pt modelId="{79E6192A-E6BF-4202-84A0-66E90AF796B9}" type="pres">
      <dgm:prSet presAssocID="{CE2EDC11-2E8F-45F6-BC72-29996F96D7C5}" presName="hierChild5" presStyleCnt="0"/>
      <dgm:spPr/>
    </dgm:pt>
    <dgm:pt modelId="{F159AF3D-0CC2-49FF-8466-7C031077E330}" type="pres">
      <dgm:prSet presAssocID="{2C6B6C93-B3E9-4CB0-9C5D-532462EE10FF}" presName="Name10" presStyleLbl="parChTrans1D2" presStyleIdx="3" presStyleCnt="4"/>
      <dgm:spPr/>
    </dgm:pt>
    <dgm:pt modelId="{C42A991B-F839-456A-9B22-CD35943F3A85}" type="pres">
      <dgm:prSet presAssocID="{FF865BF1-1B99-4EBE-B954-7996E03A10F8}" presName="hierRoot2" presStyleCnt="0"/>
      <dgm:spPr/>
    </dgm:pt>
    <dgm:pt modelId="{89B03D9E-53ED-4E7A-B0AA-C0AC4A2AE0A1}" type="pres">
      <dgm:prSet presAssocID="{FF865BF1-1B99-4EBE-B954-7996E03A10F8}" presName="composite2" presStyleCnt="0"/>
      <dgm:spPr/>
    </dgm:pt>
    <dgm:pt modelId="{844A93A2-7F70-41AD-8516-1CA63BEA0163}" type="pres">
      <dgm:prSet presAssocID="{FF865BF1-1B99-4EBE-B954-7996E03A10F8}" presName="background2" presStyleLbl="node2" presStyleIdx="3" presStyleCnt="4"/>
      <dgm:spPr/>
    </dgm:pt>
    <dgm:pt modelId="{A73904FC-5A93-45C7-B9CF-C3160B1E8E14}" type="pres">
      <dgm:prSet presAssocID="{FF865BF1-1B99-4EBE-B954-7996E03A10F8}" presName="text2" presStyleLbl="fgAcc2" presStyleIdx="3" presStyleCnt="4">
        <dgm:presLayoutVars>
          <dgm:chPref val="3"/>
        </dgm:presLayoutVars>
      </dgm:prSet>
      <dgm:spPr/>
    </dgm:pt>
    <dgm:pt modelId="{1A36F77B-79D5-49DF-A999-E159B1DF374D}" type="pres">
      <dgm:prSet presAssocID="{FF865BF1-1B99-4EBE-B954-7996E03A10F8}" presName="hierChild3" presStyleCnt="0"/>
      <dgm:spPr/>
    </dgm:pt>
    <dgm:pt modelId="{3F3EC41B-C323-484B-A0D5-EE5816595A74}" type="pres">
      <dgm:prSet presAssocID="{75669835-6F17-4B49-8A57-39C67C4521B4}" presName="Name17" presStyleLbl="parChTrans1D3" presStyleIdx="4" presStyleCnt="5"/>
      <dgm:spPr/>
    </dgm:pt>
    <dgm:pt modelId="{BC6832D3-085D-4ACA-9A6D-4C5A1C63F265}" type="pres">
      <dgm:prSet presAssocID="{39B41136-19D0-4578-BB97-93CD2FF24631}" presName="hierRoot3" presStyleCnt="0"/>
      <dgm:spPr/>
    </dgm:pt>
    <dgm:pt modelId="{C8118DE7-3490-4E9B-A547-3A7D0B3DE168}" type="pres">
      <dgm:prSet presAssocID="{39B41136-19D0-4578-BB97-93CD2FF24631}" presName="composite3" presStyleCnt="0"/>
      <dgm:spPr/>
    </dgm:pt>
    <dgm:pt modelId="{144B0209-0618-4490-9FBB-E802CD5396E1}" type="pres">
      <dgm:prSet presAssocID="{39B41136-19D0-4578-BB97-93CD2FF24631}" presName="background3" presStyleLbl="node3" presStyleIdx="4" presStyleCnt="5"/>
      <dgm:spPr/>
    </dgm:pt>
    <dgm:pt modelId="{B4EAAA88-B780-4B16-89F3-782285F0999A}" type="pres">
      <dgm:prSet presAssocID="{39B41136-19D0-4578-BB97-93CD2FF24631}" presName="text3" presStyleLbl="fgAcc3" presStyleIdx="4" presStyleCnt="5">
        <dgm:presLayoutVars>
          <dgm:chPref val="3"/>
        </dgm:presLayoutVars>
      </dgm:prSet>
      <dgm:spPr/>
    </dgm:pt>
    <dgm:pt modelId="{F66D6766-A5D5-4F9F-9C24-A1F146091D0B}" type="pres">
      <dgm:prSet presAssocID="{39B41136-19D0-4578-BB97-93CD2FF24631}" presName="hierChild4" presStyleCnt="0"/>
      <dgm:spPr/>
    </dgm:pt>
    <dgm:pt modelId="{514891A9-B4C4-4FFB-BB62-E47DE892F640}" type="pres">
      <dgm:prSet presAssocID="{E11B42D0-3A5E-463F-8FCE-D42B02E6950E}" presName="Name23" presStyleLbl="parChTrans1D4" presStyleIdx="4" presStyleCnt="5"/>
      <dgm:spPr/>
    </dgm:pt>
    <dgm:pt modelId="{DDAC9C96-202D-40B0-85EF-0F018CC8C490}" type="pres">
      <dgm:prSet presAssocID="{C3DB546C-B312-48D6-A58F-59E1E8182FF6}" presName="hierRoot4" presStyleCnt="0"/>
      <dgm:spPr/>
    </dgm:pt>
    <dgm:pt modelId="{B8219AC3-78E4-4D99-A928-871E47C90299}" type="pres">
      <dgm:prSet presAssocID="{C3DB546C-B312-48D6-A58F-59E1E8182FF6}" presName="composite4" presStyleCnt="0"/>
      <dgm:spPr/>
    </dgm:pt>
    <dgm:pt modelId="{BF043688-72A5-4CC1-A2FD-A1784B0D1E50}" type="pres">
      <dgm:prSet presAssocID="{C3DB546C-B312-48D6-A58F-59E1E8182FF6}" presName="background4" presStyleLbl="node4" presStyleIdx="4" presStyleCnt="5"/>
      <dgm:spPr/>
    </dgm:pt>
    <dgm:pt modelId="{C096A26C-C95F-4419-94F3-54F9838A4970}" type="pres">
      <dgm:prSet presAssocID="{C3DB546C-B312-48D6-A58F-59E1E8182FF6}" presName="text4" presStyleLbl="fgAcc4" presStyleIdx="4" presStyleCnt="5" custScaleX="90909">
        <dgm:presLayoutVars>
          <dgm:chPref val="3"/>
        </dgm:presLayoutVars>
      </dgm:prSet>
      <dgm:spPr/>
    </dgm:pt>
    <dgm:pt modelId="{69336247-E665-42F2-978F-B657AC46D999}" type="pres">
      <dgm:prSet presAssocID="{C3DB546C-B312-48D6-A58F-59E1E8182FF6}" presName="hierChild5" presStyleCnt="0"/>
      <dgm:spPr/>
    </dgm:pt>
  </dgm:ptLst>
  <dgm:cxnLst>
    <dgm:cxn modelId="{EDFEBB0C-2E70-4AD6-ACC3-EECE255A51CC}" type="presOf" srcId="{39B41136-19D0-4578-BB97-93CD2FF24631}" destId="{B4EAAA88-B780-4B16-89F3-782285F0999A}" srcOrd="0" destOrd="0" presId="urn:microsoft.com/office/officeart/2005/8/layout/hierarchy1"/>
    <dgm:cxn modelId="{3075A40D-3370-4E30-ACC5-24357E74B0EB}" type="presOf" srcId="{B5594E07-9D0E-4395-91FD-AEC4EF5C099E}" destId="{28C2D025-70BD-424F-A54F-7E281B1DCB8C}" srcOrd="0" destOrd="0" presId="urn:microsoft.com/office/officeart/2005/8/layout/hierarchy1"/>
    <dgm:cxn modelId="{2B242611-7026-4197-91DF-2E16C55D398B}" srcId="{FF865BF1-1B99-4EBE-B954-7996E03A10F8}" destId="{39B41136-19D0-4578-BB97-93CD2FF24631}" srcOrd="0" destOrd="0" parTransId="{75669835-6F17-4B49-8A57-39C67C4521B4}" sibTransId="{E2096C42-56AF-4D50-BDBF-1B6F3392B749}"/>
    <dgm:cxn modelId="{B54E2712-2C87-4EF5-B1B6-BB79310714CA}" srcId="{B5594E07-9D0E-4395-91FD-AEC4EF5C099E}" destId="{1FF527F0-6724-481F-81AB-AC909BCAD751}" srcOrd="0" destOrd="0" parTransId="{3163FE59-55FF-447A-810F-CCE06FE2A630}" sibTransId="{0F4D6317-4A0B-4F2D-9CDC-1669024B3655}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7E530A17-2A9C-4389-93EA-0FB2D502C904}" type="presOf" srcId="{4B8F3C18-42FC-4477-B47F-AAA084B6A308}" destId="{0FDDA1AE-8226-424D-B1DB-D8798F995860}" srcOrd="0" destOrd="0" presId="urn:microsoft.com/office/officeart/2005/8/layout/hierarchy1"/>
    <dgm:cxn modelId="{C63AFD17-D71D-4FA7-8222-1147DE3378E0}" srcId="{7D5122FB-3DD5-4BDD-B450-1DE2F1BD388E}" destId="{FF865BF1-1B99-4EBE-B954-7996E03A10F8}" srcOrd="3" destOrd="0" parTransId="{2C6B6C93-B3E9-4CB0-9C5D-532462EE10FF}" sibTransId="{9B77AA6D-5C85-475D-8F16-1AC31574E428}"/>
    <dgm:cxn modelId="{FE0C4818-D3E2-4424-A7CA-4EB66C24359C}" srcId="{5F463387-F9E2-487B-9C3E-7682EF379ADB}" destId="{39E2719B-94EC-4F81-835D-A24865DFDEEA}" srcOrd="0" destOrd="0" parTransId="{0CDFB314-FF99-4529-ACE6-248BF0465A64}" sibTransId="{94749DDA-D775-46B0-AC20-8D40796F1798}"/>
    <dgm:cxn modelId="{2EA3261B-7876-4965-BB0F-F250546906A5}" type="presOf" srcId="{0BDFB5AA-A2C8-4E29-8497-181A43FACABE}" destId="{2EB7FFE4-F363-44DF-83DE-8770B4AF294B}" srcOrd="0" destOrd="0" presId="urn:microsoft.com/office/officeart/2005/8/layout/hierarchy1"/>
    <dgm:cxn modelId="{3F56A01D-1D24-4BC3-99EF-3DD9E6C715D1}" srcId="{79AFB611-6AA7-4F14-B7B1-D4F3091F9054}" destId="{CE2EDC11-2E8F-45F6-BC72-29996F96D7C5}" srcOrd="0" destOrd="0" parTransId="{0BDFB5AA-A2C8-4E29-8497-181A43FACABE}" sibTransId="{FAEBE4BB-D6FB-472B-AF6E-F83946D4C18F}"/>
    <dgm:cxn modelId="{D39CB921-3CCB-4411-8AE4-B187A67AC673}" type="presOf" srcId="{3163FE59-55FF-447A-810F-CCE06FE2A630}" destId="{BB247708-03D5-405C-A16C-4ED87E262C80}" srcOrd="0" destOrd="0" presId="urn:microsoft.com/office/officeart/2005/8/layout/hierarchy1"/>
    <dgm:cxn modelId="{BF020A2A-7B9B-49E8-A66A-9F673C5D50D9}" srcId="{39E2719B-94EC-4F81-835D-A24865DFDEEA}" destId="{B9235139-3FAA-483C-88B2-260807F8C075}" srcOrd="0" destOrd="0" parTransId="{57E5FC21-C669-45FE-879A-3F83E2DFD310}" sibTransId="{AA61647E-8A61-4980-A191-ECAC3AEDCDE4}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6D44C12B-33C5-4A66-923A-EF9673ED123A}" type="presOf" srcId="{79AFB611-6AA7-4F14-B7B1-D4F3091F9054}" destId="{BF61C298-1A64-4DFB-A00A-ECADB9CDFFCA}" srcOrd="0" destOrd="0" presId="urn:microsoft.com/office/officeart/2005/8/layout/hierarchy1"/>
    <dgm:cxn modelId="{76CD752F-6812-49F3-B04A-10C40801FEC1}" srcId="{7D5122FB-3DD5-4BDD-B450-1DE2F1BD388E}" destId="{B5594E07-9D0E-4395-91FD-AEC4EF5C099E}" srcOrd="1" destOrd="0" parTransId="{98D054B6-CCC1-4D8D-AE71-CD0E9D68D218}" sibTransId="{77718F92-A9BA-4AA6-93C9-0E021FE5E58C}"/>
    <dgm:cxn modelId="{7024CF34-D01B-4608-9B06-FD94F6DC2D89}" srcId="{7D5122FB-3DD5-4BDD-B450-1DE2F1BD388E}" destId="{EDFC9EBB-CE42-482B-8C20-E1D57145DD4F}" srcOrd="2" destOrd="0" parTransId="{94F6AFCA-357A-43D3-BEC6-B3335ED58E44}" sibTransId="{455D7C13-BC4A-45C6-8034-50CB1C7CCAF7}"/>
    <dgm:cxn modelId="{679D323D-3B6A-41FA-9BEB-28011CF599DB}" type="presOf" srcId="{2A5FC46E-1488-4162-BA55-7391AE22B2AA}" destId="{23B726E2-3B21-4BB9-9C80-AA1EEC6E3BCE}" srcOrd="0" destOrd="0" presId="urn:microsoft.com/office/officeart/2005/8/layout/hierarchy1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EDCA715E-EAA5-4A9C-9A9E-21E0156F3BFD}" type="presOf" srcId="{1FF527F0-6724-481F-81AB-AC909BCAD751}" destId="{881302C9-FB18-41B0-A092-F8B9F19FC748}" srcOrd="0" destOrd="0" presId="urn:microsoft.com/office/officeart/2005/8/layout/hierarchy1"/>
    <dgm:cxn modelId="{2883B367-5368-47A5-A2F0-52D22C22619B}" type="presOf" srcId="{94F6AFCA-357A-43D3-BEC6-B3335ED58E44}" destId="{6F6FC5CA-47DD-4C32-8E4C-6382D3DF10CB}" srcOrd="0" destOrd="0" presId="urn:microsoft.com/office/officeart/2005/8/layout/hierarchy1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22B4B669-3699-459C-8268-678C4A42CD81}" type="presOf" srcId="{E11B42D0-3A5E-463F-8FCE-D42B02E6950E}" destId="{514891A9-B4C4-4FFB-BB62-E47DE892F640}" srcOrd="0" destOrd="0" presId="urn:microsoft.com/office/officeart/2005/8/layout/hierarchy1"/>
    <dgm:cxn modelId="{F86F4F71-022F-4BD6-A6EE-870A44CA2009}" type="presOf" srcId="{57E5FC21-C669-45FE-879A-3F83E2DFD310}" destId="{F95BCAA5-BEC1-4B63-86C1-6C5DE2F0FABC}" srcOrd="0" destOrd="0" presId="urn:microsoft.com/office/officeart/2005/8/layout/hierarchy1"/>
    <dgm:cxn modelId="{03C2F755-C94B-4FE9-989A-55C986AB412A}" type="presOf" srcId="{EDFC9EBB-CE42-482B-8C20-E1D57145DD4F}" destId="{4782881C-0661-4420-8A56-B497167F9B9F}" srcOrd="0" destOrd="0" presId="urn:microsoft.com/office/officeart/2005/8/layout/hierarchy1"/>
    <dgm:cxn modelId="{E09B9979-063A-4617-A03F-7CB1A47E59F2}" type="presOf" srcId="{CE2EDC11-2E8F-45F6-BC72-29996F96D7C5}" destId="{1BFCD541-D57A-4F20-847D-A426715B95D9}" srcOrd="0" destOrd="0" presId="urn:microsoft.com/office/officeart/2005/8/layout/hierarchy1"/>
    <dgm:cxn modelId="{16F5637B-8BFD-4CF2-9F0C-106D73CEE0F5}" srcId="{39B41136-19D0-4578-BB97-93CD2FF24631}" destId="{C3DB546C-B312-48D6-A58F-59E1E8182FF6}" srcOrd="0" destOrd="0" parTransId="{E11B42D0-3A5E-463F-8FCE-D42B02E6950E}" sibTransId="{A431AC09-56F7-4D3D-A8F4-DDCA3B4E573F}"/>
    <dgm:cxn modelId="{86A7EC7E-6B0A-4B1E-887C-AF20C9D0B770}" type="presOf" srcId="{2C6B6C93-B3E9-4CB0-9C5D-532462EE10FF}" destId="{F159AF3D-0CC2-49FF-8466-7C031077E330}" srcOrd="0" destOrd="0" presId="urn:microsoft.com/office/officeart/2005/8/layout/hierarchy1"/>
    <dgm:cxn modelId="{37092A88-A5CA-44BB-BC74-A556A320E49E}" type="presOf" srcId="{39E2719B-94EC-4F81-835D-A24865DFDEEA}" destId="{33FB3AF4-0F43-47D2-89FF-37C5D047D1A1}" srcOrd="0" destOrd="0" presId="urn:microsoft.com/office/officeart/2005/8/layout/hierarchy1"/>
    <dgm:cxn modelId="{F736FC89-7DC6-4537-82B0-D6A314683D62}" type="presOf" srcId="{C3DB546C-B312-48D6-A58F-59E1E8182FF6}" destId="{C096A26C-C95F-4419-94F3-54F9838A4970}" srcOrd="0" destOrd="0" presId="urn:microsoft.com/office/officeart/2005/8/layout/hierarchy1"/>
    <dgm:cxn modelId="{C5AA3D94-508F-459B-AE01-5EE91683A370}" srcId="{EDFC9EBB-CE42-482B-8C20-E1D57145DD4F}" destId="{79AFB611-6AA7-4F14-B7B1-D4F3091F9054}" srcOrd="0" destOrd="0" parTransId="{19073CF4-4FD5-42BD-9929-ECD3BC25F096}" sibTransId="{6ADD16D2-BA45-43FF-85EE-FC8F111CBF9C}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82EE65B0-BF69-47FD-810C-DF220E8BE885}" type="presOf" srcId="{75669835-6F17-4B49-8A57-39C67C4521B4}" destId="{3F3EC41B-C323-484B-A0D5-EE5816595A74}" srcOrd="0" destOrd="0" presId="urn:microsoft.com/office/officeart/2005/8/layout/hierarchy1"/>
    <dgm:cxn modelId="{B025E0B4-4FCD-4C50-BB5E-196B0E5CF39D}" type="presOf" srcId="{194C8CA8-6FAA-4F5C-82D3-E2798B23ACFF}" destId="{9EF57332-024E-4EC8-ADF8-15A7300D7D06}" srcOrd="0" destOrd="0" presId="urn:microsoft.com/office/officeart/2005/8/layout/hierarchy1"/>
    <dgm:cxn modelId="{CC4898B7-E7DC-4409-9358-4ABCC125AB47}" type="presOf" srcId="{B9235139-3FAA-483C-88B2-260807F8C075}" destId="{2548A859-6C14-48B7-ACA2-758687DFEC0E}" srcOrd="0" destOrd="0" presId="urn:microsoft.com/office/officeart/2005/8/layout/hierarchy1"/>
    <dgm:cxn modelId="{A357E9C4-C0EC-491C-A553-62912C00AD46}" type="presOf" srcId="{FF865BF1-1B99-4EBE-B954-7996E03A10F8}" destId="{A73904FC-5A93-45C7-B9CF-C3160B1E8E14}" srcOrd="0" destOrd="0" presId="urn:microsoft.com/office/officeart/2005/8/layout/hierarchy1"/>
    <dgm:cxn modelId="{11577CD3-58A2-4584-90B2-C36E366E90B6}" type="presOf" srcId="{19073CF4-4FD5-42BD-9929-ECD3BC25F096}" destId="{8097E90D-65DD-466D-9552-DD2F548002AD}" srcOrd="0" destOrd="0" presId="urn:microsoft.com/office/officeart/2005/8/layout/hierarchy1"/>
    <dgm:cxn modelId="{CEE524D4-3B8C-4658-9CEF-65392C819151}" type="presOf" srcId="{98D054B6-CCC1-4D8D-AE71-CD0E9D68D218}" destId="{1B3D3629-BB5B-44B7-9AE2-12D474388B0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8AE0EFDD-7531-478E-8D8B-6F8FE2002222}" type="presOf" srcId="{0CDFB314-FF99-4529-ACE6-248BF0465A64}" destId="{9451C93F-0740-41E0-80BE-D135B709E7A9}" srcOrd="0" destOrd="0" presId="urn:microsoft.com/office/officeart/2005/8/layout/hierarchy1"/>
    <dgm:cxn modelId="{3326F4DD-6EB2-4BBD-B124-41912C146483}" type="presOf" srcId="{DA0928B0-C748-4E21-9D60-811581A6B8AE}" destId="{6B1093BD-BB7E-43B3-8383-FCCC3010A79E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1" destOrd="0" parTransId="{194C8CA8-6FAA-4F5C-82D3-E2798B23ACFF}" sibTransId="{6441824A-6C72-42B3-868B-4ACA76F6143B}"/>
    <dgm:cxn modelId="{F82E10F7-2700-4F56-ABBA-C9E06CC771D4}" type="presOf" srcId="{80C53CCB-801E-4DC6-98CE-6178078D314F}" destId="{6ED9CA9F-2FD6-44A8-978B-D560F76A212D}" srcOrd="0" destOrd="0" presId="urn:microsoft.com/office/officeart/2005/8/layout/hierarchy1"/>
    <dgm:cxn modelId="{85A77DF8-B0FB-472A-8B1B-51667BBADD11}" type="presOf" srcId="{5EB2E5AA-C35E-4ADD-AC6F-FBBF3D951E00}" destId="{2AF83FDD-4712-422A-B890-D9E1B99D8C01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8181FB0B-FDD6-44FF-A5BB-E49B1E18774D}" type="presParOf" srcId="{7128E1F2-56EA-4ABD-B4A1-07928E6493D6}" destId="{9451C93F-0740-41E0-80BE-D135B709E7A9}" srcOrd="0" destOrd="0" presId="urn:microsoft.com/office/officeart/2005/8/layout/hierarchy1"/>
    <dgm:cxn modelId="{8E5F2397-E351-4CAD-875C-D4CD738BC87B}" type="presParOf" srcId="{7128E1F2-56EA-4ABD-B4A1-07928E6493D6}" destId="{2CAE8A57-C0D3-415F-A049-B8AE03C371E6}" srcOrd="1" destOrd="0" presId="urn:microsoft.com/office/officeart/2005/8/layout/hierarchy1"/>
    <dgm:cxn modelId="{1FC9E240-E9FC-4159-9B60-7F00768BD5A1}" type="presParOf" srcId="{2CAE8A57-C0D3-415F-A049-B8AE03C371E6}" destId="{90A726C8-704B-4C29-997C-5A1D13B82561}" srcOrd="0" destOrd="0" presId="urn:microsoft.com/office/officeart/2005/8/layout/hierarchy1"/>
    <dgm:cxn modelId="{F8B22416-42F7-42C7-9752-64FBDEA282D9}" type="presParOf" srcId="{90A726C8-704B-4C29-997C-5A1D13B82561}" destId="{005D5901-DE29-48B2-B672-C5EEB6C01ADC}" srcOrd="0" destOrd="0" presId="urn:microsoft.com/office/officeart/2005/8/layout/hierarchy1"/>
    <dgm:cxn modelId="{F0B2DAA0-A84D-4E5D-8204-6A08533D9B8E}" type="presParOf" srcId="{90A726C8-704B-4C29-997C-5A1D13B82561}" destId="{33FB3AF4-0F43-47D2-89FF-37C5D047D1A1}" srcOrd="1" destOrd="0" presId="urn:microsoft.com/office/officeart/2005/8/layout/hierarchy1"/>
    <dgm:cxn modelId="{4B6C3722-FBE5-47CD-B0DC-939DC1298529}" type="presParOf" srcId="{2CAE8A57-C0D3-415F-A049-B8AE03C371E6}" destId="{8DD4A8AF-5813-4591-AE2B-357EA1E64B27}" srcOrd="1" destOrd="0" presId="urn:microsoft.com/office/officeart/2005/8/layout/hierarchy1"/>
    <dgm:cxn modelId="{015D6B20-B2A6-449E-BF19-38B81FC42CA3}" type="presParOf" srcId="{8DD4A8AF-5813-4591-AE2B-357EA1E64B27}" destId="{F95BCAA5-BEC1-4B63-86C1-6C5DE2F0FABC}" srcOrd="0" destOrd="0" presId="urn:microsoft.com/office/officeart/2005/8/layout/hierarchy1"/>
    <dgm:cxn modelId="{907E5294-FC03-48BB-BA41-D2AEAEAB853E}" type="presParOf" srcId="{8DD4A8AF-5813-4591-AE2B-357EA1E64B27}" destId="{A6347D10-9573-440C-9AA0-5042538551E8}" srcOrd="1" destOrd="0" presId="urn:microsoft.com/office/officeart/2005/8/layout/hierarchy1"/>
    <dgm:cxn modelId="{DA39F80A-1345-4830-97EE-620B908682DC}" type="presParOf" srcId="{A6347D10-9573-440C-9AA0-5042538551E8}" destId="{6BF25793-7C83-4383-85C2-1D2F9017751A}" srcOrd="0" destOrd="0" presId="urn:microsoft.com/office/officeart/2005/8/layout/hierarchy1"/>
    <dgm:cxn modelId="{22DECDAF-EBE1-40C2-9CE3-D31A38355CAE}" type="presParOf" srcId="{6BF25793-7C83-4383-85C2-1D2F9017751A}" destId="{3107FA83-BB4A-48F5-A77F-5F9A95036D0A}" srcOrd="0" destOrd="0" presId="urn:microsoft.com/office/officeart/2005/8/layout/hierarchy1"/>
    <dgm:cxn modelId="{F25FF862-9988-426A-92A2-A2E19075E407}" type="presParOf" srcId="{6BF25793-7C83-4383-85C2-1D2F9017751A}" destId="{2548A859-6C14-48B7-ACA2-758687DFEC0E}" srcOrd="1" destOrd="0" presId="urn:microsoft.com/office/officeart/2005/8/layout/hierarchy1"/>
    <dgm:cxn modelId="{2011D3E1-856A-446F-9084-D40F8F9515D5}" type="presParOf" srcId="{A6347D10-9573-440C-9AA0-5042538551E8}" destId="{F3B82705-5E6F-4346-B7B0-5561BF4901F8}" srcOrd="1" destOrd="0" presId="urn:microsoft.com/office/officeart/2005/8/layout/hierarchy1"/>
    <dgm:cxn modelId="{E9DB60FE-18D0-4507-840C-0BC6D95BCEFE}" type="presParOf" srcId="{7128E1F2-56EA-4ABD-B4A1-07928E6493D6}" destId="{9EF57332-024E-4EC8-ADF8-15A7300D7D06}" srcOrd="2" destOrd="0" presId="urn:microsoft.com/office/officeart/2005/8/layout/hierarchy1"/>
    <dgm:cxn modelId="{782F0409-F55C-44AF-B282-927943732B5E}" type="presParOf" srcId="{7128E1F2-56EA-4ABD-B4A1-07928E6493D6}" destId="{800013B3-7B2F-46B4-B69A-0B2E824B2639}" srcOrd="3" destOrd="0" presId="urn:microsoft.com/office/officeart/2005/8/layout/hierarchy1"/>
    <dgm:cxn modelId="{58F1CD29-18B4-4187-B4F8-2CD3B7C5CDE2}" type="presParOf" srcId="{800013B3-7B2F-46B4-B69A-0B2E824B2639}" destId="{D6EE8562-9A6A-4329-A3BC-ED180FE1D4E7}" srcOrd="0" destOrd="0" presId="urn:microsoft.com/office/officeart/2005/8/layout/hierarchy1"/>
    <dgm:cxn modelId="{1676AC3A-D702-4496-8F47-4EE790DADFB2}" type="presParOf" srcId="{D6EE8562-9A6A-4329-A3BC-ED180FE1D4E7}" destId="{9149BA31-5F62-4511-BAE2-D06FC23650AB}" srcOrd="0" destOrd="0" presId="urn:microsoft.com/office/officeart/2005/8/layout/hierarchy1"/>
    <dgm:cxn modelId="{B44B73FD-5A7F-4F0D-9188-18037D106A3C}" type="presParOf" srcId="{D6EE8562-9A6A-4329-A3BC-ED180FE1D4E7}" destId="{6ED9CA9F-2FD6-44A8-978B-D560F76A212D}" srcOrd="1" destOrd="0" presId="urn:microsoft.com/office/officeart/2005/8/layout/hierarchy1"/>
    <dgm:cxn modelId="{836FE10F-2217-46F8-B53A-76157FA72866}" type="presParOf" srcId="{800013B3-7B2F-46B4-B69A-0B2E824B2639}" destId="{C0F23513-2C2A-42C6-8327-02E70BE30E9C}" srcOrd="1" destOrd="0" presId="urn:microsoft.com/office/officeart/2005/8/layout/hierarchy1"/>
    <dgm:cxn modelId="{BCEF123E-44C5-45EC-B1F5-8109F3518E63}" type="presParOf" srcId="{C0F23513-2C2A-42C6-8327-02E70BE30E9C}" destId="{23B726E2-3B21-4BB9-9C80-AA1EEC6E3BCE}" srcOrd="0" destOrd="0" presId="urn:microsoft.com/office/officeart/2005/8/layout/hierarchy1"/>
    <dgm:cxn modelId="{660F196E-AC0F-4C3B-8291-4B1D5A53A09C}" type="presParOf" srcId="{C0F23513-2C2A-42C6-8327-02E70BE30E9C}" destId="{B40FAC62-455D-46B1-939C-8F67A855A8FA}" srcOrd="1" destOrd="0" presId="urn:microsoft.com/office/officeart/2005/8/layout/hierarchy1"/>
    <dgm:cxn modelId="{1E8DAF86-95DF-47CB-B55A-7C346384FE0D}" type="presParOf" srcId="{B40FAC62-455D-46B1-939C-8F67A855A8FA}" destId="{8DC0A374-454D-4A73-A25E-5BE404C2703D}" srcOrd="0" destOrd="0" presId="urn:microsoft.com/office/officeart/2005/8/layout/hierarchy1"/>
    <dgm:cxn modelId="{21D62023-4D8E-4B4A-B1A0-9E4E432FFFD8}" type="presParOf" srcId="{8DC0A374-454D-4A73-A25E-5BE404C2703D}" destId="{C7255538-6C64-4D4E-AED1-678775A090ED}" srcOrd="0" destOrd="0" presId="urn:microsoft.com/office/officeart/2005/8/layout/hierarchy1"/>
    <dgm:cxn modelId="{ADB77E1A-C473-491E-91BD-455944947237}" type="presParOf" srcId="{8DC0A374-454D-4A73-A25E-5BE404C2703D}" destId="{2AF83FDD-4712-422A-B890-D9E1B99D8C01}" srcOrd="1" destOrd="0" presId="urn:microsoft.com/office/officeart/2005/8/layout/hierarchy1"/>
    <dgm:cxn modelId="{DAF06AC5-479E-42BD-8070-0AC4CB911137}" type="presParOf" srcId="{B40FAC62-455D-46B1-939C-8F67A855A8FA}" destId="{1FF0DEE8-A038-4BA4-BD0A-822000312E04}" srcOrd="1" destOrd="0" presId="urn:microsoft.com/office/officeart/2005/8/layout/hierarchy1"/>
    <dgm:cxn modelId="{8AA3EC06-3AD7-4455-BF1B-64B660B8E256}" type="presParOf" srcId="{C0F23513-2C2A-42C6-8327-02E70BE30E9C}" destId="{6B1093BD-BB7E-43B3-8383-FCCC3010A79E}" srcOrd="2" destOrd="0" presId="urn:microsoft.com/office/officeart/2005/8/layout/hierarchy1"/>
    <dgm:cxn modelId="{F52A2EF1-18A8-4A18-87DE-23A0B09E1CCC}" type="presParOf" srcId="{C0F23513-2C2A-42C6-8327-02E70BE30E9C}" destId="{47007DCF-E3FE-4305-B91B-75C73F957772}" srcOrd="3" destOrd="0" presId="urn:microsoft.com/office/officeart/2005/8/layout/hierarchy1"/>
    <dgm:cxn modelId="{79505B52-6486-482C-ACF1-046A09292CDE}" type="presParOf" srcId="{47007DCF-E3FE-4305-B91B-75C73F957772}" destId="{BFAECD68-0529-4F21-9D3C-FC036F9DFBF2}" srcOrd="0" destOrd="0" presId="urn:microsoft.com/office/officeart/2005/8/layout/hierarchy1"/>
    <dgm:cxn modelId="{FDBAFA60-245B-400B-9A3D-92448EACD21C}" type="presParOf" srcId="{BFAECD68-0529-4F21-9D3C-FC036F9DFBF2}" destId="{7DD6AFA3-E2B2-4470-A94A-B127DA6D1294}" srcOrd="0" destOrd="0" presId="urn:microsoft.com/office/officeart/2005/8/layout/hierarchy1"/>
    <dgm:cxn modelId="{9EC7ED32-AF6D-4534-BCF0-31A09DD91091}" type="presParOf" srcId="{BFAECD68-0529-4F21-9D3C-FC036F9DFBF2}" destId="{0FDDA1AE-8226-424D-B1DB-D8798F995860}" srcOrd="1" destOrd="0" presId="urn:microsoft.com/office/officeart/2005/8/layout/hierarchy1"/>
    <dgm:cxn modelId="{87B40358-7FC9-4E13-986B-B8B035E8440B}" type="presParOf" srcId="{47007DCF-E3FE-4305-B91B-75C73F957772}" destId="{C19B3195-1CEB-403D-BE74-3B03915BD210}" srcOrd="1" destOrd="0" presId="urn:microsoft.com/office/officeart/2005/8/layout/hierarchy1"/>
    <dgm:cxn modelId="{C8B72644-3230-4E70-A15E-2107A302DC4F}" type="presParOf" srcId="{AF4C9360-1E5B-4016-8ACE-B13A8CBDFF94}" destId="{1B3D3629-BB5B-44B7-9AE2-12D474388B0D}" srcOrd="2" destOrd="0" presId="urn:microsoft.com/office/officeart/2005/8/layout/hierarchy1"/>
    <dgm:cxn modelId="{8CA43966-A998-4670-B2A6-82F09E84B35D}" type="presParOf" srcId="{AF4C9360-1E5B-4016-8ACE-B13A8CBDFF94}" destId="{A603B1C0-E212-4689-AD3C-5B35E5C02779}" srcOrd="3" destOrd="0" presId="urn:microsoft.com/office/officeart/2005/8/layout/hierarchy1"/>
    <dgm:cxn modelId="{D9AABCD3-8BBA-4638-AF61-9C62A6C258C3}" type="presParOf" srcId="{A603B1C0-E212-4689-AD3C-5B35E5C02779}" destId="{0EFC0D46-4985-41CA-A34E-A7869CF543B5}" srcOrd="0" destOrd="0" presId="urn:microsoft.com/office/officeart/2005/8/layout/hierarchy1"/>
    <dgm:cxn modelId="{B315DE77-B719-4322-BCE6-2DDDA6DF746B}" type="presParOf" srcId="{0EFC0D46-4985-41CA-A34E-A7869CF543B5}" destId="{39418108-7495-4C7E-8B56-B722CE4BF429}" srcOrd="0" destOrd="0" presId="urn:microsoft.com/office/officeart/2005/8/layout/hierarchy1"/>
    <dgm:cxn modelId="{39C2CFFE-D506-443A-AB44-F6304B022060}" type="presParOf" srcId="{0EFC0D46-4985-41CA-A34E-A7869CF543B5}" destId="{28C2D025-70BD-424F-A54F-7E281B1DCB8C}" srcOrd="1" destOrd="0" presId="urn:microsoft.com/office/officeart/2005/8/layout/hierarchy1"/>
    <dgm:cxn modelId="{B9DA3C4B-5FCA-4CCA-86FD-6A3FC35E796B}" type="presParOf" srcId="{A603B1C0-E212-4689-AD3C-5B35E5C02779}" destId="{CE79E329-2E84-4F4F-973E-3CDA99F0499C}" srcOrd="1" destOrd="0" presId="urn:microsoft.com/office/officeart/2005/8/layout/hierarchy1"/>
    <dgm:cxn modelId="{17531DD9-43CB-4705-9283-0B339A248D9F}" type="presParOf" srcId="{CE79E329-2E84-4F4F-973E-3CDA99F0499C}" destId="{BB247708-03D5-405C-A16C-4ED87E262C80}" srcOrd="0" destOrd="0" presId="urn:microsoft.com/office/officeart/2005/8/layout/hierarchy1"/>
    <dgm:cxn modelId="{45BA9C7A-2D5B-42B2-B769-EFDFFCCE24DA}" type="presParOf" srcId="{CE79E329-2E84-4F4F-973E-3CDA99F0499C}" destId="{6292C486-6327-4354-BDD6-6CF3C7266342}" srcOrd="1" destOrd="0" presId="urn:microsoft.com/office/officeart/2005/8/layout/hierarchy1"/>
    <dgm:cxn modelId="{015E165B-03F2-428C-A708-EC424507D58F}" type="presParOf" srcId="{6292C486-6327-4354-BDD6-6CF3C7266342}" destId="{808B2787-6650-4941-8DD8-18A1A37DD57E}" srcOrd="0" destOrd="0" presId="urn:microsoft.com/office/officeart/2005/8/layout/hierarchy1"/>
    <dgm:cxn modelId="{C8D4A10C-A605-4F73-A1BF-03ED50FB1CEE}" type="presParOf" srcId="{808B2787-6650-4941-8DD8-18A1A37DD57E}" destId="{5F89EE0F-4B47-40BA-A6BF-5F2F3F7CEBF0}" srcOrd="0" destOrd="0" presId="urn:microsoft.com/office/officeart/2005/8/layout/hierarchy1"/>
    <dgm:cxn modelId="{0E759037-49C6-46C3-88FF-DC31B1AF8DA0}" type="presParOf" srcId="{808B2787-6650-4941-8DD8-18A1A37DD57E}" destId="{881302C9-FB18-41B0-A092-F8B9F19FC748}" srcOrd="1" destOrd="0" presId="urn:microsoft.com/office/officeart/2005/8/layout/hierarchy1"/>
    <dgm:cxn modelId="{E1EB3328-C37A-4201-9C88-D6004E8F6054}" type="presParOf" srcId="{6292C486-6327-4354-BDD6-6CF3C7266342}" destId="{D49C67FB-0E77-4252-BFFA-27C6C6153251}" srcOrd="1" destOrd="0" presId="urn:microsoft.com/office/officeart/2005/8/layout/hierarchy1"/>
    <dgm:cxn modelId="{1D6F305A-7B39-4CBA-BB22-D6C39477F0EA}" type="presParOf" srcId="{AF4C9360-1E5B-4016-8ACE-B13A8CBDFF94}" destId="{6F6FC5CA-47DD-4C32-8E4C-6382D3DF10CB}" srcOrd="4" destOrd="0" presId="urn:microsoft.com/office/officeart/2005/8/layout/hierarchy1"/>
    <dgm:cxn modelId="{ECC90C58-DBA9-4F6B-AB39-D3D894CB4BAA}" type="presParOf" srcId="{AF4C9360-1E5B-4016-8ACE-B13A8CBDFF94}" destId="{DE02C964-C223-4F0B-AE32-60424DCE1970}" srcOrd="5" destOrd="0" presId="urn:microsoft.com/office/officeart/2005/8/layout/hierarchy1"/>
    <dgm:cxn modelId="{382C9DF9-EA51-4F96-922F-E64BFDA8103A}" type="presParOf" srcId="{DE02C964-C223-4F0B-AE32-60424DCE1970}" destId="{620A03D7-250A-49BA-9E3C-23A87EBF8FB3}" srcOrd="0" destOrd="0" presId="urn:microsoft.com/office/officeart/2005/8/layout/hierarchy1"/>
    <dgm:cxn modelId="{A7B0706D-D917-4822-B3DC-9BDA9253DC7A}" type="presParOf" srcId="{620A03D7-250A-49BA-9E3C-23A87EBF8FB3}" destId="{490EA877-B496-4EB2-BB32-D5EF04F5B028}" srcOrd="0" destOrd="0" presId="urn:microsoft.com/office/officeart/2005/8/layout/hierarchy1"/>
    <dgm:cxn modelId="{409DEA06-3E58-4110-B21E-1BF67F670460}" type="presParOf" srcId="{620A03D7-250A-49BA-9E3C-23A87EBF8FB3}" destId="{4782881C-0661-4420-8A56-B497167F9B9F}" srcOrd="1" destOrd="0" presId="urn:microsoft.com/office/officeart/2005/8/layout/hierarchy1"/>
    <dgm:cxn modelId="{88BF0483-3B02-45AB-8B02-7A801CE8F607}" type="presParOf" srcId="{DE02C964-C223-4F0B-AE32-60424DCE1970}" destId="{24C64FE4-59A4-4696-831F-0B843D5786EB}" srcOrd="1" destOrd="0" presId="urn:microsoft.com/office/officeart/2005/8/layout/hierarchy1"/>
    <dgm:cxn modelId="{62660216-AC66-49D2-A936-EA0C68F603E2}" type="presParOf" srcId="{24C64FE4-59A4-4696-831F-0B843D5786EB}" destId="{8097E90D-65DD-466D-9552-DD2F548002AD}" srcOrd="0" destOrd="0" presId="urn:microsoft.com/office/officeart/2005/8/layout/hierarchy1"/>
    <dgm:cxn modelId="{DE2E2D6F-7E59-4233-AA4D-3CEC6818C2D1}" type="presParOf" srcId="{24C64FE4-59A4-4696-831F-0B843D5786EB}" destId="{3E6CD48A-86AD-4EA8-9DBB-ED9FE887433A}" srcOrd="1" destOrd="0" presId="urn:microsoft.com/office/officeart/2005/8/layout/hierarchy1"/>
    <dgm:cxn modelId="{F129A171-73D3-4428-B670-391C9FF7BB94}" type="presParOf" srcId="{3E6CD48A-86AD-4EA8-9DBB-ED9FE887433A}" destId="{C8DA7C98-300E-406A-A958-D100490A097F}" srcOrd="0" destOrd="0" presId="urn:microsoft.com/office/officeart/2005/8/layout/hierarchy1"/>
    <dgm:cxn modelId="{4C4EC655-0F21-4044-8030-A5C23054773E}" type="presParOf" srcId="{C8DA7C98-300E-406A-A958-D100490A097F}" destId="{75CDFADB-537A-4E19-8A4A-250A6EEE7E68}" srcOrd="0" destOrd="0" presId="urn:microsoft.com/office/officeart/2005/8/layout/hierarchy1"/>
    <dgm:cxn modelId="{2A71E949-7F5F-4A52-844B-8CFD04B93DE1}" type="presParOf" srcId="{C8DA7C98-300E-406A-A958-D100490A097F}" destId="{BF61C298-1A64-4DFB-A00A-ECADB9CDFFCA}" srcOrd="1" destOrd="0" presId="urn:microsoft.com/office/officeart/2005/8/layout/hierarchy1"/>
    <dgm:cxn modelId="{DB4730C9-06FF-427F-80AB-869C3AF10C2D}" type="presParOf" srcId="{3E6CD48A-86AD-4EA8-9DBB-ED9FE887433A}" destId="{C0475AE6-0E49-4A6B-9D54-480B9D2AA566}" srcOrd="1" destOrd="0" presId="urn:microsoft.com/office/officeart/2005/8/layout/hierarchy1"/>
    <dgm:cxn modelId="{DE443128-C63F-47D1-A10D-4F59C68F9B11}" type="presParOf" srcId="{C0475AE6-0E49-4A6B-9D54-480B9D2AA566}" destId="{2EB7FFE4-F363-44DF-83DE-8770B4AF294B}" srcOrd="0" destOrd="0" presId="urn:microsoft.com/office/officeart/2005/8/layout/hierarchy1"/>
    <dgm:cxn modelId="{AA7AB3AE-863A-4620-8DE3-3731FAB1EA66}" type="presParOf" srcId="{C0475AE6-0E49-4A6B-9D54-480B9D2AA566}" destId="{3F51315F-665E-4AD7-8106-FB2B4844FF43}" srcOrd="1" destOrd="0" presId="urn:microsoft.com/office/officeart/2005/8/layout/hierarchy1"/>
    <dgm:cxn modelId="{70707E74-AF22-42A0-8A20-C501BDED3878}" type="presParOf" srcId="{3F51315F-665E-4AD7-8106-FB2B4844FF43}" destId="{0D3BF33A-15D4-4CE7-98B6-16523D214FF5}" srcOrd="0" destOrd="0" presId="urn:microsoft.com/office/officeart/2005/8/layout/hierarchy1"/>
    <dgm:cxn modelId="{6FCE6B1E-5C94-48C7-B880-B0677BC4E352}" type="presParOf" srcId="{0D3BF33A-15D4-4CE7-98B6-16523D214FF5}" destId="{DD699B54-6018-4637-8528-AD55A64D4A59}" srcOrd="0" destOrd="0" presId="urn:microsoft.com/office/officeart/2005/8/layout/hierarchy1"/>
    <dgm:cxn modelId="{5F11BB1E-3451-40A0-98C1-6217BB9ECBC2}" type="presParOf" srcId="{0D3BF33A-15D4-4CE7-98B6-16523D214FF5}" destId="{1BFCD541-D57A-4F20-847D-A426715B95D9}" srcOrd="1" destOrd="0" presId="urn:microsoft.com/office/officeart/2005/8/layout/hierarchy1"/>
    <dgm:cxn modelId="{2509ADC2-1D8A-4528-84BF-6F0176A5B6C8}" type="presParOf" srcId="{3F51315F-665E-4AD7-8106-FB2B4844FF43}" destId="{79E6192A-E6BF-4202-84A0-66E90AF796B9}" srcOrd="1" destOrd="0" presId="urn:microsoft.com/office/officeart/2005/8/layout/hierarchy1"/>
    <dgm:cxn modelId="{6E53244E-B2E2-449D-ABF5-8A0C70A3CA5E}" type="presParOf" srcId="{AF4C9360-1E5B-4016-8ACE-B13A8CBDFF94}" destId="{F159AF3D-0CC2-49FF-8466-7C031077E330}" srcOrd="6" destOrd="0" presId="urn:microsoft.com/office/officeart/2005/8/layout/hierarchy1"/>
    <dgm:cxn modelId="{E5C22015-A09F-4AB9-A22F-B57EA5FEA2DF}" type="presParOf" srcId="{AF4C9360-1E5B-4016-8ACE-B13A8CBDFF94}" destId="{C42A991B-F839-456A-9B22-CD35943F3A85}" srcOrd="7" destOrd="0" presId="urn:microsoft.com/office/officeart/2005/8/layout/hierarchy1"/>
    <dgm:cxn modelId="{A9B78ACD-2CC8-433C-BC81-A670FBED6C4D}" type="presParOf" srcId="{C42A991B-F839-456A-9B22-CD35943F3A85}" destId="{89B03D9E-53ED-4E7A-B0AA-C0AC4A2AE0A1}" srcOrd="0" destOrd="0" presId="urn:microsoft.com/office/officeart/2005/8/layout/hierarchy1"/>
    <dgm:cxn modelId="{6E60914F-63F2-495E-A6B2-C605C315E0F5}" type="presParOf" srcId="{89B03D9E-53ED-4E7A-B0AA-C0AC4A2AE0A1}" destId="{844A93A2-7F70-41AD-8516-1CA63BEA0163}" srcOrd="0" destOrd="0" presId="urn:microsoft.com/office/officeart/2005/8/layout/hierarchy1"/>
    <dgm:cxn modelId="{F843AFE4-65CA-4586-8376-8243A81016D6}" type="presParOf" srcId="{89B03D9E-53ED-4E7A-B0AA-C0AC4A2AE0A1}" destId="{A73904FC-5A93-45C7-B9CF-C3160B1E8E14}" srcOrd="1" destOrd="0" presId="urn:microsoft.com/office/officeart/2005/8/layout/hierarchy1"/>
    <dgm:cxn modelId="{255AEAA8-472B-47F3-81E4-95E87EDD4399}" type="presParOf" srcId="{C42A991B-F839-456A-9B22-CD35943F3A85}" destId="{1A36F77B-79D5-49DF-A999-E159B1DF374D}" srcOrd="1" destOrd="0" presId="urn:microsoft.com/office/officeart/2005/8/layout/hierarchy1"/>
    <dgm:cxn modelId="{3AA6B0B4-3E83-4224-806D-6D80469BFBD5}" type="presParOf" srcId="{1A36F77B-79D5-49DF-A999-E159B1DF374D}" destId="{3F3EC41B-C323-484B-A0D5-EE5816595A74}" srcOrd="0" destOrd="0" presId="urn:microsoft.com/office/officeart/2005/8/layout/hierarchy1"/>
    <dgm:cxn modelId="{BC428DE9-1327-47EA-BCB7-10D82B40A024}" type="presParOf" srcId="{1A36F77B-79D5-49DF-A999-E159B1DF374D}" destId="{BC6832D3-085D-4ACA-9A6D-4C5A1C63F265}" srcOrd="1" destOrd="0" presId="urn:microsoft.com/office/officeart/2005/8/layout/hierarchy1"/>
    <dgm:cxn modelId="{9C7FCFC8-CE1F-4F58-943B-E17A2F1920B3}" type="presParOf" srcId="{BC6832D3-085D-4ACA-9A6D-4C5A1C63F265}" destId="{C8118DE7-3490-4E9B-A547-3A7D0B3DE168}" srcOrd="0" destOrd="0" presId="urn:microsoft.com/office/officeart/2005/8/layout/hierarchy1"/>
    <dgm:cxn modelId="{0470FBE6-8571-4DC1-B7EB-EA446AD25BAE}" type="presParOf" srcId="{C8118DE7-3490-4E9B-A547-3A7D0B3DE168}" destId="{144B0209-0618-4490-9FBB-E802CD5396E1}" srcOrd="0" destOrd="0" presId="urn:microsoft.com/office/officeart/2005/8/layout/hierarchy1"/>
    <dgm:cxn modelId="{6F110635-D80A-48A8-8635-95B1091FE98A}" type="presParOf" srcId="{C8118DE7-3490-4E9B-A547-3A7D0B3DE168}" destId="{B4EAAA88-B780-4B16-89F3-782285F0999A}" srcOrd="1" destOrd="0" presId="urn:microsoft.com/office/officeart/2005/8/layout/hierarchy1"/>
    <dgm:cxn modelId="{930E66BF-8951-48AB-A54B-03B4144B0CD1}" type="presParOf" srcId="{BC6832D3-085D-4ACA-9A6D-4C5A1C63F265}" destId="{F66D6766-A5D5-4F9F-9C24-A1F146091D0B}" srcOrd="1" destOrd="0" presId="urn:microsoft.com/office/officeart/2005/8/layout/hierarchy1"/>
    <dgm:cxn modelId="{B5A63BBB-8E3F-4F26-A34E-202F95A73737}" type="presParOf" srcId="{F66D6766-A5D5-4F9F-9C24-A1F146091D0B}" destId="{514891A9-B4C4-4FFB-BB62-E47DE892F640}" srcOrd="0" destOrd="0" presId="urn:microsoft.com/office/officeart/2005/8/layout/hierarchy1"/>
    <dgm:cxn modelId="{07C8D70F-9580-4829-9E21-49362E2DE4B6}" type="presParOf" srcId="{F66D6766-A5D5-4F9F-9C24-A1F146091D0B}" destId="{DDAC9C96-202D-40B0-85EF-0F018CC8C490}" srcOrd="1" destOrd="0" presId="urn:microsoft.com/office/officeart/2005/8/layout/hierarchy1"/>
    <dgm:cxn modelId="{93387A7F-BE52-49EE-9CDC-405FC569CB84}" type="presParOf" srcId="{DDAC9C96-202D-40B0-85EF-0F018CC8C490}" destId="{B8219AC3-78E4-4D99-A928-871E47C90299}" srcOrd="0" destOrd="0" presId="urn:microsoft.com/office/officeart/2005/8/layout/hierarchy1"/>
    <dgm:cxn modelId="{7DBC9F91-454C-4049-8FF0-6176EB145224}" type="presParOf" srcId="{B8219AC3-78E4-4D99-A928-871E47C90299}" destId="{BF043688-72A5-4CC1-A2FD-A1784B0D1E50}" srcOrd="0" destOrd="0" presId="urn:microsoft.com/office/officeart/2005/8/layout/hierarchy1"/>
    <dgm:cxn modelId="{11DBA3E8-02CD-41D7-B7D8-DA605C11896E}" type="presParOf" srcId="{B8219AC3-78E4-4D99-A928-871E47C90299}" destId="{C096A26C-C95F-4419-94F3-54F9838A4970}" srcOrd="1" destOrd="0" presId="urn:microsoft.com/office/officeart/2005/8/layout/hierarchy1"/>
    <dgm:cxn modelId="{1AC28842-0985-45F7-9054-8A8AEC01D3A2}" type="presParOf" srcId="{DDAC9C96-202D-40B0-85EF-0F018CC8C490}" destId="{69336247-E665-42F2-978F-B657AC46D9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EF9E-30C5-466C-80BA-3A8F64CC44C5}">
      <dsp:nvSpPr>
        <dsp:cNvPr id="0" name=""/>
        <dsp:cNvSpPr/>
      </dsp:nvSpPr>
      <dsp:spPr>
        <a:xfrm>
          <a:off x="6156349" y="1027603"/>
          <a:ext cx="1976809" cy="47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57"/>
              </a:lnTo>
              <a:lnTo>
                <a:pt x="1976809" y="320557"/>
              </a:lnTo>
              <a:lnTo>
                <a:pt x="1976809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73DE2-E0C6-4FAF-B55F-9564B8B461F1}">
      <dsp:nvSpPr>
        <dsp:cNvPr id="0" name=""/>
        <dsp:cNvSpPr/>
      </dsp:nvSpPr>
      <dsp:spPr>
        <a:xfrm>
          <a:off x="6110629" y="1027603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B830B-8BD7-4E04-B207-297374A531D9}">
      <dsp:nvSpPr>
        <dsp:cNvPr id="0" name=""/>
        <dsp:cNvSpPr/>
      </dsp:nvSpPr>
      <dsp:spPr>
        <a:xfrm>
          <a:off x="4179540" y="4022469"/>
          <a:ext cx="1976809" cy="47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57"/>
              </a:lnTo>
              <a:lnTo>
                <a:pt x="1976809" y="320557"/>
              </a:lnTo>
              <a:lnTo>
                <a:pt x="1976809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E0A66-3397-48BA-8ECD-DB6E06CEAA2E}">
      <dsp:nvSpPr>
        <dsp:cNvPr id="0" name=""/>
        <dsp:cNvSpPr/>
      </dsp:nvSpPr>
      <dsp:spPr>
        <a:xfrm>
          <a:off x="4133820" y="4022469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EDA3B-4B2A-4BAE-AC44-0DE8972D0BA4}">
      <dsp:nvSpPr>
        <dsp:cNvPr id="0" name=""/>
        <dsp:cNvSpPr/>
      </dsp:nvSpPr>
      <dsp:spPr>
        <a:xfrm>
          <a:off x="2202730" y="4022469"/>
          <a:ext cx="1976809" cy="470390"/>
        </a:xfrm>
        <a:custGeom>
          <a:avLst/>
          <a:gdLst/>
          <a:ahLst/>
          <a:cxnLst/>
          <a:rect l="0" t="0" r="0" b="0"/>
          <a:pathLst>
            <a:path>
              <a:moveTo>
                <a:pt x="1976809" y="0"/>
              </a:moveTo>
              <a:lnTo>
                <a:pt x="1976809" y="320557"/>
              </a:lnTo>
              <a:lnTo>
                <a:pt x="0" y="320557"/>
              </a:lnTo>
              <a:lnTo>
                <a:pt x="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409C-F7B4-4F55-8F03-A24491E71C65}">
      <dsp:nvSpPr>
        <dsp:cNvPr id="0" name=""/>
        <dsp:cNvSpPr/>
      </dsp:nvSpPr>
      <dsp:spPr>
        <a:xfrm>
          <a:off x="4133820" y="2525036"/>
          <a:ext cx="91440" cy="470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8C11F-B25E-4EB7-A7C0-1CEB24E9D477}">
      <dsp:nvSpPr>
        <dsp:cNvPr id="0" name=""/>
        <dsp:cNvSpPr/>
      </dsp:nvSpPr>
      <dsp:spPr>
        <a:xfrm>
          <a:off x="4179540" y="1027603"/>
          <a:ext cx="1976809" cy="470390"/>
        </a:xfrm>
        <a:custGeom>
          <a:avLst/>
          <a:gdLst/>
          <a:ahLst/>
          <a:cxnLst/>
          <a:rect l="0" t="0" r="0" b="0"/>
          <a:pathLst>
            <a:path>
              <a:moveTo>
                <a:pt x="1976809" y="0"/>
              </a:moveTo>
              <a:lnTo>
                <a:pt x="1976809" y="320557"/>
              </a:lnTo>
              <a:lnTo>
                <a:pt x="0" y="320557"/>
              </a:lnTo>
              <a:lnTo>
                <a:pt x="0" y="47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CAD85-9E1D-4090-98F7-96F4C630858F}">
      <dsp:nvSpPr>
        <dsp:cNvPr id="0" name=""/>
        <dsp:cNvSpPr/>
      </dsp:nvSpPr>
      <dsp:spPr>
        <a:xfrm>
          <a:off x="5347654" y="560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095D1-F720-49D1-BE61-8ADCA44A5DA8}">
      <dsp:nvSpPr>
        <dsp:cNvPr id="0" name=""/>
        <dsp:cNvSpPr/>
      </dsp:nvSpPr>
      <dsp:spPr>
        <a:xfrm>
          <a:off x="5527364" y="171285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קידושין\אירוסין</a:t>
          </a:r>
          <a:br>
            <a:rPr lang="en-US" sz="1500" kern="1200" dirty="0"/>
          </a:br>
          <a:r>
            <a:rPr lang="en-US" sz="1500" kern="1200" dirty="0"/>
            <a:t>Why What How</a:t>
          </a:r>
          <a:endParaRPr lang="en-IL" sz="1500" kern="1200" dirty="0"/>
        </a:p>
      </dsp:txBody>
      <dsp:txXfrm>
        <a:off x="5557445" y="201366"/>
        <a:ext cx="1557227" cy="966880"/>
      </dsp:txXfrm>
    </dsp:sp>
    <dsp:sp modelId="{E9E910D0-C802-4B88-9795-4C4C1D0995C2}">
      <dsp:nvSpPr>
        <dsp:cNvPr id="0" name=""/>
        <dsp:cNvSpPr/>
      </dsp:nvSpPr>
      <dsp:spPr>
        <a:xfrm>
          <a:off x="3370845" y="1497993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EDB24-020A-429B-932E-9E2F4271412A}">
      <dsp:nvSpPr>
        <dsp:cNvPr id="0" name=""/>
        <dsp:cNvSpPr/>
      </dsp:nvSpPr>
      <dsp:spPr>
        <a:xfrm>
          <a:off x="3550555" y="1668718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Why- Why does the Torah introduce </a:t>
          </a:r>
          <a:r>
            <a:rPr lang="he-IL" sz="1500" kern="1200" dirty="0"/>
            <a:t>אירוסין</a:t>
          </a:r>
          <a:endParaRPr lang="en-IL" sz="1500" kern="1200" dirty="0"/>
        </a:p>
      </dsp:txBody>
      <dsp:txXfrm>
        <a:off x="3580636" y="1698799"/>
        <a:ext cx="1557227" cy="966880"/>
      </dsp:txXfrm>
    </dsp:sp>
    <dsp:sp modelId="{E2204E24-DA26-41FD-8089-83DDE437BFD5}">
      <dsp:nvSpPr>
        <dsp:cNvPr id="0" name=""/>
        <dsp:cNvSpPr/>
      </dsp:nvSpPr>
      <dsp:spPr>
        <a:xfrm>
          <a:off x="3370845" y="2995427"/>
          <a:ext cx="1617389" cy="102704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E7003-39DD-423B-93E7-0771DFBD62BE}">
      <dsp:nvSpPr>
        <dsp:cNvPr id="0" name=""/>
        <dsp:cNvSpPr/>
      </dsp:nvSpPr>
      <dsp:spPr>
        <a:xfrm>
          <a:off x="3550555" y="3166151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Creating Commitment and Sanctity </a:t>
          </a:r>
          <a:endParaRPr lang="en-IL" sz="1500" kern="1200" dirty="0"/>
        </a:p>
      </dsp:txBody>
      <dsp:txXfrm>
        <a:off x="3580636" y="3196232"/>
        <a:ext cx="1557227" cy="966880"/>
      </dsp:txXfrm>
    </dsp:sp>
    <dsp:sp modelId="{AEDD79F2-F7AA-4E5C-B76E-91B82EB46862}">
      <dsp:nvSpPr>
        <dsp:cNvPr id="0" name=""/>
        <dsp:cNvSpPr/>
      </dsp:nvSpPr>
      <dsp:spPr>
        <a:xfrm>
          <a:off x="1394035" y="4492860"/>
          <a:ext cx="1617389" cy="102704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A6BB5-6EED-4D82-BFA4-65678B9EC282}">
      <dsp:nvSpPr>
        <dsp:cNvPr id="0" name=""/>
        <dsp:cNvSpPr/>
      </dsp:nvSpPr>
      <dsp:spPr>
        <a:xfrm>
          <a:off x="1573745" y="4663584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דרך איסור וקנין קודם האישות- רמב"ם</a:t>
          </a:r>
          <a:endParaRPr lang="en-IL" sz="1500" kern="1200" dirty="0"/>
        </a:p>
      </dsp:txBody>
      <dsp:txXfrm>
        <a:off x="1603826" y="4693665"/>
        <a:ext cx="1557227" cy="966880"/>
      </dsp:txXfrm>
    </dsp:sp>
    <dsp:sp modelId="{E9A031B5-BA45-45F3-995B-50CCA7F3CD3F}">
      <dsp:nvSpPr>
        <dsp:cNvPr id="0" name=""/>
        <dsp:cNvSpPr/>
      </dsp:nvSpPr>
      <dsp:spPr>
        <a:xfrm>
          <a:off x="3370845" y="4492860"/>
          <a:ext cx="1617389" cy="102704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8205F-037A-4ED6-89BF-CAF4D76400F9}">
      <dsp:nvSpPr>
        <dsp:cNvPr id="0" name=""/>
        <dsp:cNvSpPr/>
      </dsp:nvSpPr>
      <dsp:spPr>
        <a:xfrm>
          <a:off x="3550555" y="4663584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By formalizing the Marriage process- </a:t>
          </a:r>
          <a:r>
            <a:rPr lang="he-IL" sz="1500" kern="1200" dirty="0"/>
            <a:t>סמ"ק</a:t>
          </a:r>
          <a:endParaRPr lang="en-IL" sz="1500" kern="1200" dirty="0"/>
        </a:p>
      </dsp:txBody>
      <dsp:txXfrm>
        <a:off x="3580636" y="4693665"/>
        <a:ext cx="1557227" cy="966880"/>
      </dsp:txXfrm>
    </dsp:sp>
    <dsp:sp modelId="{530E638E-A896-40F7-AFB2-BDECED12086B}">
      <dsp:nvSpPr>
        <dsp:cNvPr id="0" name=""/>
        <dsp:cNvSpPr/>
      </dsp:nvSpPr>
      <dsp:spPr>
        <a:xfrm>
          <a:off x="5347654" y="4492860"/>
          <a:ext cx="1617389" cy="102704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E0360-0FD6-47D1-B88C-F5A2C1B3CC0A}">
      <dsp:nvSpPr>
        <dsp:cNvPr id="0" name=""/>
        <dsp:cNvSpPr/>
      </dsp:nvSpPr>
      <dsp:spPr>
        <a:xfrm>
          <a:off x="5527364" y="4663584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Creating repercussions and consequences</a:t>
          </a:r>
          <a:endParaRPr lang="en-IL" sz="1500" kern="1200" dirty="0"/>
        </a:p>
      </dsp:txBody>
      <dsp:txXfrm>
        <a:off x="5557445" y="4693665"/>
        <a:ext cx="1557227" cy="966880"/>
      </dsp:txXfrm>
    </dsp:sp>
    <dsp:sp modelId="{8500C9B3-40B3-499F-97A6-8DF8554EB4A1}">
      <dsp:nvSpPr>
        <dsp:cNvPr id="0" name=""/>
        <dsp:cNvSpPr/>
      </dsp:nvSpPr>
      <dsp:spPr>
        <a:xfrm>
          <a:off x="5347654" y="1497993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F7639-0832-4125-813D-12977DAAB538}">
      <dsp:nvSpPr>
        <dsp:cNvPr id="0" name=""/>
        <dsp:cNvSpPr/>
      </dsp:nvSpPr>
      <dsp:spPr>
        <a:xfrm>
          <a:off x="5527364" y="1668718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- What is </a:t>
          </a:r>
          <a:r>
            <a:rPr lang="he-IL" sz="1500" kern="1200" dirty="0"/>
            <a:t>קידושין</a:t>
          </a:r>
          <a:r>
            <a:rPr lang="en-US" sz="1500" kern="1200" dirty="0"/>
            <a:t>?</a:t>
          </a:r>
          <a:endParaRPr lang="en-IL" sz="1500" kern="1200" dirty="0"/>
        </a:p>
      </dsp:txBody>
      <dsp:txXfrm>
        <a:off x="5557445" y="1698799"/>
        <a:ext cx="1557227" cy="966880"/>
      </dsp:txXfrm>
    </dsp:sp>
    <dsp:sp modelId="{7F45760F-C26A-483A-9A7B-2BF815B961AC}">
      <dsp:nvSpPr>
        <dsp:cNvPr id="0" name=""/>
        <dsp:cNvSpPr/>
      </dsp:nvSpPr>
      <dsp:spPr>
        <a:xfrm>
          <a:off x="7324464" y="1497993"/>
          <a:ext cx="1617389" cy="1027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F5156-86F5-454C-A7D3-8F50EA394ED1}">
      <dsp:nvSpPr>
        <dsp:cNvPr id="0" name=""/>
        <dsp:cNvSpPr/>
      </dsp:nvSpPr>
      <dsp:spPr>
        <a:xfrm>
          <a:off x="7504174" y="1668718"/>
          <a:ext cx="1617389" cy="102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How- How do we go about doing it?</a:t>
          </a:r>
          <a:endParaRPr lang="en-IL" sz="1500" kern="1200" dirty="0"/>
        </a:p>
      </dsp:txBody>
      <dsp:txXfrm>
        <a:off x="7534255" y="1698799"/>
        <a:ext cx="1557227" cy="966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7BEAA-673F-41C8-9275-47C12C01A30E}">
      <dsp:nvSpPr>
        <dsp:cNvPr id="0" name=""/>
        <dsp:cNvSpPr/>
      </dsp:nvSpPr>
      <dsp:spPr>
        <a:xfrm>
          <a:off x="7133971" y="4001457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982756" y="318725"/>
              </a:lnTo>
              <a:lnTo>
                <a:pt x="982756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BFFE-2E8F-4599-9DAA-A06EE448B0D2}">
      <dsp:nvSpPr>
        <dsp:cNvPr id="0" name=""/>
        <dsp:cNvSpPr/>
      </dsp:nvSpPr>
      <dsp:spPr>
        <a:xfrm>
          <a:off x="6151215" y="4001457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982756" y="0"/>
              </a:moveTo>
              <a:lnTo>
                <a:pt x="982756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7DB0A-F928-4522-95FC-7BA324ABD9EB}">
      <dsp:nvSpPr>
        <dsp:cNvPr id="0" name=""/>
        <dsp:cNvSpPr/>
      </dsp:nvSpPr>
      <dsp:spPr>
        <a:xfrm>
          <a:off x="5659836" y="2512580"/>
          <a:ext cx="1474135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1474135" y="318725"/>
              </a:lnTo>
              <a:lnTo>
                <a:pt x="1474135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42EC-2358-4DA3-B5EF-57BFFB0A1E52}">
      <dsp:nvSpPr>
        <dsp:cNvPr id="0" name=""/>
        <dsp:cNvSpPr/>
      </dsp:nvSpPr>
      <dsp:spPr>
        <a:xfrm>
          <a:off x="4139981" y="4001457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5DF1-D528-4C51-824E-980804208D4E}">
      <dsp:nvSpPr>
        <dsp:cNvPr id="0" name=""/>
        <dsp:cNvSpPr/>
      </dsp:nvSpPr>
      <dsp:spPr>
        <a:xfrm>
          <a:off x="4185701" y="2512580"/>
          <a:ext cx="1474135" cy="467702"/>
        </a:xfrm>
        <a:custGeom>
          <a:avLst/>
          <a:gdLst/>
          <a:ahLst/>
          <a:cxnLst/>
          <a:rect l="0" t="0" r="0" b="0"/>
          <a:pathLst>
            <a:path>
              <a:moveTo>
                <a:pt x="1474135" y="0"/>
              </a:moveTo>
              <a:lnTo>
                <a:pt x="1474135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F5F6-4E34-4E77-A430-D8ED261BE0C3}">
      <dsp:nvSpPr>
        <dsp:cNvPr id="0" name=""/>
        <dsp:cNvSpPr/>
      </dsp:nvSpPr>
      <dsp:spPr>
        <a:xfrm>
          <a:off x="3940012" y="1023704"/>
          <a:ext cx="1719824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1719824" y="318725"/>
              </a:lnTo>
              <a:lnTo>
                <a:pt x="1719824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74F0C-E5F9-41D8-848D-2EB31C8D5F29}">
      <dsp:nvSpPr>
        <dsp:cNvPr id="0" name=""/>
        <dsp:cNvSpPr/>
      </dsp:nvSpPr>
      <dsp:spPr>
        <a:xfrm>
          <a:off x="2174468" y="4001457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888C8-C5AA-4B53-8DF8-190896A4F27F}">
      <dsp:nvSpPr>
        <dsp:cNvPr id="0" name=""/>
        <dsp:cNvSpPr/>
      </dsp:nvSpPr>
      <dsp:spPr>
        <a:xfrm>
          <a:off x="2174468" y="2512580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6173-713E-4410-9202-1034B4EE0F99}">
      <dsp:nvSpPr>
        <dsp:cNvPr id="0" name=""/>
        <dsp:cNvSpPr/>
      </dsp:nvSpPr>
      <dsp:spPr>
        <a:xfrm>
          <a:off x="2220188" y="1023704"/>
          <a:ext cx="1719824" cy="467702"/>
        </a:xfrm>
        <a:custGeom>
          <a:avLst/>
          <a:gdLst/>
          <a:ahLst/>
          <a:cxnLst/>
          <a:rect l="0" t="0" r="0" b="0"/>
          <a:pathLst>
            <a:path>
              <a:moveTo>
                <a:pt x="1719824" y="0"/>
              </a:moveTo>
              <a:lnTo>
                <a:pt x="1719824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3A963-0909-458A-A827-3554CED1F983}">
      <dsp:nvSpPr>
        <dsp:cNvPr id="0" name=""/>
        <dsp:cNvSpPr/>
      </dsp:nvSpPr>
      <dsp:spPr>
        <a:xfrm>
          <a:off x="3135938" y="2530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B6D53-A7CB-4026-9353-84DA8EF06DE0}">
      <dsp:nvSpPr>
        <dsp:cNvPr id="0" name=""/>
        <dsp:cNvSpPr/>
      </dsp:nvSpPr>
      <dsp:spPr>
        <a:xfrm>
          <a:off x="3314621" y="172279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יחס אירוסין </a:t>
          </a:r>
          <a:r>
            <a:rPr lang="he-IL" sz="1200" kern="1200" dirty="0" err="1"/>
            <a:t>ונשואין</a:t>
          </a:r>
          <a:r>
            <a:rPr lang="he-IL" sz="1200" kern="1200" dirty="0"/>
            <a:t> לאישות</a:t>
          </a:r>
          <a:endParaRPr lang="en-IL" sz="1200" kern="1200" dirty="0"/>
        </a:p>
      </dsp:txBody>
      <dsp:txXfrm>
        <a:off x="3344530" y="202188"/>
        <a:ext cx="1548329" cy="961355"/>
      </dsp:txXfrm>
    </dsp:sp>
    <dsp:sp modelId="{86773B38-BCDC-4C83-A955-67703144BD68}">
      <dsp:nvSpPr>
        <dsp:cNvPr id="0" name=""/>
        <dsp:cNvSpPr/>
      </dsp:nvSpPr>
      <dsp:spPr>
        <a:xfrm>
          <a:off x="1416114" y="1491407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3F01-4A6E-4800-8EC1-864A856B3B87}">
      <dsp:nvSpPr>
        <dsp:cNvPr id="0" name=""/>
        <dsp:cNvSpPr/>
      </dsp:nvSpPr>
      <dsp:spPr>
        <a:xfrm>
          <a:off x="1594797" y="1661155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אירוסין </a:t>
          </a:r>
          <a:r>
            <a:rPr lang="he-IL" sz="1200" b="1" u="sng" kern="1200" dirty="0"/>
            <a:t>אוסר</a:t>
          </a:r>
          <a:r>
            <a:rPr lang="he-IL" sz="1200" kern="1200" dirty="0"/>
            <a:t>, ועומד בנפרד מנשואין</a:t>
          </a:r>
          <a:endParaRPr lang="en-IL" sz="1200" kern="1200" dirty="0"/>
        </a:p>
      </dsp:txBody>
      <dsp:txXfrm>
        <a:off x="1624706" y="1691064"/>
        <a:ext cx="1548329" cy="961355"/>
      </dsp:txXfrm>
    </dsp:sp>
    <dsp:sp modelId="{42D0961A-0DC5-4798-884B-A96F4824846F}">
      <dsp:nvSpPr>
        <dsp:cNvPr id="0" name=""/>
        <dsp:cNvSpPr/>
      </dsp:nvSpPr>
      <dsp:spPr>
        <a:xfrm>
          <a:off x="1416114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884E-29CB-44A8-AFD7-7C6F1DA01EB4}">
      <dsp:nvSpPr>
        <dsp:cNvPr id="0" name=""/>
        <dsp:cNvSpPr/>
      </dsp:nvSpPr>
      <dsp:spPr>
        <a:xfrm>
          <a:off x="1594797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more we detach </a:t>
          </a:r>
          <a:r>
            <a:rPr lang="he-IL" sz="1200" kern="1200" dirty="0"/>
            <a:t>אירוסין</a:t>
          </a:r>
          <a:r>
            <a:rPr lang="en-US" sz="1200" kern="1200" dirty="0"/>
            <a:t> from </a:t>
          </a:r>
          <a:r>
            <a:rPr lang="he-IL" sz="1200" kern="1200" dirty="0"/>
            <a:t>אישות</a:t>
          </a:r>
          <a:r>
            <a:rPr lang="en-US" sz="1200" kern="1200" dirty="0"/>
            <a:t> the less we need to explain the role of </a:t>
          </a:r>
          <a:r>
            <a:rPr lang="he-IL" sz="1200" kern="1200" dirty="0"/>
            <a:t>קנין</a:t>
          </a:r>
          <a:endParaRPr lang="en-IL" sz="1200" kern="1200" dirty="0"/>
        </a:p>
      </dsp:txBody>
      <dsp:txXfrm>
        <a:off x="1624706" y="3179941"/>
        <a:ext cx="1548329" cy="961355"/>
      </dsp:txXfrm>
    </dsp:sp>
    <dsp:sp modelId="{CA4CAD5D-24E7-4055-9428-D8FE7515B130}">
      <dsp:nvSpPr>
        <dsp:cNvPr id="0" name=""/>
        <dsp:cNvSpPr/>
      </dsp:nvSpPr>
      <dsp:spPr>
        <a:xfrm>
          <a:off x="1416114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9662C-0B1A-4E63-844E-5E34D69E4B5A}">
      <dsp:nvSpPr>
        <dsp:cNvPr id="0" name=""/>
        <dsp:cNvSpPr/>
      </dsp:nvSpPr>
      <dsp:spPr>
        <a:xfrm>
          <a:off x="1594797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קנין</a:t>
          </a:r>
          <a:r>
            <a:rPr lang="en-US" sz="1200" kern="1200" dirty="0"/>
            <a:t> as the </a:t>
          </a:r>
          <a:r>
            <a:rPr lang="he-IL" sz="1200" kern="1200" dirty="0"/>
            <a:t>אוסר</a:t>
          </a:r>
          <a:endParaRPr lang="en-IL" sz="1200" kern="1200" dirty="0"/>
        </a:p>
      </dsp:txBody>
      <dsp:txXfrm>
        <a:off x="1624706" y="4668817"/>
        <a:ext cx="1548329" cy="961355"/>
      </dsp:txXfrm>
    </dsp:sp>
    <dsp:sp modelId="{32567172-F974-4693-9BDF-CBF1A994FF4F}">
      <dsp:nvSpPr>
        <dsp:cNvPr id="0" name=""/>
        <dsp:cNvSpPr/>
      </dsp:nvSpPr>
      <dsp:spPr>
        <a:xfrm>
          <a:off x="4855763" y="1491407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7C3E-F77E-4726-BAE5-C6ECCAA621D5}">
      <dsp:nvSpPr>
        <dsp:cNvPr id="0" name=""/>
        <dsp:cNvSpPr/>
      </dsp:nvSpPr>
      <dsp:spPr>
        <a:xfrm>
          <a:off x="5034446" y="1661155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אירוסין </a:t>
          </a:r>
          <a:r>
            <a:rPr lang="he-IL" sz="1200" kern="1200" dirty="0" err="1"/>
            <a:t>ונשואין</a:t>
          </a:r>
          <a:r>
            <a:rPr lang="en-US" sz="1200" kern="1200" dirty="0"/>
            <a:t> together create Marriage as a two Step process</a:t>
          </a:r>
          <a:endParaRPr lang="en-IL" sz="1200" kern="1200" dirty="0"/>
        </a:p>
      </dsp:txBody>
      <dsp:txXfrm>
        <a:off x="5064355" y="1691064"/>
        <a:ext cx="1548329" cy="961355"/>
      </dsp:txXfrm>
    </dsp:sp>
    <dsp:sp modelId="{F68B62BE-DCBE-4662-8DEF-E9E8DE4DE1E1}">
      <dsp:nvSpPr>
        <dsp:cNvPr id="0" name=""/>
        <dsp:cNvSpPr/>
      </dsp:nvSpPr>
      <dsp:spPr>
        <a:xfrm>
          <a:off x="3381628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440E-2C99-4946-800C-E515240C4B8D}">
      <dsp:nvSpPr>
        <dsp:cNvPr id="0" name=""/>
        <dsp:cNvSpPr/>
      </dsp:nvSpPr>
      <dsp:spPr>
        <a:xfrm>
          <a:off x="3560311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Formalization of marriage, and Practical/Reality thereof</a:t>
          </a:r>
          <a:endParaRPr lang="en-IL" sz="1200" kern="1200" dirty="0"/>
        </a:p>
      </dsp:txBody>
      <dsp:txXfrm>
        <a:off x="3590220" y="3179941"/>
        <a:ext cx="1548329" cy="961355"/>
      </dsp:txXfrm>
    </dsp:sp>
    <dsp:sp modelId="{BC6DAB36-634A-4110-BC2A-AB312677EC57}">
      <dsp:nvSpPr>
        <dsp:cNvPr id="0" name=""/>
        <dsp:cNvSpPr/>
      </dsp:nvSpPr>
      <dsp:spPr>
        <a:xfrm>
          <a:off x="3381628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534A6-9CD7-456F-87CD-823213134B88}">
      <dsp:nvSpPr>
        <dsp:cNvPr id="0" name=""/>
        <dsp:cNvSpPr/>
      </dsp:nvSpPr>
      <dsp:spPr>
        <a:xfrm>
          <a:off x="3560311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קנין</a:t>
          </a:r>
          <a:r>
            <a:rPr lang="en-US" sz="1200" kern="1200" dirty="0"/>
            <a:t> as the Formal legal process</a:t>
          </a:r>
          <a:endParaRPr lang="en-IL" sz="1200" kern="1200" dirty="0"/>
        </a:p>
      </dsp:txBody>
      <dsp:txXfrm>
        <a:off x="3590220" y="4668817"/>
        <a:ext cx="1548329" cy="961355"/>
      </dsp:txXfrm>
    </dsp:sp>
    <dsp:sp modelId="{C318D661-6BD0-4FF7-9109-2FAF56B49790}">
      <dsp:nvSpPr>
        <dsp:cNvPr id="0" name=""/>
        <dsp:cNvSpPr/>
      </dsp:nvSpPr>
      <dsp:spPr>
        <a:xfrm>
          <a:off x="6329898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D88F-0833-4115-BAE4-85E1C3FDB879}">
      <dsp:nvSpPr>
        <dsp:cNvPr id="0" name=""/>
        <dsp:cNvSpPr/>
      </dsp:nvSpPr>
      <dsp:spPr>
        <a:xfrm>
          <a:off x="6508581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Two elements/parts of Marriage- How is </a:t>
          </a:r>
          <a:r>
            <a:rPr lang="en-US" sz="1200" kern="1200" dirty="0" err="1"/>
            <a:t>Kinyan</a:t>
          </a:r>
          <a:r>
            <a:rPr lang="en-US" sz="1200" kern="1200" dirty="0"/>
            <a:t> part of marriage? </a:t>
          </a:r>
          <a:endParaRPr lang="en-IL" sz="1200" kern="1200" dirty="0"/>
        </a:p>
      </dsp:txBody>
      <dsp:txXfrm>
        <a:off x="6538490" y="3179941"/>
        <a:ext cx="1548329" cy="961355"/>
      </dsp:txXfrm>
    </dsp:sp>
    <dsp:sp modelId="{ACF44E2F-826E-46A7-9D1A-2DC0F334D8AA}">
      <dsp:nvSpPr>
        <dsp:cNvPr id="0" name=""/>
        <dsp:cNvSpPr/>
      </dsp:nvSpPr>
      <dsp:spPr>
        <a:xfrm>
          <a:off x="5347141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D5405-0F1A-4779-9CC5-E9F8D1C17B77}">
      <dsp:nvSpPr>
        <dsp:cNvPr id="0" name=""/>
        <dsp:cNvSpPr/>
      </dsp:nvSpPr>
      <dsp:spPr>
        <a:xfrm>
          <a:off x="5525824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What does </a:t>
          </a:r>
          <a:r>
            <a:rPr lang="he-IL" sz="1200" kern="1200" dirty="0"/>
            <a:t>קנין</a:t>
          </a:r>
          <a:r>
            <a:rPr lang="en-US" sz="1200" kern="1200" dirty="0"/>
            <a:t> really mean? What is </a:t>
          </a:r>
          <a:r>
            <a:rPr lang="he-IL" sz="1200" kern="1200" dirty="0"/>
            <a:t>קנין</a:t>
          </a:r>
          <a:r>
            <a:rPr lang="en-US" sz="1200" kern="1200" dirty="0"/>
            <a:t> in general all about? </a:t>
          </a:r>
          <a:endParaRPr lang="en-IL" sz="1200" kern="1200" dirty="0"/>
        </a:p>
      </dsp:txBody>
      <dsp:txXfrm>
        <a:off x="5555733" y="4668817"/>
        <a:ext cx="1548329" cy="961355"/>
      </dsp:txXfrm>
    </dsp:sp>
    <dsp:sp modelId="{6E79CC7E-3747-45D5-870C-3C0BFE16B810}">
      <dsp:nvSpPr>
        <dsp:cNvPr id="0" name=""/>
        <dsp:cNvSpPr/>
      </dsp:nvSpPr>
      <dsp:spPr>
        <a:xfrm>
          <a:off x="7312655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618E6-4A5F-4E11-8697-A0C3118C7EB3}">
      <dsp:nvSpPr>
        <dsp:cNvPr id="0" name=""/>
        <dsp:cNvSpPr/>
      </dsp:nvSpPr>
      <dsp:spPr>
        <a:xfrm>
          <a:off x="7491338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Maybe we underestimate the financial component</a:t>
          </a:r>
          <a:endParaRPr lang="en-IL" sz="1200" kern="1200" dirty="0"/>
        </a:p>
      </dsp:txBody>
      <dsp:txXfrm>
        <a:off x="7521247" y="4668817"/>
        <a:ext cx="1548329" cy="961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093BD-BB7E-43B3-8383-FCCC3010A79E}">
      <dsp:nvSpPr>
        <dsp:cNvPr id="0" name=""/>
        <dsp:cNvSpPr/>
      </dsp:nvSpPr>
      <dsp:spPr>
        <a:xfrm>
          <a:off x="5620648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4556596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5574928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5574928" y="110991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4750060" y="4271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4943524" y="188062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4975907" y="220445"/>
        <a:ext cx="1676411" cy="1040881"/>
      </dsp:txXfrm>
    </dsp:sp>
    <dsp:sp modelId="{95C124C4-354B-481C-B572-A9B8A838C6CA}">
      <dsp:nvSpPr>
        <dsp:cNvPr id="0" name=""/>
        <dsp:cNvSpPr/>
      </dsp:nvSpPr>
      <dsp:spPr>
        <a:xfrm>
          <a:off x="4750060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4943524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4975907" y="1832484"/>
        <a:ext cx="1676411" cy="1040881"/>
      </dsp:txXfrm>
    </dsp:sp>
    <dsp:sp modelId="{9149BA31-5F62-4511-BAE2-D06FC23650AB}">
      <dsp:nvSpPr>
        <dsp:cNvPr id="0" name=""/>
        <dsp:cNvSpPr/>
      </dsp:nvSpPr>
      <dsp:spPr>
        <a:xfrm>
          <a:off x="4750060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4943524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4975907" y="3444524"/>
        <a:ext cx="1676411" cy="1040881"/>
      </dsp:txXfrm>
    </dsp:sp>
    <dsp:sp modelId="{C7255538-6C64-4D4E-AED1-678775A090ED}">
      <dsp:nvSpPr>
        <dsp:cNvPr id="0" name=""/>
        <dsp:cNvSpPr/>
      </dsp:nvSpPr>
      <dsp:spPr>
        <a:xfrm>
          <a:off x="3686007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3879471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3911854" y="5056564"/>
        <a:ext cx="1676411" cy="1040881"/>
      </dsp:txXfrm>
    </dsp:sp>
    <dsp:sp modelId="{7DD6AFA3-E2B2-4470-A94A-B127DA6D1294}">
      <dsp:nvSpPr>
        <dsp:cNvPr id="0" name=""/>
        <dsp:cNvSpPr/>
      </dsp:nvSpPr>
      <dsp:spPr>
        <a:xfrm>
          <a:off x="5814113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6007577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6039960" y="5056564"/>
        <a:ext cx="1676411" cy="1040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7BEAA-673F-41C8-9275-47C12C01A30E}">
      <dsp:nvSpPr>
        <dsp:cNvPr id="0" name=""/>
        <dsp:cNvSpPr/>
      </dsp:nvSpPr>
      <dsp:spPr>
        <a:xfrm>
          <a:off x="6743102" y="3168328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778015" y="252324"/>
              </a:lnTo>
              <a:lnTo>
                <a:pt x="778015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7B328-8AC3-4322-8D88-90975950A810}">
      <dsp:nvSpPr>
        <dsp:cNvPr id="0" name=""/>
        <dsp:cNvSpPr/>
      </dsp:nvSpPr>
      <dsp:spPr>
        <a:xfrm>
          <a:off x="5965087" y="4347022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778015" y="252324"/>
              </a:lnTo>
              <a:lnTo>
                <a:pt x="778015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EE248-F953-4578-AB2B-36AD1CDD95B7}">
      <dsp:nvSpPr>
        <dsp:cNvPr id="0" name=""/>
        <dsp:cNvSpPr/>
      </dsp:nvSpPr>
      <dsp:spPr>
        <a:xfrm>
          <a:off x="5187071" y="4347022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778015" y="0"/>
              </a:moveTo>
              <a:lnTo>
                <a:pt x="778015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BFFE-2E8F-4599-9DAA-A06EE448B0D2}">
      <dsp:nvSpPr>
        <dsp:cNvPr id="0" name=""/>
        <dsp:cNvSpPr/>
      </dsp:nvSpPr>
      <dsp:spPr>
        <a:xfrm>
          <a:off x="5965087" y="3168328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778015" y="0"/>
              </a:moveTo>
              <a:lnTo>
                <a:pt x="778015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7DB0A-F928-4522-95FC-7BA324ABD9EB}">
      <dsp:nvSpPr>
        <dsp:cNvPr id="0" name=""/>
        <dsp:cNvSpPr/>
      </dsp:nvSpPr>
      <dsp:spPr>
        <a:xfrm>
          <a:off x="5576079" y="1989634"/>
          <a:ext cx="1167023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1167023" y="252324"/>
              </a:lnTo>
              <a:lnTo>
                <a:pt x="1167023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42EC-2358-4DA3-B5EF-57BFFB0A1E52}">
      <dsp:nvSpPr>
        <dsp:cNvPr id="0" name=""/>
        <dsp:cNvSpPr/>
      </dsp:nvSpPr>
      <dsp:spPr>
        <a:xfrm>
          <a:off x="4363335" y="3168328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5DF1-D528-4C51-824E-980804208D4E}">
      <dsp:nvSpPr>
        <dsp:cNvPr id="0" name=""/>
        <dsp:cNvSpPr/>
      </dsp:nvSpPr>
      <dsp:spPr>
        <a:xfrm>
          <a:off x="4409055" y="1989634"/>
          <a:ext cx="1167023" cy="370264"/>
        </a:xfrm>
        <a:custGeom>
          <a:avLst/>
          <a:gdLst/>
          <a:ahLst/>
          <a:cxnLst/>
          <a:rect l="0" t="0" r="0" b="0"/>
          <a:pathLst>
            <a:path>
              <a:moveTo>
                <a:pt x="1167023" y="0"/>
              </a:moveTo>
              <a:lnTo>
                <a:pt x="1167023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F5F6-4E34-4E77-A430-D8ED261BE0C3}">
      <dsp:nvSpPr>
        <dsp:cNvPr id="0" name=""/>
        <dsp:cNvSpPr/>
      </dsp:nvSpPr>
      <dsp:spPr>
        <a:xfrm>
          <a:off x="4214551" y="810941"/>
          <a:ext cx="1361527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1361527" y="252324"/>
              </a:lnTo>
              <a:lnTo>
                <a:pt x="1361527" y="370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74F0C-E5F9-41D8-848D-2EB31C8D5F29}">
      <dsp:nvSpPr>
        <dsp:cNvPr id="0" name=""/>
        <dsp:cNvSpPr/>
      </dsp:nvSpPr>
      <dsp:spPr>
        <a:xfrm>
          <a:off x="2807303" y="3168328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888C8-C5AA-4B53-8DF8-190896A4F27F}">
      <dsp:nvSpPr>
        <dsp:cNvPr id="0" name=""/>
        <dsp:cNvSpPr/>
      </dsp:nvSpPr>
      <dsp:spPr>
        <a:xfrm>
          <a:off x="2807303" y="1989634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6173-713E-4410-9202-1034B4EE0F99}">
      <dsp:nvSpPr>
        <dsp:cNvPr id="0" name=""/>
        <dsp:cNvSpPr/>
      </dsp:nvSpPr>
      <dsp:spPr>
        <a:xfrm>
          <a:off x="2853023" y="810941"/>
          <a:ext cx="1361527" cy="370264"/>
        </a:xfrm>
        <a:custGeom>
          <a:avLst/>
          <a:gdLst/>
          <a:ahLst/>
          <a:cxnLst/>
          <a:rect l="0" t="0" r="0" b="0"/>
          <a:pathLst>
            <a:path>
              <a:moveTo>
                <a:pt x="1361527" y="0"/>
              </a:moveTo>
              <a:lnTo>
                <a:pt x="1361527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3A963-0909-458A-A827-3554CED1F983}">
      <dsp:nvSpPr>
        <dsp:cNvPr id="0" name=""/>
        <dsp:cNvSpPr/>
      </dsp:nvSpPr>
      <dsp:spPr>
        <a:xfrm>
          <a:off x="3577993" y="2511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B6D53-A7CB-4026-9353-84DA8EF06DE0}">
      <dsp:nvSpPr>
        <dsp:cNvPr id="0" name=""/>
        <dsp:cNvSpPr/>
      </dsp:nvSpPr>
      <dsp:spPr>
        <a:xfrm>
          <a:off x="3719450" y="136896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יחס אירוסין </a:t>
          </a:r>
          <a:r>
            <a:rPr lang="he-IL" sz="1000" kern="1200" dirty="0" err="1"/>
            <a:t>ונשואין</a:t>
          </a:r>
          <a:r>
            <a:rPr lang="he-IL" sz="1000" kern="1200" dirty="0"/>
            <a:t> לאישות</a:t>
          </a:r>
          <a:endParaRPr lang="en-IL" sz="1000" kern="1200" dirty="0"/>
        </a:p>
      </dsp:txBody>
      <dsp:txXfrm>
        <a:off x="3743128" y="160574"/>
        <a:ext cx="1225760" cy="761073"/>
      </dsp:txXfrm>
    </dsp:sp>
    <dsp:sp modelId="{86773B38-BCDC-4C83-A955-67703144BD68}">
      <dsp:nvSpPr>
        <dsp:cNvPr id="0" name=""/>
        <dsp:cNvSpPr/>
      </dsp:nvSpPr>
      <dsp:spPr>
        <a:xfrm>
          <a:off x="2216465" y="1181205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3F01-4A6E-4800-8EC1-864A856B3B87}">
      <dsp:nvSpPr>
        <dsp:cNvPr id="0" name=""/>
        <dsp:cNvSpPr/>
      </dsp:nvSpPr>
      <dsp:spPr>
        <a:xfrm>
          <a:off x="2357923" y="1315590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/>
            <a:t>אירוסין אוסר, ועומד בנפרד מנשואין</a:t>
          </a:r>
          <a:endParaRPr lang="en-IL" sz="1000" kern="1200" dirty="0"/>
        </a:p>
      </dsp:txBody>
      <dsp:txXfrm>
        <a:off x="2381601" y="1339268"/>
        <a:ext cx="1225760" cy="761073"/>
      </dsp:txXfrm>
    </dsp:sp>
    <dsp:sp modelId="{42D0961A-0DC5-4798-884B-A96F4824846F}">
      <dsp:nvSpPr>
        <dsp:cNvPr id="0" name=""/>
        <dsp:cNvSpPr/>
      </dsp:nvSpPr>
      <dsp:spPr>
        <a:xfrm>
          <a:off x="2216465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884E-29CB-44A8-AFD7-7C6F1DA01EB4}">
      <dsp:nvSpPr>
        <dsp:cNvPr id="0" name=""/>
        <dsp:cNvSpPr/>
      </dsp:nvSpPr>
      <dsp:spPr>
        <a:xfrm>
          <a:off x="2357923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 more we detach </a:t>
          </a:r>
          <a:r>
            <a:rPr lang="he-IL" sz="1000" kern="1200" dirty="0"/>
            <a:t>אירוסין</a:t>
          </a:r>
          <a:r>
            <a:rPr lang="en-US" sz="1000" kern="1200" dirty="0"/>
            <a:t> from </a:t>
          </a:r>
          <a:r>
            <a:rPr lang="he-IL" sz="1000" kern="1200" dirty="0"/>
            <a:t>אישות</a:t>
          </a:r>
          <a:r>
            <a:rPr lang="en-US" sz="1000" kern="1200" dirty="0"/>
            <a:t> the less we need to explain the role of </a:t>
          </a:r>
          <a:r>
            <a:rPr lang="he-IL" sz="1000" kern="1200" dirty="0"/>
            <a:t>קנין</a:t>
          </a:r>
          <a:endParaRPr lang="en-IL" sz="1000" kern="1200" dirty="0"/>
        </a:p>
      </dsp:txBody>
      <dsp:txXfrm>
        <a:off x="2381601" y="2517962"/>
        <a:ext cx="1225760" cy="761073"/>
      </dsp:txXfrm>
    </dsp:sp>
    <dsp:sp modelId="{CA4CAD5D-24E7-4055-9428-D8FE7515B130}">
      <dsp:nvSpPr>
        <dsp:cNvPr id="0" name=""/>
        <dsp:cNvSpPr/>
      </dsp:nvSpPr>
      <dsp:spPr>
        <a:xfrm>
          <a:off x="2216465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9662C-0B1A-4E63-844E-5E34D69E4B5A}">
      <dsp:nvSpPr>
        <dsp:cNvPr id="0" name=""/>
        <dsp:cNvSpPr/>
      </dsp:nvSpPr>
      <dsp:spPr>
        <a:xfrm>
          <a:off x="2357923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קנין</a:t>
          </a:r>
          <a:r>
            <a:rPr lang="en-US" sz="1000" kern="1200" dirty="0"/>
            <a:t> as the </a:t>
          </a:r>
          <a:r>
            <a:rPr lang="he-IL" sz="1000" kern="1200" dirty="0"/>
            <a:t>אוסר</a:t>
          </a:r>
          <a:endParaRPr lang="en-IL" sz="1000" kern="1200" dirty="0"/>
        </a:p>
      </dsp:txBody>
      <dsp:txXfrm>
        <a:off x="2381601" y="3696656"/>
        <a:ext cx="1225760" cy="761073"/>
      </dsp:txXfrm>
    </dsp:sp>
    <dsp:sp modelId="{32567172-F974-4693-9BDF-CBF1A994FF4F}">
      <dsp:nvSpPr>
        <dsp:cNvPr id="0" name=""/>
        <dsp:cNvSpPr/>
      </dsp:nvSpPr>
      <dsp:spPr>
        <a:xfrm>
          <a:off x="4939520" y="1181205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7C3E-F77E-4726-BAE5-C6ECCAA621D5}">
      <dsp:nvSpPr>
        <dsp:cNvPr id="0" name=""/>
        <dsp:cNvSpPr/>
      </dsp:nvSpPr>
      <dsp:spPr>
        <a:xfrm>
          <a:off x="5080978" y="1315590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אירוסין </a:t>
          </a:r>
          <a:r>
            <a:rPr lang="he-IL" sz="1000" kern="1200" dirty="0" err="1"/>
            <a:t>ונשואין</a:t>
          </a:r>
          <a:r>
            <a:rPr lang="en-US" sz="1000" kern="1200" dirty="0"/>
            <a:t> together create Marriage as a two Step process</a:t>
          </a:r>
          <a:endParaRPr lang="en-IL" sz="1000" kern="1200" dirty="0"/>
        </a:p>
      </dsp:txBody>
      <dsp:txXfrm>
        <a:off x="5104656" y="1339268"/>
        <a:ext cx="1225760" cy="761073"/>
      </dsp:txXfrm>
    </dsp:sp>
    <dsp:sp modelId="{F68B62BE-DCBE-4662-8DEF-E9E8DE4DE1E1}">
      <dsp:nvSpPr>
        <dsp:cNvPr id="0" name=""/>
        <dsp:cNvSpPr/>
      </dsp:nvSpPr>
      <dsp:spPr>
        <a:xfrm>
          <a:off x="3772497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440E-2C99-4946-800C-E515240C4B8D}">
      <dsp:nvSpPr>
        <dsp:cNvPr id="0" name=""/>
        <dsp:cNvSpPr/>
      </dsp:nvSpPr>
      <dsp:spPr>
        <a:xfrm>
          <a:off x="3913954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Formalization of marriage, and Practical/Reality thereof</a:t>
          </a:r>
          <a:endParaRPr lang="en-IL" sz="1000" kern="1200" dirty="0"/>
        </a:p>
      </dsp:txBody>
      <dsp:txXfrm>
        <a:off x="3937632" y="2517962"/>
        <a:ext cx="1225760" cy="761073"/>
      </dsp:txXfrm>
    </dsp:sp>
    <dsp:sp modelId="{BC6DAB36-634A-4110-BC2A-AB312677EC57}">
      <dsp:nvSpPr>
        <dsp:cNvPr id="0" name=""/>
        <dsp:cNvSpPr/>
      </dsp:nvSpPr>
      <dsp:spPr>
        <a:xfrm>
          <a:off x="3772497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534A6-9CD7-456F-87CD-823213134B88}">
      <dsp:nvSpPr>
        <dsp:cNvPr id="0" name=""/>
        <dsp:cNvSpPr/>
      </dsp:nvSpPr>
      <dsp:spPr>
        <a:xfrm>
          <a:off x="3913954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קנין</a:t>
          </a:r>
          <a:r>
            <a:rPr lang="en-US" sz="1000" kern="1200" dirty="0"/>
            <a:t> as the Formal legal process</a:t>
          </a:r>
          <a:endParaRPr lang="en-IL" sz="1000" kern="1200" dirty="0"/>
        </a:p>
      </dsp:txBody>
      <dsp:txXfrm>
        <a:off x="3937632" y="3696656"/>
        <a:ext cx="1225760" cy="761073"/>
      </dsp:txXfrm>
    </dsp:sp>
    <dsp:sp modelId="{C318D661-6BD0-4FF7-9109-2FAF56B49790}">
      <dsp:nvSpPr>
        <dsp:cNvPr id="0" name=""/>
        <dsp:cNvSpPr/>
      </dsp:nvSpPr>
      <dsp:spPr>
        <a:xfrm>
          <a:off x="6106544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D88F-0833-4115-BAE4-85E1C3FDB879}">
      <dsp:nvSpPr>
        <dsp:cNvPr id="0" name=""/>
        <dsp:cNvSpPr/>
      </dsp:nvSpPr>
      <dsp:spPr>
        <a:xfrm>
          <a:off x="6248001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Two elements/parts of Marriage- How is </a:t>
          </a:r>
          <a:r>
            <a:rPr lang="en-US" sz="1000" kern="1200" dirty="0" err="1"/>
            <a:t>Kinyan</a:t>
          </a:r>
          <a:r>
            <a:rPr lang="en-US" sz="1000" kern="1200" dirty="0"/>
            <a:t> part of marriage? </a:t>
          </a:r>
          <a:endParaRPr lang="en-IL" sz="1000" kern="1200" dirty="0"/>
        </a:p>
      </dsp:txBody>
      <dsp:txXfrm>
        <a:off x="6271679" y="2517962"/>
        <a:ext cx="1225760" cy="761073"/>
      </dsp:txXfrm>
    </dsp:sp>
    <dsp:sp modelId="{ACF44E2F-826E-46A7-9D1A-2DC0F334D8AA}">
      <dsp:nvSpPr>
        <dsp:cNvPr id="0" name=""/>
        <dsp:cNvSpPr/>
      </dsp:nvSpPr>
      <dsp:spPr>
        <a:xfrm>
          <a:off x="5328528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D5405-0F1A-4779-9CC5-E9F8D1C17B77}">
      <dsp:nvSpPr>
        <dsp:cNvPr id="0" name=""/>
        <dsp:cNvSpPr/>
      </dsp:nvSpPr>
      <dsp:spPr>
        <a:xfrm>
          <a:off x="5469986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What does </a:t>
          </a:r>
          <a:r>
            <a:rPr lang="he-IL" sz="1000" kern="1200" dirty="0"/>
            <a:t>קנין</a:t>
          </a:r>
          <a:r>
            <a:rPr lang="en-US" sz="1000" kern="1200" dirty="0"/>
            <a:t> really mean</a:t>
          </a:r>
          <a:endParaRPr lang="en-IL" sz="1000" kern="1200" dirty="0"/>
        </a:p>
      </dsp:txBody>
      <dsp:txXfrm>
        <a:off x="5493664" y="3696656"/>
        <a:ext cx="1225760" cy="761073"/>
      </dsp:txXfrm>
    </dsp:sp>
    <dsp:sp modelId="{FF4B494B-2EFF-4FD2-9EAF-694F68D3C077}">
      <dsp:nvSpPr>
        <dsp:cNvPr id="0" name=""/>
        <dsp:cNvSpPr/>
      </dsp:nvSpPr>
      <dsp:spPr>
        <a:xfrm>
          <a:off x="4550512" y="4717287"/>
          <a:ext cx="1273116" cy="80842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B0798-DFBC-4AEB-9EEC-93951A648469}">
      <dsp:nvSpPr>
        <dsp:cNvPr id="0" name=""/>
        <dsp:cNvSpPr/>
      </dsp:nvSpPr>
      <dsp:spPr>
        <a:xfrm>
          <a:off x="4691970" y="4851671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Creates a relationship between two parties</a:t>
          </a:r>
          <a:endParaRPr lang="en-IL" sz="1000" kern="1200" dirty="0"/>
        </a:p>
      </dsp:txBody>
      <dsp:txXfrm>
        <a:off x="4715648" y="4875349"/>
        <a:ext cx="1225760" cy="761073"/>
      </dsp:txXfrm>
    </dsp:sp>
    <dsp:sp modelId="{09DEF384-AE15-40DD-ABCA-50773A6A3D80}">
      <dsp:nvSpPr>
        <dsp:cNvPr id="0" name=""/>
        <dsp:cNvSpPr/>
      </dsp:nvSpPr>
      <dsp:spPr>
        <a:xfrm>
          <a:off x="6106544" y="4717287"/>
          <a:ext cx="1273116" cy="80842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1F61C-64F9-4AF8-BBF3-33A720C82C97}">
      <dsp:nvSpPr>
        <dsp:cNvPr id="0" name=""/>
        <dsp:cNvSpPr/>
      </dsp:nvSpPr>
      <dsp:spPr>
        <a:xfrm>
          <a:off x="6248001" y="4851671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Creates binding commitments between two parties</a:t>
          </a:r>
          <a:endParaRPr lang="en-IL" sz="1000" kern="1200" dirty="0"/>
        </a:p>
      </dsp:txBody>
      <dsp:txXfrm>
        <a:off x="6271679" y="4875349"/>
        <a:ext cx="1225760" cy="761073"/>
      </dsp:txXfrm>
    </dsp:sp>
    <dsp:sp modelId="{6E79CC7E-3747-45D5-870C-3C0BFE16B810}">
      <dsp:nvSpPr>
        <dsp:cNvPr id="0" name=""/>
        <dsp:cNvSpPr/>
      </dsp:nvSpPr>
      <dsp:spPr>
        <a:xfrm>
          <a:off x="6884560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618E6-4A5F-4E11-8697-A0C3118C7EB3}">
      <dsp:nvSpPr>
        <dsp:cNvPr id="0" name=""/>
        <dsp:cNvSpPr/>
      </dsp:nvSpPr>
      <dsp:spPr>
        <a:xfrm>
          <a:off x="7026017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Maybe we underestimate the financial component</a:t>
          </a:r>
          <a:endParaRPr lang="en-IL" sz="1000" kern="1200" dirty="0"/>
        </a:p>
      </dsp:txBody>
      <dsp:txXfrm>
        <a:off x="7049695" y="3696656"/>
        <a:ext cx="1225760" cy="761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7708-03D5-405C-A16C-4ED87E262C80}">
      <dsp:nvSpPr>
        <dsp:cNvPr id="0" name=""/>
        <dsp:cNvSpPr/>
      </dsp:nvSpPr>
      <dsp:spPr>
        <a:xfrm>
          <a:off x="7171007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3629-BB5B-44B7-9AE2-12D474388B0D}">
      <dsp:nvSpPr>
        <dsp:cNvPr id="0" name=""/>
        <dsp:cNvSpPr/>
      </dsp:nvSpPr>
      <dsp:spPr>
        <a:xfrm>
          <a:off x="6152675" y="110991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093BD-BB7E-43B3-8383-FCCC3010A79E}">
      <dsp:nvSpPr>
        <dsp:cNvPr id="0" name=""/>
        <dsp:cNvSpPr/>
      </dsp:nvSpPr>
      <dsp:spPr>
        <a:xfrm>
          <a:off x="5088622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4024570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5042902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5088622" y="110991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5282086" y="4271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5475550" y="188062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5507933" y="220445"/>
        <a:ext cx="1676411" cy="1040881"/>
      </dsp:txXfrm>
    </dsp:sp>
    <dsp:sp modelId="{95C124C4-354B-481C-B572-A9B8A838C6CA}">
      <dsp:nvSpPr>
        <dsp:cNvPr id="0" name=""/>
        <dsp:cNvSpPr/>
      </dsp:nvSpPr>
      <dsp:spPr>
        <a:xfrm>
          <a:off x="4218034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4411498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4443881" y="1832484"/>
        <a:ext cx="1676411" cy="1040881"/>
      </dsp:txXfrm>
    </dsp:sp>
    <dsp:sp modelId="{9149BA31-5F62-4511-BAE2-D06FC23650AB}">
      <dsp:nvSpPr>
        <dsp:cNvPr id="0" name=""/>
        <dsp:cNvSpPr/>
      </dsp:nvSpPr>
      <dsp:spPr>
        <a:xfrm>
          <a:off x="4218034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4411498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4443881" y="3444524"/>
        <a:ext cx="1676411" cy="1040881"/>
      </dsp:txXfrm>
    </dsp:sp>
    <dsp:sp modelId="{C7255538-6C64-4D4E-AED1-678775A090ED}">
      <dsp:nvSpPr>
        <dsp:cNvPr id="0" name=""/>
        <dsp:cNvSpPr/>
      </dsp:nvSpPr>
      <dsp:spPr>
        <a:xfrm>
          <a:off x="3153981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3347445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3379828" y="5056564"/>
        <a:ext cx="1676411" cy="1040881"/>
      </dsp:txXfrm>
    </dsp:sp>
    <dsp:sp modelId="{7DD6AFA3-E2B2-4470-A94A-B127DA6D1294}">
      <dsp:nvSpPr>
        <dsp:cNvPr id="0" name=""/>
        <dsp:cNvSpPr/>
      </dsp:nvSpPr>
      <dsp:spPr>
        <a:xfrm>
          <a:off x="5282086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5475550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5507933" y="5056564"/>
        <a:ext cx="1676411" cy="1040881"/>
      </dsp:txXfrm>
    </dsp:sp>
    <dsp:sp modelId="{39418108-7495-4C7E-8B56-B722CE4BF429}">
      <dsp:nvSpPr>
        <dsp:cNvPr id="0" name=""/>
        <dsp:cNvSpPr/>
      </dsp:nvSpPr>
      <dsp:spPr>
        <a:xfrm>
          <a:off x="6346139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2D025-70BD-424F-A54F-7E281B1DCB8C}">
      <dsp:nvSpPr>
        <dsp:cNvPr id="0" name=""/>
        <dsp:cNvSpPr/>
      </dsp:nvSpPr>
      <dsp:spPr>
        <a:xfrm>
          <a:off x="6539603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</a:t>
          </a:r>
          <a:r>
            <a:rPr lang="en-US" sz="1600" kern="1200" dirty="0"/>
            <a:t> but of an entirely different world (</a:t>
          </a:r>
          <a:r>
            <a:rPr lang="he-IL" sz="1600" kern="1200" dirty="0"/>
            <a:t>קנין אישות</a:t>
          </a:r>
          <a:r>
            <a:rPr lang="en-US" sz="1600" kern="1200" dirty="0"/>
            <a:t>)</a:t>
          </a:r>
          <a:endParaRPr lang="en-IL" sz="1600" kern="1200" dirty="0"/>
        </a:p>
      </dsp:txBody>
      <dsp:txXfrm>
        <a:off x="6571986" y="1832484"/>
        <a:ext cx="1676411" cy="1040881"/>
      </dsp:txXfrm>
    </dsp:sp>
    <dsp:sp modelId="{5F89EE0F-4B47-40BA-A6BF-5F2F3F7CEBF0}">
      <dsp:nvSpPr>
        <dsp:cNvPr id="0" name=""/>
        <dsp:cNvSpPr/>
      </dsp:nvSpPr>
      <dsp:spPr>
        <a:xfrm>
          <a:off x="6346139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302C9-FB18-41B0-A092-F8B9F19FC748}">
      <dsp:nvSpPr>
        <dsp:cNvPr id="0" name=""/>
        <dsp:cNvSpPr/>
      </dsp:nvSpPr>
      <dsp:spPr>
        <a:xfrm>
          <a:off x="6539603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 אישות שהיא כהקדש- תוס</a:t>
          </a:r>
          <a:endParaRPr lang="en-IL" sz="1600" kern="1200" dirty="0"/>
        </a:p>
      </dsp:txBody>
      <dsp:txXfrm>
        <a:off x="6571986" y="3444524"/>
        <a:ext cx="1676411" cy="1040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891A9-B4C4-4FFB-BB62-E47DE892F640}">
      <dsp:nvSpPr>
        <dsp:cNvPr id="0" name=""/>
        <dsp:cNvSpPr/>
      </dsp:nvSpPr>
      <dsp:spPr>
        <a:xfrm>
          <a:off x="9299113" y="433399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EC41B-C323-484B-A0D5-EE5816595A74}">
      <dsp:nvSpPr>
        <dsp:cNvPr id="0" name=""/>
        <dsp:cNvSpPr/>
      </dsp:nvSpPr>
      <dsp:spPr>
        <a:xfrm>
          <a:off x="8280780" y="272195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FFE4-F363-44DF-83DE-8770B4AF294B}">
      <dsp:nvSpPr>
        <dsp:cNvPr id="0" name=""/>
        <dsp:cNvSpPr/>
      </dsp:nvSpPr>
      <dsp:spPr>
        <a:xfrm>
          <a:off x="7171007" y="433399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7E90D-65DD-466D-9552-DD2F548002AD}">
      <dsp:nvSpPr>
        <dsp:cNvPr id="0" name=""/>
        <dsp:cNvSpPr/>
      </dsp:nvSpPr>
      <dsp:spPr>
        <a:xfrm>
          <a:off x="7216727" y="272195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FC5CA-47DD-4C32-8E4C-6382D3DF10CB}">
      <dsp:nvSpPr>
        <dsp:cNvPr id="0" name=""/>
        <dsp:cNvSpPr/>
      </dsp:nvSpPr>
      <dsp:spPr>
        <a:xfrm>
          <a:off x="5620648" y="1109918"/>
          <a:ext cx="2660131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2660131" y="345091"/>
              </a:lnTo>
              <a:lnTo>
                <a:pt x="2660131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47708-03D5-405C-A16C-4ED87E262C80}">
      <dsp:nvSpPr>
        <dsp:cNvPr id="0" name=""/>
        <dsp:cNvSpPr/>
      </dsp:nvSpPr>
      <dsp:spPr>
        <a:xfrm>
          <a:off x="5042902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3629-BB5B-44B7-9AE2-12D474388B0D}">
      <dsp:nvSpPr>
        <dsp:cNvPr id="0" name=""/>
        <dsp:cNvSpPr/>
      </dsp:nvSpPr>
      <dsp:spPr>
        <a:xfrm>
          <a:off x="5088622" y="1109918"/>
          <a:ext cx="532026" cy="506392"/>
        </a:xfrm>
        <a:custGeom>
          <a:avLst/>
          <a:gdLst/>
          <a:ahLst/>
          <a:cxnLst/>
          <a:rect l="0" t="0" r="0" b="0"/>
          <a:pathLst>
            <a:path>
              <a:moveTo>
                <a:pt x="532026" y="0"/>
              </a:moveTo>
              <a:lnTo>
                <a:pt x="532026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093BD-BB7E-43B3-8383-FCCC3010A79E}">
      <dsp:nvSpPr>
        <dsp:cNvPr id="0" name=""/>
        <dsp:cNvSpPr/>
      </dsp:nvSpPr>
      <dsp:spPr>
        <a:xfrm>
          <a:off x="2960517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1896464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2914797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2960517" y="1109918"/>
          <a:ext cx="2660131" cy="506392"/>
        </a:xfrm>
        <a:custGeom>
          <a:avLst/>
          <a:gdLst/>
          <a:ahLst/>
          <a:cxnLst/>
          <a:rect l="0" t="0" r="0" b="0"/>
          <a:pathLst>
            <a:path>
              <a:moveTo>
                <a:pt x="2660131" y="0"/>
              </a:moveTo>
              <a:lnTo>
                <a:pt x="2660131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4750060" y="4271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4943524" y="188062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4975907" y="220445"/>
        <a:ext cx="1676411" cy="1040881"/>
      </dsp:txXfrm>
    </dsp:sp>
    <dsp:sp modelId="{95C124C4-354B-481C-B572-A9B8A838C6CA}">
      <dsp:nvSpPr>
        <dsp:cNvPr id="0" name=""/>
        <dsp:cNvSpPr/>
      </dsp:nvSpPr>
      <dsp:spPr>
        <a:xfrm>
          <a:off x="2089928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2283392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2315775" y="1832484"/>
        <a:ext cx="1676411" cy="1040881"/>
      </dsp:txXfrm>
    </dsp:sp>
    <dsp:sp modelId="{9149BA31-5F62-4511-BAE2-D06FC23650AB}">
      <dsp:nvSpPr>
        <dsp:cNvPr id="0" name=""/>
        <dsp:cNvSpPr/>
      </dsp:nvSpPr>
      <dsp:spPr>
        <a:xfrm>
          <a:off x="2089928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2283392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2315775" y="3444524"/>
        <a:ext cx="1676411" cy="1040881"/>
      </dsp:txXfrm>
    </dsp:sp>
    <dsp:sp modelId="{C7255538-6C64-4D4E-AED1-678775A090ED}">
      <dsp:nvSpPr>
        <dsp:cNvPr id="0" name=""/>
        <dsp:cNvSpPr/>
      </dsp:nvSpPr>
      <dsp:spPr>
        <a:xfrm>
          <a:off x="1025876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1219340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1251723" y="5056564"/>
        <a:ext cx="1676411" cy="1040881"/>
      </dsp:txXfrm>
    </dsp:sp>
    <dsp:sp modelId="{7DD6AFA3-E2B2-4470-A94A-B127DA6D1294}">
      <dsp:nvSpPr>
        <dsp:cNvPr id="0" name=""/>
        <dsp:cNvSpPr/>
      </dsp:nvSpPr>
      <dsp:spPr>
        <a:xfrm>
          <a:off x="3153981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3347445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3379828" y="5056564"/>
        <a:ext cx="1676411" cy="1040881"/>
      </dsp:txXfrm>
    </dsp:sp>
    <dsp:sp modelId="{39418108-7495-4C7E-8B56-B722CE4BF429}">
      <dsp:nvSpPr>
        <dsp:cNvPr id="0" name=""/>
        <dsp:cNvSpPr/>
      </dsp:nvSpPr>
      <dsp:spPr>
        <a:xfrm>
          <a:off x="4218034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2D025-70BD-424F-A54F-7E281B1DCB8C}">
      <dsp:nvSpPr>
        <dsp:cNvPr id="0" name=""/>
        <dsp:cNvSpPr/>
      </dsp:nvSpPr>
      <dsp:spPr>
        <a:xfrm>
          <a:off x="4411498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</a:t>
          </a:r>
          <a:r>
            <a:rPr lang="en-US" sz="1600" kern="1200" dirty="0"/>
            <a:t> but of an entirely different world (</a:t>
          </a:r>
          <a:r>
            <a:rPr lang="he-IL" sz="1600" kern="1200" dirty="0"/>
            <a:t>קנין אישות</a:t>
          </a:r>
          <a:r>
            <a:rPr lang="en-US" sz="1600" kern="1200" dirty="0"/>
            <a:t>)</a:t>
          </a:r>
          <a:endParaRPr lang="en-IL" sz="1600" kern="1200" dirty="0"/>
        </a:p>
      </dsp:txBody>
      <dsp:txXfrm>
        <a:off x="4443881" y="1832484"/>
        <a:ext cx="1676411" cy="1040881"/>
      </dsp:txXfrm>
    </dsp:sp>
    <dsp:sp modelId="{5F89EE0F-4B47-40BA-A6BF-5F2F3F7CEBF0}">
      <dsp:nvSpPr>
        <dsp:cNvPr id="0" name=""/>
        <dsp:cNvSpPr/>
      </dsp:nvSpPr>
      <dsp:spPr>
        <a:xfrm>
          <a:off x="4218034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302C9-FB18-41B0-A092-F8B9F19FC748}">
      <dsp:nvSpPr>
        <dsp:cNvPr id="0" name=""/>
        <dsp:cNvSpPr/>
      </dsp:nvSpPr>
      <dsp:spPr>
        <a:xfrm>
          <a:off x="4411498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 אישות שהיא כהקדש- תוס</a:t>
          </a:r>
          <a:endParaRPr lang="en-IL" sz="1600" kern="1200" dirty="0"/>
        </a:p>
      </dsp:txBody>
      <dsp:txXfrm>
        <a:off x="4443881" y="3444524"/>
        <a:ext cx="1676411" cy="1040881"/>
      </dsp:txXfrm>
    </dsp:sp>
    <dsp:sp modelId="{490EA877-B496-4EB2-BB32-D5EF04F5B028}">
      <dsp:nvSpPr>
        <dsp:cNvPr id="0" name=""/>
        <dsp:cNvSpPr/>
      </dsp:nvSpPr>
      <dsp:spPr>
        <a:xfrm>
          <a:off x="7410191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2881C-0661-4420-8A56-B497167F9B9F}">
      <dsp:nvSpPr>
        <dsp:cNvPr id="0" name=""/>
        <dsp:cNvSpPr/>
      </dsp:nvSpPr>
      <dsp:spPr>
        <a:xfrm>
          <a:off x="7603656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יש מעשה קנין (קלסי)</a:t>
          </a:r>
          <a:endParaRPr lang="en-IL" sz="1600" kern="1200" dirty="0"/>
        </a:p>
      </dsp:txBody>
      <dsp:txXfrm>
        <a:off x="7636039" y="1832484"/>
        <a:ext cx="1676411" cy="1040881"/>
      </dsp:txXfrm>
    </dsp:sp>
    <dsp:sp modelId="{75CDFADB-537A-4E19-8A4A-250A6EEE7E68}">
      <dsp:nvSpPr>
        <dsp:cNvPr id="0" name=""/>
        <dsp:cNvSpPr/>
      </dsp:nvSpPr>
      <dsp:spPr>
        <a:xfrm>
          <a:off x="6346139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1C298-1A64-4DFB-A00A-ECADB9CDFFCA}">
      <dsp:nvSpPr>
        <dsp:cNvPr id="0" name=""/>
        <dsp:cNvSpPr/>
      </dsp:nvSpPr>
      <dsp:spPr>
        <a:xfrm>
          <a:off x="6539603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היא לא נקנית</a:t>
          </a:r>
          <a:endParaRPr lang="en-IL" sz="1600" kern="1200" dirty="0"/>
        </a:p>
      </dsp:txBody>
      <dsp:txXfrm>
        <a:off x="6571986" y="3444524"/>
        <a:ext cx="1676411" cy="1040881"/>
      </dsp:txXfrm>
    </dsp:sp>
    <dsp:sp modelId="{DD699B54-6018-4637-8528-AD55A64D4A59}">
      <dsp:nvSpPr>
        <dsp:cNvPr id="0" name=""/>
        <dsp:cNvSpPr/>
      </dsp:nvSpPr>
      <dsp:spPr>
        <a:xfrm>
          <a:off x="6346139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D541-D57A-4F20-847D-A426715B95D9}">
      <dsp:nvSpPr>
        <dsp:cNvPr id="0" name=""/>
        <dsp:cNvSpPr/>
      </dsp:nvSpPr>
      <dsp:spPr>
        <a:xfrm>
          <a:off x="6539603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רשב"א- אין קנין הגוף, אע"פ שמדובר על קנין</a:t>
          </a:r>
          <a:endParaRPr lang="en-IL" sz="1600" kern="1200" dirty="0"/>
        </a:p>
      </dsp:txBody>
      <dsp:txXfrm>
        <a:off x="6571986" y="5056564"/>
        <a:ext cx="1676411" cy="1040881"/>
      </dsp:txXfrm>
    </dsp:sp>
    <dsp:sp modelId="{144B0209-0618-4490-9FBB-E802CD5396E1}">
      <dsp:nvSpPr>
        <dsp:cNvPr id="0" name=""/>
        <dsp:cNvSpPr/>
      </dsp:nvSpPr>
      <dsp:spPr>
        <a:xfrm>
          <a:off x="8474244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AAA88-B780-4B16-89F3-782285F0999A}">
      <dsp:nvSpPr>
        <dsp:cNvPr id="0" name=""/>
        <dsp:cNvSpPr/>
      </dsp:nvSpPr>
      <dsp:spPr>
        <a:xfrm>
          <a:off x="8667708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והיא "קנויה" לו</a:t>
          </a:r>
          <a:endParaRPr lang="en-IL" sz="1600" kern="1200" dirty="0"/>
        </a:p>
      </dsp:txBody>
      <dsp:txXfrm>
        <a:off x="8700091" y="3444524"/>
        <a:ext cx="1676411" cy="1040881"/>
      </dsp:txXfrm>
    </dsp:sp>
    <dsp:sp modelId="{BF043688-72A5-4CC1-A2FD-A1784B0D1E50}">
      <dsp:nvSpPr>
        <dsp:cNvPr id="0" name=""/>
        <dsp:cNvSpPr/>
      </dsp:nvSpPr>
      <dsp:spPr>
        <a:xfrm>
          <a:off x="8474244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6A26C-C95F-4419-94F3-54F9838A4970}">
      <dsp:nvSpPr>
        <dsp:cNvPr id="0" name=""/>
        <dsp:cNvSpPr/>
      </dsp:nvSpPr>
      <dsp:spPr>
        <a:xfrm>
          <a:off x="8667708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?</a:t>
          </a:r>
          <a:endParaRPr lang="en-IL" sz="1600" kern="1200" dirty="0"/>
        </a:p>
      </dsp:txBody>
      <dsp:txXfrm>
        <a:off x="8700091" y="5056564"/>
        <a:ext cx="1676411" cy="10408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891A9-B4C4-4FFB-BB62-E47DE892F640}">
      <dsp:nvSpPr>
        <dsp:cNvPr id="0" name=""/>
        <dsp:cNvSpPr/>
      </dsp:nvSpPr>
      <dsp:spPr>
        <a:xfrm>
          <a:off x="9299113" y="433399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EC41B-C323-484B-A0D5-EE5816595A74}">
      <dsp:nvSpPr>
        <dsp:cNvPr id="0" name=""/>
        <dsp:cNvSpPr/>
      </dsp:nvSpPr>
      <dsp:spPr>
        <a:xfrm>
          <a:off x="9299113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9AF3D-0CC2-49FF-8466-7C031077E330}">
      <dsp:nvSpPr>
        <dsp:cNvPr id="0" name=""/>
        <dsp:cNvSpPr/>
      </dsp:nvSpPr>
      <dsp:spPr>
        <a:xfrm>
          <a:off x="6152675" y="1109918"/>
          <a:ext cx="3192157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3192157" y="345091"/>
              </a:lnTo>
              <a:lnTo>
                <a:pt x="3192157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FFE4-F363-44DF-83DE-8770B4AF294B}">
      <dsp:nvSpPr>
        <dsp:cNvPr id="0" name=""/>
        <dsp:cNvSpPr/>
      </dsp:nvSpPr>
      <dsp:spPr>
        <a:xfrm>
          <a:off x="7171007" y="433399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7E90D-65DD-466D-9552-DD2F548002AD}">
      <dsp:nvSpPr>
        <dsp:cNvPr id="0" name=""/>
        <dsp:cNvSpPr/>
      </dsp:nvSpPr>
      <dsp:spPr>
        <a:xfrm>
          <a:off x="7171007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FC5CA-47DD-4C32-8E4C-6382D3DF10CB}">
      <dsp:nvSpPr>
        <dsp:cNvPr id="0" name=""/>
        <dsp:cNvSpPr/>
      </dsp:nvSpPr>
      <dsp:spPr>
        <a:xfrm>
          <a:off x="6152675" y="110991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47708-03D5-405C-A16C-4ED87E262C80}">
      <dsp:nvSpPr>
        <dsp:cNvPr id="0" name=""/>
        <dsp:cNvSpPr/>
      </dsp:nvSpPr>
      <dsp:spPr>
        <a:xfrm>
          <a:off x="5042902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3629-BB5B-44B7-9AE2-12D474388B0D}">
      <dsp:nvSpPr>
        <dsp:cNvPr id="0" name=""/>
        <dsp:cNvSpPr/>
      </dsp:nvSpPr>
      <dsp:spPr>
        <a:xfrm>
          <a:off x="5088622" y="110991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093BD-BB7E-43B3-8383-FCCC3010A79E}">
      <dsp:nvSpPr>
        <dsp:cNvPr id="0" name=""/>
        <dsp:cNvSpPr/>
      </dsp:nvSpPr>
      <dsp:spPr>
        <a:xfrm>
          <a:off x="2960517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1896464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2914797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2960517" y="1109918"/>
          <a:ext cx="3192157" cy="506392"/>
        </a:xfrm>
        <a:custGeom>
          <a:avLst/>
          <a:gdLst/>
          <a:ahLst/>
          <a:cxnLst/>
          <a:rect l="0" t="0" r="0" b="0"/>
          <a:pathLst>
            <a:path>
              <a:moveTo>
                <a:pt x="3192157" y="0"/>
              </a:moveTo>
              <a:lnTo>
                <a:pt x="3192157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5282086" y="4271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5475550" y="188062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5507933" y="220445"/>
        <a:ext cx="1676411" cy="1040881"/>
      </dsp:txXfrm>
    </dsp:sp>
    <dsp:sp modelId="{95C124C4-354B-481C-B572-A9B8A838C6CA}">
      <dsp:nvSpPr>
        <dsp:cNvPr id="0" name=""/>
        <dsp:cNvSpPr/>
      </dsp:nvSpPr>
      <dsp:spPr>
        <a:xfrm>
          <a:off x="2089928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2283392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2315775" y="1832484"/>
        <a:ext cx="1676411" cy="1040881"/>
      </dsp:txXfrm>
    </dsp:sp>
    <dsp:sp modelId="{9149BA31-5F62-4511-BAE2-D06FC23650AB}">
      <dsp:nvSpPr>
        <dsp:cNvPr id="0" name=""/>
        <dsp:cNvSpPr/>
      </dsp:nvSpPr>
      <dsp:spPr>
        <a:xfrm>
          <a:off x="2089928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2283392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2315775" y="3444524"/>
        <a:ext cx="1676411" cy="1040881"/>
      </dsp:txXfrm>
    </dsp:sp>
    <dsp:sp modelId="{C7255538-6C64-4D4E-AED1-678775A090ED}">
      <dsp:nvSpPr>
        <dsp:cNvPr id="0" name=""/>
        <dsp:cNvSpPr/>
      </dsp:nvSpPr>
      <dsp:spPr>
        <a:xfrm>
          <a:off x="1025876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1219340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1251723" y="5056564"/>
        <a:ext cx="1676411" cy="1040881"/>
      </dsp:txXfrm>
    </dsp:sp>
    <dsp:sp modelId="{7DD6AFA3-E2B2-4470-A94A-B127DA6D1294}">
      <dsp:nvSpPr>
        <dsp:cNvPr id="0" name=""/>
        <dsp:cNvSpPr/>
      </dsp:nvSpPr>
      <dsp:spPr>
        <a:xfrm>
          <a:off x="3153981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3347445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3379828" y="5056564"/>
        <a:ext cx="1676411" cy="1040881"/>
      </dsp:txXfrm>
    </dsp:sp>
    <dsp:sp modelId="{39418108-7495-4C7E-8B56-B722CE4BF429}">
      <dsp:nvSpPr>
        <dsp:cNvPr id="0" name=""/>
        <dsp:cNvSpPr/>
      </dsp:nvSpPr>
      <dsp:spPr>
        <a:xfrm>
          <a:off x="4218034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2D025-70BD-424F-A54F-7E281B1DCB8C}">
      <dsp:nvSpPr>
        <dsp:cNvPr id="0" name=""/>
        <dsp:cNvSpPr/>
      </dsp:nvSpPr>
      <dsp:spPr>
        <a:xfrm>
          <a:off x="4411498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</a:t>
          </a:r>
          <a:r>
            <a:rPr lang="en-US" sz="1600" kern="1200" dirty="0"/>
            <a:t> but of an entirely different world (</a:t>
          </a:r>
          <a:r>
            <a:rPr lang="he-IL" sz="1600" kern="1200" dirty="0"/>
            <a:t>קנין אישות</a:t>
          </a:r>
          <a:r>
            <a:rPr lang="en-US" sz="1600" kern="1200" dirty="0"/>
            <a:t>)</a:t>
          </a:r>
          <a:endParaRPr lang="en-IL" sz="1600" kern="1200" dirty="0"/>
        </a:p>
      </dsp:txBody>
      <dsp:txXfrm>
        <a:off x="4443881" y="1832484"/>
        <a:ext cx="1676411" cy="1040881"/>
      </dsp:txXfrm>
    </dsp:sp>
    <dsp:sp modelId="{5F89EE0F-4B47-40BA-A6BF-5F2F3F7CEBF0}">
      <dsp:nvSpPr>
        <dsp:cNvPr id="0" name=""/>
        <dsp:cNvSpPr/>
      </dsp:nvSpPr>
      <dsp:spPr>
        <a:xfrm>
          <a:off x="4218034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302C9-FB18-41B0-A092-F8B9F19FC748}">
      <dsp:nvSpPr>
        <dsp:cNvPr id="0" name=""/>
        <dsp:cNvSpPr/>
      </dsp:nvSpPr>
      <dsp:spPr>
        <a:xfrm>
          <a:off x="4411498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 אישות שהיא כהקדש- תוס</a:t>
          </a:r>
          <a:endParaRPr lang="en-IL" sz="1600" kern="1200" dirty="0"/>
        </a:p>
      </dsp:txBody>
      <dsp:txXfrm>
        <a:off x="4443881" y="3444524"/>
        <a:ext cx="1676411" cy="1040881"/>
      </dsp:txXfrm>
    </dsp:sp>
    <dsp:sp modelId="{490EA877-B496-4EB2-BB32-D5EF04F5B028}">
      <dsp:nvSpPr>
        <dsp:cNvPr id="0" name=""/>
        <dsp:cNvSpPr/>
      </dsp:nvSpPr>
      <dsp:spPr>
        <a:xfrm>
          <a:off x="6346139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2881C-0661-4420-8A56-B497167F9B9F}">
      <dsp:nvSpPr>
        <dsp:cNvPr id="0" name=""/>
        <dsp:cNvSpPr/>
      </dsp:nvSpPr>
      <dsp:spPr>
        <a:xfrm>
          <a:off x="6539603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יש מעשה קנין (קלסי)</a:t>
          </a:r>
          <a:endParaRPr lang="en-IL" sz="1600" kern="1200" dirty="0"/>
        </a:p>
      </dsp:txBody>
      <dsp:txXfrm>
        <a:off x="6571986" y="1832484"/>
        <a:ext cx="1676411" cy="1040881"/>
      </dsp:txXfrm>
    </dsp:sp>
    <dsp:sp modelId="{75CDFADB-537A-4E19-8A4A-250A6EEE7E68}">
      <dsp:nvSpPr>
        <dsp:cNvPr id="0" name=""/>
        <dsp:cNvSpPr/>
      </dsp:nvSpPr>
      <dsp:spPr>
        <a:xfrm>
          <a:off x="6346139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1C298-1A64-4DFB-A00A-ECADB9CDFFCA}">
      <dsp:nvSpPr>
        <dsp:cNvPr id="0" name=""/>
        <dsp:cNvSpPr/>
      </dsp:nvSpPr>
      <dsp:spPr>
        <a:xfrm>
          <a:off x="6539603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היא לא נקנית</a:t>
          </a:r>
          <a:endParaRPr lang="en-IL" sz="1600" kern="1200" dirty="0"/>
        </a:p>
      </dsp:txBody>
      <dsp:txXfrm>
        <a:off x="6571986" y="3444524"/>
        <a:ext cx="1676411" cy="1040881"/>
      </dsp:txXfrm>
    </dsp:sp>
    <dsp:sp modelId="{DD699B54-6018-4637-8528-AD55A64D4A59}">
      <dsp:nvSpPr>
        <dsp:cNvPr id="0" name=""/>
        <dsp:cNvSpPr/>
      </dsp:nvSpPr>
      <dsp:spPr>
        <a:xfrm>
          <a:off x="6346139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D541-D57A-4F20-847D-A426715B95D9}">
      <dsp:nvSpPr>
        <dsp:cNvPr id="0" name=""/>
        <dsp:cNvSpPr/>
      </dsp:nvSpPr>
      <dsp:spPr>
        <a:xfrm>
          <a:off x="6539603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רשב"א- אין קנין הגוף, אע"פ שמדובר על קנין</a:t>
          </a:r>
          <a:endParaRPr lang="en-IL" sz="1600" kern="1200" dirty="0"/>
        </a:p>
      </dsp:txBody>
      <dsp:txXfrm>
        <a:off x="6571986" y="5056564"/>
        <a:ext cx="1676411" cy="1040881"/>
      </dsp:txXfrm>
    </dsp:sp>
    <dsp:sp modelId="{844A93A2-7F70-41AD-8516-1CA63BEA0163}">
      <dsp:nvSpPr>
        <dsp:cNvPr id="0" name=""/>
        <dsp:cNvSpPr/>
      </dsp:nvSpPr>
      <dsp:spPr>
        <a:xfrm>
          <a:off x="8474244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904FC-5A93-45C7-B9CF-C3160B1E8E14}">
      <dsp:nvSpPr>
        <dsp:cNvPr id="0" name=""/>
        <dsp:cNvSpPr/>
      </dsp:nvSpPr>
      <dsp:spPr>
        <a:xfrm>
          <a:off x="8667708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קנין, וקנויה לו</a:t>
          </a:r>
          <a:endParaRPr lang="en-IL" sz="1600" kern="1200" dirty="0"/>
        </a:p>
      </dsp:txBody>
      <dsp:txXfrm>
        <a:off x="8700091" y="1832484"/>
        <a:ext cx="1676411" cy="1040881"/>
      </dsp:txXfrm>
    </dsp:sp>
    <dsp:sp modelId="{144B0209-0618-4490-9FBB-E802CD5396E1}">
      <dsp:nvSpPr>
        <dsp:cNvPr id="0" name=""/>
        <dsp:cNvSpPr/>
      </dsp:nvSpPr>
      <dsp:spPr>
        <a:xfrm>
          <a:off x="8474244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AAA88-B780-4B16-89F3-782285F0999A}">
      <dsp:nvSpPr>
        <dsp:cNvPr id="0" name=""/>
        <dsp:cNvSpPr/>
      </dsp:nvSpPr>
      <dsp:spPr>
        <a:xfrm>
          <a:off x="8667708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והיא "קנויה" לו</a:t>
          </a:r>
          <a:endParaRPr lang="en-IL" sz="1600" kern="1200" dirty="0"/>
        </a:p>
      </dsp:txBody>
      <dsp:txXfrm>
        <a:off x="8700091" y="3444524"/>
        <a:ext cx="1676411" cy="1040881"/>
      </dsp:txXfrm>
    </dsp:sp>
    <dsp:sp modelId="{BF043688-72A5-4CC1-A2FD-A1784B0D1E50}">
      <dsp:nvSpPr>
        <dsp:cNvPr id="0" name=""/>
        <dsp:cNvSpPr/>
      </dsp:nvSpPr>
      <dsp:spPr>
        <a:xfrm>
          <a:off x="8553389" y="4840390"/>
          <a:ext cx="1582886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6A26C-C95F-4419-94F3-54F9838A4970}">
      <dsp:nvSpPr>
        <dsp:cNvPr id="0" name=""/>
        <dsp:cNvSpPr/>
      </dsp:nvSpPr>
      <dsp:spPr>
        <a:xfrm>
          <a:off x="8746853" y="5024181"/>
          <a:ext cx="1582886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תוס </a:t>
          </a:r>
          <a:r>
            <a:rPr lang="he-IL" sz="1600" kern="1200" dirty="0" err="1"/>
            <a:t>רא"ש</a:t>
          </a:r>
          <a:r>
            <a:rPr lang="he-IL" sz="1600" kern="1200" dirty="0"/>
            <a:t>- קנין כספו ותלויה במזלו</a:t>
          </a:r>
          <a:endParaRPr lang="en-IL" sz="1600" kern="1200" dirty="0"/>
        </a:p>
      </dsp:txBody>
      <dsp:txXfrm>
        <a:off x="8779236" y="5056564"/>
        <a:ext cx="1518120" cy="10408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891A9-B4C4-4FFB-BB62-E47DE892F640}">
      <dsp:nvSpPr>
        <dsp:cNvPr id="0" name=""/>
        <dsp:cNvSpPr/>
      </dsp:nvSpPr>
      <dsp:spPr>
        <a:xfrm>
          <a:off x="10329316" y="4324857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EC41B-C323-484B-A0D5-EE5816595A74}">
      <dsp:nvSpPr>
        <dsp:cNvPr id="0" name=""/>
        <dsp:cNvSpPr/>
      </dsp:nvSpPr>
      <dsp:spPr>
        <a:xfrm>
          <a:off x="10329316" y="2724448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9AF3D-0CC2-49FF-8466-7C031077E330}">
      <dsp:nvSpPr>
        <dsp:cNvPr id="0" name=""/>
        <dsp:cNvSpPr/>
      </dsp:nvSpPr>
      <dsp:spPr>
        <a:xfrm>
          <a:off x="6413628" y="1124039"/>
          <a:ext cx="3961408" cy="5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1"/>
              </a:lnTo>
              <a:lnTo>
                <a:pt x="3961408" y="342601"/>
              </a:lnTo>
              <a:lnTo>
                <a:pt x="3961408" y="502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FFE4-F363-44DF-83DE-8770B4AF294B}">
      <dsp:nvSpPr>
        <dsp:cNvPr id="0" name=""/>
        <dsp:cNvSpPr/>
      </dsp:nvSpPr>
      <dsp:spPr>
        <a:xfrm>
          <a:off x="8216565" y="4324857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7E90D-65DD-466D-9552-DD2F548002AD}">
      <dsp:nvSpPr>
        <dsp:cNvPr id="0" name=""/>
        <dsp:cNvSpPr/>
      </dsp:nvSpPr>
      <dsp:spPr>
        <a:xfrm>
          <a:off x="8216565" y="2724448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FC5CA-47DD-4C32-8E4C-6382D3DF10CB}">
      <dsp:nvSpPr>
        <dsp:cNvPr id="0" name=""/>
        <dsp:cNvSpPr/>
      </dsp:nvSpPr>
      <dsp:spPr>
        <a:xfrm>
          <a:off x="6413628" y="1124039"/>
          <a:ext cx="1848657" cy="5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1"/>
              </a:lnTo>
              <a:lnTo>
                <a:pt x="1848657" y="342601"/>
              </a:lnTo>
              <a:lnTo>
                <a:pt x="1848657" y="502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47708-03D5-405C-A16C-4ED87E262C80}">
      <dsp:nvSpPr>
        <dsp:cNvPr id="0" name=""/>
        <dsp:cNvSpPr/>
      </dsp:nvSpPr>
      <dsp:spPr>
        <a:xfrm>
          <a:off x="6103814" y="2724448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3629-BB5B-44B7-9AE2-12D474388B0D}">
      <dsp:nvSpPr>
        <dsp:cNvPr id="0" name=""/>
        <dsp:cNvSpPr/>
      </dsp:nvSpPr>
      <dsp:spPr>
        <a:xfrm>
          <a:off x="6149534" y="1124039"/>
          <a:ext cx="264093" cy="502738"/>
        </a:xfrm>
        <a:custGeom>
          <a:avLst/>
          <a:gdLst/>
          <a:ahLst/>
          <a:cxnLst/>
          <a:rect l="0" t="0" r="0" b="0"/>
          <a:pathLst>
            <a:path>
              <a:moveTo>
                <a:pt x="264093" y="0"/>
              </a:moveTo>
              <a:lnTo>
                <a:pt x="264093" y="342601"/>
              </a:lnTo>
              <a:lnTo>
                <a:pt x="0" y="342601"/>
              </a:lnTo>
              <a:lnTo>
                <a:pt x="0" y="502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093BD-BB7E-43B3-8383-FCCC3010A79E}">
      <dsp:nvSpPr>
        <dsp:cNvPr id="0" name=""/>
        <dsp:cNvSpPr/>
      </dsp:nvSpPr>
      <dsp:spPr>
        <a:xfrm>
          <a:off x="4036783" y="4324857"/>
          <a:ext cx="1056375" cy="5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1"/>
              </a:lnTo>
              <a:lnTo>
                <a:pt x="1056375" y="342601"/>
              </a:lnTo>
              <a:lnTo>
                <a:pt x="1056375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2980408" y="4324857"/>
          <a:ext cx="1056375" cy="502738"/>
        </a:xfrm>
        <a:custGeom>
          <a:avLst/>
          <a:gdLst/>
          <a:ahLst/>
          <a:cxnLst/>
          <a:rect l="0" t="0" r="0" b="0"/>
          <a:pathLst>
            <a:path>
              <a:moveTo>
                <a:pt x="1056375" y="0"/>
              </a:moveTo>
              <a:lnTo>
                <a:pt x="1056375" y="342601"/>
              </a:lnTo>
              <a:lnTo>
                <a:pt x="0" y="342601"/>
              </a:lnTo>
              <a:lnTo>
                <a:pt x="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2452220" y="2724448"/>
          <a:ext cx="1584563" cy="5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1"/>
              </a:lnTo>
              <a:lnTo>
                <a:pt x="1584563" y="342601"/>
              </a:lnTo>
              <a:lnTo>
                <a:pt x="1584563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BCAA5-BEC1-4B63-86C1-6C5DE2F0FABC}">
      <dsp:nvSpPr>
        <dsp:cNvPr id="0" name=""/>
        <dsp:cNvSpPr/>
      </dsp:nvSpPr>
      <dsp:spPr>
        <a:xfrm>
          <a:off x="821937" y="4324857"/>
          <a:ext cx="91440" cy="50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1C93F-0740-41E0-80BE-D135B709E7A9}">
      <dsp:nvSpPr>
        <dsp:cNvPr id="0" name=""/>
        <dsp:cNvSpPr/>
      </dsp:nvSpPr>
      <dsp:spPr>
        <a:xfrm>
          <a:off x="867657" y="2724448"/>
          <a:ext cx="1584563" cy="502738"/>
        </a:xfrm>
        <a:custGeom>
          <a:avLst/>
          <a:gdLst/>
          <a:ahLst/>
          <a:cxnLst/>
          <a:rect l="0" t="0" r="0" b="0"/>
          <a:pathLst>
            <a:path>
              <a:moveTo>
                <a:pt x="1584563" y="0"/>
              </a:moveTo>
              <a:lnTo>
                <a:pt x="1584563" y="342601"/>
              </a:lnTo>
              <a:lnTo>
                <a:pt x="0" y="342601"/>
              </a:lnTo>
              <a:lnTo>
                <a:pt x="0" y="502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2452220" y="1124039"/>
          <a:ext cx="3961408" cy="502738"/>
        </a:xfrm>
        <a:custGeom>
          <a:avLst/>
          <a:gdLst/>
          <a:ahLst/>
          <a:cxnLst/>
          <a:rect l="0" t="0" r="0" b="0"/>
          <a:pathLst>
            <a:path>
              <a:moveTo>
                <a:pt x="3961408" y="0"/>
              </a:moveTo>
              <a:lnTo>
                <a:pt x="3961408" y="342601"/>
              </a:lnTo>
              <a:lnTo>
                <a:pt x="0" y="342601"/>
              </a:lnTo>
              <a:lnTo>
                <a:pt x="0" y="502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5549321" y="26369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5741389" y="208834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5773539" y="240984"/>
        <a:ext cx="1664314" cy="1033370"/>
      </dsp:txXfrm>
    </dsp:sp>
    <dsp:sp modelId="{95C124C4-354B-481C-B572-A9B8A838C6CA}">
      <dsp:nvSpPr>
        <dsp:cNvPr id="0" name=""/>
        <dsp:cNvSpPr/>
      </dsp:nvSpPr>
      <dsp:spPr>
        <a:xfrm>
          <a:off x="1587913" y="1626778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1779981" y="1809242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1812131" y="1841392"/>
        <a:ext cx="1664314" cy="1033370"/>
      </dsp:txXfrm>
    </dsp:sp>
    <dsp:sp modelId="{005D5901-DE29-48B2-B672-C5EEB6C01ADC}">
      <dsp:nvSpPr>
        <dsp:cNvPr id="0" name=""/>
        <dsp:cNvSpPr/>
      </dsp:nvSpPr>
      <dsp:spPr>
        <a:xfrm>
          <a:off x="3350" y="3227186"/>
          <a:ext cx="1728614" cy="1097670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B3AF4-0F43-47D2-89FF-37C5D047D1A1}">
      <dsp:nvSpPr>
        <dsp:cNvPr id="0" name=""/>
        <dsp:cNvSpPr/>
      </dsp:nvSpPr>
      <dsp:spPr>
        <a:xfrm>
          <a:off x="195418" y="3409651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מעשה קידושין, לתועלת </a:t>
          </a:r>
          <a:r>
            <a:rPr lang="he-IL" sz="1600" b="1" u="sng" kern="1200" dirty="0"/>
            <a:t>נראות </a:t>
          </a:r>
          <a:r>
            <a:rPr lang="he-IL" sz="1600" b="1" u="sng" kern="1200" dirty="0" err="1"/>
            <a:t>לקנין</a:t>
          </a:r>
          <a:r>
            <a:rPr lang="he-IL" sz="1600" kern="1200" dirty="0"/>
            <a:t>- חינוך</a:t>
          </a:r>
          <a:endParaRPr lang="en-IL" sz="1600" kern="1200" dirty="0"/>
        </a:p>
      </dsp:txBody>
      <dsp:txXfrm>
        <a:off x="227568" y="3441801"/>
        <a:ext cx="1664314" cy="1033370"/>
      </dsp:txXfrm>
    </dsp:sp>
    <dsp:sp modelId="{3107FA83-BB4A-48F5-A77F-5F9A95036D0A}">
      <dsp:nvSpPr>
        <dsp:cNvPr id="0" name=""/>
        <dsp:cNvSpPr/>
      </dsp:nvSpPr>
      <dsp:spPr>
        <a:xfrm>
          <a:off x="3350" y="4827595"/>
          <a:ext cx="1728614" cy="1097670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8A859-6C14-48B7-ACA2-758687DFEC0E}">
      <dsp:nvSpPr>
        <dsp:cNvPr id="0" name=""/>
        <dsp:cNvSpPr/>
      </dsp:nvSpPr>
      <dsp:spPr>
        <a:xfrm>
          <a:off x="195418" y="5010060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Reminiscent of </a:t>
          </a:r>
          <a:r>
            <a:rPr lang="he-IL" sz="1600" kern="1200" dirty="0"/>
            <a:t>קנין</a:t>
          </a:r>
          <a:r>
            <a:rPr lang="en-US" sz="1600" kern="1200" dirty="0"/>
            <a:t> to promote fidelity and marital tranquility</a:t>
          </a:r>
          <a:endParaRPr lang="en-IL" sz="1600" kern="1200" dirty="0"/>
        </a:p>
      </dsp:txBody>
      <dsp:txXfrm>
        <a:off x="227568" y="5042210"/>
        <a:ext cx="1664314" cy="1033370"/>
      </dsp:txXfrm>
    </dsp:sp>
    <dsp:sp modelId="{9149BA31-5F62-4511-BAE2-D06FC23650AB}">
      <dsp:nvSpPr>
        <dsp:cNvPr id="0" name=""/>
        <dsp:cNvSpPr/>
      </dsp:nvSpPr>
      <dsp:spPr>
        <a:xfrm>
          <a:off x="3172476" y="3227186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3364544" y="3409651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3396694" y="3441801"/>
        <a:ext cx="1664314" cy="1033370"/>
      </dsp:txXfrm>
    </dsp:sp>
    <dsp:sp modelId="{C7255538-6C64-4D4E-AED1-678775A090ED}">
      <dsp:nvSpPr>
        <dsp:cNvPr id="0" name=""/>
        <dsp:cNvSpPr/>
      </dsp:nvSpPr>
      <dsp:spPr>
        <a:xfrm>
          <a:off x="2116100" y="4827595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2308169" y="5010060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2340319" y="5042210"/>
        <a:ext cx="1664314" cy="1033370"/>
      </dsp:txXfrm>
    </dsp:sp>
    <dsp:sp modelId="{7DD6AFA3-E2B2-4470-A94A-B127DA6D1294}">
      <dsp:nvSpPr>
        <dsp:cNvPr id="0" name=""/>
        <dsp:cNvSpPr/>
      </dsp:nvSpPr>
      <dsp:spPr>
        <a:xfrm>
          <a:off x="4228851" y="4827595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4420920" y="5010060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4453070" y="5042210"/>
        <a:ext cx="1664314" cy="1033370"/>
      </dsp:txXfrm>
    </dsp:sp>
    <dsp:sp modelId="{39418108-7495-4C7E-8B56-B722CE4BF429}">
      <dsp:nvSpPr>
        <dsp:cNvPr id="0" name=""/>
        <dsp:cNvSpPr/>
      </dsp:nvSpPr>
      <dsp:spPr>
        <a:xfrm>
          <a:off x="5285227" y="1626778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2D025-70BD-424F-A54F-7E281B1DCB8C}">
      <dsp:nvSpPr>
        <dsp:cNvPr id="0" name=""/>
        <dsp:cNvSpPr/>
      </dsp:nvSpPr>
      <dsp:spPr>
        <a:xfrm>
          <a:off x="5477295" y="1809242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</a:t>
          </a:r>
          <a:r>
            <a:rPr lang="en-US" sz="1600" kern="1200" dirty="0"/>
            <a:t> but of an entirely different world (</a:t>
          </a:r>
          <a:r>
            <a:rPr lang="he-IL" sz="1600" kern="1200" dirty="0"/>
            <a:t>קנין אישות</a:t>
          </a:r>
          <a:r>
            <a:rPr lang="en-US" sz="1600" kern="1200" dirty="0"/>
            <a:t>)</a:t>
          </a:r>
          <a:endParaRPr lang="en-IL" sz="1600" kern="1200" dirty="0"/>
        </a:p>
      </dsp:txBody>
      <dsp:txXfrm>
        <a:off x="5509445" y="1841392"/>
        <a:ext cx="1664314" cy="1033370"/>
      </dsp:txXfrm>
    </dsp:sp>
    <dsp:sp modelId="{5F89EE0F-4B47-40BA-A6BF-5F2F3F7CEBF0}">
      <dsp:nvSpPr>
        <dsp:cNvPr id="0" name=""/>
        <dsp:cNvSpPr/>
      </dsp:nvSpPr>
      <dsp:spPr>
        <a:xfrm>
          <a:off x="5285227" y="3227186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302C9-FB18-41B0-A092-F8B9F19FC748}">
      <dsp:nvSpPr>
        <dsp:cNvPr id="0" name=""/>
        <dsp:cNvSpPr/>
      </dsp:nvSpPr>
      <dsp:spPr>
        <a:xfrm>
          <a:off x="5477295" y="3409651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קנין אישות שהיא כהקדש- תוס</a:t>
          </a:r>
          <a:endParaRPr lang="en-IL" sz="1600" kern="1200" dirty="0"/>
        </a:p>
      </dsp:txBody>
      <dsp:txXfrm>
        <a:off x="5509445" y="3441801"/>
        <a:ext cx="1664314" cy="1033370"/>
      </dsp:txXfrm>
    </dsp:sp>
    <dsp:sp modelId="{490EA877-B496-4EB2-BB32-D5EF04F5B028}">
      <dsp:nvSpPr>
        <dsp:cNvPr id="0" name=""/>
        <dsp:cNvSpPr/>
      </dsp:nvSpPr>
      <dsp:spPr>
        <a:xfrm>
          <a:off x="7397978" y="1626778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2881C-0661-4420-8A56-B497167F9B9F}">
      <dsp:nvSpPr>
        <dsp:cNvPr id="0" name=""/>
        <dsp:cNvSpPr/>
      </dsp:nvSpPr>
      <dsp:spPr>
        <a:xfrm>
          <a:off x="7590046" y="1809242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יש מעשה קנין (קלסי)</a:t>
          </a:r>
          <a:endParaRPr lang="en-IL" sz="1600" kern="1200" dirty="0"/>
        </a:p>
      </dsp:txBody>
      <dsp:txXfrm>
        <a:off x="7622196" y="1841392"/>
        <a:ext cx="1664314" cy="1033370"/>
      </dsp:txXfrm>
    </dsp:sp>
    <dsp:sp modelId="{75CDFADB-537A-4E19-8A4A-250A6EEE7E68}">
      <dsp:nvSpPr>
        <dsp:cNvPr id="0" name=""/>
        <dsp:cNvSpPr/>
      </dsp:nvSpPr>
      <dsp:spPr>
        <a:xfrm>
          <a:off x="7397978" y="3227186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1C298-1A64-4DFB-A00A-ECADB9CDFFCA}">
      <dsp:nvSpPr>
        <dsp:cNvPr id="0" name=""/>
        <dsp:cNvSpPr/>
      </dsp:nvSpPr>
      <dsp:spPr>
        <a:xfrm>
          <a:off x="7590046" y="3409651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היא לא נקנית</a:t>
          </a:r>
          <a:endParaRPr lang="en-IL" sz="1600" kern="1200" dirty="0"/>
        </a:p>
      </dsp:txBody>
      <dsp:txXfrm>
        <a:off x="7622196" y="3441801"/>
        <a:ext cx="1664314" cy="1033370"/>
      </dsp:txXfrm>
    </dsp:sp>
    <dsp:sp modelId="{DD699B54-6018-4637-8528-AD55A64D4A59}">
      <dsp:nvSpPr>
        <dsp:cNvPr id="0" name=""/>
        <dsp:cNvSpPr/>
      </dsp:nvSpPr>
      <dsp:spPr>
        <a:xfrm>
          <a:off x="7397978" y="4827595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D541-D57A-4F20-847D-A426715B95D9}">
      <dsp:nvSpPr>
        <dsp:cNvPr id="0" name=""/>
        <dsp:cNvSpPr/>
      </dsp:nvSpPr>
      <dsp:spPr>
        <a:xfrm>
          <a:off x="7590046" y="5010060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רשב"א- אין קנין הגוף, אע"פ שמדובר על קנין</a:t>
          </a:r>
          <a:endParaRPr lang="en-IL" sz="1600" kern="1200" dirty="0"/>
        </a:p>
      </dsp:txBody>
      <dsp:txXfrm>
        <a:off x="7622196" y="5042210"/>
        <a:ext cx="1664314" cy="1033370"/>
      </dsp:txXfrm>
    </dsp:sp>
    <dsp:sp modelId="{844A93A2-7F70-41AD-8516-1CA63BEA0163}">
      <dsp:nvSpPr>
        <dsp:cNvPr id="0" name=""/>
        <dsp:cNvSpPr/>
      </dsp:nvSpPr>
      <dsp:spPr>
        <a:xfrm>
          <a:off x="9510729" y="1626778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904FC-5A93-45C7-B9CF-C3160B1E8E14}">
      <dsp:nvSpPr>
        <dsp:cNvPr id="0" name=""/>
        <dsp:cNvSpPr/>
      </dsp:nvSpPr>
      <dsp:spPr>
        <a:xfrm>
          <a:off x="9702797" y="1809242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קנין, וקנויה לו</a:t>
          </a:r>
          <a:endParaRPr lang="en-IL" sz="1600" kern="1200" dirty="0"/>
        </a:p>
      </dsp:txBody>
      <dsp:txXfrm>
        <a:off x="9734947" y="1841392"/>
        <a:ext cx="1664314" cy="1033370"/>
      </dsp:txXfrm>
    </dsp:sp>
    <dsp:sp modelId="{144B0209-0618-4490-9FBB-E802CD5396E1}">
      <dsp:nvSpPr>
        <dsp:cNvPr id="0" name=""/>
        <dsp:cNvSpPr/>
      </dsp:nvSpPr>
      <dsp:spPr>
        <a:xfrm>
          <a:off x="9510729" y="3227186"/>
          <a:ext cx="1728614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AAA88-B780-4B16-89F3-782285F0999A}">
      <dsp:nvSpPr>
        <dsp:cNvPr id="0" name=""/>
        <dsp:cNvSpPr/>
      </dsp:nvSpPr>
      <dsp:spPr>
        <a:xfrm>
          <a:off x="9702797" y="3409651"/>
          <a:ext cx="1728614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והיא "קנויה" לו</a:t>
          </a:r>
          <a:endParaRPr lang="en-IL" sz="1600" kern="1200" dirty="0"/>
        </a:p>
      </dsp:txBody>
      <dsp:txXfrm>
        <a:off x="9734947" y="3441801"/>
        <a:ext cx="1664314" cy="1033370"/>
      </dsp:txXfrm>
    </dsp:sp>
    <dsp:sp modelId="{BF043688-72A5-4CC1-A2FD-A1784B0D1E50}">
      <dsp:nvSpPr>
        <dsp:cNvPr id="0" name=""/>
        <dsp:cNvSpPr/>
      </dsp:nvSpPr>
      <dsp:spPr>
        <a:xfrm>
          <a:off x="9589303" y="4827595"/>
          <a:ext cx="1571466" cy="10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6A26C-C95F-4419-94F3-54F9838A4970}">
      <dsp:nvSpPr>
        <dsp:cNvPr id="0" name=""/>
        <dsp:cNvSpPr/>
      </dsp:nvSpPr>
      <dsp:spPr>
        <a:xfrm>
          <a:off x="9781371" y="5010060"/>
          <a:ext cx="1571466" cy="10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תוס </a:t>
          </a:r>
          <a:r>
            <a:rPr lang="he-IL" sz="1600" kern="1200" dirty="0" err="1"/>
            <a:t>רא"ש</a:t>
          </a:r>
          <a:r>
            <a:rPr lang="he-IL" sz="1600" kern="1200" dirty="0"/>
            <a:t>- קנין כספו ותלויה במזלו</a:t>
          </a:r>
          <a:endParaRPr lang="en-IL" sz="1600" kern="1200" dirty="0"/>
        </a:p>
      </dsp:txBody>
      <dsp:txXfrm>
        <a:off x="9813521" y="5042210"/>
        <a:ext cx="1507166" cy="1033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6A64-DA49-497E-A553-C37EAFEF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C09AC-A2F6-4BEE-B6AF-DBC2A3320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ED84-625D-4CB3-A6A8-C521DD19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EDB7-8FCA-40B1-B1BB-68D854BA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5197-BF49-41C4-BBDA-B6C2EDDE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9519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2387-596D-4B57-8009-881A4E39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CF05C-3C7D-4B2E-AE38-BAACE02A4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96109-332E-40BF-9901-5B5D9CB7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53FBA-63FF-4765-925C-A8A7E589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3119-F5B8-404B-BA88-FA6CC3B8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184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498BA-6F61-486B-A02C-959B8FAF9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8F087-04D7-4571-AA0A-D643BCDFE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5C14-7D45-4CE3-B5F0-925C2556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7D2C-650B-46D3-A1BD-959B936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526-5C23-4231-BC5A-C4B1F81C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0823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F80D-B943-42D3-A97B-67BDBE13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C4A0-45E7-4C2B-9660-F63204F20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08BC-6D50-4CF6-B4E1-1B7DDA93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D68A-961D-42C1-BD06-566CB865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07D8C-45FE-45DC-ACD6-4D04CA76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7035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F0D4-6BC4-4CCE-B7A4-00E6F25B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E13A8-B83E-4508-8904-3729F4B86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181B5-F057-4888-AE84-8BEA617A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608E1-A5DE-413C-BC2A-C240B68D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EF030-930D-49B4-A22D-A6D131FB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478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9F74-FD9F-4D37-B102-CBDCDA62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51BB-AEB0-4083-895A-4D50952E2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889A3-56F5-48B3-8C96-9A18B099A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23659-FA71-4B74-B6A2-3F5225C2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8D258-AE4B-4A84-AD37-456BFF35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F722B-E7A5-4A09-9472-1E3C5879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05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5BCC-164E-4472-B6FB-E2BE7A5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45E3-2266-4D24-BF85-2DB320DE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1949A-29B2-44D8-A0BA-4C104991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8E045-D50C-4B6F-9918-445BA9D33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3CC09-F83F-41E9-AA9E-5E1E52729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CF130-3DE7-4B07-B5D8-FD77FD92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25C1D9-A65A-4F50-9C00-DAC3485E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19B06-E5A5-4BC6-A76E-61A0FC01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890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1D1A-3CDF-4812-97EE-9F506C59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F567E-E0E7-4FCE-A718-6D3D37DD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29A88-E4F1-4E5C-936C-A272D1B1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4DDB3-2CF9-45F2-AB6E-2A0B688C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967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A6661-922F-4AC6-8C51-56396E9C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BC4A8-DD0D-4A6D-B9A4-5746F398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AF521-AC2B-469C-85EB-62189288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9426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5436-12F0-42F2-AABC-28692DC1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14DB9-A73B-4E60-9DDB-BF2D074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8846-0C88-47B2-B085-6C14443E1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13C2-B629-4223-9415-3261A168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BEF88-D620-42F2-B080-C53EDD11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1504F-0659-465A-A7BA-E5887B05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56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39-9242-4E5D-9BAF-F70393A6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D2F8A-4199-4EF1-8BE4-7EAC391C6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B0553-B345-40D5-B346-D7D5BC518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154D9-7139-4847-8609-514AA643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67E26-698D-47FD-9952-27253BD2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53508-33B2-469E-9FB5-C01DDD3D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847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C3642-74D9-408F-A903-EFED5592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20B61-E543-47EF-8BBB-1613FC34E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25B79-0AC4-44EC-B3E8-4AF784D38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BA7D-85C5-49FD-A010-64151F3F697A}" type="datetimeFigureOut">
              <a:rPr lang="en-IL" smtClean="0"/>
              <a:t>17/09/2020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ADD6D-364C-4E22-88C2-FD27F908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FEAD-3966-406B-BB15-00E98BBD3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354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B9B5-EFC5-4CD6-AF96-BDFA1BF1A5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קנין וקידוש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8CE4B-E220-4BFE-9696-674A1B698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333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F74D-3A11-4D03-9E7B-AD49DE47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קניין מסוג אחר לחלוטין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6B90-05CD-44CC-91FF-293714B1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ב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 - ואם תאמר ומה צריך לכל זה לא היה צריך לומר אלא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נתתי כסף השדה קח ממני וכתיב השדה אשר קנה אברהם אי נמי שדות בכסף יקנו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סגי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דכסף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השדה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לכך צריך להביא ראיה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דאותו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ב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וכתיב התם נתתי כסף השדה קח ממני - אינו חושש אלא שמוצא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גב דלא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קיימא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שדה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קיימא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אכסף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עצמה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נקחת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שהוא לישנא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ותנן נמי עירובין (ד'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מעשר וביאה שייך נמי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(ויקרא כ) ואיש אשר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אחותו וי"ל דלא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ולוקחת עצמה בב' דרכים.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ב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אכ"ע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כהקדש - והרי את מקודשת לי כלומר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להיות לי מקודשת לעולם בשבילי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(נדרים ד' מח.) הרי הן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מקודשין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לשמים להיות לשמים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ופשטא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מקודשת לי מיוחדת לי ומזומנת לי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ומיהו אם היה אומר טלית זו מקודש לי אין נראה שיועיל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במה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דמתיחדת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להיות לו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 נאסרת לכל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בככר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וטלית לא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308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927604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869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EE40-7FCF-4147-9472-9CF281CF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רוצים להדגיש את המתח בין קנין וקידוש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88F2-1EEE-4D36-81D9-581E27CE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א </a:t>
            </a:r>
            <a:endParaRPr lang="he-IL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וה"ה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לשנויי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למתני סיפא וקונה את עצמה דלא שייך ביה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תנא רישא נקנית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כדמשני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בסמוך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דעדיפא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מינה אמר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דעיקר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שבכסף קנין הוא.</a:t>
            </a:r>
            <a:endParaRPr lang="he-IL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1800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ב </a:t>
            </a:r>
            <a:endParaRPr lang="he-IL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האיש קונה. וא"ת קושי' זו הו"ל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לאקדומי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כסדרא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דמתני'. ויש מרבותינו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נר"ו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מתרצים דאי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לי' 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משני לי' משום סיפא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בסמוך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ותו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תנא נקנית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דמשום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הוא דלא מצי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ואינו מחוור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דאדרבה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לאקשויי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ולשנויי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שינויא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דמיתרצא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כולא מתני' טפי עדיף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מאפושי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ופירוקי, ועוד דאם איתא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מקשה ליה ואזיל,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דמותיב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דמפרק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ולברורא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ומסתברא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קושיא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מקשה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קונה לית לה עיקר,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דאדרבה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עדיף טפי, דאי תני האיש קונה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בלישניה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קונה את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קושיא זו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לאשמועינן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דמדעתה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 ולא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מקשה ליה הכי ולא בעיקר קושיא.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לעיל קשיא ליה לישנא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דבכולא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בלשון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מפיק ליה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משו"ה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אקדמה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קשיא והאי לא קשיא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ב עמוד א </a:t>
            </a:r>
            <a:endParaRPr lang="he-IL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שנא הכא דתנן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אגב דבעי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וקונה את עצמה דלא שייך התם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משני בסמוך מיהו אומר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מנוח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וניתרת בשני דרכים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שייך לשון היתר.</a:t>
            </a:r>
            <a:endParaRPr lang="he-IL" sz="1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807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7805-9E28-434D-8F95-B5516FD0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 – קנין קידושין מקביל לדיני קנין רגיל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249B-31EA-41D8-BBB6-7B7C553A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מי שהקשה אפילו תניא האיש קונה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ס"ד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דהיכי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מצינו מקנה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ואישתמיטתיה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ותלוה וקדיש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אונסא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דזוזי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</a:t>
            </a:r>
            <a:r>
              <a:rPr lang="he-IL" sz="18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ליה הכין בפרק חזקת (ב"ב מ"ח ב')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באשה אינה מקודשת דהוא עשה שלא כהוגן עשו לו שלא כהוגן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מתרץ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כתירוצא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קמא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בדידה כנ"ל, והאיש שאנסוהו לקדש כתב הרמב"ם ז"ל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והרב בעל העיטור כתב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דתלוה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אמרו תלוה וקני לא אמרו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ונראין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דברי הרמב"ם דאי אגב אונסי'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שכן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וקני.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218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6A8B-A4A6-464A-A025-03881B5D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רשב"א- יש מעשה קנין אבל היא לא נקנית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5A08-6AE7-4D97-8EC7-855E7C90B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ו עמוד ב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{שאילה לגבי מקדש בהלוואה כשמוסר לה המעות עכשיו, למה הקידושין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נחשבין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לריבית? הרי הוא נותן לה ה, ומקבל בחזרה ה' ואישות?}...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ארוח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זימנא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אטו 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דארווח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זימנא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ושקיל דינר מי שרי, וי"ל 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</a:t>
            </a:r>
            <a:r>
              <a:rPr lang="he-IL" sz="1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דגופה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ממש לא קני ליה לא הוי </a:t>
            </a:r>
            <a:r>
              <a:rPr lang="he-IL" sz="1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שאסור משום הערמת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כי קצץ ד' בחמשה ובדמי ההוא דינר של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שקיל לה הוי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דשקיל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פחות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משו"פ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בדמי ההוא 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דהא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אחשביה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בדינר (עי'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ס"ה א'), כך תירץ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הראב"ד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72841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780340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520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36D8-E28C-4D9A-831D-804C8DA7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 </a:t>
            </a:r>
            <a:r>
              <a:rPr lang="he-IL" dirty="0" err="1"/>
              <a:t>רא"ש</a:t>
            </a:r>
            <a:r>
              <a:rPr lang="he-IL" dirty="0"/>
              <a:t>- קנין כספו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E0EC-9F41-44A3-9AD7-6665AE91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תוספות </a:t>
            </a:r>
            <a:r>
              <a:rPr lang="he-IL" dirty="0" err="1"/>
              <a:t>הרא"ש</a:t>
            </a:r>
            <a:r>
              <a:rPr lang="he-IL" dirty="0"/>
              <a:t> מסכת כתובות דף ב עמוד א </a:t>
            </a:r>
          </a:p>
          <a:p>
            <a:pPr marL="0" indent="0" algn="r" rtl="1">
              <a:buNone/>
            </a:pPr>
            <a:r>
              <a:rPr lang="he-IL" dirty="0"/>
              <a:t>נסתחפה שדהו. </a:t>
            </a:r>
            <a:r>
              <a:rPr lang="he-IL" b="1" dirty="0"/>
              <a:t>האי </a:t>
            </a:r>
            <a:r>
              <a:rPr lang="he-IL" b="1" dirty="0" err="1"/>
              <a:t>דתליא</a:t>
            </a:r>
            <a:r>
              <a:rPr lang="he-IL" b="1" dirty="0"/>
              <a:t> במזלו ולא במזלה</a:t>
            </a:r>
            <a:r>
              <a:rPr lang="he-IL" dirty="0"/>
              <a:t> משום </a:t>
            </a:r>
            <a:r>
              <a:rPr lang="he-IL" dirty="0" err="1"/>
              <a:t>דאיהי</a:t>
            </a:r>
            <a:r>
              <a:rPr lang="he-IL" dirty="0"/>
              <a:t> לא </a:t>
            </a:r>
            <a:r>
              <a:rPr lang="he-IL" dirty="0" err="1"/>
              <a:t>מיפקדא</a:t>
            </a:r>
            <a:r>
              <a:rPr lang="he-IL" dirty="0"/>
              <a:t> אפריה ורביה </a:t>
            </a:r>
            <a:r>
              <a:rPr lang="he-IL" dirty="0" err="1"/>
              <a:t>כדאמרינן</a:t>
            </a:r>
            <a:r>
              <a:rPr lang="he-IL" dirty="0"/>
              <a:t> בפרק הבא על יבמתו גבי </a:t>
            </a:r>
            <a:r>
              <a:rPr lang="he-IL" dirty="0" err="1"/>
              <a:t>אשה</a:t>
            </a:r>
            <a:r>
              <a:rPr lang="he-IL" dirty="0"/>
              <a:t> ששהתה עם בעלה עשר שנים ולא ילדה </a:t>
            </a:r>
            <a:r>
              <a:rPr lang="he-IL" dirty="0" err="1"/>
              <a:t>איהי</a:t>
            </a:r>
            <a:r>
              <a:rPr lang="he-IL" dirty="0"/>
              <a:t> דלא </a:t>
            </a:r>
            <a:r>
              <a:rPr lang="he-IL" dirty="0" err="1"/>
              <a:t>מיפקדא</a:t>
            </a:r>
            <a:r>
              <a:rPr lang="he-IL" dirty="0"/>
              <a:t> אפריה ורביה לא </a:t>
            </a:r>
            <a:r>
              <a:rPr lang="he-IL" dirty="0" err="1"/>
              <a:t>מיענשא</a:t>
            </a:r>
            <a:r>
              <a:rPr lang="he-IL" dirty="0"/>
              <a:t>. מיהו קשה מהא </a:t>
            </a:r>
            <a:r>
              <a:rPr lang="he-IL" dirty="0" err="1"/>
              <a:t>דאמרינן</a:t>
            </a:r>
            <a:r>
              <a:rPr lang="he-IL" dirty="0"/>
              <a:t> בפרק המדיר (ע"ה א') היו בה </a:t>
            </a:r>
            <a:r>
              <a:rPr lang="he-IL" dirty="0" err="1"/>
              <a:t>מומין</a:t>
            </a:r>
            <a:r>
              <a:rPr lang="he-IL" dirty="0"/>
              <a:t> ועודה בבית אביה האב צריך להביא ראיה </a:t>
            </a:r>
            <a:r>
              <a:rPr lang="he-IL" dirty="0" err="1"/>
              <a:t>שמשנתארסה</a:t>
            </a:r>
            <a:r>
              <a:rPr lang="he-IL" dirty="0"/>
              <a:t> היו בה </a:t>
            </a:r>
            <a:r>
              <a:rPr lang="he-IL" dirty="0" err="1"/>
              <a:t>מומין</a:t>
            </a:r>
            <a:r>
              <a:rPr lang="he-IL" dirty="0"/>
              <a:t> אלו ונסתחפה שדהו משמע הא אם מזלה גרם איבדה כתובתה </a:t>
            </a:r>
            <a:r>
              <a:rPr lang="he-IL" dirty="0" err="1"/>
              <a:t>ואמאי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במזלו יותר </a:t>
            </a:r>
            <a:r>
              <a:rPr lang="he-IL" dirty="0" err="1"/>
              <a:t>מבמזלה</a:t>
            </a:r>
            <a:r>
              <a:rPr lang="he-IL" dirty="0"/>
              <a:t>, והתם לא שייך </a:t>
            </a:r>
            <a:r>
              <a:rPr lang="he-IL" dirty="0" err="1"/>
              <a:t>לשנויי</a:t>
            </a:r>
            <a:r>
              <a:rPr lang="he-IL" dirty="0"/>
              <a:t> טעמא </a:t>
            </a:r>
            <a:r>
              <a:rPr lang="he-IL" dirty="0" err="1"/>
              <a:t>דפריה</a:t>
            </a:r>
            <a:r>
              <a:rPr lang="he-IL" dirty="0"/>
              <a:t> ורביה </a:t>
            </a:r>
            <a:r>
              <a:rPr lang="he-IL" dirty="0" err="1"/>
              <a:t>דאפשר</a:t>
            </a:r>
            <a:r>
              <a:rPr lang="he-IL" dirty="0"/>
              <a:t> </a:t>
            </a:r>
            <a:r>
              <a:rPr lang="he-IL" dirty="0" err="1"/>
              <a:t>לישאנה</a:t>
            </a:r>
            <a:r>
              <a:rPr lang="he-IL" dirty="0"/>
              <a:t> עם </a:t>
            </a:r>
            <a:r>
              <a:rPr lang="he-IL" dirty="0" err="1"/>
              <a:t>המומין</a:t>
            </a:r>
            <a:r>
              <a:rPr lang="he-IL" dirty="0"/>
              <a:t>, ועוד </a:t>
            </a:r>
            <a:r>
              <a:rPr lang="he-IL" dirty="0" err="1"/>
              <a:t>תימה</a:t>
            </a:r>
            <a:r>
              <a:rPr lang="he-IL" dirty="0"/>
              <a:t> כי היכי </a:t>
            </a:r>
            <a:r>
              <a:rPr lang="he-IL" dirty="0" err="1"/>
              <a:t>דאשה</a:t>
            </a:r>
            <a:r>
              <a:rPr lang="he-IL" dirty="0"/>
              <a:t> שנולדו בה </a:t>
            </a:r>
            <a:r>
              <a:rPr lang="he-IL" dirty="0" err="1"/>
              <a:t>מומין</a:t>
            </a:r>
            <a:r>
              <a:rPr lang="he-IL" dirty="0"/>
              <a:t> </a:t>
            </a:r>
            <a:r>
              <a:rPr lang="he-IL" dirty="0" err="1"/>
              <a:t>אמרינן</a:t>
            </a:r>
            <a:r>
              <a:rPr lang="he-IL" dirty="0"/>
              <a:t> נסתחפה שדהו הכי נמי האיש שנולדו בו </a:t>
            </a:r>
            <a:r>
              <a:rPr lang="he-IL" dirty="0" err="1"/>
              <a:t>מומין</a:t>
            </a:r>
            <a:r>
              <a:rPr lang="he-IL" dirty="0"/>
              <a:t> </a:t>
            </a:r>
            <a:r>
              <a:rPr lang="he-IL" dirty="0" err="1"/>
              <a:t>נימא</a:t>
            </a:r>
            <a:r>
              <a:rPr lang="he-IL" dirty="0"/>
              <a:t> נסתחפה שדה שלה </a:t>
            </a:r>
            <a:r>
              <a:rPr lang="he-IL" dirty="0" err="1"/>
              <a:t>ואמאי</a:t>
            </a:r>
            <a:r>
              <a:rPr lang="he-IL" dirty="0"/>
              <a:t> כופין אותו להוציא, </a:t>
            </a:r>
            <a:r>
              <a:rPr lang="he-IL" b="1" dirty="0"/>
              <a:t>וי"ל משום </a:t>
            </a:r>
            <a:r>
              <a:rPr lang="he-IL" b="1" dirty="0" err="1"/>
              <a:t>דהאשה</a:t>
            </a:r>
            <a:r>
              <a:rPr lang="he-IL" b="1" dirty="0"/>
              <a:t> קנין כספו של האיש כמו עבדו שורו וחמורו ותלויה במזלו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13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68302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588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023D1-742F-49A8-A6DC-B44A87BE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חינוך- מעשה קידושין, לתועלת נראות </a:t>
            </a:r>
            <a:r>
              <a:rPr lang="he-IL" dirty="0" err="1"/>
              <a:t>לקנין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4E92-4CC5-4169-BC0F-EE4D0388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ספר החינוך מצוה תקנב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משרשי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שתצונו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התורה לעשות מעשה באשה יורה ענין זיווגם טרם ישכב עמה, ולא יבוא עליה כבוא על הזונה מבלי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מעשה אחר קודם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ביניהם. 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וגם נאמר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שהוא כדי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שתתן אל לבה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לעולם שהיא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קנויה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לאותו האיש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תזנה תחתיו ולא תמרוד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ותתן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יקר והוד לעולם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 לאדוניו,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ובכן יהיה שבתם וקימתם בשלום לעולם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ויתקיים הישוב ברצון האל שחפץ בו. ומהיות מיסוד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 שזכרתי, נהגו ישראל לקדש בטבעת להיות בידה תמיד למזכרת, ואף על פי שבשוה פרוטה לבד אפשר לקדש מן הדין.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ואמנם בפחות משוה פרוטה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שכך אמרו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זכרונם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לברכה [שם ג' ע"א]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דבפחות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מכן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נפשה, כלומר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שלא תחוש מעשה קטן כזה לכלום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ואף על פי שהיא נקנית בשטר ואף על פי שאין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פרוטה, שטר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מעשה חשוב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בעיניה שכן רוב קניות העולם הן בשטר, ומזה הטעם אין חליפין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לפי שחליפין הן בכלי ואף על פי שאינו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פרוטה. 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971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15093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72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02773A-6B01-4DF7-920F-DF00276F7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63622"/>
              </p:ext>
            </p:extLst>
          </p:nvPr>
        </p:nvGraphicFramePr>
        <p:xfrm>
          <a:off x="838200" y="485775"/>
          <a:ext cx="10515600" cy="5691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17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93205-0EC3-4A35-BCA7-2A366E8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אירוסין- קנין או קידושין?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3255-638F-4B86-A078-8D5348E2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/מתני'/.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בשלש דרכים, וקונה את עצמה בשתי דרכים. נקנית בכסף, בשטר, ובביאה. בכסף - בית שמאי אומרים: בדינר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דינר, ובית הלל אומרים: בפרוטה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פרוטה. וכמה היא פרוטה? אחד משמנה באיסר האיטלקי. וקונה את עצמה בגט, ובמיתת הבעל. היבמה נקנית בביאה, וקונה את עצמה בחליצה, ובמיתת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היבם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מאי שנא הכא דתני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נקנית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{משנה בתחילת פרק שני "האיש מקדש"} דתני האיש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וכסף מנ"ל?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עפרון, כתיב הכא: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וכתיב התם: נתתי כסף השדה קח ממני,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השדה אשר קנה אברהם,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ב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נמי: שדות בכסף יקנו, 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וניתני התם האיש קונה! מעיקרא תני לישנא דאורייתא, ולבסוף תני לישנא דרבנן. ומאי לישנא דרבנן?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אכ"ע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וניתני הכא האיש קונה!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וקונה את עצמה בדידה, תנא נמי רישא בדידה. וניתני האיש קונה ומקנה!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מיתת הבעל,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מקני, מן שמיא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תנא קונה, ה"א 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דמדעתה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שלא מדעתה לא.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6733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A95C8-90B4-4D47-8A6F-7CAE603A3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15220"/>
              </p:ext>
            </p:extLst>
          </p:nvPr>
        </p:nvGraphicFramePr>
        <p:xfrm>
          <a:off x="838200" y="514350"/>
          <a:ext cx="10515600" cy="566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29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ABBA-4F43-43F0-94F2-3F9223CA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</a:t>
            </a:r>
            <a:r>
              <a:rPr lang="en-US" dirty="0"/>
              <a:t>Linguistics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62D6-81A7-4791-A5BF-F0C733D53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קידושין ב עמוד א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ומאי שנא התם - בפרק שני (לקמן /קידושין/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מקדש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ניתני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- בהני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קנינין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/קידושין/ (דף ד:)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ומפרשינן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הלכך תנא הכא קנין.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לאו הכא קא בעי לה אלא לקמן /קידושין/ (ד' ג:)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מתרץ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לכולא מילתא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וכסף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לקמן /קידושין/ (דף ד:)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לשון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הוא הילכך 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ר חננאל קידושין ב עמוד א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דתנינן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וכתיב...</a:t>
            </a: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קניין שנאמר...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090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947844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7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63CE-360C-40FF-886D-FC8888E5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קנין- יצירת התחייבות בין שתי גורמים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4BD52-354F-43FA-8B49-1788B30F1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סמ"ע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קצ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{ביחס לשטר חזקה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וסודור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 </a:t>
            </a:r>
            <a:r>
              <a:rPr lang="he-IL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נשתעבדו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לזה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זה לקנות וזה למכור, ושאין אחד יכול לחזור בו,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דקנין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שטר וחזקה וקנין סודר…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157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1CD6-3859-4553-9F27-E01F3E71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קנין-</a:t>
            </a:r>
            <a:r>
              <a:rPr lang="en-US" dirty="0"/>
              <a:t> </a:t>
            </a:r>
            <a:r>
              <a:rPr lang="he-IL" dirty="0"/>
              <a:t>יצירת מערכת יחסים (</a:t>
            </a:r>
            <a:r>
              <a:rPr lang="en-US" dirty="0"/>
              <a:t>Relationship</a:t>
            </a:r>
            <a:r>
              <a:rPr lang="he-IL" dirty="0"/>
              <a:t>) בין הגורמים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B77C3-41CD-45A2-8443-BF5FAF05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במה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קונין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{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בקנין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סודר}? רב אמר: בכליו של קונה,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לקונה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דלהוי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קונה, כי היכי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דלגמר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ולקני ליה. ולוי אמר: בכליו של מקנה...,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בההיא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הנאה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מקבל מיניה - גמר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ואקני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בבא מציעא דף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סברת -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אגב שעל ידי משיכת הכלי שנקנה לו במשיכה יקנה לו הקרקע עם הכלי אין אלו אלא כחליפין, כאילו זה מוסר לו חפץ אחר תחת קרקע, ומהו מסירתו - </a:t>
            </a:r>
            <a:r>
              <a:rPr lang="he-I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הנאת קבלתו ממנו מתנת הכלי, שחשבו לקבל ממנו מתנה - נוח לו כאילו נותן לו זה הקונה מתנה רבה, וגמר נותן ומקנה לו הקרקע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2897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A95C8-90B4-4D47-8A6F-7CAE603A3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75656"/>
              </p:ext>
            </p:extLst>
          </p:nvPr>
        </p:nvGraphicFramePr>
        <p:xfrm>
          <a:off x="838200" y="514350"/>
          <a:ext cx="10515600" cy="566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30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2170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קנין וקידוש</vt:lpstr>
      <vt:lpstr>PowerPoint Presentation</vt:lpstr>
      <vt:lpstr>אירוסין- קנין או קידושין? </vt:lpstr>
      <vt:lpstr>PowerPoint Presentation</vt:lpstr>
      <vt:lpstr>רש"י- Linguistics</vt:lpstr>
      <vt:lpstr>PowerPoint Presentation</vt:lpstr>
      <vt:lpstr>קנין- יצירת התחייבות בין שתי גורמים </vt:lpstr>
      <vt:lpstr>קנין- יצירת מערכת יחסים (Relationship) בין הגורמים</vt:lpstr>
      <vt:lpstr>PowerPoint Presentation</vt:lpstr>
      <vt:lpstr>תוס- קניין מסוג אחר לחלוטין</vt:lpstr>
      <vt:lpstr>PowerPoint Presentation</vt:lpstr>
      <vt:lpstr>רוצים להדגיש את המתח בין קנין וקידוש </vt:lpstr>
      <vt:lpstr>רשב"א – קנין קידושין מקביל לדיני קנין רגיל</vt:lpstr>
      <vt:lpstr>רשב"א- יש מעשה קנין אבל היא לא נקנית</vt:lpstr>
      <vt:lpstr>PowerPoint Presentation</vt:lpstr>
      <vt:lpstr>תוס רא"ש- קנין כספו</vt:lpstr>
      <vt:lpstr>PowerPoint Presentation</vt:lpstr>
      <vt:lpstr>חינוך- מעשה קידושין, לתועלת נראות לקנין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קנין וקידוש</dc:title>
  <dc:creator>Avigdor Rosensweig</dc:creator>
  <cp:lastModifiedBy>Avigdor Rosensweig</cp:lastModifiedBy>
  <cp:revision>2</cp:revision>
  <dcterms:created xsi:type="dcterms:W3CDTF">2020-09-08T10:25:50Z</dcterms:created>
  <dcterms:modified xsi:type="dcterms:W3CDTF">2020-09-17T09:01:13Z</dcterms:modified>
</cp:coreProperties>
</file>