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6" r:id="rId3"/>
    <p:sldId id="283" r:id="rId4"/>
    <p:sldId id="284" r:id="rId5"/>
    <p:sldId id="258" r:id="rId6"/>
    <p:sldId id="269" r:id="rId7"/>
    <p:sldId id="279" r:id="rId8"/>
    <p:sldId id="280" r:id="rId9"/>
    <p:sldId id="282" r:id="rId10"/>
    <p:sldId id="281" r:id="rId11"/>
    <p:sldId id="286" r:id="rId12"/>
    <p:sldId id="259" r:id="rId13"/>
    <p:sldId id="285" r:id="rId14"/>
  </p:sldIdLst>
  <p:sldSz cx="12192000" cy="6858000"/>
  <p:notesSz cx="6858000" cy="9144000"/>
  <p:defaultText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87E5AB-BE0B-47ED-81EA-F27157338728}" v="72" dt="2021-06-06T16:59:00.43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86" autoAdjust="0"/>
    <p:restoredTop sz="94660"/>
  </p:normalViewPr>
  <p:slideViewPr>
    <p:cSldViewPr snapToGrid="0">
      <p:cViewPr varScale="1">
        <p:scale>
          <a:sx n="79" d="100"/>
          <a:sy n="79" d="100"/>
        </p:scale>
        <p:origin x="75" y="19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vigdor Rosensweig" userId="2c23bf757acee734" providerId="LiveId" clId="{6587E5AB-BE0B-47ED-81EA-F27157338728}"/>
    <pc:docChg chg="delSld modSld">
      <pc:chgData name="Avigdor Rosensweig" userId="2c23bf757acee734" providerId="LiveId" clId="{6587E5AB-BE0B-47ED-81EA-F27157338728}" dt="2021-06-06T18:25:32.275" v="101" actId="47"/>
      <pc:docMkLst>
        <pc:docMk/>
      </pc:docMkLst>
      <pc:sldChg chg="del">
        <pc:chgData name="Avigdor Rosensweig" userId="2c23bf757acee734" providerId="LiveId" clId="{6587E5AB-BE0B-47ED-81EA-F27157338728}" dt="2021-06-06T18:25:32.275" v="101" actId="47"/>
        <pc:sldMkLst>
          <pc:docMk/>
          <pc:sldMk cId="3232292520" sldId="268"/>
        </pc:sldMkLst>
      </pc:sldChg>
      <pc:sldChg chg="del">
        <pc:chgData name="Avigdor Rosensweig" userId="2c23bf757acee734" providerId="LiveId" clId="{6587E5AB-BE0B-47ED-81EA-F27157338728}" dt="2021-06-06T18:25:32.275" v="101" actId="47"/>
        <pc:sldMkLst>
          <pc:docMk/>
          <pc:sldMk cId="942637523" sldId="277"/>
        </pc:sldMkLst>
      </pc:sldChg>
      <pc:sldChg chg="del">
        <pc:chgData name="Avigdor Rosensweig" userId="2c23bf757acee734" providerId="LiveId" clId="{6587E5AB-BE0B-47ED-81EA-F27157338728}" dt="2021-06-06T18:25:32.275" v="101" actId="47"/>
        <pc:sldMkLst>
          <pc:docMk/>
          <pc:sldMk cId="3803219195" sldId="278"/>
        </pc:sldMkLst>
      </pc:sldChg>
      <pc:sldChg chg="modSp mod">
        <pc:chgData name="Avigdor Rosensweig" userId="2c23bf757acee734" providerId="LiveId" clId="{6587E5AB-BE0B-47ED-81EA-F27157338728}" dt="2021-06-06T17:00:00.138" v="100" actId="20577"/>
        <pc:sldMkLst>
          <pc:docMk/>
          <pc:sldMk cId="510869783" sldId="283"/>
        </pc:sldMkLst>
        <pc:spChg chg="mod">
          <ac:chgData name="Avigdor Rosensweig" userId="2c23bf757acee734" providerId="LiveId" clId="{6587E5AB-BE0B-47ED-81EA-F27157338728}" dt="2021-06-06T17:00:00.138" v="100" actId="20577"/>
          <ac:spMkLst>
            <pc:docMk/>
            <pc:sldMk cId="510869783" sldId="283"/>
            <ac:spMk id="2" creationId="{DEFD8079-993F-4D7D-98EE-CFD760190129}"/>
          </ac:spMkLst>
        </pc:spChg>
      </pc:sldChg>
      <pc:sldChg chg="del">
        <pc:chgData name="Avigdor Rosensweig" userId="2c23bf757acee734" providerId="LiveId" clId="{6587E5AB-BE0B-47ED-81EA-F27157338728}" dt="2021-06-06T18:25:32.275" v="101" actId="47"/>
        <pc:sldMkLst>
          <pc:docMk/>
          <pc:sldMk cId="3422702385" sldId="287"/>
        </pc:sldMkLst>
      </pc:sldChg>
      <pc:sldChg chg="del">
        <pc:chgData name="Avigdor Rosensweig" userId="2c23bf757acee734" providerId="LiveId" clId="{6587E5AB-BE0B-47ED-81EA-F27157338728}" dt="2021-06-06T18:25:32.275" v="101" actId="47"/>
        <pc:sldMkLst>
          <pc:docMk/>
          <pc:sldMk cId="1761106667" sldId="288"/>
        </pc:sldMkLst>
      </pc:sldChg>
      <pc:sldChg chg="modSp del">
        <pc:chgData name="Avigdor Rosensweig" userId="2c23bf757acee734" providerId="LiveId" clId="{6587E5AB-BE0B-47ED-81EA-F27157338728}" dt="2021-06-06T18:25:32.275" v="101" actId="47"/>
        <pc:sldMkLst>
          <pc:docMk/>
          <pc:sldMk cId="1973612412" sldId="289"/>
        </pc:sldMkLst>
        <pc:graphicFrameChg chg="mod">
          <ac:chgData name="Avigdor Rosensweig" userId="2c23bf757acee734" providerId="LiveId" clId="{6587E5AB-BE0B-47ED-81EA-F27157338728}" dt="2021-06-06T16:59:00.430" v="71" actId="20577"/>
          <ac:graphicFrameMkLst>
            <pc:docMk/>
            <pc:sldMk cId="1973612412" sldId="289"/>
            <ac:graphicFrameMk id="4" creationId="{2FDF85E0-0E41-4722-940D-F536D0A54ED2}"/>
          </ac:graphicFrameMkLst>
        </pc:graphicFrameChg>
      </pc:sldChg>
      <pc:sldChg chg="del">
        <pc:chgData name="Avigdor Rosensweig" userId="2c23bf757acee734" providerId="LiveId" clId="{6587E5AB-BE0B-47ED-81EA-F27157338728}" dt="2021-06-06T18:25:32.275" v="101" actId="47"/>
        <pc:sldMkLst>
          <pc:docMk/>
          <pc:sldMk cId="4273504666" sldId="290"/>
        </pc:sldMkLst>
      </pc:sldChg>
      <pc:sldChg chg="del">
        <pc:chgData name="Avigdor Rosensweig" userId="2c23bf757acee734" providerId="LiveId" clId="{6587E5AB-BE0B-47ED-81EA-F27157338728}" dt="2021-06-06T18:25:32.275" v="101" actId="47"/>
        <pc:sldMkLst>
          <pc:docMk/>
          <pc:sldMk cId="2832957736" sldId="291"/>
        </pc:sldMkLst>
      </pc:sldChg>
      <pc:sldChg chg="del">
        <pc:chgData name="Avigdor Rosensweig" userId="2c23bf757acee734" providerId="LiveId" clId="{6587E5AB-BE0B-47ED-81EA-F27157338728}" dt="2021-06-06T18:25:32.275" v="101" actId="47"/>
        <pc:sldMkLst>
          <pc:docMk/>
          <pc:sldMk cId="2366316384" sldId="292"/>
        </pc:sldMkLst>
      </pc:sldChg>
      <pc:sldChg chg="del">
        <pc:chgData name="Avigdor Rosensweig" userId="2c23bf757acee734" providerId="LiveId" clId="{6587E5AB-BE0B-47ED-81EA-F27157338728}" dt="2021-06-06T18:25:32.275" v="101" actId="47"/>
        <pc:sldMkLst>
          <pc:docMk/>
          <pc:sldMk cId="2436353554" sldId="293"/>
        </pc:sldMkLst>
      </pc:sldChg>
      <pc:sldChg chg="del">
        <pc:chgData name="Avigdor Rosensweig" userId="2c23bf757acee734" providerId="LiveId" clId="{6587E5AB-BE0B-47ED-81EA-F27157338728}" dt="2021-06-06T18:25:32.275" v="101" actId="47"/>
        <pc:sldMkLst>
          <pc:docMk/>
          <pc:sldMk cId="3016623319" sldId="294"/>
        </pc:sldMkLst>
      </pc:sldChg>
      <pc:sldChg chg="del">
        <pc:chgData name="Avigdor Rosensweig" userId="2c23bf757acee734" providerId="LiveId" clId="{6587E5AB-BE0B-47ED-81EA-F27157338728}" dt="2021-06-06T18:25:32.275" v="101" actId="47"/>
        <pc:sldMkLst>
          <pc:docMk/>
          <pc:sldMk cId="2594709157" sldId="295"/>
        </pc:sldMkLst>
      </pc:sldChg>
    </pc:docChg>
  </pc:docChgLst>
  <pc:docChgLst>
    <pc:chgData name="Avigdor Rosensweig" userId="2c23bf757acee734" providerId="LiveId" clId="{C3D1D1EE-6F3E-415F-A528-24863485FE9E}"/>
    <pc:docChg chg="undo custSel addSld delSld modSld sldOrd">
      <pc:chgData name="Avigdor Rosensweig" userId="2c23bf757acee734" providerId="LiveId" clId="{C3D1D1EE-6F3E-415F-A528-24863485FE9E}" dt="2021-04-27T08:49:04.015" v="2866" actId="113"/>
      <pc:docMkLst>
        <pc:docMk/>
      </pc:docMkLst>
      <pc:sldChg chg="del">
        <pc:chgData name="Avigdor Rosensweig" userId="2c23bf757acee734" providerId="LiveId" clId="{C3D1D1EE-6F3E-415F-A528-24863485FE9E}" dt="2021-04-26T09:51:10.379" v="4" actId="47"/>
        <pc:sldMkLst>
          <pc:docMk/>
          <pc:sldMk cId="539060602" sldId="257"/>
        </pc:sldMkLst>
      </pc:sldChg>
      <pc:sldChg chg="addSp delSp modSp mod">
        <pc:chgData name="Avigdor Rosensweig" userId="2c23bf757acee734" providerId="LiveId" clId="{C3D1D1EE-6F3E-415F-A528-24863485FE9E}" dt="2021-04-27T07:41:39.996" v="424" actId="20577"/>
        <pc:sldMkLst>
          <pc:docMk/>
          <pc:sldMk cId="666417747" sldId="258"/>
        </pc:sldMkLst>
        <pc:spChg chg="mod">
          <ac:chgData name="Avigdor Rosensweig" userId="2c23bf757acee734" providerId="LiveId" clId="{C3D1D1EE-6F3E-415F-A528-24863485FE9E}" dt="2021-04-27T07:38:15.004" v="69" actId="948"/>
          <ac:spMkLst>
            <pc:docMk/>
            <pc:sldMk cId="666417747" sldId="258"/>
            <ac:spMk id="2" creationId="{E6DAE7F7-0873-408B-AB1F-17159BC0C030}"/>
          </ac:spMkLst>
        </pc:spChg>
        <pc:spChg chg="del">
          <ac:chgData name="Avigdor Rosensweig" userId="2c23bf757acee734" providerId="LiveId" clId="{C3D1D1EE-6F3E-415F-A528-24863485FE9E}" dt="2021-04-27T07:38:20.427" v="70" actId="1032"/>
          <ac:spMkLst>
            <pc:docMk/>
            <pc:sldMk cId="666417747" sldId="258"/>
            <ac:spMk id="3" creationId="{F8B0BB47-C6FB-4F13-9108-49BC20957BFC}"/>
          </ac:spMkLst>
        </pc:spChg>
        <pc:graphicFrameChg chg="add mod modGraphic">
          <ac:chgData name="Avigdor Rosensweig" userId="2c23bf757acee734" providerId="LiveId" clId="{C3D1D1EE-6F3E-415F-A528-24863485FE9E}" dt="2021-04-27T07:41:39.996" v="424" actId="20577"/>
          <ac:graphicFrameMkLst>
            <pc:docMk/>
            <pc:sldMk cId="666417747" sldId="258"/>
            <ac:graphicFrameMk id="4" creationId="{BB1C73EA-ADB3-4BE4-82CF-B36975AD737B}"/>
          </ac:graphicFrameMkLst>
        </pc:graphicFrameChg>
      </pc:sldChg>
      <pc:sldChg chg="ord">
        <pc:chgData name="Avigdor Rosensweig" userId="2c23bf757acee734" providerId="LiveId" clId="{C3D1D1EE-6F3E-415F-A528-24863485FE9E}" dt="2021-04-27T07:41:59.723" v="426"/>
        <pc:sldMkLst>
          <pc:docMk/>
          <pc:sldMk cId="2774235249" sldId="259"/>
        </pc:sldMkLst>
      </pc:sldChg>
      <pc:sldChg chg="add ord">
        <pc:chgData name="Avigdor Rosensweig" userId="2c23bf757acee734" providerId="LiveId" clId="{C3D1D1EE-6F3E-415F-A528-24863485FE9E}" dt="2021-04-26T09:37:46.800" v="2"/>
        <pc:sldMkLst>
          <pc:docMk/>
          <pc:sldMk cId="7786026" sldId="266"/>
        </pc:sldMkLst>
      </pc:sldChg>
      <pc:sldChg chg="add del">
        <pc:chgData name="Avigdor Rosensweig" userId="2c23bf757acee734" providerId="LiveId" clId="{C3D1D1EE-6F3E-415F-A528-24863485FE9E}" dt="2021-04-27T08:13:29.849" v="1492" actId="2696"/>
        <pc:sldMkLst>
          <pc:docMk/>
          <pc:sldMk cId="2947717370" sldId="268"/>
        </pc:sldMkLst>
      </pc:sldChg>
      <pc:sldChg chg="add del">
        <pc:chgData name="Avigdor Rosensweig" userId="2c23bf757acee734" providerId="LiveId" clId="{C3D1D1EE-6F3E-415F-A528-24863485FE9E}" dt="2021-04-27T08:13:18.138" v="1490" actId="2696"/>
        <pc:sldMkLst>
          <pc:docMk/>
          <pc:sldMk cId="3032405657" sldId="268"/>
        </pc:sldMkLst>
      </pc:sldChg>
      <pc:sldChg chg="add">
        <pc:chgData name="Avigdor Rosensweig" userId="2c23bf757acee734" providerId="LiveId" clId="{C3D1D1EE-6F3E-415F-A528-24863485FE9E}" dt="2021-04-27T08:13:33.732" v="1493"/>
        <pc:sldMkLst>
          <pc:docMk/>
          <pc:sldMk cId="3232292520" sldId="268"/>
        </pc:sldMkLst>
      </pc:sldChg>
      <pc:sldChg chg="modSp new mod ord">
        <pc:chgData name="Avigdor Rosensweig" userId="2c23bf757acee734" providerId="LiveId" clId="{C3D1D1EE-6F3E-415F-A528-24863485FE9E}" dt="2021-04-27T07:42:42.519" v="499" actId="255"/>
        <pc:sldMkLst>
          <pc:docMk/>
          <pc:sldMk cId="3172535794" sldId="269"/>
        </pc:sldMkLst>
        <pc:spChg chg="mod">
          <ac:chgData name="Avigdor Rosensweig" userId="2c23bf757acee734" providerId="LiveId" clId="{C3D1D1EE-6F3E-415F-A528-24863485FE9E}" dt="2021-04-27T07:42:23.260" v="494" actId="948"/>
          <ac:spMkLst>
            <pc:docMk/>
            <pc:sldMk cId="3172535794" sldId="269"/>
            <ac:spMk id="2" creationId="{93824E9C-0972-4E6F-8811-AE1E364D03AD}"/>
          </ac:spMkLst>
        </pc:spChg>
        <pc:spChg chg="mod">
          <ac:chgData name="Avigdor Rosensweig" userId="2c23bf757acee734" providerId="LiveId" clId="{C3D1D1EE-6F3E-415F-A528-24863485FE9E}" dt="2021-04-27T07:42:42.519" v="499" actId="255"/>
          <ac:spMkLst>
            <pc:docMk/>
            <pc:sldMk cId="3172535794" sldId="269"/>
            <ac:spMk id="3" creationId="{032CF711-1ECA-4253-B327-72580C639DB2}"/>
          </ac:spMkLst>
        </pc:spChg>
      </pc:sldChg>
      <pc:sldChg chg="add">
        <pc:chgData name="Avigdor Rosensweig" userId="2c23bf757acee734" providerId="LiveId" clId="{C3D1D1EE-6F3E-415F-A528-24863485FE9E}" dt="2021-04-27T06:57:54.188" v="8"/>
        <pc:sldMkLst>
          <pc:docMk/>
          <pc:sldMk cId="942637523" sldId="277"/>
        </pc:sldMkLst>
      </pc:sldChg>
      <pc:sldChg chg="modSp new mod ord">
        <pc:chgData name="Avigdor Rosensweig" userId="2c23bf757acee734" providerId="LiveId" clId="{C3D1D1EE-6F3E-415F-A528-24863485FE9E}" dt="2021-04-27T08:16:14.211" v="1750"/>
        <pc:sldMkLst>
          <pc:docMk/>
          <pc:sldMk cId="3803219195" sldId="278"/>
        </pc:sldMkLst>
        <pc:spChg chg="mod">
          <ac:chgData name="Avigdor Rosensweig" userId="2c23bf757acee734" providerId="LiveId" clId="{C3D1D1EE-6F3E-415F-A528-24863485FE9E}" dt="2021-04-27T07:02:08.065" v="28" actId="27636"/>
          <ac:spMkLst>
            <pc:docMk/>
            <pc:sldMk cId="3803219195" sldId="278"/>
            <ac:spMk id="3" creationId="{1F669F25-5E22-4A3F-B71D-F45427B01EE7}"/>
          </ac:spMkLst>
        </pc:spChg>
      </pc:sldChg>
      <pc:sldChg chg="modSp new mod">
        <pc:chgData name="Avigdor Rosensweig" userId="2c23bf757acee734" providerId="LiveId" clId="{C3D1D1EE-6F3E-415F-A528-24863485FE9E}" dt="2021-04-27T07:43:11.809" v="506" actId="12"/>
        <pc:sldMkLst>
          <pc:docMk/>
          <pc:sldMk cId="291155324" sldId="279"/>
        </pc:sldMkLst>
        <pc:spChg chg="mod">
          <ac:chgData name="Avigdor Rosensweig" userId="2c23bf757acee734" providerId="LiveId" clId="{C3D1D1EE-6F3E-415F-A528-24863485FE9E}" dt="2021-04-27T07:43:11.809" v="506" actId="12"/>
          <ac:spMkLst>
            <pc:docMk/>
            <pc:sldMk cId="291155324" sldId="279"/>
            <ac:spMk id="3" creationId="{21DF738F-3B19-4908-B122-C157541DEF18}"/>
          </ac:spMkLst>
        </pc:spChg>
      </pc:sldChg>
      <pc:sldChg chg="modSp new mod">
        <pc:chgData name="Avigdor Rosensweig" userId="2c23bf757acee734" providerId="LiveId" clId="{C3D1D1EE-6F3E-415F-A528-24863485FE9E}" dt="2021-04-27T07:55:19.958" v="534" actId="20577"/>
        <pc:sldMkLst>
          <pc:docMk/>
          <pc:sldMk cId="1324913696" sldId="280"/>
        </pc:sldMkLst>
        <pc:spChg chg="mod">
          <ac:chgData name="Avigdor Rosensweig" userId="2c23bf757acee734" providerId="LiveId" clId="{C3D1D1EE-6F3E-415F-A528-24863485FE9E}" dt="2021-04-27T07:55:19.958" v="534" actId="20577"/>
          <ac:spMkLst>
            <pc:docMk/>
            <pc:sldMk cId="1324913696" sldId="280"/>
            <ac:spMk id="3" creationId="{FF1E8A22-07B9-4245-94FA-3B85B23D0B5E}"/>
          </ac:spMkLst>
        </pc:spChg>
      </pc:sldChg>
      <pc:sldChg chg="modSp add">
        <pc:chgData name="Avigdor Rosensweig" userId="2c23bf757acee734" providerId="LiveId" clId="{C3D1D1EE-6F3E-415F-A528-24863485FE9E}" dt="2021-04-27T08:02:43.694" v="1264" actId="20577"/>
        <pc:sldMkLst>
          <pc:docMk/>
          <pc:sldMk cId="2256318221" sldId="281"/>
        </pc:sldMkLst>
        <pc:graphicFrameChg chg="mod">
          <ac:chgData name="Avigdor Rosensweig" userId="2c23bf757acee734" providerId="LiveId" clId="{C3D1D1EE-6F3E-415F-A528-24863485FE9E}" dt="2021-04-27T08:02:43.694" v="1264" actId="20577"/>
          <ac:graphicFrameMkLst>
            <pc:docMk/>
            <pc:sldMk cId="2256318221" sldId="281"/>
            <ac:graphicFrameMk id="4" creationId="{BB1C73EA-ADB3-4BE4-82CF-B36975AD737B}"/>
          </ac:graphicFrameMkLst>
        </pc:graphicFrameChg>
      </pc:sldChg>
      <pc:sldChg chg="addSp delSp modSp new mod">
        <pc:chgData name="Avigdor Rosensweig" userId="2c23bf757acee734" providerId="LiveId" clId="{C3D1D1EE-6F3E-415F-A528-24863485FE9E}" dt="2021-04-27T08:00:49.404" v="1093"/>
        <pc:sldMkLst>
          <pc:docMk/>
          <pc:sldMk cId="540487077" sldId="282"/>
        </pc:sldMkLst>
        <pc:spChg chg="del">
          <ac:chgData name="Avigdor Rosensweig" userId="2c23bf757acee734" providerId="LiveId" clId="{C3D1D1EE-6F3E-415F-A528-24863485FE9E}" dt="2021-04-27T07:55:27.130" v="536" actId="1032"/>
          <ac:spMkLst>
            <pc:docMk/>
            <pc:sldMk cId="540487077" sldId="282"/>
            <ac:spMk id="3" creationId="{445B1F27-6CD0-4FCF-9D13-24EDC88C4817}"/>
          </ac:spMkLst>
        </pc:spChg>
        <pc:graphicFrameChg chg="add mod modGraphic">
          <ac:chgData name="Avigdor Rosensweig" userId="2c23bf757acee734" providerId="LiveId" clId="{C3D1D1EE-6F3E-415F-A528-24863485FE9E}" dt="2021-04-27T08:00:49.404" v="1093"/>
          <ac:graphicFrameMkLst>
            <pc:docMk/>
            <pc:sldMk cId="540487077" sldId="282"/>
            <ac:graphicFrameMk id="4" creationId="{57F0E11C-791E-4D7A-8BB3-4C4ACD1BCEDE}"/>
          </ac:graphicFrameMkLst>
        </pc:graphicFrameChg>
      </pc:sldChg>
      <pc:sldChg chg="add">
        <pc:chgData name="Avigdor Rosensweig" userId="2c23bf757acee734" providerId="LiveId" clId="{C3D1D1EE-6F3E-415F-A528-24863485FE9E}" dt="2021-04-27T08:12:54.077" v="1489"/>
        <pc:sldMkLst>
          <pc:docMk/>
          <pc:sldMk cId="510869783" sldId="283"/>
        </pc:sldMkLst>
      </pc:sldChg>
      <pc:sldChg chg="addSp delSp modSp new del mod">
        <pc:chgData name="Avigdor Rosensweig" userId="2c23bf757acee734" providerId="LiveId" clId="{C3D1D1EE-6F3E-415F-A528-24863485FE9E}" dt="2021-04-27T08:12:47.005" v="1488" actId="2696"/>
        <pc:sldMkLst>
          <pc:docMk/>
          <pc:sldMk cId="3374212378" sldId="283"/>
        </pc:sldMkLst>
        <pc:spChg chg="del">
          <ac:chgData name="Avigdor Rosensweig" userId="2c23bf757acee734" providerId="LiveId" clId="{C3D1D1EE-6F3E-415F-A528-24863485FE9E}" dt="2021-04-27T08:08:30.678" v="1266" actId="1032"/>
          <ac:spMkLst>
            <pc:docMk/>
            <pc:sldMk cId="3374212378" sldId="283"/>
            <ac:spMk id="3" creationId="{E348EE03-7661-4254-BE9D-CBF1C571CF12}"/>
          </ac:spMkLst>
        </pc:spChg>
        <pc:graphicFrameChg chg="add mod modGraphic">
          <ac:chgData name="Avigdor Rosensweig" userId="2c23bf757acee734" providerId="LiveId" clId="{C3D1D1EE-6F3E-415F-A528-24863485FE9E}" dt="2021-04-27T08:08:51.686" v="1300" actId="20577"/>
          <ac:graphicFrameMkLst>
            <pc:docMk/>
            <pc:sldMk cId="3374212378" sldId="283"/>
            <ac:graphicFrameMk id="4" creationId="{E2D7F69D-B114-4AD6-990F-0562D672BBFD}"/>
          </ac:graphicFrameMkLst>
        </pc:graphicFrameChg>
      </pc:sldChg>
      <pc:sldChg chg="modSp add del">
        <pc:chgData name="Avigdor Rosensweig" userId="2c23bf757acee734" providerId="LiveId" clId="{C3D1D1EE-6F3E-415F-A528-24863485FE9E}" dt="2021-04-27T08:12:47.005" v="1488" actId="2696"/>
        <pc:sldMkLst>
          <pc:docMk/>
          <pc:sldMk cId="1757748252" sldId="284"/>
        </pc:sldMkLst>
        <pc:graphicFrameChg chg="mod">
          <ac:chgData name="Avigdor Rosensweig" userId="2c23bf757acee734" providerId="LiveId" clId="{C3D1D1EE-6F3E-415F-A528-24863485FE9E}" dt="2021-04-27T08:10:01.767" v="1453" actId="20577"/>
          <ac:graphicFrameMkLst>
            <pc:docMk/>
            <pc:sldMk cId="1757748252" sldId="284"/>
            <ac:graphicFrameMk id="4" creationId="{E2D7F69D-B114-4AD6-990F-0562D672BBFD}"/>
          </ac:graphicFrameMkLst>
        </pc:graphicFrameChg>
      </pc:sldChg>
      <pc:sldChg chg="add">
        <pc:chgData name="Avigdor Rosensweig" userId="2c23bf757acee734" providerId="LiveId" clId="{C3D1D1EE-6F3E-415F-A528-24863485FE9E}" dt="2021-04-27T08:12:54.077" v="1489"/>
        <pc:sldMkLst>
          <pc:docMk/>
          <pc:sldMk cId="3192385754" sldId="284"/>
        </pc:sldMkLst>
      </pc:sldChg>
      <pc:sldChg chg="addSp delSp modSp new mod">
        <pc:chgData name="Avigdor Rosensweig" userId="2c23bf757acee734" providerId="LiveId" clId="{C3D1D1EE-6F3E-415F-A528-24863485FE9E}" dt="2021-04-27T08:15:15.113" v="1662" actId="14100"/>
        <pc:sldMkLst>
          <pc:docMk/>
          <pc:sldMk cId="1405379717" sldId="285"/>
        </pc:sldMkLst>
        <pc:spChg chg="del">
          <ac:chgData name="Avigdor Rosensweig" userId="2c23bf757acee734" providerId="LiveId" clId="{C3D1D1EE-6F3E-415F-A528-24863485FE9E}" dt="2021-04-27T08:15:10.159" v="1660" actId="478"/>
          <ac:spMkLst>
            <pc:docMk/>
            <pc:sldMk cId="1405379717" sldId="285"/>
            <ac:spMk id="2" creationId="{5B031465-7A5E-4900-A1D5-C8485AAF3167}"/>
          </ac:spMkLst>
        </pc:spChg>
        <pc:spChg chg="del">
          <ac:chgData name="Avigdor Rosensweig" userId="2c23bf757acee734" providerId="LiveId" clId="{C3D1D1EE-6F3E-415F-A528-24863485FE9E}" dt="2021-04-27T08:14:22.565" v="1580" actId="1032"/>
          <ac:spMkLst>
            <pc:docMk/>
            <pc:sldMk cId="1405379717" sldId="285"/>
            <ac:spMk id="3" creationId="{C1AD3E56-3174-413A-87AA-B5709F7EF3BB}"/>
          </ac:spMkLst>
        </pc:spChg>
        <pc:graphicFrameChg chg="add mod modGraphic">
          <ac:chgData name="Avigdor Rosensweig" userId="2c23bf757acee734" providerId="LiveId" clId="{C3D1D1EE-6F3E-415F-A528-24863485FE9E}" dt="2021-04-27T08:15:15.113" v="1662" actId="14100"/>
          <ac:graphicFrameMkLst>
            <pc:docMk/>
            <pc:sldMk cId="1405379717" sldId="285"/>
            <ac:graphicFrameMk id="4" creationId="{5C0CDF05-6C53-4595-8A4B-3A1939ADC2E5}"/>
          </ac:graphicFrameMkLst>
        </pc:graphicFrameChg>
      </pc:sldChg>
      <pc:sldChg chg="addSp delSp modSp new mod">
        <pc:chgData name="Avigdor Rosensweig" userId="2c23bf757acee734" providerId="LiveId" clId="{C3D1D1EE-6F3E-415F-A528-24863485FE9E}" dt="2021-04-27T08:13:59.037" v="1579" actId="20577"/>
        <pc:sldMkLst>
          <pc:docMk/>
          <pc:sldMk cId="2024580874" sldId="286"/>
        </pc:sldMkLst>
        <pc:spChg chg="mod">
          <ac:chgData name="Avigdor Rosensweig" userId="2c23bf757acee734" providerId="LiveId" clId="{C3D1D1EE-6F3E-415F-A528-24863485FE9E}" dt="2021-04-27T08:13:59.037" v="1579" actId="20577"/>
          <ac:spMkLst>
            <pc:docMk/>
            <pc:sldMk cId="2024580874" sldId="286"/>
            <ac:spMk id="2" creationId="{57BA101A-676E-46CB-8DAF-C5BE8B74D179}"/>
          </ac:spMkLst>
        </pc:spChg>
        <pc:spChg chg="del">
          <ac:chgData name="Avigdor Rosensweig" userId="2c23bf757acee734" providerId="LiveId" clId="{C3D1D1EE-6F3E-415F-A528-24863485FE9E}" dt="2021-04-27T08:12:00.416" v="1456" actId="1032"/>
          <ac:spMkLst>
            <pc:docMk/>
            <pc:sldMk cId="2024580874" sldId="286"/>
            <ac:spMk id="3" creationId="{2959D82E-C8BE-4416-95AF-B712E707E194}"/>
          </ac:spMkLst>
        </pc:spChg>
        <pc:graphicFrameChg chg="add mod modGraphic">
          <ac:chgData name="Avigdor Rosensweig" userId="2c23bf757acee734" providerId="LiveId" clId="{C3D1D1EE-6F3E-415F-A528-24863485FE9E}" dt="2021-04-27T08:12:30.610" v="1487" actId="20577"/>
          <ac:graphicFrameMkLst>
            <pc:docMk/>
            <pc:sldMk cId="2024580874" sldId="286"/>
            <ac:graphicFrameMk id="4" creationId="{BD6C4909-8C3D-4848-8180-036385289ACF}"/>
          </ac:graphicFrameMkLst>
        </pc:graphicFrameChg>
      </pc:sldChg>
      <pc:sldChg chg="modSp add">
        <pc:chgData name="Avigdor Rosensweig" userId="2c23bf757acee734" providerId="LiveId" clId="{C3D1D1EE-6F3E-415F-A528-24863485FE9E}" dt="2021-04-27T08:16:05.858" v="1748" actId="20577"/>
        <pc:sldMkLst>
          <pc:docMk/>
          <pc:sldMk cId="3422702385" sldId="287"/>
        </pc:sldMkLst>
        <pc:graphicFrameChg chg="mod">
          <ac:chgData name="Avigdor Rosensweig" userId="2c23bf757acee734" providerId="LiveId" clId="{C3D1D1EE-6F3E-415F-A528-24863485FE9E}" dt="2021-04-27T08:16:05.858" v="1748" actId="20577"/>
          <ac:graphicFrameMkLst>
            <pc:docMk/>
            <pc:sldMk cId="3422702385" sldId="287"/>
            <ac:graphicFrameMk id="4" creationId="{5C0CDF05-6C53-4595-8A4B-3A1939ADC2E5}"/>
          </ac:graphicFrameMkLst>
        </pc:graphicFrameChg>
      </pc:sldChg>
      <pc:sldChg chg="modSp new mod">
        <pc:chgData name="Avigdor Rosensweig" userId="2c23bf757acee734" providerId="LiveId" clId="{C3D1D1EE-6F3E-415F-A528-24863485FE9E}" dt="2021-04-27T08:30:11.940" v="1759" actId="115"/>
        <pc:sldMkLst>
          <pc:docMk/>
          <pc:sldMk cId="1761106667" sldId="288"/>
        </pc:sldMkLst>
        <pc:spChg chg="mod">
          <ac:chgData name="Avigdor Rosensweig" userId="2c23bf757acee734" providerId="LiveId" clId="{C3D1D1EE-6F3E-415F-A528-24863485FE9E}" dt="2021-04-27T08:30:11.940" v="1759" actId="115"/>
          <ac:spMkLst>
            <pc:docMk/>
            <pc:sldMk cId="1761106667" sldId="288"/>
            <ac:spMk id="3" creationId="{5806D974-F59E-4845-878E-CF7B88EE0182}"/>
          </ac:spMkLst>
        </pc:spChg>
      </pc:sldChg>
      <pc:sldChg chg="modSp add mod">
        <pc:chgData name="Avigdor Rosensweig" userId="2c23bf757acee734" providerId="LiveId" clId="{C3D1D1EE-6F3E-415F-A528-24863485FE9E}" dt="2021-04-27T08:31:29.535" v="1895" actId="20577"/>
        <pc:sldMkLst>
          <pc:docMk/>
          <pc:sldMk cId="1973612412" sldId="289"/>
        </pc:sldMkLst>
        <pc:spChg chg="mod">
          <ac:chgData name="Avigdor Rosensweig" userId="2c23bf757acee734" providerId="LiveId" clId="{C3D1D1EE-6F3E-415F-A528-24863485FE9E}" dt="2021-04-27T08:30:39.074" v="1774" actId="948"/>
          <ac:spMkLst>
            <pc:docMk/>
            <pc:sldMk cId="1973612412" sldId="289"/>
            <ac:spMk id="2" creationId="{F5FF2114-55DA-4463-ADA6-083DA5F3947C}"/>
          </ac:spMkLst>
        </pc:spChg>
        <pc:graphicFrameChg chg="mod">
          <ac:chgData name="Avigdor Rosensweig" userId="2c23bf757acee734" providerId="LiveId" clId="{C3D1D1EE-6F3E-415F-A528-24863485FE9E}" dt="2021-04-27T08:31:29.535" v="1895" actId="20577"/>
          <ac:graphicFrameMkLst>
            <pc:docMk/>
            <pc:sldMk cId="1973612412" sldId="289"/>
            <ac:graphicFrameMk id="4" creationId="{2FDF85E0-0E41-4722-940D-F536D0A54ED2}"/>
          </ac:graphicFrameMkLst>
        </pc:graphicFrameChg>
      </pc:sldChg>
      <pc:sldChg chg="modSp add">
        <pc:chgData name="Avigdor Rosensweig" userId="2c23bf757acee734" providerId="LiveId" clId="{C3D1D1EE-6F3E-415F-A528-24863485FE9E}" dt="2021-04-27T08:32:25.078" v="2008" actId="20577"/>
        <pc:sldMkLst>
          <pc:docMk/>
          <pc:sldMk cId="4273504666" sldId="290"/>
        </pc:sldMkLst>
        <pc:graphicFrameChg chg="mod">
          <ac:chgData name="Avigdor Rosensweig" userId="2c23bf757acee734" providerId="LiveId" clId="{C3D1D1EE-6F3E-415F-A528-24863485FE9E}" dt="2021-04-27T08:32:25.078" v="2008" actId="20577"/>
          <ac:graphicFrameMkLst>
            <pc:docMk/>
            <pc:sldMk cId="4273504666" sldId="290"/>
            <ac:graphicFrameMk id="4" creationId="{5C0CDF05-6C53-4595-8A4B-3A1939ADC2E5}"/>
          </ac:graphicFrameMkLst>
        </pc:graphicFrameChg>
      </pc:sldChg>
      <pc:sldChg chg="modSp add">
        <pc:chgData name="Avigdor Rosensweig" userId="2c23bf757acee734" providerId="LiveId" clId="{C3D1D1EE-6F3E-415F-A528-24863485FE9E}" dt="2021-04-27T08:36:52.020" v="2140" actId="20577"/>
        <pc:sldMkLst>
          <pc:docMk/>
          <pc:sldMk cId="2832957736" sldId="291"/>
        </pc:sldMkLst>
        <pc:graphicFrameChg chg="mod">
          <ac:chgData name="Avigdor Rosensweig" userId="2c23bf757acee734" providerId="LiveId" clId="{C3D1D1EE-6F3E-415F-A528-24863485FE9E}" dt="2021-04-27T08:36:52.020" v="2140" actId="20577"/>
          <ac:graphicFrameMkLst>
            <pc:docMk/>
            <pc:sldMk cId="2832957736" sldId="291"/>
            <ac:graphicFrameMk id="4" creationId="{5C0CDF05-6C53-4595-8A4B-3A1939ADC2E5}"/>
          </ac:graphicFrameMkLst>
        </pc:graphicFrameChg>
      </pc:sldChg>
      <pc:sldChg chg="modSp new mod">
        <pc:chgData name="Avigdor Rosensweig" userId="2c23bf757acee734" providerId="LiveId" clId="{C3D1D1EE-6F3E-415F-A528-24863485FE9E}" dt="2021-04-27T08:36:06.469" v="2016" actId="113"/>
        <pc:sldMkLst>
          <pc:docMk/>
          <pc:sldMk cId="2366316384" sldId="292"/>
        </pc:sldMkLst>
        <pc:spChg chg="mod">
          <ac:chgData name="Avigdor Rosensweig" userId="2c23bf757acee734" providerId="LiveId" clId="{C3D1D1EE-6F3E-415F-A528-24863485FE9E}" dt="2021-04-27T08:36:06.469" v="2016" actId="113"/>
          <ac:spMkLst>
            <pc:docMk/>
            <pc:sldMk cId="2366316384" sldId="292"/>
            <ac:spMk id="3" creationId="{05651EDB-BFB2-4B73-AB11-751F36CECF39}"/>
          </ac:spMkLst>
        </pc:spChg>
      </pc:sldChg>
      <pc:sldChg chg="modSp new mod">
        <pc:chgData name="Avigdor Rosensweig" userId="2c23bf757acee734" providerId="LiveId" clId="{C3D1D1EE-6F3E-415F-A528-24863485FE9E}" dt="2021-04-27T08:40:24.301" v="2147" actId="113"/>
        <pc:sldMkLst>
          <pc:docMk/>
          <pc:sldMk cId="2436353554" sldId="293"/>
        </pc:sldMkLst>
        <pc:spChg chg="mod">
          <ac:chgData name="Avigdor Rosensweig" userId="2c23bf757acee734" providerId="LiveId" clId="{C3D1D1EE-6F3E-415F-A528-24863485FE9E}" dt="2021-04-27T08:40:24.301" v="2147" actId="113"/>
          <ac:spMkLst>
            <pc:docMk/>
            <pc:sldMk cId="2436353554" sldId="293"/>
            <ac:spMk id="3" creationId="{EDF159FB-608C-431C-A2FB-DDC9E9D516B2}"/>
          </ac:spMkLst>
        </pc:spChg>
      </pc:sldChg>
      <pc:sldChg chg="modSp add">
        <pc:chgData name="Avigdor Rosensweig" userId="2c23bf757acee734" providerId="LiveId" clId="{C3D1D1EE-6F3E-415F-A528-24863485FE9E}" dt="2021-04-27T08:40:59.065" v="2255" actId="20577"/>
        <pc:sldMkLst>
          <pc:docMk/>
          <pc:sldMk cId="3016623319" sldId="294"/>
        </pc:sldMkLst>
        <pc:graphicFrameChg chg="mod">
          <ac:chgData name="Avigdor Rosensweig" userId="2c23bf757acee734" providerId="LiveId" clId="{C3D1D1EE-6F3E-415F-A528-24863485FE9E}" dt="2021-04-27T08:40:59.065" v="2255" actId="20577"/>
          <ac:graphicFrameMkLst>
            <pc:docMk/>
            <pc:sldMk cId="3016623319" sldId="294"/>
            <ac:graphicFrameMk id="4" creationId="{5C0CDF05-6C53-4595-8A4B-3A1939ADC2E5}"/>
          </ac:graphicFrameMkLst>
        </pc:graphicFrameChg>
      </pc:sldChg>
      <pc:sldChg chg="addSp delSp modSp new mod">
        <pc:chgData name="Avigdor Rosensweig" userId="2c23bf757acee734" providerId="LiveId" clId="{C3D1D1EE-6F3E-415F-A528-24863485FE9E}" dt="2021-04-27T08:49:04.015" v="2866" actId="113"/>
        <pc:sldMkLst>
          <pc:docMk/>
          <pc:sldMk cId="2594709157" sldId="295"/>
        </pc:sldMkLst>
        <pc:spChg chg="del">
          <ac:chgData name="Avigdor Rosensweig" userId="2c23bf757acee734" providerId="LiveId" clId="{C3D1D1EE-6F3E-415F-A528-24863485FE9E}" dt="2021-04-27T08:45:06.287" v="2661" actId="478"/>
          <ac:spMkLst>
            <pc:docMk/>
            <pc:sldMk cId="2594709157" sldId="295"/>
            <ac:spMk id="2" creationId="{F06F3475-8C84-4612-8634-C112A295A9B1}"/>
          </ac:spMkLst>
        </pc:spChg>
        <pc:spChg chg="del">
          <ac:chgData name="Avigdor Rosensweig" userId="2c23bf757acee734" providerId="LiveId" clId="{C3D1D1EE-6F3E-415F-A528-24863485FE9E}" dt="2021-04-27T08:42:27.854" v="2257" actId="1032"/>
          <ac:spMkLst>
            <pc:docMk/>
            <pc:sldMk cId="2594709157" sldId="295"/>
            <ac:spMk id="3" creationId="{196B893A-9CB2-47C0-A97E-228EA3924E8C}"/>
          </ac:spMkLst>
        </pc:spChg>
        <pc:graphicFrameChg chg="add mod modGraphic">
          <ac:chgData name="Avigdor Rosensweig" userId="2c23bf757acee734" providerId="LiveId" clId="{C3D1D1EE-6F3E-415F-A528-24863485FE9E}" dt="2021-04-27T08:49:04.015" v="2866" actId="113"/>
          <ac:graphicFrameMkLst>
            <pc:docMk/>
            <pc:sldMk cId="2594709157" sldId="295"/>
            <ac:graphicFrameMk id="4" creationId="{3C67D83E-7516-4EAC-BFFD-09EF19712D2F}"/>
          </ac:graphicFrameMkLst>
        </pc:graphicFrame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02FA219-AC27-49BC-A056-A0C57E38F577}" type="doc">
      <dgm:prSet loTypeId="urn:microsoft.com/office/officeart/2005/8/layout/chevron1" loCatId="process" qsTypeId="urn:microsoft.com/office/officeart/2005/8/quickstyle/simple1" qsCatId="simple" csTypeId="urn:microsoft.com/office/officeart/2005/8/colors/accent1_2" csCatId="accent1" phldr="1"/>
      <dgm:spPr/>
    </dgm:pt>
    <dgm:pt modelId="{5437D923-08E3-4DC1-9F98-2EA08AE52024}">
      <dgm:prSet phldrT="[Text]"/>
      <dgm:spPr/>
      <dgm:t>
        <a:bodyPr/>
        <a:lstStyle/>
        <a:p>
          <a:pPr rtl="1"/>
          <a:r>
            <a:rPr lang="he-IL" dirty="0"/>
            <a:t>מילי</a:t>
          </a:r>
        </a:p>
      </dgm:t>
    </dgm:pt>
    <dgm:pt modelId="{CF76F15A-019D-4423-A713-D34E322AC116}" type="parTrans" cxnId="{FA806488-C376-4E95-A170-7B663D5D4AA5}">
      <dgm:prSet/>
      <dgm:spPr/>
      <dgm:t>
        <a:bodyPr/>
        <a:lstStyle/>
        <a:p>
          <a:pPr rtl="1"/>
          <a:endParaRPr lang="he-IL"/>
        </a:p>
      </dgm:t>
    </dgm:pt>
    <dgm:pt modelId="{4DDEFEFF-12F8-4B85-B5BB-D4963792F419}" type="sibTrans" cxnId="{FA806488-C376-4E95-A170-7B663D5D4AA5}">
      <dgm:prSet/>
      <dgm:spPr/>
      <dgm:t>
        <a:bodyPr/>
        <a:lstStyle/>
        <a:p>
          <a:pPr rtl="1"/>
          <a:endParaRPr lang="he-IL"/>
        </a:p>
      </dgm:t>
    </dgm:pt>
    <dgm:pt modelId="{9FD39F9D-6967-4AC8-B7DD-A9B5C8022F67}">
      <dgm:prSet phldrT="[Text]"/>
      <dgm:spPr/>
      <dgm:t>
        <a:bodyPr/>
        <a:lstStyle/>
        <a:p>
          <a:pPr rtl="1"/>
          <a:r>
            <a:rPr lang="he-IL" dirty="0"/>
            <a:t>לא ממסרן</a:t>
          </a:r>
        </a:p>
      </dgm:t>
    </dgm:pt>
    <dgm:pt modelId="{1C7E8B9C-0201-4103-ACB7-2C580D01A497}" type="parTrans" cxnId="{1F10C410-F8D7-446C-92FC-CBACE0861C81}">
      <dgm:prSet/>
      <dgm:spPr/>
      <dgm:t>
        <a:bodyPr/>
        <a:lstStyle/>
        <a:p>
          <a:pPr rtl="1"/>
          <a:endParaRPr lang="he-IL"/>
        </a:p>
      </dgm:t>
    </dgm:pt>
    <dgm:pt modelId="{76D55273-995C-4753-A151-453E1C03F95C}" type="sibTrans" cxnId="{1F10C410-F8D7-446C-92FC-CBACE0861C81}">
      <dgm:prSet/>
      <dgm:spPr/>
      <dgm:t>
        <a:bodyPr/>
        <a:lstStyle/>
        <a:p>
          <a:pPr rtl="1"/>
          <a:endParaRPr lang="he-IL"/>
        </a:p>
      </dgm:t>
    </dgm:pt>
    <dgm:pt modelId="{C3463193-B9E4-4582-9765-47A7F58DCFD1}">
      <dgm:prSet phldrT="[Text]"/>
      <dgm:spPr/>
      <dgm:t>
        <a:bodyPr/>
        <a:lstStyle/>
        <a:p>
          <a:pPr rtl="1"/>
          <a:r>
            <a:rPr lang="he-IL" dirty="0"/>
            <a:t>לשליח</a:t>
          </a:r>
        </a:p>
      </dgm:t>
    </dgm:pt>
    <dgm:pt modelId="{42A56EAF-D504-40E4-A7AB-B96F94F91129}" type="parTrans" cxnId="{43179979-20DD-4AE3-9D98-E2C4B3BD4D53}">
      <dgm:prSet/>
      <dgm:spPr/>
      <dgm:t>
        <a:bodyPr/>
        <a:lstStyle/>
        <a:p>
          <a:pPr rtl="1"/>
          <a:endParaRPr lang="he-IL"/>
        </a:p>
      </dgm:t>
    </dgm:pt>
    <dgm:pt modelId="{AEA89EC6-9653-4246-9373-223137EA3EC7}" type="sibTrans" cxnId="{43179979-20DD-4AE3-9D98-E2C4B3BD4D53}">
      <dgm:prSet/>
      <dgm:spPr/>
      <dgm:t>
        <a:bodyPr/>
        <a:lstStyle/>
        <a:p>
          <a:pPr rtl="1"/>
          <a:endParaRPr lang="he-IL"/>
        </a:p>
      </dgm:t>
    </dgm:pt>
    <dgm:pt modelId="{769F028E-F7BA-4A6B-9566-834EEC01B71E}" type="pres">
      <dgm:prSet presAssocID="{C02FA219-AC27-49BC-A056-A0C57E38F577}" presName="Name0" presStyleCnt="0">
        <dgm:presLayoutVars>
          <dgm:dir val="rev"/>
          <dgm:animLvl val="lvl"/>
          <dgm:resizeHandles val="exact"/>
        </dgm:presLayoutVars>
      </dgm:prSet>
      <dgm:spPr/>
    </dgm:pt>
    <dgm:pt modelId="{7710C8DA-05C1-4226-A50B-4F6D6A8CEDA9}" type="pres">
      <dgm:prSet presAssocID="{5437D923-08E3-4DC1-9F98-2EA08AE52024}" presName="parTxOnly" presStyleLbl="node1" presStyleIdx="0" presStyleCnt="3">
        <dgm:presLayoutVars>
          <dgm:chMax val="0"/>
          <dgm:chPref val="0"/>
          <dgm:bulletEnabled val="1"/>
        </dgm:presLayoutVars>
      </dgm:prSet>
      <dgm:spPr/>
    </dgm:pt>
    <dgm:pt modelId="{93727336-CEF9-4B63-8E91-20E182DDCD55}" type="pres">
      <dgm:prSet presAssocID="{4DDEFEFF-12F8-4B85-B5BB-D4963792F419}" presName="parTxOnlySpace" presStyleCnt="0"/>
      <dgm:spPr/>
    </dgm:pt>
    <dgm:pt modelId="{1C0C7B7A-2A98-41FD-A18E-18652E9A6423}" type="pres">
      <dgm:prSet presAssocID="{9FD39F9D-6967-4AC8-B7DD-A9B5C8022F67}" presName="parTxOnly" presStyleLbl="node1" presStyleIdx="1" presStyleCnt="3">
        <dgm:presLayoutVars>
          <dgm:chMax val="0"/>
          <dgm:chPref val="0"/>
          <dgm:bulletEnabled val="1"/>
        </dgm:presLayoutVars>
      </dgm:prSet>
      <dgm:spPr/>
    </dgm:pt>
    <dgm:pt modelId="{1E17F2D0-0A37-4C71-8BB2-14EB7FAC16D3}" type="pres">
      <dgm:prSet presAssocID="{76D55273-995C-4753-A151-453E1C03F95C}" presName="parTxOnlySpace" presStyleCnt="0"/>
      <dgm:spPr/>
    </dgm:pt>
    <dgm:pt modelId="{084ED271-143B-4EFD-BC9E-164D77230C0E}" type="pres">
      <dgm:prSet presAssocID="{C3463193-B9E4-4582-9765-47A7F58DCFD1}" presName="parTxOnly" presStyleLbl="node1" presStyleIdx="2" presStyleCnt="3">
        <dgm:presLayoutVars>
          <dgm:chMax val="0"/>
          <dgm:chPref val="0"/>
          <dgm:bulletEnabled val="1"/>
        </dgm:presLayoutVars>
      </dgm:prSet>
      <dgm:spPr/>
    </dgm:pt>
  </dgm:ptLst>
  <dgm:cxnLst>
    <dgm:cxn modelId="{1F10C410-F8D7-446C-92FC-CBACE0861C81}" srcId="{C02FA219-AC27-49BC-A056-A0C57E38F577}" destId="{9FD39F9D-6967-4AC8-B7DD-A9B5C8022F67}" srcOrd="1" destOrd="0" parTransId="{1C7E8B9C-0201-4103-ACB7-2C580D01A497}" sibTransId="{76D55273-995C-4753-A151-453E1C03F95C}"/>
    <dgm:cxn modelId="{2B329A27-2A96-4BC6-8990-AC3AB93FB93A}" type="presOf" srcId="{5437D923-08E3-4DC1-9F98-2EA08AE52024}" destId="{7710C8DA-05C1-4226-A50B-4F6D6A8CEDA9}" srcOrd="0" destOrd="0" presId="urn:microsoft.com/office/officeart/2005/8/layout/chevron1"/>
    <dgm:cxn modelId="{43179979-20DD-4AE3-9D98-E2C4B3BD4D53}" srcId="{C02FA219-AC27-49BC-A056-A0C57E38F577}" destId="{C3463193-B9E4-4582-9765-47A7F58DCFD1}" srcOrd="2" destOrd="0" parTransId="{42A56EAF-D504-40E4-A7AB-B96F94F91129}" sibTransId="{AEA89EC6-9653-4246-9373-223137EA3EC7}"/>
    <dgm:cxn modelId="{FA806488-C376-4E95-A170-7B663D5D4AA5}" srcId="{C02FA219-AC27-49BC-A056-A0C57E38F577}" destId="{5437D923-08E3-4DC1-9F98-2EA08AE52024}" srcOrd="0" destOrd="0" parTransId="{CF76F15A-019D-4423-A713-D34E322AC116}" sibTransId="{4DDEFEFF-12F8-4B85-B5BB-D4963792F419}"/>
    <dgm:cxn modelId="{CD926396-CB72-47D9-BE86-D46633E37A8B}" type="presOf" srcId="{C02FA219-AC27-49BC-A056-A0C57E38F577}" destId="{769F028E-F7BA-4A6B-9566-834EEC01B71E}" srcOrd="0" destOrd="0" presId="urn:microsoft.com/office/officeart/2005/8/layout/chevron1"/>
    <dgm:cxn modelId="{9C5586DD-8A85-4206-8989-DF20299B3096}" type="presOf" srcId="{9FD39F9D-6967-4AC8-B7DD-A9B5C8022F67}" destId="{1C0C7B7A-2A98-41FD-A18E-18652E9A6423}" srcOrd="0" destOrd="0" presId="urn:microsoft.com/office/officeart/2005/8/layout/chevron1"/>
    <dgm:cxn modelId="{46342CE8-23D0-4F1D-98E4-D2073E94006E}" type="presOf" srcId="{C3463193-B9E4-4582-9765-47A7F58DCFD1}" destId="{084ED271-143B-4EFD-BC9E-164D77230C0E}" srcOrd="0" destOrd="0" presId="urn:microsoft.com/office/officeart/2005/8/layout/chevron1"/>
    <dgm:cxn modelId="{04993A35-C539-4F1D-AEA1-DA9077C23CE1}" type="presParOf" srcId="{769F028E-F7BA-4A6B-9566-834EEC01B71E}" destId="{7710C8DA-05C1-4226-A50B-4F6D6A8CEDA9}" srcOrd="0" destOrd="0" presId="urn:microsoft.com/office/officeart/2005/8/layout/chevron1"/>
    <dgm:cxn modelId="{DE82BBA9-BFDD-4FCE-A9A0-E8510B350BB3}" type="presParOf" srcId="{769F028E-F7BA-4A6B-9566-834EEC01B71E}" destId="{93727336-CEF9-4B63-8E91-20E182DDCD55}" srcOrd="1" destOrd="0" presId="urn:microsoft.com/office/officeart/2005/8/layout/chevron1"/>
    <dgm:cxn modelId="{A8C5B14E-AEEE-4210-8E07-A39B041F201A}" type="presParOf" srcId="{769F028E-F7BA-4A6B-9566-834EEC01B71E}" destId="{1C0C7B7A-2A98-41FD-A18E-18652E9A6423}" srcOrd="2" destOrd="0" presId="urn:microsoft.com/office/officeart/2005/8/layout/chevron1"/>
    <dgm:cxn modelId="{719ECEDF-5B6E-4F6D-AB54-41B06AF04800}" type="presParOf" srcId="{769F028E-F7BA-4A6B-9566-834EEC01B71E}" destId="{1E17F2D0-0A37-4C71-8BB2-14EB7FAC16D3}" srcOrd="3" destOrd="0" presId="urn:microsoft.com/office/officeart/2005/8/layout/chevron1"/>
    <dgm:cxn modelId="{88C18AD7-86A4-490B-97F0-CB75ECEA5C13}" type="presParOf" srcId="{769F028E-F7BA-4A6B-9566-834EEC01B71E}" destId="{084ED271-143B-4EFD-BC9E-164D77230C0E}"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02FA219-AC27-49BC-A056-A0C57E38F577}" type="doc">
      <dgm:prSet loTypeId="urn:microsoft.com/office/officeart/2005/8/layout/chevron1" loCatId="process" qsTypeId="urn:microsoft.com/office/officeart/2005/8/quickstyle/simple1" qsCatId="simple" csTypeId="urn:microsoft.com/office/officeart/2005/8/colors/accent1_2" csCatId="accent1" phldr="1"/>
      <dgm:spPr/>
    </dgm:pt>
    <dgm:pt modelId="{5437D923-08E3-4DC1-9F98-2EA08AE52024}">
      <dgm:prSet phldrT="[Text]"/>
      <dgm:spPr/>
      <dgm:t>
        <a:bodyPr/>
        <a:lstStyle/>
        <a:p>
          <a:pPr rtl="1"/>
          <a:r>
            <a:rPr lang="he-IL" dirty="0"/>
            <a:t>מילי</a:t>
          </a:r>
        </a:p>
      </dgm:t>
    </dgm:pt>
    <dgm:pt modelId="{CF76F15A-019D-4423-A713-D34E322AC116}" type="parTrans" cxnId="{FA806488-C376-4E95-A170-7B663D5D4AA5}">
      <dgm:prSet/>
      <dgm:spPr/>
      <dgm:t>
        <a:bodyPr/>
        <a:lstStyle/>
        <a:p>
          <a:pPr rtl="1"/>
          <a:endParaRPr lang="he-IL"/>
        </a:p>
      </dgm:t>
    </dgm:pt>
    <dgm:pt modelId="{4DDEFEFF-12F8-4B85-B5BB-D4963792F419}" type="sibTrans" cxnId="{FA806488-C376-4E95-A170-7B663D5D4AA5}">
      <dgm:prSet/>
      <dgm:spPr/>
      <dgm:t>
        <a:bodyPr/>
        <a:lstStyle/>
        <a:p>
          <a:pPr rtl="1"/>
          <a:endParaRPr lang="he-IL"/>
        </a:p>
      </dgm:t>
    </dgm:pt>
    <dgm:pt modelId="{9FD39F9D-6967-4AC8-B7DD-A9B5C8022F67}">
      <dgm:prSet phldrT="[Text]"/>
      <dgm:spPr/>
      <dgm:t>
        <a:bodyPr/>
        <a:lstStyle/>
        <a:p>
          <a:pPr rtl="1"/>
          <a:r>
            <a:rPr lang="he-IL" dirty="0"/>
            <a:t>לא ממסרן</a:t>
          </a:r>
        </a:p>
      </dgm:t>
    </dgm:pt>
    <dgm:pt modelId="{1C7E8B9C-0201-4103-ACB7-2C580D01A497}" type="parTrans" cxnId="{1F10C410-F8D7-446C-92FC-CBACE0861C81}">
      <dgm:prSet/>
      <dgm:spPr/>
      <dgm:t>
        <a:bodyPr/>
        <a:lstStyle/>
        <a:p>
          <a:pPr rtl="1"/>
          <a:endParaRPr lang="he-IL"/>
        </a:p>
      </dgm:t>
    </dgm:pt>
    <dgm:pt modelId="{76D55273-995C-4753-A151-453E1C03F95C}" type="sibTrans" cxnId="{1F10C410-F8D7-446C-92FC-CBACE0861C81}">
      <dgm:prSet/>
      <dgm:spPr/>
      <dgm:t>
        <a:bodyPr/>
        <a:lstStyle/>
        <a:p>
          <a:pPr rtl="1"/>
          <a:endParaRPr lang="he-IL"/>
        </a:p>
      </dgm:t>
    </dgm:pt>
    <dgm:pt modelId="{C3463193-B9E4-4582-9765-47A7F58DCFD1}">
      <dgm:prSet phldrT="[Text]"/>
      <dgm:spPr/>
      <dgm:t>
        <a:bodyPr/>
        <a:lstStyle/>
        <a:p>
          <a:pPr rtl="1"/>
          <a:r>
            <a:rPr lang="he-IL" dirty="0"/>
            <a:t>לשליח</a:t>
          </a:r>
        </a:p>
      </dgm:t>
    </dgm:pt>
    <dgm:pt modelId="{42A56EAF-D504-40E4-A7AB-B96F94F91129}" type="parTrans" cxnId="{43179979-20DD-4AE3-9D98-E2C4B3BD4D53}">
      <dgm:prSet/>
      <dgm:spPr/>
      <dgm:t>
        <a:bodyPr/>
        <a:lstStyle/>
        <a:p>
          <a:pPr rtl="1"/>
          <a:endParaRPr lang="he-IL"/>
        </a:p>
      </dgm:t>
    </dgm:pt>
    <dgm:pt modelId="{AEA89EC6-9653-4246-9373-223137EA3EC7}" type="sibTrans" cxnId="{43179979-20DD-4AE3-9D98-E2C4B3BD4D53}">
      <dgm:prSet/>
      <dgm:spPr/>
      <dgm:t>
        <a:bodyPr/>
        <a:lstStyle/>
        <a:p>
          <a:pPr rtl="1"/>
          <a:endParaRPr lang="he-IL"/>
        </a:p>
      </dgm:t>
    </dgm:pt>
    <dgm:pt modelId="{DAAFED10-39C7-424A-9D91-C8318D924B00}">
      <dgm:prSet phldrT="[Text]"/>
      <dgm:spPr/>
      <dgm:t>
        <a:bodyPr/>
        <a:lstStyle/>
        <a:p>
          <a:pPr rtl="1"/>
          <a:r>
            <a:rPr lang="he-IL" dirty="0" err="1"/>
            <a:t>החסרון</a:t>
          </a:r>
          <a:r>
            <a:rPr lang="he-IL" dirty="0"/>
            <a:t> במילי</a:t>
          </a:r>
        </a:p>
      </dgm:t>
    </dgm:pt>
    <dgm:pt modelId="{90EDE530-6151-4A01-BE78-22EFE746E4DC}" type="parTrans" cxnId="{3E086119-43BB-4AD7-A441-012A0766923D}">
      <dgm:prSet/>
      <dgm:spPr/>
      <dgm:t>
        <a:bodyPr/>
        <a:lstStyle/>
        <a:p>
          <a:pPr rtl="1"/>
          <a:endParaRPr lang="he-IL"/>
        </a:p>
      </dgm:t>
    </dgm:pt>
    <dgm:pt modelId="{B30059F7-5766-4ADA-B1ED-BACE561F3BD3}" type="sibTrans" cxnId="{3E086119-43BB-4AD7-A441-012A0766923D}">
      <dgm:prSet/>
      <dgm:spPr/>
      <dgm:t>
        <a:bodyPr/>
        <a:lstStyle/>
        <a:p>
          <a:pPr rtl="1"/>
          <a:endParaRPr lang="he-IL"/>
        </a:p>
      </dgm:t>
    </dgm:pt>
    <dgm:pt modelId="{36A203F9-4EEC-4134-B7E2-4DDF24C0A625}">
      <dgm:prSet phldrT="[Text]"/>
      <dgm:spPr/>
      <dgm:t>
        <a:bodyPr/>
        <a:lstStyle/>
        <a:p>
          <a:pPr rtl="1"/>
          <a:r>
            <a:rPr lang="he-IL" dirty="0"/>
            <a:t>אין דרך להעביר אותם</a:t>
          </a:r>
        </a:p>
      </dgm:t>
    </dgm:pt>
    <dgm:pt modelId="{41AC4EE5-F541-4B0D-836C-7B1774D90632}" type="parTrans" cxnId="{DFF8066A-C7CD-44A8-9656-65F56B133044}">
      <dgm:prSet/>
      <dgm:spPr/>
      <dgm:t>
        <a:bodyPr/>
        <a:lstStyle/>
        <a:p>
          <a:pPr rtl="1"/>
          <a:endParaRPr lang="he-IL"/>
        </a:p>
      </dgm:t>
    </dgm:pt>
    <dgm:pt modelId="{4890F1F1-D95E-4111-AEE0-E2FE6D59F8FC}" type="sibTrans" cxnId="{DFF8066A-C7CD-44A8-9656-65F56B133044}">
      <dgm:prSet/>
      <dgm:spPr/>
      <dgm:t>
        <a:bodyPr/>
        <a:lstStyle/>
        <a:p>
          <a:pPr rtl="1"/>
          <a:endParaRPr lang="he-IL"/>
        </a:p>
      </dgm:t>
    </dgm:pt>
    <dgm:pt modelId="{4E91D466-899B-4570-99AB-C825CFA7D269}">
      <dgm:prSet phldrT="[Text]"/>
      <dgm:spPr/>
      <dgm:t>
        <a:bodyPr/>
        <a:lstStyle/>
        <a:p>
          <a:pPr rtl="1"/>
          <a:r>
            <a:rPr lang="he-IL" dirty="0"/>
            <a:t>חסרון בשליחות</a:t>
          </a:r>
        </a:p>
      </dgm:t>
    </dgm:pt>
    <dgm:pt modelId="{83D2E015-0653-44ED-9C03-5983C7507644}" type="parTrans" cxnId="{A513E1C5-A33F-4175-B37E-4D3B42BECE01}">
      <dgm:prSet/>
      <dgm:spPr/>
      <dgm:t>
        <a:bodyPr/>
        <a:lstStyle/>
        <a:p>
          <a:pPr rtl="1"/>
          <a:endParaRPr lang="he-IL"/>
        </a:p>
      </dgm:t>
    </dgm:pt>
    <dgm:pt modelId="{9CBD0EC8-A96E-4321-AFF4-1976AC440876}" type="sibTrans" cxnId="{A513E1C5-A33F-4175-B37E-4D3B42BECE01}">
      <dgm:prSet/>
      <dgm:spPr/>
      <dgm:t>
        <a:bodyPr/>
        <a:lstStyle/>
        <a:p>
          <a:pPr rtl="1"/>
          <a:endParaRPr lang="he-IL"/>
        </a:p>
      </dgm:t>
    </dgm:pt>
    <dgm:pt modelId="{769F028E-F7BA-4A6B-9566-834EEC01B71E}" type="pres">
      <dgm:prSet presAssocID="{C02FA219-AC27-49BC-A056-A0C57E38F577}" presName="Name0" presStyleCnt="0">
        <dgm:presLayoutVars>
          <dgm:dir val="rev"/>
          <dgm:animLvl val="lvl"/>
          <dgm:resizeHandles val="exact"/>
        </dgm:presLayoutVars>
      </dgm:prSet>
      <dgm:spPr/>
    </dgm:pt>
    <dgm:pt modelId="{D95222C8-69E6-4600-86C8-A51A580CB22E}" type="pres">
      <dgm:prSet presAssocID="{5437D923-08E3-4DC1-9F98-2EA08AE52024}" presName="composite" presStyleCnt="0"/>
      <dgm:spPr/>
    </dgm:pt>
    <dgm:pt modelId="{92C1C743-867F-406A-9818-52AD9BC7209C}" type="pres">
      <dgm:prSet presAssocID="{5437D923-08E3-4DC1-9F98-2EA08AE52024}" presName="parTx" presStyleLbl="node1" presStyleIdx="0" presStyleCnt="3">
        <dgm:presLayoutVars>
          <dgm:chMax val="0"/>
          <dgm:chPref val="0"/>
          <dgm:bulletEnabled val="1"/>
        </dgm:presLayoutVars>
      </dgm:prSet>
      <dgm:spPr/>
    </dgm:pt>
    <dgm:pt modelId="{452FE147-E803-4764-9082-F1B9075026EB}" type="pres">
      <dgm:prSet presAssocID="{5437D923-08E3-4DC1-9F98-2EA08AE52024}" presName="desTx" presStyleLbl="revTx" presStyleIdx="0" presStyleCnt="3">
        <dgm:presLayoutVars>
          <dgm:bulletEnabled val="1"/>
        </dgm:presLayoutVars>
      </dgm:prSet>
      <dgm:spPr/>
    </dgm:pt>
    <dgm:pt modelId="{43E047FB-5A16-4094-AF44-3FD89282B22B}" type="pres">
      <dgm:prSet presAssocID="{4DDEFEFF-12F8-4B85-B5BB-D4963792F419}" presName="space" presStyleCnt="0"/>
      <dgm:spPr/>
    </dgm:pt>
    <dgm:pt modelId="{30162316-305E-4368-9D01-413AA881D421}" type="pres">
      <dgm:prSet presAssocID="{9FD39F9D-6967-4AC8-B7DD-A9B5C8022F67}" presName="composite" presStyleCnt="0"/>
      <dgm:spPr/>
    </dgm:pt>
    <dgm:pt modelId="{5C51522A-E87B-44EF-8A46-40FBF9077518}" type="pres">
      <dgm:prSet presAssocID="{9FD39F9D-6967-4AC8-B7DD-A9B5C8022F67}" presName="parTx" presStyleLbl="node1" presStyleIdx="1" presStyleCnt="3">
        <dgm:presLayoutVars>
          <dgm:chMax val="0"/>
          <dgm:chPref val="0"/>
          <dgm:bulletEnabled val="1"/>
        </dgm:presLayoutVars>
      </dgm:prSet>
      <dgm:spPr/>
    </dgm:pt>
    <dgm:pt modelId="{7AAA2270-D3E8-454A-9403-D88C000C6DB0}" type="pres">
      <dgm:prSet presAssocID="{9FD39F9D-6967-4AC8-B7DD-A9B5C8022F67}" presName="desTx" presStyleLbl="revTx" presStyleIdx="1" presStyleCnt="3">
        <dgm:presLayoutVars>
          <dgm:bulletEnabled val="1"/>
        </dgm:presLayoutVars>
      </dgm:prSet>
      <dgm:spPr/>
    </dgm:pt>
    <dgm:pt modelId="{90BDC400-1242-42E8-931B-97F1646B990D}" type="pres">
      <dgm:prSet presAssocID="{76D55273-995C-4753-A151-453E1C03F95C}" presName="space" presStyleCnt="0"/>
      <dgm:spPr/>
    </dgm:pt>
    <dgm:pt modelId="{88155269-2B47-47ED-9710-E72361ACDF5D}" type="pres">
      <dgm:prSet presAssocID="{C3463193-B9E4-4582-9765-47A7F58DCFD1}" presName="composite" presStyleCnt="0"/>
      <dgm:spPr/>
    </dgm:pt>
    <dgm:pt modelId="{A6436F60-2471-4455-BBF3-0DB7E8C13701}" type="pres">
      <dgm:prSet presAssocID="{C3463193-B9E4-4582-9765-47A7F58DCFD1}" presName="parTx" presStyleLbl="node1" presStyleIdx="2" presStyleCnt="3">
        <dgm:presLayoutVars>
          <dgm:chMax val="0"/>
          <dgm:chPref val="0"/>
          <dgm:bulletEnabled val="1"/>
        </dgm:presLayoutVars>
      </dgm:prSet>
      <dgm:spPr/>
    </dgm:pt>
    <dgm:pt modelId="{D81AF8F0-ECB2-4F55-BC97-A50FA87CEF54}" type="pres">
      <dgm:prSet presAssocID="{C3463193-B9E4-4582-9765-47A7F58DCFD1}" presName="desTx" presStyleLbl="revTx" presStyleIdx="2" presStyleCnt="3">
        <dgm:presLayoutVars>
          <dgm:bulletEnabled val="1"/>
        </dgm:presLayoutVars>
      </dgm:prSet>
      <dgm:spPr/>
    </dgm:pt>
  </dgm:ptLst>
  <dgm:cxnLst>
    <dgm:cxn modelId="{1F10C410-F8D7-446C-92FC-CBACE0861C81}" srcId="{C02FA219-AC27-49BC-A056-A0C57E38F577}" destId="{9FD39F9D-6967-4AC8-B7DD-A9B5C8022F67}" srcOrd="1" destOrd="0" parTransId="{1C7E8B9C-0201-4103-ACB7-2C580D01A497}" sibTransId="{76D55273-995C-4753-A151-453E1C03F95C}"/>
    <dgm:cxn modelId="{3E086119-43BB-4AD7-A441-012A0766923D}" srcId="{5437D923-08E3-4DC1-9F98-2EA08AE52024}" destId="{DAAFED10-39C7-424A-9D91-C8318D924B00}" srcOrd="0" destOrd="0" parTransId="{90EDE530-6151-4A01-BE78-22EFE746E4DC}" sibTransId="{B30059F7-5766-4ADA-B1ED-BACE561F3BD3}"/>
    <dgm:cxn modelId="{7D5B7A39-D2EA-4209-9E4D-06662D9CFC28}" type="presOf" srcId="{5437D923-08E3-4DC1-9F98-2EA08AE52024}" destId="{92C1C743-867F-406A-9818-52AD9BC7209C}" srcOrd="0" destOrd="0" presId="urn:microsoft.com/office/officeart/2005/8/layout/chevron1"/>
    <dgm:cxn modelId="{DFF8066A-C7CD-44A8-9656-65F56B133044}" srcId="{9FD39F9D-6967-4AC8-B7DD-A9B5C8022F67}" destId="{36A203F9-4EEC-4134-B7E2-4DDF24C0A625}" srcOrd="0" destOrd="0" parTransId="{41AC4EE5-F541-4B0D-836C-7B1774D90632}" sibTransId="{4890F1F1-D95E-4111-AEE0-E2FE6D59F8FC}"/>
    <dgm:cxn modelId="{95B3F250-8BC3-4692-A7A1-8F7CE239E444}" type="presOf" srcId="{9FD39F9D-6967-4AC8-B7DD-A9B5C8022F67}" destId="{5C51522A-E87B-44EF-8A46-40FBF9077518}" srcOrd="0" destOrd="0" presId="urn:microsoft.com/office/officeart/2005/8/layout/chevron1"/>
    <dgm:cxn modelId="{45BF8B78-F23B-4AA6-9EE9-69E089026291}" type="presOf" srcId="{C3463193-B9E4-4582-9765-47A7F58DCFD1}" destId="{A6436F60-2471-4455-BBF3-0DB7E8C13701}" srcOrd="0" destOrd="0" presId="urn:microsoft.com/office/officeart/2005/8/layout/chevron1"/>
    <dgm:cxn modelId="{43179979-20DD-4AE3-9D98-E2C4B3BD4D53}" srcId="{C02FA219-AC27-49BC-A056-A0C57E38F577}" destId="{C3463193-B9E4-4582-9765-47A7F58DCFD1}" srcOrd="2" destOrd="0" parTransId="{42A56EAF-D504-40E4-A7AB-B96F94F91129}" sibTransId="{AEA89EC6-9653-4246-9373-223137EA3EC7}"/>
    <dgm:cxn modelId="{C6DD377C-579A-4BBE-AA6F-BA39A77F5970}" type="presOf" srcId="{36A203F9-4EEC-4134-B7E2-4DDF24C0A625}" destId="{7AAA2270-D3E8-454A-9403-D88C000C6DB0}" srcOrd="0" destOrd="0" presId="urn:microsoft.com/office/officeart/2005/8/layout/chevron1"/>
    <dgm:cxn modelId="{1A992F7E-5ACF-420E-8C26-7C185C2ECCCA}" type="presOf" srcId="{4E91D466-899B-4570-99AB-C825CFA7D269}" destId="{D81AF8F0-ECB2-4F55-BC97-A50FA87CEF54}" srcOrd="0" destOrd="0" presId="urn:microsoft.com/office/officeart/2005/8/layout/chevron1"/>
    <dgm:cxn modelId="{FA806488-C376-4E95-A170-7B663D5D4AA5}" srcId="{C02FA219-AC27-49BC-A056-A0C57E38F577}" destId="{5437D923-08E3-4DC1-9F98-2EA08AE52024}" srcOrd="0" destOrd="0" parTransId="{CF76F15A-019D-4423-A713-D34E322AC116}" sibTransId="{4DDEFEFF-12F8-4B85-B5BB-D4963792F419}"/>
    <dgm:cxn modelId="{CD926396-CB72-47D9-BE86-D46633E37A8B}" type="presOf" srcId="{C02FA219-AC27-49BC-A056-A0C57E38F577}" destId="{769F028E-F7BA-4A6B-9566-834EEC01B71E}" srcOrd="0" destOrd="0" presId="urn:microsoft.com/office/officeart/2005/8/layout/chevron1"/>
    <dgm:cxn modelId="{DD08FEBC-E775-4F50-8E90-2032C1747E7A}" type="presOf" srcId="{DAAFED10-39C7-424A-9D91-C8318D924B00}" destId="{452FE147-E803-4764-9082-F1B9075026EB}" srcOrd="0" destOrd="0" presId="urn:microsoft.com/office/officeart/2005/8/layout/chevron1"/>
    <dgm:cxn modelId="{A513E1C5-A33F-4175-B37E-4D3B42BECE01}" srcId="{C3463193-B9E4-4582-9765-47A7F58DCFD1}" destId="{4E91D466-899B-4570-99AB-C825CFA7D269}" srcOrd="0" destOrd="0" parTransId="{83D2E015-0653-44ED-9C03-5983C7507644}" sibTransId="{9CBD0EC8-A96E-4321-AFF4-1976AC440876}"/>
    <dgm:cxn modelId="{7E6EE9CA-3F66-4AD5-AB64-0C6E1F971FF3}" type="presParOf" srcId="{769F028E-F7BA-4A6B-9566-834EEC01B71E}" destId="{D95222C8-69E6-4600-86C8-A51A580CB22E}" srcOrd="0" destOrd="0" presId="urn:microsoft.com/office/officeart/2005/8/layout/chevron1"/>
    <dgm:cxn modelId="{2B00255F-B0D8-4B3D-9BD0-9802248877CD}" type="presParOf" srcId="{D95222C8-69E6-4600-86C8-A51A580CB22E}" destId="{92C1C743-867F-406A-9818-52AD9BC7209C}" srcOrd="0" destOrd="0" presId="urn:microsoft.com/office/officeart/2005/8/layout/chevron1"/>
    <dgm:cxn modelId="{8E6BF04C-ABEA-4676-9A84-85799FCD1419}" type="presParOf" srcId="{D95222C8-69E6-4600-86C8-A51A580CB22E}" destId="{452FE147-E803-4764-9082-F1B9075026EB}" srcOrd="1" destOrd="0" presId="urn:microsoft.com/office/officeart/2005/8/layout/chevron1"/>
    <dgm:cxn modelId="{5C357030-18D1-4F8B-A015-CCB24534AC7E}" type="presParOf" srcId="{769F028E-F7BA-4A6B-9566-834EEC01B71E}" destId="{43E047FB-5A16-4094-AF44-3FD89282B22B}" srcOrd="1" destOrd="0" presId="urn:microsoft.com/office/officeart/2005/8/layout/chevron1"/>
    <dgm:cxn modelId="{0AE5D968-86B2-4804-83D8-5706990ED332}" type="presParOf" srcId="{769F028E-F7BA-4A6B-9566-834EEC01B71E}" destId="{30162316-305E-4368-9D01-413AA881D421}" srcOrd="2" destOrd="0" presId="urn:microsoft.com/office/officeart/2005/8/layout/chevron1"/>
    <dgm:cxn modelId="{110CF0BB-2A75-44E1-BC2C-AD244A2CA46A}" type="presParOf" srcId="{30162316-305E-4368-9D01-413AA881D421}" destId="{5C51522A-E87B-44EF-8A46-40FBF9077518}" srcOrd="0" destOrd="0" presId="urn:microsoft.com/office/officeart/2005/8/layout/chevron1"/>
    <dgm:cxn modelId="{C026D133-ACBF-44DE-9202-A9617C4953AF}" type="presParOf" srcId="{30162316-305E-4368-9D01-413AA881D421}" destId="{7AAA2270-D3E8-454A-9403-D88C000C6DB0}" srcOrd="1" destOrd="0" presId="urn:microsoft.com/office/officeart/2005/8/layout/chevron1"/>
    <dgm:cxn modelId="{2FF548FF-32CE-4C18-A1B6-F62CCB5EFE84}" type="presParOf" srcId="{769F028E-F7BA-4A6B-9566-834EEC01B71E}" destId="{90BDC400-1242-42E8-931B-97F1646B990D}" srcOrd="3" destOrd="0" presId="urn:microsoft.com/office/officeart/2005/8/layout/chevron1"/>
    <dgm:cxn modelId="{26979401-2F4A-4607-B6D8-90F655DD09D3}" type="presParOf" srcId="{769F028E-F7BA-4A6B-9566-834EEC01B71E}" destId="{88155269-2B47-47ED-9710-E72361ACDF5D}" srcOrd="4" destOrd="0" presId="urn:microsoft.com/office/officeart/2005/8/layout/chevron1"/>
    <dgm:cxn modelId="{BD4A930D-E042-487E-BD99-23EAC75124EE}" type="presParOf" srcId="{88155269-2B47-47ED-9710-E72361ACDF5D}" destId="{A6436F60-2471-4455-BBF3-0DB7E8C13701}" srcOrd="0" destOrd="0" presId="urn:microsoft.com/office/officeart/2005/8/layout/chevron1"/>
    <dgm:cxn modelId="{9509C111-0A67-4457-9950-F0DD75073A5E}" type="presParOf" srcId="{88155269-2B47-47ED-9710-E72361ACDF5D}" destId="{D81AF8F0-ECB2-4F55-BC97-A50FA87CEF54}" srcOrd="1"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0D2B60-2D72-4586-BC5B-B069904C63B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C8B554B-4066-48E3-953E-794377DF37FA}">
      <dgm:prSet phldrT="[Text]"/>
      <dgm:spPr/>
      <dgm:t>
        <a:bodyPr/>
        <a:lstStyle/>
        <a:p>
          <a:pPr rtl="1"/>
          <a:r>
            <a:rPr lang="he-IL" dirty="0"/>
            <a:t>מילי לא ממסרן לשליח</a:t>
          </a:r>
        </a:p>
      </dgm:t>
    </dgm:pt>
    <dgm:pt modelId="{B971314A-9ADA-4612-8ED3-DC3D36241E7A}" type="parTrans" cxnId="{28F49643-071F-4A56-B38A-0CB0F81BA76D}">
      <dgm:prSet/>
      <dgm:spPr/>
      <dgm:t>
        <a:bodyPr/>
        <a:lstStyle/>
        <a:p>
          <a:pPr rtl="1"/>
          <a:endParaRPr lang="he-IL"/>
        </a:p>
      </dgm:t>
    </dgm:pt>
    <dgm:pt modelId="{1C453C1B-5FE5-4068-AEE4-42AFF91A8A19}" type="sibTrans" cxnId="{28F49643-071F-4A56-B38A-0CB0F81BA76D}">
      <dgm:prSet/>
      <dgm:spPr/>
      <dgm:t>
        <a:bodyPr/>
        <a:lstStyle/>
        <a:p>
          <a:pPr rtl="1"/>
          <a:endParaRPr lang="he-IL"/>
        </a:p>
      </dgm:t>
    </dgm:pt>
    <dgm:pt modelId="{589EF822-8853-41C8-958E-37B48E59148F}">
      <dgm:prSet phldrT="[Text]"/>
      <dgm:spPr/>
      <dgm:t>
        <a:bodyPr/>
        <a:lstStyle/>
        <a:p>
          <a:pPr rtl="1"/>
          <a:r>
            <a:rPr lang="he-IL" dirty="0"/>
            <a:t>בכלל- אין שום שליחות במצבים של "מילי"</a:t>
          </a:r>
        </a:p>
      </dgm:t>
    </dgm:pt>
    <dgm:pt modelId="{A8C9E72E-9864-45EA-A5CE-6353B95A4EEF}" type="parTrans" cxnId="{46700A9C-6415-462B-92E3-4E2ADBF49E52}">
      <dgm:prSet/>
      <dgm:spPr/>
      <dgm:t>
        <a:bodyPr/>
        <a:lstStyle/>
        <a:p>
          <a:pPr rtl="1"/>
          <a:endParaRPr lang="he-IL"/>
        </a:p>
      </dgm:t>
    </dgm:pt>
    <dgm:pt modelId="{61268413-C881-4A5D-A09D-705B3867500B}" type="sibTrans" cxnId="{46700A9C-6415-462B-92E3-4E2ADBF49E52}">
      <dgm:prSet/>
      <dgm:spPr/>
      <dgm:t>
        <a:bodyPr/>
        <a:lstStyle/>
        <a:p>
          <a:pPr rtl="1"/>
          <a:endParaRPr lang="he-IL"/>
        </a:p>
      </dgm:t>
    </dgm:pt>
    <dgm:pt modelId="{9F87A778-A45D-432A-B6BF-028387CDA67C}">
      <dgm:prSet phldrT="[Text]"/>
      <dgm:spPr/>
      <dgm:t>
        <a:bodyPr/>
        <a:lstStyle/>
        <a:p>
          <a:pPr rtl="1"/>
          <a:r>
            <a:rPr lang="he-IL" dirty="0"/>
            <a:t>שליח לא משוי שליח במקרה של "מילי" </a:t>
          </a:r>
        </a:p>
      </dgm:t>
    </dgm:pt>
    <dgm:pt modelId="{158742EF-E2C7-4A18-A5DA-D024CCC507A8}" type="parTrans" cxnId="{468E6DCF-18CD-43C6-B06D-949F5961C13E}">
      <dgm:prSet/>
      <dgm:spPr/>
      <dgm:t>
        <a:bodyPr/>
        <a:lstStyle/>
        <a:p>
          <a:pPr rtl="1"/>
          <a:endParaRPr lang="he-IL"/>
        </a:p>
      </dgm:t>
    </dgm:pt>
    <dgm:pt modelId="{9C7881CC-7D7A-4C67-A981-B68FB14E6190}" type="sibTrans" cxnId="{468E6DCF-18CD-43C6-B06D-949F5961C13E}">
      <dgm:prSet/>
      <dgm:spPr/>
      <dgm:t>
        <a:bodyPr/>
        <a:lstStyle/>
        <a:p>
          <a:pPr rtl="1"/>
          <a:endParaRPr lang="he-IL"/>
        </a:p>
      </dgm:t>
    </dgm:pt>
    <dgm:pt modelId="{098E439B-DA56-400E-B99C-FE5CE2FB4441}">
      <dgm:prSet phldrT="[Text]"/>
      <dgm:spPr/>
      <dgm:t>
        <a:bodyPr/>
        <a:lstStyle/>
        <a:p>
          <a:pPr rtl="1"/>
          <a:r>
            <a:rPr lang="he-IL" dirty="0"/>
            <a:t>שליח משוי שליח אפילו בשליחות של דיבור</a:t>
          </a:r>
        </a:p>
      </dgm:t>
    </dgm:pt>
    <dgm:pt modelId="{81734C17-EB89-4CBF-A42D-C1EB8280DB1B}" type="parTrans" cxnId="{1AF8B9BB-B1F8-4521-9CDE-9EFB1A9C5DBF}">
      <dgm:prSet/>
      <dgm:spPr/>
      <dgm:t>
        <a:bodyPr/>
        <a:lstStyle/>
        <a:p>
          <a:pPr rtl="1"/>
          <a:endParaRPr lang="he-IL"/>
        </a:p>
      </dgm:t>
    </dgm:pt>
    <dgm:pt modelId="{EBBD2125-3FEE-4595-BC1F-1BCD76AF9652}" type="sibTrans" cxnId="{1AF8B9BB-B1F8-4521-9CDE-9EFB1A9C5DBF}">
      <dgm:prSet/>
      <dgm:spPr/>
      <dgm:t>
        <a:bodyPr/>
        <a:lstStyle/>
        <a:p>
          <a:pPr rtl="1"/>
          <a:endParaRPr lang="he-IL"/>
        </a:p>
      </dgm:t>
    </dgm:pt>
    <dgm:pt modelId="{936B1C8E-E5E0-41D9-86A3-3EC5197C625B}">
      <dgm:prSet phldrT="[Text]"/>
      <dgm:spPr/>
      <dgm:t>
        <a:bodyPr/>
        <a:lstStyle/>
        <a:p>
          <a:pPr rtl="1"/>
          <a:r>
            <a:rPr lang="he-IL" dirty="0"/>
            <a:t>אבל יש תחומים שלא מועיל שליחות להעביר את ה"מילי"</a:t>
          </a:r>
        </a:p>
      </dgm:t>
    </dgm:pt>
    <dgm:pt modelId="{26DFE45E-6E47-4EDE-A25A-D666E54636F7}" type="parTrans" cxnId="{4F33BA11-084F-48CD-B8E6-1CC32E3B618A}">
      <dgm:prSet/>
      <dgm:spPr/>
      <dgm:t>
        <a:bodyPr/>
        <a:lstStyle/>
        <a:p>
          <a:pPr rtl="1"/>
          <a:endParaRPr lang="he-IL"/>
        </a:p>
      </dgm:t>
    </dgm:pt>
    <dgm:pt modelId="{05E077AA-D789-4E9F-98B5-E28CB25976FB}" type="sibTrans" cxnId="{4F33BA11-084F-48CD-B8E6-1CC32E3B618A}">
      <dgm:prSet/>
      <dgm:spPr/>
      <dgm:t>
        <a:bodyPr/>
        <a:lstStyle/>
        <a:p>
          <a:pPr rtl="1"/>
          <a:endParaRPr lang="he-IL"/>
        </a:p>
      </dgm:t>
    </dgm:pt>
    <dgm:pt modelId="{723120E0-10AD-41B1-B1D1-3332E74978D8}" type="pres">
      <dgm:prSet presAssocID="{0D0D2B60-2D72-4586-BC5B-B069904C63B2}" presName="hierChild1" presStyleCnt="0">
        <dgm:presLayoutVars>
          <dgm:chPref val="1"/>
          <dgm:dir/>
          <dgm:animOne val="branch"/>
          <dgm:animLvl val="lvl"/>
          <dgm:resizeHandles/>
        </dgm:presLayoutVars>
      </dgm:prSet>
      <dgm:spPr/>
    </dgm:pt>
    <dgm:pt modelId="{A7F6DC28-5FD1-4AD6-A9EE-0D034B3E714E}" type="pres">
      <dgm:prSet presAssocID="{7C8B554B-4066-48E3-953E-794377DF37FA}" presName="hierRoot1" presStyleCnt="0"/>
      <dgm:spPr/>
    </dgm:pt>
    <dgm:pt modelId="{B40B44FF-85B1-42C8-90AC-D0C6379B0BBF}" type="pres">
      <dgm:prSet presAssocID="{7C8B554B-4066-48E3-953E-794377DF37FA}" presName="composite" presStyleCnt="0"/>
      <dgm:spPr/>
    </dgm:pt>
    <dgm:pt modelId="{E13A4368-A0B1-4C2A-9898-5A077CD5D5A8}" type="pres">
      <dgm:prSet presAssocID="{7C8B554B-4066-48E3-953E-794377DF37FA}" presName="background" presStyleLbl="node0" presStyleIdx="0" presStyleCnt="1"/>
      <dgm:spPr/>
    </dgm:pt>
    <dgm:pt modelId="{D816F2CD-B872-466E-8D5F-FF0AF7E68ED8}" type="pres">
      <dgm:prSet presAssocID="{7C8B554B-4066-48E3-953E-794377DF37FA}" presName="text" presStyleLbl="fgAcc0" presStyleIdx="0" presStyleCnt="1">
        <dgm:presLayoutVars>
          <dgm:chPref val="3"/>
        </dgm:presLayoutVars>
      </dgm:prSet>
      <dgm:spPr/>
    </dgm:pt>
    <dgm:pt modelId="{D1D31F15-8ECE-4325-9693-752D50F8131D}" type="pres">
      <dgm:prSet presAssocID="{7C8B554B-4066-48E3-953E-794377DF37FA}" presName="hierChild2" presStyleCnt="0"/>
      <dgm:spPr/>
    </dgm:pt>
    <dgm:pt modelId="{8BA471F9-1312-4572-9F1C-B8C86EED3360}" type="pres">
      <dgm:prSet presAssocID="{A8C9E72E-9864-45EA-A5CE-6353B95A4EEF}" presName="Name10" presStyleLbl="parChTrans1D2" presStyleIdx="0" presStyleCnt="3"/>
      <dgm:spPr/>
    </dgm:pt>
    <dgm:pt modelId="{C190F2A3-0F1A-4493-9350-DA339286DDCB}" type="pres">
      <dgm:prSet presAssocID="{589EF822-8853-41C8-958E-37B48E59148F}" presName="hierRoot2" presStyleCnt="0"/>
      <dgm:spPr/>
    </dgm:pt>
    <dgm:pt modelId="{E6847252-EDD5-4B3E-8BCA-15C46EFC46C3}" type="pres">
      <dgm:prSet presAssocID="{589EF822-8853-41C8-958E-37B48E59148F}" presName="composite2" presStyleCnt="0"/>
      <dgm:spPr/>
    </dgm:pt>
    <dgm:pt modelId="{95F392C5-5FBD-42E6-B58B-669ECB624E0D}" type="pres">
      <dgm:prSet presAssocID="{589EF822-8853-41C8-958E-37B48E59148F}" presName="background2" presStyleLbl="node2" presStyleIdx="0" presStyleCnt="3"/>
      <dgm:spPr/>
    </dgm:pt>
    <dgm:pt modelId="{986A9E51-BEC9-4106-A395-F32FF86DA3E3}" type="pres">
      <dgm:prSet presAssocID="{589EF822-8853-41C8-958E-37B48E59148F}" presName="text2" presStyleLbl="fgAcc2" presStyleIdx="0" presStyleCnt="3">
        <dgm:presLayoutVars>
          <dgm:chPref val="3"/>
        </dgm:presLayoutVars>
      </dgm:prSet>
      <dgm:spPr/>
    </dgm:pt>
    <dgm:pt modelId="{19CA0093-9D34-46A6-B401-67E7BF712809}" type="pres">
      <dgm:prSet presAssocID="{589EF822-8853-41C8-958E-37B48E59148F}" presName="hierChild3" presStyleCnt="0"/>
      <dgm:spPr/>
    </dgm:pt>
    <dgm:pt modelId="{FFB43BE0-0C68-4FA0-84D4-16E652A85372}" type="pres">
      <dgm:prSet presAssocID="{158742EF-E2C7-4A18-A5DA-D024CCC507A8}" presName="Name10" presStyleLbl="parChTrans1D2" presStyleIdx="1" presStyleCnt="3"/>
      <dgm:spPr/>
    </dgm:pt>
    <dgm:pt modelId="{C683B925-A1A7-4E65-BF47-9FAC5E4BCB65}" type="pres">
      <dgm:prSet presAssocID="{9F87A778-A45D-432A-B6BF-028387CDA67C}" presName="hierRoot2" presStyleCnt="0"/>
      <dgm:spPr/>
    </dgm:pt>
    <dgm:pt modelId="{0DBF7481-433C-4E1F-9739-BF1D1E6F5CEA}" type="pres">
      <dgm:prSet presAssocID="{9F87A778-A45D-432A-B6BF-028387CDA67C}" presName="composite2" presStyleCnt="0"/>
      <dgm:spPr/>
    </dgm:pt>
    <dgm:pt modelId="{7F685575-C051-499C-B153-B2B84CBC6F99}" type="pres">
      <dgm:prSet presAssocID="{9F87A778-A45D-432A-B6BF-028387CDA67C}" presName="background2" presStyleLbl="node2" presStyleIdx="1" presStyleCnt="3"/>
      <dgm:spPr/>
    </dgm:pt>
    <dgm:pt modelId="{C0435A51-2DF4-4530-8510-BAAE48018BA0}" type="pres">
      <dgm:prSet presAssocID="{9F87A778-A45D-432A-B6BF-028387CDA67C}" presName="text2" presStyleLbl="fgAcc2" presStyleIdx="1" presStyleCnt="3">
        <dgm:presLayoutVars>
          <dgm:chPref val="3"/>
        </dgm:presLayoutVars>
      </dgm:prSet>
      <dgm:spPr/>
    </dgm:pt>
    <dgm:pt modelId="{AB6998B0-904E-4E9E-8A12-BD479794C2D1}" type="pres">
      <dgm:prSet presAssocID="{9F87A778-A45D-432A-B6BF-028387CDA67C}" presName="hierChild3" presStyleCnt="0"/>
      <dgm:spPr/>
    </dgm:pt>
    <dgm:pt modelId="{B0F55861-AEF9-4BBC-BA09-3E1C3AF4D91D}" type="pres">
      <dgm:prSet presAssocID="{81734C17-EB89-4CBF-A42D-C1EB8280DB1B}" presName="Name10" presStyleLbl="parChTrans1D2" presStyleIdx="2" presStyleCnt="3"/>
      <dgm:spPr/>
    </dgm:pt>
    <dgm:pt modelId="{C0CFFB82-AD9C-43D1-87E8-21AED3C595D8}" type="pres">
      <dgm:prSet presAssocID="{098E439B-DA56-400E-B99C-FE5CE2FB4441}" presName="hierRoot2" presStyleCnt="0"/>
      <dgm:spPr/>
    </dgm:pt>
    <dgm:pt modelId="{B138A92C-D6E3-4A3E-8DDB-A0AEBD9BC3B2}" type="pres">
      <dgm:prSet presAssocID="{098E439B-DA56-400E-B99C-FE5CE2FB4441}" presName="composite2" presStyleCnt="0"/>
      <dgm:spPr/>
    </dgm:pt>
    <dgm:pt modelId="{9C4BFAA5-5844-4237-8197-4A2FDB4DBA24}" type="pres">
      <dgm:prSet presAssocID="{098E439B-DA56-400E-B99C-FE5CE2FB4441}" presName="background2" presStyleLbl="node2" presStyleIdx="2" presStyleCnt="3"/>
      <dgm:spPr/>
    </dgm:pt>
    <dgm:pt modelId="{578FEF62-DD73-43DB-B2C8-409AB70EA244}" type="pres">
      <dgm:prSet presAssocID="{098E439B-DA56-400E-B99C-FE5CE2FB4441}" presName="text2" presStyleLbl="fgAcc2" presStyleIdx="2" presStyleCnt="3">
        <dgm:presLayoutVars>
          <dgm:chPref val="3"/>
        </dgm:presLayoutVars>
      </dgm:prSet>
      <dgm:spPr/>
    </dgm:pt>
    <dgm:pt modelId="{D1E9E3E6-A9F5-4939-BBD5-7994AC608C08}" type="pres">
      <dgm:prSet presAssocID="{098E439B-DA56-400E-B99C-FE5CE2FB4441}" presName="hierChild3" presStyleCnt="0"/>
      <dgm:spPr/>
    </dgm:pt>
    <dgm:pt modelId="{F314C989-9AC2-448B-85A2-F514EC66C9F6}" type="pres">
      <dgm:prSet presAssocID="{26DFE45E-6E47-4EDE-A25A-D666E54636F7}" presName="Name17" presStyleLbl="parChTrans1D3" presStyleIdx="0" presStyleCnt="1"/>
      <dgm:spPr/>
    </dgm:pt>
    <dgm:pt modelId="{C5167E35-E114-4BDD-9D45-0B9BD427F80A}" type="pres">
      <dgm:prSet presAssocID="{936B1C8E-E5E0-41D9-86A3-3EC5197C625B}" presName="hierRoot3" presStyleCnt="0"/>
      <dgm:spPr/>
    </dgm:pt>
    <dgm:pt modelId="{5644BB30-0401-42F5-B155-B7FD7887A060}" type="pres">
      <dgm:prSet presAssocID="{936B1C8E-E5E0-41D9-86A3-3EC5197C625B}" presName="composite3" presStyleCnt="0"/>
      <dgm:spPr/>
    </dgm:pt>
    <dgm:pt modelId="{4E5AB903-4714-40C2-B006-71A0FDF651D7}" type="pres">
      <dgm:prSet presAssocID="{936B1C8E-E5E0-41D9-86A3-3EC5197C625B}" presName="background3" presStyleLbl="node3" presStyleIdx="0" presStyleCnt="1"/>
      <dgm:spPr/>
    </dgm:pt>
    <dgm:pt modelId="{BC466279-A4E0-45B7-A183-8C23695822D0}" type="pres">
      <dgm:prSet presAssocID="{936B1C8E-E5E0-41D9-86A3-3EC5197C625B}" presName="text3" presStyleLbl="fgAcc3" presStyleIdx="0" presStyleCnt="1">
        <dgm:presLayoutVars>
          <dgm:chPref val="3"/>
        </dgm:presLayoutVars>
      </dgm:prSet>
      <dgm:spPr/>
    </dgm:pt>
    <dgm:pt modelId="{CAD02A78-359A-4125-BC77-A77C3C5A6DCB}" type="pres">
      <dgm:prSet presAssocID="{936B1C8E-E5E0-41D9-86A3-3EC5197C625B}" presName="hierChild4" presStyleCnt="0"/>
      <dgm:spPr/>
    </dgm:pt>
  </dgm:ptLst>
  <dgm:cxnLst>
    <dgm:cxn modelId="{4F33BA11-084F-48CD-B8E6-1CC32E3B618A}" srcId="{098E439B-DA56-400E-B99C-FE5CE2FB4441}" destId="{936B1C8E-E5E0-41D9-86A3-3EC5197C625B}" srcOrd="0" destOrd="0" parTransId="{26DFE45E-6E47-4EDE-A25A-D666E54636F7}" sibTransId="{05E077AA-D789-4E9F-98B5-E28CB25976FB}"/>
    <dgm:cxn modelId="{86F17636-414E-4DCB-AD78-F2376F8EB731}" type="presOf" srcId="{A8C9E72E-9864-45EA-A5CE-6353B95A4EEF}" destId="{8BA471F9-1312-4572-9F1C-B8C86EED3360}" srcOrd="0" destOrd="0" presId="urn:microsoft.com/office/officeart/2005/8/layout/hierarchy1"/>
    <dgm:cxn modelId="{9019BE3A-381B-4939-A975-2A40BA89ADD5}" type="presOf" srcId="{9F87A778-A45D-432A-B6BF-028387CDA67C}" destId="{C0435A51-2DF4-4530-8510-BAAE48018BA0}" srcOrd="0" destOrd="0" presId="urn:microsoft.com/office/officeart/2005/8/layout/hierarchy1"/>
    <dgm:cxn modelId="{CBEC355D-1ADA-4E9F-B687-21C167F487EF}" type="presOf" srcId="{589EF822-8853-41C8-958E-37B48E59148F}" destId="{986A9E51-BEC9-4106-A395-F32FF86DA3E3}" srcOrd="0" destOrd="0" presId="urn:microsoft.com/office/officeart/2005/8/layout/hierarchy1"/>
    <dgm:cxn modelId="{0E40F342-5044-45A0-80C0-A7B07CF65373}" type="presOf" srcId="{158742EF-E2C7-4A18-A5DA-D024CCC507A8}" destId="{FFB43BE0-0C68-4FA0-84D4-16E652A85372}" srcOrd="0" destOrd="0" presId="urn:microsoft.com/office/officeart/2005/8/layout/hierarchy1"/>
    <dgm:cxn modelId="{28F49643-071F-4A56-B38A-0CB0F81BA76D}" srcId="{0D0D2B60-2D72-4586-BC5B-B069904C63B2}" destId="{7C8B554B-4066-48E3-953E-794377DF37FA}" srcOrd="0" destOrd="0" parTransId="{B971314A-9ADA-4612-8ED3-DC3D36241E7A}" sibTransId="{1C453C1B-5FE5-4068-AEE4-42AFF91A8A19}"/>
    <dgm:cxn modelId="{9365E27D-DD96-49BE-9F64-10FCB1370258}" type="presOf" srcId="{0D0D2B60-2D72-4586-BC5B-B069904C63B2}" destId="{723120E0-10AD-41B1-B1D1-3332E74978D8}" srcOrd="0" destOrd="0" presId="urn:microsoft.com/office/officeart/2005/8/layout/hierarchy1"/>
    <dgm:cxn modelId="{DEDD5683-726F-4FFB-9FF4-869627043916}" type="presOf" srcId="{26DFE45E-6E47-4EDE-A25A-D666E54636F7}" destId="{F314C989-9AC2-448B-85A2-F514EC66C9F6}" srcOrd="0" destOrd="0" presId="urn:microsoft.com/office/officeart/2005/8/layout/hierarchy1"/>
    <dgm:cxn modelId="{AB0DD188-A3AE-4DA1-9992-BFF952CB7686}" type="presOf" srcId="{81734C17-EB89-4CBF-A42D-C1EB8280DB1B}" destId="{B0F55861-AEF9-4BBC-BA09-3E1C3AF4D91D}" srcOrd="0" destOrd="0" presId="urn:microsoft.com/office/officeart/2005/8/layout/hierarchy1"/>
    <dgm:cxn modelId="{46700A9C-6415-462B-92E3-4E2ADBF49E52}" srcId="{7C8B554B-4066-48E3-953E-794377DF37FA}" destId="{589EF822-8853-41C8-958E-37B48E59148F}" srcOrd="0" destOrd="0" parTransId="{A8C9E72E-9864-45EA-A5CE-6353B95A4EEF}" sibTransId="{61268413-C881-4A5D-A09D-705B3867500B}"/>
    <dgm:cxn modelId="{9EC380BA-0B22-47DC-89E3-4279C2B52966}" type="presOf" srcId="{098E439B-DA56-400E-B99C-FE5CE2FB4441}" destId="{578FEF62-DD73-43DB-B2C8-409AB70EA244}" srcOrd="0" destOrd="0" presId="urn:microsoft.com/office/officeart/2005/8/layout/hierarchy1"/>
    <dgm:cxn modelId="{1AF8B9BB-B1F8-4521-9CDE-9EFB1A9C5DBF}" srcId="{7C8B554B-4066-48E3-953E-794377DF37FA}" destId="{098E439B-DA56-400E-B99C-FE5CE2FB4441}" srcOrd="2" destOrd="0" parTransId="{81734C17-EB89-4CBF-A42D-C1EB8280DB1B}" sibTransId="{EBBD2125-3FEE-4595-BC1F-1BCD76AF9652}"/>
    <dgm:cxn modelId="{468E6DCF-18CD-43C6-B06D-949F5961C13E}" srcId="{7C8B554B-4066-48E3-953E-794377DF37FA}" destId="{9F87A778-A45D-432A-B6BF-028387CDA67C}" srcOrd="1" destOrd="0" parTransId="{158742EF-E2C7-4A18-A5DA-D024CCC507A8}" sibTransId="{9C7881CC-7D7A-4C67-A981-B68FB14E6190}"/>
    <dgm:cxn modelId="{D8BA21D9-8ED0-403E-B4F1-A7B187ECE3E1}" type="presOf" srcId="{936B1C8E-E5E0-41D9-86A3-3EC5197C625B}" destId="{BC466279-A4E0-45B7-A183-8C23695822D0}" srcOrd="0" destOrd="0" presId="urn:microsoft.com/office/officeart/2005/8/layout/hierarchy1"/>
    <dgm:cxn modelId="{6592E3FA-2F09-4A93-BCB7-D40A51B786FB}" type="presOf" srcId="{7C8B554B-4066-48E3-953E-794377DF37FA}" destId="{D816F2CD-B872-466E-8D5F-FF0AF7E68ED8}" srcOrd="0" destOrd="0" presId="urn:microsoft.com/office/officeart/2005/8/layout/hierarchy1"/>
    <dgm:cxn modelId="{89859CA1-3BDE-49A4-8B17-67188A813DB0}" type="presParOf" srcId="{723120E0-10AD-41B1-B1D1-3332E74978D8}" destId="{A7F6DC28-5FD1-4AD6-A9EE-0D034B3E714E}" srcOrd="0" destOrd="0" presId="urn:microsoft.com/office/officeart/2005/8/layout/hierarchy1"/>
    <dgm:cxn modelId="{73BB36B2-0663-4044-9E3B-CDDFA39DA9B2}" type="presParOf" srcId="{A7F6DC28-5FD1-4AD6-A9EE-0D034B3E714E}" destId="{B40B44FF-85B1-42C8-90AC-D0C6379B0BBF}" srcOrd="0" destOrd="0" presId="urn:microsoft.com/office/officeart/2005/8/layout/hierarchy1"/>
    <dgm:cxn modelId="{D8ADAF37-C9DE-401E-AA48-E128F0AF839C}" type="presParOf" srcId="{B40B44FF-85B1-42C8-90AC-D0C6379B0BBF}" destId="{E13A4368-A0B1-4C2A-9898-5A077CD5D5A8}" srcOrd="0" destOrd="0" presId="urn:microsoft.com/office/officeart/2005/8/layout/hierarchy1"/>
    <dgm:cxn modelId="{FC97D27E-0A89-4CEE-A7A8-E03E4FC71563}" type="presParOf" srcId="{B40B44FF-85B1-42C8-90AC-D0C6379B0BBF}" destId="{D816F2CD-B872-466E-8D5F-FF0AF7E68ED8}" srcOrd="1" destOrd="0" presId="urn:microsoft.com/office/officeart/2005/8/layout/hierarchy1"/>
    <dgm:cxn modelId="{E2972B4F-AAE7-4782-A28B-726C36365B50}" type="presParOf" srcId="{A7F6DC28-5FD1-4AD6-A9EE-0D034B3E714E}" destId="{D1D31F15-8ECE-4325-9693-752D50F8131D}" srcOrd="1" destOrd="0" presId="urn:microsoft.com/office/officeart/2005/8/layout/hierarchy1"/>
    <dgm:cxn modelId="{3A7CA15C-969F-499B-996E-0D2A3EDFF53B}" type="presParOf" srcId="{D1D31F15-8ECE-4325-9693-752D50F8131D}" destId="{8BA471F9-1312-4572-9F1C-B8C86EED3360}" srcOrd="0" destOrd="0" presId="urn:microsoft.com/office/officeart/2005/8/layout/hierarchy1"/>
    <dgm:cxn modelId="{29500DA7-6CFA-47F3-8928-BD5652D86821}" type="presParOf" srcId="{D1D31F15-8ECE-4325-9693-752D50F8131D}" destId="{C190F2A3-0F1A-4493-9350-DA339286DDCB}" srcOrd="1" destOrd="0" presId="urn:microsoft.com/office/officeart/2005/8/layout/hierarchy1"/>
    <dgm:cxn modelId="{D3F033C6-50C1-4693-879F-E93959BF0D99}" type="presParOf" srcId="{C190F2A3-0F1A-4493-9350-DA339286DDCB}" destId="{E6847252-EDD5-4B3E-8BCA-15C46EFC46C3}" srcOrd="0" destOrd="0" presId="urn:microsoft.com/office/officeart/2005/8/layout/hierarchy1"/>
    <dgm:cxn modelId="{6D4B011B-8BEE-41C0-A62F-39B0DC4EA16D}" type="presParOf" srcId="{E6847252-EDD5-4B3E-8BCA-15C46EFC46C3}" destId="{95F392C5-5FBD-42E6-B58B-669ECB624E0D}" srcOrd="0" destOrd="0" presId="urn:microsoft.com/office/officeart/2005/8/layout/hierarchy1"/>
    <dgm:cxn modelId="{B78F8510-C6F1-446B-9A60-B834417634DE}" type="presParOf" srcId="{E6847252-EDD5-4B3E-8BCA-15C46EFC46C3}" destId="{986A9E51-BEC9-4106-A395-F32FF86DA3E3}" srcOrd="1" destOrd="0" presId="urn:microsoft.com/office/officeart/2005/8/layout/hierarchy1"/>
    <dgm:cxn modelId="{C896FB1B-2835-4555-BAC9-9EB7E32C7F7D}" type="presParOf" srcId="{C190F2A3-0F1A-4493-9350-DA339286DDCB}" destId="{19CA0093-9D34-46A6-B401-67E7BF712809}" srcOrd="1" destOrd="0" presId="urn:microsoft.com/office/officeart/2005/8/layout/hierarchy1"/>
    <dgm:cxn modelId="{9213D8E0-E75C-466C-8E6A-4817B2507C69}" type="presParOf" srcId="{D1D31F15-8ECE-4325-9693-752D50F8131D}" destId="{FFB43BE0-0C68-4FA0-84D4-16E652A85372}" srcOrd="2" destOrd="0" presId="urn:microsoft.com/office/officeart/2005/8/layout/hierarchy1"/>
    <dgm:cxn modelId="{DA184DE4-29A7-4567-AD8F-97B80F695B9C}" type="presParOf" srcId="{D1D31F15-8ECE-4325-9693-752D50F8131D}" destId="{C683B925-A1A7-4E65-BF47-9FAC5E4BCB65}" srcOrd="3" destOrd="0" presId="urn:microsoft.com/office/officeart/2005/8/layout/hierarchy1"/>
    <dgm:cxn modelId="{1B870A2D-C64C-40F9-A0DF-3DB65E5FD49B}" type="presParOf" srcId="{C683B925-A1A7-4E65-BF47-9FAC5E4BCB65}" destId="{0DBF7481-433C-4E1F-9739-BF1D1E6F5CEA}" srcOrd="0" destOrd="0" presId="urn:microsoft.com/office/officeart/2005/8/layout/hierarchy1"/>
    <dgm:cxn modelId="{DFA727DE-EC95-4DD3-9874-7A12967FA04C}" type="presParOf" srcId="{0DBF7481-433C-4E1F-9739-BF1D1E6F5CEA}" destId="{7F685575-C051-499C-B153-B2B84CBC6F99}" srcOrd="0" destOrd="0" presId="urn:microsoft.com/office/officeart/2005/8/layout/hierarchy1"/>
    <dgm:cxn modelId="{8EB42B6E-A9C6-4929-904A-DC1ECE45C27F}" type="presParOf" srcId="{0DBF7481-433C-4E1F-9739-BF1D1E6F5CEA}" destId="{C0435A51-2DF4-4530-8510-BAAE48018BA0}" srcOrd="1" destOrd="0" presId="urn:microsoft.com/office/officeart/2005/8/layout/hierarchy1"/>
    <dgm:cxn modelId="{7EA52186-1B19-4C04-80C1-ABB8054E3254}" type="presParOf" srcId="{C683B925-A1A7-4E65-BF47-9FAC5E4BCB65}" destId="{AB6998B0-904E-4E9E-8A12-BD479794C2D1}" srcOrd="1" destOrd="0" presId="urn:microsoft.com/office/officeart/2005/8/layout/hierarchy1"/>
    <dgm:cxn modelId="{726E1FE3-BE31-4670-887D-7F7C7E1E494F}" type="presParOf" srcId="{D1D31F15-8ECE-4325-9693-752D50F8131D}" destId="{B0F55861-AEF9-4BBC-BA09-3E1C3AF4D91D}" srcOrd="4" destOrd="0" presId="urn:microsoft.com/office/officeart/2005/8/layout/hierarchy1"/>
    <dgm:cxn modelId="{FA70FBCA-B0C9-4C0C-B568-A3BFF194AFB6}" type="presParOf" srcId="{D1D31F15-8ECE-4325-9693-752D50F8131D}" destId="{C0CFFB82-AD9C-43D1-87E8-21AED3C595D8}" srcOrd="5" destOrd="0" presId="urn:microsoft.com/office/officeart/2005/8/layout/hierarchy1"/>
    <dgm:cxn modelId="{06E93ADD-6ABC-4C46-8DB1-C8F2098147CB}" type="presParOf" srcId="{C0CFFB82-AD9C-43D1-87E8-21AED3C595D8}" destId="{B138A92C-D6E3-4A3E-8DDB-A0AEBD9BC3B2}" srcOrd="0" destOrd="0" presId="urn:microsoft.com/office/officeart/2005/8/layout/hierarchy1"/>
    <dgm:cxn modelId="{2AA84699-CCF9-443D-B14A-8A014CA22157}" type="presParOf" srcId="{B138A92C-D6E3-4A3E-8DDB-A0AEBD9BC3B2}" destId="{9C4BFAA5-5844-4237-8197-4A2FDB4DBA24}" srcOrd="0" destOrd="0" presId="urn:microsoft.com/office/officeart/2005/8/layout/hierarchy1"/>
    <dgm:cxn modelId="{71E5CEED-8478-43A7-A078-EF0FF7D57F69}" type="presParOf" srcId="{B138A92C-D6E3-4A3E-8DDB-A0AEBD9BC3B2}" destId="{578FEF62-DD73-43DB-B2C8-409AB70EA244}" srcOrd="1" destOrd="0" presId="urn:microsoft.com/office/officeart/2005/8/layout/hierarchy1"/>
    <dgm:cxn modelId="{2F9813EB-297E-4427-9CD1-8ADBD201F246}" type="presParOf" srcId="{C0CFFB82-AD9C-43D1-87E8-21AED3C595D8}" destId="{D1E9E3E6-A9F5-4939-BBD5-7994AC608C08}" srcOrd="1" destOrd="0" presId="urn:microsoft.com/office/officeart/2005/8/layout/hierarchy1"/>
    <dgm:cxn modelId="{A98FC543-C096-4F8B-A41B-65F5188E3ED7}" type="presParOf" srcId="{D1E9E3E6-A9F5-4939-BBD5-7994AC608C08}" destId="{F314C989-9AC2-448B-85A2-F514EC66C9F6}" srcOrd="0" destOrd="0" presId="urn:microsoft.com/office/officeart/2005/8/layout/hierarchy1"/>
    <dgm:cxn modelId="{25C65008-E7BE-40D0-89EF-79AC6D303C98}" type="presParOf" srcId="{D1E9E3E6-A9F5-4939-BBD5-7994AC608C08}" destId="{C5167E35-E114-4BDD-9D45-0B9BD427F80A}" srcOrd="1" destOrd="0" presId="urn:microsoft.com/office/officeart/2005/8/layout/hierarchy1"/>
    <dgm:cxn modelId="{EEE19D8D-EBDF-4D69-9EFF-112B312344FD}" type="presParOf" srcId="{C5167E35-E114-4BDD-9D45-0B9BD427F80A}" destId="{5644BB30-0401-42F5-B155-B7FD7887A060}" srcOrd="0" destOrd="0" presId="urn:microsoft.com/office/officeart/2005/8/layout/hierarchy1"/>
    <dgm:cxn modelId="{1DAB3D8A-693F-4D8E-B405-A7B7C01B6EFC}" type="presParOf" srcId="{5644BB30-0401-42F5-B155-B7FD7887A060}" destId="{4E5AB903-4714-40C2-B006-71A0FDF651D7}" srcOrd="0" destOrd="0" presId="urn:microsoft.com/office/officeart/2005/8/layout/hierarchy1"/>
    <dgm:cxn modelId="{95E1D3AE-BEC6-4B4A-B334-2E3A098000D8}" type="presParOf" srcId="{5644BB30-0401-42F5-B155-B7FD7887A060}" destId="{BC466279-A4E0-45B7-A183-8C23695822D0}" srcOrd="1" destOrd="0" presId="urn:microsoft.com/office/officeart/2005/8/layout/hierarchy1"/>
    <dgm:cxn modelId="{B81F0708-F90A-4208-A862-E3258E256A63}" type="presParOf" srcId="{C5167E35-E114-4BDD-9D45-0B9BD427F80A}" destId="{CAD02A78-359A-4125-BC77-A77C3C5A6DCB}"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0A0117B-EBFB-410B-8394-C3756D97CCAC}"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B8D716C7-AE97-47D6-AD24-BC48E83A58A9}">
      <dgm:prSet phldrT="[Text]"/>
      <dgm:spPr/>
      <dgm:t>
        <a:bodyPr/>
        <a:lstStyle/>
        <a:p>
          <a:pPr rtl="1"/>
          <a:r>
            <a:rPr lang="he-IL" dirty="0"/>
            <a:t>מילי</a:t>
          </a:r>
        </a:p>
      </dgm:t>
    </dgm:pt>
    <dgm:pt modelId="{BE036B2E-3CFE-4976-A55C-1E3571873F50}" type="parTrans" cxnId="{032EDA4D-ADEC-4AC0-9FB4-7C98FF68A5C8}">
      <dgm:prSet/>
      <dgm:spPr/>
      <dgm:t>
        <a:bodyPr/>
        <a:lstStyle/>
        <a:p>
          <a:pPr rtl="1"/>
          <a:endParaRPr lang="he-IL"/>
        </a:p>
      </dgm:t>
    </dgm:pt>
    <dgm:pt modelId="{4EABD846-8BBD-4467-9734-4D09541AA7BE}" type="sibTrans" cxnId="{032EDA4D-ADEC-4AC0-9FB4-7C98FF68A5C8}">
      <dgm:prSet/>
      <dgm:spPr/>
      <dgm:t>
        <a:bodyPr/>
        <a:lstStyle/>
        <a:p>
          <a:pPr rtl="1"/>
          <a:endParaRPr lang="he-IL"/>
        </a:p>
      </dgm:t>
    </dgm:pt>
    <dgm:pt modelId="{B5133844-56A5-4A50-982D-6531081C9E16}">
      <dgm:prSet phldrT="[Text]"/>
      <dgm:spPr/>
      <dgm:t>
        <a:bodyPr/>
        <a:lstStyle/>
        <a:p>
          <a:pPr rtl="1"/>
          <a:r>
            <a:rPr lang="he-IL" dirty="0"/>
            <a:t>דין בהגשמת דעת המתחייב ולשמה של הבעלים</a:t>
          </a:r>
          <a:br>
            <a:rPr lang="en-US" dirty="0"/>
          </a:br>
          <a:r>
            <a:rPr lang="he-IL" dirty="0"/>
            <a:t>רמב"ם, </a:t>
          </a:r>
          <a:r>
            <a:rPr lang="he-IL" dirty="0" err="1"/>
            <a:t>גר"ח</a:t>
          </a:r>
          <a:endParaRPr lang="he-IL" dirty="0"/>
        </a:p>
      </dgm:t>
    </dgm:pt>
    <dgm:pt modelId="{F44A6AEA-2D73-42EB-9BD9-9FE4D7E60D26}" type="parTrans" cxnId="{CDA8C370-7E57-4D61-8787-1843F56D161E}">
      <dgm:prSet/>
      <dgm:spPr/>
      <dgm:t>
        <a:bodyPr/>
        <a:lstStyle/>
        <a:p>
          <a:pPr rtl="1"/>
          <a:endParaRPr lang="he-IL"/>
        </a:p>
      </dgm:t>
    </dgm:pt>
    <dgm:pt modelId="{79E0EF17-E098-4563-9409-B9332134AC97}" type="sibTrans" cxnId="{CDA8C370-7E57-4D61-8787-1843F56D161E}">
      <dgm:prSet/>
      <dgm:spPr/>
      <dgm:t>
        <a:bodyPr/>
        <a:lstStyle/>
        <a:p>
          <a:pPr rtl="1"/>
          <a:endParaRPr lang="he-IL"/>
        </a:p>
      </dgm:t>
    </dgm:pt>
    <dgm:pt modelId="{52F340CC-5F74-49D2-86E6-FE9054EF1C83}">
      <dgm:prSet phldrT="[Text]"/>
      <dgm:spPr/>
      <dgm:t>
        <a:bodyPr/>
        <a:lstStyle/>
        <a:p>
          <a:pPr rtl="1"/>
          <a:r>
            <a:rPr lang="he-IL" dirty="0"/>
            <a:t>דין בשליחות</a:t>
          </a:r>
        </a:p>
      </dgm:t>
    </dgm:pt>
    <dgm:pt modelId="{DF85302C-2056-46FD-98D0-25B610FCFF88}" type="parTrans" cxnId="{1E4B5890-3376-4A60-A711-52962165A9DB}">
      <dgm:prSet/>
      <dgm:spPr/>
      <dgm:t>
        <a:bodyPr/>
        <a:lstStyle/>
        <a:p>
          <a:pPr rtl="1"/>
          <a:endParaRPr lang="he-IL"/>
        </a:p>
      </dgm:t>
    </dgm:pt>
    <dgm:pt modelId="{D3A46FAE-1C57-4DC7-A1E8-2D0D8969DC27}" type="sibTrans" cxnId="{1E4B5890-3376-4A60-A711-52962165A9DB}">
      <dgm:prSet/>
      <dgm:spPr/>
      <dgm:t>
        <a:bodyPr/>
        <a:lstStyle/>
        <a:p>
          <a:pPr rtl="1"/>
          <a:endParaRPr lang="he-IL"/>
        </a:p>
      </dgm:t>
    </dgm:pt>
    <dgm:pt modelId="{CEF5B14E-84C7-4E32-9D9B-1B8448343699}">
      <dgm:prSet phldrT="[Text]"/>
      <dgm:spPr/>
      <dgm:t>
        <a:bodyPr/>
        <a:lstStyle/>
        <a:p>
          <a:pPr rtl="1"/>
          <a:r>
            <a:rPr lang="he-IL" dirty="0"/>
            <a:t>"מילי לא ממסרן לשליח- להגשים הדעת המתחייב של הבעל צריך לקבל את זה ישירות ממנו</a:t>
          </a:r>
        </a:p>
      </dgm:t>
    </dgm:pt>
    <dgm:pt modelId="{93319461-DC00-4546-98CF-76D3F2D034DA}" type="parTrans" cxnId="{614DF0A9-39FF-4BC9-892C-09B5B8E827E0}">
      <dgm:prSet/>
      <dgm:spPr/>
      <dgm:t>
        <a:bodyPr/>
        <a:lstStyle/>
        <a:p>
          <a:pPr rtl="1"/>
          <a:endParaRPr lang="he-IL"/>
        </a:p>
      </dgm:t>
    </dgm:pt>
    <dgm:pt modelId="{7FCFB7C3-4D21-4B45-8A36-552504D4AD63}" type="sibTrans" cxnId="{614DF0A9-39FF-4BC9-892C-09B5B8E827E0}">
      <dgm:prSet/>
      <dgm:spPr/>
      <dgm:t>
        <a:bodyPr/>
        <a:lstStyle/>
        <a:p>
          <a:pPr rtl="1"/>
          <a:endParaRPr lang="he-IL"/>
        </a:p>
      </dgm:t>
    </dgm:pt>
    <dgm:pt modelId="{097EF336-FE65-4F90-9052-0FDB26926DE3}">
      <dgm:prSet phldrT="[Text]"/>
      <dgm:spPr/>
      <dgm:t>
        <a:bodyPr/>
        <a:lstStyle/>
        <a:p>
          <a:pPr rtl="1"/>
          <a:r>
            <a:rPr lang="he-IL"/>
            <a:t>"מילי" = הציווי הבעל להגשים דעתו לגרש לשמה בשטר</a:t>
          </a:r>
          <a:endParaRPr lang="he-IL" dirty="0"/>
        </a:p>
      </dgm:t>
    </dgm:pt>
    <dgm:pt modelId="{BCBC452D-D2A3-4D7E-B409-BCCB9F21F185}" type="parTrans" cxnId="{A23F6573-012A-4DB2-9B55-67A0B05B6379}">
      <dgm:prSet/>
      <dgm:spPr/>
    </dgm:pt>
    <dgm:pt modelId="{E3CF2FAA-275A-4E54-A405-32E1E9C96A53}" type="sibTrans" cxnId="{A23F6573-012A-4DB2-9B55-67A0B05B6379}">
      <dgm:prSet/>
      <dgm:spPr/>
    </dgm:pt>
    <dgm:pt modelId="{AD46EBF6-AA3E-4757-82D6-6B4F16F34B08}" type="pres">
      <dgm:prSet presAssocID="{00A0117B-EBFB-410B-8394-C3756D97CCAC}" presName="hierChild1" presStyleCnt="0">
        <dgm:presLayoutVars>
          <dgm:chPref val="1"/>
          <dgm:dir val="rev"/>
          <dgm:animOne val="branch"/>
          <dgm:animLvl val="lvl"/>
          <dgm:resizeHandles/>
        </dgm:presLayoutVars>
      </dgm:prSet>
      <dgm:spPr/>
    </dgm:pt>
    <dgm:pt modelId="{A0357AD3-3518-431B-A437-7CC64E6E9910}" type="pres">
      <dgm:prSet presAssocID="{B8D716C7-AE97-47D6-AD24-BC48E83A58A9}" presName="hierRoot1" presStyleCnt="0"/>
      <dgm:spPr/>
    </dgm:pt>
    <dgm:pt modelId="{D95BDF5A-6028-432E-B33C-347C75812637}" type="pres">
      <dgm:prSet presAssocID="{B8D716C7-AE97-47D6-AD24-BC48E83A58A9}" presName="composite" presStyleCnt="0"/>
      <dgm:spPr/>
    </dgm:pt>
    <dgm:pt modelId="{3D7A0ABD-25DF-4EF4-9BCA-6A90F6676E80}" type="pres">
      <dgm:prSet presAssocID="{B8D716C7-AE97-47D6-AD24-BC48E83A58A9}" presName="background" presStyleLbl="node0" presStyleIdx="0" presStyleCnt="1"/>
      <dgm:spPr/>
    </dgm:pt>
    <dgm:pt modelId="{BC70E5D0-8047-478E-877E-362659E49F80}" type="pres">
      <dgm:prSet presAssocID="{B8D716C7-AE97-47D6-AD24-BC48E83A58A9}" presName="text" presStyleLbl="fgAcc0" presStyleIdx="0" presStyleCnt="1">
        <dgm:presLayoutVars>
          <dgm:chPref val="3"/>
        </dgm:presLayoutVars>
      </dgm:prSet>
      <dgm:spPr/>
    </dgm:pt>
    <dgm:pt modelId="{C8F73E43-B51C-4462-A8A2-7A05732B898F}" type="pres">
      <dgm:prSet presAssocID="{B8D716C7-AE97-47D6-AD24-BC48E83A58A9}" presName="hierChild2" presStyleCnt="0"/>
      <dgm:spPr/>
    </dgm:pt>
    <dgm:pt modelId="{1E1B75BF-5940-4D63-8423-629910D5A7C7}" type="pres">
      <dgm:prSet presAssocID="{DF85302C-2056-46FD-98D0-25B610FCFF88}" presName="Name10" presStyleLbl="parChTrans1D2" presStyleIdx="0" presStyleCnt="2"/>
      <dgm:spPr/>
    </dgm:pt>
    <dgm:pt modelId="{81C37F5F-60E9-49BF-98D2-B4C83D3A2D72}" type="pres">
      <dgm:prSet presAssocID="{52F340CC-5F74-49D2-86E6-FE9054EF1C83}" presName="hierRoot2" presStyleCnt="0"/>
      <dgm:spPr/>
    </dgm:pt>
    <dgm:pt modelId="{B3EE4D96-BC73-4AD0-BF63-D55265CF7440}" type="pres">
      <dgm:prSet presAssocID="{52F340CC-5F74-49D2-86E6-FE9054EF1C83}" presName="composite2" presStyleCnt="0"/>
      <dgm:spPr/>
    </dgm:pt>
    <dgm:pt modelId="{F39C34C1-E9DE-4561-AB8F-309FE0A1576E}" type="pres">
      <dgm:prSet presAssocID="{52F340CC-5F74-49D2-86E6-FE9054EF1C83}" presName="background2" presStyleLbl="node2" presStyleIdx="0" presStyleCnt="2"/>
      <dgm:spPr/>
    </dgm:pt>
    <dgm:pt modelId="{33E65A18-FE56-4434-9AF4-C31FE3A935B2}" type="pres">
      <dgm:prSet presAssocID="{52F340CC-5F74-49D2-86E6-FE9054EF1C83}" presName="text2" presStyleLbl="fgAcc2" presStyleIdx="0" presStyleCnt="2">
        <dgm:presLayoutVars>
          <dgm:chPref val="3"/>
        </dgm:presLayoutVars>
      </dgm:prSet>
      <dgm:spPr/>
    </dgm:pt>
    <dgm:pt modelId="{94CC9628-1E81-417E-B991-74F968210720}" type="pres">
      <dgm:prSet presAssocID="{52F340CC-5F74-49D2-86E6-FE9054EF1C83}" presName="hierChild3" presStyleCnt="0"/>
      <dgm:spPr/>
    </dgm:pt>
    <dgm:pt modelId="{1D105A69-B3CD-480C-9521-8BEA85C3E897}" type="pres">
      <dgm:prSet presAssocID="{F44A6AEA-2D73-42EB-9BD9-9FE4D7E60D26}" presName="Name10" presStyleLbl="parChTrans1D2" presStyleIdx="1" presStyleCnt="2"/>
      <dgm:spPr/>
    </dgm:pt>
    <dgm:pt modelId="{D9E4984B-6BC3-469F-ACCE-82244BBD1C66}" type="pres">
      <dgm:prSet presAssocID="{B5133844-56A5-4A50-982D-6531081C9E16}" presName="hierRoot2" presStyleCnt="0"/>
      <dgm:spPr/>
    </dgm:pt>
    <dgm:pt modelId="{95B17FCA-0982-41F3-B6B5-2190B3F1690D}" type="pres">
      <dgm:prSet presAssocID="{B5133844-56A5-4A50-982D-6531081C9E16}" presName="composite2" presStyleCnt="0"/>
      <dgm:spPr/>
    </dgm:pt>
    <dgm:pt modelId="{2AAA917A-D7C6-4C77-A2D8-E411809C04F9}" type="pres">
      <dgm:prSet presAssocID="{B5133844-56A5-4A50-982D-6531081C9E16}" presName="background2" presStyleLbl="node2" presStyleIdx="1" presStyleCnt="2"/>
      <dgm:spPr/>
    </dgm:pt>
    <dgm:pt modelId="{C16B4605-AF5C-41BD-9D33-0810EAF01F32}" type="pres">
      <dgm:prSet presAssocID="{B5133844-56A5-4A50-982D-6531081C9E16}" presName="text2" presStyleLbl="fgAcc2" presStyleIdx="1" presStyleCnt="2">
        <dgm:presLayoutVars>
          <dgm:chPref val="3"/>
        </dgm:presLayoutVars>
      </dgm:prSet>
      <dgm:spPr/>
    </dgm:pt>
    <dgm:pt modelId="{1883F317-36B1-41CC-A0B0-59649E0BB4AA}" type="pres">
      <dgm:prSet presAssocID="{B5133844-56A5-4A50-982D-6531081C9E16}" presName="hierChild3" presStyleCnt="0"/>
      <dgm:spPr/>
    </dgm:pt>
    <dgm:pt modelId="{C214BA7B-599A-4BF2-82AC-63572C9893A8}" type="pres">
      <dgm:prSet presAssocID="{BCBC452D-D2A3-4D7E-B409-BCCB9F21F185}" presName="Name17" presStyleLbl="parChTrans1D3" presStyleIdx="0" presStyleCnt="2"/>
      <dgm:spPr/>
    </dgm:pt>
    <dgm:pt modelId="{7B8A889C-783A-454D-ABC5-B36FCCCA2922}" type="pres">
      <dgm:prSet presAssocID="{097EF336-FE65-4F90-9052-0FDB26926DE3}" presName="hierRoot3" presStyleCnt="0"/>
      <dgm:spPr/>
    </dgm:pt>
    <dgm:pt modelId="{EE2DDF03-0E66-4B41-B199-4BF3A1F994D8}" type="pres">
      <dgm:prSet presAssocID="{097EF336-FE65-4F90-9052-0FDB26926DE3}" presName="composite3" presStyleCnt="0"/>
      <dgm:spPr/>
    </dgm:pt>
    <dgm:pt modelId="{3F733FA4-4813-4AAB-B963-153F2928C69F}" type="pres">
      <dgm:prSet presAssocID="{097EF336-FE65-4F90-9052-0FDB26926DE3}" presName="background3" presStyleLbl="node3" presStyleIdx="0" presStyleCnt="2"/>
      <dgm:spPr/>
    </dgm:pt>
    <dgm:pt modelId="{B762FF23-A5E1-44D5-8BE8-1FFC48E10184}" type="pres">
      <dgm:prSet presAssocID="{097EF336-FE65-4F90-9052-0FDB26926DE3}" presName="text3" presStyleLbl="fgAcc3" presStyleIdx="0" presStyleCnt="2">
        <dgm:presLayoutVars>
          <dgm:chPref val="3"/>
        </dgm:presLayoutVars>
      </dgm:prSet>
      <dgm:spPr/>
    </dgm:pt>
    <dgm:pt modelId="{E1305F08-2610-450B-BFED-519FAC4BBB43}" type="pres">
      <dgm:prSet presAssocID="{097EF336-FE65-4F90-9052-0FDB26926DE3}" presName="hierChild4" presStyleCnt="0"/>
      <dgm:spPr/>
    </dgm:pt>
    <dgm:pt modelId="{723ECB78-E494-4C66-87B9-A6AB07CAA549}" type="pres">
      <dgm:prSet presAssocID="{93319461-DC00-4546-98CF-76D3F2D034DA}" presName="Name17" presStyleLbl="parChTrans1D3" presStyleIdx="1" presStyleCnt="2"/>
      <dgm:spPr/>
    </dgm:pt>
    <dgm:pt modelId="{3288B3AF-FC1F-494D-AAFF-02B867F28329}" type="pres">
      <dgm:prSet presAssocID="{CEF5B14E-84C7-4E32-9D9B-1B8448343699}" presName="hierRoot3" presStyleCnt="0"/>
      <dgm:spPr/>
    </dgm:pt>
    <dgm:pt modelId="{E1927682-60BB-4558-A6DC-C5444734A191}" type="pres">
      <dgm:prSet presAssocID="{CEF5B14E-84C7-4E32-9D9B-1B8448343699}" presName="composite3" presStyleCnt="0"/>
      <dgm:spPr/>
    </dgm:pt>
    <dgm:pt modelId="{DD9276EF-AF36-4D39-ABA7-7BFFDDAA9CB2}" type="pres">
      <dgm:prSet presAssocID="{CEF5B14E-84C7-4E32-9D9B-1B8448343699}" presName="background3" presStyleLbl="node3" presStyleIdx="1" presStyleCnt="2"/>
      <dgm:spPr/>
    </dgm:pt>
    <dgm:pt modelId="{4C2C172E-EE77-463D-B219-6F3E07910E21}" type="pres">
      <dgm:prSet presAssocID="{CEF5B14E-84C7-4E32-9D9B-1B8448343699}" presName="text3" presStyleLbl="fgAcc3" presStyleIdx="1" presStyleCnt="2">
        <dgm:presLayoutVars>
          <dgm:chPref val="3"/>
        </dgm:presLayoutVars>
      </dgm:prSet>
      <dgm:spPr/>
    </dgm:pt>
    <dgm:pt modelId="{7AA29F30-10B6-4E9C-9D97-8C9E90891B26}" type="pres">
      <dgm:prSet presAssocID="{CEF5B14E-84C7-4E32-9D9B-1B8448343699}" presName="hierChild4" presStyleCnt="0"/>
      <dgm:spPr/>
    </dgm:pt>
  </dgm:ptLst>
  <dgm:cxnLst>
    <dgm:cxn modelId="{BB4B1318-1CE5-4026-9275-6F99908CFEB2}" type="presOf" srcId="{00A0117B-EBFB-410B-8394-C3756D97CCAC}" destId="{AD46EBF6-AA3E-4757-82D6-6B4F16F34B08}" srcOrd="0" destOrd="0" presId="urn:microsoft.com/office/officeart/2005/8/layout/hierarchy1"/>
    <dgm:cxn modelId="{9103292F-9F3C-4245-A93A-D5A8791DBCA1}" type="presOf" srcId="{52F340CC-5F74-49D2-86E6-FE9054EF1C83}" destId="{33E65A18-FE56-4434-9AF4-C31FE3A935B2}" srcOrd="0" destOrd="0" presId="urn:microsoft.com/office/officeart/2005/8/layout/hierarchy1"/>
    <dgm:cxn modelId="{032EDA4D-ADEC-4AC0-9FB4-7C98FF68A5C8}" srcId="{00A0117B-EBFB-410B-8394-C3756D97CCAC}" destId="{B8D716C7-AE97-47D6-AD24-BC48E83A58A9}" srcOrd="0" destOrd="0" parTransId="{BE036B2E-3CFE-4976-A55C-1E3571873F50}" sibTransId="{4EABD846-8BBD-4467-9734-4D09541AA7BE}"/>
    <dgm:cxn modelId="{CDA8C370-7E57-4D61-8787-1843F56D161E}" srcId="{B8D716C7-AE97-47D6-AD24-BC48E83A58A9}" destId="{B5133844-56A5-4A50-982D-6531081C9E16}" srcOrd="1" destOrd="0" parTransId="{F44A6AEA-2D73-42EB-9BD9-9FE4D7E60D26}" sibTransId="{79E0EF17-E098-4563-9409-B9332134AC97}"/>
    <dgm:cxn modelId="{A23F6573-012A-4DB2-9B55-67A0B05B6379}" srcId="{B5133844-56A5-4A50-982D-6531081C9E16}" destId="{097EF336-FE65-4F90-9052-0FDB26926DE3}" srcOrd="0" destOrd="0" parTransId="{BCBC452D-D2A3-4D7E-B409-BCCB9F21F185}" sibTransId="{E3CF2FAA-275A-4E54-A405-32E1E9C96A53}"/>
    <dgm:cxn modelId="{6889FD78-7780-4977-83C5-202E68A64FD3}" type="presOf" srcId="{B5133844-56A5-4A50-982D-6531081C9E16}" destId="{C16B4605-AF5C-41BD-9D33-0810EAF01F32}" srcOrd="0" destOrd="0" presId="urn:microsoft.com/office/officeart/2005/8/layout/hierarchy1"/>
    <dgm:cxn modelId="{4FE78B85-1F40-4114-8F09-389F8A766847}" type="presOf" srcId="{DF85302C-2056-46FD-98D0-25B610FCFF88}" destId="{1E1B75BF-5940-4D63-8423-629910D5A7C7}" srcOrd="0" destOrd="0" presId="urn:microsoft.com/office/officeart/2005/8/layout/hierarchy1"/>
    <dgm:cxn modelId="{1E4B5890-3376-4A60-A711-52962165A9DB}" srcId="{B8D716C7-AE97-47D6-AD24-BC48E83A58A9}" destId="{52F340CC-5F74-49D2-86E6-FE9054EF1C83}" srcOrd="0" destOrd="0" parTransId="{DF85302C-2056-46FD-98D0-25B610FCFF88}" sibTransId="{D3A46FAE-1C57-4DC7-A1E8-2D0D8969DC27}"/>
    <dgm:cxn modelId="{BB56D49E-CC6D-4ADE-BBEF-4575FEB422E9}" type="presOf" srcId="{93319461-DC00-4546-98CF-76D3F2D034DA}" destId="{723ECB78-E494-4C66-87B9-A6AB07CAA549}" srcOrd="0" destOrd="0" presId="urn:microsoft.com/office/officeart/2005/8/layout/hierarchy1"/>
    <dgm:cxn modelId="{614DF0A9-39FF-4BC9-892C-09B5B8E827E0}" srcId="{B5133844-56A5-4A50-982D-6531081C9E16}" destId="{CEF5B14E-84C7-4E32-9D9B-1B8448343699}" srcOrd="1" destOrd="0" parTransId="{93319461-DC00-4546-98CF-76D3F2D034DA}" sibTransId="{7FCFB7C3-4D21-4B45-8A36-552504D4AD63}"/>
    <dgm:cxn modelId="{07D642C4-370C-4C30-B076-0DE5584953BD}" type="presOf" srcId="{097EF336-FE65-4F90-9052-0FDB26926DE3}" destId="{B762FF23-A5E1-44D5-8BE8-1FFC48E10184}" srcOrd="0" destOrd="0" presId="urn:microsoft.com/office/officeart/2005/8/layout/hierarchy1"/>
    <dgm:cxn modelId="{890A04C7-C45C-4258-AA1F-ED52B818219A}" type="presOf" srcId="{B8D716C7-AE97-47D6-AD24-BC48E83A58A9}" destId="{BC70E5D0-8047-478E-877E-362659E49F80}" srcOrd="0" destOrd="0" presId="urn:microsoft.com/office/officeart/2005/8/layout/hierarchy1"/>
    <dgm:cxn modelId="{9EB6D4CD-E963-4043-9341-DD7ADE8D3E64}" type="presOf" srcId="{CEF5B14E-84C7-4E32-9D9B-1B8448343699}" destId="{4C2C172E-EE77-463D-B219-6F3E07910E21}" srcOrd="0" destOrd="0" presId="urn:microsoft.com/office/officeart/2005/8/layout/hierarchy1"/>
    <dgm:cxn modelId="{D0974ED7-ADD8-4201-986E-9E2D0D17B19B}" type="presOf" srcId="{F44A6AEA-2D73-42EB-9BD9-9FE4D7E60D26}" destId="{1D105A69-B3CD-480C-9521-8BEA85C3E897}" srcOrd="0" destOrd="0" presId="urn:microsoft.com/office/officeart/2005/8/layout/hierarchy1"/>
    <dgm:cxn modelId="{2CD19CFB-240E-4416-81AF-2D556803A910}" type="presOf" srcId="{BCBC452D-D2A3-4D7E-B409-BCCB9F21F185}" destId="{C214BA7B-599A-4BF2-82AC-63572C9893A8}" srcOrd="0" destOrd="0" presId="urn:microsoft.com/office/officeart/2005/8/layout/hierarchy1"/>
    <dgm:cxn modelId="{9D78C75E-2ADE-4FBB-B68A-5EAE34779FFD}" type="presParOf" srcId="{AD46EBF6-AA3E-4757-82D6-6B4F16F34B08}" destId="{A0357AD3-3518-431B-A437-7CC64E6E9910}" srcOrd="0" destOrd="0" presId="urn:microsoft.com/office/officeart/2005/8/layout/hierarchy1"/>
    <dgm:cxn modelId="{8CDF489C-0805-49A4-9837-5E66BAAFCD1B}" type="presParOf" srcId="{A0357AD3-3518-431B-A437-7CC64E6E9910}" destId="{D95BDF5A-6028-432E-B33C-347C75812637}" srcOrd="0" destOrd="0" presId="urn:microsoft.com/office/officeart/2005/8/layout/hierarchy1"/>
    <dgm:cxn modelId="{0C668E2E-71EF-4353-804B-6C617C3D75B2}" type="presParOf" srcId="{D95BDF5A-6028-432E-B33C-347C75812637}" destId="{3D7A0ABD-25DF-4EF4-9BCA-6A90F6676E80}" srcOrd="0" destOrd="0" presId="urn:microsoft.com/office/officeart/2005/8/layout/hierarchy1"/>
    <dgm:cxn modelId="{67AD9448-D89E-4D94-B0A9-71C9B41F5113}" type="presParOf" srcId="{D95BDF5A-6028-432E-B33C-347C75812637}" destId="{BC70E5D0-8047-478E-877E-362659E49F80}" srcOrd="1" destOrd="0" presId="urn:microsoft.com/office/officeart/2005/8/layout/hierarchy1"/>
    <dgm:cxn modelId="{C59C3A3C-BF86-4E0D-BE15-80517189D9E0}" type="presParOf" srcId="{A0357AD3-3518-431B-A437-7CC64E6E9910}" destId="{C8F73E43-B51C-4462-A8A2-7A05732B898F}" srcOrd="1" destOrd="0" presId="urn:microsoft.com/office/officeart/2005/8/layout/hierarchy1"/>
    <dgm:cxn modelId="{92D4B020-76E0-48A3-8730-27ADCBF6425F}" type="presParOf" srcId="{C8F73E43-B51C-4462-A8A2-7A05732B898F}" destId="{1E1B75BF-5940-4D63-8423-629910D5A7C7}" srcOrd="0" destOrd="0" presId="urn:microsoft.com/office/officeart/2005/8/layout/hierarchy1"/>
    <dgm:cxn modelId="{732339E9-E57A-4A91-95DD-469278B04F1F}" type="presParOf" srcId="{C8F73E43-B51C-4462-A8A2-7A05732B898F}" destId="{81C37F5F-60E9-49BF-98D2-B4C83D3A2D72}" srcOrd="1" destOrd="0" presId="urn:microsoft.com/office/officeart/2005/8/layout/hierarchy1"/>
    <dgm:cxn modelId="{53423681-30F1-46F9-BF27-AB4FF5A92792}" type="presParOf" srcId="{81C37F5F-60E9-49BF-98D2-B4C83D3A2D72}" destId="{B3EE4D96-BC73-4AD0-BF63-D55265CF7440}" srcOrd="0" destOrd="0" presId="urn:microsoft.com/office/officeart/2005/8/layout/hierarchy1"/>
    <dgm:cxn modelId="{4791D4E6-0C6A-4637-A112-95378E7825F0}" type="presParOf" srcId="{B3EE4D96-BC73-4AD0-BF63-D55265CF7440}" destId="{F39C34C1-E9DE-4561-AB8F-309FE0A1576E}" srcOrd="0" destOrd="0" presId="urn:microsoft.com/office/officeart/2005/8/layout/hierarchy1"/>
    <dgm:cxn modelId="{8A80CD01-12E8-4CC8-948E-27C91371C448}" type="presParOf" srcId="{B3EE4D96-BC73-4AD0-BF63-D55265CF7440}" destId="{33E65A18-FE56-4434-9AF4-C31FE3A935B2}" srcOrd="1" destOrd="0" presId="urn:microsoft.com/office/officeart/2005/8/layout/hierarchy1"/>
    <dgm:cxn modelId="{AE95FF47-4793-449D-BF4A-A88024FDC483}" type="presParOf" srcId="{81C37F5F-60E9-49BF-98D2-B4C83D3A2D72}" destId="{94CC9628-1E81-417E-B991-74F968210720}" srcOrd="1" destOrd="0" presId="urn:microsoft.com/office/officeart/2005/8/layout/hierarchy1"/>
    <dgm:cxn modelId="{AAEDC5A2-9EB3-477D-9205-8C2307EA86C5}" type="presParOf" srcId="{C8F73E43-B51C-4462-A8A2-7A05732B898F}" destId="{1D105A69-B3CD-480C-9521-8BEA85C3E897}" srcOrd="2" destOrd="0" presId="urn:microsoft.com/office/officeart/2005/8/layout/hierarchy1"/>
    <dgm:cxn modelId="{DDCCBD98-4FC4-403C-A09E-FC9B8054E78B}" type="presParOf" srcId="{C8F73E43-B51C-4462-A8A2-7A05732B898F}" destId="{D9E4984B-6BC3-469F-ACCE-82244BBD1C66}" srcOrd="3" destOrd="0" presId="urn:microsoft.com/office/officeart/2005/8/layout/hierarchy1"/>
    <dgm:cxn modelId="{9C6E08F7-57EF-4908-BBEB-A6D8766404BD}" type="presParOf" srcId="{D9E4984B-6BC3-469F-ACCE-82244BBD1C66}" destId="{95B17FCA-0982-41F3-B6B5-2190B3F1690D}" srcOrd="0" destOrd="0" presId="urn:microsoft.com/office/officeart/2005/8/layout/hierarchy1"/>
    <dgm:cxn modelId="{8CAC7035-16D2-4590-AA3A-18ABBD03F073}" type="presParOf" srcId="{95B17FCA-0982-41F3-B6B5-2190B3F1690D}" destId="{2AAA917A-D7C6-4C77-A2D8-E411809C04F9}" srcOrd="0" destOrd="0" presId="urn:microsoft.com/office/officeart/2005/8/layout/hierarchy1"/>
    <dgm:cxn modelId="{455E9113-BC4C-4D4A-B0B8-C69AF6A3AF52}" type="presParOf" srcId="{95B17FCA-0982-41F3-B6B5-2190B3F1690D}" destId="{C16B4605-AF5C-41BD-9D33-0810EAF01F32}" srcOrd="1" destOrd="0" presId="urn:microsoft.com/office/officeart/2005/8/layout/hierarchy1"/>
    <dgm:cxn modelId="{7B6C631F-92BC-4F18-9908-588C79BE4472}" type="presParOf" srcId="{D9E4984B-6BC3-469F-ACCE-82244BBD1C66}" destId="{1883F317-36B1-41CC-A0B0-59649E0BB4AA}" srcOrd="1" destOrd="0" presId="urn:microsoft.com/office/officeart/2005/8/layout/hierarchy1"/>
    <dgm:cxn modelId="{FAE2ADEF-2C29-42D5-9290-9DBF9C672E07}" type="presParOf" srcId="{1883F317-36B1-41CC-A0B0-59649E0BB4AA}" destId="{C214BA7B-599A-4BF2-82AC-63572C9893A8}" srcOrd="0" destOrd="0" presId="urn:microsoft.com/office/officeart/2005/8/layout/hierarchy1"/>
    <dgm:cxn modelId="{4AAF2AAC-D3A1-445F-B14A-95C6D75E2AFD}" type="presParOf" srcId="{1883F317-36B1-41CC-A0B0-59649E0BB4AA}" destId="{7B8A889C-783A-454D-ABC5-B36FCCCA2922}" srcOrd="1" destOrd="0" presId="urn:microsoft.com/office/officeart/2005/8/layout/hierarchy1"/>
    <dgm:cxn modelId="{0DC0E216-C558-46F7-A8DF-B4659601475B}" type="presParOf" srcId="{7B8A889C-783A-454D-ABC5-B36FCCCA2922}" destId="{EE2DDF03-0E66-4B41-B199-4BF3A1F994D8}" srcOrd="0" destOrd="0" presId="urn:microsoft.com/office/officeart/2005/8/layout/hierarchy1"/>
    <dgm:cxn modelId="{414B53A5-B9E9-42D7-8027-93E0064065ED}" type="presParOf" srcId="{EE2DDF03-0E66-4B41-B199-4BF3A1F994D8}" destId="{3F733FA4-4813-4AAB-B963-153F2928C69F}" srcOrd="0" destOrd="0" presId="urn:microsoft.com/office/officeart/2005/8/layout/hierarchy1"/>
    <dgm:cxn modelId="{65ABFA1F-025E-4A6E-8040-A13922C5B56E}" type="presParOf" srcId="{EE2DDF03-0E66-4B41-B199-4BF3A1F994D8}" destId="{B762FF23-A5E1-44D5-8BE8-1FFC48E10184}" srcOrd="1" destOrd="0" presId="urn:microsoft.com/office/officeart/2005/8/layout/hierarchy1"/>
    <dgm:cxn modelId="{5013F39F-044C-4473-8204-ADC9354CD81C}" type="presParOf" srcId="{7B8A889C-783A-454D-ABC5-B36FCCCA2922}" destId="{E1305F08-2610-450B-BFED-519FAC4BBB43}" srcOrd="1" destOrd="0" presId="urn:microsoft.com/office/officeart/2005/8/layout/hierarchy1"/>
    <dgm:cxn modelId="{C40268B1-3E98-4A65-B89D-FB44A30C6B76}" type="presParOf" srcId="{1883F317-36B1-41CC-A0B0-59649E0BB4AA}" destId="{723ECB78-E494-4C66-87B9-A6AB07CAA549}" srcOrd="2" destOrd="0" presId="urn:microsoft.com/office/officeart/2005/8/layout/hierarchy1"/>
    <dgm:cxn modelId="{0F9B8548-60F7-4A28-A38E-A81CE2BEBD61}" type="presParOf" srcId="{1883F317-36B1-41CC-A0B0-59649E0BB4AA}" destId="{3288B3AF-FC1F-494D-AAFF-02B867F28329}" srcOrd="3" destOrd="0" presId="urn:microsoft.com/office/officeart/2005/8/layout/hierarchy1"/>
    <dgm:cxn modelId="{22F0DB42-9BC7-4985-93C8-9B08E5512A47}" type="presParOf" srcId="{3288B3AF-FC1F-494D-AAFF-02B867F28329}" destId="{E1927682-60BB-4558-A6DC-C5444734A191}" srcOrd="0" destOrd="0" presId="urn:microsoft.com/office/officeart/2005/8/layout/hierarchy1"/>
    <dgm:cxn modelId="{48939751-5767-41A4-A93C-907C691ECD84}" type="presParOf" srcId="{E1927682-60BB-4558-A6DC-C5444734A191}" destId="{DD9276EF-AF36-4D39-ABA7-7BFFDDAA9CB2}" srcOrd="0" destOrd="0" presId="urn:microsoft.com/office/officeart/2005/8/layout/hierarchy1"/>
    <dgm:cxn modelId="{AC6B372B-AD2B-4364-A52F-82916782CB6E}" type="presParOf" srcId="{E1927682-60BB-4558-A6DC-C5444734A191}" destId="{4C2C172E-EE77-463D-B219-6F3E07910E21}" srcOrd="1" destOrd="0" presId="urn:microsoft.com/office/officeart/2005/8/layout/hierarchy1"/>
    <dgm:cxn modelId="{ED949A42-B17B-4201-A9AA-A5ED1226DA52}" type="presParOf" srcId="{3288B3AF-FC1F-494D-AAFF-02B867F28329}" destId="{7AA29F30-10B6-4E9C-9D97-8C9E90891B26}"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D0D2B60-2D72-4586-BC5B-B069904C63B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7C8B554B-4066-48E3-953E-794377DF37FA}">
      <dgm:prSet phldrT="[Text]"/>
      <dgm:spPr/>
      <dgm:t>
        <a:bodyPr/>
        <a:lstStyle/>
        <a:p>
          <a:pPr rtl="1"/>
          <a:r>
            <a:rPr lang="he-IL" dirty="0"/>
            <a:t>מילי לא ממסרן לשליח</a:t>
          </a:r>
        </a:p>
      </dgm:t>
    </dgm:pt>
    <dgm:pt modelId="{B971314A-9ADA-4612-8ED3-DC3D36241E7A}" type="parTrans" cxnId="{28F49643-071F-4A56-B38A-0CB0F81BA76D}">
      <dgm:prSet/>
      <dgm:spPr/>
      <dgm:t>
        <a:bodyPr/>
        <a:lstStyle/>
        <a:p>
          <a:pPr rtl="1"/>
          <a:endParaRPr lang="he-IL"/>
        </a:p>
      </dgm:t>
    </dgm:pt>
    <dgm:pt modelId="{1C453C1B-5FE5-4068-AEE4-42AFF91A8A19}" type="sibTrans" cxnId="{28F49643-071F-4A56-B38A-0CB0F81BA76D}">
      <dgm:prSet/>
      <dgm:spPr/>
      <dgm:t>
        <a:bodyPr/>
        <a:lstStyle/>
        <a:p>
          <a:pPr rtl="1"/>
          <a:endParaRPr lang="he-IL"/>
        </a:p>
      </dgm:t>
    </dgm:pt>
    <dgm:pt modelId="{589EF822-8853-41C8-958E-37B48E59148F}">
      <dgm:prSet phldrT="[Text]"/>
      <dgm:spPr/>
      <dgm:t>
        <a:bodyPr/>
        <a:lstStyle/>
        <a:p>
          <a:pPr rtl="1"/>
          <a:r>
            <a:rPr lang="he-IL" dirty="0"/>
            <a:t>בכלל- אין שום שליחות במצבים של "מילי"</a:t>
          </a:r>
        </a:p>
      </dgm:t>
    </dgm:pt>
    <dgm:pt modelId="{A8C9E72E-9864-45EA-A5CE-6353B95A4EEF}" type="parTrans" cxnId="{46700A9C-6415-462B-92E3-4E2ADBF49E52}">
      <dgm:prSet/>
      <dgm:spPr/>
      <dgm:t>
        <a:bodyPr/>
        <a:lstStyle/>
        <a:p>
          <a:pPr rtl="1"/>
          <a:endParaRPr lang="he-IL"/>
        </a:p>
      </dgm:t>
    </dgm:pt>
    <dgm:pt modelId="{61268413-C881-4A5D-A09D-705B3867500B}" type="sibTrans" cxnId="{46700A9C-6415-462B-92E3-4E2ADBF49E52}">
      <dgm:prSet/>
      <dgm:spPr/>
      <dgm:t>
        <a:bodyPr/>
        <a:lstStyle/>
        <a:p>
          <a:pPr rtl="1"/>
          <a:endParaRPr lang="he-IL"/>
        </a:p>
      </dgm:t>
    </dgm:pt>
    <dgm:pt modelId="{9F87A778-A45D-432A-B6BF-028387CDA67C}">
      <dgm:prSet phldrT="[Text]"/>
      <dgm:spPr/>
      <dgm:t>
        <a:bodyPr/>
        <a:lstStyle/>
        <a:p>
          <a:pPr rtl="1"/>
          <a:r>
            <a:rPr lang="he-IL" dirty="0"/>
            <a:t>שליח לא משוי שליח במקרה של "מילי" </a:t>
          </a:r>
        </a:p>
      </dgm:t>
    </dgm:pt>
    <dgm:pt modelId="{158742EF-E2C7-4A18-A5DA-D024CCC507A8}" type="parTrans" cxnId="{468E6DCF-18CD-43C6-B06D-949F5961C13E}">
      <dgm:prSet/>
      <dgm:spPr/>
      <dgm:t>
        <a:bodyPr/>
        <a:lstStyle/>
        <a:p>
          <a:pPr rtl="1"/>
          <a:endParaRPr lang="he-IL"/>
        </a:p>
      </dgm:t>
    </dgm:pt>
    <dgm:pt modelId="{9C7881CC-7D7A-4C67-A981-B68FB14E6190}" type="sibTrans" cxnId="{468E6DCF-18CD-43C6-B06D-949F5961C13E}">
      <dgm:prSet/>
      <dgm:spPr/>
      <dgm:t>
        <a:bodyPr/>
        <a:lstStyle/>
        <a:p>
          <a:pPr rtl="1"/>
          <a:endParaRPr lang="he-IL"/>
        </a:p>
      </dgm:t>
    </dgm:pt>
    <dgm:pt modelId="{098E439B-DA56-400E-B99C-FE5CE2FB4441}">
      <dgm:prSet phldrT="[Text]"/>
      <dgm:spPr/>
      <dgm:t>
        <a:bodyPr/>
        <a:lstStyle/>
        <a:p>
          <a:pPr rtl="1"/>
          <a:r>
            <a:rPr lang="he-IL" dirty="0"/>
            <a:t>שליח משוי שליח אפילו בשליחות של דיבור</a:t>
          </a:r>
        </a:p>
      </dgm:t>
    </dgm:pt>
    <dgm:pt modelId="{81734C17-EB89-4CBF-A42D-C1EB8280DB1B}" type="parTrans" cxnId="{1AF8B9BB-B1F8-4521-9CDE-9EFB1A9C5DBF}">
      <dgm:prSet/>
      <dgm:spPr/>
      <dgm:t>
        <a:bodyPr/>
        <a:lstStyle/>
        <a:p>
          <a:pPr rtl="1"/>
          <a:endParaRPr lang="he-IL"/>
        </a:p>
      </dgm:t>
    </dgm:pt>
    <dgm:pt modelId="{EBBD2125-3FEE-4595-BC1F-1BCD76AF9652}" type="sibTrans" cxnId="{1AF8B9BB-B1F8-4521-9CDE-9EFB1A9C5DBF}">
      <dgm:prSet/>
      <dgm:spPr/>
      <dgm:t>
        <a:bodyPr/>
        <a:lstStyle/>
        <a:p>
          <a:pPr rtl="1"/>
          <a:endParaRPr lang="he-IL"/>
        </a:p>
      </dgm:t>
    </dgm:pt>
    <dgm:pt modelId="{3BD79B24-4254-40D1-A919-C1FC39C352AD}">
      <dgm:prSet phldrT="[Text]"/>
      <dgm:spPr/>
      <dgm:t>
        <a:bodyPr/>
        <a:lstStyle/>
        <a:p>
          <a:pPr rtl="1"/>
          <a:r>
            <a:rPr lang="he-IL" dirty="0"/>
            <a:t>רמב"ם, </a:t>
          </a:r>
          <a:r>
            <a:rPr lang="he-IL" dirty="0" err="1"/>
            <a:t>גר"ח</a:t>
          </a:r>
          <a:r>
            <a:rPr lang="he-IL" dirty="0"/>
            <a:t>- אי אפשר להעביר דעת המתחייב\לשמה של הבעל  לאחר</a:t>
          </a:r>
        </a:p>
      </dgm:t>
    </dgm:pt>
    <dgm:pt modelId="{734FE3D4-B768-4B62-B3FA-0D6952DACFAD}" type="parTrans" cxnId="{E7049A9F-4609-4570-8F8E-34A643379D25}">
      <dgm:prSet/>
      <dgm:spPr/>
      <dgm:t>
        <a:bodyPr/>
        <a:lstStyle/>
        <a:p>
          <a:pPr rtl="1"/>
          <a:endParaRPr lang="he-IL"/>
        </a:p>
      </dgm:t>
    </dgm:pt>
    <dgm:pt modelId="{2CFCB742-1550-4E4F-88B2-9629C5DB239E}" type="sibTrans" cxnId="{E7049A9F-4609-4570-8F8E-34A643379D25}">
      <dgm:prSet/>
      <dgm:spPr/>
      <dgm:t>
        <a:bodyPr/>
        <a:lstStyle/>
        <a:p>
          <a:pPr rtl="1"/>
          <a:endParaRPr lang="he-IL"/>
        </a:p>
      </dgm:t>
    </dgm:pt>
    <dgm:pt modelId="{96A24075-87A4-46D2-B52D-9F72EE994487}">
      <dgm:prSet phldrT="[Text]"/>
      <dgm:spPr/>
      <dgm:t>
        <a:bodyPr/>
        <a:lstStyle/>
        <a:p>
          <a:pPr rtl="1"/>
          <a:r>
            <a:rPr lang="he-IL" dirty="0" err="1"/>
            <a:t>מהרי"ט</a:t>
          </a:r>
          <a:r>
            <a:rPr lang="he-IL" dirty="0"/>
            <a:t>- לא שייך שליחות כלל בלי מעשה</a:t>
          </a:r>
        </a:p>
      </dgm:t>
    </dgm:pt>
    <dgm:pt modelId="{0F199E03-58E5-45DC-B4D6-B9B42A2E2CC4}" type="parTrans" cxnId="{AB390108-B6F2-4B10-927C-7AB2B73A5D8A}">
      <dgm:prSet/>
      <dgm:spPr/>
      <dgm:t>
        <a:bodyPr/>
        <a:lstStyle/>
        <a:p>
          <a:pPr rtl="1"/>
          <a:endParaRPr lang="he-IL"/>
        </a:p>
      </dgm:t>
    </dgm:pt>
    <dgm:pt modelId="{8DE578B7-32B2-4D0B-A453-4A4C20C06F84}" type="sibTrans" cxnId="{AB390108-B6F2-4B10-927C-7AB2B73A5D8A}">
      <dgm:prSet/>
      <dgm:spPr/>
      <dgm:t>
        <a:bodyPr/>
        <a:lstStyle/>
        <a:p>
          <a:pPr rtl="1"/>
          <a:endParaRPr lang="he-IL"/>
        </a:p>
      </dgm:t>
    </dgm:pt>
    <dgm:pt modelId="{723120E0-10AD-41B1-B1D1-3332E74978D8}" type="pres">
      <dgm:prSet presAssocID="{0D0D2B60-2D72-4586-BC5B-B069904C63B2}" presName="hierChild1" presStyleCnt="0">
        <dgm:presLayoutVars>
          <dgm:chPref val="1"/>
          <dgm:dir/>
          <dgm:animOne val="branch"/>
          <dgm:animLvl val="lvl"/>
          <dgm:resizeHandles/>
        </dgm:presLayoutVars>
      </dgm:prSet>
      <dgm:spPr/>
    </dgm:pt>
    <dgm:pt modelId="{A7F6DC28-5FD1-4AD6-A9EE-0D034B3E714E}" type="pres">
      <dgm:prSet presAssocID="{7C8B554B-4066-48E3-953E-794377DF37FA}" presName="hierRoot1" presStyleCnt="0"/>
      <dgm:spPr/>
    </dgm:pt>
    <dgm:pt modelId="{B40B44FF-85B1-42C8-90AC-D0C6379B0BBF}" type="pres">
      <dgm:prSet presAssocID="{7C8B554B-4066-48E3-953E-794377DF37FA}" presName="composite" presStyleCnt="0"/>
      <dgm:spPr/>
    </dgm:pt>
    <dgm:pt modelId="{E13A4368-A0B1-4C2A-9898-5A077CD5D5A8}" type="pres">
      <dgm:prSet presAssocID="{7C8B554B-4066-48E3-953E-794377DF37FA}" presName="background" presStyleLbl="node0" presStyleIdx="0" presStyleCnt="1"/>
      <dgm:spPr/>
    </dgm:pt>
    <dgm:pt modelId="{D816F2CD-B872-466E-8D5F-FF0AF7E68ED8}" type="pres">
      <dgm:prSet presAssocID="{7C8B554B-4066-48E3-953E-794377DF37FA}" presName="text" presStyleLbl="fgAcc0" presStyleIdx="0" presStyleCnt="1">
        <dgm:presLayoutVars>
          <dgm:chPref val="3"/>
        </dgm:presLayoutVars>
      </dgm:prSet>
      <dgm:spPr/>
    </dgm:pt>
    <dgm:pt modelId="{D1D31F15-8ECE-4325-9693-752D50F8131D}" type="pres">
      <dgm:prSet presAssocID="{7C8B554B-4066-48E3-953E-794377DF37FA}" presName="hierChild2" presStyleCnt="0"/>
      <dgm:spPr/>
    </dgm:pt>
    <dgm:pt modelId="{8BA471F9-1312-4572-9F1C-B8C86EED3360}" type="pres">
      <dgm:prSet presAssocID="{A8C9E72E-9864-45EA-A5CE-6353B95A4EEF}" presName="Name10" presStyleLbl="parChTrans1D2" presStyleIdx="0" presStyleCnt="3"/>
      <dgm:spPr/>
    </dgm:pt>
    <dgm:pt modelId="{C190F2A3-0F1A-4493-9350-DA339286DDCB}" type="pres">
      <dgm:prSet presAssocID="{589EF822-8853-41C8-958E-37B48E59148F}" presName="hierRoot2" presStyleCnt="0"/>
      <dgm:spPr/>
    </dgm:pt>
    <dgm:pt modelId="{E6847252-EDD5-4B3E-8BCA-15C46EFC46C3}" type="pres">
      <dgm:prSet presAssocID="{589EF822-8853-41C8-958E-37B48E59148F}" presName="composite2" presStyleCnt="0"/>
      <dgm:spPr/>
    </dgm:pt>
    <dgm:pt modelId="{95F392C5-5FBD-42E6-B58B-669ECB624E0D}" type="pres">
      <dgm:prSet presAssocID="{589EF822-8853-41C8-958E-37B48E59148F}" presName="background2" presStyleLbl="node2" presStyleIdx="0" presStyleCnt="3"/>
      <dgm:spPr/>
    </dgm:pt>
    <dgm:pt modelId="{986A9E51-BEC9-4106-A395-F32FF86DA3E3}" type="pres">
      <dgm:prSet presAssocID="{589EF822-8853-41C8-958E-37B48E59148F}" presName="text2" presStyleLbl="fgAcc2" presStyleIdx="0" presStyleCnt="3">
        <dgm:presLayoutVars>
          <dgm:chPref val="3"/>
        </dgm:presLayoutVars>
      </dgm:prSet>
      <dgm:spPr/>
    </dgm:pt>
    <dgm:pt modelId="{19CA0093-9D34-46A6-B401-67E7BF712809}" type="pres">
      <dgm:prSet presAssocID="{589EF822-8853-41C8-958E-37B48E59148F}" presName="hierChild3" presStyleCnt="0"/>
      <dgm:spPr/>
    </dgm:pt>
    <dgm:pt modelId="{160F9BC7-AF81-4489-B8E5-8B3264AFEB64}" type="pres">
      <dgm:prSet presAssocID="{0F199E03-58E5-45DC-B4D6-B9B42A2E2CC4}" presName="Name17" presStyleLbl="parChTrans1D3" presStyleIdx="0" presStyleCnt="2"/>
      <dgm:spPr/>
    </dgm:pt>
    <dgm:pt modelId="{24099E97-405F-4F9D-80A4-98DDB5CD49A3}" type="pres">
      <dgm:prSet presAssocID="{96A24075-87A4-46D2-B52D-9F72EE994487}" presName="hierRoot3" presStyleCnt="0"/>
      <dgm:spPr/>
    </dgm:pt>
    <dgm:pt modelId="{436F8CDE-9692-43BA-A9B3-0296671621EF}" type="pres">
      <dgm:prSet presAssocID="{96A24075-87A4-46D2-B52D-9F72EE994487}" presName="composite3" presStyleCnt="0"/>
      <dgm:spPr/>
    </dgm:pt>
    <dgm:pt modelId="{88C9C1BF-A5EE-4D76-93BD-A5359A1622CA}" type="pres">
      <dgm:prSet presAssocID="{96A24075-87A4-46D2-B52D-9F72EE994487}" presName="background3" presStyleLbl="node3" presStyleIdx="0" presStyleCnt="2"/>
      <dgm:spPr/>
    </dgm:pt>
    <dgm:pt modelId="{93F95C82-F233-49DE-B6C4-E1B4C533CD5E}" type="pres">
      <dgm:prSet presAssocID="{96A24075-87A4-46D2-B52D-9F72EE994487}" presName="text3" presStyleLbl="fgAcc3" presStyleIdx="0" presStyleCnt="2">
        <dgm:presLayoutVars>
          <dgm:chPref val="3"/>
        </dgm:presLayoutVars>
      </dgm:prSet>
      <dgm:spPr/>
    </dgm:pt>
    <dgm:pt modelId="{7A0FA7DC-5318-4AB2-87F9-F267F434BCB2}" type="pres">
      <dgm:prSet presAssocID="{96A24075-87A4-46D2-B52D-9F72EE994487}" presName="hierChild4" presStyleCnt="0"/>
      <dgm:spPr/>
    </dgm:pt>
    <dgm:pt modelId="{FFB43BE0-0C68-4FA0-84D4-16E652A85372}" type="pres">
      <dgm:prSet presAssocID="{158742EF-E2C7-4A18-A5DA-D024CCC507A8}" presName="Name10" presStyleLbl="parChTrans1D2" presStyleIdx="1" presStyleCnt="3"/>
      <dgm:spPr/>
    </dgm:pt>
    <dgm:pt modelId="{C683B925-A1A7-4E65-BF47-9FAC5E4BCB65}" type="pres">
      <dgm:prSet presAssocID="{9F87A778-A45D-432A-B6BF-028387CDA67C}" presName="hierRoot2" presStyleCnt="0"/>
      <dgm:spPr/>
    </dgm:pt>
    <dgm:pt modelId="{0DBF7481-433C-4E1F-9739-BF1D1E6F5CEA}" type="pres">
      <dgm:prSet presAssocID="{9F87A778-A45D-432A-B6BF-028387CDA67C}" presName="composite2" presStyleCnt="0"/>
      <dgm:spPr/>
    </dgm:pt>
    <dgm:pt modelId="{7F685575-C051-499C-B153-B2B84CBC6F99}" type="pres">
      <dgm:prSet presAssocID="{9F87A778-A45D-432A-B6BF-028387CDA67C}" presName="background2" presStyleLbl="node2" presStyleIdx="1" presStyleCnt="3"/>
      <dgm:spPr/>
    </dgm:pt>
    <dgm:pt modelId="{C0435A51-2DF4-4530-8510-BAAE48018BA0}" type="pres">
      <dgm:prSet presAssocID="{9F87A778-A45D-432A-B6BF-028387CDA67C}" presName="text2" presStyleLbl="fgAcc2" presStyleIdx="1" presStyleCnt="3">
        <dgm:presLayoutVars>
          <dgm:chPref val="3"/>
        </dgm:presLayoutVars>
      </dgm:prSet>
      <dgm:spPr/>
    </dgm:pt>
    <dgm:pt modelId="{AB6998B0-904E-4E9E-8A12-BD479794C2D1}" type="pres">
      <dgm:prSet presAssocID="{9F87A778-A45D-432A-B6BF-028387CDA67C}" presName="hierChild3" presStyleCnt="0"/>
      <dgm:spPr/>
    </dgm:pt>
    <dgm:pt modelId="{B0F55861-AEF9-4BBC-BA09-3E1C3AF4D91D}" type="pres">
      <dgm:prSet presAssocID="{81734C17-EB89-4CBF-A42D-C1EB8280DB1B}" presName="Name10" presStyleLbl="parChTrans1D2" presStyleIdx="2" presStyleCnt="3"/>
      <dgm:spPr/>
    </dgm:pt>
    <dgm:pt modelId="{C0CFFB82-AD9C-43D1-87E8-21AED3C595D8}" type="pres">
      <dgm:prSet presAssocID="{098E439B-DA56-400E-B99C-FE5CE2FB4441}" presName="hierRoot2" presStyleCnt="0"/>
      <dgm:spPr/>
    </dgm:pt>
    <dgm:pt modelId="{B138A92C-D6E3-4A3E-8DDB-A0AEBD9BC3B2}" type="pres">
      <dgm:prSet presAssocID="{098E439B-DA56-400E-B99C-FE5CE2FB4441}" presName="composite2" presStyleCnt="0"/>
      <dgm:spPr/>
    </dgm:pt>
    <dgm:pt modelId="{9C4BFAA5-5844-4237-8197-4A2FDB4DBA24}" type="pres">
      <dgm:prSet presAssocID="{098E439B-DA56-400E-B99C-FE5CE2FB4441}" presName="background2" presStyleLbl="node2" presStyleIdx="2" presStyleCnt="3"/>
      <dgm:spPr/>
    </dgm:pt>
    <dgm:pt modelId="{578FEF62-DD73-43DB-B2C8-409AB70EA244}" type="pres">
      <dgm:prSet presAssocID="{098E439B-DA56-400E-B99C-FE5CE2FB4441}" presName="text2" presStyleLbl="fgAcc2" presStyleIdx="2" presStyleCnt="3">
        <dgm:presLayoutVars>
          <dgm:chPref val="3"/>
        </dgm:presLayoutVars>
      </dgm:prSet>
      <dgm:spPr/>
    </dgm:pt>
    <dgm:pt modelId="{D1E9E3E6-A9F5-4939-BBD5-7994AC608C08}" type="pres">
      <dgm:prSet presAssocID="{098E439B-DA56-400E-B99C-FE5CE2FB4441}" presName="hierChild3" presStyleCnt="0"/>
      <dgm:spPr/>
    </dgm:pt>
    <dgm:pt modelId="{5808D269-0C66-497D-B928-94E2AA63925B}" type="pres">
      <dgm:prSet presAssocID="{734FE3D4-B768-4B62-B3FA-0D6952DACFAD}" presName="Name17" presStyleLbl="parChTrans1D3" presStyleIdx="1" presStyleCnt="2"/>
      <dgm:spPr/>
    </dgm:pt>
    <dgm:pt modelId="{26720182-6368-4ABA-AB80-A723AD2A243A}" type="pres">
      <dgm:prSet presAssocID="{3BD79B24-4254-40D1-A919-C1FC39C352AD}" presName="hierRoot3" presStyleCnt="0"/>
      <dgm:spPr/>
    </dgm:pt>
    <dgm:pt modelId="{ADBF4E9B-B711-40A0-9C1D-F439811E5655}" type="pres">
      <dgm:prSet presAssocID="{3BD79B24-4254-40D1-A919-C1FC39C352AD}" presName="composite3" presStyleCnt="0"/>
      <dgm:spPr/>
    </dgm:pt>
    <dgm:pt modelId="{00E4167A-B69F-4CC5-A8CA-F1E18C368680}" type="pres">
      <dgm:prSet presAssocID="{3BD79B24-4254-40D1-A919-C1FC39C352AD}" presName="background3" presStyleLbl="node3" presStyleIdx="1" presStyleCnt="2"/>
      <dgm:spPr/>
    </dgm:pt>
    <dgm:pt modelId="{A5FED79F-4237-4BB6-B633-68F898C0FE6F}" type="pres">
      <dgm:prSet presAssocID="{3BD79B24-4254-40D1-A919-C1FC39C352AD}" presName="text3" presStyleLbl="fgAcc3" presStyleIdx="1" presStyleCnt="2">
        <dgm:presLayoutVars>
          <dgm:chPref val="3"/>
        </dgm:presLayoutVars>
      </dgm:prSet>
      <dgm:spPr/>
    </dgm:pt>
    <dgm:pt modelId="{6E4D8410-A9F2-49AF-8564-1E9D3D6E282D}" type="pres">
      <dgm:prSet presAssocID="{3BD79B24-4254-40D1-A919-C1FC39C352AD}" presName="hierChild4" presStyleCnt="0"/>
      <dgm:spPr/>
    </dgm:pt>
  </dgm:ptLst>
  <dgm:cxnLst>
    <dgm:cxn modelId="{AB390108-B6F2-4B10-927C-7AB2B73A5D8A}" srcId="{589EF822-8853-41C8-958E-37B48E59148F}" destId="{96A24075-87A4-46D2-B52D-9F72EE994487}" srcOrd="0" destOrd="0" parTransId="{0F199E03-58E5-45DC-B4D6-B9B42A2E2CC4}" sibTransId="{8DE578B7-32B2-4D0B-A453-4A4C20C06F84}"/>
    <dgm:cxn modelId="{86F17636-414E-4DCB-AD78-F2376F8EB731}" type="presOf" srcId="{A8C9E72E-9864-45EA-A5CE-6353B95A4EEF}" destId="{8BA471F9-1312-4572-9F1C-B8C86EED3360}" srcOrd="0" destOrd="0" presId="urn:microsoft.com/office/officeart/2005/8/layout/hierarchy1"/>
    <dgm:cxn modelId="{9019BE3A-381B-4939-A975-2A40BA89ADD5}" type="presOf" srcId="{9F87A778-A45D-432A-B6BF-028387CDA67C}" destId="{C0435A51-2DF4-4530-8510-BAAE48018BA0}" srcOrd="0" destOrd="0" presId="urn:microsoft.com/office/officeart/2005/8/layout/hierarchy1"/>
    <dgm:cxn modelId="{CBEC355D-1ADA-4E9F-B687-21C167F487EF}" type="presOf" srcId="{589EF822-8853-41C8-958E-37B48E59148F}" destId="{986A9E51-BEC9-4106-A395-F32FF86DA3E3}" srcOrd="0" destOrd="0" presId="urn:microsoft.com/office/officeart/2005/8/layout/hierarchy1"/>
    <dgm:cxn modelId="{3B2CCC60-B225-43AE-97BD-BA76CA34D84F}" type="presOf" srcId="{734FE3D4-B768-4B62-B3FA-0D6952DACFAD}" destId="{5808D269-0C66-497D-B928-94E2AA63925B}" srcOrd="0" destOrd="0" presId="urn:microsoft.com/office/officeart/2005/8/layout/hierarchy1"/>
    <dgm:cxn modelId="{0E40F342-5044-45A0-80C0-A7B07CF65373}" type="presOf" srcId="{158742EF-E2C7-4A18-A5DA-D024CCC507A8}" destId="{FFB43BE0-0C68-4FA0-84D4-16E652A85372}" srcOrd="0" destOrd="0" presId="urn:microsoft.com/office/officeart/2005/8/layout/hierarchy1"/>
    <dgm:cxn modelId="{28F49643-071F-4A56-B38A-0CB0F81BA76D}" srcId="{0D0D2B60-2D72-4586-BC5B-B069904C63B2}" destId="{7C8B554B-4066-48E3-953E-794377DF37FA}" srcOrd="0" destOrd="0" parTransId="{B971314A-9ADA-4612-8ED3-DC3D36241E7A}" sibTransId="{1C453C1B-5FE5-4068-AEE4-42AFF91A8A19}"/>
    <dgm:cxn modelId="{1672D655-7A4D-4402-BC71-6FC6E0F4CEB2}" type="presOf" srcId="{0F199E03-58E5-45DC-B4D6-B9B42A2E2CC4}" destId="{160F9BC7-AF81-4489-B8E5-8B3264AFEB64}" srcOrd="0" destOrd="0" presId="urn:microsoft.com/office/officeart/2005/8/layout/hierarchy1"/>
    <dgm:cxn modelId="{9365E27D-DD96-49BE-9F64-10FCB1370258}" type="presOf" srcId="{0D0D2B60-2D72-4586-BC5B-B069904C63B2}" destId="{723120E0-10AD-41B1-B1D1-3332E74978D8}" srcOrd="0" destOrd="0" presId="urn:microsoft.com/office/officeart/2005/8/layout/hierarchy1"/>
    <dgm:cxn modelId="{AB0DD188-A3AE-4DA1-9992-BFF952CB7686}" type="presOf" srcId="{81734C17-EB89-4CBF-A42D-C1EB8280DB1B}" destId="{B0F55861-AEF9-4BBC-BA09-3E1C3AF4D91D}" srcOrd="0" destOrd="0" presId="urn:microsoft.com/office/officeart/2005/8/layout/hierarchy1"/>
    <dgm:cxn modelId="{46700A9C-6415-462B-92E3-4E2ADBF49E52}" srcId="{7C8B554B-4066-48E3-953E-794377DF37FA}" destId="{589EF822-8853-41C8-958E-37B48E59148F}" srcOrd="0" destOrd="0" parTransId="{A8C9E72E-9864-45EA-A5CE-6353B95A4EEF}" sibTransId="{61268413-C881-4A5D-A09D-705B3867500B}"/>
    <dgm:cxn modelId="{E7049A9F-4609-4570-8F8E-34A643379D25}" srcId="{098E439B-DA56-400E-B99C-FE5CE2FB4441}" destId="{3BD79B24-4254-40D1-A919-C1FC39C352AD}" srcOrd="0" destOrd="0" parTransId="{734FE3D4-B768-4B62-B3FA-0D6952DACFAD}" sibTransId="{2CFCB742-1550-4E4F-88B2-9629C5DB239E}"/>
    <dgm:cxn modelId="{4310D2AD-73C7-493F-9045-06808DCBED27}" type="presOf" srcId="{3BD79B24-4254-40D1-A919-C1FC39C352AD}" destId="{A5FED79F-4237-4BB6-B633-68F898C0FE6F}" srcOrd="0" destOrd="0" presId="urn:microsoft.com/office/officeart/2005/8/layout/hierarchy1"/>
    <dgm:cxn modelId="{9EC380BA-0B22-47DC-89E3-4279C2B52966}" type="presOf" srcId="{098E439B-DA56-400E-B99C-FE5CE2FB4441}" destId="{578FEF62-DD73-43DB-B2C8-409AB70EA244}" srcOrd="0" destOrd="0" presId="urn:microsoft.com/office/officeart/2005/8/layout/hierarchy1"/>
    <dgm:cxn modelId="{1AF8B9BB-B1F8-4521-9CDE-9EFB1A9C5DBF}" srcId="{7C8B554B-4066-48E3-953E-794377DF37FA}" destId="{098E439B-DA56-400E-B99C-FE5CE2FB4441}" srcOrd="2" destOrd="0" parTransId="{81734C17-EB89-4CBF-A42D-C1EB8280DB1B}" sibTransId="{EBBD2125-3FEE-4595-BC1F-1BCD76AF9652}"/>
    <dgm:cxn modelId="{468E6DCF-18CD-43C6-B06D-949F5961C13E}" srcId="{7C8B554B-4066-48E3-953E-794377DF37FA}" destId="{9F87A778-A45D-432A-B6BF-028387CDA67C}" srcOrd="1" destOrd="0" parTransId="{158742EF-E2C7-4A18-A5DA-D024CCC507A8}" sibTransId="{9C7881CC-7D7A-4C67-A981-B68FB14E6190}"/>
    <dgm:cxn modelId="{85BCE4EC-8A9A-41A2-9461-D6A84619FFB0}" type="presOf" srcId="{96A24075-87A4-46D2-B52D-9F72EE994487}" destId="{93F95C82-F233-49DE-B6C4-E1B4C533CD5E}" srcOrd="0" destOrd="0" presId="urn:microsoft.com/office/officeart/2005/8/layout/hierarchy1"/>
    <dgm:cxn modelId="{6592E3FA-2F09-4A93-BCB7-D40A51B786FB}" type="presOf" srcId="{7C8B554B-4066-48E3-953E-794377DF37FA}" destId="{D816F2CD-B872-466E-8D5F-FF0AF7E68ED8}" srcOrd="0" destOrd="0" presId="urn:microsoft.com/office/officeart/2005/8/layout/hierarchy1"/>
    <dgm:cxn modelId="{89859CA1-3BDE-49A4-8B17-67188A813DB0}" type="presParOf" srcId="{723120E0-10AD-41B1-B1D1-3332E74978D8}" destId="{A7F6DC28-5FD1-4AD6-A9EE-0D034B3E714E}" srcOrd="0" destOrd="0" presId="urn:microsoft.com/office/officeart/2005/8/layout/hierarchy1"/>
    <dgm:cxn modelId="{73BB36B2-0663-4044-9E3B-CDDFA39DA9B2}" type="presParOf" srcId="{A7F6DC28-5FD1-4AD6-A9EE-0D034B3E714E}" destId="{B40B44FF-85B1-42C8-90AC-D0C6379B0BBF}" srcOrd="0" destOrd="0" presId="urn:microsoft.com/office/officeart/2005/8/layout/hierarchy1"/>
    <dgm:cxn modelId="{D8ADAF37-C9DE-401E-AA48-E128F0AF839C}" type="presParOf" srcId="{B40B44FF-85B1-42C8-90AC-D0C6379B0BBF}" destId="{E13A4368-A0B1-4C2A-9898-5A077CD5D5A8}" srcOrd="0" destOrd="0" presId="urn:microsoft.com/office/officeart/2005/8/layout/hierarchy1"/>
    <dgm:cxn modelId="{FC97D27E-0A89-4CEE-A7A8-E03E4FC71563}" type="presParOf" srcId="{B40B44FF-85B1-42C8-90AC-D0C6379B0BBF}" destId="{D816F2CD-B872-466E-8D5F-FF0AF7E68ED8}" srcOrd="1" destOrd="0" presId="urn:microsoft.com/office/officeart/2005/8/layout/hierarchy1"/>
    <dgm:cxn modelId="{E2972B4F-AAE7-4782-A28B-726C36365B50}" type="presParOf" srcId="{A7F6DC28-5FD1-4AD6-A9EE-0D034B3E714E}" destId="{D1D31F15-8ECE-4325-9693-752D50F8131D}" srcOrd="1" destOrd="0" presId="urn:microsoft.com/office/officeart/2005/8/layout/hierarchy1"/>
    <dgm:cxn modelId="{3A7CA15C-969F-499B-996E-0D2A3EDFF53B}" type="presParOf" srcId="{D1D31F15-8ECE-4325-9693-752D50F8131D}" destId="{8BA471F9-1312-4572-9F1C-B8C86EED3360}" srcOrd="0" destOrd="0" presId="urn:microsoft.com/office/officeart/2005/8/layout/hierarchy1"/>
    <dgm:cxn modelId="{29500DA7-6CFA-47F3-8928-BD5652D86821}" type="presParOf" srcId="{D1D31F15-8ECE-4325-9693-752D50F8131D}" destId="{C190F2A3-0F1A-4493-9350-DA339286DDCB}" srcOrd="1" destOrd="0" presId="urn:microsoft.com/office/officeart/2005/8/layout/hierarchy1"/>
    <dgm:cxn modelId="{D3F033C6-50C1-4693-879F-E93959BF0D99}" type="presParOf" srcId="{C190F2A3-0F1A-4493-9350-DA339286DDCB}" destId="{E6847252-EDD5-4B3E-8BCA-15C46EFC46C3}" srcOrd="0" destOrd="0" presId="urn:microsoft.com/office/officeart/2005/8/layout/hierarchy1"/>
    <dgm:cxn modelId="{6D4B011B-8BEE-41C0-A62F-39B0DC4EA16D}" type="presParOf" srcId="{E6847252-EDD5-4B3E-8BCA-15C46EFC46C3}" destId="{95F392C5-5FBD-42E6-B58B-669ECB624E0D}" srcOrd="0" destOrd="0" presId="urn:microsoft.com/office/officeart/2005/8/layout/hierarchy1"/>
    <dgm:cxn modelId="{B78F8510-C6F1-446B-9A60-B834417634DE}" type="presParOf" srcId="{E6847252-EDD5-4B3E-8BCA-15C46EFC46C3}" destId="{986A9E51-BEC9-4106-A395-F32FF86DA3E3}" srcOrd="1" destOrd="0" presId="urn:microsoft.com/office/officeart/2005/8/layout/hierarchy1"/>
    <dgm:cxn modelId="{C896FB1B-2835-4555-BAC9-9EB7E32C7F7D}" type="presParOf" srcId="{C190F2A3-0F1A-4493-9350-DA339286DDCB}" destId="{19CA0093-9D34-46A6-B401-67E7BF712809}" srcOrd="1" destOrd="0" presId="urn:microsoft.com/office/officeart/2005/8/layout/hierarchy1"/>
    <dgm:cxn modelId="{0228DA1F-EF48-4C7C-9975-3BFDAF800CAF}" type="presParOf" srcId="{19CA0093-9D34-46A6-B401-67E7BF712809}" destId="{160F9BC7-AF81-4489-B8E5-8B3264AFEB64}" srcOrd="0" destOrd="0" presId="urn:microsoft.com/office/officeart/2005/8/layout/hierarchy1"/>
    <dgm:cxn modelId="{19ED8154-4B55-4031-9502-A04F6E7F0B7B}" type="presParOf" srcId="{19CA0093-9D34-46A6-B401-67E7BF712809}" destId="{24099E97-405F-4F9D-80A4-98DDB5CD49A3}" srcOrd="1" destOrd="0" presId="urn:microsoft.com/office/officeart/2005/8/layout/hierarchy1"/>
    <dgm:cxn modelId="{FC0460B2-A15A-43A6-95CA-2E2FAC748F59}" type="presParOf" srcId="{24099E97-405F-4F9D-80A4-98DDB5CD49A3}" destId="{436F8CDE-9692-43BA-A9B3-0296671621EF}" srcOrd="0" destOrd="0" presId="urn:microsoft.com/office/officeart/2005/8/layout/hierarchy1"/>
    <dgm:cxn modelId="{DB65739F-F105-4EB3-84A6-179789F406C3}" type="presParOf" srcId="{436F8CDE-9692-43BA-A9B3-0296671621EF}" destId="{88C9C1BF-A5EE-4D76-93BD-A5359A1622CA}" srcOrd="0" destOrd="0" presId="urn:microsoft.com/office/officeart/2005/8/layout/hierarchy1"/>
    <dgm:cxn modelId="{C4BC88E6-555F-4A3F-8AB7-C34CCB56E334}" type="presParOf" srcId="{436F8CDE-9692-43BA-A9B3-0296671621EF}" destId="{93F95C82-F233-49DE-B6C4-E1B4C533CD5E}" srcOrd="1" destOrd="0" presId="urn:microsoft.com/office/officeart/2005/8/layout/hierarchy1"/>
    <dgm:cxn modelId="{72BE50BD-06C7-4CF0-BE7D-51935BEC4C3A}" type="presParOf" srcId="{24099E97-405F-4F9D-80A4-98DDB5CD49A3}" destId="{7A0FA7DC-5318-4AB2-87F9-F267F434BCB2}" srcOrd="1" destOrd="0" presId="urn:microsoft.com/office/officeart/2005/8/layout/hierarchy1"/>
    <dgm:cxn modelId="{9213D8E0-E75C-466C-8E6A-4817B2507C69}" type="presParOf" srcId="{D1D31F15-8ECE-4325-9693-752D50F8131D}" destId="{FFB43BE0-0C68-4FA0-84D4-16E652A85372}" srcOrd="2" destOrd="0" presId="urn:microsoft.com/office/officeart/2005/8/layout/hierarchy1"/>
    <dgm:cxn modelId="{DA184DE4-29A7-4567-AD8F-97B80F695B9C}" type="presParOf" srcId="{D1D31F15-8ECE-4325-9693-752D50F8131D}" destId="{C683B925-A1A7-4E65-BF47-9FAC5E4BCB65}" srcOrd="3" destOrd="0" presId="urn:microsoft.com/office/officeart/2005/8/layout/hierarchy1"/>
    <dgm:cxn modelId="{1B870A2D-C64C-40F9-A0DF-3DB65E5FD49B}" type="presParOf" srcId="{C683B925-A1A7-4E65-BF47-9FAC5E4BCB65}" destId="{0DBF7481-433C-4E1F-9739-BF1D1E6F5CEA}" srcOrd="0" destOrd="0" presId="urn:microsoft.com/office/officeart/2005/8/layout/hierarchy1"/>
    <dgm:cxn modelId="{DFA727DE-EC95-4DD3-9874-7A12967FA04C}" type="presParOf" srcId="{0DBF7481-433C-4E1F-9739-BF1D1E6F5CEA}" destId="{7F685575-C051-499C-B153-B2B84CBC6F99}" srcOrd="0" destOrd="0" presId="urn:microsoft.com/office/officeart/2005/8/layout/hierarchy1"/>
    <dgm:cxn modelId="{8EB42B6E-A9C6-4929-904A-DC1ECE45C27F}" type="presParOf" srcId="{0DBF7481-433C-4E1F-9739-BF1D1E6F5CEA}" destId="{C0435A51-2DF4-4530-8510-BAAE48018BA0}" srcOrd="1" destOrd="0" presId="urn:microsoft.com/office/officeart/2005/8/layout/hierarchy1"/>
    <dgm:cxn modelId="{7EA52186-1B19-4C04-80C1-ABB8054E3254}" type="presParOf" srcId="{C683B925-A1A7-4E65-BF47-9FAC5E4BCB65}" destId="{AB6998B0-904E-4E9E-8A12-BD479794C2D1}" srcOrd="1" destOrd="0" presId="urn:microsoft.com/office/officeart/2005/8/layout/hierarchy1"/>
    <dgm:cxn modelId="{726E1FE3-BE31-4670-887D-7F7C7E1E494F}" type="presParOf" srcId="{D1D31F15-8ECE-4325-9693-752D50F8131D}" destId="{B0F55861-AEF9-4BBC-BA09-3E1C3AF4D91D}" srcOrd="4" destOrd="0" presId="urn:microsoft.com/office/officeart/2005/8/layout/hierarchy1"/>
    <dgm:cxn modelId="{FA70FBCA-B0C9-4C0C-B568-A3BFF194AFB6}" type="presParOf" srcId="{D1D31F15-8ECE-4325-9693-752D50F8131D}" destId="{C0CFFB82-AD9C-43D1-87E8-21AED3C595D8}" srcOrd="5" destOrd="0" presId="urn:microsoft.com/office/officeart/2005/8/layout/hierarchy1"/>
    <dgm:cxn modelId="{06E93ADD-6ABC-4C46-8DB1-C8F2098147CB}" type="presParOf" srcId="{C0CFFB82-AD9C-43D1-87E8-21AED3C595D8}" destId="{B138A92C-D6E3-4A3E-8DDB-A0AEBD9BC3B2}" srcOrd="0" destOrd="0" presId="urn:microsoft.com/office/officeart/2005/8/layout/hierarchy1"/>
    <dgm:cxn modelId="{2AA84699-CCF9-443D-B14A-8A014CA22157}" type="presParOf" srcId="{B138A92C-D6E3-4A3E-8DDB-A0AEBD9BC3B2}" destId="{9C4BFAA5-5844-4237-8197-4A2FDB4DBA24}" srcOrd="0" destOrd="0" presId="urn:microsoft.com/office/officeart/2005/8/layout/hierarchy1"/>
    <dgm:cxn modelId="{71E5CEED-8478-43A7-A078-EF0FF7D57F69}" type="presParOf" srcId="{B138A92C-D6E3-4A3E-8DDB-A0AEBD9BC3B2}" destId="{578FEF62-DD73-43DB-B2C8-409AB70EA244}" srcOrd="1" destOrd="0" presId="urn:microsoft.com/office/officeart/2005/8/layout/hierarchy1"/>
    <dgm:cxn modelId="{2F9813EB-297E-4427-9CD1-8ADBD201F246}" type="presParOf" srcId="{C0CFFB82-AD9C-43D1-87E8-21AED3C595D8}" destId="{D1E9E3E6-A9F5-4939-BBD5-7994AC608C08}" srcOrd="1" destOrd="0" presId="urn:microsoft.com/office/officeart/2005/8/layout/hierarchy1"/>
    <dgm:cxn modelId="{2ADA1936-1B77-4B69-8792-A211A73E34E1}" type="presParOf" srcId="{D1E9E3E6-A9F5-4939-BBD5-7994AC608C08}" destId="{5808D269-0C66-497D-B928-94E2AA63925B}" srcOrd="0" destOrd="0" presId="urn:microsoft.com/office/officeart/2005/8/layout/hierarchy1"/>
    <dgm:cxn modelId="{3E22BFE1-C49D-4214-BE36-C107FCDC7024}" type="presParOf" srcId="{D1E9E3E6-A9F5-4939-BBD5-7994AC608C08}" destId="{26720182-6368-4ABA-AB80-A723AD2A243A}" srcOrd="1" destOrd="0" presId="urn:microsoft.com/office/officeart/2005/8/layout/hierarchy1"/>
    <dgm:cxn modelId="{18B7A3CB-1BAE-4E49-B9FB-3627D554E37F}" type="presParOf" srcId="{26720182-6368-4ABA-AB80-A723AD2A243A}" destId="{ADBF4E9B-B711-40A0-9C1D-F439811E5655}" srcOrd="0" destOrd="0" presId="urn:microsoft.com/office/officeart/2005/8/layout/hierarchy1"/>
    <dgm:cxn modelId="{B6C5E0AD-F958-4854-9AF6-65C1E468B059}" type="presParOf" srcId="{ADBF4E9B-B711-40A0-9C1D-F439811E5655}" destId="{00E4167A-B69F-4CC5-A8CA-F1E18C368680}" srcOrd="0" destOrd="0" presId="urn:microsoft.com/office/officeart/2005/8/layout/hierarchy1"/>
    <dgm:cxn modelId="{04F03E14-576E-4CD6-92BD-39BF29CB4DFB}" type="presParOf" srcId="{ADBF4E9B-B711-40A0-9C1D-F439811E5655}" destId="{A5FED79F-4237-4BB6-B633-68F898C0FE6F}" srcOrd="1" destOrd="0" presId="urn:microsoft.com/office/officeart/2005/8/layout/hierarchy1"/>
    <dgm:cxn modelId="{7534B491-68E1-4138-92D0-78CD78A642B2}" type="presParOf" srcId="{26720182-6368-4ABA-AB80-A723AD2A243A}" destId="{6E4D8410-A9F2-49AF-8564-1E9D3D6E282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555CC75E-7851-46E5-B728-493B484DBBAB}" type="doc">
      <dgm:prSet loTypeId="urn:microsoft.com/office/officeart/2005/8/layout/hChevron3" loCatId="process" qsTypeId="urn:microsoft.com/office/officeart/2005/8/quickstyle/simple1" qsCatId="simple" csTypeId="urn:microsoft.com/office/officeart/2005/8/colors/accent1_2" csCatId="accent1" phldr="1"/>
      <dgm:spPr/>
    </dgm:pt>
    <dgm:pt modelId="{8FFFF682-5313-4F16-8149-4592FB56697B}">
      <dgm:prSet phldrT="[Text]"/>
      <dgm:spPr/>
      <dgm:t>
        <a:bodyPr/>
        <a:lstStyle/>
        <a:p>
          <a:pPr rtl="1"/>
          <a:r>
            <a:rPr lang="he-IL" dirty="0"/>
            <a:t>שליח 1</a:t>
          </a:r>
        </a:p>
      </dgm:t>
    </dgm:pt>
    <dgm:pt modelId="{30E789E1-8595-40D0-9122-C1BE91C7F4F1}" type="parTrans" cxnId="{A4228962-1E28-4D92-8228-844B9D55D2D9}">
      <dgm:prSet/>
      <dgm:spPr/>
      <dgm:t>
        <a:bodyPr/>
        <a:lstStyle/>
        <a:p>
          <a:pPr rtl="1"/>
          <a:endParaRPr lang="he-IL"/>
        </a:p>
      </dgm:t>
    </dgm:pt>
    <dgm:pt modelId="{026FBBF8-009B-4167-A9D1-7331B03F1A7B}" type="sibTrans" cxnId="{A4228962-1E28-4D92-8228-844B9D55D2D9}">
      <dgm:prSet/>
      <dgm:spPr/>
      <dgm:t>
        <a:bodyPr/>
        <a:lstStyle/>
        <a:p>
          <a:pPr rtl="1"/>
          <a:endParaRPr lang="he-IL"/>
        </a:p>
      </dgm:t>
    </dgm:pt>
    <dgm:pt modelId="{92C4370F-1FC2-4DDA-AF04-EC4ECB45C8B9}">
      <dgm:prSet phldrT="[Text]"/>
      <dgm:spPr/>
      <dgm:t>
        <a:bodyPr/>
        <a:lstStyle/>
        <a:p>
          <a:pPr rtl="1"/>
          <a:r>
            <a:rPr lang="he-IL" dirty="0"/>
            <a:t>מסירת ה"מילי"</a:t>
          </a:r>
        </a:p>
      </dgm:t>
    </dgm:pt>
    <dgm:pt modelId="{06DBBD42-7147-444D-BE02-D38EE2E1AFCC}" type="parTrans" cxnId="{C13DD628-BE42-4100-825B-1CE55FDDA80F}">
      <dgm:prSet/>
      <dgm:spPr/>
      <dgm:t>
        <a:bodyPr/>
        <a:lstStyle/>
        <a:p>
          <a:pPr rtl="1"/>
          <a:endParaRPr lang="he-IL"/>
        </a:p>
      </dgm:t>
    </dgm:pt>
    <dgm:pt modelId="{EBE78F30-7E96-48B1-BB9F-7E1C7A9ED04A}" type="sibTrans" cxnId="{C13DD628-BE42-4100-825B-1CE55FDDA80F}">
      <dgm:prSet/>
      <dgm:spPr/>
      <dgm:t>
        <a:bodyPr/>
        <a:lstStyle/>
        <a:p>
          <a:pPr rtl="1"/>
          <a:endParaRPr lang="he-IL"/>
        </a:p>
      </dgm:t>
    </dgm:pt>
    <dgm:pt modelId="{7C129851-B1B2-4007-B8D5-984116B6BD8E}">
      <dgm:prSet phldrT="[Text]"/>
      <dgm:spPr/>
      <dgm:t>
        <a:bodyPr/>
        <a:lstStyle/>
        <a:p>
          <a:pPr rtl="1"/>
          <a:r>
            <a:rPr lang="he-IL" dirty="0"/>
            <a:t>שליח 2</a:t>
          </a:r>
        </a:p>
      </dgm:t>
    </dgm:pt>
    <dgm:pt modelId="{6D73AF7D-1476-4483-8D46-F3B6E4B282F1}" type="parTrans" cxnId="{8D9E8A77-01DD-470C-8BF4-CB4941397438}">
      <dgm:prSet/>
      <dgm:spPr/>
      <dgm:t>
        <a:bodyPr/>
        <a:lstStyle/>
        <a:p>
          <a:pPr rtl="1"/>
          <a:endParaRPr lang="he-IL"/>
        </a:p>
      </dgm:t>
    </dgm:pt>
    <dgm:pt modelId="{E48A4B37-4311-4F47-BCA9-2F27CDBC9C92}" type="sibTrans" cxnId="{8D9E8A77-01DD-470C-8BF4-CB4941397438}">
      <dgm:prSet/>
      <dgm:spPr/>
      <dgm:t>
        <a:bodyPr/>
        <a:lstStyle/>
        <a:p>
          <a:pPr rtl="1"/>
          <a:endParaRPr lang="he-IL"/>
        </a:p>
      </dgm:t>
    </dgm:pt>
    <dgm:pt modelId="{9B786A53-0E56-487F-9773-EF257F0EE5DD}" type="pres">
      <dgm:prSet presAssocID="{555CC75E-7851-46E5-B728-493B484DBBAB}" presName="Name0" presStyleCnt="0">
        <dgm:presLayoutVars>
          <dgm:dir val="rev"/>
          <dgm:resizeHandles val="exact"/>
        </dgm:presLayoutVars>
      </dgm:prSet>
      <dgm:spPr/>
    </dgm:pt>
    <dgm:pt modelId="{B4C837DB-7BAC-4F4D-95EB-C905E235D7D7}" type="pres">
      <dgm:prSet presAssocID="{8FFFF682-5313-4F16-8149-4592FB56697B}" presName="parTxOnly" presStyleLbl="node1" presStyleIdx="0" presStyleCnt="3">
        <dgm:presLayoutVars>
          <dgm:bulletEnabled val="1"/>
        </dgm:presLayoutVars>
      </dgm:prSet>
      <dgm:spPr/>
    </dgm:pt>
    <dgm:pt modelId="{020C4531-E5E6-49FD-92F7-44F882A4B7F3}" type="pres">
      <dgm:prSet presAssocID="{026FBBF8-009B-4167-A9D1-7331B03F1A7B}" presName="parSpace" presStyleCnt="0"/>
      <dgm:spPr/>
    </dgm:pt>
    <dgm:pt modelId="{76EBB3FA-77A7-41E0-876A-D350C62DE7E2}" type="pres">
      <dgm:prSet presAssocID="{92C4370F-1FC2-4DDA-AF04-EC4ECB45C8B9}" presName="parTxOnly" presStyleLbl="node1" presStyleIdx="1" presStyleCnt="3">
        <dgm:presLayoutVars>
          <dgm:bulletEnabled val="1"/>
        </dgm:presLayoutVars>
      </dgm:prSet>
      <dgm:spPr/>
    </dgm:pt>
    <dgm:pt modelId="{E329CFC2-01DF-4163-9047-177477EA1892}" type="pres">
      <dgm:prSet presAssocID="{EBE78F30-7E96-48B1-BB9F-7E1C7A9ED04A}" presName="parSpace" presStyleCnt="0"/>
      <dgm:spPr/>
    </dgm:pt>
    <dgm:pt modelId="{8789F656-F694-45F6-A394-01FE08A545FE}" type="pres">
      <dgm:prSet presAssocID="{7C129851-B1B2-4007-B8D5-984116B6BD8E}" presName="parTxOnly" presStyleLbl="node1" presStyleIdx="2" presStyleCnt="3">
        <dgm:presLayoutVars>
          <dgm:bulletEnabled val="1"/>
        </dgm:presLayoutVars>
      </dgm:prSet>
      <dgm:spPr/>
    </dgm:pt>
  </dgm:ptLst>
  <dgm:cxnLst>
    <dgm:cxn modelId="{C13DD628-BE42-4100-825B-1CE55FDDA80F}" srcId="{555CC75E-7851-46E5-B728-493B484DBBAB}" destId="{92C4370F-1FC2-4DDA-AF04-EC4ECB45C8B9}" srcOrd="1" destOrd="0" parTransId="{06DBBD42-7147-444D-BE02-D38EE2E1AFCC}" sibTransId="{EBE78F30-7E96-48B1-BB9F-7E1C7A9ED04A}"/>
    <dgm:cxn modelId="{AFCEE23A-F801-4897-A055-6CF749075F2E}" type="presOf" srcId="{555CC75E-7851-46E5-B728-493B484DBBAB}" destId="{9B786A53-0E56-487F-9773-EF257F0EE5DD}" srcOrd="0" destOrd="0" presId="urn:microsoft.com/office/officeart/2005/8/layout/hChevron3"/>
    <dgm:cxn modelId="{A4228962-1E28-4D92-8228-844B9D55D2D9}" srcId="{555CC75E-7851-46E5-B728-493B484DBBAB}" destId="{8FFFF682-5313-4F16-8149-4592FB56697B}" srcOrd="0" destOrd="0" parTransId="{30E789E1-8595-40D0-9122-C1BE91C7F4F1}" sibTransId="{026FBBF8-009B-4167-A9D1-7331B03F1A7B}"/>
    <dgm:cxn modelId="{8D9E8A77-01DD-470C-8BF4-CB4941397438}" srcId="{555CC75E-7851-46E5-B728-493B484DBBAB}" destId="{7C129851-B1B2-4007-B8D5-984116B6BD8E}" srcOrd="2" destOrd="0" parTransId="{6D73AF7D-1476-4483-8D46-F3B6E4B282F1}" sibTransId="{E48A4B37-4311-4F47-BCA9-2F27CDBC9C92}"/>
    <dgm:cxn modelId="{329C0FC9-A643-458F-9E5D-C67A932A71CB}" type="presOf" srcId="{8FFFF682-5313-4F16-8149-4592FB56697B}" destId="{B4C837DB-7BAC-4F4D-95EB-C905E235D7D7}" srcOrd="0" destOrd="0" presId="urn:microsoft.com/office/officeart/2005/8/layout/hChevron3"/>
    <dgm:cxn modelId="{572548D5-1130-494D-918E-11412C0354E1}" type="presOf" srcId="{92C4370F-1FC2-4DDA-AF04-EC4ECB45C8B9}" destId="{76EBB3FA-77A7-41E0-876A-D350C62DE7E2}" srcOrd="0" destOrd="0" presId="urn:microsoft.com/office/officeart/2005/8/layout/hChevron3"/>
    <dgm:cxn modelId="{2E4B58F4-9241-4CF2-AB51-AF36A151AE30}" type="presOf" srcId="{7C129851-B1B2-4007-B8D5-984116B6BD8E}" destId="{8789F656-F694-45F6-A394-01FE08A545FE}" srcOrd="0" destOrd="0" presId="urn:microsoft.com/office/officeart/2005/8/layout/hChevron3"/>
    <dgm:cxn modelId="{C8279C5D-984B-4D39-9772-3EB9EF79C45D}" type="presParOf" srcId="{9B786A53-0E56-487F-9773-EF257F0EE5DD}" destId="{B4C837DB-7BAC-4F4D-95EB-C905E235D7D7}" srcOrd="0" destOrd="0" presId="urn:microsoft.com/office/officeart/2005/8/layout/hChevron3"/>
    <dgm:cxn modelId="{0A065125-8B63-45D0-9F03-B28BC91CAF6D}" type="presParOf" srcId="{9B786A53-0E56-487F-9773-EF257F0EE5DD}" destId="{020C4531-E5E6-49FD-92F7-44F882A4B7F3}" srcOrd="1" destOrd="0" presId="urn:microsoft.com/office/officeart/2005/8/layout/hChevron3"/>
    <dgm:cxn modelId="{1805208A-3DBE-42D9-B3D5-9EF12287C98D}" type="presParOf" srcId="{9B786A53-0E56-487F-9773-EF257F0EE5DD}" destId="{76EBB3FA-77A7-41E0-876A-D350C62DE7E2}" srcOrd="2" destOrd="0" presId="urn:microsoft.com/office/officeart/2005/8/layout/hChevron3"/>
    <dgm:cxn modelId="{D5BD3BC2-AB33-4362-8E30-09FF26B521E0}" type="presParOf" srcId="{9B786A53-0E56-487F-9773-EF257F0EE5DD}" destId="{E329CFC2-01DF-4163-9047-177477EA1892}" srcOrd="3" destOrd="0" presId="urn:microsoft.com/office/officeart/2005/8/layout/hChevron3"/>
    <dgm:cxn modelId="{C9B12FBF-A2D2-4109-870F-5287DF57710C}" type="presParOf" srcId="{9B786A53-0E56-487F-9773-EF257F0EE5DD}" destId="{8789F656-F694-45F6-A394-01FE08A545FE}" srcOrd="4" destOrd="0" presId="urn:microsoft.com/office/officeart/2005/8/layout/hChevron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27A6C2D-6D4C-4BE2-A8C0-7AE81EDDDFD5}"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pPr rtl="1"/>
          <a:endParaRPr lang="he-IL"/>
        </a:p>
      </dgm:t>
    </dgm:pt>
    <dgm:pt modelId="{4687CE05-4FC8-4A2B-BA2E-C47A7EEC8943}">
      <dgm:prSet phldrT="[Text]"/>
      <dgm:spPr/>
      <dgm:t>
        <a:bodyPr/>
        <a:lstStyle/>
        <a:p>
          <a:pPr rtl="1"/>
          <a:r>
            <a:rPr lang="he-IL" dirty="0"/>
            <a:t>מה הבעיה של "מילי"</a:t>
          </a:r>
        </a:p>
      </dgm:t>
    </dgm:pt>
    <dgm:pt modelId="{04723A1E-3C22-4B63-BBE3-982FDB66F177}" type="parTrans" cxnId="{C092FFFB-B28E-41AD-954B-3EB6890B1292}">
      <dgm:prSet/>
      <dgm:spPr/>
      <dgm:t>
        <a:bodyPr/>
        <a:lstStyle/>
        <a:p>
          <a:pPr rtl="1"/>
          <a:endParaRPr lang="he-IL"/>
        </a:p>
      </dgm:t>
    </dgm:pt>
    <dgm:pt modelId="{282C4A90-C279-4260-A22F-1D8AC1829DED}" type="sibTrans" cxnId="{C092FFFB-B28E-41AD-954B-3EB6890B1292}">
      <dgm:prSet/>
      <dgm:spPr/>
      <dgm:t>
        <a:bodyPr/>
        <a:lstStyle/>
        <a:p>
          <a:pPr rtl="1"/>
          <a:endParaRPr lang="he-IL"/>
        </a:p>
      </dgm:t>
    </dgm:pt>
    <dgm:pt modelId="{2B06A628-D9EA-47C5-819E-87444D11CBFA}">
      <dgm:prSet phldrT="[Text]"/>
      <dgm:spPr/>
      <dgm:t>
        <a:bodyPr/>
        <a:lstStyle/>
        <a:p>
          <a:pPr rtl="1"/>
          <a:r>
            <a:rPr lang="he-IL" dirty="0"/>
            <a:t>שליח 1</a:t>
          </a:r>
        </a:p>
      </dgm:t>
    </dgm:pt>
    <dgm:pt modelId="{7DC25908-FF70-4DA2-8733-BF224EED43BC}" type="parTrans" cxnId="{7E683534-348F-405F-A3E1-F04D8D76349D}">
      <dgm:prSet/>
      <dgm:spPr/>
      <dgm:t>
        <a:bodyPr/>
        <a:lstStyle/>
        <a:p>
          <a:pPr rtl="1"/>
          <a:endParaRPr lang="he-IL"/>
        </a:p>
      </dgm:t>
    </dgm:pt>
    <dgm:pt modelId="{70B7A234-C84C-430E-B0A2-93422B0B57F7}" type="sibTrans" cxnId="{7E683534-348F-405F-A3E1-F04D8D76349D}">
      <dgm:prSet/>
      <dgm:spPr/>
      <dgm:t>
        <a:bodyPr/>
        <a:lstStyle/>
        <a:p>
          <a:pPr rtl="1"/>
          <a:endParaRPr lang="he-IL"/>
        </a:p>
      </dgm:t>
    </dgm:pt>
    <dgm:pt modelId="{B13A6FBF-6F27-47A4-83A0-677EF0D62865}">
      <dgm:prSet phldrT="[Text]"/>
      <dgm:spPr/>
      <dgm:t>
        <a:bodyPr/>
        <a:lstStyle/>
        <a:p>
          <a:pPr rtl="1"/>
          <a:r>
            <a:rPr lang="he-IL" dirty="0"/>
            <a:t>מסירת ה"מילי"</a:t>
          </a:r>
        </a:p>
      </dgm:t>
    </dgm:pt>
    <dgm:pt modelId="{2FD1142D-72FB-4FF1-B57F-2E5357EF0EEE}" type="parTrans" cxnId="{FE245CBB-E718-49AD-97A4-FC17A9F2B0D1}">
      <dgm:prSet/>
      <dgm:spPr/>
      <dgm:t>
        <a:bodyPr/>
        <a:lstStyle/>
        <a:p>
          <a:pPr rtl="1"/>
          <a:endParaRPr lang="he-IL"/>
        </a:p>
      </dgm:t>
    </dgm:pt>
    <dgm:pt modelId="{56B4DEB9-F1FD-48B1-A105-B37759BDA524}" type="sibTrans" cxnId="{FE245CBB-E718-49AD-97A4-FC17A9F2B0D1}">
      <dgm:prSet/>
      <dgm:spPr/>
      <dgm:t>
        <a:bodyPr/>
        <a:lstStyle/>
        <a:p>
          <a:pPr rtl="1"/>
          <a:endParaRPr lang="he-IL"/>
        </a:p>
      </dgm:t>
    </dgm:pt>
    <dgm:pt modelId="{58721207-480A-4C78-BB5A-271D3479CEBC}">
      <dgm:prSet phldrT="[Text]"/>
      <dgm:spPr/>
      <dgm:t>
        <a:bodyPr/>
        <a:lstStyle/>
        <a:p>
          <a:pPr rtl="1"/>
          <a:r>
            <a:rPr lang="he-IL" dirty="0"/>
            <a:t>שליח 2</a:t>
          </a:r>
        </a:p>
      </dgm:t>
    </dgm:pt>
    <dgm:pt modelId="{571AF16F-7DEE-4289-BBDE-BD5B4E8679B0}" type="parTrans" cxnId="{A88B525E-7C95-42AF-8DCE-45050B817646}">
      <dgm:prSet/>
      <dgm:spPr/>
      <dgm:t>
        <a:bodyPr/>
        <a:lstStyle/>
        <a:p>
          <a:pPr rtl="1"/>
          <a:endParaRPr lang="he-IL"/>
        </a:p>
      </dgm:t>
    </dgm:pt>
    <dgm:pt modelId="{5FA682E6-BF87-48AE-BE7B-01733DA2E9AD}" type="sibTrans" cxnId="{A88B525E-7C95-42AF-8DCE-45050B817646}">
      <dgm:prSet/>
      <dgm:spPr/>
      <dgm:t>
        <a:bodyPr/>
        <a:lstStyle/>
        <a:p>
          <a:pPr rtl="1"/>
          <a:endParaRPr lang="he-IL"/>
        </a:p>
      </dgm:t>
    </dgm:pt>
    <dgm:pt modelId="{97D6A903-A1A3-48E2-87D4-A453AEC46F86}">
      <dgm:prSet phldrT="[Text]"/>
      <dgm:spPr/>
      <dgm:t>
        <a:bodyPr/>
        <a:lstStyle/>
        <a:p>
          <a:pPr rtl="1"/>
          <a:r>
            <a:rPr lang="he-IL" dirty="0"/>
            <a:t>רש"י- אין שום דרך להעביר את הדיבור לשני</a:t>
          </a:r>
        </a:p>
      </dgm:t>
    </dgm:pt>
    <dgm:pt modelId="{0A1221CE-3E9E-4C69-B92D-E2575CE3DAB5}" type="parTrans" cxnId="{8A04462E-647F-4D84-A471-98E913A49A59}">
      <dgm:prSet/>
      <dgm:spPr/>
      <dgm:t>
        <a:bodyPr/>
        <a:lstStyle/>
        <a:p>
          <a:pPr rtl="1"/>
          <a:endParaRPr lang="he-IL"/>
        </a:p>
      </dgm:t>
    </dgm:pt>
    <dgm:pt modelId="{6A87AFE6-1075-49D9-A24E-3533E52438AA}" type="sibTrans" cxnId="{8A04462E-647F-4D84-A471-98E913A49A59}">
      <dgm:prSet/>
      <dgm:spPr/>
      <dgm:t>
        <a:bodyPr/>
        <a:lstStyle/>
        <a:p>
          <a:pPr rtl="1"/>
          <a:endParaRPr lang="he-IL"/>
        </a:p>
      </dgm:t>
    </dgm:pt>
    <dgm:pt modelId="{01D1CD64-C2EB-464E-836D-6EE1559A3157}" type="pres">
      <dgm:prSet presAssocID="{227A6C2D-6D4C-4BE2-A8C0-7AE81EDDDFD5}" presName="hierChild1" presStyleCnt="0">
        <dgm:presLayoutVars>
          <dgm:chPref val="1"/>
          <dgm:dir val="rev"/>
          <dgm:animOne val="branch"/>
          <dgm:animLvl val="lvl"/>
          <dgm:resizeHandles/>
        </dgm:presLayoutVars>
      </dgm:prSet>
      <dgm:spPr/>
    </dgm:pt>
    <dgm:pt modelId="{C7B12254-D7C9-4097-906A-2C29E0AB56C6}" type="pres">
      <dgm:prSet presAssocID="{4687CE05-4FC8-4A2B-BA2E-C47A7EEC8943}" presName="hierRoot1" presStyleCnt="0"/>
      <dgm:spPr/>
    </dgm:pt>
    <dgm:pt modelId="{21BAB5AE-7753-4344-A054-76B1D7750599}" type="pres">
      <dgm:prSet presAssocID="{4687CE05-4FC8-4A2B-BA2E-C47A7EEC8943}" presName="composite" presStyleCnt="0"/>
      <dgm:spPr/>
    </dgm:pt>
    <dgm:pt modelId="{9A6DE656-3573-4F26-ABA4-E1B340DC1F0E}" type="pres">
      <dgm:prSet presAssocID="{4687CE05-4FC8-4A2B-BA2E-C47A7EEC8943}" presName="background" presStyleLbl="node0" presStyleIdx="0" presStyleCnt="1"/>
      <dgm:spPr/>
    </dgm:pt>
    <dgm:pt modelId="{A7C262DD-C838-44FD-8267-627CC46A5CBF}" type="pres">
      <dgm:prSet presAssocID="{4687CE05-4FC8-4A2B-BA2E-C47A7EEC8943}" presName="text" presStyleLbl="fgAcc0" presStyleIdx="0" presStyleCnt="1">
        <dgm:presLayoutVars>
          <dgm:chPref val="3"/>
        </dgm:presLayoutVars>
      </dgm:prSet>
      <dgm:spPr/>
    </dgm:pt>
    <dgm:pt modelId="{14A027D7-91CB-4DC0-8A28-22D922882718}" type="pres">
      <dgm:prSet presAssocID="{4687CE05-4FC8-4A2B-BA2E-C47A7EEC8943}" presName="hierChild2" presStyleCnt="0"/>
      <dgm:spPr/>
    </dgm:pt>
    <dgm:pt modelId="{B038B833-D703-4321-B2B9-727495FC2187}" type="pres">
      <dgm:prSet presAssocID="{7DC25908-FF70-4DA2-8733-BF224EED43BC}" presName="Name10" presStyleLbl="parChTrans1D2" presStyleIdx="0" presStyleCnt="3"/>
      <dgm:spPr/>
    </dgm:pt>
    <dgm:pt modelId="{0B0A3DAF-1EEC-48C3-BB9C-C4574FA93B1C}" type="pres">
      <dgm:prSet presAssocID="{2B06A628-D9EA-47C5-819E-87444D11CBFA}" presName="hierRoot2" presStyleCnt="0"/>
      <dgm:spPr/>
    </dgm:pt>
    <dgm:pt modelId="{B83699F4-6C8B-44D8-93DA-50F65294C39F}" type="pres">
      <dgm:prSet presAssocID="{2B06A628-D9EA-47C5-819E-87444D11CBFA}" presName="composite2" presStyleCnt="0"/>
      <dgm:spPr/>
    </dgm:pt>
    <dgm:pt modelId="{0D0768D3-2F59-4BA6-A8AC-86C9176FB643}" type="pres">
      <dgm:prSet presAssocID="{2B06A628-D9EA-47C5-819E-87444D11CBFA}" presName="background2" presStyleLbl="node2" presStyleIdx="0" presStyleCnt="3"/>
      <dgm:spPr/>
    </dgm:pt>
    <dgm:pt modelId="{46221356-439C-49D6-A378-A08CD617D2A3}" type="pres">
      <dgm:prSet presAssocID="{2B06A628-D9EA-47C5-819E-87444D11CBFA}" presName="text2" presStyleLbl="fgAcc2" presStyleIdx="0" presStyleCnt="3">
        <dgm:presLayoutVars>
          <dgm:chPref val="3"/>
        </dgm:presLayoutVars>
      </dgm:prSet>
      <dgm:spPr/>
    </dgm:pt>
    <dgm:pt modelId="{8421F969-2899-4476-B1D5-92D061ED17CB}" type="pres">
      <dgm:prSet presAssocID="{2B06A628-D9EA-47C5-819E-87444D11CBFA}" presName="hierChild3" presStyleCnt="0"/>
      <dgm:spPr/>
    </dgm:pt>
    <dgm:pt modelId="{90EC13C9-8B46-4681-AF11-2F24B0AC3141}" type="pres">
      <dgm:prSet presAssocID="{2FD1142D-72FB-4FF1-B57F-2E5357EF0EEE}" presName="Name10" presStyleLbl="parChTrans1D2" presStyleIdx="1" presStyleCnt="3"/>
      <dgm:spPr/>
    </dgm:pt>
    <dgm:pt modelId="{A45BEFE6-47E0-437C-874E-7065A92A434D}" type="pres">
      <dgm:prSet presAssocID="{B13A6FBF-6F27-47A4-83A0-677EF0D62865}" presName="hierRoot2" presStyleCnt="0"/>
      <dgm:spPr/>
    </dgm:pt>
    <dgm:pt modelId="{85F6DBF5-80D0-4A72-8C36-D7C9BC5089FA}" type="pres">
      <dgm:prSet presAssocID="{B13A6FBF-6F27-47A4-83A0-677EF0D62865}" presName="composite2" presStyleCnt="0"/>
      <dgm:spPr/>
    </dgm:pt>
    <dgm:pt modelId="{90B4C5BA-6287-437F-8ECD-3128BD292808}" type="pres">
      <dgm:prSet presAssocID="{B13A6FBF-6F27-47A4-83A0-677EF0D62865}" presName="background2" presStyleLbl="node2" presStyleIdx="1" presStyleCnt="3"/>
      <dgm:spPr/>
    </dgm:pt>
    <dgm:pt modelId="{CBF4C4C3-3DF0-4333-B209-C5609F8EA1F4}" type="pres">
      <dgm:prSet presAssocID="{B13A6FBF-6F27-47A4-83A0-677EF0D62865}" presName="text2" presStyleLbl="fgAcc2" presStyleIdx="1" presStyleCnt="3">
        <dgm:presLayoutVars>
          <dgm:chPref val="3"/>
        </dgm:presLayoutVars>
      </dgm:prSet>
      <dgm:spPr/>
    </dgm:pt>
    <dgm:pt modelId="{2821262D-F9A6-4E76-88A6-EFBF29AF4290}" type="pres">
      <dgm:prSet presAssocID="{B13A6FBF-6F27-47A4-83A0-677EF0D62865}" presName="hierChild3" presStyleCnt="0"/>
      <dgm:spPr/>
    </dgm:pt>
    <dgm:pt modelId="{CD79751C-997B-4FFB-B1E2-15ABA84A76B4}" type="pres">
      <dgm:prSet presAssocID="{0A1221CE-3E9E-4C69-B92D-E2575CE3DAB5}" presName="Name17" presStyleLbl="parChTrans1D3" presStyleIdx="0" presStyleCnt="1"/>
      <dgm:spPr/>
    </dgm:pt>
    <dgm:pt modelId="{91C50C8B-A858-4F74-B98F-7F430CF22FAF}" type="pres">
      <dgm:prSet presAssocID="{97D6A903-A1A3-48E2-87D4-A453AEC46F86}" presName="hierRoot3" presStyleCnt="0"/>
      <dgm:spPr/>
    </dgm:pt>
    <dgm:pt modelId="{6AF5DD87-DEDC-4E2C-890B-0003262C4D75}" type="pres">
      <dgm:prSet presAssocID="{97D6A903-A1A3-48E2-87D4-A453AEC46F86}" presName="composite3" presStyleCnt="0"/>
      <dgm:spPr/>
    </dgm:pt>
    <dgm:pt modelId="{8AA9621A-A756-492B-8C3C-9D67696CA390}" type="pres">
      <dgm:prSet presAssocID="{97D6A903-A1A3-48E2-87D4-A453AEC46F86}" presName="background3" presStyleLbl="node3" presStyleIdx="0" presStyleCnt="1"/>
      <dgm:spPr/>
    </dgm:pt>
    <dgm:pt modelId="{989DED39-5C6D-432D-930E-F58995FB43EF}" type="pres">
      <dgm:prSet presAssocID="{97D6A903-A1A3-48E2-87D4-A453AEC46F86}" presName="text3" presStyleLbl="fgAcc3" presStyleIdx="0" presStyleCnt="1">
        <dgm:presLayoutVars>
          <dgm:chPref val="3"/>
        </dgm:presLayoutVars>
      </dgm:prSet>
      <dgm:spPr/>
    </dgm:pt>
    <dgm:pt modelId="{3D556BF0-8E47-4115-856E-C904DFF38F50}" type="pres">
      <dgm:prSet presAssocID="{97D6A903-A1A3-48E2-87D4-A453AEC46F86}" presName="hierChild4" presStyleCnt="0"/>
      <dgm:spPr/>
    </dgm:pt>
    <dgm:pt modelId="{110DFDEA-A152-4008-8B66-3AF837463A07}" type="pres">
      <dgm:prSet presAssocID="{571AF16F-7DEE-4289-BBDE-BD5B4E8679B0}" presName="Name10" presStyleLbl="parChTrans1D2" presStyleIdx="2" presStyleCnt="3"/>
      <dgm:spPr/>
    </dgm:pt>
    <dgm:pt modelId="{685D87CE-E99C-43C7-8882-486CCCA2A8E6}" type="pres">
      <dgm:prSet presAssocID="{58721207-480A-4C78-BB5A-271D3479CEBC}" presName="hierRoot2" presStyleCnt="0"/>
      <dgm:spPr/>
    </dgm:pt>
    <dgm:pt modelId="{0A52447B-BE5D-4FF2-9B50-1B004699CA60}" type="pres">
      <dgm:prSet presAssocID="{58721207-480A-4C78-BB5A-271D3479CEBC}" presName="composite2" presStyleCnt="0"/>
      <dgm:spPr/>
    </dgm:pt>
    <dgm:pt modelId="{43C2BDA4-E7BA-40B6-8BC1-5E9006B863A4}" type="pres">
      <dgm:prSet presAssocID="{58721207-480A-4C78-BB5A-271D3479CEBC}" presName="background2" presStyleLbl="node2" presStyleIdx="2" presStyleCnt="3"/>
      <dgm:spPr/>
    </dgm:pt>
    <dgm:pt modelId="{5EEE0EE3-BED4-4D2B-ACB7-6E86ABDA429B}" type="pres">
      <dgm:prSet presAssocID="{58721207-480A-4C78-BB5A-271D3479CEBC}" presName="text2" presStyleLbl="fgAcc2" presStyleIdx="2" presStyleCnt="3">
        <dgm:presLayoutVars>
          <dgm:chPref val="3"/>
        </dgm:presLayoutVars>
      </dgm:prSet>
      <dgm:spPr/>
    </dgm:pt>
    <dgm:pt modelId="{9E508D47-DFA6-4C10-8B1C-980785929097}" type="pres">
      <dgm:prSet presAssocID="{58721207-480A-4C78-BB5A-271D3479CEBC}" presName="hierChild3" presStyleCnt="0"/>
      <dgm:spPr/>
    </dgm:pt>
  </dgm:ptLst>
  <dgm:cxnLst>
    <dgm:cxn modelId="{C5C9B301-0028-4BE7-B5DE-0CE0C4133D71}" type="presOf" srcId="{4687CE05-4FC8-4A2B-BA2E-C47A7EEC8943}" destId="{A7C262DD-C838-44FD-8267-627CC46A5CBF}" srcOrd="0" destOrd="0" presId="urn:microsoft.com/office/officeart/2005/8/layout/hierarchy1"/>
    <dgm:cxn modelId="{6B5A4910-18AF-417F-BDF4-17CF0CE07F6F}" type="presOf" srcId="{2FD1142D-72FB-4FF1-B57F-2E5357EF0EEE}" destId="{90EC13C9-8B46-4681-AF11-2F24B0AC3141}" srcOrd="0" destOrd="0" presId="urn:microsoft.com/office/officeart/2005/8/layout/hierarchy1"/>
    <dgm:cxn modelId="{8A04462E-647F-4D84-A471-98E913A49A59}" srcId="{B13A6FBF-6F27-47A4-83A0-677EF0D62865}" destId="{97D6A903-A1A3-48E2-87D4-A453AEC46F86}" srcOrd="0" destOrd="0" parTransId="{0A1221CE-3E9E-4C69-B92D-E2575CE3DAB5}" sibTransId="{6A87AFE6-1075-49D9-A24E-3533E52438AA}"/>
    <dgm:cxn modelId="{7E683534-348F-405F-A3E1-F04D8D76349D}" srcId="{4687CE05-4FC8-4A2B-BA2E-C47A7EEC8943}" destId="{2B06A628-D9EA-47C5-819E-87444D11CBFA}" srcOrd="0" destOrd="0" parTransId="{7DC25908-FF70-4DA2-8733-BF224EED43BC}" sibTransId="{70B7A234-C84C-430E-B0A2-93422B0B57F7}"/>
    <dgm:cxn modelId="{A88B525E-7C95-42AF-8DCE-45050B817646}" srcId="{4687CE05-4FC8-4A2B-BA2E-C47A7EEC8943}" destId="{58721207-480A-4C78-BB5A-271D3479CEBC}" srcOrd="2" destOrd="0" parTransId="{571AF16F-7DEE-4289-BBDE-BD5B4E8679B0}" sibTransId="{5FA682E6-BF87-48AE-BE7B-01733DA2E9AD}"/>
    <dgm:cxn modelId="{1B596F46-E0D1-41D9-AEFE-18647251E796}" type="presOf" srcId="{B13A6FBF-6F27-47A4-83A0-677EF0D62865}" destId="{CBF4C4C3-3DF0-4333-B209-C5609F8EA1F4}" srcOrd="0" destOrd="0" presId="urn:microsoft.com/office/officeart/2005/8/layout/hierarchy1"/>
    <dgm:cxn modelId="{B34D0B83-4381-4DA8-8316-767B68EC2EF0}" type="presOf" srcId="{97D6A903-A1A3-48E2-87D4-A453AEC46F86}" destId="{989DED39-5C6D-432D-930E-F58995FB43EF}" srcOrd="0" destOrd="0" presId="urn:microsoft.com/office/officeart/2005/8/layout/hierarchy1"/>
    <dgm:cxn modelId="{4DE1F285-68AD-4B86-A51A-0E451937BD46}" type="presOf" srcId="{58721207-480A-4C78-BB5A-271D3479CEBC}" destId="{5EEE0EE3-BED4-4D2B-ACB7-6E86ABDA429B}" srcOrd="0" destOrd="0" presId="urn:microsoft.com/office/officeart/2005/8/layout/hierarchy1"/>
    <dgm:cxn modelId="{116DBB8A-5A85-46FC-969F-A2A731DFB327}" type="presOf" srcId="{571AF16F-7DEE-4289-BBDE-BD5B4E8679B0}" destId="{110DFDEA-A152-4008-8B66-3AF837463A07}" srcOrd="0" destOrd="0" presId="urn:microsoft.com/office/officeart/2005/8/layout/hierarchy1"/>
    <dgm:cxn modelId="{2D8C5F9D-9536-4DB0-AE14-569831E63B5A}" type="presOf" srcId="{0A1221CE-3E9E-4C69-B92D-E2575CE3DAB5}" destId="{CD79751C-997B-4FFB-B1E2-15ABA84A76B4}" srcOrd="0" destOrd="0" presId="urn:microsoft.com/office/officeart/2005/8/layout/hierarchy1"/>
    <dgm:cxn modelId="{0FF848A5-4772-4174-A4C1-1D4CC2BF1247}" type="presOf" srcId="{227A6C2D-6D4C-4BE2-A8C0-7AE81EDDDFD5}" destId="{01D1CD64-C2EB-464E-836D-6EE1559A3157}" srcOrd="0" destOrd="0" presId="urn:microsoft.com/office/officeart/2005/8/layout/hierarchy1"/>
    <dgm:cxn modelId="{FE245CBB-E718-49AD-97A4-FC17A9F2B0D1}" srcId="{4687CE05-4FC8-4A2B-BA2E-C47A7EEC8943}" destId="{B13A6FBF-6F27-47A4-83A0-677EF0D62865}" srcOrd="1" destOrd="0" parTransId="{2FD1142D-72FB-4FF1-B57F-2E5357EF0EEE}" sibTransId="{56B4DEB9-F1FD-48B1-A105-B37759BDA524}"/>
    <dgm:cxn modelId="{4D9C8CD8-0361-4181-BD09-5702153ADAF9}" type="presOf" srcId="{2B06A628-D9EA-47C5-819E-87444D11CBFA}" destId="{46221356-439C-49D6-A378-A08CD617D2A3}" srcOrd="0" destOrd="0" presId="urn:microsoft.com/office/officeart/2005/8/layout/hierarchy1"/>
    <dgm:cxn modelId="{F56B37DB-E0BB-447C-ADB4-0B4EB6461FA1}" type="presOf" srcId="{7DC25908-FF70-4DA2-8733-BF224EED43BC}" destId="{B038B833-D703-4321-B2B9-727495FC2187}" srcOrd="0" destOrd="0" presId="urn:microsoft.com/office/officeart/2005/8/layout/hierarchy1"/>
    <dgm:cxn modelId="{C092FFFB-B28E-41AD-954B-3EB6890B1292}" srcId="{227A6C2D-6D4C-4BE2-A8C0-7AE81EDDDFD5}" destId="{4687CE05-4FC8-4A2B-BA2E-C47A7EEC8943}" srcOrd="0" destOrd="0" parTransId="{04723A1E-3C22-4B63-BBE3-982FDB66F177}" sibTransId="{282C4A90-C279-4260-A22F-1D8AC1829DED}"/>
    <dgm:cxn modelId="{7A679E90-463C-42BD-890E-8B10960A1573}" type="presParOf" srcId="{01D1CD64-C2EB-464E-836D-6EE1559A3157}" destId="{C7B12254-D7C9-4097-906A-2C29E0AB56C6}" srcOrd="0" destOrd="0" presId="urn:microsoft.com/office/officeart/2005/8/layout/hierarchy1"/>
    <dgm:cxn modelId="{F76530AE-15A2-498E-8CF9-CBE1C2B94A48}" type="presParOf" srcId="{C7B12254-D7C9-4097-906A-2C29E0AB56C6}" destId="{21BAB5AE-7753-4344-A054-76B1D7750599}" srcOrd="0" destOrd="0" presId="urn:microsoft.com/office/officeart/2005/8/layout/hierarchy1"/>
    <dgm:cxn modelId="{4134AF03-7E3E-4905-985A-081F00AFE792}" type="presParOf" srcId="{21BAB5AE-7753-4344-A054-76B1D7750599}" destId="{9A6DE656-3573-4F26-ABA4-E1B340DC1F0E}" srcOrd="0" destOrd="0" presId="urn:microsoft.com/office/officeart/2005/8/layout/hierarchy1"/>
    <dgm:cxn modelId="{1CB4D884-D102-49E3-A716-C39A3FDEAB72}" type="presParOf" srcId="{21BAB5AE-7753-4344-A054-76B1D7750599}" destId="{A7C262DD-C838-44FD-8267-627CC46A5CBF}" srcOrd="1" destOrd="0" presId="urn:microsoft.com/office/officeart/2005/8/layout/hierarchy1"/>
    <dgm:cxn modelId="{91B6C115-C200-4C9E-BF9F-8FCF03E874D7}" type="presParOf" srcId="{C7B12254-D7C9-4097-906A-2C29E0AB56C6}" destId="{14A027D7-91CB-4DC0-8A28-22D922882718}" srcOrd="1" destOrd="0" presId="urn:microsoft.com/office/officeart/2005/8/layout/hierarchy1"/>
    <dgm:cxn modelId="{59C9FB33-296A-4469-BC1D-03D9D2F87CB6}" type="presParOf" srcId="{14A027D7-91CB-4DC0-8A28-22D922882718}" destId="{B038B833-D703-4321-B2B9-727495FC2187}" srcOrd="0" destOrd="0" presId="urn:microsoft.com/office/officeart/2005/8/layout/hierarchy1"/>
    <dgm:cxn modelId="{545175EB-C6C5-4764-929D-0EF86775E89A}" type="presParOf" srcId="{14A027D7-91CB-4DC0-8A28-22D922882718}" destId="{0B0A3DAF-1EEC-48C3-BB9C-C4574FA93B1C}" srcOrd="1" destOrd="0" presId="urn:microsoft.com/office/officeart/2005/8/layout/hierarchy1"/>
    <dgm:cxn modelId="{3D8A5E78-B499-4D3D-931D-2F889EE2F61D}" type="presParOf" srcId="{0B0A3DAF-1EEC-48C3-BB9C-C4574FA93B1C}" destId="{B83699F4-6C8B-44D8-93DA-50F65294C39F}" srcOrd="0" destOrd="0" presId="urn:microsoft.com/office/officeart/2005/8/layout/hierarchy1"/>
    <dgm:cxn modelId="{DC7C26CD-8FB8-4CD1-A337-07155272F116}" type="presParOf" srcId="{B83699F4-6C8B-44D8-93DA-50F65294C39F}" destId="{0D0768D3-2F59-4BA6-A8AC-86C9176FB643}" srcOrd="0" destOrd="0" presId="urn:microsoft.com/office/officeart/2005/8/layout/hierarchy1"/>
    <dgm:cxn modelId="{20A9F180-2F2E-461B-9A91-A17F6A7D2A84}" type="presParOf" srcId="{B83699F4-6C8B-44D8-93DA-50F65294C39F}" destId="{46221356-439C-49D6-A378-A08CD617D2A3}" srcOrd="1" destOrd="0" presId="urn:microsoft.com/office/officeart/2005/8/layout/hierarchy1"/>
    <dgm:cxn modelId="{BD85BF45-7774-4064-96AD-EE7EB72C8D13}" type="presParOf" srcId="{0B0A3DAF-1EEC-48C3-BB9C-C4574FA93B1C}" destId="{8421F969-2899-4476-B1D5-92D061ED17CB}" srcOrd="1" destOrd="0" presId="urn:microsoft.com/office/officeart/2005/8/layout/hierarchy1"/>
    <dgm:cxn modelId="{D54E9B4E-9CA7-41F7-A004-0718839DA815}" type="presParOf" srcId="{14A027D7-91CB-4DC0-8A28-22D922882718}" destId="{90EC13C9-8B46-4681-AF11-2F24B0AC3141}" srcOrd="2" destOrd="0" presId="urn:microsoft.com/office/officeart/2005/8/layout/hierarchy1"/>
    <dgm:cxn modelId="{419039CD-52DC-4C6C-BDFC-AC2FA023C412}" type="presParOf" srcId="{14A027D7-91CB-4DC0-8A28-22D922882718}" destId="{A45BEFE6-47E0-437C-874E-7065A92A434D}" srcOrd="3" destOrd="0" presId="urn:microsoft.com/office/officeart/2005/8/layout/hierarchy1"/>
    <dgm:cxn modelId="{80AA48D6-5459-47A3-900A-6697F7EF61C1}" type="presParOf" srcId="{A45BEFE6-47E0-437C-874E-7065A92A434D}" destId="{85F6DBF5-80D0-4A72-8C36-D7C9BC5089FA}" srcOrd="0" destOrd="0" presId="urn:microsoft.com/office/officeart/2005/8/layout/hierarchy1"/>
    <dgm:cxn modelId="{CCB7F535-9B65-427B-A5ED-F199C0DBA1CB}" type="presParOf" srcId="{85F6DBF5-80D0-4A72-8C36-D7C9BC5089FA}" destId="{90B4C5BA-6287-437F-8ECD-3128BD292808}" srcOrd="0" destOrd="0" presId="urn:microsoft.com/office/officeart/2005/8/layout/hierarchy1"/>
    <dgm:cxn modelId="{75292162-3266-4FCE-8D93-667F5EB880C7}" type="presParOf" srcId="{85F6DBF5-80D0-4A72-8C36-D7C9BC5089FA}" destId="{CBF4C4C3-3DF0-4333-B209-C5609F8EA1F4}" srcOrd="1" destOrd="0" presId="urn:microsoft.com/office/officeart/2005/8/layout/hierarchy1"/>
    <dgm:cxn modelId="{67C49232-CAD3-4A47-95A6-B06D61AED8F6}" type="presParOf" srcId="{A45BEFE6-47E0-437C-874E-7065A92A434D}" destId="{2821262D-F9A6-4E76-88A6-EFBF29AF4290}" srcOrd="1" destOrd="0" presId="urn:microsoft.com/office/officeart/2005/8/layout/hierarchy1"/>
    <dgm:cxn modelId="{A39CE362-1622-4B51-9D0C-B92839BAC43E}" type="presParOf" srcId="{2821262D-F9A6-4E76-88A6-EFBF29AF4290}" destId="{CD79751C-997B-4FFB-B1E2-15ABA84A76B4}" srcOrd="0" destOrd="0" presId="urn:microsoft.com/office/officeart/2005/8/layout/hierarchy1"/>
    <dgm:cxn modelId="{9A8B36CD-ACE5-4B75-A31F-D51744F71607}" type="presParOf" srcId="{2821262D-F9A6-4E76-88A6-EFBF29AF4290}" destId="{91C50C8B-A858-4F74-B98F-7F430CF22FAF}" srcOrd="1" destOrd="0" presId="urn:microsoft.com/office/officeart/2005/8/layout/hierarchy1"/>
    <dgm:cxn modelId="{0D69DE11-FA20-4211-87D6-02E78D88CBBC}" type="presParOf" srcId="{91C50C8B-A858-4F74-B98F-7F430CF22FAF}" destId="{6AF5DD87-DEDC-4E2C-890B-0003262C4D75}" srcOrd="0" destOrd="0" presId="urn:microsoft.com/office/officeart/2005/8/layout/hierarchy1"/>
    <dgm:cxn modelId="{5601615C-C195-41C5-934D-5B898324320B}" type="presParOf" srcId="{6AF5DD87-DEDC-4E2C-890B-0003262C4D75}" destId="{8AA9621A-A756-492B-8C3C-9D67696CA390}" srcOrd="0" destOrd="0" presId="urn:microsoft.com/office/officeart/2005/8/layout/hierarchy1"/>
    <dgm:cxn modelId="{9A846178-2856-4B74-B9DE-5AD879679AD1}" type="presParOf" srcId="{6AF5DD87-DEDC-4E2C-890B-0003262C4D75}" destId="{989DED39-5C6D-432D-930E-F58995FB43EF}" srcOrd="1" destOrd="0" presId="urn:microsoft.com/office/officeart/2005/8/layout/hierarchy1"/>
    <dgm:cxn modelId="{05BF5972-EE1E-4776-BD61-5BB97924A415}" type="presParOf" srcId="{91C50C8B-A858-4F74-B98F-7F430CF22FAF}" destId="{3D556BF0-8E47-4115-856E-C904DFF38F50}" srcOrd="1" destOrd="0" presId="urn:microsoft.com/office/officeart/2005/8/layout/hierarchy1"/>
    <dgm:cxn modelId="{939C388A-0F8E-4477-8D7E-21841CFEE9CD}" type="presParOf" srcId="{14A027D7-91CB-4DC0-8A28-22D922882718}" destId="{110DFDEA-A152-4008-8B66-3AF837463A07}" srcOrd="4" destOrd="0" presId="urn:microsoft.com/office/officeart/2005/8/layout/hierarchy1"/>
    <dgm:cxn modelId="{002540D0-E91D-4124-9CE6-AF584A16D8AC}" type="presParOf" srcId="{14A027D7-91CB-4DC0-8A28-22D922882718}" destId="{685D87CE-E99C-43C7-8882-486CCCA2A8E6}" srcOrd="5" destOrd="0" presId="urn:microsoft.com/office/officeart/2005/8/layout/hierarchy1"/>
    <dgm:cxn modelId="{0A138A12-F133-49F2-9D32-6A9E3E40257A}" type="presParOf" srcId="{685D87CE-E99C-43C7-8882-486CCCA2A8E6}" destId="{0A52447B-BE5D-4FF2-9B50-1B004699CA60}" srcOrd="0" destOrd="0" presId="urn:microsoft.com/office/officeart/2005/8/layout/hierarchy1"/>
    <dgm:cxn modelId="{E73B9161-749E-419A-B194-426811123B2A}" type="presParOf" srcId="{0A52447B-BE5D-4FF2-9B50-1B004699CA60}" destId="{43C2BDA4-E7BA-40B6-8BC1-5E9006B863A4}" srcOrd="0" destOrd="0" presId="urn:microsoft.com/office/officeart/2005/8/layout/hierarchy1"/>
    <dgm:cxn modelId="{4BBA9770-4CDB-4F39-AE8F-80391B06851A}" type="presParOf" srcId="{0A52447B-BE5D-4FF2-9B50-1B004699CA60}" destId="{5EEE0EE3-BED4-4D2B-ACB7-6E86ABDA429B}" srcOrd="1" destOrd="0" presId="urn:microsoft.com/office/officeart/2005/8/layout/hierarchy1"/>
    <dgm:cxn modelId="{3CA6F028-5912-4DD6-BBDC-AA052FE9C819}" type="presParOf" srcId="{685D87CE-E99C-43C7-8882-486CCCA2A8E6}" destId="{9E508D47-DFA6-4C10-8B1C-98078592909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710C8DA-05C1-4226-A50B-4F6D6A8CEDA9}">
      <dsp:nvSpPr>
        <dsp:cNvPr id="0" name=""/>
        <dsp:cNvSpPr/>
      </dsp:nvSpPr>
      <dsp:spPr>
        <a:xfrm rot="10800000">
          <a:off x="6759148" y="1424994"/>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68009" rIns="204026" bIns="68009" numCol="1" spcCol="1270" anchor="ctr" anchorCtr="0">
          <a:noAutofit/>
        </a:bodyPr>
        <a:lstStyle/>
        <a:p>
          <a:pPr marL="0" lvl="0" indent="0" algn="ctr" defTabSz="2266950" rtl="1">
            <a:lnSpc>
              <a:spcPct val="90000"/>
            </a:lnSpc>
            <a:spcBef>
              <a:spcPct val="0"/>
            </a:spcBef>
            <a:spcAft>
              <a:spcPct val="35000"/>
            </a:spcAft>
            <a:buNone/>
          </a:pPr>
          <a:r>
            <a:rPr lang="he-IL" sz="5100" kern="1200" dirty="0"/>
            <a:t>מילי</a:t>
          </a:r>
        </a:p>
      </dsp:txBody>
      <dsp:txXfrm rot="10800000">
        <a:off x="7509822" y="1424994"/>
        <a:ext cx="2252022" cy="1501348"/>
      </dsp:txXfrm>
    </dsp:sp>
    <dsp:sp modelId="{1C0C7B7A-2A98-41FD-A18E-18652E9A6423}">
      <dsp:nvSpPr>
        <dsp:cNvPr id="0" name=""/>
        <dsp:cNvSpPr/>
      </dsp:nvSpPr>
      <dsp:spPr>
        <a:xfrm rot="10800000">
          <a:off x="3381114" y="1424994"/>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68009" rIns="204026" bIns="68009" numCol="1" spcCol="1270" anchor="ctr" anchorCtr="0">
          <a:noAutofit/>
        </a:bodyPr>
        <a:lstStyle/>
        <a:p>
          <a:pPr marL="0" lvl="0" indent="0" algn="ctr" defTabSz="2266950" rtl="1">
            <a:lnSpc>
              <a:spcPct val="90000"/>
            </a:lnSpc>
            <a:spcBef>
              <a:spcPct val="0"/>
            </a:spcBef>
            <a:spcAft>
              <a:spcPct val="35000"/>
            </a:spcAft>
            <a:buNone/>
          </a:pPr>
          <a:r>
            <a:rPr lang="he-IL" sz="5100" kern="1200" dirty="0"/>
            <a:t>לא ממסרן</a:t>
          </a:r>
        </a:p>
      </dsp:txBody>
      <dsp:txXfrm rot="10800000">
        <a:off x="4131788" y="1424994"/>
        <a:ext cx="2252022" cy="1501348"/>
      </dsp:txXfrm>
    </dsp:sp>
    <dsp:sp modelId="{084ED271-143B-4EFD-BC9E-164D77230C0E}">
      <dsp:nvSpPr>
        <dsp:cNvPr id="0" name=""/>
        <dsp:cNvSpPr/>
      </dsp:nvSpPr>
      <dsp:spPr>
        <a:xfrm rot="10800000">
          <a:off x="3080" y="1424994"/>
          <a:ext cx="3753370" cy="1501348"/>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68009" rIns="204026" bIns="68009" numCol="1" spcCol="1270" anchor="ctr" anchorCtr="0">
          <a:noAutofit/>
        </a:bodyPr>
        <a:lstStyle/>
        <a:p>
          <a:pPr marL="0" lvl="0" indent="0" algn="ctr" defTabSz="2266950" rtl="1">
            <a:lnSpc>
              <a:spcPct val="90000"/>
            </a:lnSpc>
            <a:spcBef>
              <a:spcPct val="0"/>
            </a:spcBef>
            <a:spcAft>
              <a:spcPct val="35000"/>
            </a:spcAft>
            <a:buNone/>
          </a:pPr>
          <a:r>
            <a:rPr lang="he-IL" sz="5100" kern="1200" dirty="0"/>
            <a:t>לשליח</a:t>
          </a:r>
        </a:p>
      </dsp:txBody>
      <dsp:txXfrm rot="10800000">
        <a:off x="753754" y="1424994"/>
        <a:ext cx="2252022" cy="150134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C1C743-867F-406A-9818-52AD9BC7209C}">
      <dsp:nvSpPr>
        <dsp:cNvPr id="0" name=""/>
        <dsp:cNvSpPr/>
      </dsp:nvSpPr>
      <dsp:spPr>
        <a:xfrm rot="10800000">
          <a:off x="6864572" y="364015"/>
          <a:ext cx="3645544" cy="14582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200025" bIns="66675" numCol="1" spcCol="1270" anchor="ctr" anchorCtr="0">
          <a:noAutofit/>
        </a:bodyPr>
        <a:lstStyle/>
        <a:p>
          <a:pPr marL="0" lvl="0" indent="0" algn="ctr" defTabSz="2222500" rtl="1">
            <a:lnSpc>
              <a:spcPct val="90000"/>
            </a:lnSpc>
            <a:spcBef>
              <a:spcPct val="0"/>
            </a:spcBef>
            <a:spcAft>
              <a:spcPct val="35000"/>
            </a:spcAft>
            <a:buNone/>
          </a:pPr>
          <a:r>
            <a:rPr lang="he-IL" sz="5000" kern="1200" dirty="0"/>
            <a:t>מילי</a:t>
          </a:r>
        </a:p>
      </dsp:txBody>
      <dsp:txXfrm rot="10800000">
        <a:off x="7593680" y="364015"/>
        <a:ext cx="2187327" cy="1458217"/>
      </dsp:txXfrm>
    </dsp:sp>
    <dsp:sp modelId="{452FE147-E803-4764-9082-F1B9075026EB}">
      <dsp:nvSpPr>
        <dsp:cNvPr id="0" name=""/>
        <dsp:cNvSpPr/>
      </dsp:nvSpPr>
      <dsp:spPr>
        <a:xfrm>
          <a:off x="7593681" y="2004510"/>
          <a:ext cx="2916435" cy="198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r" defTabSz="2222500" rtl="1">
            <a:lnSpc>
              <a:spcPct val="90000"/>
            </a:lnSpc>
            <a:spcBef>
              <a:spcPct val="0"/>
            </a:spcBef>
            <a:spcAft>
              <a:spcPct val="15000"/>
            </a:spcAft>
            <a:buChar char="•"/>
          </a:pPr>
          <a:r>
            <a:rPr lang="he-IL" sz="5000" kern="1200" dirty="0" err="1"/>
            <a:t>החסרון</a:t>
          </a:r>
          <a:r>
            <a:rPr lang="he-IL" sz="5000" kern="1200" dirty="0"/>
            <a:t> במילי</a:t>
          </a:r>
        </a:p>
      </dsp:txBody>
      <dsp:txXfrm>
        <a:off x="7593681" y="2004510"/>
        <a:ext cx="2916435" cy="1982812"/>
      </dsp:txXfrm>
    </dsp:sp>
    <dsp:sp modelId="{5C51522A-E87B-44EF-8A46-40FBF9077518}">
      <dsp:nvSpPr>
        <dsp:cNvPr id="0" name=""/>
        <dsp:cNvSpPr/>
      </dsp:nvSpPr>
      <dsp:spPr>
        <a:xfrm rot="10800000">
          <a:off x="3435027" y="364015"/>
          <a:ext cx="3645544" cy="14582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200025" bIns="66675" numCol="1" spcCol="1270" anchor="ctr" anchorCtr="0">
          <a:noAutofit/>
        </a:bodyPr>
        <a:lstStyle/>
        <a:p>
          <a:pPr marL="0" lvl="0" indent="0" algn="ctr" defTabSz="2222500" rtl="1">
            <a:lnSpc>
              <a:spcPct val="90000"/>
            </a:lnSpc>
            <a:spcBef>
              <a:spcPct val="0"/>
            </a:spcBef>
            <a:spcAft>
              <a:spcPct val="35000"/>
            </a:spcAft>
            <a:buNone/>
          </a:pPr>
          <a:r>
            <a:rPr lang="he-IL" sz="5000" kern="1200" dirty="0"/>
            <a:t>לא ממסרן</a:t>
          </a:r>
        </a:p>
      </dsp:txBody>
      <dsp:txXfrm rot="10800000">
        <a:off x="4164135" y="364015"/>
        <a:ext cx="2187327" cy="1458217"/>
      </dsp:txXfrm>
    </dsp:sp>
    <dsp:sp modelId="{7AAA2270-D3E8-454A-9403-D88C000C6DB0}">
      <dsp:nvSpPr>
        <dsp:cNvPr id="0" name=""/>
        <dsp:cNvSpPr/>
      </dsp:nvSpPr>
      <dsp:spPr>
        <a:xfrm>
          <a:off x="4164136" y="2004510"/>
          <a:ext cx="2916435" cy="198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r" defTabSz="2222500" rtl="1">
            <a:lnSpc>
              <a:spcPct val="90000"/>
            </a:lnSpc>
            <a:spcBef>
              <a:spcPct val="0"/>
            </a:spcBef>
            <a:spcAft>
              <a:spcPct val="15000"/>
            </a:spcAft>
            <a:buChar char="•"/>
          </a:pPr>
          <a:r>
            <a:rPr lang="he-IL" sz="5000" kern="1200" dirty="0"/>
            <a:t>אין דרך להעביר אותם</a:t>
          </a:r>
        </a:p>
      </dsp:txBody>
      <dsp:txXfrm>
        <a:off x="4164136" y="2004510"/>
        <a:ext cx="2916435" cy="1982812"/>
      </dsp:txXfrm>
    </dsp:sp>
    <dsp:sp modelId="{A6436F60-2471-4455-BBF3-0DB7E8C13701}">
      <dsp:nvSpPr>
        <dsp:cNvPr id="0" name=""/>
        <dsp:cNvSpPr/>
      </dsp:nvSpPr>
      <dsp:spPr>
        <a:xfrm rot="10800000">
          <a:off x="5482" y="364015"/>
          <a:ext cx="3645544" cy="1458217"/>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6675" tIns="66675" rIns="200025" bIns="66675" numCol="1" spcCol="1270" anchor="ctr" anchorCtr="0">
          <a:noAutofit/>
        </a:bodyPr>
        <a:lstStyle/>
        <a:p>
          <a:pPr marL="0" lvl="0" indent="0" algn="ctr" defTabSz="2222500" rtl="1">
            <a:lnSpc>
              <a:spcPct val="90000"/>
            </a:lnSpc>
            <a:spcBef>
              <a:spcPct val="0"/>
            </a:spcBef>
            <a:spcAft>
              <a:spcPct val="35000"/>
            </a:spcAft>
            <a:buNone/>
          </a:pPr>
          <a:r>
            <a:rPr lang="he-IL" sz="5000" kern="1200" dirty="0"/>
            <a:t>לשליח</a:t>
          </a:r>
        </a:p>
      </dsp:txBody>
      <dsp:txXfrm rot="10800000">
        <a:off x="734590" y="364015"/>
        <a:ext cx="2187327" cy="1458217"/>
      </dsp:txXfrm>
    </dsp:sp>
    <dsp:sp modelId="{D81AF8F0-ECB2-4F55-BC97-A50FA87CEF54}">
      <dsp:nvSpPr>
        <dsp:cNvPr id="0" name=""/>
        <dsp:cNvSpPr/>
      </dsp:nvSpPr>
      <dsp:spPr>
        <a:xfrm>
          <a:off x="734591" y="2004510"/>
          <a:ext cx="2916435" cy="198281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285750" lvl="1" indent="-285750" algn="r" defTabSz="2222500" rtl="1">
            <a:lnSpc>
              <a:spcPct val="90000"/>
            </a:lnSpc>
            <a:spcBef>
              <a:spcPct val="0"/>
            </a:spcBef>
            <a:spcAft>
              <a:spcPct val="15000"/>
            </a:spcAft>
            <a:buChar char="•"/>
          </a:pPr>
          <a:r>
            <a:rPr lang="he-IL" sz="5000" kern="1200" dirty="0"/>
            <a:t>חסרון בשליחות</a:t>
          </a:r>
        </a:p>
      </dsp:txBody>
      <dsp:txXfrm>
        <a:off x="734591" y="2004510"/>
        <a:ext cx="2916435" cy="198281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14C989-9AC2-448B-85A2-F514EC66C9F6}">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F55861-AEF9-4BBC-BA09-3E1C3AF4D91D}">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B43BE0-0C68-4FA0-84D4-16E652A85372}">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A471F9-1312-4572-9F1C-B8C86EED3360}">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3A4368-A0B1-4C2A-9898-5A077CD5D5A8}">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16F2CD-B872-466E-8D5F-FF0AF7E68ED8}">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מילי לא ממסרן לשליח</a:t>
          </a:r>
        </a:p>
      </dsp:txBody>
      <dsp:txXfrm>
        <a:off x="4543458" y="209752"/>
        <a:ext cx="1615068" cy="1002793"/>
      </dsp:txXfrm>
    </dsp:sp>
    <dsp:sp modelId="{95F392C5-5FBD-42E6-B58B-669ECB624E0D}">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6A9E51-BEC9-4106-A395-F32FF86DA3E3}">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בכלל- אין שום שליחות במצבים של "מילי"</a:t>
          </a:r>
        </a:p>
      </dsp:txBody>
      <dsp:txXfrm>
        <a:off x="2493224" y="1762804"/>
        <a:ext cx="1615068" cy="1002793"/>
      </dsp:txXfrm>
    </dsp:sp>
    <dsp:sp modelId="{7F685575-C051-499C-B153-B2B84CBC6F99}">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435A51-2DF4-4530-8510-BAAE48018BA0}">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שליח לא משוי שליח במקרה של "מילי" </a:t>
          </a:r>
        </a:p>
      </dsp:txBody>
      <dsp:txXfrm>
        <a:off x="4543458" y="1762804"/>
        <a:ext cx="1615068" cy="1002793"/>
      </dsp:txXfrm>
    </dsp:sp>
    <dsp:sp modelId="{9C4BFAA5-5844-4237-8197-4A2FDB4DBA24}">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8FEF62-DD73-43DB-B2C8-409AB70EA244}">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שליח משוי שליח אפילו בשליחות של דיבור</a:t>
          </a:r>
        </a:p>
      </dsp:txBody>
      <dsp:txXfrm>
        <a:off x="6593692" y="1762804"/>
        <a:ext cx="1615068" cy="1002793"/>
      </dsp:txXfrm>
    </dsp:sp>
    <dsp:sp modelId="{4E5AB903-4714-40C2-B006-71A0FDF651D7}">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66279-A4E0-45B7-A183-8C23695822D0}">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rtl="1">
            <a:lnSpc>
              <a:spcPct val="90000"/>
            </a:lnSpc>
            <a:spcBef>
              <a:spcPct val="0"/>
            </a:spcBef>
            <a:spcAft>
              <a:spcPct val="35000"/>
            </a:spcAft>
            <a:buNone/>
          </a:pPr>
          <a:r>
            <a:rPr lang="he-IL" sz="1600" kern="1200" dirty="0"/>
            <a:t>אבל יש תחומים שלא מועיל שליחות להעביר את ה"מילי"</a:t>
          </a:r>
        </a:p>
      </dsp:txBody>
      <dsp:txXfrm>
        <a:off x="6593692" y="3315857"/>
        <a:ext cx="1615068" cy="10027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3ECB78-E494-4C66-87B9-A6AB07CAA549}">
      <dsp:nvSpPr>
        <dsp:cNvPr id="0" name=""/>
        <dsp:cNvSpPr/>
      </dsp:nvSpPr>
      <dsp:spPr>
        <a:xfrm>
          <a:off x="3626932" y="2619731"/>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214BA7B-599A-4BF2-82AC-63572C9893A8}">
      <dsp:nvSpPr>
        <dsp:cNvPr id="0" name=""/>
        <dsp:cNvSpPr/>
      </dsp:nvSpPr>
      <dsp:spPr>
        <a:xfrm>
          <a:off x="4652049" y="2619731"/>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D105A69-B3CD-480C-9521-8BEA85C3E897}">
      <dsp:nvSpPr>
        <dsp:cNvPr id="0" name=""/>
        <dsp:cNvSpPr/>
      </dsp:nvSpPr>
      <dsp:spPr>
        <a:xfrm>
          <a:off x="4652049" y="1066678"/>
          <a:ext cx="1025116" cy="487862"/>
        </a:xfrm>
        <a:custGeom>
          <a:avLst/>
          <a:gdLst/>
          <a:ahLst/>
          <a:cxnLst/>
          <a:rect l="0" t="0" r="0" b="0"/>
          <a:pathLst>
            <a:path>
              <a:moveTo>
                <a:pt x="1025116" y="0"/>
              </a:moveTo>
              <a:lnTo>
                <a:pt x="1025116"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1B75BF-5940-4D63-8423-629910D5A7C7}">
      <dsp:nvSpPr>
        <dsp:cNvPr id="0" name=""/>
        <dsp:cNvSpPr/>
      </dsp:nvSpPr>
      <dsp:spPr>
        <a:xfrm>
          <a:off x="5677166" y="1066678"/>
          <a:ext cx="1025116" cy="487862"/>
        </a:xfrm>
        <a:custGeom>
          <a:avLst/>
          <a:gdLst/>
          <a:ahLst/>
          <a:cxnLst/>
          <a:rect l="0" t="0" r="0" b="0"/>
          <a:pathLst>
            <a:path>
              <a:moveTo>
                <a:pt x="0" y="0"/>
              </a:moveTo>
              <a:lnTo>
                <a:pt x="0" y="332464"/>
              </a:lnTo>
              <a:lnTo>
                <a:pt x="1025116" y="332464"/>
              </a:lnTo>
              <a:lnTo>
                <a:pt x="1025116"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D7A0ABD-25DF-4EF4-9BCA-6A90F6676E80}">
      <dsp:nvSpPr>
        <dsp:cNvPr id="0" name=""/>
        <dsp:cNvSpPr/>
      </dsp:nvSpPr>
      <dsp:spPr>
        <a:xfrm>
          <a:off x="4838433"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70E5D0-8047-478E-877E-362659E49F80}">
      <dsp:nvSpPr>
        <dsp:cNvPr id="0" name=""/>
        <dsp:cNvSpPr/>
      </dsp:nvSpPr>
      <dsp:spPr>
        <a:xfrm>
          <a:off x="5024818"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מילי</a:t>
          </a:r>
        </a:p>
      </dsp:txBody>
      <dsp:txXfrm>
        <a:off x="5056016" y="209752"/>
        <a:ext cx="1615068" cy="1002793"/>
      </dsp:txXfrm>
    </dsp:sp>
    <dsp:sp modelId="{F39C34C1-E9DE-4561-AB8F-309FE0A1576E}">
      <dsp:nvSpPr>
        <dsp:cNvPr id="0" name=""/>
        <dsp:cNvSpPr/>
      </dsp:nvSpPr>
      <dsp:spPr>
        <a:xfrm>
          <a:off x="5863550"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3E65A18-FE56-4434-9AF4-C31FE3A935B2}">
      <dsp:nvSpPr>
        <dsp:cNvPr id="0" name=""/>
        <dsp:cNvSpPr/>
      </dsp:nvSpPr>
      <dsp:spPr>
        <a:xfrm>
          <a:off x="6049935"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דין בשליחות</a:t>
          </a:r>
        </a:p>
      </dsp:txBody>
      <dsp:txXfrm>
        <a:off x="6081133" y="1762804"/>
        <a:ext cx="1615068" cy="1002793"/>
      </dsp:txXfrm>
    </dsp:sp>
    <dsp:sp modelId="{2AAA917A-D7C6-4C77-A2D8-E411809C04F9}">
      <dsp:nvSpPr>
        <dsp:cNvPr id="0" name=""/>
        <dsp:cNvSpPr/>
      </dsp:nvSpPr>
      <dsp:spPr>
        <a:xfrm>
          <a:off x="3813317"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6B4605-AF5C-41BD-9D33-0810EAF01F32}">
      <dsp:nvSpPr>
        <dsp:cNvPr id="0" name=""/>
        <dsp:cNvSpPr/>
      </dsp:nvSpPr>
      <dsp:spPr>
        <a:xfrm>
          <a:off x="3999701"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דין בהגשמת דעת המתחייב ולשמה של הבעלים</a:t>
          </a:r>
          <a:br>
            <a:rPr lang="en-US" sz="1300" kern="1200" dirty="0"/>
          </a:br>
          <a:r>
            <a:rPr lang="he-IL" sz="1300" kern="1200" dirty="0"/>
            <a:t>רמב"ם, </a:t>
          </a:r>
          <a:r>
            <a:rPr lang="he-IL" sz="1300" kern="1200" dirty="0" err="1"/>
            <a:t>גר"ח</a:t>
          </a:r>
          <a:endParaRPr lang="he-IL" sz="1300" kern="1200" dirty="0"/>
        </a:p>
      </dsp:txBody>
      <dsp:txXfrm>
        <a:off x="4030899" y="1762804"/>
        <a:ext cx="1615068" cy="1002793"/>
      </dsp:txXfrm>
    </dsp:sp>
    <dsp:sp modelId="{3F733FA4-4813-4AAB-B963-153F2928C69F}">
      <dsp:nvSpPr>
        <dsp:cNvPr id="0" name=""/>
        <dsp:cNvSpPr/>
      </dsp:nvSpPr>
      <dsp:spPr>
        <a:xfrm>
          <a:off x="4838433"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762FF23-A5E1-44D5-8BE8-1FFC48E10184}">
      <dsp:nvSpPr>
        <dsp:cNvPr id="0" name=""/>
        <dsp:cNvSpPr/>
      </dsp:nvSpPr>
      <dsp:spPr>
        <a:xfrm>
          <a:off x="5024818"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a:t>"מילי" = הציווי הבעל להגשים דעתו לגרש לשמה בשטר</a:t>
          </a:r>
          <a:endParaRPr lang="he-IL" sz="1300" kern="1200" dirty="0"/>
        </a:p>
      </dsp:txBody>
      <dsp:txXfrm>
        <a:off x="5056016" y="3315857"/>
        <a:ext cx="1615068" cy="1002793"/>
      </dsp:txXfrm>
    </dsp:sp>
    <dsp:sp modelId="{DD9276EF-AF36-4D39-ABA7-7BFFDDAA9CB2}">
      <dsp:nvSpPr>
        <dsp:cNvPr id="0" name=""/>
        <dsp:cNvSpPr/>
      </dsp:nvSpPr>
      <dsp:spPr>
        <a:xfrm>
          <a:off x="2788200"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C2C172E-EE77-463D-B219-6F3E07910E21}">
      <dsp:nvSpPr>
        <dsp:cNvPr id="0" name=""/>
        <dsp:cNvSpPr/>
      </dsp:nvSpPr>
      <dsp:spPr>
        <a:xfrm>
          <a:off x="297458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9530" tIns="49530" rIns="49530" bIns="49530" numCol="1" spcCol="1270" anchor="ctr" anchorCtr="0">
          <a:noAutofit/>
        </a:bodyPr>
        <a:lstStyle/>
        <a:p>
          <a:pPr marL="0" lvl="0" indent="0" algn="ctr" defTabSz="577850" rtl="1">
            <a:lnSpc>
              <a:spcPct val="90000"/>
            </a:lnSpc>
            <a:spcBef>
              <a:spcPct val="0"/>
            </a:spcBef>
            <a:spcAft>
              <a:spcPct val="35000"/>
            </a:spcAft>
            <a:buNone/>
          </a:pPr>
          <a:r>
            <a:rPr lang="he-IL" sz="1300" kern="1200" dirty="0"/>
            <a:t>"מילי לא ממסרן לשליח- להגשים הדעת המתחייב של הבעל צריך לקבל את זה ישירות ממנו</a:t>
          </a:r>
        </a:p>
      </dsp:txBody>
      <dsp:txXfrm>
        <a:off x="3005782" y="3315857"/>
        <a:ext cx="1615068" cy="1002793"/>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808D269-0C66-497D-B928-94E2AA63925B}">
      <dsp:nvSpPr>
        <dsp:cNvPr id="0" name=""/>
        <dsp:cNvSpPr/>
      </dsp:nvSpPr>
      <dsp:spPr>
        <a:xfrm>
          <a:off x="7169121"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F55861-AEF9-4BBC-BA09-3E1C3AF4D91D}">
      <dsp:nvSpPr>
        <dsp:cNvPr id="0" name=""/>
        <dsp:cNvSpPr/>
      </dsp:nvSpPr>
      <dsp:spPr>
        <a:xfrm>
          <a:off x="5164607" y="1066678"/>
          <a:ext cx="2050233" cy="487862"/>
        </a:xfrm>
        <a:custGeom>
          <a:avLst/>
          <a:gdLst/>
          <a:ahLst/>
          <a:cxnLst/>
          <a:rect l="0" t="0" r="0" b="0"/>
          <a:pathLst>
            <a:path>
              <a:moveTo>
                <a:pt x="0" y="0"/>
              </a:moveTo>
              <a:lnTo>
                <a:pt x="0" y="332464"/>
              </a:lnTo>
              <a:lnTo>
                <a:pt x="2050233" y="332464"/>
              </a:lnTo>
              <a:lnTo>
                <a:pt x="2050233"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FB43BE0-0C68-4FA0-84D4-16E652A85372}">
      <dsp:nvSpPr>
        <dsp:cNvPr id="0" name=""/>
        <dsp:cNvSpPr/>
      </dsp:nvSpPr>
      <dsp:spPr>
        <a:xfrm>
          <a:off x="5118887" y="1066678"/>
          <a:ext cx="91440" cy="487862"/>
        </a:xfrm>
        <a:custGeom>
          <a:avLst/>
          <a:gdLst/>
          <a:ahLst/>
          <a:cxnLst/>
          <a:rect l="0" t="0" r="0" b="0"/>
          <a:pathLst>
            <a:path>
              <a:moveTo>
                <a:pt x="45720" y="0"/>
              </a:moveTo>
              <a:lnTo>
                <a:pt x="4572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0F9BC7-AF81-4489-B8E5-8B3264AFEB64}">
      <dsp:nvSpPr>
        <dsp:cNvPr id="0" name=""/>
        <dsp:cNvSpPr/>
      </dsp:nvSpPr>
      <dsp:spPr>
        <a:xfrm>
          <a:off x="3068653" y="2619731"/>
          <a:ext cx="91440" cy="487862"/>
        </a:xfrm>
        <a:custGeom>
          <a:avLst/>
          <a:gdLst/>
          <a:ahLst/>
          <a:cxnLst/>
          <a:rect l="0" t="0" r="0" b="0"/>
          <a:pathLst>
            <a:path>
              <a:moveTo>
                <a:pt x="45720" y="0"/>
              </a:moveTo>
              <a:lnTo>
                <a:pt x="45720" y="48786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BA471F9-1312-4572-9F1C-B8C86EED3360}">
      <dsp:nvSpPr>
        <dsp:cNvPr id="0" name=""/>
        <dsp:cNvSpPr/>
      </dsp:nvSpPr>
      <dsp:spPr>
        <a:xfrm>
          <a:off x="3114373" y="1066678"/>
          <a:ext cx="2050233" cy="487862"/>
        </a:xfrm>
        <a:custGeom>
          <a:avLst/>
          <a:gdLst/>
          <a:ahLst/>
          <a:cxnLst/>
          <a:rect l="0" t="0" r="0" b="0"/>
          <a:pathLst>
            <a:path>
              <a:moveTo>
                <a:pt x="2050233" y="0"/>
              </a:moveTo>
              <a:lnTo>
                <a:pt x="2050233" y="332464"/>
              </a:lnTo>
              <a:lnTo>
                <a:pt x="0" y="332464"/>
              </a:lnTo>
              <a:lnTo>
                <a:pt x="0" y="4878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3A4368-A0B1-4C2A-9898-5A077CD5D5A8}">
      <dsp:nvSpPr>
        <dsp:cNvPr id="0" name=""/>
        <dsp:cNvSpPr/>
      </dsp:nvSpPr>
      <dsp:spPr>
        <a:xfrm>
          <a:off x="4325875" y="1489"/>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16F2CD-B872-466E-8D5F-FF0AF7E68ED8}">
      <dsp:nvSpPr>
        <dsp:cNvPr id="0" name=""/>
        <dsp:cNvSpPr/>
      </dsp:nvSpPr>
      <dsp:spPr>
        <a:xfrm>
          <a:off x="4512260" y="178554"/>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מילי לא ממסרן לשליח</a:t>
          </a:r>
        </a:p>
      </dsp:txBody>
      <dsp:txXfrm>
        <a:off x="4543458" y="209752"/>
        <a:ext cx="1615068" cy="1002793"/>
      </dsp:txXfrm>
    </dsp:sp>
    <dsp:sp modelId="{95F392C5-5FBD-42E6-B58B-669ECB624E0D}">
      <dsp:nvSpPr>
        <dsp:cNvPr id="0" name=""/>
        <dsp:cNvSpPr/>
      </dsp:nvSpPr>
      <dsp:spPr>
        <a:xfrm>
          <a:off x="2275641"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6A9E51-BEC9-4106-A395-F32FF86DA3E3}">
      <dsp:nvSpPr>
        <dsp:cNvPr id="0" name=""/>
        <dsp:cNvSpPr/>
      </dsp:nvSpPr>
      <dsp:spPr>
        <a:xfrm>
          <a:off x="2462026"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בכלל- אין שום שליחות במצבים של "מילי"</a:t>
          </a:r>
        </a:p>
      </dsp:txBody>
      <dsp:txXfrm>
        <a:off x="2493224" y="1762804"/>
        <a:ext cx="1615068" cy="1002793"/>
      </dsp:txXfrm>
    </dsp:sp>
    <dsp:sp modelId="{88C9C1BF-A5EE-4D76-93BD-A5359A1622CA}">
      <dsp:nvSpPr>
        <dsp:cNvPr id="0" name=""/>
        <dsp:cNvSpPr/>
      </dsp:nvSpPr>
      <dsp:spPr>
        <a:xfrm>
          <a:off x="2275641"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3F95C82-F233-49DE-B6C4-E1B4C533CD5E}">
      <dsp:nvSpPr>
        <dsp:cNvPr id="0" name=""/>
        <dsp:cNvSpPr/>
      </dsp:nvSpPr>
      <dsp:spPr>
        <a:xfrm>
          <a:off x="2462026"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err="1"/>
            <a:t>מהרי"ט</a:t>
          </a:r>
          <a:r>
            <a:rPr lang="he-IL" sz="1500" kern="1200" dirty="0"/>
            <a:t>- לא שייך שליחות כלל בלי מעשה</a:t>
          </a:r>
        </a:p>
      </dsp:txBody>
      <dsp:txXfrm>
        <a:off x="2493224" y="3315857"/>
        <a:ext cx="1615068" cy="1002793"/>
      </dsp:txXfrm>
    </dsp:sp>
    <dsp:sp modelId="{7F685575-C051-499C-B153-B2B84CBC6F99}">
      <dsp:nvSpPr>
        <dsp:cNvPr id="0" name=""/>
        <dsp:cNvSpPr/>
      </dsp:nvSpPr>
      <dsp:spPr>
        <a:xfrm>
          <a:off x="4325875"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435A51-2DF4-4530-8510-BAAE48018BA0}">
      <dsp:nvSpPr>
        <dsp:cNvPr id="0" name=""/>
        <dsp:cNvSpPr/>
      </dsp:nvSpPr>
      <dsp:spPr>
        <a:xfrm>
          <a:off x="4512260"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שליח לא משוי שליח במקרה של "מילי" </a:t>
          </a:r>
        </a:p>
      </dsp:txBody>
      <dsp:txXfrm>
        <a:off x="4543458" y="1762804"/>
        <a:ext cx="1615068" cy="1002793"/>
      </dsp:txXfrm>
    </dsp:sp>
    <dsp:sp modelId="{9C4BFAA5-5844-4237-8197-4A2FDB4DBA24}">
      <dsp:nvSpPr>
        <dsp:cNvPr id="0" name=""/>
        <dsp:cNvSpPr/>
      </dsp:nvSpPr>
      <dsp:spPr>
        <a:xfrm>
          <a:off x="6376109" y="1554541"/>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78FEF62-DD73-43DB-B2C8-409AB70EA244}">
      <dsp:nvSpPr>
        <dsp:cNvPr id="0" name=""/>
        <dsp:cNvSpPr/>
      </dsp:nvSpPr>
      <dsp:spPr>
        <a:xfrm>
          <a:off x="6562494" y="1731606"/>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שליח משוי שליח אפילו בשליחות של דיבור</a:t>
          </a:r>
        </a:p>
      </dsp:txBody>
      <dsp:txXfrm>
        <a:off x="6593692" y="1762804"/>
        <a:ext cx="1615068" cy="1002793"/>
      </dsp:txXfrm>
    </dsp:sp>
    <dsp:sp modelId="{00E4167A-B69F-4CC5-A8CA-F1E18C368680}">
      <dsp:nvSpPr>
        <dsp:cNvPr id="0" name=""/>
        <dsp:cNvSpPr/>
      </dsp:nvSpPr>
      <dsp:spPr>
        <a:xfrm>
          <a:off x="6376109" y="3107593"/>
          <a:ext cx="1677464" cy="106518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5FED79F-4237-4BB6-B633-68F898C0FE6F}">
      <dsp:nvSpPr>
        <dsp:cNvPr id="0" name=""/>
        <dsp:cNvSpPr/>
      </dsp:nvSpPr>
      <dsp:spPr>
        <a:xfrm>
          <a:off x="6562494" y="3284659"/>
          <a:ext cx="1677464" cy="106518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7150" tIns="57150" rIns="57150" bIns="57150" numCol="1" spcCol="1270" anchor="ctr" anchorCtr="0">
          <a:noAutofit/>
        </a:bodyPr>
        <a:lstStyle/>
        <a:p>
          <a:pPr marL="0" lvl="0" indent="0" algn="ctr" defTabSz="666750" rtl="1">
            <a:lnSpc>
              <a:spcPct val="90000"/>
            </a:lnSpc>
            <a:spcBef>
              <a:spcPct val="0"/>
            </a:spcBef>
            <a:spcAft>
              <a:spcPct val="35000"/>
            </a:spcAft>
            <a:buNone/>
          </a:pPr>
          <a:r>
            <a:rPr lang="he-IL" sz="1500" kern="1200" dirty="0"/>
            <a:t>רמב"ם, </a:t>
          </a:r>
          <a:r>
            <a:rPr lang="he-IL" sz="1500" kern="1200" dirty="0" err="1"/>
            <a:t>גר"ח</a:t>
          </a:r>
          <a:r>
            <a:rPr lang="he-IL" sz="1500" kern="1200" dirty="0"/>
            <a:t>- אי אפשר להעביר דעת המתחייב\לשמה של הבעל  לאחר</a:t>
          </a:r>
        </a:p>
      </dsp:txBody>
      <dsp:txXfrm>
        <a:off x="6593692" y="3315857"/>
        <a:ext cx="1615068" cy="100279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4C837DB-7BAC-4F4D-95EB-C905E235D7D7}">
      <dsp:nvSpPr>
        <dsp:cNvPr id="0" name=""/>
        <dsp:cNvSpPr/>
      </dsp:nvSpPr>
      <dsp:spPr>
        <a:xfrm rot="10800000">
          <a:off x="6470072" y="1367487"/>
          <a:ext cx="4040906" cy="1616362"/>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136017" rIns="272034" bIns="136017" numCol="1" spcCol="1270" anchor="ctr" anchorCtr="0">
          <a:noAutofit/>
        </a:bodyPr>
        <a:lstStyle/>
        <a:p>
          <a:pPr marL="0" lvl="0" indent="0" algn="ctr" defTabSz="2266950" rtl="1">
            <a:lnSpc>
              <a:spcPct val="90000"/>
            </a:lnSpc>
            <a:spcBef>
              <a:spcPct val="0"/>
            </a:spcBef>
            <a:spcAft>
              <a:spcPct val="35000"/>
            </a:spcAft>
            <a:buNone/>
          </a:pPr>
          <a:r>
            <a:rPr lang="he-IL" sz="5100" kern="1200" dirty="0"/>
            <a:t>שליח 1</a:t>
          </a:r>
        </a:p>
      </dsp:txBody>
      <dsp:txXfrm rot="10800000">
        <a:off x="6874162" y="1367487"/>
        <a:ext cx="3636816" cy="1616362"/>
      </dsp:txXfrm>
    </dsp:sp>
    <dsp:sp modelId="{76EBB3FA-77A7-41E0-876A-D350C62DE7E2}">
      <dsp:nvSpPr>
        <dsp:cNvPr id="0" name=""/>
        <dsp:cNvSpPr/>
      </dsp:nvSpPr>
      <dsp:spPr>
        <a:xfrm rot="10800000">
          <a:off x="3237346" y="1367487"/>
          <a:ext cx="4040906" cy="161636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136017" rIns="204026" bIns="136017" numCol="1" spcCol="1270" anchor="ctr" anchorCtr="0">
          <a:noAutofit/>
        </a:bodyPr>
        <a:lstStyle/>
        <a:p>
          <a:pPr marL="0" lvl="0" indent="0" algn="ctr" defTabSz="2266950" rtl="1">
            <a:lnSpc>
              <a:spcPct val="90000"/>
            </a:lnSpc>
            <a:spcBef>
              <a:spcPct val="0"/>
            </a:spcBef>
            <a:spcAft>
              <a:spcPct val="35000"/>
            </a:spcAft>
            <a:buNone/>
          </a:pPr>
          <a:r>
            <a:rPr lang="he-IL" sz="5100" kern="1200" dirty="0"/>
            <a:t>מסירת ה"מילי"</a:t>
          </a:r>
        </a:p>
      </dsp:txBody>
      <dsp:txXfrm rot="10800000">
        <a:off x="4045527" y="1367487"/>
        <a:ext cx="2424544" cy="1616362"/>
      </dsp:txXfrm>
    </dsp:sp>
    <dsp:sp modelId="{8789F656-F694-45F6-A394-01FE08A545FE}">
      <dsp:nvSpPr>
        <dsp:cNvPr id="0" name=""/>
        <dsp:cNvSpPr/>
      </dsp:nvSpPr>
      <dsp:spPr>
        <a:xfrm rot="10800000">
          <a:off x="4621" y="1367487"/>
          <a:ext cx="4040906" cy="1616362"/>
        </a:xfrm>
        <a:prstGeom prst="chevron">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009" tIns="136017" rIns="204026" bIns="136017" numCol="1" spcCol="1270" anchor="ctr" anchorCtr="0">
          <a:noAutofit/>
        </a:bodyPr>
        <a:lstStyle/>
        <a:p>
          <a:pPr marL="0" lvl="0" indent="0" algn="ctr" defTabSz="2266950" rtl="1">
            <a:lnSpc>
              <a:spcPct val="90000"/>
            </a:lnSpc>
            <a:spcBef>
              <a:spcPct val="0"/>
            </a:spcBef>
            <a:spcAft>
              <a:spcPct val="35000"/>
            </a:spcAft>
            <a:buNone/>
          </a:pPr>
          <a:r>
            <a:rPr lang="he-IL" sz="5100" kern="1200" dirty="0"/>
            <a:t>שליח 2</a:t>
          </a:r>
        </a:p>
      </dsp:txBody>
      <dsp:txXfrm rot="10800000">
        <a:off x="812802" y="1367487"/>
        <a:ext cx="2424544" cy="161636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0DFDEA-A152-4008-8B66-3AF837463A07}">
      <dsp:nvSpPr>
        <dsp:cNvPr id="0" name=""/>
        <dsp:cNvSpPr/>
      </dsp:nvSpPr>
      <dsp:spPr>
        <a:xfrm>
          <a:off x="2290660" y="1477109"/>
          <a:ext cx="2838133" cy="675346"/>
        </a:xfrm>
        <a:custGeom>
          <a:avLst/>
          <a:gdLst/>
          <a:ahLst/>
          <a:cxnLst/>
          <a:rect l="0" t="0" r="0" b="0"/>
          <a:pathLst>
            <a:path>
              <a:moveTo>
                <a:pt x="2838133" y="0"/>
              </a:moveTo>
              <a:lnTo>
                <a:pt x="2838133" y="460229"/>
              </a:lnTo>
              <a:lnTo>
                <a:pt x="0" y="460229"/>
              </a:lnTo>
              <a:lnTo>
                <a:pt x="0" y="67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D79751C-997B-4FFB-B1E2-15ABA84A76B4}">
      <dsp:nvSpPr>
        <dsp:cNvPr id="0" name=""/>
        <dsp:cNvSpPr/>
      </dsp:nvSpPr>
      <dsp:spPr>
        <a:xfrm>
          <a:off x="5083073" y="3626995"/>
          <a:ext cx="91440" cy="675346"/>
        </a:xfrm>
        <a:custGeom>
          <a:avLst/>
          <a:gdLst/>
          <a:ahLst/>
          <a:cxnLst/>
          <a:rect l="0" t="0" r="0" b="0"/>
          <a:pathLst>
            <a:path>
              <a:moveTo>
                <a:pt x="45720" y="0"/>
              </a:moveTo>
              <a:lnTo>
                <a:pt x="45720" y="67534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EC13C9-8B46-4681-AF11-2F24B0AC3141}">
      <dsp:nvSpPr>
        <dsp:cNvPr id="0" name=""/>
        <dsp:cNvSpPr/>
      </dsp:nvSpPr>
      <dsp:spPr>
        <a:xfrm>
          <a:off x="5083073" y="1477109"/>
          <a:ext cx="91440" cy="675346"/>
        </a:xfrm>
        <a:custGeom>
          <a:avLst/>
          <a:gdLst/>
          <a:ahLst/>
          <a:cxnLst/>
          <a:rect l="0" t="0" r="0" b="0"/>
          <a:pathLst>
            <a:path>
              <a:moveTo>
                <a:pt x="45720" y="0"/>
              </a:moveTo>
              <a:lnTo>
                <a:pt x="45720" y="67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038B833-D703-4321-B2B9-727495FC2187}">
      <dsp:nvSpPr>
        <dsp:cNvPr id="0" name=""/>
        <dsp:cNvSpPr/>
      </dsp:nvSpPr>
      <dsp:spPr>
        <a:xfrm>
          <a:off x="5128793" y="1477109"/>
          <a:ext cx="2838133" cy="675346"/>
        </a:xfrm>
        <a:custGeom>
          <a:avLst/>
          <a:gdLst/>
          <a:ahLst/>
          <a:cxnLst/>
          <a:rect l="0" t="0" r="0" b="0"/>
          <a:pathLst>
            <a:path>
              <a:moveTo>
                <a:pt x="0" y="0"/>
              </a:moveTo>
              <a:lnTo>
                <a:pt x="0" y="460229"/>
              </a:lnTo>
              <a:lnTo>
                <a:pt x="2838133" y="460229"/>
              </a:lnTo>
              <a:lnTo>
                <a:pt x="2838133" y="675346"/>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A6DE656-3573-4F26-ABA4-E1B340DC1F0E}">
      <dsp:nvSpPr>
        <dsp:cNvPr id="0" name=""/>
        <dsp:cNvSpPr/>
      </dsp:nvSpPr>
      <dsp:spPr>
        <a:xfrm>
          <a:off x="3967739" y="2569"/>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C262DD-C838-44FD-8267-627CC46A5CBF}">
      <dsp:nvSpPr>
        <dsp:cNvPr id="0" name=""/>
        <dsp:cNvSpPr/>
      </dsp:nvSpPr>
      <dsp:spPr>
        <a:xfrm>
          <a:off x="4225751" y="247681"/>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מה הבעיה של "מילי"</a:t>
          </a:r>
        </a:p>
      </dsp:txBody>
      <dsp:txXfrm>
        <a:off x="4268939" y="290869"/>
        <a:ext cx="2235733" cy="1388163"/>
      </dsp:txXfrm>
    </dsp:sp>
    <dsp:sp modelId="{0D0768D3-2F59-4BA6-A8AC-86C9176FB643}">
      <dsp:nvSpPr>
        <dsp:cNvPr id="0" name=""/>
        <dsp:cNvSpPr/>
      </dsp:nvSpPr>
      <dsp:spPr>
        <a:xfrm>
          <a:off x="6805872" y="2152455"/>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221356-439C-49D6-A378-A08CD617D2A3}">
      <dsp:nvSpPr>
        <dsp:cNvPr id="0" name=""/>
        <dsp:cNvSpPr/>
      </dsp:nvSpPr>
      <dsp:spPr>
        <a:xfrm>
          <a:off x="7063885" y="2397567"/>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שליח 1</a:t>
          </a:r>
        </a:p>
      </dsp:txBody>
      <dsp:txXfrm>
        <a:off x="7107073" y="2440755"/>
        <a:ext cx="2235733" cy="1388163"/>
      </dsp:txXfrm>
    </dsp:sp>
    <dsp:sp modelId="{90B4C5BA-6287-437F-8ECD-3128BD292808}">
      <dsp:nvSpPr>
        <dsp:cNvPr id="0" name=""/>
        <dsp:cNvSpPr/>
      </dsp:nvSpPr>
      <dsp:spPr>
        <a:xfrm>
          <a:off x="3967739" y="2152455"/>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BF4C4C3-3DF0-4333-B209-C5609F8EA1F4}">
      <dsp:nvSpPr>
        <dsp:cNvPr id="0" name=""/>
        <dsp:cNvSpPr/>
      </dsp:nvSpPr>
      <dsp:spPr>
        <a:xfrm>
          <a:off x="4225751" y="2397567"/>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מסירת ה"מילי"</a:t>
          </a:r>
        </a:p>
      </dsp:txBody>
      <dsp:txXfrm>
        <a:off x="4268939" y="2440755"/>
        <a:ext cx="2235733" cy="1388163"/>
      </dsp:txXfrm>
    </dsp:sp>
    <dsp:sp modelId="{8AA9621A-A756-492B-8C3C-9D67696CA390}">
      <dsp:nvSpPr>
        <dsp:cNvPr id="0" name=""/>
        <dsp:cNvSpPr/>
      </dsp:nvSpPr>
      <dsp:spPr>
        <a:xfrm>
          <a:off x="3967739" y="4302342"/>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89DED39-5C6D-432D-930E-F58995FB43EF}">
      <dsp:nvSpPr>
        <dsp:cNvPr id="0" name=""/>
        <dsp:cNvSpPr/>
      </dsp:nvSpPr>
      <dsp:spPr>
        <a:xfrm>
          <a:off x="4225751" y="4547453"/>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רש"י- אין שום דרך להעביר את הדיבור לשני</a:t>
          </a:r>
        </a:p>
      </dsp:txBody>
      <dsp:txXfrm>
        <a:off x="4268939" y="4590641"/>
        <a:ext cx="2235733" cy="1388163"/>
      </dsp:txXfrm>
    </dsp:sp>
    <dsp:sp modelId="{43C2BDA4-E7BA-40B6-8BC1-5E9006B863A4}">
      <dsp:nvSpPr>
        <dsp:cNvPr id="0" name=""/>
        <dsp:cNvSpPr/>
      </dsp:nvSpPr>
      <dsp:spPr>
        <a:xfrm>
          <a:off x="1129605" y="2152455"/>
          <a:ext cx="2322109" cy="147453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EE0EE3-BED4-4D2B-ACB7-6E86ABDA429B}">
      <dsp:nvSpPr>
        <dsp:cNvPr id="0" name=""/>
        <dsp:cNvSpPr/>
      </dsp:nvSpPr>
      <dsp:spPr>
        <a:xfrm>
          <a:off x="1387617" y="2397567"/>
          <a:ext cx="2322109" cy="1474539"/>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5250" tIns="95250" rIns="95250" bIns="95250" numCol="1" spcCol="1270" anchor="ctr" anchorCtr="0">
          <a:noAutofit/>
        </a:bodyPr>
        <a:lstStyle/>
        <a:p>
          <a:pPr marL="0" lvl="0" indent="0" algn="ctr" defTabSz="1111250" rtl="1">
            <a:lnSpc>
              <a:spcPct val="90000"/>
            </a:lnSpc>
            <a:spcBef>
              <a:spcPct val="0"/>
            </a:spcBef>
            <a:spcAft>
              <a:spcPct val="35000"/>
            </a:spcAft>
            <a:buNone/>
          </a:pPr>
          <a:r>
            <a:rPr lang="he-IL" sz="2500" kern="1200" dirty="0"/>
            <a:t>שליח 2</a:t>
          </a:r>
        </a:p>
      </dsp:txBody>
      <dsp:txXfrm>
        <a:off x="1430805" y="2440755"/>
        <a:ext cx="2235733" cy="1388163"/>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9A750-473D-4FB2-B733-DDA7D0A3103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he-IL"/>
          </a:p>
        </p:txBody>
      </p:sp>
      <p:sp>
        <p:nvSpPr>
          <p:cNvPr id="3" name="Subtitle 2">
            <a:extLst>
              <a:ext uri="{FF2B5EF4-FFF2-40B4-BE49-F238E27FC236}">
                <a16:creationId xmlns:a16="http://schemas.microsoft.com/office/drawing/2014/main" id="{43891216-39BE-4BCC-927C-124B67E1D0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he-IL"/>
          </a:p>
        </p:txBody>
      </p:sp>
      <p:sp>
        <p:nvSpPr>
          <p:cNvPr id="4" name="Date Placeholder 3">
            <a:extLst>
              <a:ext uri="{FF2B5EF4-FFF2-40B4-BE49-F238E27FC236}">
                <a16:creationId xmlns:a16="http://schemas.microsoft.com/office/drawing/2014/main" id="{7D6BFAD3-9217-4778-A054-8214C46F4AA1}"/>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5" name="Footer Placeholder 4">
            <a:extLst>
              <a:ext uri="{FF2B5EF4-FFF2-40B4-BE49-F238E27FC236}">
                <a16:creationId xmlns:a16="http://schemas.microsoft.com/office/drawing/2014/main" id="{1D7D6177-087D-4109-B99E-4BAB0096A186}"/>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91509437-E424-4E33-BB37-003D1052082D}"/>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3249056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3D87C-FF27-4485-9631-26024FE1CBA0}"/>
              </a:ext>
            </a:extLst>
          </p:cNvPr>
          <p:cNvSpPr>
            <a:spLocks noGrp="1"/>
          </p:cNvSpPr>
          <p:nvPr>
            <p:ph type="title"/>
          </p:nvPr>
        </p:nvSpPr>
        <p:spPr/>
        <p:txBody>
          <a:bodyPr/>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85C9BD46-A07A-4EDE-A60D-24B62ACF71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54986DBC-C648-4AB3-B94D-21112F66479D}"/>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5" name="Footer Placeholder 4">
            <a:extLst>
              <a:ext uri="{FF2B5EF4-FFF2-40B4-BE49-F238E27FC236}">
                <a16:creationId xmlns:a16="http://schemas.microsoft.com/office/drawing/2014/main" id="{4F2BAD4F-71B7-4006-8852-662B34752C9A}"/>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E1B0D28B-02CE-425D-A0FA-B5B2D340D840}"/>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15351195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7ABF3AA-9343-4403-98FF-92F3F078A28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he-IL"/>
          </a:p>
        </p:txBody>
      </p:sp>
      <p:sp>
        <p:nvSpPr>
          <p:cNvPr id="3" name="Vertical Text Placeholder 2">
            <a:extLst>
              <a:ext uri="{FF2B5EF4-FFF2-40B4-BE49-F238E27FC236}">
                <a16:creationId xmlns:a16="http://schemas.microsoft.com/office/drawing/2014/main" id="{3D9DF4FD-9E5B-4FAF-81D1-D0815CF579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B5685DC-EC7F-4CBE-A13F-CC35D7334365}"/>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5" name="Footer Placeholder 4">
            <a:extLst>
              <a:ext uri="{FF2B5EF4-FFF2-40B4-BE49-F238E27FC236}">
                <a16:creationId xmlns:a16="http://schemas.microsoft.com/office/drawing/2014/main" id="{8F34EE3D-CD33-4819-AD56-99955F6EB1DA}"/>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22DC8A8C-83D9-4594-99F0-2EE87DCCA6DB}"/>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315267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B22A92-ACF9-4D4A-866B-1EC7B0605554}"/>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D4EBC795-DB9C-4463-9CF4-DFFB695C87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E36A3429-39F3-46EB-B8AE-2E3CFCE7F80C}"/>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5" name="Footer Placeholder 4">
            <a:extLst>
              <a:ext uri="{FF2B5EF4-FFF2-40B4-BE49-F238E27FC236}">
                <a16:creationId xmlns:a16="http://schemas.microsoft.com/office/drawing/2014/main" id="{E4E3696C-C47B-4AFC-9696-2690C7D25B93}"/>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A2537D98-7D48-471E-BC75-16F9E881A291}"/>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84311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AE885-51D4-4C64-859C-D5E2DE90626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he-IL"/>
          </a:p>
        </p:txBody>
      </p:sp>
      <p:sp>
        <p:nvSpPr>
          <p:cNvPr id="3" name="Text Placeholder 2">
            <a:extLst>
              <a:ext uri="{FF2B5EF4-FFF2-40B4-BE49-F238E27FC236}">
                <a16:creationId xmlns:a16="http://schemas.microsoft.com/office/drawing/2014/main" id="{CDE96C91-A289-4C44-971B-1EB5C1AFA07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40B817B-7A8B-4382-9BE8-98EDF46D981B}"/>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5" name="Footer Placeholder 4">
            <a:extLst>
              <a:ext uri="{FF2B5EF4-FFF2-40B4-BE49-F238E27FC236}">
                <a16:creationId xmlns:a16="http://schemas.microsoft.com/office/drawing/2014/main" id="{2A2AAFDE-76C6-4F0F-8067-7BF0705C5E60}"/>
              </a:ext>
            </a:extLst>
          </p:cNvPr>
          <p:cNvSpPr>
            <a:spLocks noGrp="1"/>
          </p:cNvSpPr>
          <p:nvPr>
            <p:ph type="ftr" sz="quarter" idx="11"/>
          </p:nvPr>
        </p:nvSpPr>
        <p:spPr/>
        <p:txBody>
          <a:bodyPr/>
          <a:lstStyle/>
          <a:p>
            <a:endParaRPr lang="he-IL"/>
          </a:p>
        </p:txBody>
      </p:sp>
      <p:sp>
        <p:nvSpPr>
          <p:cNvPr id="6" name="Slide Number Placeholder 5">
            <a:extLst>
              <a:ext uri="{FF2B5EF4-FFF2-40B4-BE49-F238E27FC236}">
                <a16:creationId xmlns:a16="http://schemas.microsoft.com/office/drawing/2014/main" id="{47DDF177-B3AB-4D67-B409-7959C18A9174}"/>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844509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F17C2-475F-4774-9200-3BB5773B1BF9}"/>
              </a:ext>
            </a:extLst>
          </p:cNvPr>
          <p:cNvSpPr>
            <a:spLocks noGrp="1"/>
          </p:cNvSpPr>
          <p:nvPr>
            <p:ph type="title"/>
          </p:nvPr>
        </p:nvSpPr>
        <p:spPr/>
        <p:txBody>
          <a:bodyPr/>
          <a:lstStyle/>
          <a:p>
            <a:r>
              <a:rPr lang="en-US"/>
              <a:t>Click to edit Master title style</a:t>
            </a:r>
            <a:endParaRPr lang="he-IL"/>
          </a:p>
        </p:txBody>
      </p:sp>
      <p:sp>
        <p:nvSpPr>
          <p:cNvPr id="3" name="Content Placeholder 2">
            <a:extLst>
              <a:ext uri="{FF2B5EF4-FFF2-40B4-BE49-F238E27FC236}">
                <a16:creationId xmlns:a16="http://schemas.microsoft.com/office/drawing/2014/main" id="{263456FB-C0AC-4C92-B624-81DA27C13F3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Content Placeholder 3">
            <a:extLst>
              <a:ext uri="{FF2B5EF4-FFF2-40B4-BE49-F238E27FC236}">
                <a16:creationId xmlns:a16="http://schemas.microsoft.com/office/drawing/2014/main" id="{CD659651-8765-4BAE-ABE5-B4BDF91AB17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Date Placeholder 4">
            <a:extLst>
              <a:ext uri="{FF2B5EF4-FFF2-40B4-BE49-F238E27FC236}">
                <a16:creationId xmlns:a16="http://schemas.microsoft.com/office/drawing/2014/main" id="{1FFA980B-E9EE-4394-B527-B8A6BF048968}"/>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6" name="Footer Placeholder 5">
            <a:extLst>
              <a:ext uri="{FF2B5EF4-FFF2-40B4-BE49-F238E27FC236}">
                <a16:creationId xmlns:a16="http://schemas.microsoft.com/office/drawing/2014/main" id="{7FAE1C85-FC28-4E1A-9141-BAB0CFD2469A}"/>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EF75859F-CFC4-4212-B014-3F0EDAA5FDA3}"/>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10471979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241BAE-7E51-4E82-88D1-BA0C7E517187}"/>
              </a:ext>
            </a:extLst>
          </p:cNvPr>
          <p:cNvSpPr>
            <a:spLocks noGrp="1"/>
          </p:cNvSpPr>
          <p:nvPr>
            <p:ph type="title"/>
          </p:nvPr>
        </p:nvSpPr>
        <p:spPr>
          <a:xfrm>
            <a:off x="839788" y="365125"/>
            <a:ext cx="10515600" cy="1325563"/>
          </a:xfrm>
        </p:spPr>
        <p:txBody>
          <a:bodyPr/>
          <a:lstStyle/>
          <a:p>
            <a:r>
              <a:rPr lang="en-US"/>
              <a:t>Click to edit Master title style</a:t>
            </a:r>
            <a:endParaRPr lang="he-IL"/>
          </a:p>
        </p:txBody>
      </p:sp>
      <p:sp>
        <p:nvSpPr>
          <p:cNvPr id="3" name="Text Placeholder 2">
            <a:extLst>
              <a:ext uri="{FF2B5EF4-FFF2-40B4-BE49-F238E27FC236}">
                <a16:creationId xmlns:a16="http://schemas.microsoft.com/office/drawing/2014/main" id="{DF3332F8-F9EF-41CF-B3A9-332AE7D2E5B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1A62CEC-AFF4-479C-964E-4DCBEB81A9B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5" name="Text Placeholder 4">
            <a:extLst>
              <a:ext uri="{FF2B5EF4-FFF2-40B4-BE49-F238E27FC236}">
                <a16:creationId xmlns:a16="http://schemas.microsoft.com/office/drawing/2014/main" id="{6AC314C8-B19C-4F60-AF6C-8F50E3AADC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AA694EC-43A4-4BF2-A0DF-05A91F6F907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7" name="Date Placeholder 6">
            <a:extLst>
              <a:ext uri="{FF2B5EF4-FFF2-40B4-BE49-F238E27FC236}">
                <a16:creationId xmlns:a16="http://schemas.microsoft.com/office/drawing/2014/main" id="{C955E21C-52FC-4D1C-A6F4-058AD7FCA4FA}"/>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8" name="Footer Placeholder 7">
            <a:extLst>
              <a:ext uri="{FF2B5EF4-FFF2-40B4-BE49-F238E27FC236}">
                <a16:creationId xmlns:a16="http://schemas.microsoft.com/office/drawing/2014/main" id="{73B45E58-4D94-49A0-92D9-8288522BB47F}"/>
              </a:ext>
            </a:extLst>
          </p:cNvPr>
          <p:cNvSpPr>
            <a:spLocks noGrp="1"/>
          </p:cNvSpPr>
          <p:nvPr>
            <p:ph type="ftr" sz="quarter" idx="11"/>
          </p:nvPr>
        </p:nvSpPr>
        <p:spPr/>
        <p:txBody>
          <a:bodyPr/>
          <a:lstStyle/>
          <a:p>
            <a:endParaRPr lang="he-IL"/>
          </a:p>
        </p:txBody>
      </p:sp>
      <p:sp>
        <p:nvSpPr>
          <p:cNvPr id="9" name="Slide Number Placeholder 8">
            <a:extLst>
              <a:ext uri="{FF2B5EF4-FFF2-40B4-BE49-F238E27FC236}">
                <a16:creationId xmlns:a16="http://schemas.microsoft.com/office/drawing/2014/main" id="{27AC1D66-7267-4522-B261-8345264FE26A}"/>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1531427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81E46D-F61A-40F8-8B31-F12B9EDACD17}"/>
              </a:ext>
            </a:extLst>
          </p:cNvPr>
          <p:cNvSpPr>
            <a:spLocks noGrp="1"/>
          </p:cNvSpPr>
          <p:nvPr>
            <p:ph type="title"/>
          </p:nvPr>
        </p:nvSpPr>
        <p:spPr/>
        <p:txBody>
          <a:bodyPr/>
          <a:lstStyle/>
          <a:p>
            <a:r>
              <a:rPr lang="en-US"/>
              <a:t>Click to edit Master title style</a:t>
            </a:r>
            <a:endParaRPr lang="he-IL"/>
          </a:p>
        </p:txBody>
      </p:sp>
      <p:sp>
        <p:nvSpPr>
          <p:cNvPr id="3" name="Date Placeholder 2">
            <a:extLst>
              <a:ext uri="{FF2B5EF4-FFF2-40B4-BE49-F238E27FC236}">
                <a16:creationId xmlns:a16="http://schemas.microsoft.com/office/drawing/2014/main" id="{7A24909F-813E-4AFB-8814-A1311102D028}"/>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4" name="Footer Placeholder 3">
            <a:extLst>
              <a:ext uri="{FF2B5EF4-FFF2-40B4-BE49-F238E27FC236}">
                <a16:creationId xmlns:a16="http://schemas.microsoft.com/office/drawing/2014/main" id="{A93FD6C2-EFA0-432F-96A8-8678FB601240}"/>
              </a:ext>
            </a:extLst>
          </p:cNvPr>
          <p:cNvSpPr>
            <a:spLocks noGrp="1"/>
          </p:cNvSpPr>
          <p:nvPr>
            <p:ph type="ftr" sz="quarter" idx="11"/>
          </p:nvPr>
        </p:nvSpPr>
        <p:spPr/>
        <p:txBody>
          <a:bodyPr/>
          <a:lstStyle/>
          <a:p>
            <a:endParaRPr lang="he-IL"/>
          </a:p>
        </p:txBody>
      </p:sp>
      <p:sp>
        <p:nvSpPr>
          <p:cNvPr id="5" name="Slide Number Placeholder 4">
            <a:extLst>
              <a:ext uri="{FF2B5EF4-FFF2-40B4-BE49-F238E27FC236}">
                <a16:creationId xmlns:a16="http://schemas.microsoft.com/office/drawing/2014/main" id="{77A83B82-DB09-4978-BE1F-A319013CA13F}"/>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370283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8A22C64-95D9-4C66-A008-AC244BD22D28}"/>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3" name="Footer Placeholder 2">
            <a:extLst>
              <a:ext uri="{FF2B5EF4-FFF2-40B4-BE49-F238E27FC236}">
                <a16:creationId xmlns:a16="http://schemas.microsoft.com/office/drawing/2014/main" id="{59ECF0B7-0DC5-47A3-AFCB-AAD92BDE1094}"/>
              </a:ext>
            </a:extLst>
          </p:cNvPr>
          <p:cNvSpPr>
            <a:spLocks noGrp="1"/>
          </p:cNvSpPr>
          <p:nvPr>
            <p:ph type="ftr" sz="quarter" idx="11"/>
          </p:nvPr>
        </p:nvSpPr>
        <p:spPr/>
        <p:txBody>
          <a:bodyPr/>
          <a:lstStyle/>
          <a:p>
            <a:endParaRPr lang="he-IL"/>
          </a:p>
        </p:txBody>
      </p:sp>
      <p:sp>
        <p:nvSpPr>
          <p:cNvPr id="4" name="Slide Number Placeholder 3">
            <a:extLst>
              <a:ext uri="{FF2B5EF4-FFF2-40B4-BE49-F238E27FC236}">
                <a16:creationId xmlns:a16="http://schemas.microsoft.com/office/drawing/2014/main" id="{09CA0F2E-DA53-47C0-8145-CE69AA5453CC}"/>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39511047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66859E-CADF-4593-ABE0-30B999420F3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Content Placeholder 2">
            <a:extLst>
              <a:ext uri="{FF2B5EF4-FFF2-40B4-BE49-F238E27FC236}">
                <a16:creationId xmlns:a16="http://schemas.microsoft.com/office/drawing/2014/main" id="{CD5A85DF-447D-46C6-BBDF-9FBD81BDF0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Text Placeholder 3">
            <a:extLst>
              <a:ext uri="{FF2B5EF4-FFF2-40B4-BE49-F238E27FC236}">
                <a16:creationId xmlns:a16="http://schemas.microsoft.com/office/drawing/2014/main" id="{29763B23-3EC4-4BAA-8538-BD13ED341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AF98C7-EE74-49B4-A58F-DD071AED7D78}"/>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6" name="Footer Placeholder 5">
            <a:extLst>
              <a:ext uri="{FF2B5EF4-FFF2-40B4-BE49-F238E27FC236}">
                <a16:creationId xmlns:a16="http://schemas.microsoft.com/office/drawing/2014/main" id="{F1AFCA8F-BC88-436E-B3C3-A1E50D9CE153}"/>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77C0D57A-FDEF-4774-90C2-2E72089F617B}"/>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399260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D3117-ECED-4A8C-AA98-C9C114FCA16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he-IL"/>
          </a:p>
        </p:txBody>
      </p:sp>
      <p:sp>
        <p:nvSpPr>
          <p:cNvPr id="3" name="Picture Placeholder 2">
            <a:extLst>
              <a:ext uri="{FF2B5EF4-FFF2-40B4-BE49-F238E27FC236}">
                <a16:creationId xmlns:a16="http://schemas.microsoft.com/office/drawing/2014/main" id="{ED8A2CAA-0F3E-427B-AE5B-471205C1221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a:extLst>
              <a:ext uri="{FF2B5EF4-FFF2-40B4-BE49-F238E27FC236}">
                <a16:creationId xmlns:a16="http://schemas.microsoft.com/office/drawing/2014/main" id="{31C6939A-B97F-4BA5-AA63-04D4320BF1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DBEB4E6-CDCD-499A-B5D0-1C353E3F2154}"/>
              </a:ext>
            </a:extLst>
          </p:cNvPr>
          <p:cNvSpPr>
            <a:spLocks noGrp="1"/>
          </p:cNvSpPr>
          <p:nvPr>
            <p:ph type="dt" sz="half" idx="10"/>
          </p:nvPr>
        </p:nvSpPr>
        <p:spPr/>
        <p:txBody>
          <a:bodyPr/>
          <a:lstStyle/>
          <a:p>
            <a:fld id="{E7472882-5568-43B3-9F61-F4911C939620}" type="datetimeFigureOut">
              <a:rPr lang="he-IL" smtClean="0"/>
              <a:t>כ"ו/סיון/תשפ"א</a:t>
            </a:fld>
            <a:endParaRPr lang="he-IL"/>
          </a:p>
        </p:txBody>
      </p:sp>
      <p:sp>
        <p:nvSpPr>
          <p:cNvPr id="6" name="Footer Placeholder 5">
            <a:extLst>
              <a:ext uri="{FF2B5EF4-FFF2-40B4-BE49-F238E27FC236}">
                <a16:creationId xmlns:a16="http://schemas.microsoft.com/office/drawing/2014/main" id="{C813855B-B268-47E6-861C-3F12F0C1AFE9}"/>
              </a:ext>
            </a:extLst>
          </p:cNvPr>
          <p:cNvSpPr>
            <a:spLocks noGrp="1"/>
          </p:cNvSpPr>
          <p:nvPr>
            <p:ph type="ftr" sz="quarter" idx="11"/>
          </p:nvPr>
        </p:nvSpPr>
        <p:spPr/>
        <p:txBody>
          <a:bodyPr/>
          <a:lstStyle/>
          <a:p>
            <a:endParaRPr lang="he-IL"/>
          </a:p>
        </p:txBody>
      </p:sp>
      <p:sp>
        <p:nvSpPr>
          <p:cNvPr id="7" name="Slide Number Placeholder 6">
            <a:extLst>
              <a:ext uri="{FF2B5EF4-FFF2-40B4-BE49-F238E27FC236}">
                <a16:creationId xmlns:a16="http://schemas.microsoft.com/office/drawing/2014/main" id="{4396F692-86AB-4FF6-8318-CD2416B838D1}"/>
              </a:ext>
            </a:extLst>
          </p:cNvPr>
          <p:cNvSpPr>
            <a:spLocks noGrp="1"/>
          </p:cNvSpPr>
          <p:nvPr>
            <p:ph type="sldNum" sz="quarter" idx="12"/>
          </p:nvPr>
        </p:nvSpPr>
        <p:spPr/>
        <p:txBody>
          <a:bodyPr/>
          <a:lstStyle/>
          <a:p>
            <a:fld id="{020B7C77-2624-4CB0-89CA-940FCF1CF7B3}" type="slidenum">
              <a:rPr lang="he-IL" smtClean="0"/>
              <a:t>‹#›</a:t>
            </a:fld>
            <a:endParaRPr lang="he-IL"/>
          </a:p>
        </p:txBody>
      </p:sp>
    </p:spTree>
    <p:extLst>
      <p:ext uri="{BB962C8B-B14F-4D97-AF65-F5344CB8AC3E}">
        <p14:creationId xmlns:p14="http://schemas.microsoft.com/office/powerpoint/2010/main" val="4017810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FBC65A7-E302-4C2A-80DC-CCB75083A6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he-IL"/>
          </a:p>
        </p:txBody>
      </p:sp>
      <p:sp>
        <p:nvSpPr>
          <p:cNvPr id="3" name="Text Placeholder 2">
            <a:extLst>
              <a:ext uri="{FF2B5EF4-FFF2-40B4-BE49-F238E27FC236}">
                <a16:creationId xmlns:a16="http://schemas.microsoft.com/office/drawing/2014/main" id="{E8CF199D-8FE0-4EF9-B782-E3CA791DB07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he-IL"/>
          </a:p>
        </p:txBody>
      </p:sp>
      <p:sp>
        <p:nvSpPr>
          <p:cNvPr id="4" name="Date Placeholder 3">
            <a:extLst>
              <a:ext uri="{FF2B5EF4-FFF2-40B4-BE49-F238E27FC236}">
                <a16:creationId xmlns:a16="http://schemas.microsoft.com/office/drawing/2014/main" id="{2363DFD6-3AEB-420B-81E5-B72EA1174A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472882-5568-43B3-9F61-F4911C939620}" type="datetimeFigureOut">
              <a:rPr lang="he-IL" smtClean="0"/>
              <a:t>כ"ו/סיון/תשפ"א</a:t>
            </a:fld>
            <a:endParaRPr lang="he-IL"/>
          </a:p>
        </p:txBody>
      </p:sp>
      <p:sp>
        <p:nvSpPr>
          <p:cNvPr id="5" name="Footer Placeholder 4">
            <a:extLst>
              <a:ext uri="{FF2B5EF4-FFF2-40B4-BE49-F238E27FC236}">
                <a16:creationId xmlns:a16="http://schemas.microsoft.com/office/drawing/2014/main" id="{67015398-8EAF-4D79-94F7-0DB4A368B0E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e-IL"/>
          </a:p>
        </p:txBody>
      </p:sp>
      <p:sp>
        <p:nvSpPr>
          <p:cNvPr id="6" name="Slide Number Placeholder 5">
            <a:extLst>
              <a:ext uri="{FF2B5EF4-FFF2-40B4-BE49-F238E27FC236}">
                <a16:creationId xmlns:a16="http://schemas.microsoft.com/office/drawing/2014/main" id="{235C3BB2-5574-40FF-9DC7-0B5263E1410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0B7C77-2624-4CB0-89CA-940FCF1CF7B3}" type="slidenum">
              <a:rPr lang="he-IL" smtClean="0"/>
              <a:t>‹#›</a:t>
            </a:fld>
            <a:endParaRPr lang="he-IL"/>
          </a:p>
        </p:txBody>
      </p:sp>
    </p:spTree>
    <p:extLst>
      <p:ext uri="{BB962C8B-B14F-4D97-AF65-F5344CB8AC3E}">
        <p14:creationId xmlns:p14="http://schemas.microsoft.com/office/powerpoint/2010/main" val="36165667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e-I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AFE499-98BB-4FDC-BE18-2B895D277AFB}"/>
              </a:ext>
            </a:extLst>
          </p:cNvPr>
          <p:cNvSpPr>
            <a:spLocks noGrp="1"/>
          </p:cNvSpPr>
          <p:nvPr>
            <p:ph type="ctrTitle"/>
          </p:nvPr>
        </p:nvSpPr>
        <p:spPr/>
        <p:txBody>
          <a:bodyPr/>
          <a:lstStyle/>
          <a:p>
            <a:r>
              <a:rPr lang="he-IL" dirty="0"/>
              <a:t>מילי לא ממסרן לשליח</a:t>
            </a:r>
          </a:p>
        </p:txBody>
      </p:sp>
      <p:sp>
        <p:nvSpPr>
          <p:cNvPr id="3" name="Subtitle 2">
            <a:extLst>
              <a:ext uri="{FF2B5EF4-FFF2-40B4-BE49-F238E27FC236}">
                <a16:creationId xmlns:a16="http://schemas.microsoft.com/office/drawing/2014/main" id="{3EE0320A-D081-4E3D-9529-FE0515FA82BC}"/>
              </a:ext>
            </a:extLst>
          </p:cNvPr>
          <p:cNvSpPr>
            <a:spLocks noGrp="1"/>
          </p:cNvSpPr>
          <p:nvPr>
            <p:ph type="subTitle" idx="1"/>
          </p:nvPr>
        </p:nvSpPr>
        <p:spPr/>
        <p:txBody>
          <a:bodyPr/>
          <a:lstStyle/>
          <a:p>
            <a:endParaRPr lang="he-IL"/>
          </a:p>
        </p:txBody>
      </p:sp>
    </p:spTree>
    <p:extLst>
      <p:ext uri="{BB962C8B-B14F-4D97-AF65-F5344CB8AC3E}">
        <p14:creationId xmlns:p14="http://schemas.microsoft.com/office/powerpoint/2010/main" val="64988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E7F7-0873-408B-AB1F-17159BC0C030}"/>
              </a:ext>
            </a:extLst>
          </p:cNvPr>
          <p:cNvSpPr>
            <a:spLocks noGrp="1"/>
          </p:cNvSpPr>
          <p:nvPr>
            <p:ph type="title"/>
          </p:nvPr>
        </p:nvSpPr>
        <p:spPr/>
        <p:txBody>
          <a:bodyPr/>
          <a:lstStyle/>
          <a:p>
            <a:pPr algn="r" rtl="1"/>
            <a:r>
              <a:rPr lang="he-IL" dirty="0"/>
              <a:t> היקף הדין של "מילי לא ממסרן לשליח" </a:t>
            </a:r>
          </a:p>
        </p:txBody>
      </p:sp>
      <p:graphicFrame>
        <p:nvGraphicFramePr>
          <p:cNvPr id="4" name="Content Placeholder 3">
            <a:extLst>
              <a:ext uri="{FF2B5EF4-FFF2-40B4-BE49-F238E27FC236}">
                <a16:creationId xmlns:a16="http://schemas.microsoft.com/office/drawing/2014/main" id="{BB1C73EA-ADB3-4BE4-82CF-B36975AD737B}"/>
              </a:ext>
            </a:extLst>
          </p:cNvPr>
          <p:cNvGraphicFramePr>
            <a:graphicFrameLocks noGrp="1"/>
          </p:cNvGraphicFramePr>
          <p:nvPr>
            <p:ph idx="1"/>
            <p:extLst>
              <p:ext uri="{D42A27DB-BD31-4B8C-83A1-F6EECF244321}">
                <p14:modId xmlns:p14="http://schemas.microsoft.com/office/powerpoint/2010/main" val="225582257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563182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BA101A-676E-46CB-8DAF-C5BE8B74D179}"/>
              </a:ext>
            </a:extLst>
          </p:cNvPr>
          <p:cNvSpPr>
            <a:spLocks noGrp="1"/>
          </p:cNvSpPr>
          <p:nvPr>
            <p:ph type="title"/>
          </p:nvPr>
        </p:nvSpPr>
        <p:spPr/>
        <p:txBody>
          <a:bodyPr/>
          <a:lstStyle/>
          <a:p>
            <a:pPr algn="r" rtl="1"/>
            <a:r>
              <a:rPr lang="he-IL" dirty="0"/>
              <a:t>אופי הדין- אם אין שליח עושה שליח במילי, למה? </a:t>
            </a:r>
          </a:p>
        </p:txBody>
      </p:sp>
      <p:graphicFrame>
        <p:nvGraphicFramePr>
          <p:cNvPr id="4" name="Content Placeholder 3">
            <a:extLst>
              <a:ext uri="{FF2B5EF4-FFF2-40B4-BE49-F238E27FC236}">
                <a16:creationId xmlns:a16="http://schemas.microsoft.com/office/drawing/2014/main" id="{BD6C4909-8C3D-4848-8180-036385289ACF}"/>
              </a:ext>
            </a:extLst>
          </p:cNvPr>
          <p:cNvGraphicFramePr>
            <a:graphicFrameLocks noGrp="1"/>
          </p:cNvGraphicFramePr>
          <p:nvPr>
            <p:ph idx="1"/>
            <p:extLst>
              <p:ext uri="{D42A27DB-BD31-4B8C-83A1-F6EECF244321}">
                <p14:modId xmlns:p14="http://schemas.microsoft.com/office/powerpoint/2010/main" val="2867854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24580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B03B9A-43FD-4964-B3C0-7823E811BD09}"/>
              </a:ext>
            </a:extLst>
          </p:cNvPr>
          <p:cNvSpPr>
            <a:spLocks noGrp="1"/>
          </p:cNvSpPr>
          <p:nvPr>
            <p:ph type="title"/>
          </p:nvPr>
        </p:nvSpPr>
        <p:spPr/>
        <p:txBody>
          <a:bodyPr/>
          <a:lstStyle/>
          <a:p>
            <a:pPr algn="r" rtl="1"/>
            <a:r>
              <a:rPr lang="he-IL" dirty="0"/>
              <a:t>מילי- רש"י</a:t>
            </a:r>
          </a:p>
        </p:txBody>
      </p:sp>
      <p:sp>
        <p:nvSpPr>
          <p:cNvPr id="3" name="Content Placeholder 2">
            <a:extLst>
              <a:ext uri="{FF2B5EF4-FFF2-40B4-BE49-F238E27FC236}">
                <a16:creationId xmlns:a16="http://schemas.microsoft.com/office/drawing/2014/main" id="{B02B01D4-C335-4BBA-9713-F9EC66082D57}"/>
              </a:ext>
            </a:extLst>
          </p:cNvPr>
          <p:cNvSpPr>
            <a:spLocks noGrp="1"/>
          </p:cNvSpPr>
          <p:nvPr>
            <p:ph idx="1"/>
          </p:nvPr>
        </p:nvSpPr>
        <p:spPr/>
        <p:txBody>
          <a:bodyPr/>
          <a:lstStyle/>
          <a:p>
            <a:pPr marL="0" indent="0" algn="r" rtl="1">
              <a:spcBef>
                <a:spcPts val="0"/>
              </a:spcBef>
              <a:buNone/>
            </a:pPr>
            <a:r>
              <a:rPr lang="he-IL" sz="1800" b="0" i="0" u="none" strike="noStrike" dirty="0">
                <a:solidFill>
                  <a:srgbClr val="000000"/>
                </a:solidFill>
                <a:effectLst/>
                <a:latin typeface="Arial" panose="020B0604020202020204" pitchFamily="34" charset="0"/>
              </a:rPr>
              <a:t>רש"י גיטין </a:t>
            </a:r>
            <a:r>
              <a:rPr lang="he-IL" sz="1800" b="0" i="0" u="none" strike="noStrike" dirty="0" err="1">
                <a:solidFill>
                  <a:srgbClr val="000000"/>
                </a:solidFill>
                <a:effectLst/>
                <a:latin typeface="Arial" panose="020B0604020202020204" pitchFamily="34" charset="0"/>
              </a:rPr>
              <a:t>כט</a:t>
            </a:r>
            <a:r>
              <a:rPr lang="he-IL" sz="1800" b="0" i="0" u="none" strike="noStrike" dirty="0">
                <a:solidFill>
                  <a:srgbClr val="000000"/>
                </a:solidFill>
                <a:effectLst/>
                <a:latin typeface="Arial" panose="020B0604020202020204" pitchFamily="34" charset="0"/>
              </a:rPr>
              <a:t> עמוד א</a:t>
            </a:r>
          </a:p>
          <a:p>
            <a:pPr marL="0" indent="0" algn="r" rtl="1">
              <a:spcBef>
                <a:spcPts val="0"/>
              </a:spcBef>
              <a:buNone/>
            </a:pPr>
            <a:r>
              <a:rPr lang="he-IL" sz="1800" b="0" i="0" u="none" strike="noStrike" dirty="0">
                <a:solidFill>
                  <a:srgbClr val="000000"/>
                </a:solidFill>
                <a:effectLst/>
                <a:latin typeface="Arial" panose="020B0604020202020204" pitchFamily="34" charset="0"/>
              </a:rPr>
              <a:t>רבא אמר - </a:t>
            </a:r>
            <a:r>
              <a:rPr lang="he-IL" sz="1800" b="1" i="0" u="none" strike="noStrike" dirty="0">
                <a:solidFill>
                  <a:srgbClr val="000000"/>
                </a:solidFill>
                <a:effectLst/>
                <a:latin typeface="Arial" panose="020B0604020202020204" pitchFamily="34" charset="0"/>
              </a:rPr>
              <a:t>התם היינו טעמא דלא משוו שליח שלא מסר להם אלא דברים ואין בדברים </a:t>
            </a:r>
            <a:r>
              <a:rPr lang="he-IL" sz="1800" b="1" i="0" u="none" strike="noStrike" dirty="0" err="1">
                <a:solidFill>
                  <a:srgbClr val="000000"/>
                </a:solidFill>
                <a:effectLst/>
                <a:latin typeface="Arial" panose="020B0604020202020204" pitchFamily="34" charset="0"/>
              </a:rPr>
              <a:t>כח</a:t>
            </a:r>
            <a:r>
              <a:rPr lang="he-IL" sz="1800" b="1" i="0" u="none" strike="noStrike" dirty="0">
                <a:solidFill>
                  <a:srgbClr val="000000"/>
                </a:solidFill>
                <a:effectLst/>
                <a:latin typeface="Arial" panose="020B0604020202020204" pitchFamily="34" charset="0"/>
              </a:rPr>
              <a:t> להיות חוזרים ונמסרים לאחר אבל גט דאית ביה </a:t>
            </a:r>
            <a:r>
              <a:rPr lang="he-IL" sz="1800" b="1" i="0" u="none" strike="noStrike" dirty="0" err="1">
                <a:solidFill>
                  <a:srgbClr val="000000"/>
                </a:solidFill>
                <a:effectLst/>
                <a:latin typeface="Arial" panose="020B0604020202020204" pitchFamily="34" charset="0"/>
              </a:rPr>
              <a:t>מששא</a:t>
            </a:r>
            <a:r>
              <a:rPr lang="he-IL" sz="1800" b="1" i="0" u="none" strike="noStrike" dirty="0">
                <a:solidFill>
                  <a:srgbClr val="000000"/>
                </a:solidFill>
                <a:effectLst/>
                <a:latin typeface="Arial" panose="020B0604020202020204" pitchFamily="34" charset="0"/>
              </a:rPr>
              <a:t> חוזר ונמסר.</a:t>
            </a:r>
          </a:p>
          <a:p>
            <a:pPr marL="0" indent="0" algn="r" rtl="1">
              <a:spcBef>
                <a:spcPts val="0"/>
              </a:spcBef>
              <a:buNone/>
            </a:pPr>
            <a:endParaRPr lang="he-IL" sz="1800" b="1" dirty="0">
              <a:solidFill>
                <a:srgbClr val="000000"/>
              </a:solidFill>
              <a:latin typeface="Arial" panose="020B0604020202020204" pitchFamily="34" charset="0"/>
            </a:endParaRPr>
          </a:p>
          <a:p>
            <a:pPr marL="0" indent="0" algn="r" rtl="1">
              <a:spcBef>
                <a:spcPts val="0"/>
              </a:spcBef>
              <a:buNone/>
            </a:pPr>
            <a:endParaRPr lang="he-IL" sz="1800" b="1" dirty="0">
              <a:solidFill>
                <a:srgbClr val="000000"/>
              </a:solidFill>
              <a:latin typeface="Arial" panose="020B0604020202020204" pitchFamily="34" charset="0"/>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רש"י מסכת גיטין דף </a:t>
            </a:r>
            <a:r>
              <a:rPr lang="he-IL" sz="1800" b="0" i="0" u="none" strike="noStrike" dirty="0" err="1">
                <a:solidFill>
                  <a:srgbClr val="000000"/>
                </a:solidFill>
                <a:effectLst/>
                <a:latin typeface="Arial" panose="020B0604020202020204" pitchFamily="34" charset="0"/>
              </a:rPr>
              <a:t>סו</a:t>
            </a:r>
            <a:r>
              <a:rPr lang="he-IL" sz="1800" b="0" i="0" u="none" strike="noStrike" dirty="0">
                <a:solidFill>
                  <a:srgbClr val="000000"/>
                </a:solidFill>
                <a:effectLst/>
                <a:latin typeface="Arial" panose="020B0604020202020204" pitchFamily="34" charset="0"/>
              </a:rPr>
              <a:t> עמוד ב </a:t>
            </a:r>
            <a:endParaRPr lang="he-IL" b="0" dirty="0">
              <a:effectLst/>
            </a:endParaRPr>
          </a:p>
          <a:p>
            <a:pPr marL="0" indent="0" algn="r" rtl="1">
              <a:spcBef>
                <a:spcPts val="0"/>
              </a:spcBef>
              <a:buNone/>
            </a:pPr>
            <a:endParaRPr lang="he-IL" sz="1800" b="0" i="0" u="none" strike="noStrike" dirty="0">
              <a:solidFill>
                <a:srgbClr val="000000"/>
              </a:solidFill>
              <a:effectLst/>
              <a:latin typeface="Arial" panose="020B0604020202020204" pitchFamily="34" charset="0"/>
            </a:endParaRPr>
          </a:p>
          <a:p>
            <a:pPr marL="0" indent="0" algn="r" rtl="1">
              <a:spcBef>
                <a:spcPts val="0"/>
              </a:spcBef>
              <a:buNone/>
            </a:pPr>
            <a:r>
              <a:rPr lang="he-IL" sz="1800" b="0" i="0" u="none" strike="noStrike" dirty="0">
                <a:solidFill>
                  <a:srgbClr val="000000"/>
                </a:solidFill>
                <a:effectLst/>
                <a:latin typeface="Arial" panose="020B0604020202020204" pitchFamily="34" charset="0"/>
              </a:rPr>
              <a:t>אי </a:t>
            </a:r>
            <a:r>
              <a:rPr lang="he-IL" sz="1800" b="0" i="0" u="none" strike="noStrike" dirty="0" err="1">
                <a:solidFill>
                  <a:srgbClr val="000000"/>
                </a:solidFill>
                <a:effectLst/>
                <a:latin typeface="Arial" panose="020B0604020202020204" pitchFamily="34" charset="0"/>
              </a:rPr>
              <a:t>נימא</a:t>
            </a:r>
            <a:r>
              <a:rPr lang="he-IL" sz="1800" b="0" i="0" u="none" strike="noStrike" dirty="0">
                <a:solidFill>
                  <a:srgbClr val="000000"/>
                </a:solidFill>
                <a:effectLst/>
                <a:latin typeface="Arial" panose="020B0604020202020204" pitchFamily="34" charset="0"/>
              </a:rPr>
              <a:t> מילי אי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 וכשר </a:t>
            </a:r>
            <a:r>
              <a:rPr lang="he-IL" sz="1800" b="1" i="0" u="none" strike="noStrike" dirty="0">
                <a:solidFill>
                  <a:srgbClr val="000000"/>
                </a:solidFill>
                <a:effectLst/>
                <a:latin typeface="Arial" panose="020B0604020202020204" pitchFamily="34" charset="0"/>
              </a:rPr>
              <a:t>ודברים שנאמר לשליח זה אם יכול למוסרן לשליח אחר.</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אי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 ופסול </a:t>
            </a:r>
            <a:r>
              <a:rPr lang="he-IL" sz="1800" b="0" i="0" u="none" strike="noStrike" dirty="0" err="1">
                <a:solidFill>
                  <a:srgbClr val="000000"/>
                </a:solidFill>
                <a:effectLst/>
                <a:latin typeface="Arial" panose="020B0604020202020204" pitchFamily="34" charset="0"/>
              </a:rPr>
              <a:t>דהכא</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מילי בעלמא מסר להו ואינן </a:t>
            </a:r>
            <a:r>
              <a:rPr lang="he-IL" sz="1800" b="1" i="0" u="none" strike="noStrike" dirty="0" err="1">
                <a:solidFill>
                  <a:srgbClr val="000000"/>
                </a:solidFill>
                <a:effectLst/>
                <a:latin typeface="Arial" panose="020B0604020202020204" pitchFamily="34" charset="0"/>
              </a:rPr>
              <a:t>חוזרין</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ונמסרין</a:t>
            </a:r>
            <a:r>
              <a:rPr lang="he-IL" sz="1800" b="1" i="0" u="none" strike="noStrike" dirty="0">
                <a:solidFill>
                  <a:srgbClr val="000000"/>
                </a:solidFill>
                <a:effectLst/>
                <a:latin typeface="Arial" panose="020B0604020202020204" pitchFamily="34" charset="0"/>
              </a:rPr>
              <a:t> </a:t>
            </a:r>
            <a:r>
              <a:rPr lang="he-IL" sz="1800" b="0" i="0" u="none" strike="noStrike" dirty="0">
                <a:solidFill>
                  <a:srgbClr val="000000"/>
                </a:solidFill>
                <a:effectLst/>
                <a:latin typeface="Arial" panose="020B0604020202020204" pitchFamily="34" charset="0"/>
              </a:rPr>
              <a:t>לסופר ולא דמי למוסר גט </a:t>
            </a:r>
            <a:r>
              <a:rPr lang="he-IL" sz="1800" b="0" i="0" u="none" strike="noStrike" dirty="0" err="1">
                <a:solidFill>
                  <a:srgbClr val="000000"/>
                </a:solidFill>
                <a:effectLst/>
                <a:latin typeface="Arial" panose="020B0604020202020204" pitchFamily="34" charset="0"/>
              </a:rPr>
              <a:t>לשלוחו</a:t>
            </a:r>
            <a:r>
              <a:rPr lang="he-IL" sz="1800" b="0" i="0" u="none" strike="noStrike" dirty="0">
                <a:solidFill>
                  <a:srgbClr val="000000"/>
                </a:solidFill>
                <a:effectLst/>
                <a:latin typeface="Arial" panose="020B0604020202020204" pitchFamily="34" charset="0"/>
              </a:rPr>
              <a:t> שיכול לחזור ולעשות שליח אחר.</a:t>
            </a:r>
          </a:p>
          <a:p>
            <a:pPr marL="0" indent="0" algn="r" rtl="1">
              <a:buNone/>
            </a:pPr>
            <a:endParaRPr lang="he-IL" sz="1800" dirty="0">
              <a:solidFill>
                <a:srgbClr val="000000"/>
              </a:solidFill>
              <a:latin typeface="Arial" panose="020B0604020202020204" pitchFamily="34" charset="0"/>
            </a:endParaRPr>
          </a:p>
          <a:p>
            <a:pPr marL="0" indent="0" algn="r" rtl="1">
              <a:buNone/>
            </a:pPr>
            <a:r>
              <a:rPr lang="he-IL" sz="1800" b="0" i="0" u="none" strike="noStrike" dirty="0">
                <a:solidFill>
                  <a:srgbClr val="000000"/>
                </a:solidFill>
                <a:effectLst/>
                <a:latin typeface="Arial" panose="020B0604020202020204" pitchFamily="34" charset="0"/>
              </a:rPr>
              <a:t>והאמר שמואל </a:t>
            </a:r>
            <a:r>
              <a:rPr lang="he-IL" sz="1800" b="0" i="0" u="none" strike="noStrike" dirty="0" err="1">
                <a:solidFill>
                  <a:srgbClr val="000000"/>
                </a:solidFill>
                <a:effectLst/>
                <a:latin typeface="Arial" panose="020B0604020202020204" pitchFamily="34" charset="0"/>
              </a:rPr>
              <a:t>כו</a:t>
            </a:r>
            <a:r>
              <a:rPr lang="he-IL" sz="1800" b="0" i="0" u="none" strike="noStrike" dirty="0">
                <a:solidFill>
                  <a:srgbClr val="000000"/>
                </a:solidFill>
                <a:effectLst/>
                <a:latin typeface="Arial" panose="020B0604020202020204" pitchFamily="34" charset="0"/>
              </a:rPr>
              <a:t>' הלכה כר' יוסי - דמתני' וכיון </a:t>
            </a:r>
            <a:r>
              <a:rPr lang="he-IL" sz="1800" b="0" i="0" u="none" strike="noStrike" dirty="0" err="1">
                <a:solidFill>
                  <a:srgbClr val="000000"/>
                </a:solidFill>
                <a:effectLst/>
                <a:latin typeface="Arial" panose="020B0604020202020204" pitchFamily="34" charset="0"/>
              </a:rPr>
              <a:t>דפריש</a:t>
            </a:r>
            <a:r>
              <a:rPr lang="he-IL" sz="1800" b="0" i="0" u="none" strike="noStrike" dirty="0">
                <a:solidFill>
                  <a:srgbClr val="000000"/>
                </a:solidFill>
                <a:effectLst/>
                <a:latin typeface="Arial" panose="020B0604020202020204" pitchFamily="34" charset="0"/>
              </a:rPr>
              <a:t> שמואל טעמא </a:t>
            </a:r>
            <a:r>
              <a:rPr lang="he-IL" sz="1800" b="0" i="0" u="none" strike="noStrike" dirty="0" err="1">
                <a:solidFill>
                  <a:srgbClr val="000000"/>
                </a:solidFill>
                <a:effectLst/>
                <a:latin typeface="Arial" panose="020B0604020202020204" pitchFamily="34" charset="0"/>
              </a:rPr>
              <a:t>דר"י</a:t>
            </a:r>
            <a:r>
              <a:rPr lang="he-IL" sz="1800" b="0" i="0" u="none" strike="noStrike" dirty="0">
                <a:solidFill>
                  <a:srgbClr val="000000"/>
                </a:solidFill>
                <a:effectLst/>
                <a:latin typeface="Arial" panose="020B0604020202020204" pitchFamily="34" charset="0"/>
              </a:rPr>
              <a:t> משום </a:t>
            </a:r>
            <a:r>
              <a:rPr lang="he-IL" sz="1800" b="0" i="0" u="none" strike="noStrike" dirty="0" err="1">
                <a:solidFill>
                  <a:srgbClr val="000000"/>
                </a:solidFill>
                <a:effectLst/>
                <a:latin typeface="Arial" panose="020B0604020202020204" pitchFamily="34" charset="0"/>
              </a:rPr>
              <a:t>דמילי</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הוא היאך כשר הא מילי </a:t>
            </a:r>
            <a:r>
              <a:rPr lang="he-IL" sz="1800" b="0" i="0" u="none" strike="noStrike" dirty="0" err="1">
                <a:solidFill>
                  <a:srgbClr val="000000"/>
                </a:solidFill>
                <a:effectLst/>
                <a:latin typeface="Arial" panose="020B0604020202020204" pitchFamily="34" charset="0"/>
              </a:rPr>
              <a:t>נינהו</a:t>
            </a:r>
            <a:r>
              <a:rPr lang="he-IL" sz="1800" b="0" i="0" u="none" strike="noStrike" dirty="0">
                <a:solidFill>
                  <a:srgbClr val="000000"/>
                </a:solidFill>
                <a:effectLst/>
                <a:latin typeface="Arial" panose="020B0604020202020204" pitchFamily="34" charset="0"/>
              </a:rPr>
              <a:t> ומשני אי </a:t>
            </a:r>
            <a:r>
              <a:rPr lang="he-IL" sz="1800" b="0" i="0" u="none" strike="noStrike" dirty="0" err="1">
                <a:solidFill>
                  <a:srgbClr val="000000"/>
                </a:solidFill>
                <a:effectLst/>
                <a:latin typeface="Arial" panose="020B0604020202020204" pitchFamily="34" charset="0"/>
              </a:rPr>
              <a:t>הוה</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סבירא</a:t>
            </a:r>
            <a:r>
              <a:rPr lang="he-IL" sz="1800" b="0" i="0" u="none" strike="noStrike" dirty="0">
                <a:solidFill>
                  <a:srgbClr val="000000"/>
                </a:solidFill>
                <a:effectLst/>
                <a:latin typeface="Arial" panose="020B0604020202020204" pitchFamily="34" charset="0"/>
              </a:rPr>
              <a:t> לן ופשיטא לן </a:t>
            </a:r>
            <a:r>
              <a:rPr lang="he-IL" sz="1800" b="0" i="0" u="none" strike="noStrike" dirty="0" err="1">
                <a:solidFill>
                  <a:srgbClr val="000000"/>
                </a:solidFill>
                <a:effectLst/>
                <a:latin typeface="Arial" panose="020B0604020202020204" pitchFamily="34" charset="0"/>
              </a:rPr>
              <a:t>דכתובו</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דקאמר</a:t>
            </a:r>
            <a:r>
              <a:rPr lang="he-IL" sz="1800" b="0" i="0" u="none" strike="noStrike" dirty="0">
                <a:solidFill>
                  <a:srgbClr val="000000"/>
                </a:solidFill>
                <a:effectLst/>
                <a:latin typeface="Arial" panose="020B0604020202020204" pitchFamily="34" charset="0"/>
              </a:rPr>
              <a:t> לא הוי אלא כתב ידן </a:t>
            </a:r>
            <a:r>
              <a:rPr lang="he-IL" sz="1800" b="1" i="0" u="none" strike="noStrike" dirty="0">
                <a:solidFill>
                  <a:srgbClr val="000000"/>
                </a:solidFill>
                <a:effectLst/>
                <a:latin typeface="Arial" panose="020B0604020202020204" pitchFamily="34" charset="0"/>
              </a:rPr>
              <a:t>איכא </a:t>
            </a:r>
            <a:r>
              <a:rPr lang="he-IL" sz="1800" b="1" i="0" u="none" strike="noStrike" dirty="0" err="1">
                <a:solidFill>
                  <a:srgbClr val="000000"/>
                </a:solidFill>
                <a:effectLst/>
                <a:latin typeface="Arial" panose="020B0604020202020204" pitchFamily="34" charset="0"/>
              </a:rPr>
              <a:t>למימר</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דכתב</a:t>
            </a:r>
            <a:r>
              <a:rPr lang="he-IL" sz="1800" b="1" i="0" u="none" strike="noStrike" dirty="0">
                <a:solidFill>
                  <a:srgbClr val="000000"/>
                </a:solidFill>
                <a:effectLst/>
                <a:latin typeface="Arial" panose="020B0604020202020204" pitchFamily="34" charset="0"/>
              </a:rPr>
              <a:t> הגט </a:t>
            </a:r>
            <a:r>
              <a:rPr lang="he-IL" sz="1800" b="1" i="0" u="none" strike="noStrike" dirty="0" err="1">
                <a:solidFill>
                  <a:srgbClr val="000000"/>
                </a:solidFill>
                <a:effectLst/>
                <a:latin typeface="Arial" panose="020B0604020202020204" pitchFamily="34" charset="0"/>
              </a:rPr>
              <a:t>מדלא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קפיד</a:t>
            </a:r>
            <a:r>
              <a:rPr lang="he-IL" sz="1800" b="1" i="0" u="none" strike="noStrike" dirty="0">
                <a:solidFill>
                  <a:srgbClr val="000000"/>
                </a:solidFill>
                <a:effectLst/>
                <a:latin typeface="Arial" panose="020B0604020202020204" pitchFamily="34" charset="0"/>
              </a:rPr>
              <a:t> עליה נעשה כאומר אמרו לסופר ויכתוב </a:t>
            </a:r>
            <a:r>
              <a:rPr lang="he-IL" sz="1800" b="1" i="0" u="none" strike="noStrike" dirty="0" err="1">
                <a:solidFill>
                  <a:srgbClr val="000000"/>
                </a:solidFill>
                <a:effectLst/>
                <a:latin typeface="Arial" panose="020B0604020202020204" pitchFamily="34" charset="0"/>
              </a:rPr>
              <a:t>וקס"ד</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דמודה</a:t>
            </a:r>
            <a:r>
              <a:rPr lang="he-IL" sz="1800" b="1" i="0" u="none" strike="noStrike" dirty="0">
                <a:solidFill>
                  <a:srgbClr val="000000"/>
                </a:solidFill>
                <a:effectLst/>
                <a:latin typeface="Arial" panose="020B0604020202020204" pitchFamily="34" charset="0"/>
              </a:rPr>
              <a:t> רבי יוסי באומר אמרו</a:t>
            </a:r>
            <a:r>
              <a:rPr lang="he-IL" sz="1800" b="0" i="0" u="none" strike="noStrike" dirty="0">
                <a:solidFill>
                  <a:srgbClr val="000000"/>
                </a:solidFill>
                <a:effectLst/>
                <a:latin typeface="Arial" panose="020B0604020202020204" pitchFamily="34" charset="0"/>
              </a:rPr>
              <a:t>.</a:t>
            </a:r>
            <a:endParaRPr lang="he-IL" dirty="0">
              <a:effectLst/>
            </a:endParaRPr>
          </a:p>
        </p:txBody>
      </p:sp>
    </p:spTree>
    <p:extLst>
      <p:ext uri="{BB962C8B-B14F-4D97-AF65-F5344CB8AC3E}">
        <p14:creationId xmlns:p14="http://schemas.microsoft.com/office/powerpoint/2010/main" val="2774235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5C0CDF05-6C53-4595-8A4B-3A1939ADC2E5}"/>
              </a:ext>
            </a:extLst>
          </p:cNvPr>
          <p:cNvGraphicFramePr>
            <a:graphicFrameLocks noGrp="1"/>
          </p:cNvGraphicFramePr>
          <p:nvPr>
            <p:ph idx="1"/>
            <p:extLst>
              <p:ext uri="{D42A27DB-BD31-4B8C-83A1-F6EECF244321}">
                <p14:modId xmlns:p14="http://schemas.microsoft.com/office/powerpoint/2010/main" val="5496213"/>
              </p:ext>
            </p:extLst>
          </p:nvPr>
        </p:nvGraphicFramePr>
        <p:xfrm>
          <a:off x="838200" y="381000"/>
          <a:ext cx="10515600" cy="6024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05379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2EB71-32F7-4921-AA6A-7D8D64036BC8}"/>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0AB0210-AB2D-42F6-A6DB-BA52EEEEB673}"/>
              </a:ext>
            </a:extLst>
          </p:cNvPr>
          <p:cNvSpPr>
            <a:spLocks noGrp="1"/>
          </p:cNvSpPr>
          <p:nvPr>
            <p:ph idx="1"/>
          </p:nvPr>
        </p:nvSpPr>
        <p:spPr/>
        <p:txBody>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תלמוד בבלי מסכת גיטין דף </a:t>
            </a:r>
            <a:r>
              <a:rPr lang="he-IL" sz="1800" b="0" i="0" u="none" strike="noStrike" dirty="0" err="1">
                <a:solidFill>
                  <a:srgbClr val="000000"/>
                </a:solidFill>
                <a:effectLst/>
                <a:latin typeface="Arial" panose="020B0604020202020204" pitchFamily="34" charset="0"/>
              </a:rPr>
              <a:t>סו</a:t>
            </a:r>
            <a:r>
              <a:rPr lang="he-IL" sz="1800" b="0" i="0" u="none" strike="noStrike" dirty="0">
                <a:solidFill>
                  <a:srgbClr val="000000"/>
                </a:solidFill>
                <a:effectLst/>
                <a:latin typeface="Arial" panose="020B0604020202020204" pitchFamily="34" charset="0"/>
              </a:rPr>
              <a:t> עמוד ב </a:t>
            </a:r>
            <a:endParaRPr lang="he-IL" b="0" dirty="0">
              <a:effectLst/>
            </a:endParaRPr>
          </a:p>
          <a:p>
            <a:pPr marL="0" indent="0" algn="r" rtl="1">
              <a:buNone/>
            </a:pPr>
            <a:r>
              <a:rPr lang="he-IL" sz="1800" b="0" i="0" u="none" strike="noStrike" dirty="0" err="1">
                <a:solidFill>
                  <a:srgbClr val="000000"/>
                </a:solidFill>
                <a:effectLst/>
                <a:latin typeface="Arial" panose="020B0604020202020204" pitchFamily="34" charset="0"/>
              </a:rPr>
              <a:t>גמ</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א"ר</a:t>
            </a:r>
            <a:r>
              <a:rPr lang="he-IL" sz="1800" b="0" i="0" u="none" strike="noStrike" dirty="0">
                <a:solidFill>
                  <a:srgbClr val="000000"/>
                </a:solidFill>
                <a:effectLst/>
                <a:latin typeface="Arial" panose="020B0604020202020204" pitchFamily="34" charset="0"/>
              </a:rPr>
              <a:t> ירמיה בר אבא, שלחו ליה מבי רב לשמואל: ילמדנו רבינו, אמר לשנים כתבו ותנו גט לאשתי, ואמרו לסופר וכתב וחתמו הן, מהו? שלח להו: תצא, והדבר צריך תלמוד. מאי הדבר צריך תלמוד? </a:t>
            </a:r>
            <a:r>
              <a:rPr lang="he-IL" sz="1800" b="0" i="0" u="none" strike="noStrike" dirty="0" err="1">
                <a:solidFill>
                  <a:srgbClr val="000000"/>
                </a:solidFill>
                <a:effectLst/>
                <a:latin typeface="Arial" panose="020B0604020202020204" pitchFamily="34" charset="0"/>
              </a:rPr>
              <a:t>אילימא</a:t>
            </a:r>
            <a:r>
              <a:rPr lang="he-IL" sz="1800" b="0" i="0" u="none" strike="noStrike" dirty="0">
                <a:solidFill>
                  <a:srgbClr val="000000"/>
                </a:solidFill>
                <a:effectLst/>
                <a:latin typeface="Arial" panose="020B0604020202020204" pitchFamily="34" charset="0"/>
              </a:rPr>
              <a:t> משום </a:t>
            </a:r>
            <a:r>
              <a:rPr lang="he-IL" sz="1800" b="0" i="0" u="none" strike="noStrike" dirty="0" err="1">
                <a:solidFill>
                  <a:srgbClr val="000000"/>
                </a:solidFill>
                <a:effectLst/>
                <a:latin typeface="Arial" panose="020B0604020202020204" pitchFamily="34" charset="0"/>
              </a:rPr>
              <a:t>דהוו</a:t>
            </a:r>
            <a:r>
              <a:rPr lang="he-IL" sz="1800" b="0" i="0" u="none" strike="noStrike" dirty="0">
                <a:solidFill>
                  <a:srgbClr val="000000"/>
                </a:solidFill>
                <a:effectLst/>
                <a:latin typeface="Arial" panose="020B0604020202020204" pitchFamily="34" charset="0"/>
              </a:rPr>
              <a:t> להו מילי, ומספקא ליה: מילי אי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אי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a:t>
            </a:r>
            <a:r>
              <a:rPr lang="he-IL" sz="1800" b="1" i="0" u="none" strike="noStrike" dirty="0">
                <a:solidFill>
                  <a:srgbClr val="000000"/>
                </a:solidFill>
                <a:effectLst/>
                <a:latin typeface="Arial" panose="020B0604020202020204" pitchFamily="34" charset="0"/>
              </a:rPr>
              <a:t>והאמר שמואל, אמר רבי: הלכה כר' יוסי, </a:t>
            </a:r>
            <a:r>
              <a:rPr lang="he-IL" sz="1800" b="1" i="0" u="none" strike="noStrike" dirty="0" err="1">
                <a:solidFill>
                  <a:srgbClr val="000000"/>
                </a:solidFill>
                <a:effectLst/>
                <a:latin typeface="Arial" panose="020B0604020202020204" pitchFamily="34" charset="0"/>
              </a:rPr>
              <a:t>דאמר</a:t>
            </a:r>
            <a:r>
              <a:rPr lang="he-IL" sz="1800" b="1" i="0" u="none" strike="noStrike" dirty="0">
                <a:solidFill>
                  <a:srgbClr val="000000"/>
                </a:solidFill>
                <a:effectLst/>
                <a:latin typeface="Arial" panose="020B0604020202020204" pitchFamily="34" charset="0"/>
              </a:rPr>
              <a:t>: </a:t>
            </a:r>
            <a:r>
              <a:rPr lang="he-IL" sz="1800" b="1" i="0" u="sng" dirty="0">
                <a:solidFill>
                  <a:srgbClr val="000000"/>
                </a:solidFill>
                <a:effectLst/>
                <a:latin typeface="Arial" panose="020B0604020202020204" pitchFamily="34" charset="0"/>
              </a:rPr>
              <a:t>מילי לא </a:t>
            </a:r>
            <a:r>
              <a:rPr lang="he-IL" sz="1800" b="1" i="0" u="sng" dirty="0" err="1">
                <a:solidFill>
                  <a:srgbClr val="000000"/>
                </a:solidFill>
                <a:effectLst/>
                <a:latin typeface="Arial" panose="020B0604020202020204" pitchFamily="34" charset="0"/>
              </a:rPr>
              <a:t>מימסרן</a:t>
            </a:r>
            <a:r>
              <a:rPr lang="he-IL" sz="1800" b="1" i="0" u="sng" dirty="0">
                <a:solidFill>
                  <a:srgbClr val="000000"/>
                </a:solidFill>
                <a:effectLst/>
                <a:latin typeface="Arial" panose="020B0604020202020204" pitchFamily="34" charset="0"/>
              </a:rPr>
              <a:t> לשליח!</a:t>
            </a:r>
            <a:r>
              <a:rPr lang="he-IL" sz="1800" b="0" i="0" u="none" strike="noStrike" dirty="0">
                <a:solidFill>
                  <a:srgbClr val="000000"/>
                </a:solidFill>
                <a:effectLst/>
                <a:latin typeface="Arial" panose="020B0604020202020204" pitchFamily="34" charset="0"/>
              </a:rPr>
              <a:t> אלא לשמואל הא קא </a:t>
            </a:r>
            <a:r>
              <a:rPr lang="he-IL" sz="1800" b="0" i="0" u="none" strike="noStrike" dirty="0" err="1">
                <a:solidFill>
                  <a:srgbClr val="000000"/>
                </a:solidFill>
                <a:effectLst/>
                <a:latin typeface="Arial" panose="020B0604020202020204" pitchFamily="34" charset="0"/>
              </a:rPr>
              <a:t>מיבעיא</a:t>
            </a:r>
            <a:r>
              <a:rPr lang="he-IL" sz="1800" b="0" i="0" u="none" strike="noStrike" dirty="0">
                <a:solidFill>
                  <a:srgbClr val="000000"/>
                </a:solidFill>
                <a:effectLst/>
                <a:latin typeface="Arial" panose="020B0604020202020204" pitchFamily="34" charset="0"/>
              </a:rPr>
              <a:t> ליה: האי כתובו, אי כתב ידן אי כתב הגט. </a:t>
            </a:r>
            <a:r>
              <a:rPr lang="he-IL" sz="1800" b="0" i="0" u="none" strike="noStrike" dirty="0" err="1">
                <a:solidFill>
                  <a:srgbClr val="000000"/>
                </a:solidFill>
                <a:effectLst/>
                <a:latin typeface="Arial" panose="020B0604020202020204" pitchFamily="34" charset="0"/>
              </a:rPr>
              <a:t>ותיפשוט</a:t>
            </a:r>
            <a:r>
              <a:rPr lang="he-IL" sz="1800" b="0" i="0" u="none" strike="noStrike" dirty="0">
                <a:solidFill>
                  <a:srgbClr val="000000"/>
                </a:solidFill>
                <a:effectLst/>
                <a:latin typeface="Arial" panose="020B0604020202020204" pitchFamily="34" charset="0"/>
              </a:rPr>
              <a:t> ליה ממתני': אמר לשנים תנו גט לאשתי, או לשלשה כתבו גט ותנו לאשתי - הרי אלו יכתבו ויתנו! היא גופא קא </a:t>
            </a:r>
            <a:r>
              <a:rPr lang="he-IL" sz="1800" b="0" i="0" u="none" strike="noStrike" dirty="0" err="1">
                <a:solidFill>
                  <a:srgbClr val="000000"/>
                </a:solidFill>
                <a:effectLst/>
                <a:latin typeface="Arial" panose="020B0604020202020204" pitchFamily="34" charset="0"/>
              </a:rPr>
              <a:t>מיבעיא</a:t>
            </a:r>
            <a:r>
              <a:rPr lang="he-IL" sz="1800" b="0" i="0" u="none" strike="noStrike" dirty="0">
                <a:solidFill>
                  <a:srgbClr val="000000"/>
                </a:solidFill>
                <a:effectLst/>
                <a:latin typeface="Arial" panose="020B0604020202020204" pitchFamily="34" charset="0"/>
              </a:rPr>
              <a:t> ליה: כתובו, כתב ידן הוא או כתב הגט הוא. פשיטא </a:t>
            </a:r>
            <a:r>
              <a:rPr lang="he-IL" sz="1800" b="0" i="0" u="none" strike="noStrike" dirty="0" err="1">
                <a:solidFill>
                  <a:srgbClr val="000000"/>
                </a:solidFill>
                <a:effectLst/>
                <a:latin typeface="Arial" panose="020B0604020202020204" pitchFamily="34" charset="0"/>
              </a:rPr>
              <a:t>דכתב</a:t>
            </a:r>
            <a:r>
              <a:rPr lang="he-IL" sz="1800" b="0" i="0" u="none" strike="noStrike" dirty="0">
                <a:solidFill>
                  <a:srgbClr val="000000"/>
                </a:solidFill>
                <a:effectLst/>
                <a:latin typeface="Arial" panose="020B0604020202020204" pitchFamily="34" charset="0"/>
              </a:rPr>
              <a:t> הגט הוא! </a:t>
            </a:r>
            <a:r>
              <a:rPr lang="he-IL" sz="1800" b="0" i="0" u="none" strike="noStrike" dirty="0" err="1">
                <a:solidFill>
                  <a:srgbClr val="000000"/>
                </a:solidFill>
                <a:effectLst/>
                <a:latin typeface="Arial" panose="020B0604020202020204" pitchFamily="34" charset="0"/>
              </a:rPr>
              <a:t>דקתני</a:t>
            </a:r>
            <a:r>
              <a:rPr lang="he-IL" sz="1800" b="0" i="0" u="none" strike="noStrike" dirty="0">
                <a:solidFill>
                  <a:srgbClr val="000000"/>
                </a:solidFill>
                <a:effectLst/>
                <a:latin typeface="Arial" panose="020B0604020202020204" pitchFamily="34" charset="0"/>
              </a:rPr>
              <a:t> סיפא: אמר רבי יוסי, </a:t>
            </a:r>
            <a:r>
              <a:rPr lang="he-IL" sz="1800" b="0" i="0" u="none" strike="noStrike" dirty="0" err="1">
                <a:solidFill>
                  <a:srgbClr val="000000"/>
                </a:solidFill>
                <a:effectLst/>
                <a:latin typeface="Arial" panose="020B0604020202020204" pitchFamily="34" charset="0"/>
              </a:rPr>
              <a:t>נומינו</a:t>
            </a:r>
            <a:r>
              <a:rPr lang="he-IL" sz="1800" b="0" i="0" u="none" strike="noStrike" dirty="0">
                <a:solidFill>
                  <a:srgbClr val="000000"/>
                </a:solidFill>
                <a:effectLst/>
                <a:latin typeface="Arial" panose="020B0604020202020204" pitchFamily="34" charset="0"/>
              </a:rPr>
              <a:t> לשליח: אף אנו </a:t>
            </a:r>
            <a:r>
              <a:rPr lang="he-IL" sz="1800" b="0" i="0" u="none" strike="noStrike" dirty="0" err="1">
                <a:solidFill>
                  <a:srgbClr val="000000"/>
                </a:solidFill>
                <a:effectLst/>
                <a:latin typeface="Arial" panose="020B0604020202020204" pitchFamily="34" charset="0"/>
              </a:rPr>
              <a:t>מקובלין</a:t>
            </a:r>
            <a:r>
              <a:rPr lang="he-IL" sz="1800" b="0" i="0" u="none" strike="noStrike" dirty="0">
                <a:solidFill>
                  <a:srgbClr val="000000"/>
                </a:solidFill>
                <a:effectLst/>
                <a:latin typeface="Arial" panose="020B0604020202020204" pitchFamily="34" charset="0"/>
              </a:rPr>
              <a:t>, שאפי' אמר </a:t>
            </a:r>
            <a:r>
              <a:rPr lang="he-IL" sz="1800" b="0" i="0" u="none" strike="noStrike" dirty="0" err="1">
                <a:solidFill>
                  <a:srgbClr val="000000"/>
                </a:solidFill>
                <a:effectLst/>
                <a:latin typeface="Arial" panose="020B0604020202020204" pitchFamily="34" charset="0"/>
              </a:rPr>
              <a:t>לב"ד</a:t>
            </a:r>
            <a:r>
              <a:rPr lang="he-IL" sz="1800" b="0" i="0" u="none" strike="noStrike" dirty="0">
                <a:solidFill>
                  <a:srgbClr val="000000"/>
                </a:solidFill>
                <a:effectLst/>
                <a:latin typeface="Arial" panose="020B0604020202020204" pitchFamily="34" charset="0"/>
              </a:rPr>
              <a:t> הגדול שבירושלים תנו גט לאשתי - שילמדו ויכתבו ויתנו לה; אי אמרת </a:t>
            </a:r>
            <a:r>
              <a:rPr lang="he-IL" sz="1800" b="0" i="0" u="none" strike="noStrike" dirty="0" err="1">
                <a:solidFill>
                  <a:srgbClr val="000000"/>
                </a:solidFill>
                <a:effectLst/>
                <a:latin typeface="Arial" panose="020B0604020202020204" pitchFamily="34" charset="0"/>
              </a:rPr>
              <a:t>בשלמא</a:t>
            </a:r>
            <a:r>
              <a:rPr lang="he-IL" sz="1800" b="0" i="0" u="none" strike="noStrike" dirty="0">
                <a:solidFill>
                  <a:srgbClr val="000000"/>
                </a:solidFill>
                <a:effectLst/>
                <a:latin typeface="Arial" panose="020B0604020202020204" pitchFamily="34" charset="0"/>
              </a:rPr>
              <a:t> כתב הגט הוא - שפיר, אלא אי אמרת כתב ידן הוא, מי איכא בי </a:t>
            </a:r>
            <a:r>
              <a:rPr lang="he-IL" sz="1800" b="0" i="0" u="none" strike="noStrike" dirty="0" err="1">
                <a:solidFill>
                  <a:srgbClr val="000000"/>
                </a:solidFill>
                <a:effectLst/>
                <a:latin typeface="Arial" panose="020B0604020202020204" pitchFamily="34" charset="0"/>
              </a:rPr>
              <a:t>דינא</a:t>
            </a:r>
            <a:r>
              <a:rPr lang="he-IL" sz="1800" b="0" i="0" u="none" strike="noStrike" dirty="0">
                <a:solidFill>
                  <a:srgbClr val="000000"/>
                </a:solidFill>
                <a:effectLst/>
                <a:latin typeface="Arial" panose="020B0604020202020204" pitchFamily="34" charset="0"/>
              </a:rPr>
              <a:t> דלא ידעי מחתם חתימת </a:t>
            </a:r>
            <a:r>
              <a:rPr lang="he-IL" sz="1800" b="0" i="0" u="none" strike="noStrike" dirty="0" err="1">
                <a:solidFill>
                  <a:srgbClr val="000000"/>
                </a:solidFill>
                <a:effectLst/>
                <a:latin typeface="Arial" panose="020B0604020202020204" pitchFamily="34" charset="0"/>
              </a:rPr>
              <a:t>ידייהו</a:t>
            </a:r>
            <a:r>
              <a:rPr lang="he-IL" sz="1800" b="0" i="0" u="none" strike="noStrike" dirty="0">
                <a:solidFill>
                  <a:srgbClr val="000000"/>
                </a:solidFill>
                <a:effectLst/>
                <a:latin typeface="Arial" panose="020B0604020202020204" pitchFamily="34" charset="0"/>
              </a:rPr>
              <a:t>? אין, איכא בי </a:t>
            </a:r>
            <a:r>
              <a:rPr lang="he-IL" sz="1800" b="0" i="0" u="none" strike="noStrike" dirty="0" err="1">
                <a:solidFill>
                  <a:srgbClr val="000000"/>
                </a:solidFill>
                <a:effectLst/>
                <a:latin typeface="Arial" panose="020B0604020202020204" pitchFamily="34" charset="0"/>
              </a:rPr>
              <a:t>דינא</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חדתא</a:t>
            </a:r>
            <a:r>
              <a:rPr lang="he-IL" sz="1800" b="0" i="0" u="none" strike="noStrike" dirty="0">
                <a:solidFill>
                  <a:srgbClr val="000000"/>
                </a:solidFill>
                <a:effectLst/>
                <a:latin typeface="Arial" panose="020B0604020202020204" pitchFamily="34" charset="0"/>
              </a:rPr>
              <a:t>. ו</a:t>
            </a:r>
            <a:r>
              <a:rPr lang="he-IL" sz="1800" b="1" i="0" u="none" strike="noStrike" dirty="0">
                <a:solidFill>
                  <a:srgbClr val="000000"/>
                </a:solidFill>
                <a:effectLst/>
                <a:latin typeface="Arial" panose="020B0604020202020204" pitchFamily="34" charset="0"/>
              </a:rPr>
              <a:t>אי </a:t>
            </a:r>
            <a:r>
              <a:rPr lang="he-IL" sz="1800" b="1" i="0" u="none" strike="noStrike" dirty="0" err="1">
                <a:solidFill>
                  <a:srgbClr val="000000"/>
                </a:solidFill>
                <a:effectLst/>
                <a:latin typeface="Arial" panose="020B0604020202020204" pitchFamily="34" charset="0"/>
              </a:rPr>
              <a:t>סבירא</a:t>
            </a:r>
            <a:r>
              <a:rPr lang="he-IL" sz="1800" b="1" i="0" u="none" strike="noStrike" dirty="0">
                <a:solidFill>
                  <a:srgbClr val="000000"/>
                </a:solidFill>
                <a:effectLst/>
                <a:latin typeface="Arial" panose="020B0604020202020204" pitchFamily="34" charset="0"/>
              </a:rPr>
              <a:t> לן </a:t>
            </a:r>
            <a:r>
              <a:rPr lang="he-IL" sz="1800" b="1" i="0" u="none" strike="noStrike" dirty="0" err="1">
                <a:solidFill>
                  <a:srgbClr val="000000"/>
                </a:solidFill>
                <a:effectLst/>
                <a:latin typeface="Arial" panose="020B0604020202020204" pitchFamily="34" charset="0"/>
              </a:rPr>
              <a:t>דהאי</a:t>
            </a:r>
            <a:r>
              <a:rPr lang="he-IL" sz="1800" b="1" i="0" u="none" strike="noStrike" dirty="0">
                <a:solidFill>
                  <a:srgbClr val="000000"/>
                </a:solidFill>
                <a:effectLst/>
                <a:latin typeface="Arial" panose="020B0604020202020204" pitchFamily="34" charset="0"/>
              </a:rPr>
              <a:t> כתובו - כתב ידן הוא  {לחתום לעדות, ולא כתיבת הגט}, הא כתב הגט כשר {שהשליחים יאמרו לסופר לכתבו בשבילם}? והאמר שמואל, אמר רבי: הלכה כר' יוסי, </a:t>
            </a:r>
            <a:r>
              <a:rPr lang="he-IL" sz="1800" b="1" i="0" u="none" strike="noStrike" dirty="0" err="1">
                <a:solidFill>
                  <a:srgbClr val="000000"/>
                </a:solidFill>
                <a:effectLst/>
                <a:latin typeface="Arial" panose="020B0604020202020204" pitchFamily="34" charset="0"/>
              </a:rPr>
              <a:t>דאמר</a:t>
            </a:r>
            <a:r>
              <a:rPr lang="he-IL" sz="1800" b="1" i="0" u="none" strike="noStrike" dirty="0">
                <a:solidFill>
                  <a:srgbClr val="000000"/>
                </a:solidFill>
                <a:effectLst/>
                <a:latin typeface="Arial" panose="020B0604020202020204" pitchFamily="34" charset="0"/>
              </a:rPr>
              <a:t>: מילי לא </a:t>
            </a:r>
            <a:r>
              <a:rPr lang="he-IL" sz="1800" b="1" i="0" u="none" strike="noStrike" dirty="0" err="1">
                <a:solidFill>
                  <a:srgbClr val="000000"/>
                </a:solidFill>
                <a:effectLst/>
                <a:latin typeface="Arial" panose="020B0604020202020204" pitchFamily="34" charset="0"/>
              </a:rPr>
              <a:t>מימסרן</a:t>
            </a:r>
            <a:r>
              <a:rPr lang="he-IL" sz="1800" b="1" i="0" u="none" strike="noStrike" dirty="0">
                <a:solidFill>
                  <a:srgbClr val="000000"/>
                </a:solidFill>
                <a:effectLst/>
                <a:latin typeface="Arial" panose="020B0604020202020204" pitchFamily="34" charset="0"/>
              </a:rPr>
              <a:t> לשליח! אמרי: אי </a:t>
            </a:r>
            <a:r>
              <a:rPr lang="he-IL" sz="1800" b="1" i="0" u="none" strike="noStrike" dirty="0" err="1">
                <a:solidFill>
                  <a:srgbClr val="000000"/>
                </a:solidFill>
                <a:effectLst/>
                <a:latin typeface="Arial" panose="020B0604020202020204" pitchFamily="34" charset="0"/>
              </a:rPr>
              <a:t>סבירי</a:t>
            </a:r>
            <a:r>
              <a:rPr lang="he-IL" sz="1800" b="1" i="0" u="none" strike="noStrike" dirty="0">
                <a:solidFill>
                  <a:srgbClr val="000000"/>
                </a:solidFill>
                <a:effectLst/>
                <a:latin typeface="Arial" panose="020B0604020202020204" pitchFamily="34" charset="0"/>
              </a:rPr>
              <a:t> לן </a:t>
            </a:r>
            <a:r>
              <a:rPr lang="he-IL" sz="1800" b="1" i="0" u="none" strike="noStrike" dirty="0" err="1">
                <a:solidFill>
                  <a:srgbClr val="000000"/>
                </a:solidFill>
                <a:effectLst/>
                <a:latin typeface="Arial" panose="020B0604020202020204" pitchFamily="34" charset="0"/>
              </a:rPr>
              <a:t>דכתובו</a:t>
            </a:r>
            <a:r>
              <a:rPr lang="he-IL" sz="1800" b="1" i="0" u="none" strike="noStrike" dirty="0">
                <a:solidFill>
                  <a:srgbClr val="000000"/>
                </a:solidFill>
                <a:effectLst/>
                <a:latin typeface="Arial" panose="020B0604020202020204" pitchFamily="34" charset="0"/>
              </a:rPr>
              <a:t> - כתב ידן הוא, כתב הגט </a:t>
            </a:r>
            <a:r>
              <a:rPr lang="he-IL" sz="1800" b="1" i="0" u="sng" dirty="0">
                <a:solidFill>
                  <a:srgbClr val="000000"/>
                </a:solidFill>
                <a:effectLst/>
                <a:latin typeface="Arial" panose="020B0604020202020204" pitchFamily="34" charset="0"/>
              </a:rPr>
              <a:t>נעשה כאומר אמרו, ומודה ר' יוסי באומר אמרו</a:t>
            </a:r>
            <a:r>
              <a:rPr lang="he-IL" sz="1800" b="0" i="0" u="sng" dirty="0">
                <a:solidFill>
                  <a:srgbClr val="000000"/>
                </a:solidFill>
                <a:effectLst/>
                <a:latin typeface="Arial" panose="020B0604020202020204" pitchFamily="34" charset="0"/>
              </a:rPr>
              <a:t>.</a:t>
            </a:r>
            <a:r>
              <a:rPr lang="he-IL" sz="1800" b="0" i="0" u="none" strike="noStrike" dirty="0">
                <a:solidFill>
                  <a:srgbClr val="000000"/>
                </a:solidFill>
                <a:effectLst/>
                <a:latin typeface="Arial" panose="020B0604020202020204" pitchFamily="34" charset="0"/>
              </a:rPr>
              <a:t> </a:t>
            </a:r>
            <a:endParaRPr lang="he-IL" dirty="0"/>
          </a:p>
        </p:txBody>
      </p:sp>
    </p:spTree>
    <p:extLst>
      <p:ext uri="{BB962C8B-B14F-4D97-AF65-F5344CB8AC3E}">
        <p14:creationId xmlns:p14="http://schemas.microsoft.com/office/powerpoint/2010/main" val="7786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D8079-993F-4D7D-98EE-CFD760190129}"/>
              </a:ext>
            </a:extLst>
          </p:cNvPr>
          <p:cNvSpPr>
            <a:spLocks noGrp="1"/>
          </p:cNvSpPr>
          <p:nvPr>
            <p:ph type="title"/>
          </p:nvPr>
        </p:nvSpPr>
        <p:spPr/>
        <p:txBody>
          <a:bodyPr/>
          <a:lstStyle/>
          <a:p>
            <a:r>
              <a:rPr lang="en-US" dirty="0"/>
              <a:t>Isolation </a:t>
            </a:r>
            <a:r>
              <a:rPr lang="en-US"/>
              <a:t>of variables </a:t>
            </a:r>
            <a:endParaRPr lang="he-IL"/>
          </a:p>
        </p:txBody>
      </p:sp>
      <p:graphicFrame>
        <p:nvGraphicFramePr>
          <p:cNvPr id="4" name="Content Placeholder 3">
            <a:extLst>
              <a:ext uri="{FF2B5EF4-FFF2-40B4-BE49-F238E27FC236}">
                <a16:creationId xmlns:a16="http://schemas.microsoft.com/office/drawing/2014/main" id="{E2D7F69D-B114-4AD6-990F-0562D672BBF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10869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FD8079-993F-4D7D-98EE-CFD760190129}"/>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E2D7F69D-B114-4AD6-990F-0562D672BBFD}"/>
              </a:ext>
            </a:extLst>
          </p:cNvPr>
          <p:cNvGraphicFramePr>
            <a:graphicFrameLocks noGrp="1"/>
          </p:cNvGraphicFramePr>
          <p:nvPr>
            <p:ph idx="1"/>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2385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AE7F7-0873-408B-AB1F-17159BC0C030}"/>
              </a:ext>
            </a:extLst>
          </p:cNvPr>
          <p:cNvSpPr>
            <a:spLocks noGrp="1"/>
          </p:cNvSpPr>
          <p:nvPr>
            <p:ph type="title"/>
          </p:nvPr>
        </p:nvSpPr>
        <p:spPr/>
        <p:txBody>
          <a:bodyPr/>
          <a:lstStyle/>
          <a:p>
            <a:pPr algn="r" rtl="1"/>
            <a:r>
              <a:rPr lang="he-IL" dirty="0"/>
              <a:t> היקף הדין של "מילי לא ממסרן לשליח" </a:t>
            </a:r>
          </a:p>
        </p:txBody>
      </p:sp>
      <p:graphicFrame>
        <p:nvGraphicFramePr>
          <p:cNvPr id="4" name="Content Placeholder 3">
            <a:extLst>
              <a:ext uri="{FF2B5EF4-FFF2-40B4-BE49-F238E27FC236}">
                <a16:creationId xmlns:a16="http://schemas.microsoft.com/office/drawing/2014/main" id="{BB1C73EA-ADB3-4BE4-82CF-B36975AD737B}"/>
              </a:ext>
            </a:extLst>
          </p:cNvPr>
          <p:cNvGraphicFramePr>
            <a:graphicFrameLocks noGrp="1"/>
          </p:cNvGraphicFramePr>
          <p:nvPr>
            <p:ph idx="1"/>
            <p:extLst>
              <p:ext uri="{D42A27DB-BD31-4B8C-83A1-F6EECF244321}">
                <p14:modId xmlns:p14="http://schemas.microsoft.com/office/powerpoint/2010/main" val="346176640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664177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24E9C-0972-4E6F-8811-AE1E364D03AD}"/>
              </a:ext>
            </a:extLst>
          </p:cNvPr>
          <p:cNvSpPr>
            <a:spLocks noGrp="1"/>
          </p:cNvSpPr>
          <p:nvPr>
            <p:ph type="title"/>
          </p:nvPr>
        </p:nvSpPr>
        <p:spPr/>
        <p:txBody>
          <a:bodyPr/>
          <a:lstStyle/>
          <a:p>
            <a:pPr algn="r" rtl="1"/>
            <a:r>
              <a:rPr lang="he-IL" dirty="0" err="1"/>
              <a:t>מהרי"ט</a:t>
            </a:r>
            <a:r>
              <a:rPr lang="he-IL" dirty="0"/>
              <a:t>- אין שליחות כלל בשליחות שאין בו מעשה</a:t>
            </a:r>
          </a:p>
        </p:txBody>
      </p:sp>
      <p:sp>
        <p:nvSpPr>
          <p:cNvPr id="3" name="Content Placeholder 2">
            <a:extLst>
              <a:ext uri="{FF2B5EF4-FFF2-40B4-BE49-F238E27FC236}">
                <a16:creationId xmlns:a16="http://schemas.microsoft.com/office/drawing/2014/main" id="{032CF711-1ECA-4253-B327-72580C639DB2}"/>
              </a:ext>
            </a:extLst>
          </p:cNvPr>
          <p:cNvSpPr>
            <a:spLocks noGrp="1"/>
          </p:cNvSpPr>
          <p:nvPr>
            <p:ph idx="1"/>
          </p:nvPr>
        </p:nvSpPr>
        <p:spPr/>
        <p:txBody>
          <a:bodyPr>
            <a:normAutofit/>
          </a:bodyPr>
          <a:lstStyle/>
          <a:p>
            <a:pPr marL="0" indent="0" algn="r" rtl="1">
              <a:spcBef>
                <a:spcPts val="0"/>
              </a:spcBef>
              <a:spcAft>
                <a:spcPts val="0"/>
              </a:spcAft>
              <a:buNone/>
            </a:pPr>
            <a:r>
              <a:rPr lang="he-IL" sz="2200" b="0" i="0" u="none" strike="noStrike" dirty="0">
                <a:solidFill>
                  <a:srgbClr val="000000"/>
                </a:solidFill>
                <a:effectLst/>
                <a:latin typeface="Arial" panose="020B0604020202020204" pitchFamily="34" charset="0"/>
              </a:rPr>
              <a:t>שו"ת </a:t>
            </a:r>
            <a:r>
              <a:rPr lang="he-IL" sz="2200" b="0" i="0" u="none" strike="noStrike" dirty="0" err="1">
                <a:solidFill>
                  <a:srgbClr val="000000"/>
                </a:solidFill>
                <a:effectLst/>
                <a:latin typeface="Arial" panose="020B0604020202020204" pitchFamily="34" charset="0"/>
              </a:rPr>
              <a:t>מהרי"ט</a:t>
            </a:r>
            <a:r>
              <a:rPr lang="he-IL" sz="2200" b="0" i="0" u="none" strike="noStrike" dirty="0">
                <a:solidFill>
                  <a:srgbClr val="000000"/>
                </a:solidFill>
                <a:effectLst/>
                <a:latin typeface="Arial" panose="020B0604020202020204" pitchFamily="34" charset="0"/>
              </a:rPr>
              <a:t> חלק א סימן </a:t>
            </a:r>
            <a:r>
              <a:rPr lang="he-IL" sz="2200" b="0" i="0" u="none" strike="noStrike" dirty="0" err="1">
                <a:solidFill>
                  <a:srgbClr val="000000"/>
                </a:solidFill>
                <a:effectLst/>
                <a:latin typeface="Arial" panose="020B0604020202020204" pitchFamily="34" charset="0"/>
              </a:rPr>
              <a:t>קכז</a:t>
            </a:r>
            <a:r>
              <a:rPr lang="he-IL" sz="2200" b="0" i="0" u="none" strike="noStrike" dirty="0">
                <a:solidFill>
                  <a:srgbClr val="000000"/>
                </a:solidFill>
                <a:effectLst/>
                <a:latin typeface="Arial" panose="020B0604020202020204" pitchFamily="34" charset="0"/>
              </a:rPr>
              <a:t> </a:t>
            </a:r>
            <a:endParaRPr lang="he-IL" sz="2200" b="0" dirty="0">
              <a:effectLst/>
            </a:endParaRPr>
          </a:p>
          <a:p>
            <a:pPr marL="0" indent="0" algn="r" rtl="1">
              <a:buNone/>
            </a:pPr>
            <a:r>
              <a:rPr lang="he-IL" sz="2200" b="0" i="0" u="none" strike="noStrike" dirty="0">
                <a:solidFill>
                  <a:srgbClr val="000000"/>
                </a:solidFill>
                <a:effectLst/>
                <a:latin typeface="Arial" panose="020B0604020202020204" pitchFamily="34" charset="0"/>
              </a:rPr>
              <a:t>ותו </a:t>
            </a:r>
            <a:r>
              <a:rPr lang="he-IL" sz="2200" b="0" i="0" u="none" strike="noStrike" dirty="0" err="1">
                <a:solidFill>
                  <a:srgbClr val="000000"/>
                </a:solidFill>
                <a:effectLst/>
                <a:latin typeface="Arial" panose="020B0604020202020204" pitchFamily="34" charset="0"/>
              </a:rPr>
              <a:t>דדוקא</a:t>
            </a:r>
            <a:r>
              <a:rPr lang="he-IL" sz="2200" b="0" i="0" u="none" strike="noStrike" dirty="0">
                <a:solidFill>
                  <a:srgbClr val="000000"/>
                </a:solidFill>
                <a:effectLst/>
                <a:latin typeface="Arial" panose="020B0604020202020204" pitchFamily="34" charset="0"/>
              </a:rPr>
              <a:t> לתרומה הוא </a:t>
            </a:r>
            <a:r>
              <a:rPr lang="he-IL" sz="2200" b="0" i="0" u="none" strike="noStrike" dirty="0" err="1">
                <a:solidFill>
                  <a:srgbClr val="000000"/>
                </a:solidFill>
                <a:effectLst/>
                <a:latin typeface="Arial" panose="020B0604020202020204" pitchFamily="34" charset="0"/>
              </a:rPr>
              <a:t>דאתרבי</a:t>
            </a:r>
            <a:r>
              <a:rPr lang="he-IL" sz="2200" b="0" i="0" u="none" strike="noStrike" dirty="0">
                <a:solidFill>
                  <a:srgbClr val="000000"/>
                </a:solidFill>
                <a:effectLst/>
                <a:latin typeface="Arial" panose="020B0604020202020204" pitchFamily="34" charset="0"/>
              </a:rPr>
              <a:t> שליחות מאתם גם אתם </a:t>
            </a:r>
            <a:r>
              <a:rPr lang="he-IL" sz="2200" b="0" i="0" u="none" strike="noStrike" dirty="0" err="1">
                <a:solidFill>
                  <a:srgbClr val="000000"/>
                </a:solidFill>
                <a:effectLst/>
                <a:latin typeface="Arial" panose="020B0604020202020204" pitchFamily="34" charset="0"/>
              </a:rPr>
              <a:t>כדאמרינן</a:t>
            </a:r>
            <a:r>
              <a:rPr lang="he-IL" sz="2200" b="0" i="0" u="none" strike="noStrike" dirty="0">
                <a:solidFill>
                  <a:srgbClr val="000000"/>
                </a:solidFill>
                <a:effectLst/>
                <a:latin typeface="Arial" panose="020B0604020202020204" pitchFamily="34" charset="0"/>
              </a:rPr>
              <a:t> בריש האיש מקדש </a:t>
            </a:r>
            <a:r>
              <a:rPr lang="he-IL" sz="2200" b="1" i="0" u="none" strike="noStrike" dirty="0">
                <a:solidFill>
                  <a:srgbClr val="000000"/>
                </a:solidFill>
                <a:effectLst/>
                <a:latin typeface="Arial" panose="020B0604020202020204" pitchFamily="34" charset="0"/>
              </a:rPr>
              <a:t>אבל להקדש </a:t>
            </a:r>
            <a:r>
              <a:rPr lang="he-IL" sz="2200" b="1" i="0" u="sng" dirty="0">
                <a:solidFill>
                  <a:srgbClr val="000000"/>
                </a:solidFill>
                <a:effectLst/>
                <a:latin typeface="Arial" panose="020B0604020202020204" pitchFamily="34" charset="0"/>
              </a:rPr>
              <a:t>אין בו דין שליחות</a:t>
            </a:r>
            <a:r>
              <a:rPr lang="he-IL" sz="2200" b="1" i="0" u="none" strike="noStrike" dirty="0">
                <a:solidFill>
                  <a:srgbClr val="000000"/>
                </a:solidFill>
                <a:effectLst/>
                <a:latin typeface="Arial" panose="020B0604020202020204" pitchFamily="34" charset="0"/>
              </a:rPr>
              <a:t> שנראה לי הדברים שאם אמר אדם </a:t>
            </a:r>
            <a:r>
              <a:rPr lang="he-IL" sz="2200" b="1" i="0" u="none" strike="noStrike" dirty="0" err="1">
                <a:solidFill>
                  <a:srgbClr val="000000"/>
                </a:solidFill>
                <a:effectLst/>
                <a:latin typeface="Arial" panose="020B0604020202020204" pitchFamily="34" charset="0"/>
              </a:rPr>
              <a:t>לחבירו</a:t>
            </a:r>
            <a:r>
              <a:rPr lang="he-IL" sz="2200" b="1" i="0" u="none" strike="noStrike" dirty="0">
                <a:solidFill>
                  <a:srgbClr val="000000"/>
                </a:solidFill>
                <a:effectLst/>
                <a:latin typeface="Arial" panose="020B0604020202020204" pitchFamily="34" charset="0"/>
              </a:rPr>
              <a:t> צא והקדיש שור אחד </a:t>
            </a:r>
            <a:r>
              <a:rPr lang="he-IL" sz="2200" b="1" i="0" u="none" strike="noStrike" dirty="0" err="1">
                <a:solidFill>
                  <a:srgbClr val="000000"/>
                </a:solidFill>
                <a:effectLst/>
                <a:latin typeface="Arial" panose="020B0604020202020204" pitchFamily="34" charset="0"/>
              </a:rPr>
              <a:t>משוורי</a:t>
            </a:r>
            <a:r>
              <a:rPr lang="he-IL" sz="2200" b="1" i="0" u="none" strike="noStrike" dirty="0">
                <a:solidFill>
                  <a:srgbClr val="000000"/>
                </a:solidFill>
                <a:effectLst/>
                <a:latin typeface="Arial" panose="020B0604020202020204" pitchFamily="34" charset="0"/>
              </a:rPr>
              <a:t> אין בו דין הקדש </a:t>
            </a:r>
            <a:r>
              <a:rPr lang="he-IL" sz="2200" b="1" i="0" u="none" strike="noStrike" dirty="0" err="1">
                <a:solidFill>
                  <a:srgbClr val="000000"/>
                </a:solidFill>
                <a:effectLst/>
                <a:latin typeface="Arial" panose="020B0604020202020204" pitchFamily="34" charset="0"/>
              </a:rPr>
              <a:t>דמילי</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נינהו</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וקי"ל</a:t>
            </a:r>
            <a:r>
              <a:rPr lang="he-IL" sz="2200" b="1" i="0" u="none" strike="noStrike" dirty="0">
                <a:solidFill>
                  <a:srgbClr val="000000"/>
                </a:solidFill>
                <a:effectLst/>
                <a:latin typeface="Arial" panose="020B0604020202020204" pitchFamily="34" charset="0"/>
              </a:rPr>
              <a:t> </a:t>
            </a:r>
            <a:r>
              <a:rPr lang="he-IL" sz="2200" b="1" i="0" u="none" strike="noStrike" dirty="0" err="1">
                <a:solidFill>
                  <a:srgbClr val="000000"/>
                </a:solidFill>
                <a:effectLst/>
                <a:latin typeface="Arial" panose="020B0604020202020204" pitchFamily="34" charset="0"/>
              </a:rPr>
              <a:t>דמילי</a:t>
            </a:r>
            <a:r>
              <a:rPr lang="he-IL" sz="2200" b="1" i="0" u="none" strike="noStrike" dirty="0">
                <a:solidFill>
                  <a:srgbClr val="000000"/>
                </a:solidFill>
                <a:effectLst/>
                <a:latin typeface="Arial" panose="020B0604020202020204" pitchFamily="34" charset="0"/>
              </a:rPr>
              <a:t> לא ממסרן לשליח</a:t>
            </a:r>
            <a:r>
              <a:rPr lang="he-IL" sz="2200" b="0" i="0" u="none" strike="noStrike" dirty="0">
                <a:solidFill>
                  <a:srgbClr val="000000"/>
                </a:solidFill>
                <a:effectLst/>
                <a:latin typeface="Arial" panose="020B0604020202020204" pitchFamily="34" charset="0"/>
              </a:rPr>
              <a:t> אף במתנה דקיימא לן כשמואל בדיני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מתנה הרי היא כגט </a:t>
            </a:r>
            <a:r>
              <a:rPr lang="he-IL" sz="2200" b="0" i="0" u="none" strike="noStrike" dirty="0" err="1">
                <a:solidFill>
                  <a:srgbClr val="000000"/>
                </a:solidFill>
                <a:effectLst/>
                <a:latin typeface="Arial" panose="020B0604020202020204" pitchFamily="34" charset="0"/>
              </a:rPr>
              <a:t>כדאמרינן</a:t>
            </a:r>
            <a:r>
              <a:rPr lang="he-IL" sz="2200" b="0" i="0" u="none" strike="noStrike" dirty="0">
                <a:solidFill>
                  <a:srgbClr val="000000"/>
                </a:solidFill>
                <a:effectLst/>
                <a:latin typeface="Arial" panose="020B0604020202020204" pitchFamily="34" charset="0"/>
              </a:rPr>
              <a:t> בפ' התקבל ומיהו תרומה </a:t>
            </a:r>
            <a:r>
              <a:rPr lang="he-IL" sz="2200" b="0" i="0" u="none" strike="noStrike" dirty="0" err="1">
                <a:solidFill>
                  <a:srgbClr val="000000"/>
                </a:solidFill>
                <a:effectLst/>
                <a:latin typeface="Arial" panose="020B0604020202020204" pitchFamily="34" charset="0"/>
              </a:rPr>
              <a:t>חשיבא</a:t>
            </a:r>
            <a:r>
              <a:rPr lang="he-IL" sz="2200" b="0" i="0" u="none" strike="noStrike" dirty="0">
                <a:solidFill>
                  <a:srgbClr val="000000"/>
                </a:solidFill>
                <a:effectLst/>
                <a:latin typeface="Arial" panose="020B0604020202020204" pitchFamily="34" charset="0"/>
              </a:rPr>
              <a:t> מעשה אף על גב </a:t>
            </a:r>
            <a:r>
              <a:rPr lang="he-IL" sz="2200" b="0" i="0" u="none" strike="noStrike" dirty="0" err="1">
                <a:solidFill>
                  <a:srgbClr val="000000"/>
                </a:solidFill>
                <a:effectLst/>
                <a:latin typeface="Arial" panose="020B0604020202020204" pitchFamily="34" charset="0"/>
              </a:rPr>
              <a:t>דפרכינן</a:t>
            </a:r>
            <a:r>
              <a:rPr lang="he-IL" sz="2200" b="0" i="0" u="none" strike="noStrike" dirty="0">
                <a:solidFill>
                  <a:srgbClr val="000000"/>
                </a:solidFill>
                <a:effectLst/>
                <a:latin typeface="Arial" panose="020B0604020202020204" pitchFamily="34" charset="0"/>
              </a:rPr>
              <a:t> בפרק האיש מקדש מה לתרומה שכן ישנה במחשבה פירוש שנותן עיניו בצד זה ואוכל בצד אחר מכל מקום מחשבת תרומה </a:t>
            </a:r>
            <a:r>
              <a:rPr lang="he-IL" sz="2200" b="0" i="0" u="none" strike="noStrike" dirty="0" err="1">
                <a:solidFill>
                  <a:srgbClr val="000000"/>
                </a:solidFill>
                <a:effectLst/>
                <a:latin typeface="Arial" panose="020B0604020202020204" pitchFamily="34" charset="0"/>
              </a:rPr>
              <a:t>חשיבא</a:t>
            </a:r>
            <a:r>
              <a:rPr lang="he-IL" sz="2200" b="0" i="0" u="none" strike="noStrike" dirty="0">
                <a:solidFill>
                  <a:srgbClr val="000000"/>
                </a:solidFill>
                <a:effectLst/>
                <a:latin typeface="Arial" panose="020B0604020202020204" pitchFamily="34" charset="0"/>
              </a:rPr>
              <a:t> כמעשה וכן מוכח בפרק האומר </a:t>
            </a:r>
            <a:r>
              <a:rPr lang="he-IL" sz="2200" b="0" i="0" u="none" strike="noStrike" dirty="0" err="1">
                <a:solidFill>
                  <a:srgbClr val="000000"/>
                </a:solidFill>
                <a:effectLst/>
                <a:latin typeface="Arial" panose="020B0604020202020204" pitchFamily="34" charset="0"/>
              </a:rPr>
              <a:t>אהא</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דאמרינן</a:t>
            </a:r>
            <a:r>
              <a:rPr lang="he-IL" sz="2200" b="0" i="0" u="none" strike="noStrike" dirty="0">
                <a:solidFill>
                  <a:srgbClr val="000000"/>
                </a:solidFill>
                <a:effectLst/>
                <a:latin typeface="Arial" panose="020B0604020202020204" pitchFamily="34" charset="0"/>
              </a:rPr>
              <a:t> מעשה מוציא מיד מחשבה </a:t>
            </a:r>
            <a:r>
              <a:rPr lang="he-IL" sz="2200" b="0" i="0" u="none" strike="noStrike" dirty="0" err="1">
                <a:solidFill>
                  <a:srgbClr val="000000"/>
                </a:solidFill>
                <a:effectLst/>
                <a:latin typeface="Arial" panose="020B0604020202020204" pitchFamily="34" charset="0"/>
              </a:rPr>
              <a:t>מחשבה</a:t>
            </a:r>
            <a:r>
              <a:rPr lang="he-IL" sz="2200" b="0" i="0" u="none" strike="noStrike" dirty="0">
                <a:solidFill>
                  <a:srgbClr val="000000"/>
                </a:solidFill>
                <a:effectLst/>
                <a:latin typeface="Arial" panose="020B0604020202020204" pitchFamily="34" charset="0"/>
              </a:rPr>
              <a:t> אינו מוציאה לא מיד מעשה ולא מיד מחשבה </a:t>
            </a:r>
            <a:r>
              <a:rPr lang="he-IL" sz="2200" b="0" i="0" u="none" strike="noStrike" dirty="0" err="1">
                <a:solidFill>
                  <a:srgbClr val="000000"/>
                </a:solidFill>
                <a:effectLst/>
                <a:latin typeface="Arial" panose="020B0604020202020204" pitchFamily="34" charset="0"/>
              </a:rPr>
              <a:t>ופרכינן</a:t>
            </a:r>
            <a:r>
              <a:rPr lang="he-IL" sz="2200" b="0" i="0" u="none" strike="noStrike" dirty="0">
                <a:solidFill>
                  <a:srgbClr val="000000"/>
                </a:solidFill>
                <a:effectLst/>
                <a:latin typeface="Arial" panose="020B0604020202020204" pitchFamily="34" charset="0"/>
              </a:rPr>
              <a:t> מיד מחשבה </a:t>
            </a:r>
            <a:r>
              <a:rPr lang="he-IL" sz="2200" b="0" i="0" u="none" strike="noStrike" dirty="0" err="1">
                <a:solidFill>
                  <a:srgbClr val="000000"/>
                </a:solidFill>
                <a:effectLst/>
                <a:latin typeface="Arial" panose="020B0604020202020204" pitchFamily="34" charset="0"/>
              </a:rPr>
              <a:t>מיהת</a:t>
            </a:r>
            <a:r>
              <a:rPr lang="he-IL" sz="2200" b="0" i="0" u="none" strike="noStrike" dirty="0">
                <a:solidFill>
                  <a:srgbClr val="000000"/>
                </a:solidFill>
                <a:effectLst/>
                <a:latin typeface="Arial" panose="020B0604020202020204" pitchFamily="34" charset="0"/>
              </a:rPr>
              <a:t> </a:t>
            </a:r>
            <a:r>
              <a:rPr lang="he-IL" sz="2200" b="0" i="0" u="none" strike="noStrike" dirty="0" err="1">
                <a:solidFill>
                  <a:srgbClr val="000000"/>
                </a:solidFill>
                <a:effectLst/>
                <a:latin typeface="Arial" panose="020B0604020202020204" pitchFamily="34" charset="0"/>
              </a:rPr>
              <a:t>תיפוק</a:t>
            </a:r>
            <a:r>
              <a:rPr lang="he-IL" sz="2200" b="0" i="0" u="none" strike="noStrike" dirty="0">
                <a:solidFill>
                  <a:srgbClr val="000000"/>
                </a:solidFill>
                <a:effectLst/>
                <a:latin typeface="Arial" panose="020B0604020202020204" pitchFamily="34" charset="0"/>
              </a:rPr>
              <a:t> והקשו בתוספות </a:t>
            </a:r>
            <a:r>
              <a:rPr lang="he-IL" sz="2200" b="0" i="0" u="none" strike="noStrike" dirty="0" err="1">
                <a:solidFill>
                  <a:srgbClr val="000000"/>
                </a:solidFill>
                <a:effectLst/>
                <a:latin typeface="Arial" panose="020B0604020202020204" pitchFamily="34" charset="0"/>
              </a:rPr>
              <a:t>לפרוך</a:t>
            </a:r>
            <a:r>
              <a:rPr lang="he-IL" sz="2200" b="0" i="0" u="none" strike="noStrike" dirty="0">
                <a:solidFill>
                  <a:srgbClr val="000000"/>
                </a:solidFill>
                <a:effectLst/>
                <a:latin typeface="Arial" panose="020B0604020202020204" pitchFamily="34" charset="0"/>
              </a:rPr>
              <a:t> נמי גבי תרומה לעיל לרבי יוחנן </a:t>
            </a:r>
            <a:r>
              <a:rPr lang="he-IL" sz="2200" b="0" i="0" u="none" strike="noStrike" dirty="0" err="1">
                <a:solidFill>
                  <a:srgbClr val="000000"/>
                </a:solidFill>
                <a:effectLst/>
                <a:latin typeface="Arial" panose="020B0604020202020204" pitchFamily="34" charset="0"/>
              </a:rPr>
              <a:t>דאמר</a:t>
            </a:r>
            <a:r>
              <a:rPr lang="he-IL" sz="2200" b="0" i="0" u="none" strike="noStrike" dirty="0">
                <a:solidFill>
                  <a:srgbClr val="000000"/>
                </a:solidFill>
                <a:effectLst/>
                <a:latin typeface="Arial" panose="020B0604020202020204" pitchFamily="34" charset="0"/>
              </a:rPr>
              <a:t> אם עד שלא תרם בטל אין תרומתו תרומה אבל אם משתרם בטל תרומתו תרומה אפילו תרם השליח במחשבה ויש לומר </a:t>
            </a:r>
            <a:r>
              <a:rPr lang="he-IL" sz="2200" b="0" i="0" u="none" strike="noStrike" dirty="0" err="1">
                <a:solidFill>
                  <a:srgbClr val="000000"/>
                </a:solidFill>
                <a:effectLst/>
                <a:latin typeface="Arial" panose="020B0604020202020204" pitchFamily="34" charset="0"/>
              </a:rPr>
              <a:t>דמחשבת</a:t>
            </a:r>
            <a:r>
              <a:rPr lang="he-IL" sz="2200" b="0" i="0" u="none" strike="noStrike" dirty="0">
                <a:solidFill>
                  <a:srgbClr val="000000"/>
                </a:solidFill>
                <a:effectLst/>
                <a:latin typeface="Arial" panose="020B0604020202020204" pitchFamily="34" charset="0"/>
              </a:rPr>
              <a:t> תרומה היה יודע </a:t>
            </a:r>
            <a:r>
              <a:rPr lang="he-IL" sz="2200" b="0" i="0" u="none" strike="noStrike" dirty="0" err="1">
                <a:solidFill>
                  <a:srgbClr val="000000"/>
                </a:solidFill>
                <a:effectLst/>
                <a:latin typeface="Arial" panose="020B0604020202020204" pitchFamily="34" charset="0"/>
              </a:rPr>
              <a:t>דכמעשה</a:t>
            </a:r>
            <a:r>
              <a:rPr lang="he-IL" sz="2200" b="0" i="0" u="none" strike="noStrike" dirty="0">
                <a:solidFill>
                  <a:srgbClr val="000000"/>
                </a:solidFill>
                <a:effectLst/>
                <a:latin typeface="Arial" panose="020B0604020202020204" pitchFamily="34" charset="0"/>
              </a:rPr>
              <a:t> דמי </a:t>
            </a:r>
            <a:r>
              <a:rPr lang="he-IL" sz="2200" b="0" i="0" u="none" strike="noStrike" dirty="0" err="1">
                <a:solidFill>
                  <a:srgbClr val="000000"/>
                </a:solidFill>
                <a:effectLst/>
                <a:latin typeface="Arial" panose="020B0604020202020204" pitchFamily="34" charset="0"/>
              </a:rPr>
              <a:t>דכתיב</a:t>
            </a:r>
            <a:r>
              <a:rPr lang="he-IL" sz="2200" b="0" i="0" u="none" strike="noStrike" dirty="0">
                <a:solidFill>
                  <a:srgbClr val="000000"/>
                </a:solidFill>
                <a:effectLst/>
                <a:latin typeface="Arial" panose="020B0604020202020204" pitchFamily="34" charset="0"/>
              </a:rPr>
              <a:t> ונחשב לכם תרומתכם </a:t>
            </a:r>
            <a:r>
              <a:rPr lang="he-IL" sz="2200" b="0" i="0" u="none" strike="noStrike" dirty="0" err="1">
                <a:solidFill>
                  <a:srgbClr val="000000"/>
                </a:solidFill>
                <a:effectLst/>
                <a:latin typeface="Arial" panose="020B0604020202020204" pitchFamily="34" charset="0"/>
              </a:rPr>
              <a:t>והויא</a:t>
            </a:r>
            <a:r>
              <a:rPr lang="he-IL" sz="2200" b="0" i="0" u="none" strike="noStrike" dirty="0">
                <a:solidFill>
                  <a:srgbClr val="000000"/>
                </a:solidFill>
                <a:effectLst/>
                <a:latin typeface="Arial" panose="020B0604020202020204" pitchFamily="34" charset="0"/>
              </a:rPr>
              <a:t> כאילו תרם </a:t>
            </a:r>
            <a:r>
              <a:rPr lang="he-IL" sz="2200" b="0" i="0" u="none" strike="noStrike" dirty="0" err="1">
                <a:solidFill>
                  <a:srgbClr val="000000"/>
                </a:solidFill>
                <a:effectLst/>
                <a:latin typeface="Arial" panose="020B0604020202020204" pitchFamily="34" charset="0"/>
              </a:rPr>
              <a:t>בידים</a:t>
            </a:r>
            <a:r>
              <a:rPr lang="he-IL" sz="2200" b="0" i="0" u="none" strike="noStrike" dirty="0">
                <a:solidFill>
                  <a:srgbClr val="000000"/>
                </a:solidFill>
                <a:effectLst/>
                <a:latin typeface="Arial" panose="020B0604020202020204" pitchFamily="34" charset="0"/>
              </a:rPr>
              <a:t> עד כאן לשונם אבל דבור של הקדש מילי </a:t>
            </a:r>
            <a:r>
              <a:rPr lang="he-IL" sz="2200" b="0" i="0" u="none" strike="noStrike" dirty="0" err="1">
                <a:solidFill>
                  <a:srgbClr val="000000"/>
                </a:solidFill>
                <a:effectLst/>
                <a:latin typeface="Arial" panose="020B0604020202020204" pitchFamily="34" charset="0"/>
              </a:rPr>
              <a:t>נינהו</a:t>
            </a:r>
            <a:r>
              <a:rPr lang="he-IL" sz="2200" b="0" i="0" u="none" strike="noStrike" dirty="0">
                <a:solidFill>
                  <a:srgbClr val="000000"/>
                </a:solidFill>
                <a:effectLst/>
                <a:latin typeface="Arial" panose="020B0604020202020204" pitchFamily="34" charset="0"/>
              </a:rPr>
              <a:t> ולא ממסרן לשליח. </a:t>
            </a:r>
            <a:endParaRPr lang="he-IL" sz="2200" dirty="0"/>
          </a:p>
        </p:txBody>
      </p:sp>
    </p:spTree>
    <p:extLst>
      <p:ext uri="{BB962C8B-B14F-4D97-AF65-F5344CB8AC3E}">
        <p14:creationId xmlns:p14="http://schemas.microsoft.com/office/powerpoint/2010/main" val="3172535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86BC7-6DCF-4675-AB6C-6C4B698A3D65}"/>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21DF738F-3B19-4908-B122-C157541DEF18}"/>
              </a:ext>
            </a:extLst>
          </p:cNvPr>
          <p:cNvSpPr>
            <a:spLocks noGrp="1"/>
          </p:cNvSpPr>
          <p:nvPr>
            <p:ph idx="1"/>
          </p:nvPr>
        </p:nvSpPr>
        <p:spPr/>
        <p:txBody>
          <a:bodyPr>
            <a:normAutofit fontScale="85000" lnSpcReduction="20000"/>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רמב"ם הלכות גירושין פרק ב הלכה ה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וצריך שיאמר הבעל עצמו לסופר כתוב ולעדים </a:t>
            </a:r>
            <a:r>
              <a:rPr lang="he-IL" sz="1800" b="0" i="0" u="none" strike="noStrike" dirty="0" err="1">
                <a:solidFill>
                  <a:srgbClr val="000000"/>
                </a:solidFill>
                <a:effectLst/>
                <a:latin typeface="Arial" panose="020B0604020202020204" pitchFamily="34" charset="0"/>
              </a:rPr>
              <a:t>חתומו</a:t>
            </a:r>
            <a:r>
              <a:rPr lang="he-IL" sz="1800" b="0" i="0" u="none" strike="noStrike" dirty="0">
                <a:solidFill>
                  <a:srgbClr val="000000"/>
                </a:solidFill>
                <a:effectLst/>
                <a:latin typeface="Arial" panose="020B0604020202020204" pitchFamily="34" charset="0"/>
              </a:rPr>
              <a:t>, הרי שאמרו לו בית דין או שנים נכתוב גט לאשתך ואמר להם כתובו אם כתבו הן עצמן וחתמו בו הרי זה כשר, אבל אם אמרו הם לסופר וכתב ולעדים וחתמו אף על פי שחזרו ונתנוהו לבעל וחזר ונתן גט זה לאשתו בפני עדים הרי זה גט בטל, </a:t>
            </a:r>
            <a:r>
              <a:rPr lang="he-IL" sz="1800" b="1" i="0" u="sng" dirty="0">
                <a:solidFill>
                  <a:srgbClr val="000000"/>
                </a:solidFill>
                <a:effectLst/>
                <a:latin typeface="Arial" panose="020B0604020202020204" pitchFamily="34" charset="0"/>
              </a:rPr>
              <a:t>שהרי כתבו מי שלא אמר לו הבעל לכתבו</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גירושין פרק ב הלכה ו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אמר לשנים או לשלשה </a:t>
            </a:r>
            <a:r>
              <a:rPr lang="he-IL" sz="1800" b="1" i="0" u="none" strike="noStrike" dirty="0">
                <a:solidFill>
                  <a:srgbClr val="000000"/>
                </a:solidFill>
                <a:effectLst/>
                <a:latin typeface="Arial" panose="020B0604020202020204" pitchFamily="34" charset="0"/>
              </a:rPr>
              <a:t>אמרו לסופר</a:t>
            </a:r>
            <a:r>
              <a:rPr lang="he-IL" sz="1800" b="0" i="0" u="none" strike="noStrike" dirty="0">
                <a:solidFill>
                  <a:srgbClr val="000000"/>
                </a:solidFill>
                <a:effectLst/>
                <a:latin typeface="Arial" panose="020B0604020202020204" pitchFamily="34" charset="0"/>
              </a:rPr>
              <a:t> ויכתוב גט לאשתי ואמרו לעדים </a:t>
            </a:r>
            <a:r>
              <a:rPr lang="he-IL" sz="1800" b="0" i="0" u="none" strike="noStrike" dirty="0" err="1">
                <a:solidFill>
                  <a:srgbClr val="000000"/>
                </a:solidFill>
                <a:effectLst/>
                <a:latin typeface="Arial" panose="020B0604020202020204" pitchFamily="34" charset="0"/>
              </a:rPr>
              <a:t>ויחתומו</a:t>
            </a:r>
            <a:r>
              <a:rPr lang="he-IL" sz="1800" b="0" i="0" u="none" strike="noStrike" dirty="0">
                <a:solidFill>
                  <a:srgbClr val="000000"/>
                </a:solidFill>
                <a:effectLst/>
                <a:latin typeface="Arial" panose="020B0604020202020204" pitchFamily="34" charset="0"/>
              </a:rPr>
              <a:t> ואמרו לסופר וכתב ולעדים וחתמו או שאמר לשנים אמרו לסופר ויכתוב גט לאשתי ואתם </a:t>
            </a:r>
            <a:r>
              <a:rPr lang="he-IL" sz="1800" b="0" i="0" u="none" strike="noStrike" dirty="0" err="1">
                <a:solidFill>
                  <a:srgbClr val="000000"/>
                </a:solidFill>
                <a:effectLst/>
                <a:latin typeface="Arial" panose="020B0604020202020204" pitchFamily="34" charset="0"/>
              </a:rPr>
              <a:t>חתומו</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הרי זה גט פסול, </a:t>
            </a:r>
            <a:r>
              <a:rPr lang="he-IL" sz="1800" b="1" i="0" u="none" strike="noStrike" dirty="0" err="1">
                <a:solidFill>
                  <a:srgbClr val="000000"/>
                </a:solidFill>
                <a:effectLst/>
                <a:latin typeface="Arial" panose="020B0604020202020204" pitchFamily="34" charset="0"/>
              </a:rPr>
              <a:t>ומתיישבין</a:t>
            </a:r>
            <a:r>
              <a:rPr lang="he-IL" sz="1800" b="1" i="0" u="none" strike="noStrike" dirty="0">
                <a:solidFill>
                  <a:srgbClr val="000000"/>
                </a:solidFill>
                <a:effectLst/>
                <a:latin typeface="Arial" panose="020B0604020202020204" pitchFamily="34" charset="0"/>
              </a:rPr>
              <a:t> בדבר זה הרבה מפני שהוא קרוב להיות גט בטל</a:t>
            </a:r>
            <a:r>
              <a:rPr lang="he-IL" sz="1800" b="0" i="0" u="none" strike="noStrike" dirty="0">
                <a:solidFill>
                  <a:srgbClr val="000000"/>
                </a:solidFill>
                <a:effectLst/>
                <a:latin typeface="Arial" panose="020B0604020202020204" pitchFamily="34" charset="0"/>
              </a:rPr>
              <a:t>. +/השגת </a:t>
            </a:r>
            <a:r>
              <a:rPr lang="he-IL" sz="1800" b="0" i="0" u="none"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[הרי זה גט פסול וכו' עד] וכל מקום שנ' פסול הוא פסול מדברי סופרים. א"א בגמרא שלנו הרי הגט בטל עד שיאמר לסופר וכו' פרק </a:t>
            </a:r>
            <a:r>
              <a:rPr lang="he-IL" sz="1800" b="0" i="0" u="none" strike="noStrike" dirty="0" err="1">
                <a:solidFill>
                  <a:srgbClr val="000000"/>
                </a:solidFill>
                <a:effectLst/>
                <a:latin typeface="Arial" panose="020B0604020202020204" pitchFamily="34" charset="0"/>
              </a:rPr>
              <a:t>קורדיקוס</a:t>
            </a:r>
            <a:r>
              <a:rPr lang="he-IL" sz="1800" b="0" i="0" u="none" strike="noStrike" dirty="0">
                <a:solidFill>
                  <a:srgbClr val="000000"/>
                </a:solidFill>
                <a:effectLst/>
                <a:latin typeface="Arial" panose="020B0604020202020204" pitchFamily="34" charset="0"/>
              </a:rPr>
              <a:t> (/גיטין/ </a:t>
            </a:r>
            <a:r>
              <a:rPr lang="he-IL" sz="1800" b="0" i="0" u="none" strike="noStrike" dirty="0" err="1">
                <a:solidFill>
                  <a:srgbClr val="000000"/>
                </a:solidFill>
                <a:effectLst/>
                <a:latin typeface="Arial" panose="020B0604020202020204" pitchFamily="34" charset="0"/>
              </a:rPr>
              <a:t>עא</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זכיה ומתנה פרק ד הלכה י </a:t>
            </a:r>
            <a:endParaRPr lang="he-IL" b="0" dirty="0">
              <a:effectLst/>
            </a:endParaRPr>
          </a:p>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המתנה כגט </a:t>
            </a:r>
            <a:r>
              <a:rPr lang="he-IL" sz="1800" b="1" i="0" u="sng" dirty="0">
                <a:solidFill>
                  <a:srgbClr val="000000"/>
                </a:solidFill>
                <a:effectLst/>
                <a:latin typeface="Arial" panose="020B0604020202020204" pitchFamily="34" charset="0"/>
              </a:rPr>
              <a:t>שאין אדם יכול למסור דברים לשליח</a:t>
            </a:r>
            <a:r>
              <a:rPr lang="he-IL" sz="1800" b="0" i="0" u="none" strike="noStrike" dirty="0">
                <a:solidFill>
                  <a:srgbClr val="000000"/>
                </a:solidFill>
                <a:effectLst/>
                <a:latin typeface="Arial" panose="020B0604020202020204" pitchFamily="34" charset="0"/>
              </a:rPr>
              <a:t>, כיצד אמר לשלשה אמרו לפלוני ופלוני שיכתבו ויחתמו בשטר מתנה ויתנוה לפלוני אין זה כלום, ואם אמרו לאותן העדים וכתבו ונתנו למקבל לא קנה, וכן אם אמר לשנים כתבו וחתמו בשטר מתנה ותנוהו לפלוני אינן </a:t>
            </a:r>
            <a:r>
              <a:rPr lang="he-IL" sz="1800" b="0" i="0" u="none" strike="noStrike" dirty="0" err="1">
                <a:solidFill>
                  <a:srgbClr val="000000"/>
                </a:solidFill>
                <a:effectLst/>
                <a:latin typeface="Arial" panose="020B0604020202020204" pitchFamily="34" charset="0"/>
              </a:rPr>
              <a:t>יכולין</a:t>
            </a:r>
            <a:r>
              <a:rPr lang="he-IL" sz="1800" b="0" i="0" u="none" strike="noStrike" dirty="0">
                <a:solidFill>
                  <a:srgbClr val="000000"/>
                </a:solidFill>
                <a:effectLst/>
                <a:latin typeface="Arial" panose="020B0604020202020204" pitchFamily="34" charset="0"/>
              </a:rPr>
              <a:t> לומר לסופר לכתוב אלא הן עצמן </a:t>
            </a:r>
            <a:r>
              <a:rPr lang="he-IL" sz="1800" b="0" i="0" u="none" strike="noStrike" dirty="0" err="1">
                <a:solidFill>
                  <a:srgbClr val="000000"/>
                </a:solidFill>
                <a:effectLst/>
                <a:latin typeface="Arial" panose="020B0604020202020204" pitchFamily="34" charset="0"/>
              </a:rPr>
              <a:t>כותבין</a:t>
            </a:r>
            <a:r>
              <a:rPr lang="he-IL" sz="1800" b="0" i="0" u="none" strike="noStrike" dirty="0">
                <a:solidFill>
                  <a:srgbClr val="000000"/>
                </a:solidFill>
                <a:effectLst/>
                <a:latin typeface="Arial" panose="020B0604020202020204" pitchFamily="34" charset="0"/>
              </a:rPr>
              <a:t> כמו בגט. +/השגת </a:t>
            </a:r>
            <a:r>
              <a:rPr lang="he-IL" sz="1800" b="0" i="0" u="none" strike="noStrike" dirty="0" err="1">
                <a:solidFill>
                  <a:srgbClr val="000000"/>
                </a:solidFill>
                <a:effectLst/>
                <a:latin typeface="Arial" panose="020B0604020202020204" pitchFamily="34" charset="0"/>
              </a:rPr>
              <a:t>הראב"ד</a:t>
            </a:r>
            <a:r>
              <a:rPr lang="he-IL" sz="1800" b="0" i="0" u="none" strike="noStrike" dirty="0">
                <a:solidFill>
                  <a:srgbClr val="000000"/>
                </a:solidFill>
                <a:effectLst/>
                <a:latin typeface="Arial" panose="020B0604020202020204" pitchFamily="34" charset="0"/>
              </a:rPr>
              <a:t>/ לא קנה </a:t>
            </a:r>
            <a:r>
              <a:rPr lang="he-IL" sz="1800" b="0" i="0" u="none" strike="noStrike" dirty="0" err="1">
                <a:solidFill>
                  <a:srgbClr val="000000"/>
                </a:solidFill>
                <a:effectLst/>
                <a:latin typeface="Arial" panose="020B0604020202020204" pitchFamily="34" charset="0"/>
              </a:rPr>
              <a:t>וכו</a:t>
            </a:r>
            <a:r>
              <a:rPr lang="he-IL" sz="1800" b="0" i="0" u="none" strike="noStrike" dirty="0">
                <a:solidFill>
                  <a:srgbClr val="000000"/>
                </a:solidFill>
                <a:effectLst/>
                <a:latin typeface="Arial" panose="020B0604020202020204" pitchFamily="34" charset="0"/>
              </a:rPr>
              <a:t>'. א"א ה"ה =הוא הדין= אם אמר להם תנו עכ"ל.+ </a:t>
            </a:r>
            <a:endParaRPr lang="he-IL" b="0" dirty="0">
              <a:effectLst/>
            </a:endParaRPr>
          </a:p>
          <a:p>
            <a:pPr marL="0" indent="0" algn="r" rtl="1">
              <a:spcBef>
                <a:spcPts val="0"/>
              </a:spcBef>
              <a:spcAft>
                <a:spcPts val="0"/>
              </a:spcAft>
              <a:buNone/>
            </a:pPr>
            <a:br>
              <a:rPr lang="he-IL" b="0" dirty="0">
                <a:effectLst/>
              </a:rPr>
            </a:br>
            <a:r>
              <a:rPr lang="he-IL" sz="1800" b="0" i="0" u="none" strike="noStrike" dirty="0">
                <a:solidFill>
                  <a:srgbClr val="000000"/>
                </a:solidFill>
                <a:effectLst/>
                <a:latin typeface="Arial" panose="020B0604020202020204" pitchFamily="34" charset="0"/>
              </a:rPr>
              <a:t>רמב"ם הלכות אישות פרק ג הלכה </a:t>
            </a:r>
            <a:r>
              <a:rPr lang="he-IL" sz="1800" b="0" i="0" u="none" strike="noStrike" dirty="0" err="1">
                <a:solidFill>
                  <a:srgbClr val="000000"/>
                </a:solidFill>
                <a:effectLst/>
                <a:latin typeface="Arial" panose="020B0604020202020204" pitchFamily="34" charset="0"/>
              </a:rPr>
              <a:t>יח</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buNone/>
            </a:pPr>
            <a:r>
              <a:rPr lang="he-IL" sz="1800" b="0" i="0" u="none" strike="noStrike" dirty="0">
                <a:solidFill>
                  <a:srgbClr val="000000"/>
                </a:solidFill>
                <a:effectLst/>
                <a:latin typeface="Arial" panose="020B0604020202020204" pitchFamily="34" charset="0"/>
              </a:rPr>
              <a:t>שליח האיש שקידש אומר לה הרי את מקודשת לפלוני בכסף זה או בשטר זה, ואם שליח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הוא שמקבל הקידושין אומר לו הרי פלונית ששלחה אותך מקודשת לי והוא אומר לו קידשתיה לך או </a:t>
            </a:r>
            <a:r>
              <a:rPr lang="he-IL" sz="1800" b="0" i="0" u="none" strike="noStrike" dirty="0" err="1">
                <a:solidFill>
                  <a:srgbClr val="000000"/>
                </a:solidFill>
                <a:effectLst/>
                <a:latin typeface="Arial" panose="020B0604020202020204" pitchFamily="34" charset="0"/>
              </a:rPr>
              <a:t>ארסתיה</a:t>
            </a:r>
            <a:r>
              <a:rPr lang="he-IL" sz="1800" b="0" i="0" u="none" strike="noStrike" dirty="0">
                <a:solidFill>
                  <a:srgbClr val="000000"/>
                </a:solidFill>
                <a:effectLst/>
                <a:latin typeface="Arial" panose="020B0604020202020204" pitchFamily="34" charset="0"/>
              </a:rPr>
              <a:t> לך או נתתיה לך לאשה וכל כיוצא בזה. וכן המקדש על ידי האב אומר לו הרי בתך פלונית מקודשת לי והוא אומר לו </a:t>
            </a:r>
            <a:r>
              <a:rPr lang="he-IL" sz="1800" b="0" i="0" u="none" strike="noStrike" dirty="0" err="1">
                <a:solidFill>
                  <a:srgbClr val="000000"/>
                </a:solidFill>
                <a:effectLst/>
                <a:latin typeface="Arial" panose="020B0604020202020204" pitchFamily="34" charset="0"/>
              </a:rPr>
              <a:t>קדשתיה</a:t>
            </a:r>
            <a:r>
              <a:rPr lang="he-IL" sz="1800" b="0" i="0" u="none" strike="noStrike" dirty="0">
                <a:solidFill>
                  <a:srgbClr val="000000"/>
                </a:solidFill>
                <a:effectLst/>
                <a:latin typeface="Arial" panose="020B0604020202020204" pitchFamily="34" charset="0"/>
              </a:rPr>
              <a:t> לך, ואם אמר האב או השליח הין דיו ואפילו שתק, ואם היו </a:t>
            </a:r>
            <a:r>
              <a:rPr lang="he-IL" sz="1800" b="0" i="0" u="none" strike="noStrike" dirty="0" err="1">
                <a:solidFill>
                  <a:srgbClr val="000000"/>
                </a:solidFill>
                <a:effectLst/>
                <a:latin typeface="Arial" panose="020B0604020202020204" pitchFamily="34" charset="0"/>
              </a:rPr>
              <a:t>עסוקין</a:t>
            </a:r>
            <a:r>
              <a:rPr lang="he-IL" sz="1800" b="0" i="0" u="none" strike="noStrike" dirty="0">
                <a:solidFill>
                  <a:srgbClr val="000000"/>
                </a:solidFill>
                <a:effectLst/>
                <a:latin typeface="Arial" panose="020B0604020202020204" pitchFamily="34" charset="0"/>
              </a:rPr>
              <a:t> </a:t>
            </a:r>
            <a:r>
              <a:rPr lang="he-IL" sz="1800" b="0" i="0" u="none" strike="noStrike" dirty="0" err="1">
                <a:solidFill>
                  <a:srgbClr val="000000"/>
                </a:solidFill>
                <a:effectLst/>
                <a:latin typeface="Arial" panose="020B0604020202020204" pitchFamily="34" charset="0"/>
              </a:rPr>
              <a:t>בענין</a:t>
            </a:r>
            <a:r>
              <a:rPr lang="he-IL" sz="1800" b="0" i="0" u="none" strike="noStrike" dirty="0">
                <a:solidFill>
                  <a:srgbClr val="000000"/>
                </a:solidFill>
                <a:effectLst/>
                <a:latin typeface="Arial" panose="020B0604020202020204" pitchFamily="34" charset="0"/>
              </a:rPr>
              <a:t> ונתן לאב או לשליח ולא פירש ולא אמר דבר דיו, </a:t>
            </a:r>
            <a:r>
              <a:rPr lang="he-IL" sz="1800" b="1" i="0" u="none" strike="noStrike" dirty="0">
                <a:solidFill>
                  <a:srgbClr val="000000"/>
                </a:solidFill>
                <a:effectLst/>
                <a:latin typeface="Arial" panose="020B0604020202020204" pitchFamily="34" charset="0"/>
              </a:rPr>
              <a:t>ואם קידש בשטר אינו כותבו אלא מדעת האב </a:t>
            </a:r>
            <a:r>
              <a:rPr lang="he-IL" sz="1800" b="1" i="0" u="sng" dirty="0">
                <a:solidFill>
                  <a:srgbClr val="000000"/>
                </a:solidFill>
                <a:effectLst/>
                <a:latin typeface="Arial" panose="020B0604020202020204" pitchFamily="34" charset="0"/>
              </a:rPr>
              <a:t>או מדעת השליח</a:t>
            </a:r>
            <a:r>
              <a:rPr lang="he-IL" sz="1800" b="0" i="0" u="none" strike="noStrike" dirty="0">
                <a:solidFill>
                  <a:srgbClr val="000000"/>
                </a:solidFill>
                <a:effectLst/>
                <a:latin typeface="Arial" panose="020B0604020202020204" pitchFamily="34" charset="0"/>
              </a:rPr>
              <a:t>, וכן בכל הדברים כולן של קידושין כדין האיש עם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כך דין שליח עם שליח או עם האב. </a:t>
            </a:r>
            <a:endParaRPr lang="he-IL" dirty="0"/>
          </a:p>
        </p:txBody>
      </p:sp>
    </p:spTree>
    <p:extLst>
      <p:ext uri="{BB962C8B-B14F-4D97-AF65-F5344CB8AC3E}">
        <p14:creationId xmlns:p14="http://schemas.microsoft.com/office/powerpoint/2010/main" val="2911553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B01517-431A-4467-9293-33A1B8BB2E79}"/>
              </a:ext>
            </a:extLst>
          </p:cNvPr>
          <p:cNvSpPr>
            <a:spLocks noGrp="1"/>
          </p:cNvSpPr>
          <p:nvPr>
            <p:ph type="title"/>
          </p:nvPr>
        </p:nvSpPr>
        <p:spPr/>
        <p:txBody>
          <a:bodyPr/>
          <a:lstStyle/>
          <a:p>
            <a:endParaRPr lang="he-IL"/>
          </a:p>
        </p:txBody>
      </p:sp>
      <p:sp>
        <p:nvSpPr>
          <p:cNvPr id="3" name="Content Placeholder 2">
            <a:extLst>
              <a:ext uri="{FF2B5EF4-FFF2-40B4-BE49-F238E27FC236}">
                <a16:creationId xmlns:a16="http://schemas.microsoft.com/office/drawing/2014/main" id="{FF1E8A22-07B9-4245-94FA-3B85B23D0B5E}"/>
              </a:ext>
            </a:extLst>
          </p:cNvPr>
          <p:cNvSpPr>
            <a:spLocks noGrp="1"/>
          </p:cNvSpPr>
          <p:nvPr>
            <p:ph idx="1"/>
          </p:nvPr>
        </p:nvSpPr>
        <p:spPr/>
        <p:txBody>
          <a:bodyPr>
            <a:normAutofit/>
          </a:bodyPr>
          <a:lstStyle/>
          <a:p>
            <a:pPr marL="0" indent="0" algn="r" rtl="1">
              <a:spcBef>
                <a:spcPts val="0"/>
              </a:spcBef>
              <a:spcAft>
                <a:spcPts val="0"/>
              </a:spcAft>
              <a:buNone/>
            </a:pPr>
            <a:r>
              <a:rPr lang="he-IL" sz="1800" b="0" i="0" u="none" strike="noStrike" dirty="0">
                <a:solidFill>
                  <a:srgbClr val="000000"/>
                </a:solidFill>
                <a:effectLst/>
                <a:latin typeface="Arial" panose="020B0604020202020204" pitchFamily="34" charset="0"/>
              </a:rPr>
              <a:t>חידושי ר' חיים הלוי הלכות אישות פרק ג הלכה </a:t>
            </a:r>
            <a:r>
              <a:rPr lang="he-IL" sz="1800" b="0" i="0" u="none" strike="noStrike" dirty="0" err="1">
                <a:solidFill>
                  <a:srgbClr val="000000"/>
                </a:solidFill>
                <a:effectLst/>
                <a:latin typeface="Arial" panose="020B0604020202020204" pitchFamily="34" charset="0"/>
              </a:rPr>
              <a:t>יח</a:t>
            </a:r>
            <a:r>
              <a:rPr lang="he-IL" sz="1800" b="0" i="0" u="none" strike="noStrike" dirty="0">
                <a:solidFill>
                  <a:srgbClr val="000000"/>
                </a:solidFill>
                <a:effectLst/>
                <a:latin typeface="Arial" panose="020B0604020202020204" pitchFamily="34" charset="0"/>
              </a:rPr>
              <a:t> </a:t>
            </a:r>
            <a:endParaRPr lang="he-IL" b="0" dirty="0">
              <a:effectLst/>
            </a:endParaRPr>
          </a:p>
          <a:p>
            <a:pPr marL="0" indent="0" algn="r" rtl="1">
              <a:spcBef>
                <a:spcPts val="0"/>
              </a:spcBef>
              <a:spcAft>
                <a:spcPts val="0"/>
              </a:spcAft>
              <a:buNone/>
            </a:pPr>
            <a:r>
              <a:rPr lang="he-IL" sz="1800" b="1" i="0" u="sng" dirty="0">
                <a:solidFill>
                  <a:srgbClr val="000000"/>
                </a:solidFill>
                <a:effectLst/>
                <a:latin typeface="Arial" panose="020B0604020202020204" pitchFamily="34" charset="0"/>
              </a:rPr>
              <a:t>הרי </a:t>
            </a:r>
            <a:r>
              <a:rPr lang="he-IL" sz="1800" b="1" i="0" u="sng" dirty="0" err="1">
                <a:solidFill>
                  <a:srgbClr val="000000"/>
                </a:solidFill>
                <a:effectLst/>
                <a:latin typeface="Arial" panose="020B0604020202020204" pitchFamily="34" charset="0"/>
              </a:rPr>
              <a:t>דעיקר</a:t>
            </a:r>
            <a:r>
              <a:rPr lang="he-IL" sz="1800" b="1" i="0" u="sng" dirty="0">
                <a:solidFill>
                  <a:srgbClr val="000000"/>
                </a:solidFill>
                <a:effectLst/>
                <a:latin typeface="Arial" panose="020B0604020202020204" pitchFamily="34" charset="0"/>
              </a:rPr>
              <a:t> הך </a:t>
            </a:r>
            <a:r>
              <a:rPr lang="he-IL" sz="1800" b="1" i="0" u="sng" dirty="0" err="1">
                <a:solidFill>
                  <a:srgbClr val="000000"/>
                </a:solidFill>
                <a:effectLst/>
                <a:latin typeface="Arial" panose="020B0604020202020204" pitchFamily="34" charset="0"/>
              </a:rPr>
              <a:t>דינא</a:t>
            </a:r>
            <a:r>
              <a:rPr lang="he-IL" sz="1800" b="1" i="0" u="sng" dirty="0">
                <a:solidFill>
                  <a:srgbClr val="000000"/>
                </a:solidFill>
                <a:effectLst/>
                <a:latin typeface="Arial" panose="020B0604020202020204" pitchFamily="34" charset="0"/>
              </a:rPr>
              <a:t> </a:t>
            </a:r>
            <a:r>
              <a:rPr lang="he-IL" sz="1800" b="1" i="0" u="sng" dirty="0" err="1">
                <a:solidFill>
                  <a:srgbClr val="000000"/>
                </a:solidFill>
                <a:effectLst/>
                <a:latin typeface="Arial" panose="020B0604020202020204" pitchFamily="34" charset="0"/>
              </a:rPr>
              <a:t>דמילי</a:t>
            </a:r>
            <a:r>
              <a:rPr lang="he-IL" sz="1800" b="1" i="0" u="sng" dirty="0">
                <a:solidFill>
                  <a:srgbClr val="000000"/>
                </a:solidFill>
                <a:effectLst/>
                <a:latin typeface="Arial" panose="020B0604020202020204" pitchFamily="34" charset="0"/>
              </a:rPr>
              <a:t> לא </a:t>
            </a:r>
            <a:r>
              <a:rPr lang="he-IL" sz="1800" b="1" i="0" u="sng" dirty="0" err="1">
                <a:solidFill>
                  <a:srgbClr val="000000"/>
                </a:solidFill>
                <a:effectLst/>
                <a:latin typeface="Arial" panose="020B0604020202020204" pitchFamily="34" charset="0"/>
              </a:rPr>
              <a:t>מימסרי</a:t>
            </a:r>
            <a:r>
              <a:rPr lang="he-IL" sz="1800" b="1" i="0" u="sng" dirty="0">
                <a:solidFill>
                  <a:srgbClr val="000000"/>
                </a:solidFill>
                <a:effectLst/>
                <a:latin typeface="Arial" panose="020B0604020202020204" pitchFamily="34" charset="0"/>
              </a:rPr>
              <a:t> לשליח הוא בכל דבר </a:t>
            </a:r>
            <a:r>
              <a:rPr lang="he-IL" sz="1800" b="1" i="0" u="sng" dirty="0" err="1">
                <a:solidFill>
                  <a:srgbClr val="000000"/>
                </a:solidFill>
                <a:effectLst/>
                <a:latin typeface="Arial" panose="020B0604020202020204" pitchFamily="34" charset="0"/>
              </a:rPr>
              <a:t>דצריך</a:t>
            </a:r>
            <a:r>
              <a:rPr lang="he-IL" sz="1800" b="1" i="0" u="sng" dirty="0">
                <a:solidFill>
                  <a:srgbClr val="000000"/>
                </a:solidFill>
                <a:effectLst/>
                <a:latin typeface="Arial" panose="020B0604020202020204" pitchFamily="34" charset="0"/>
              </a:rPr>
              <a:t> דעת בעלים</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היינו משום </a:t>
            </a:r>
            <a:r>
              <a:rPr lang="he-IL" sz="1800" b="1" i="0" u="none" strike="noStrike" dirty="0" err="1">
                <a:solidFill>
                  <a:srgbClr val="000000"/>
                </a:solidFill>
                <a:effectLst/>
                <a:latin typeface="Arial" panose="020B0604020202020204" pitchFamily="34" charset="0"/>
              </a:rPr>
              <a:t>דהכתיבה</a:t>
            </a:r>
            <a:r>
              <a:rPr lang="he-IL" sz="1800" b="1" i="0" u="none" strike="noStrike" dirty="0">
                <a:solidFill>
                  <a:srgbClr val="000000"/>
                </a:solidFill>
                <a:effectLst/>
                <a:latin typeface="Arial" panose="020B0604020202020204" pitchFamily="34" charset="0"/>
              </a:rPr>
              <a:t> בשאר שטרות אין בה שום דין שטר, ולא חל עלה דין מעשה בעלים, ורק החתימה </a:t>
            </a:r>
            <a:r>
              <a:rPr lang="he-IL" sz="1800" b="1" i="0" u="none" strike="noStrike" dirty="0" err="1">
                <a:solidFill>
                  <a:srgbClr val="000000"/>
                </a:solidFill>
                <a:effectLst/>
                <a:latin typeface="Arial" panose="020B0604020202020204" pitchFamily="34" charset="0"/>
              </a:rPr>
              <a:t>דזהו</a:t>
            </a:r>
            <a:r>
              <a:rPr lang="he-IL" sz="1800" b="1" i="0" u="none" strike="noStrike" dirty="0">
                <a:solidFill>
                  <a:srgbClr val="000000"/>
                </a:solidFill>
                <a:effectLst/>
                <a:latin typeface="Arial" panose="020B0604020202020204" pitchFamily="34" charset="0"/>
              </a:rPr>
              <a:t> עיקר </a:t>
            </a:r>
            <a:r>
              <a:rPr lang="he-IL" sz="1800" b="1" i="0" u="none" strike="noStrike" dirty="0" err="1">
                <a:solidFill>
                  <a:srgbClr val="000000"/>
                </a:solidFill>
                <a:effectLst/>
                <a:latin typeface="Arial" panose="020B0604020202020204" pitchFamily="34" charset="0"/>
              </a:rPr>
              <a:t>שטרא</a:t>
            </a:r>
            <a:r>
              <a:rPr lang="he-IL" sz="1800" b="1" i="0" u="none" strike="noStrike" dirty="0">
                <a:solidFill>
                  <a:srgbClr val="000000"/>
                </a:solidFill>
                <a:effectLst/>
                <a:latin typeface="Arial" panose="020B0604020202020204" pitchFamily="34" charset="0"/>
              </a:rPr>
              <a:t>, ובזה הוא </a:t>
            </a:r>
            <a:r>
              <a:rPr lang="he-IL" sz="1800" b="1" i="0" u="none" strike="noStrike" dirty="0" err="1">
                <a:solidFill>
                  <a:srgbClr val="000000"/>
                </a:solidFill>
                <a:effectLst/>
                <a:latin typeface="Arial" panose="020B0604020202020204" pitchFamily="34" charset="0"/>
              </a:rPr>
              <a:t>דבעינן</a:t>
            </a:r>
            <a:r>
              <a:rPr lang="he-IL" sz="1800" b="1" i="0" u="none" strike="noStrike" dirty="0">
                <a:solidFill>
                  <a:srgbClr val="000000"/>
                </a:solidFill>
                <a:effectLst/>
                <a:latin typeface="Arial" panose="020B0604020202020204" pitchFamily="34" charset="0"/>
              </a:rPr>
              <a:t> דעת בעלים, </a:t>
            </a:r>
            <a:r>
              <a:rPr lang="he-IL" sz="1800" b="1" i="0" u="none" strike="noStrike" dirty="0" err="1">
                <a:solidFill>
                  <a:srgbClr val="000000"/>
                </a:solidFill>
                <a:effectLst/>
                <a:latin typeface="Arial" panose="020B0604020202020204" pitchFamily="34" charset="0"/>
              </a:rPr>
              <a:t>משא"כ</a:t>
            </a:r>
            <a:r>
              <a:rPr lang="he-IL" sz="1800" b="1" i="0" u="none" strike="noStrike" dirty="0">
                <a:solidFill>
                  <a:srgbClr val="000000"/>
                </a:solidFill>
                <a:effectLst/>
                <a:latin typeface="Arial" panose="020B0604020202020204" pitchFamily="34" charset="0"/>
              </a:rPr>
              <a:t> </a:t>
            </a:r>
            <a:r>
              <a:rPr lang="he-IL" sz="1800" b="1" i="0" u="sng" strike="noStrike" dirty="0">
                <a:solidFill>
                  <a:srgbClr val="000000"/>
                </a:solidFill>
                <a:effectLst/>
                <a:latin typeface="Arial" panose="020B0604020202020204" pitchFamily="34" charset="0"/>
              </a:rPr>
              <a:t>בגט </a:t>
            </a:r>
            <a:r>
              <a:rPr lang="he-IL" sz="1800" b="1" i="0" u="sng" strike="noStrike" dirty="0" err="1">
                <a:solidFill>
                  <a:srgbClr val="000000"/>
                </a:solidFill>
                <a:effectLst/>
                <a:latin typeface="Arial" panose="020B0604020202020204" pitchFamily="34" charset="0"/>
              </a:rPr>
              <a:t>דבעינן</a:t>
            </a:r>
            <a:r>
              <a:rPr lang="he-IL" sz="1800" b="1" i="0" u="sng" strike="noStrike" dirty="0">
                <a:solidFill>
                  <a:srgbClr val="000000"/>
                </a:solidFill>
                <a:effectLst/>
                <a:latin typeface="Arial" panose="020B0604020202020204" pitchFamily="34" charset="0"/>
              </a:rPr>
              <a:t> כתיבה לשמה</a:t>
            </a:r>
            <a:r>
              <a:rPr lang="he-IL" sz="1800" b="1" i="0" u="none" strike="noStrike" dirty="0">
                <a:solidFill>
                  <a:srgbClr val="000000"/>
                </a:solidFill>
                <a:effectLst/>
                <a:latin typeface="Arial" panose="020B0604020202020204" pitchFamily="34" charset="0"/>
              </a:rPr>
              <a:t> ממילא חייל עלה דין מעשה בעלים, וכל </a:t>
            </a:r>
            <a:r>
              <a:rPr lang="he-IL" sz="1800" b="1" i="0" u="none" strike="noStrike" dirty="0" err="1">
                <a:solidFill>
                  <a:srgbClr val="000000"/>
                </a:solidFill>
                <a:effectLst/>
                <a:latin typeface="Arial" panose="020B0604020202020204" pitchFamily="34" charset="0"/>
              </a:rPr>
              <a:t>היכא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דבעינן</a:t>
            </a:r>
            <a:r>
              <a:rPr lang="he-IL" sz="1800" b="1" i="0" u="none" strike="noStrike" dirty="0">
                <a:solidFill>
                  <a:srgbClr val="000000"/>
                </a:solidFill>
                <a:effectLst/>
                <a:latin typeface="Arial" panose="020B0604020202020204" pitchFamily="34" charset="0"/>
              </a:rPr>
              <a:t> מעשה בעלים </a:t>
            </a:r>
            <a:r>
              <a:rPr lang="he-IL" sz="1800" b="1" i="0" u="none" strike="noStrike" dirty="0" err="1">
                <a:solidFill>
                  <a:srgbClr val="000000"/>
                </a:solidFill>
                <a:effectLst/>
                <a:latin typeface="Arial" panose="020B0604020202020204" pitchFamily="34" charset="0"/>
              </a:rPr>
              <a:t>אמרינן</a:t>
            </a:r>
            <a:r>
              <a:rPr lang="he-IL" sz="1800" b="1" i="0" u="none" strike="noStrike" dirty="0">
                <a:solidFill>
                  <a:srgbClr val="000000"/>
                </a:solidFill>
                <a:effectLst/>
                <a:latin typeface="Arial" panose="020B0604020202020204" pitchFamily="34" charset="0"/>
              </a:rPr>
              <a:t> בזה מילי לא </a:t>
            </a:r>
            <a:r>
              <a:rPr lang="he-IL" sz="1800" b="1" i="0" u="none" strike="noStrike" dirty="0" err="1">
                <a:solidFill>
                  <a:srgbClr val="000000"/>
                </a:solidFill>
                <a:effectLst/>
                <a:latin typeface="Arial" panose="020B0604020202020204" pitchFamily="34" charset="0"/>
              </a:rPr>
              <a:t>מימסרן</a:t>
            </a:r>
            <a:r>
              <a:rPr lang="he-IL" sz="1800" b="1" i="0" u="none" strike="noStrike" dirty="0">
                <a:solidFill>
                  <a:srgbClr val="000000"/>
                </a:solidFill>
                <a:effectLst/>
                <a:latin typeface="Arial" panose="020B0604020202020204" pitchFamily="34" charset="0"/>
              </a:rPr>
              <a:t> לשליח, אבל </a:t>
            </a:r>
            <a:r>
              <a:rPr lang="he-IL" sz="1800" b="1" i="0" u="none" strike="noStrike" dirty="0" err="1">
                <a:solidFill>
                  <a:srgbClr val="000000"/>
                </a:solidFill>
                <a:effectLst/>
                <a:latin typeface="Arial" panose="020B0604020202020204" pitchFamily="34" charset="0"/>
              </a:rPr>
              <a:t>אה"נ</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דעיקר</a:t>
            </a:r>
            <a:r>
              <a:rPr lang="he-IL" sz="1800" b="1" i="0" u="none" strike="noStrike" dirty="0">
                <a:solidFill>
                  <a:srgbClr val="000000"/>
                </a:solidFill>
                <a:effectLst/>
                <a:latin typeface="Arial" panose="020B0604020202020204" pitchFamily="34" charset="0"/>
              </a:rPr>
              <a:t> הך </a:t>
            </a:r>
            <a:r>
              <a:rPr lang="he-IL" sz="1800" b="1" i="0" u="none" strike="noStrike" dirty="0" err="1">
                <a:solidFill>
                  <a:srgbClr val="000000"/>
                </a:solidFill>
                <a:effectLst/>
                <a:latin typeface="Arial" panose="020B0604020202020204" pitchFamily="34" charset="0"/>
              </a:rPr>
              <a:t>דינא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דמילי</a:t>
            </a:r>
            <a:r>
              <a:rPr lang="he-IL" sz="1800" b="1" i="0" u="none" strike="noStrike" dirty="0">
                <a:solidFill>
                  <a:srgbClr val="000000"/>
                </a:solidFill>
                <a:effectLst/>
                <a:latin typeface="Arial" panose="020B0604020202020204" pitchFamily="34" charset="0"/>
              </a:rPr>
              <a:t> לא </a:t>
            </a:r>
            <a:r>
              <a:rPr lang="he-IL" sz="1800" b="1" i="0" u="none" strike="noStrike" dirty="0" err="1">
                <a:solidFill>
                  <a:srgbClr val="000000"/>
                </a:solidFill>
                <a:effectLst/>
                <a:latin typeface="Arial" panose="020B0604020202020204" pitchFamily="34" charset="0"/>
              </a:rPr>
              <a:t>מימסרן</a:t>
            </a:r>
            <a:r>
              <a:rPr lang="he-IL" sz="1800" b="1" i="0" u="none" strike="noStrike" dirty="0">
                <a:solidFill>
                  <a:srgbClr val="000000"/>
                </a:solidFill>
                <a:effectLst/>
                <a:latin typeface="Arial" panose="020B0604020202020204" pitchFamily="34" charset="0"/>
              </a:rPr>
              <a:t> לשליח לא הוי דין </a:t>
            </a:r>
            <a:r>
              <a:rPr lang="he-IL" sz="1800" b="1" i="0" u="none" strike="noStrike" dirty="0" err="1">
                <a:solidFill>
                  <a:srgbClr val="000000"/>
                </a:solidFill>
                <a:effectLst/>
                <a:latin typeface="Arial" panose="020B0604020202020204" pitchFamily="34" charset="0"/>
              </a:rPr>
              <a:t>מסויים</a:t>
            </a:r>
            <a:r>
              <a:rPr lang="he-IL" sz="1800" b="1" i="0" u="none" strike="noStrike" dirty="0">
                <a:solidFill>
                  <a:srgbClr val="000000"/>
                </a:solidFill>
                <a:effectLst/>
                <a:latin typeface="Arial" panose="020B0604020202020204" pitchFamily="34" charset="0"/>
              </a:rPr>
              <a:t> בגט רק דהוי דין בכל דבר </a:t>
            </a:r>
            <a:r>
              <a:rPr lang="he-IL" sz="1800" b="1" i="0" u="none" strike="noStrike" dirty="0" err="1">
                <a:solidFill>
                  <a:srgbClr val="000000"/>
                </a:solidFill>
                <a:effectLst/>
                <a:latin typeface="Arial" panose="020B0604020202020204" pitchFamily="34" charset="0"/>
              </a:rPr>
              <a:t>דצריך</a:t>
            </a:r>
            <a:r>
              <a:rPr lang="he-IL" sz="1800" b="1" i="0" u="none" strike="noStrike" dirty="0">
                <a:solidFill>
                  <a:srgbClr val="000000"/>
                </a:solidFill>
                <a:effectLst/>
                <a:latin typeface="Arial" panose="020B0604020202020204" pitchFamily="34" charset="0"/>
              </a:rPr>
              <a:t> מעשה בעלים ודעת בעלים</a:t>
            </a:r>
            <a:r>
              <a:rPr lang="he-IL" sz="1800" b="0" i="0" u="none" strike="noStrike" dirty="0">
                <a:solidFill>
                  <a:srgbClr val="000000"/>
                </a:solidFill>
                <a:effectLst/>
                <a:latin typeface="Arial" panose="020B0604020202020204" pitchFamily="34" charset="0"/>
              </a:rPr>
              <a:t>, וכל זה פשוט </a:t>
            </a:r>
            <a:r>
              <a:rPr lang="he-IL" sz="1800" b="0" i="0" u="none" strike="noStrike" dirty="0" err="1">
                <a:solidFill>
                  <a:srgbClr val="000000"/>
                </a:solidFill>
                <a:effectLst/>
                <a:latin typeface="Arial" panose="020B0604020202020204" pitchFamily="34" charset="0"/>
              </a:rPr>
              <a:t>מסוגיא</a:t>
            </a:r>
            <a:r>
              <a:rPr lang="he-IL" sz="1800" b="0" i="0" u="none" strike="noStrike" dirty="0">
                <a:solidFill>
                  <a:srgbClr val="000000"/>
                </a:solidFill>
                <a:effectLst/>
                <a:latin typeface="Arial" panose="020B0604020202020204" pitchFamily="34" charset="0"/>
              </a:rPr>
              <a:t> שהבאנו.... </a:t>
            </a:r>
            <a:r>
              <a:rPr lang="he-IL" sz="1800" b="1" i="0" u="none" strike="noStrike" dirty="0" err="1">
                <a:solidFill>
                  <a:srgbClr val="000000"/>
                </a:solidFill>
                <a:effectLst/>
                <a:latin typeface="Arial" panose="020B0604020202020204" pitchFamily="34" charset="0"/>
              </a:rPr>
              <a:t>דבכל</a:t>
            </a:r>
            <a:r>
              <a:rPr lang="he-IL" sz="1800" b="1" i="0" u="none" strike="noStrike" dirty="0">
                <a:solidFill>
                  <a:srgbClr val="000000"/>
                </a:solidFill>
                <a:effectLst/>
                <a:latin typeface="Arial" panose="020B0604020202020204" pitchFamily="34" charset="0"/>
              </a:rPr>
              <a:t> שטרות לא בעינן דעת המתחייב רק דעת מי שעושה את השטר</a:t>
            </a:r>
            <a:r>
              <a:rPr lang="he-IL" sz="1800" b="0" i="0" u="none" strike="noStrike" dirty="0">
                <a:solidFill>
                  <a:srgbClr val="000000"/>
                </a:solidFill>
                <a:effectLst/>
                <a:latin typeface="Arial" panose="020B0604020202020204" pitchFamily="34" charset="0"/>
              </a:rPr>
              <a:t>... </a:t>
            </a:r>
            <a:r>
              <a:rPr lang="he-IL" sz="1800" b="1" i="0" u="none" strike="noStrike" dirty="0">
                <a:solidFill>
                  <a:srgbClr val="000000"/>
                </a:solidFill>
                <a:effectLst/>
                <a:latin typeface="Arial" panose="020B0604020202020204" pitchFamily="34" charset="0"/>
              </a:rPr>
              <a:t>דהא </a:t>
            </a:r>
            <a:r>
              <a:rPr lang="he-IL" sz="1800" b="1" i="0" u="none" strike="noStrike" dirty="0" err="1">
                <a:solidFill>
                  <a:srgbClr val="000000"/>
                </a:solidFill>
                <a:effectLst/>
                <a:latin typeface="Arial" panose="020B0604020202020204" pitchFamily="34" charset="0"/>
              </a:rPr>
              <a:t>מיהא</a:t>
            </a:r>
            <a:r>
              <a:rPr lang="he-IL" sz="1800" b="1" i="0" u="none" strike="noStrike" dirty="0">
                <a:solidFill>
                  <a:srgbClr val="000000"/>
                </a:solidFill>
                <a:effectLst/>
                <a:latin typeface="Arial" panose="020B0604020202020204" pitchFamily="34" charset="0"/>
              </a:rPr>
              <a:t> </a:t>
            </a:r>
            <a:r>
              <a:rPr lang="he-IL" sz="1800" b="1" i="0" u="none" strike="noStrike" dirty="0" err="1">
                <a:solidFill>
                  <a:srgbClr val="000000"/>
                </a:solidFill>
                <a:effectLst/>
                <a:latin typeface="Arial" panose="020B0604020202020204" pitchFamily="34" charset="0"/>
              </a:rPr>
              <a:t>דאשוויי</a:t>
            </a:r>
            <a:r>
              <a:rPr lang="he-IL" sz="1800" b="1" i="0" u="none" strike="noStrike" dirty="0">
                <a:solidFill>
                  <a:srgbClr val="000000"/>
                </a:solidFill>
                <a:effectLst/>
                <a:latin typeface="Arial" panose="020B0604020202020204" pitchFamily="34" charset="0"/>
              </a:rPr>
              <a:t> השטר לשמה הבעל הוא שעושה אותו, ומדעתו הוא </a:t>
            </a:r>
            <a:r>
              <a:rPr lang="he-IL" sz="1800" b="1" i="0" u="none" strike="noStrike" dirty="0" err="1">
                <a:solidFill>
                  <a:srgbClr val="000000"/>
                </a:solidFill>
                <a:effectLst/>
                <a:latin typeface="Arial" panose="020B0604020202020204" pitchFamily="34" charset="0"/>
              </a:rPr>
              <a:t>דנעשה</a:t>
            </a:r>
            <a:r>
              <a:rPr lang="he-IL" sz="1800" b="1" i="0" u="none" strike="noStrike" dirty="0">
                <a:solidFill>
                  <a:srgbClr val="000000"/>
                </a:solidFill>
                <a:effectLst/>
                <a:latin typeface="Arial" panose="020B0604020202020204" pitchFamily="34" charset="0"/>
              </a:rPr>
              <a:t> השטר לשמה, וכמו שבעיקר הדין שטר </a:t>
            </a:r>
            <a:r>
              <a:rPr lang="he-IL" sz="1800" b="1" i="0" u="none" strike="noStrike" dirty="0" err="1">
                <a:solidFill>
                  <a:srgbClr val="000000"/>
                </a:solidFill>
                <a:effectLst/>
                <a:latin typeface="Arial" panose="020B0604020202020204" pitchFamily="34" charset="0"/>
              </a:rPr>
              <a:t>הכל</a:t>
            </a:r>
            <a:r>
              <a:rPr lang="he-IL" sz="1800" b="1" i="0" u="none" strike="noStrike" dirty="0">
                <a:solidFill>
                  <a:srgbClr val="000000"/>
                </a:solidFill>
                <a:effectLst/>
                <a:latin typeface="Arial" panose="020B0604020202020204" pitchFamily="34" charset="0"/>
              </a:rPr>
              <a:t> נעשה ע"י דעת הבעל כמו כן חלות הדין לשמה </a:t>
            </a:r>
            <a:r>
              <a:rPr lang="he-IL" sz="1800" b="1" i="0" u="none" strike="noStrike" dirty="0" err="1">
                <a:solidFill>
                  <a:srgbClr val="000000"/>
                </a:solidFill>
                <a:effectLst/>
                <a:latin typeface="Arial" panose="020B0604020202020204" pitchFamily="34" charset="0"/>
              </a:rPr>
              <a:t>בהשטר</a:t>
            </a:r>
            <a:r>
              <a:rPr lang="he-IL" sz="1800" b="1" i="0" u="none" strike="noStrike" dirty="0">
                <a:solidFill>
                  <a:srgbClr val="000000"/>
                </a:solidFill>
                <a:effectLst/>
                <a:latin typeface="Arial" panose="020B0604020202020204" pitchFamily="34" charset="0"/>
              </a:rPr>
              <a:t> הוא ג"כ רק ע"י הבעל, ודעת </a:t>
            </a:r>
            <a:r>
              <a:rPr lang="he-IL" sz="1800" b="1" i="0" u="none" strike="noStrike" dirty="0" err="1">
                <a:solidFill>
                  <a:srgbClr val="000000"/>
                </a:solidFill>
                <a:effectLst/>
                <a:latin typeface="Arial" panose="020B0604020202020204" pitchFamily="34" charset="0"/>
              </a:rPr>
              <a:t>האשה</a:t>
            </a:r>
            <a:r>
              <a:rPr lang="he-IL" sz="1800" b="1" i="0" u="none" strike="noStrike" dirty="0">
                <a:solidFill>
                  <a:srgbClr val="000000"/>
                </a:solidFill>
                <a:effectLst/>
                <a:latin typeface="Arial" panose="020B0604020202020204" pitchFamily="34" charset="0"/>
              </a:rPr>
              <a:t> נהי </a:t>
            </a:r>
            <a:r>
              <a:rPr lang="he-IL" sz="1800" b="1" i="0" u="none" strike="noStrike" dirty="0" err="1">
                <a:solidFill>
                  <a:srgbClr val="000000"/>
                </a:solidFill>
                <a:effectLst/>
                <a:latin typeface="Arial" panose="020B0604020202020204" pitchFamily="34" charset="0"/>
              </a:rPr>
              <a:t>דמעכב</a:t>
            </a:r>
            <a:r>
              <a:rPr lang="he-IL" sz="1800" b="1" i="0" u="none" strike="noStrike" dirty="0">
                <a:solidFill>
                  <a:srgbClr val="000000"/>
                </a:solidFill>
                <a:effectLst/>
                <a:latin typeface="Arial" panose="020B0604020202020204" pitchFamily="34" charset="0"/>
              </a:rPr>
              <a:t> בדין לשמה </a:t>
            </a:r>
            <a:r>
              <a:rPr lang="he-IL" sz="1800" b="1" i="0" u="none" strike="noStrike" dirty="0" err="1">
                <a:solidFill>
                  <a:srgbClr val="000000"/>
                </a:solidFill>
                <a:effectLst/>
                <a:latin typeface="Arial" panose="020B0604020202020204" pitchFamily="34" charset="0"/>
              </a:rPr>
              <a:t>דבלא</a:t>
            </a:r>
            <a:r>
              <a:rPr lang="he-IL" sz="1800" b="1" i="0" u="none" strike="noStrike" dirty="0">
                <a:solidFill>
                  <a:srgbClr val="000000"/>
                </a:solidFill>
                <a:effectLst/>
                <a:latin typeface="Arial" panose="020B0604020202020204" pitchFamily="34" charset="0"/>
              </a:rPr>
              <a:t> דעתה לא הוי לשמה ובעינן גם דעתה </a:t>
            </a:r>
            <a:r>
              <a:rPr lang="he-IL" sz="1800" b="1" i="0" u="none" strike="noStrike" dirty="0" err="1">
                <a:solidFill>
                  <a:srgbClr val="000000"/>
                </a:solidFill>
                <a:effectLst/>
                <a:latin typeface="Arial" panose="020B0604020202020204" pitchFamily="34" charset="0"/>
              </a:rPr>
              <a:t>בלשמה</a:t>
            </a:r>
            <a:r>
              <a:rPr lang="he-IL" sz="1800" b="1" i="0" u="none" strike="noStrike" dirty="0">
                <a:solidFill>
                  <a:srgbClr val="000000"/>
                </a:solidFill>
                <a:effectLst/>
                <a:latin typeface="Arial" panose="020B0604020202020204" pitchFamily="34" charset="0"/>
              </a:rPr>
              <a:t>, מ"מ לא היא העושה את השטר לשמה</a:t>
            </a:r>
            <a:r>
              <a:rPr lang="he-IL" sz="1800" b="0" i="0" u="none" strike="noStrike" dirty="0">
                <a:solidFill>
                  <a:srgbClr val="000000"/>
                </a:solidFill>
                <a:effectLst/>
                <a:latin typeface="Arial" panose="020B0604020202020204" pitchFamily="34" charset="0"/>
              </a:rPr>
              <a:t>, ומעתה הרי </a:t>
            </a:r>
            <a:r>
              <a:rPr lang="he-IL" sz="1800" b="0" i="0" u="none" strike="noStrike" dirty="0" err="1">
                <a:solidFill>
                  <a:srgbClr val="000000"/>
                </a:solidFill>
                <a:effectLst/>
                <a:latin typeface="Arial" panose="020B0604020202020204" pitchFamily="34" charset="0"/>
              </a:rPr>
              <a:t>י"ל</a:t>
            </a:r>
            <a:r>
              <a:rPr lang="he-IL" sz="1800" b="0" i="0" u="none" strike="noStrike" dirty="0">
                <a:solidFill>
                  <a:srgbClr val="000000"/>
                </a:solidFill>
                <a:effectLst/>
                <a:latin typeface="Arial" panose="020B0604020202020204" pitchFamily="34" charset="0"/>
              </a:rPr>
              <a:t> בדעת הרמב"ם, </a:t>
            </a:r>
            <a:r>
              <a:rPr lang="he-IL" sz="1800" b="0" i="0" u="none" strike="noStrike" dirty="0" err="1">
                <a:solidFill>
                  <a:srgbClr val="000000"/>
                </a:solidFill>
                <a:effectLst/>
                <a:latin typeface="Arial" panose="020B0604020202020204" pitchFamily="34" charset="0"/>
              </a:rPr>
              <a:t>דס"ל</a:t>
            </a:r>
            <a:r>
              <a:rPr lang="he-IL" sz="1800" b="0" i="0" u="none" strike="noStrike" dirty="0">
                <a:solidFill>
                  <a:srgbClr val="000000"/>
                </a:solidFill>
                <a:effectLst/>
                <a:latin typeface="Arial" panose="020B0604020202020204" pitchFamily="34" charset="0"/>
              </a:rPr>
              <a:t> דהא </a:t>
            </a:r>
            <a:r>
              <a:rPr lang="he-IL" sz="1800" b="0" i="0" u="none" strike="noStrike" dirty="0" err="1">
                <a:solidFill>
                  <a:srgbClr val="000000"/>
                </a:solidFill>
                <a:effectLst/>
                <a:latin typeface="Arial" panose="020B0604020202020204" pitchFamily="34" charset="0"/>
              </a:rPr>
              <a:t>דמילי</a:t>
            </a:r>
            <a:r>
              <a:rPr lang="he-IL" sz="1800" b="0" i="0" u="none" strike="noStrike" dirty="0">
                <a:solidFill>
                  <a:srgbClr val="000000"/>
                </a:solidFill>
                <a:effectLst/>
                <a:latin typeface="Arial" panose="020B0604020202020204" pitchFamily="34" charset="0"/>
              </a:rPr>
              <a:t> לא </a:t>
            </a:r>
            <a:r>
              <a:rPr lang="he-IL" sz="1800" b="0" i="0" u="none" strike="noStrike" dirty="0" err="1">
                <a:solidFill>
                  <a:srgbClr val="000000"/>
                </a:solidFill>
                <a:effectLst/>
                <a:latin typeface="Arial" panose="020B0604020202020204" pitchFamily="34" charset="0"/>
              </a:rPr>
              <a:t>מימסרן</a:t>
            </a:r>
            <a:r>
              <a:rPr lang="he-IL" sz="1800" b="0" i="0" u="none" strike="noStrike" dirty="0">
                <a:solidFill>
                  <a:srgbClr val="000000"/>
                </a:solidFill>
                <a:effectLst/>
                <a:latin typeface="Arial" panose="020B0604020202020204" pitchFamily="34" charset="0"/>
              </a:rPr>
              <a:t> לשליח ולא חייל דין ציווי בעלים ע"י שליח, הוא רק בבעל דהוא העושה את השטר, והוא העושה את השטר לשמה, ובעינן מעשיו </a:t>
            </a:r>
            <a:r>
              <a:rPr lang="he-IL" sz="1800" b="0" i="0" u="none" strike="noStrike" dirty="0" err="1">
                <a:solidFill>
                  <a:srgbClr val="000000"/>
                </a:solidFill>
                <a:effectLst/>
                <a:latin typeface="Arial" panose="020B0604020202020204" pitchFamily="34" charset="0"/>
              </a:rPr>
              <a:t>בהשטר</a:t>
            </a:r>
            <a:r>
              <a:rPr lang="he-IL" sz="1800" b="0" i="0" u="none" strike="noStrike" dirty="0">
                <a:solidFill>
                  <a:srgbClr val="000000"/>
                </a:solidFill>
                <a:effectLst/>
                <a:latin typeface="Arial" panose="020B0604020202020204" pitchFamily="34" charset="0"/>
              </a:rPr>
              <a:t>, ולזה הוא דלא מהני שליחות במילי, </a:t>
            </a:r>
            <a:r>
              <a:rPr lang="he-IL" sz="1800" b="0" i="0" u="none" strike="noStrike" dirty="0" err="1">
                <a:solidFill>
                  <a:srgbClr val="000000"/>
                </a:solidFill>
                <a:effectLst/>
                <a:latin typeface="Arial" panose="020B0604020202020204" pitchFamily="34" charset="0"/>
              </a:rPr>
              <a:t>משא"כ</a:t>
            </a:r>
            <a:r>
              <a:rPr lang="he-IL" sz="1800" b="0" i="0" u="none" strike="noStrike" dirty="0">
                <a:solidFill>
                  <a:srgbClr val="000000"/>
                </a:solidFill>
                <a:effectLst/>
                <a:latin typeface="Arial" panose="020B0604020202020204" pitchFamily="34" charset="0"/>
              </a:rPr>
              <a:t> לגבי </a:t>
            </a:r>
            <a:r>
              <a:rPr lang="he-IL" sz="1800" b="0" i="0" u="none" strike="noStrike" dirty="0" err="1">
                <a:solidFill>
                  <a:srgbClr val="000000"/>
                </a:solidFill>
                <a:effectLst/>
                <a:latin typeface="Arial" panose="020B0604020202020204" pitchFamily="34" charset="0"/>
              </a:rPr>
              <a:t>האשה</a:t>
            </a:r>
            <a:r>
              <a:rPr lang="he-IL" sz="1800" b="0" i="0" u="none" strike="noStrike" dirty="0">
                <a:solidFill>
                  <a:srgbClr val="000000"/>
                </a:solidFill>
                <a:effectLst/>
                <a:latin typeface="Arial" panose="020B0604020202020204" pitchFamily="34" charset="0"/>
              </a:rPr>
              <a:t> דלא בעינן מעשיה כלל, ורק דעתה בלבד, בזה לא מצינו דלא תהני שליחות, וע"כ זהו שפסק </a:t>
            </a:r>
            <a:r>
              <a:rPr lang="he-IL" sz="1800" b="0" i="0" u="none" strike="noStrike" dirty="0" err="1">
                <a:solidFill>
                  <a:srgbClr val="000000"/>
                </a:solidFill>
                <a:effectLst/>
                <a:latin typeface="Arial" panose="020B0604020202020204" pitchFamily="34" charset="0"/>
              </a:rPr>
              <a:t>דמהני</a:t>
            </a:r>
            <a:r>
              <a:rPr lang="he-IL" sz="1800" b="0" i="0" u="none" strike="noStrike" dirty="0">
                <a:solidFill>
                  <a:srgbClr val="000000"/>
                </a:solidFill>
                <a:effectLst/>
                <a:latin typeface="Arial" panose="020B0604020202020204" pitchFamily="34" charset="0"/>
              </a:rPr>
              <a:t> גם דעת השליח, וכמו שנתבאר. </a:t>
            </a:r>
            <a:endParaRPr lang="he-IL" dirty="0"/>
          </a:p>
        </p:txBody>
      </p:sp>
    </p:spTree>
    <p:extLst>
      <p:ext uri="{BB962C8B-B14F-4D97-AF65-F5344CB8AC3E}">
        <p14:creationId xmlns:p14="http://schemas.microsoft.com/office/powerpoint/2010/main" val="13249136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FAC8A-A7A1-4EC2-BCBC-73081E6653A6}"/>
              </a:ext>
            </a:extLst>
          </p:cNvPr>
          <p:cNvSpPr>
            <a:spLocks noGrp="1"/>
          </p:cNvSpPr>
          <p:nvPr>
            <p:ph type="title"/>
          </p:nvPr>
        </p:nvSpPr>
        <p:spPr/>
        <p:txBody>
          <a:bodyPr/>
          <a:lstStyle/>
          <a:p>
            <a:endParaRPr lang="he-IL"/>
          </a:p>
        </p:txBody>
      </p:sp>
      <p:graphicFrame>
        <p:nvGraphicFramePr>
          <p:cNvPr id="4" name="Content Placeholder 3">
            <a:extLst>
              <a:ext uri="{FF2B5EF4-FFF2-40B4-BE49-F238E27FC236}">
                <a16:creationId xmlns:a16="http://schemas.microsoft.com/office/drawing/2014/main" id="{57F0E11C-791E-4D7A-8BB3-4C4ACD1BCEDE}"/>
              </a:ext>
            </a:extLst>
          </p:cNvPr>
          <p:cNvGraphicFramePr>
            <a:graphicFrameLocks noGrp="1"/>
          </p:cNvGraphicFramePr>
          <p:nvPr>
            <p:ph idx="1"/>
            <p:extLst>
              <p:ext uri="{D42A27DB-BD31-4B8C-83A1-F6EECF244321}">
                <p14:modId xmlns:p14="http://schemas.microsoft.com/office/powerpoint/2010/main" val="260153107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4048707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124</TotalTime>
  <Words>1459</Words>
  <Application>Microsoft Office PowerPoint</Application>
  <PresentationFormat>Widescreen</PresentationFormat>
  <Paragraphs>64</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מילי לא ממסרן לשליח</vt:lpstr>
      <vt:lpstr>PowerPoint Presentation</vt:lpstr>
      <vt:lpstr>Isolation of variables </vt:lpstr>
      <vt:lpstr>PowerPoint Presentation</vt:lpstr>
      <vt:lpstr> היקף הדין של "מילי לא ממסרן לשליח" </vt:lpstr>
      <vt:lpstr>מהרי"ט- אין שליחות כלל בשליחות שאין בו מעשה</vt:lpstr>
      <vt:lpstr>PowerPoint Presentation</vt:lpstr>
      <vt:lpstr>PowerPoint Presentation</vt:lpstr>
      <vt:lpstr>PowerPoint Presentation</vt:lpstr>
      <vt:lpstr> היקף הדין של "מילי לא ממסרן לשליח" </vt:lpstr>
      <vt:lpstr>אופי הדין- אם אין שליח עושה שליח במילי, למה? </vt:lpstr>
      <vt:lpstr>מילי- רש"י</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מילי לא ממסרן לשליח</dc:title>
  <dc:creator>Avigdor Rosensweig</dc:creator>
  <cp:lastModifiedBy>Avigdor Rosensweig</cp:lastModifiedBy>
  <cp:revision>1</cp:revision>
  <dcterms:created xsi:type="dcterms:W3CDTF">2021-04-26T09:36:57Z</dcterms:created>
  <dcterms:modified xsi:type="dcterms:W3CDTF">2021-06-06T18:26:05Z</dcterms:modified>
</cp:coreProperties>
</file>