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93" r:id="rId3"/>
    <p:sldId id="294" r:id="rId4"/>
    <p:sldId id="256" r:id="rId5"/>
    <p:sldId id="257" r:id="rId6"/>
    <p:sldId id="262" r:id="rId7"/>
    <p:sldId id="258" r:id="rId8"/>
    <p:sldId id="261" r:id="rId9"/>
    <p:sldId id="269" r:id="rId10"/>
    <p:sldId id="260" r:id="rId11"/>
    <p:sldId id="270" r:id="rId12"/>
    <p:sldId id="271" r:id="rId13"/>
    <p:sldId id="277" r:id="rId14"/>
    <p:sldId id="267" r:id="rId15"/>
    <p:sldId id="279" r:id="rId16"/>
    <p:sldId id="272" r:id="rId17"/>
    <p:sldId id="274" r:id="rId18"/>
    <p:sldId id="275" r:id="rId19"/>
    <p:sldId id="276" r:id="rId20"/>
    <p:sldId id="273" r:id="rId21"/>
    <p:sldId id="278" r:id="rId22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02516-2144-423C-B671-E2CA952FF1C9}" v="2" dt="2021-05-30T08:41:50.5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6" autoAdjust="0"/>
    <p:restoredTop sz="94660"/>
  </p:normalViewPr>
  <p:slideViewPr>
    <p:cSldViewPr snapToGrid="0">
      <p:cViewPr varScale="1">
        <p:scale>
          <a:sx n="79" d="100"/>
          <a:sy n="79" d="100"/>
        </p:scale>
        <p:origin x="75" y="1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BC4116B6-112E-48ED-A337-39FA1D8C241B}"/>
    <pc:docChg chg="undo custSel addSld delSld modSld sldOrd">
      <pc:chgData name="Avigdor Rosensweig" userId="2c23bf757acee734" providerId="LiveId" clId="{BC4116B6-112E-48ED-A337-39FA1D8C241B}" dt="2021-04-26T09:51:14.273" v="2173" actId="47"/>
      <pc:docMkLst>
        <pc:docMk/>
      </pc:docMkLst>
      <pc:sldChg chg="modSp new mod">
        <pc:chgData name="Avigdor Rosensweig" userId="2c23bf757acee734" providerId="LiveId" clId="{BC4116B6-112E-48ED-A337-39FA1D8C241B}" dt="2021-04-26T06:52:16.042" v="9" actId="115"/>
        <pc:sldMkLst>
          <pc:docMk/>
          <pc:sldMk cId="349333531" sldId="257"/>
        </pc:sldMkLst>
        <pc:spChg chg="mod">
          <ac:chgData name="Avigdor Rosensweig" userId="2c23bf757acee734" providerId="LiveId" clId="{BC4116B6-112E-48ED-A337-39FA1D8C241B}" dt="2021-04-26T06:52:16.042" v="9" actId="115"/>
          <ac:spMkLst>
            <pc:docMk/>
            <pc:sldMk cId="349333531" sldId="257"/>
            <ac:spMk id="3" creationId="{33AD3B89-8A8B-4B1D-A303-C869C1A3B330}"/>
          </ac:spMkLst>
        </pc:spChg>
      </pc:sldChg>
      <pc:sldChg chg="modSp new mod">
        <pc:chgData name="Avigdor Rosensweig" userId="2c23bf757acee734" providerId="LiveId" clId="{BC4116B6-112E-48ED-A337-39FA1D8C241B}" dt="2021-04-26T08:36:00.883" v="22" actId="113"/>
        <pc:sldMkLst>
          <pc:docMk/>
          <pc:sldMk cId="3571091652" sldId="258"/>
        </pc:sldMkLst>
        <pc:spChg chg="mod">
          <ac:chgData name="Avigdor Rosensweig" userId="2c23bf757acee734" providerId="LiveId" clId="{BC4116B6-112E-48ED-A337-39FA1D8C241B}" dt="2021-04-26T08:36:00.883" v="22" actId="113"/>
          <ac:spMkLst>
            <pc:docMk/>
            <pc:sldMk cId="3571091652" sldId="258"/>
            <ac:spMk id="3" creationId="{A410C639-45DC-4572-AEBB-A581176DABC2}"/>
          </ac:spMkLst>
        </pc:spChg>
      </pc:sldChg>
      <pc:sldChg chg="modSp new del mod">
        <pc:chgData name="Avigdor Rosensweig" userId="2c23bf757acee734" providerId="LiveId" clId="{BC4116B6-112E-48ED-A337-39FA1D8C241B}" dt="2021-04-26T09:36:44.701" v="1886" actId="2696"/>
        <pc:sldMkLst>
          <pc:docMk/>
          <pc:sldMk cId="2774235249" sldId="259"/>
        </pc:sldMkLst>
        <pc:spChg chg="mod">
          <ac:chgData name="Avigdor Rosensweig" userId="2c23bf757acee734" providerId="LiveId" clId="{BC4116B6-112E-48ED-A337-39FA1D8C241B}" dt="2021-04-26T08:38:43.520" v="36" actId="948"/>
          <ac:spMkLst>
            <pc:docMk/>
            <pc:sldMk cId="2774235249" sldId="259"/>
            <ac:spMk id="2" creationId="{EEB03B9A-43FD-4964-B3C0-7823E811BD09}"/>
          </ac:spMkLst>
        </pc:spChg>
        <pc:spChg chg="mod">
          <ac:chgData name="Avigdor Rosensweig" userId="2c23bf757acee734" providerId="LiveId" clId="{BC4116B6-112E-48ED-A337-39FA1D8C241B}" dt="2021-04-26T08:52:29.114" v="1051" actId="20577"/>
          <ac:spMkLst>
            <pc:docMk/>
            <pc:sldMk cId="2774235249" sldId="259"/>
            <ac:spMk id="3" creationId="{B02B01D4-C335-4BBA-9713-F9EC66082D57}"/>
          </ac:spMkLst>
        </pc:spChg>
      </pc:sldChg>
      <pc:sldChg chg="addSp delSp modSp new mod">
        <pc:chgData name="Avigdor Rosensweig" userId="2c23bf757acee734" providerId="LiveId" clId="{BC4116B6-112E-48ED-A337-39FA1D8C241B}" dt="2021-04-26T08:44:29.786" v="478" actId="948"/>
        <pc:sldMkLst>
          <pc:docMk/>
          <pc:sldMk cId="676875989" sldId="260"/>
        </pc:sldMkLst>
        <pc:spChg chg="mod">
          <ac:chgData name="Avigdor Rosensweig" userId="2c23bf757acee734" providerId="LiveId" clId="{BC4116B6-112E-48ED-A337-39FA1D8C241B}" dt="2021-04-26T08:44:29.786" v="478" actId="948"/>
          <ac:spMkLst>
            <pc:docMk/>
            <pc:sldMk cId="676875989" sldId="260"/>
            <ac:spMk id="2" creationId="{C949DAE8-D727-4583-B817-66F34493EAB4}"/>
          </ac:spMkLst>
        </pc:spChg>
        <pc:spChg chg="del">
          <ac:chgData name="Avigdor Rosensweig" userId="2c23bf757acee734" providerId="LiveId" clId="{BC4116B6-112E-48ED-A337-39FA1D8C241B}" dt="2021-04-26T08:39:27.341" v="70" actId="1032"/>
          <ac:spMkLst>
            <pc:docMk/>
            <pc:sldMk cId="676875989" sldId="260"/>
            <ac:spMk id="3" creationId="{30365962-5196-4704-AD98-9459C6A26E1B}"/>
          </ac:spMkLst>
        </pc:spChg>
        <pc:graphicFrameChg chg="add mod modGraphic">
          <ac:chgData name="Avigdor Rosensweig" userId="2c23bf757acee734" providerId="LiveId" clId="{BC4116B6-112E-48ED-A337-39FA1D8C241B}" dt="2021-04-26T08:44:16.864" v="447" actId="20577"/>
          <ac:graphicFrameMkLst>
            <pc:docMk/>
            <pc:sldMk cId="676875989" sldId="260"/>
            <ac:graphicFrameMk id="4" creationId="{CC9FE172-6708-4A02-BCAD-CBC0CEA0A20D}"/>
          </ac:graphicFrameMkLst>
        </pc:graphicFrameChg>
      </pc:sldChg>
      <pc:sldChg chg="addSp delSp modSp new mod ord">
        <pc:chgData name="Avigdor Rosensweig" userId="2c23bf757acee734" providerId="LiveId" clId="{BC4116B6-112E-48ED-A337-39FA1D8C241B}" dt="2021-04-26T09:21:50.127" v="1329" actId="115"/>
        <pc:sldMkLst>
          <pc:docMk/>
          <pc:sldMk cId="2504262302" sldId="261"/>
        </pc:sldMkLst>
        <pc:spChg chg="mod">
          <ac:chgData name="Avigdor Rosensweig" userId="2c23bf757acee734" providerId="LiveId" clId="{BC4116B6-112E-48ED-A337-39FA1D8C241B}" dt="2021-04-26T09:21:41.520" v="1327" actId="20577"/>
          <ac:spMkLst>
            <pc:docMk/>
            <pc:sldMk cId="2504262302" sldId="261"/>
            <ac:spMk id="2" creationId="{134A3BA8-C7C0-4FAF-9C51-AB67EF936EED}"/>
          </ac:spMkLst>
        </pc:spChg>
        <pc:spChg chg="del">
          <ac:chgData name="Avigdor Rosensweig" userId="2c23bf757acee734" providerId="LiveId" clId="{BC4116B6-112E-48ED-A337-39FA1D8C241B}" dt="2021-04-26T08:44:57.233" v="479" actId="1032"/>
          <ac:spMkLst>
            <pc:docMk/>
            <pc:sldMk cId="2504262302" sldId="261"/>
            <ac:spMk id="3" creationId="{0DD59FAE-4326-49D1-9DC7-91B7A6C380C3}"/>
          </ac:spMkLst>
        </pc:spChg>
        <pc:graphicFrameChg chg="add mod modGraphic">
          <ac:chgData name="Avigdor Rosensweig" userId="2c23bf757acee734" providerId="LiveId" clId="{BC4116B6-112E-48ED-A337-39FA1D8C241B}" dt="2021-04-26T09:21:50.127" v="1329" actId="115"/>
          <ac:graphicFrameMkLst>
            <pc:docMk/>
            <pc:sldMk cId="2504262302" sldId="261"/>
            <ac:graphicFrameMk id="4" creationId="{33DE1737-D449-414B-B491-DDAD40ED14D4}"/>
          </ac:graphicFrameMkLst>
        </pc:graphicFrameChg>
      </pc:sldChg>
      <pc:sldChg chg="add ord">
        <pc:chgData name="Avigdor Rosensweig" userId="2c23bf757acee734" providerId="LiveId" clId="{BC4116B6-112E-48ED-A337-39FA1D8C241B}" dt="2021-04-26T09:40:48.663" v="1903"/>
        <pc:sldMkLst>
          <pc:docMk/>
          <pc:sldMk cId="1730413516" sldId="262"/>
        </pc:sldMkLst>
      </pc:sldChg>
      <pc:sldChg chg="modSp new del mod">
        <pc:chgData name="Avigdor Rosensweig" userId="2c23bf757acee734" providerId="LiveId" clId="{BC4116B6-112E-48ED-A337-39FA1D8C241B}" dt="2021-04-26T09:38:29.650" v="1888" actId="2696"/>
        <pc:sldMkLst>
          <pc:docMk/>
          <pc:sldMk cId="1826487613" sldId="262"/>
        </pc:sldMkLst>
        <pc:spChg chg="mod">
          <ac:chgData name="Avigdor Rosensweig" userId="2c23bf757acee734" providerId="LiveId" clId="{BC4116B6-112E-48ED-A337-39FA1D8C241B}" dt="2021-04-26T08:48:35.776" v="833" actId="948"/>
          <ac:spMkLst>
            <pc:docMk/>
            <pc:sldMk cId="1826487613" sldId="262"/>
            <ac:spMk id="2" creationId="{C5B9F8B4-CAA6-4CD1-ABB1-5968ABF61786}"/>
          </ac:spMkLst>
        </pc:spChg>
        <pc:spChg chg="mod">
          <ac:chgData name="Avigdor Rosensweig" userId="2c23bf757acee734" providerId="LiveId" clId="{BC4116B6-112E-48ED-A337-39FA1D8C241B}" dt="2021-04-26T08:48:58.461" v="835" actId="113"/>
          <ac:spMkLst>
            <pc:docMk/>
            <pc:sldMk cId="1826487613" sldId="262"/>
            <ac:spMk id="3" creationId="{C3E77A60-A8C1-43C3-A94F-5404025C9AC3}"/>
          </ac:spMkLst>
        </pc:spChg>
      </pc:sldChg>
      <pc:sldChg chg="new del">
        <pc:chgData name="Avigdor Rosensweig" userId="2c23bf757acee734" providerId="LiveId" clId="{BC4116B6-112E-48ED-A337-39FA1D8C241B}" dt="2021-04-26T09:37:03.190" v="1887" actId="47"/>
        <pc:sldMkLst>
          <pc:docMk/>
          <pc:sldMk cId="409724549" sldId="263"/>
        </pc:sldMkLst>
      </pc:sldChg>
      <pc:sldChg chg="new del">
        <pc:chgData name="Avigdor Rosensweig" userId="2c23bf757acee734" providerId="LiveId" clId="{BC4116B6-112E-48ED-A337-39FA1D8C241B}" dt="2021-04-26T09:37:03.190" v="1887" actId="47"/>
        <pc:sldMkLst>
          <pc:docMk/>
          <pc:sldMk cId="789100749" sldId="264"/>
        </pc:sldMkLst>
      </pc:sldChg>
      <pc:sldChg chg="new del">
        <pc:chgData name="Avigdor Rosensweig" userId="2c23bf757acee734" providerId="LiveId" clId="{BC4116B6-112E-48ED-A337-39FA1D8C241B}" dt="2021-04-26T09:37:03.190" v="1887" actId="47"/>
        <pc:sldMkLst>
          <pc:docMk/>
          <pc:sldMk cId="1887823495" sldId="265"/>
        </pc:sldMkLst>
      </pc:sldChg>
      <pc:sldChg chg="modSp new del mod">
        <pc:chgData name="Avigdor Rosensweig" userId="2c23bf757acee734" providerId="LiveId" clId="{BC4116B6-112E-48ED-A337-39FA1D8C241B}" dt="2021-04-26T09:51:14.273" v="2173" actId="47"/>
        <pc:sldMkLst>
          <pc:docMk/>
          <pc:sldMk cId="7786026" sldId="266"/>
        </pc:sldMkLst>
        <pc:spChg chg="mod">
          <ac:chgData name="Avigdor Rosensweig" userId="2c23bf757acee734" providerId="LiveId" clId="{BC4116B6-112E-48ED-A337-39FA1D8C241B}" dt="2021-04-26T08:49:49.151" v="839" actId="782"/>
          <ac:spMkLst>
            <pc:docMk/>
            <pc:sldMk cId="7786026" sldId="266"/>
            <ac:spMk id="3" creationId="{F0AB0210-AB2D-42F6-A6DB-BA52EEEEB673}"/>
          </ac:spMkLst>
        </pc:spChg>
      </pc:sldChg>
      <pc:sldChg chg="addSp delSp modSp new del mod">
        <pc:chgData name="Avigdor Rosensweig" userId="2c23bf757acee734" providerId="LiveId" clId="{BC4116B6-112E-48ED-A337-39FA1D8C241B}" dt="2021-04-26T09:38:29.650" v="1888" actId="2696"/>
        <pc:sldMkLst>
          <pc:docMk/>
          <pc:sldMk cId="2172070118" sldId="267"/>
        </pc:sldMkLst>
        <pc:spChg chg="del">
          <ac:chgData name="Avigdor Rosensweig" userId="2c23bf757acee734" providerId="LiveId" clId="{BC4116B6-112E-48ED-A337-39FA1D8C241B}" dt="2021-04-26T08:50:02.963" v="841" actId="1032"/>
          <ac:spMkLst>
            <pc:docMk/>
            <pc:sldMk cId="2172070118" sldId="267"/>
            <ac:spMk id="3" creationId="{0BA1C07B-DC0D-43C3-BECB-CCFDE5E2FA0B}"/>
          </ac:spMkLst>
        </pc:spChg>
        <pc:graphicFrameChg chg="add mod modGraphic">
          <ac:chgData name="Avigdor Rosensweig" userId="2c23bf757acee734" providerId="LiveId" clId="{BC4116B6-112E-48ED-A337-39FA1D8C241B}" dt="2021-04-26T08:51:36.777" v="1035" actId="207"/>
          <ac:graphicFrameMkLst>
            <pc:docMk/>
            <pc:sldMk cId="2172070118" sldId="267"/>
            <ac:graphicFrameMk id="4" creationId="{2FDF85E0-0E41-4722-940D-F536D0A54ED2}"/>
          </ac:graphicFrameMkLst>
        </pc:graphicFrameChg>
      </pc:sldChg>
      <pc:sldChg chg="add">
        <pc:chgData name="Avigdor Rosensweig" userId="2c23bf757acee734" providerId="LiveId" clId="{BC4116B6-112E-48ED-A337-39FA1D8C241B}" dt="2021-04-26T09:38:34.913" v="1889"/>
        <pc:sldMkLst>
          <pc:docMk/>
          <pc:sldMk cId="2443806467" sldId="267"/>
        </pc:sldMkLst>
      </pc:sldChg>
      <pc:sldChg chg="modSp add del">
        <pc:chgData name="Avigdor Rosensweig" userId="2c23bf757acee734" providerId="LiveId" clId="{BC4116B6-112E-48ED-A337-39FA1D8C241B}" dt="2021-04-26T09:51:14.273" v="2173" actId="47"/>
        <pc:sldMkLst>
          <pc:docMk/>
          <pc:sldMk cId="3032405657" sldId="268"/>
        </pc:sldMkLst>
        <pc:graphicFrameChg chg="mod">
          <ac:chgData name="Avigdor Rosensweig" userId="2c23bf757acee734" providerId="LiveId" clId="{BC4116B6-112E-48ED-A337-39FA1D8C241B}" dt="2021-04-26T08:51:32.386" v="1034" actId="207"/>
          <ac:graphicFrameMkLst>
            <pc:docMk/>
            <pc:sldMk cId="3032405657" sldId="268"/>
            <ac:graphicFrameMk id="4" creationId="{2FDF85E0-0E41-4722-940D-F536D0A54ED2}"/>
          </ac:graphicFrameMkLst>
        </pc:graphicFrameChg>
      </pc:sldChg>
      <pc:sldChg chg="modSp new mod">
        <pc:chgData name="Avigdor Rosensweig" userId="2c23bf757acee734" providerId="LiveId" clId="{BC4116B6-112E-48ED-A337-39FA1D8C241B}" dt="2021-04-26T09:16:20.642" v="1322" actId="27636"/>
        <pc:sldMkLst>
          <pc:docMk/>
          <pc:sldMk cId="1626625033" sldId="269"/>
        </pc:sldMkLst>
        <pc:spChg chg="mod">
          <ac:chgData name="Avigdor Rosensweig" userId="2c23bf757acee734" providerId="LiveId" clId="{BC4116B6-112E-48ED-A337-39FA1D8C241B}" dt="2021-04-26T09:16:20.642" v="1322" actId="27636"/>
          <ac:spMkLst>
            <pc:docMk/>
            <pc:sldMk cId="1626625033" sldId="269"/>
            <ac:spMk id="3" creationId="{71C216DD-9128-4FDE-930E-547D05255506}"/>
          </ac:spMkLst>
        </pc:spChg>
      </pc:sldChg>
      <pc:sldChg chg="modSp new mod">
        <pc:chgData name="Avigdor Rosensweig" userId="2c23bf757acee734" providerId="LiveId" clId="{BC4116B6-112E-48ED-A337-39FA1D8C241B}" dt="2021-04-26T09:09:33.731" v="1065" actId="113"/>
        <pc:sldMkLst>
          <pc:docMk/>
          <pc:sldMk cId="2503906924" sldId="270"/>
        </pc:sldMkLst>
        <pc:spChg chg="mod">
          <ac:chgData name="Avigdor Rosensweig" userId="2c23bf757acee734" providerId="LiveId" clId="{BC4116B6-112E-48ED-A337-39FA1D8C241B}" dt="2021-04-26T09:09:33.731" v="1065" actId="113"/>
          <ac:spMkLst>
            <pc:docMk/>
            <pc:sldMk cId="2503906924" sldId="270"/>
            <ac:spMk id="3" creationId="{806C3D7B-FCC8-4E63-81DC-EE37DFE2D3D5}"/>
          </ac:spMkLst>
        </pc:spChg>
      </pc:sldChg>
      <pc:sldChg chg="add del">
        <pc:chgData name="Avigdor Rosensweig" userId="2c23bf757acee734" providerId="LiveId" clId="{BC4116B6-112E-48ED-A337-39FA1D8C241B}" dt="2021-04-26T09:10:10.701" v="1070"/>
        <pc:sldMkLst>
          <pc:docMk/>
          <pc:sldMk cId="647810133" sldId="271"/>
        </pc:sldMkLst>
      </pc:sldChg>
      <pc:sldChg chg="modSp add">
        <pc:chgData name="Avigdor Rosensweig" userId="2c23bf757acee734" providerId="LiveId" clId="{BC4116B6-112E-48ED-A337-39FA1D8C241B}" dt="2021-04-26T09:13:30.903" v="1318" actId="20577"/>
        <pc:sldMkLst>
          <pc:docMk/>
          <pc:sldMk cId="2188888690" sldId="271"/>
        </pc:sldMkLst>
        <pc:graphicFrameChg chg="mod">
          <ac:chgData name="Avigdor Rosensweig" userId="2c23bf757acee734" providerId="LiveId" clId="{BC4116B6-112E-48ED-A337-39FA1D8C241B}" dt="2021-04-26T09:13:30.903" v="1318" actId="20577"/>
          <ac:graphicFrameMkLst>
            <pc:docMk/>
            <pc:sldMk cId="2188888690" sldId="271"/>
            <ac:graphicFrameMk id="4" creationId="{CC9FE172-6708-4A02-BCAD-CBC0CEA0A20D}"/>
          </ac:graphicFrameMkLst>
        </pc:graphicFrameChg>
      </pc:sldChg>
      <pc:sldChg chg="modSp new mod">
        <pc:chgData name="Avigdor Rosensweig" userId="2c23bf757acee734" providerId="LiveId" clId="{BC4116B6-112E-48ED-A337-39FA1D8C241B}" dt="2021-04-26T09:35:23.050" v="1885" actId="948"/>
        <pc:sldMkLst>
          <pc:docMk/>
          <pc:sldMk cId="3839833746" sldId="272"/>
        </pc:sldMkLst>
        <pc:spChg chg="mod">
          <ac:chgData name="Avigdor Rosensweig" userId="2c23bf757acee734" providerId="LiveId" clId="{BC4116B6-112E-48ED-A337-39FA1D8C241B}" dt="2021-04-26T09:35:23.050" v="1885" actId="948"/>
          <ac:spMkLst>
            <pc:docMk/>
            <pc:sldMk cId="3839833746" sldId="272"/>
            <ac:spMk id="2" creationId="{1ACB8FDF-2BCE-4788-91E0-8DAAD26061F7}"/>
          </ac:spMkLst>
        </pc:spChg>
        <pc:spChg chg="mod">
          <ac:chgData name="Avigdor Rosensweig" userId="2c23bf757acee734" providerId="LiveId" clId="{BC4116B6-112E-48ED-A337-39FA1D8C241B}" dt="2021-04-26T09:34:24.909" v="1838" actId="255"/>
          <ac:spMkLst>
            <pc:docMk/>
            <pc:sldMk cId="3839833746" sldId="272"/>
            <ac:spMk id="3" creationId="{416D9F73-2323-4515-A9C2-C3566A09CE99}"/>
          </ac:spMkLst>
        </pc:spChg>
      </pc:sldChg>
      <pc:sldChg chg="addSp delSp modSp new mod">
        <pc:chgData name="Avigdor Rosensweig" userId="2c23bf757acee734" providerId="LiveId" clId="{BC4116B6-112E-48ED-A337-39FA1D8C241B}" dt="2021-04-26T09:35:12.198" v="1856" actId="14100"/>
        <pc:sldMkLst>
          <pc:docMk/>
          <pc:sldMk cId="2331541504" sldId="273"/>
        </pc:sldMkLst>
        <pc:spChg chg="del">
          <ac:chgData name="Avigdor Rosensweig" userId="2c23bf757acee734" providerId="LiveId" clId="{BC4116B6-112E-48ED-A337-39FA1D8C241B}" dt="2021-04-26T09:35:09.153" v="1855" actId="478"/>
          <ac:spMkLst>
            <pc:docMk/>
            <pc:sldMk cId="2331541504" sldId="273"/>
            <ac:spMk id="2" creationId="{44DB5094-C23A-4CA6-B619-27D6CEC981DA}"/>
          </ac:spMkLst>
        </pc:spChg>
        <pc:spChg chg="del">
          <ac:chgData name="Avigdor Rosensweig" userId="2c23bf757acee734" providerId="LiveId" clId="{BC4116B6-112E-48ED-A337-39FA1D8C241B}" dt="2021-04-26T09:23:11.390" v="1332" actId="1032"/>
          <ac:spMkLst>
            <pc:docMk/>
            <pc:sldMk cId="2331541504" sldId="273"/>
            <ac:spMk id="3" creationId="{187B1C5B-CCB6-4CFE-A1FB-9B025A415935}"/>
          </ac:spMkLst>
        </pc:spChg>
        <pc:graphicFrameChg chg="add mod modGraphic">
          <ac:chgData name="Avigdor Rosensweig" userId="2c23bf757acee734" providerId="LiveId" clId="{BC4116B6-112E-48ED-A337-39FA1D8C241B}" dt="2021-04-26T09:35:12.198" v="1856" actId="14100"/>
          <ac:graphicFrameMkLst>
            <pc:docMk/>
            <pc:sldMk cId="2331541504" sldId="273"/>
            <ac:graphicFrameMk id="4" creationId="{4BADB03C-B0F9-4C29-80BE-2DB5C8EAB8AE}"/>
          </ac:graphicFrameMkLst>
        </pc:graphicFrameChg>
      </pc:sldChg>
      <pc:sldChg chg="modSp new mod">
        <pc:chgData name="Avigdor Rosensweig" userId="2c23bf757acee734" providerId="LiveId" clId="{BC4116B6-112E-48ED-A337-39FA1D8C241B}" dt="2021-04-26T09:34:38.310" v="1843" actId="255"/>
        <pc:sldMkLst>
          <pc:docMk/>
          <pc:sldMk cId="3302483150" sldId="274"/>
        </pc:sldMkLst>
        <pc:spChg chg="mod">
          <ac:chgData name="Avigdor Rosensweig" userId="2c23bf757acee734" providerId="LiveId" clId="{BC4116B6-112E-48ED-A337-39FA1D8C241B}" dt="2021-04-26T09:34:38.310" v="1843" actId="255"/>
          <ac:spMkLst>
            <pc:docMk/>
            <pc:sldMk cId="3302483150" sldId="274"/>
            <ac:spMk id="3" creationId="{24D65D45-E71B-4980-881A-1D7D13AD5AB6}"/>
          </ac:spMkLst>
        </pc:spChg>
      </pc:sldChg>
      <pc:sldChg chg="modSp new mod">
        <pc:chgData name="Avigdor Rosensweig" userId="2c23bf757acee734" providerId="LiveId" clId="{BC4116B6-112E-48ED-A337-39FA1D8C241B}" dt="2021-04-26T09:34:47.280" v="1848" actId="255"/>
        <pc:sldMkLst>
          <pc:docMk/>
          <pc:sldMk cId="2120546290" sldId="275"/>
        </pc:sldMkLst>
        <pc:spChg chg="mod">
          <ac:chgData name="Avigdor Rosensweig" userId="2c23bf757acee734" providerId="LiveId" clId="{BC4116B6-112E-48ED-A337-39FA1D8C241B}" dt="2021-04-26T09:34:47.280" v="1848" actId="255"/>
          <ac:spMkLst>
            <pc:docMk/>
            <pc:sldMk cId="2120546290" sldId="275"/>
            <ac:spMk id="3" creationId="{2D1818C4-7755-4D60-BC83-0EF2459ADBC6}"/>
          </ac:spMkLst>
        </pc:spChg>
      </pc:sldChg>
      <pc:sldChg chg="modSp new mod">
        <pc:chgData name="Avigdor Rosensweig" userId="2c23bf757acee734" providerId="LiveId" clId="{BC4116B6-112E-48ED-A337-39FA1D8C241B}" dt="2021-04-26T09:35:01.480" v="1854" actId="27636"/>
        <pc:sldMkLst>
          <pc:docMk/>
          <pc:sldMk cId="681059439" sldId="276"/>
        </pc:sldMkLst>
        <pc:spChg chg="mod">
          <ac:chgData name="Avigdor Rosensweig" userId="2c23bf757acee734" providerId="LiveId" clId="{BC4116B6-112E-48ED-A337-39FA1D8C241B}" dt="2021-04-26T09:35:01.480" v="1854" actId="27636"/>
          <ac:spMkLst>
            <pc:docMk/>
            <pc:sldMk cId="681059439" sldId="276"/>
            <ac:spMk id="3" creationId="{BAF8075C-F5F3-4A76-90DB-BBF9062D0B21}"/>
          </ac:spMkLst>
        </pc:spChg>
      </pc:sldChg>
      <pc:sldChg chg="modSp new mod">
        <pc:chgData name="Avigdor Rosensweig" userId="2c23bf757acee734" providerId="LiveId" clId="{BC4116B6-112E-48ED-A337-39FA1D8C241B}" dt="2021-04-26T09:39:41.453" v="1895" actId="12"/>
        <pc:sldMkLst>
          <pc:docMk/>
          <pc:sldMk cId="942637523" sldId="277"/>
        </pc:sldMkLst>
        <pc:spChg chg="mod">
          <ac:chgData name="Avigdor Rosensweig" userId="2c23bf757acee734" providerId="LiveId" clId="{BC4116B6-112E-48ED-A337-39FA1D8C241B}" dt="2021-04-26T09:39:41.453" v="1895" actId="12"/>
          <ac:spMkLst>
            <pc:docMk/>
            <pc:sldMk cId="942637523" sldId="277"/>
            <ac:spMk id="3" creationId="{9BABCE8F-7231-4CF9-A159-C317BE653642}"/>
          </ac:spMkLst>
        </pc:spChg>
      </pc:sldChg>
      <pc:sldChg chg="modSp add">
        <pc:chgData name="Avigdor Rosensweig" userId="2c23bf757acee734" providerId="LiveId" clId="{BC4116B6-112E-48ED-A337-39FA1D8C241B}" dt="2021-04-26T09:43:25.143" v="2063" actId="20577"/>
        <pc:sldMkLst>
          <pc:docMk/>
          <pc:sldMk cId="3184047521" sldId="278"/>
        </pc:sldMkLst>
        <pc:graphicFrameChg chg="mod">
          <ac:chgData name="Avigdor Rosensweig" userId="2c23bf757acee734" providerId="LiveId" clId="{BC4116B6-112E-48ED-A337-39FA1D8C241B}" dt="2021-04-26T09:43:25.143" v="2063" actId="20577"/>
          <ac:graphicFrameMkLst>
            <pc:docMk/>
            <pc:sldMk cId="3184047521" sldId="278"/>
            <ac:graphicFrameMk id="4" creationId="{2FDF85E0-0E41-4722-940D-F536D0A54ED2}"/>
          </ac:graphicFrameMkLst>
        </pc:graphicFrameChg>
      </pc:sldChg>
      <pc:sldChg chg="modSp add">
        <pc:chgData name="Avigdor Rosensweig" userId="2c23bf757acee734" providerId="LiveId" clId="{BC4116B6-112E-48ED-A337-39FA1D8C241B}" dt="2021-04-26T09:45:27.185" v="2170" actId="207"/>
        <pc:sldMkLst>
          <pc:docMk/>
          <pc:sldMk cId="599397756" sldId="279"/>
        </pc:sldMkLst>
        <pc:graphicFrameChg chg="mod">
          <ac:chgData name="Avigdor Rosensweig" userId="2c23bf757acee734" providerId="LiveId" clId="{BC4116B6-112E-48ED-A337-39FA1D8C241B}" dt="2021-04-26T09:45:27.185" v="2170" actId="207"/>
          <ac:graphicFrameMkLst>
            <pc:docMk/>
            <pc:sldMk cId="599397756" sldId="279"/>
            <ac:graphicFrameMk id="4" creationId="{2FDF85E0-0E41-4722-940D-F536D0A54ED2}"/>
          </ac:graphicFrameMkLst>
        </pc:graphicFrameChg>
      </pc:sldChg>
      <pc:sldChg chg="new del">
        <pc:chgData name="Avigdor Rosensweig" userId="2c23bf757acee734" providerId="LiveId" clId="{BC4116B6-112E-48ED-A337-39FA1D8C241B}" dt="2021-04-26T09:51:14.273" v="2173" actId="47"/>
        <pc:sldMkLst>
          <pc:docMk/>
          <pc:sldMk cId="2226163259" sldId="280"/>
        </pc:sldMkLst>
      </pc:sldChg>
      <pc:sldChg chg="new del">
        <pc:chgData name="Avigdor Rosensweig" userId="2c23bf757acee734" providerId="LiveId" clId="{BC4116B6-112E-48ED-A337-39FA1D8C241B}" dt="2021-04-26T09:51:14.273" v="2173" actId="47"/>
        <pc:sldMkLst>
          <pc:docMk/>
          <pc:sldMk cId="3383233611" sldId="281"/>
        </pc:sldMkLst>
      </pc:sldChg>
    </pc:docChg>
  </pc:docChgLst>
  <pc:docChgLst>
    <pc:chgData name="Avigdor Rosensweig" userId="2c23bf757acee734" providerId="LiveId" clId="{5AC02516-2144-423C-B671-E2CA952FF1C9}"/>
    <pc:docChg chg="custSel addSld delSld modSld">
      <pc:chgData name="Avigdor Rosensweig" userId="2c23bf757acee734" providerId="LiveId" clId="{5AC02516-2144-423C-B671-E2CA952FF1C9}" dt="2021-05-30T08:56:38.066" v="31" actId="47"/>
      <pc:docMkLst>
        <pc:docMk/>
      </pc:docMkLst>
      <pc:sldChg chg="modSp mod">
        <pc:chgData name="Avigdor Rosensweig" userId="2c23bf757acee734" providerId="LiveId" clId="{5AC02516-2144-423C-B671-E2CA952FF1C9}" dt="2021-05-30T08:47:36.330" v="29" actId="113"/>
        <pc:sldMkLst>
          <pc:docMk/>
          <pc:sldMk cId="1730413516" sldId="262"/>
        </pc:sldMkLst>
        <pc:spChg chg="mod">
          <ac:chgData name="Avigdor Rosensweig" userId="2c23bf757acee734" providerId="LiveId" clId="{5AC02516-2144-423C-B671-E2CA952FF1C9}" dt="2021-05-30T08:47:36.330" v="29" actId="113"/>
          <ac:spMkLst>
            <pc:docMk/>
            <pc:sldMk cId="1730413516" sldId="262"/>
            <ac:spMk id="3" creationId="{C3E77A60-A8C1-43C3-A94F-5404025C9AC3}"/>
          </ac:spMkLst>
        </pc:spChg>
      </pc:sldChg>
      <pc:sldChg chg="modSp mod">
        <pc:chgData name="Avigdor Rosensweig" userId="2c23bf757acee734" providerId="LiveId" clId="{5AC02516-2144-423C-B671-E2CA952FF1C9}" dt="2021-05-25T07:03:47.573" v="19" actId="113"/>
        <pc:sldMkLst>
          <pc:docMk/>
          <pc:sldMk cId="1626625033" sldId="269"/>
        </pc:sldMkLst>
        <pc:spChg chg="mod">
          <ac:chgData name="Avigdor Rosensweig" userId="2c23bf757acee734" providerId="LiveId" clId="{5AC02516-2144-423C-B671-E2CA952FF1C9}" dt="2021-05-25T07:03:47.573" v="19" actId="113"/>
          <ac:spMkLst>
            <pc:docMk/>
            <pc:sldMk cId="1626625033" sldId="269"/>
            <ac:spMk id="3" creationId="{71C216DD-9128-4FDE-930E-547D05255506}"/>
          </ac:spMkLst>
        </pc:spChg>
      </pc:sldChg>
      <pc:sldChg chg="modSp mod">
        <pc:chgData name="Avigdor Rosensweig" userId="2c23bf757acee734" providerId="LiveId" clId="{5AC02516-2144-423C-B671-E2CA952FF1C9}" dt="2021-05-25T07:23:41.153" v="25" actId="27636"/>
        <pc:sldMkLst>
          <pc:docMk/>
          <pc:sldMk cId="942637523" sldId="277"/>
        </pc:sldMkLst>
        <pc:spChg chg="mod">
          <ac:chgData name="Avigdor Rosensweig" userId="2c23bf757acee734" providerId="LiveId" clId="{5AC02516-2144-423C-B671-E2CA952FF1C9}" dt="2021-05-25T07:23:41.153" v="25" actId="27636"/>
          <ac:spMkLst>
            <pc:docMk/>
            <pc:sldMk cId="942637523" sldId="277"/>
            <ac:spMk id="3" creationId="{9BABCE8F-7231-4CF9-A159-C317BE653642}"/>
          </ac:spMkLst>
        </pc:spChg>
      </pc:sldChg>
      <pc:sldChg chg="add">
        <pc:chgData name="Avigdor Rosensweig" userId="2c23bf757acee734" providerId="LiveId" clId="{5AC02516-2144-423C-B671-E2CA952FF1C9}" dt="2021-05-30T08:41:27.598" v="26"/>
        <pc:sldMkLst>
          <pc:docMk/>
          <pc:sldMk cId="4221490042" sldId="280"/>
        </pc:sldMkLst>
      </pc:sldChg>
      <pc:sldChg chg="add">
        <pc:chgData name="Avigdor Rosensweig" userId="2c23bf757acee734" providerId="LiveId" clId="{5AC02516-2144-423C-B671-E2CA952FF1C9}" dt="2021-05-30T08:41:27.598" v="26"/>
        <pc:sldMkLst>
          <pc:docMk/>
          <pc:sldMk cId="2680364983" sldId="293"/>
        </pc:sldMkLst>
      </pc:sldChg>
      <pc:sldChg chg="add">
        <pc:chgData name="Avigdor Rosensweig" userId="2c23bf757acee734" providerId="LiveId" clId="{5AC02516-2144-423C-B671-E2CA952FF1C9}" dt="2021-05-30T08:41:50.591" v="27"/>
        <pc:sldMkLst>
          <pc:docMk/>
          <pc:sldMk cId="4250024726" sldId="294"/>
        </pc:sldMkLst>
      </pc:sldChg>
      <pc:sldChg chg="new del">
        <pc:chgData name="Avigdor Rosensweig" userId="2c23bf757acee734" providerId="LiveId" clId="{5AC02516-2144-423C-B671-E2CA952FF1C9}" dt="2021-05-30T08:56:38.066" v="31" actId="47"/>
        <pc:sldMkLst>
          <pc:docMk/>
          <pc:sldMk cId="615648474" sldId="29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FA2FF1-CCCB-450F-BF8B-AD5F8E0E957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D0CF017D-4A38-4A0A-9C6B-FAF8B0C17AE7}">
      <dgm:prSet phldrT="[Text]"/>
      <dgm:spPr/>
      <dgm:t>
        <a:bodyPr/>
        <a:lstStyle/>
        <a:p>
          <a:pPr rtl="1"/>
          <a:r>
            <a:rPr lang="he-IL" dirty="0"/>
            <a:t>משלח שאיבד שפיות דעתו </a:t>
          </a:r>
        </a:p>
      </dgm:t>
    </dgm:pt>
    <dgm:pt modelId="{FB897747-C055-40FD-A62F-CFE627A68E56}" type="parTrans" cxnId="{2F4EFDE3-AA85-414D-93C3-017FFF865AE4}">
      <dgm:prSet/>
      <dgm:spPr/>
      <dgm:t>
        <a:bodyPr/>
        <a:lstStyle/>
        <a:p>
          <a:pPr rtl="1"/>
          <a:endParaRPr lang="he-IL"/>
        </a:p>
      </dgm:t>
    </dgm:pt>
    <dgm:pt modelId="{FF1F3674-E8C4-4537-97DD-21EE8E2D6218}" type="sibTrans" cxnId="{2F4EFDE3-AA85-414D-93C3-017FFF865AE4}">
      <dgm:prSet/>
      <dgm:spPr/>
      <dgm:t>
        <a:bodyPr/>
        <a:lstStyle/>
        <a:p>
          <a:pPr rtl="1"/>
          <a:endParaRPr lang="he-IL"/>
        </a:p>
      </dgm:t>
    </dgm:pt>
    <dgm:pt modelId="{43BBE563-CDDF-4F1D-AB69-13A40ED32050}">
      <dgm:prSet phldrT="[Text]"/>
      <dgm:spPr/>
      <dgm:t>
        <a:bodyPr/>
        <a:lstStyle/>
        <a:p>
          <a:pPr rtl="1"/>
          <a:r>
            <a:rPr lang="he-IL" dirty="0"/>
            <a:t>רמב"ם- כשר מדאורייתא</a:t>
          </a:r>
        </a:p>
      </dgm:t>
    </dgm:pt>
    <dgm:pt modelId="{D1FB5930-24B2-44C5-88A0-CA91D7D746F7}" type="parTrans" cxnId="{2BE61FD7-BE61-4D9E-95B0-201292B685FF}">
      <dgm:prSet/>
      <dgm:spPr/>
      <dgm:t>
        <a:bodyPr/>
        <a:lstStyle/>
        <a:p>
          <a:pPr rtl="1"/>
          <a:endParaRPr lang="he-IL"/>
        </a:p>
      </dgm:t>
    </dgm:pt>
    <dgm:pt modelId="{36A6ED77-4EBA-4803-98D2-303312128355}" type="sibTrans" cxnId="{2BE61FD7-BE61-4D9E-95B0-201292B685FF}">
      <dgm:prSet/>
      <dgm:spPr/>
      <dgm:t>
        <a:bodyPr/>
        <a:lstStyle/>
        <a:p>
          <a:pPr rtl="1"/>
          <a:endParaRPr lang="he-IL"/>
        </a:p>
      </dgm:t>
    </dgm:pt>
    <dgm:pt modelId="{8C5C680C-6698-444D-A6C3-B2BF70FAC989}">
      <dgm:prSet phldrT="[Text]"/>
      <dgm:spPr/>
      <dgm:t>
        <a:bodyPr/>
        <a:lstStyle/>
        <a:p>
          <a:pPr rtl="1"/>
          <a:r>
            <a:rPr lang="he-IL" dirty="0"/>
            <a:t>טור- פסול מדאורייתא</a:t>
          </a:r>
        </a:p>
      </dgm:t>
    </dgm:pt>
    <dgm:pt modelId="{A4C9964D-5B36-48C7-9DF4-865BD3CF8199}" type="parTrans" cxnId="{BB16BA97-26AA-46E9-AA03-4A6DDC6C2FDD}">
      <dgm:prSet/>
      <dgm:spPr/>
      <dgm:t>
        <a:bodyPr/>
        <a:lstStyle/>
        <a:p>
          <a:pPr rtl="1"/>
          <a:endParaRPr lang="he-IL"/>
        </a:p>
      </dgm:t>
    </dgm:pt>
    <dgm:pt modelId="{9B1D86AC-4732-4B66-AB10-D39F7E32AE42}" type="sibTrans" cxnId="{BB16BA97-26AA-46E9-AA03-4A6DDC6C2FDD}">
      <dgm:prSet/>
      <dgm:spPr/>
      <dgm:t>
        <a:bodyPr/>
        <a:lstStyle/>
        <a:p>
          <a:pPr rtl="1"/>
          <a:endParaRPr lang="he-IL"/>
        </a:p>
      </dgm:t>
    </dgm:pt>
    <dgm:pt modelId="{DFB850B5-6661-425E-956E-566E2DC4138E}">
      <dgm:prSet phldrT="[Text]"/>
      <dgm:spPr/>
      <dgm:t>
        <a:bodyPr/>
        <a:lstStyle/>
        <a:p>
          <a:pPr rtl="1"/>
          <a:r>
            <a:rPr lang="he-IL" dirty="0"/>
            <a:t>השליח נכנס </a:t>
          </a:r>
          <a:r>
            <a:rPr lang="he-IL" b="1" dirty="0"/>
            <a:t>במקום</a:t>
          </a:r>
          <a:r>
            <a:rPr lang="he-IL" dirty="0"/>
            <a:t> המשלח, ועכשיו הוא הבעל דבר </a:t>
          </a:r>
        </a:p>
      </dgm:t>
    </dgm:pt>
    <dgm:pt modelId="{F724A9A7-6ACC-4348-BD3C-EC324E752AB0}" type="parTrans" cxnId="{3B7185D2-AE52-4624-BB61-3B7D37E1C80C}">
      <dgm:prSet/>
      <dgm:spPr/>
      <dgm:t>
        <a:bodyPr/>
        <a:lstStyle/>
        <a:p>
          <a:pPr rtl="1"/>
          <a:endParaRPr lang="he-IL"/>
        </a:p>
      </dgm:t>
    </dgm:pt>
    <dgm:pt modelId="{0D0131A5-07E9-4D3E-97F5-67B7B4E9A2FA}" type="sibTrans" cxnId="{3B7185D2-AE52-4624-BB61-3B7D37E1C80C}">
      <dgm:prSet/>
      <dgm:spPr/>
      <dgm:t>
        <a:bodyPr/>
        <a:lstStyle/>
        <a:p>
          <a:pPr rtl="1"/>
          <a:endParaRPr lang="he-IL"/>
        </a:p>
      </dgm:t>
    </dgm:pt>
    <dgm:pt modelId="{5B7B6F82-EB0F-4179-8740-FE745E4E02A7}">
      <dgm:prSet phldrT="[Text]"/>
      <dgm:spPr/>
      <dgm:t>
        <a:bodyPr/>
        <a:lstStyle/>
        <a:p>
          <a:pPr rtl="1"/>
          <a:r>
            <a:rPr lang="he-IL" dirty="0"/>
            <a:t>כיון שהמשלח לא יכול לבצע הפעולה בעצמו, גם השליח לא יכול</a:t>
          </a:r>
        </a:p>
      </dgm:t>
    </dgm:pt>
    <dgm:pt modelId="{556BE1D9-646F-45F1-82B4-E037EAF13E85}" type="parTrans" cxnId="{A590715F-31E0-48C7-AEA5-4BB57D436EB2}">
      <dgm:prSet/>
      <dgm:spPr/>
      <dgm:t>
        <a:bodyPr/>
        <a:lstStyle/>
        <a:p>
          <a:pPr rtl="1"/>
          <a:endParaRPr lang="he-IL"/>
        </a:p>
      </dgm:t>
    </dgm:pt>
    <dgm:pt modelId="{74FC18C7-5F74-4389-A88F-B76E40F6059F}" type="sibTrans" cxnId="{A590715F-31E0-48C7-AEA5-4BB57D436EB2}">
      <dgm:prSet/>
      <dgm:spPr/>
      <dgm:t>
        <a:bodyPr/>
        <a:lstStyle/>
        <a:p>
          <a:pPr rtl="1"/>
          <a:endParaRPr lang="he-IL"/>
        </a:p>
      </dgm:t>
    </dgm:pt>
    <dgm:pt modelId="{54B2FB12-BEEC-43C8-BD08-56A33B36D500}">
      <dgm:prSet phldrT="[Text]"/>
      <dgm:spPr/>
      <dgm:t>
        <a:bodyPr/>
        <a:lstStyle/>
        <a:p>
          <a:pPr rtl="1"/>
          <a:r>
            <a:rPr lang="en-US" dirty="0"/>
            <a:t>Power of Attorney</a:t>
          </a:r>
          <a:endParaRPr lang="he-IL" dirty="0"/>
        </a:p>
      </dgm:t>
    </dgm:pt>
    <dgm:pt modelId="{DFFA8897-5AAF-4465-B48E-D9352EC5B800}" type="parTrans" cxnId="{76622B23-0C13-48CD-A9E5-0C3E2AF22231}">
      <dgm:prSet/>
      <dgm:spPr/>
      <dgm:t>
        <a:bodyPr/>
        <a:lstStyle/>
        <a:p>
          <a:pPr rtl="1"/>
          <a:endParaRPr lang="he-IL"/>
        </a:p>
      </dgm:t>
    </dgm:pt>
    <dgm:pt modelId="{352E322D-6B89-4834-B87D-E049B9493F73}" type="sibTrans" cxnId="{76622B23-0C13-48CD-A9E5-0C3E2AF22231}">
      <dgm:prSet/>
      <dgm:spPr/>
      <dgm:t>
        <a:bodyPr/>
        <a:lstStyle/>
        <a:p>
          <a:pPr rtl="1"/>
          <a:endParaRPr lang="he-IL"/>
        </a:p>
      </dgm:t>
    </dgm:pt>
    <dgm:pt modelId="{5F862780-C806-4E4C-B49F-2460E6784830}">
      <dgm:prSet phldrT="[Text]"/>
      <dgm:spPr/>
      <dgm:t>
        <a:bodyPr/>
        <a:lstStyle/>
        <a:p>
          <a:pPr rtl="1"/>
          <a:r>
            <a:rPr lang="en-US" dirty="0"/>
            <a:t>Agent, Messenger</a:t>
          </a:r>
          <a:endParaRPr lang="he-IL" dirty="0"/>
        </a:p>
      </dgm:t>
    </dgm:pt>
    <dgm:pt modelId="{1DF0E073-9437-4C27-8508-373C9B383241}" type="parTrans" cxnId="{D10DED2D-F782-49BF-A015-6771A3841D97}">
      <dgm:prSet/>
      <dgm:spPr/>
      <dgm:t>
        <a:bodyPr/>
        <a:lstStyle/>
        <a:p>
          <a:pPr rtl="1"/>
          <a:endParaRPr lang="he-IL"/>
        </a:p>
      </dgm:t>
    </dgm:pt>
    <dgm:pt modelId="{8D1A90D2-0819-4A5E-9787-BE53A671FDB5}" type="sibTrans" cxnId="{D10DED2D-F782-49BF-A015-6771A3841D97}">
      <dgm:prSet/>
      <dgm:spPr/>
      <dgm:t>
        <a:bodyPr/>
        <a:lstStyle/>
        <a:p>
          <a:pPr rtl="1"/>
          <a:endParaRPr lang="he-IL"/>
        </a:p>
      </dgm:t>
    </dgm:pt>
    <dgm:pt modelId="{2A0ABAE2-809E-42B0-818E-66CA42BCBB59}" type="pres">
      <dgm:prSet presAssocID="{18FA2FF1-CCCB-450F-BF8B-AD5F8E0E957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34C0D05-7B06-4492-9E38-E9D5B2021344}" type="pres">
      <dgm:prSet presAssocID="{D0CF017D-4A38-4A0A-9C6B-FAF8B0C17AE7}" presName="hierRoot1" presStyleCnt="0"/>
      <dgm:spPr/>
    </dgm:pt>
    <dgm:pt modelId="{7448553C-B263-4A4E-9312-200861549B32}" type="pres">
      <dgm:prSet presAssocID="{D0CF017D-4A38-4A0A-9C6B-FAF8B0C17AE7}" presName="composite" presStyleCnt="0"/>
      <dgm:spPr/>
    </dgm:pt>
    <dgm:pt modelId="{13961E3D-3BBC-42F6-B0D3-418A1D7F37CD}" type="pres">
      <dgm:prSet presAssocID="{D0CF017D-4A38-4A0A-9C6B-FAF8B0C17AE7}" presName="background" presStyleLbl="node0" presStyleIdx="0" presStyleCnt="1"/>
      <dgm:spPr/>
    </dgm:pt>
    <dgm:pt modelId="{0BB75EA7-5DA3-4E8F-B249-6BD3151B5AD1}" type="pres">
      <dgm:prSet presAssocID="{D0CF017D-4A38-4A0A-9C6B-FAF8B0C17AE7}" presName="text" presStyleLbl="fgAcc0" presStyleIdx="0" presStyleCnt="1">
        <dgm:presLayoutVars>
          <dgm:chPref val="3"/>
        </dgm:presLayoutVars>
      </dgm:prSet>
      <dgm:spPr/>
    </dgm:pt>
    <dgm:pt modelId="{BFA28C32-316B-4E13-B8B2-5C227B67E55B}" type="pres">
      <dgm:prSet presAssocID="{D0CF017D-4A38-4A0A-9C6B-FAF8B0C17AE7}" presName="hierChild2" presStyleCnt="0"/>
      <dgm:spPr/>
    </dgm:pt>
    <dgm:pt modelId="{01059087-3F20-4C8B-A8A4-E5316207D4FF}" type="pres">
      <dgm:prSet presAssocID="{D1FB5930-24B2-44C5-88A0-CA91D7D746F7}" presName="Name10" presStyleLbl="parChTrans1D2" presStyleIdx="0" presStyleCnt="2"/>
      <dgm:spPr/>
    </dgm:pt>
    <dgm:pt modelId="{3C31C4E0-5B87-41B9-BAE0-FA0230A23715}" type="pres">
      <dgm:prSet presAssocID="{43BBE563-CDDF-4F1D-AB69-13A40ED32050}" presName="hierRoot2" presStyleCnt="0"/>
      <dgm:spPr/>
    </dgm:pt>
    <dgm:pt modelId="{EEACDB2C-877A-485A-B835-493AADE526B3}" type="pres">
      <dgm:prSet presAssocID="{43BBE563-CDDF-4F1D-AB69-13A40ED32050}" presName="composite2" presStyleCnt="0"/>
      <dgm:spPr/>
    </dgm:pt>
    <dgm:pt modelId="{B3F40931-AF99-4202-96C1-5F977A59DDA2}" type="pres">
      <dgm:prSet presAssocID="{43BBE563-CDDF-4F1D-AB69-13A40ED32050}" presName="background2" presStyleLbl="node2" presStyleIdx="0" presStyleCnt="2"/>
      <dgm:spPr/>
    </dgm:pt>
    <dgm:pt modelId="{E8D621BA-6921-4E2E-B62B-3468F2C16A1A}" type="pres">
      <dgm:prSet presAssocID="{43BBE563-CDDF-4F1D-AB69-13A40ED32050}" presName="text2" presStyleLbl="fgAcc2" presStyleIdx="0" presStyleCnt="2">
        <dgm:presLayoutVars>
          <dgm:chPref val="3"/>
        </dgm:presLayoutVars>
      </dgm:prSet>
      <dgm:spPr/>
    </dgm:pt>
    <dgm:pt modelId="{DDD7C5CB-A2D5-4355-A5D8-11D2A14AE849}" type="pres">
      <dgm:prSet presAssocID="{43BBE563-CDDF-4F1D-AB69-13A40ED32050}" presName="hierChild3" presStyleCnt="0"/>
      <dgm:spPr/>
    </dgm:pt>
    <dgm:pt modelId="{7FCB7E87-8CBC-4E7F-872D-22AC85DD94A7}" type="pres">
      <dgm:prSet presAssocID="{F724A9A7-6ACC-4348-BD3C-EC324E752AB0}" presName="Name17" presStyleLbl="parChTrans1D3" presStyleIdx="0" presStyleCnt="2"/>
      <dgm:spPr/>
    </dgm:pt>
    <dgm:pt modelId="{8E75C650-577A-4502-9CDE-715358E1A13B}" type="pres">
      <dgm:prSet presAssocID="{DFB850B5-6661-425E-956E-566E2DC4138E}" presName="hierRoot3" presStyleCnt="0"/>
      <dgm:spPr/>
    </dgm:pt>
    <dgm:pt modelId="{654BB957-3A90-45F3-92A5-17BFE80AD41B}" type="pres">
      <dgm:prSet presAssocID="{DFB850B5-6661-425E-956E-566E2DC4138E}" presName="composite3" presStyleCnt="0"/>
      <dgm:spPr/>
    </dgm:pt>
    <dgm:pt modelId="{ACF7A105-8759-4C50-BF7C-3C0E2FD52362}" type="pres">
      <dgm:prSet presAssocID="{DFB850B5-6661-425E-956E-566E2DC4138E}" presName="background3" presStyleLbl="node3" presStyleIdx="0" presStyleCnt="2"/>
      <dgm:spPr/>
    </dgm:pt>
    <dgm:pt modelId="{C58964AB-73AC-481F-A520-96726B32BAB6}" type="pres">
      <dgm:prSet presAssocID="{DFB850B5-6661-425E-956E-566E2DC4138E}" presName="text3" presStyleLbl="fgAcc3" presStyleIdx="0" presStyleCnt="2">
        <dgm:presLayoutVars>
          <dgm:chPref val="3"/>
        </dgm:presLayoutVars>
      </dgm:prSet>
      <dgm:spPr/>
    </dgm:pt>
    <dgm:pt modelId="{201C916D-CD4B-4710-9FB1-F5DD021DE2FA}" type="pres">
      <dgm:prSet presAssocID="{DFB850B5-6661-425E-956E-566E2DC4138E}" presName="hierChild4" presStyleCnt="0"/>
      <dgm:spPr/>
    </dgm:pt>
    <dgm:pt modelId="{80D6BC2D-342F-41C8-8B51-3C1737E3443A}" type="pres">
      <dgm:prSet presAssocID="{DFFA8897-5AAF-4465-B48E-D9352EC5B800}" presName="Name23" presStyleLbl="parChTrans1D4" presStyleIdx="0" presStyleCnt="2"/>
      <dgm:spPr/>
    </dgm:pt>
    <dgm:pt modelId="{0F2AC85E-BFFB-4452-B58A-7B8655913003}" type="pres">
      <dgm:prSet presAssocID="{54B2FB12-BEEC-43C8-BD08-56A33B36D500}" presName="hierRoot4" presStyleCnt="0"/>
      <dgm:spPr/>
    </dgm:pt>
    <dgm:pt modelId="{DAFA505B-866C-4787-B6CF-721298B866E1}" type="pres">
      <dgm:prSet presAssocID="{54B2FB12-BEEC-43C8-BD08-56A33B36D500}" presName="composite4" presStyleCnt="0"/>
      <dgm:spPr/>
    </dgm:pt>
    <dgm:pt modelId="{2393F791-6028-46C2-AAF7-4000A5E16A43}" type="pres">
      <dgm:prSet presAssocID="{54B2FB12-BEEC-43C8-BD08-56A33B36D500}" presName="background4" presStyleLbl="node4" presStyleIdx="0" presStyleCnt="2"/>
      <dgm:spPr/>
    </dgm:pt>
    <dgm:pt modelId="{A108815C-DEBD-40EE-97A4-C618B1F460E1}" type="pres">
      <dgm:prSet presAssocID="{54B2FB12-BEEC-43C8-BD08-56A33B36D500}" presName="text4" presStyleLbl="fgAcc4" presStyleIdx="0" presStyleCnt="2">
        <dgm:presLayoutVars>
          <dgm:chPref val="3"/>
        </dgm:presLayoutVars>
      </dgm:prSet>
      <dgm:spPr/>
    </dgm:pt>
    <dgm:pt modelId="{5804D14F-B5B5-4F5A-9234-77047A9935A7}" type="pres">
      <dgm:prSet presAssocID="{54B2FB12-BEEC-43C8-BD08-56A33B36D500}" presName="hierChild5" presStyleCnt="0"/>
      <dgm:spPr/>
    </dgm:pt>
    <dgm:pt modelId="{8A3BCD5B-631A-4C7B-B39B-4DD4512FC797}" type="pres">
      <dgm:prSet presAssocID="{A4C9964D-5B36-48C7-9DF4-865BD3CF8199}" presName="Name10" presStyleLbl="parChTrans1D2" presStyleIdx="1" presStyleCnt="2"/>
      <dgm:spPr/>
    </dgm:pt>
    <dgm:pt modelId="{92330D36-51B8-45C5-9369-5BFBDA25A704}" type="pres">
      <dgm:prSet presAssocID="{8C5C680C-6698-444D-A6C3-B2BF70FAC989}" presName="hierRoot2" presStyleCnt="0"/>
      <dgm:spPr/>
    </dgm:pt>
    <dgm:pt modelId="{5C78ED63-439E-4243-A32C-DEC62C39A595}" type="pres">
      <dgm:prSet presAssocID="{8C5C680C-6698-444D-A6C3-B2BF70FAC989}" presName="composite2" presStyleCnt="0"/>
      <dgm:spPr/>
    </dgm:pt>
    <dgm:pt modelId="{DCD62C6D-78D0-44C0-B3BD-8CEBD317EEF5}" type="pres">
      <dgm:prSet presAssocID="{8C5C680C-6698-444D-A6C3-B2BF70FAC989}" presName="background2" presStyleLbl="node2" presStyleIdx="1" presStyleCnt="2"/>
      <dgm:spPr/>
    </dgm:pt>
    <dgm:pt modelId="{B36C2A62-5D22-48C0-B9D8-E68CEA95D2EB}" type="pres">
      <dgm:prSet presAssocID="{8C5C680C-6698-444D-A6C3-B2BF70FAC989}" presName="text2" presStyleLbl="fgAcc2" presStyleIdx="1" presStyleCnt="2">
        <dgm:presLayoutVars>
          <dgm:chPref val="3"/>
        </dgm:presLayoutVars>
      </dgm:prSet>
      <dgm:spPr/>
    </dgm:pt>
    <dgm:pt modelId="{86882AFC-311A-434E-86F3-C8D409D0EAC3}" type="pres">
      <dgm:prSet presAssocID="{8C5C680C-6698-444D-A6C3-B2BF70FAC989}" presName="hierChild3" presStyleCnt="0"/>
      <dgm:spPr/>
    </dgm:pt>
    <dgm:pt modelId="{21AFAA07-C70A-4010-8AF1-2CA0C2D04C4B}" type="pres">
      <dgm:prSet presAssocID="{556BE1D9-646F-45F1-82B4-E037EAF13E85}" presName="Name17" presStyleLbl="parChTrans1D3" presStyleIdx="1" presStyleCnt="2"/>
      <dgm:spPr/>
    </dgm:pt>
    <dgm:pt modelId="{0E540162-0AF5-489B-B14D-90D49EDC9A4A}" type="pres">
      <dgm:prSet presAssocID="{5B7B6F82-EB0F-4179-8740-FE745E4E02A7}" presName="hierRoot3" presStyleCnt="0"/>
      <dgm:spPr/>
    </dgm:pt>
    <dgm:pt modelId="{B6B1B7B4-B627-46AB-81BF-5D38572BA9A9}" type="pres">
      <dgm:prSet presAssocID="{5B7B6F82-EB0F-4179-8740-FE745E4E02A7}" presName="composite3" presStyleCnt="0"/>
      <dgm:spPr/>
    </dgm:pt>
    <dgm:pt modelId="{E344B706-6245-41C2-9109-CEC5FC96E770}" type="pres">
      <dgm:prSet presAssocID="{5B7B6F82-EB0F-4179-8740-FE745E4E02A7}" presName="background3" presStyleLbl="node3" presStyleIdx="1" presStyleCnt="2"/>
      <dgm:spPr/>
    </dgm:pt>
    <dgm:pt modelId="{AFB8E435-25AD-45D9-B13A-5050BDAF83F8}" type="pres">
      <dgm:prSet presAssocID="{5B7B6F82-EB0F-4179-8740-FE745E4E02A7}" presName="text3" presStyleLbl="fgAcc3" presStyleIdx="1" presStyleCnt="2">
        <dgm:presLayoutVars>
          <dgm:chPref val="3"/>
        </dgm:presLayoutVars>
      </dgm:prSet>
      <dgm:spPr/>
    </dgm:pt>
    <dgm:pt modelId="{0744A09F-8FE0-4B34-821D-B252E6C5501E}" type="pres">
      <dgm:prSet presAssocID="{5B7B6F82-EB0F-4179-8740-FE745E4E02A7}" presName="hierChild4" presStyleCnt="0"/>
      <dgm:spPr/>
    </dgm:pt>
    <dgm:pt modelId="{9A20C340-C6E4-49B9-BF58-11BB79935B8A}" type="pres">
      <dgm:prSet presAssocID="{1DF0E073-9437-4C27-8508-373C9B383241}" presName="Name23" presStyleLbl="parChTrans1D4" presStyleIdx="1" presStyleCnt="2"/>
      <dgm:spPr/>
    </dgm:pt>
    <dgm:pt modelId="{530241BC-AD58-4B26-A337-56F9CAC148AF}" type="pres">
      <dgm:prSet presAssocID="{5F862780-C806-4E4C-B49F-2460E6784830}" presName="hierRoot4" presStyleCnt="0"/>
      <dgm:spPr/>
    </dgm:pt>
    <dgm:pt modelId="{99FEDA25-318E-471B-835B-5EBCAD1EC90F}" type="pres">
      <dgm:prSet presAssocID="{5F862780-C806-4E4C-B49F-2460E6784830}" presName="composite4" presStyleCnt="0"/>
      <dgm:spPr/>
    </dgm:pt>
    <dgm:pt modelId="{69650D2F-F193-461C-83AB-E18335F3905C}" type="pres">
      <dgm:prSet presAssocID="{5F862780-C806-4E4C-B49F-2460E6784830}" presName="background4" presStyleLbl="node4" presStyleIdx="1" presStyleCnt="2"/>
      <dgm:spPr/>
    </dgm:pt>
    <dgm:pt modelId="{FAEBA9DD-AC57-402C-AADA-D0AE764B48BF}" type="pres">
      <dgm:prSet presAssocID="{5F862780-C806-4E4C-B49F-2460E6784830}" presName="text4" presStyleLbl="fgAcc4" presStyleIdx="1" presStyleCnt="2">
        <dgm:presLayoutVars>
          <dgm:chPref val="3"/>
        </dgm:presLayoutVars>
      </dgm:prSet>
      <dgm:spPr/>
    </dgm:pt>
    <dgm:pt modelId="{0A66DC15-FF4B-42FC-AB5D-745868BF3843}" type="pres">
      <dgm:prSet presAssocID="{5F862780-C806-4E4C-B49F-2460E6784830}" presName="hierChild5" presStyleCnt="0"/>
      <dgm:spPr/>
    </dgm:pt>
  </dgm:ptLst>
  <dgm:cxnLst>
    <dgm:cxn modelId="{CB6E5F1A-0E21-4EC3-B59D-63FD40A4EB22}" type="presOf" srcId="{A4C9964D-5B36-48C7-9DF4-865BD3CF8199}" destId="{8A3BCD5B-631A-4C7B-B39B-4DD4512FC797}" srcOrd="0" destOrd="0" presId="urn:microsoft.com/office/officeart/2005/8/layout/hierarchy1"/>
    <dgm:cxn modelId="{76622B23-0C13-48CD-A9E5-0C3E2AF22231}" srcId="{DFB850B5-6661-425E-956E-566E2DC4138E}" destId="{54B2FB12-BEEC-43C8-BD08-56A33B36D500}" srcOrd="0" destOrd="0" parTransId="{DFFA8897-5AAF-4465-B48E-D9352EC5B800}" sibTransId="{352E322D-6B89-4834-B87D-E049B9493F73}"/>
    <dgm:cxn modelId="{D10DED2D-F782-49BF-A015-6771A3841D97}" srcId="{5B7B6F82-EB0F-4179-8740-FE745E4E02A7}" destId="{5F862780-C806-4E4C-B49F-2460E6784830}" srcOrd="0" destOrd="0" parTransId="{1DF0E073-9437-4C27-8508-373C9B383241}" sibTransId="{8D1A90D2-0819-4A5E-9787-BE53A671FDB5}"/>
    <dgm:cxn modelId="{A590715F-31E0-48C7-AEA5-4BB57D436EB2}" srcId="{8C5C680C-6698-444D-A6C3-B2BF70FAC989}" destId="{5B7B6F82-EB0F-4179-8740-FE745E4E02A7}" srcOrd="0" destOrd="0" parTransId="{556BE1D9-646F-45F1-82B4-E037EAF13E85}" sibTransId="{74FC18C7-5F74-4389-A88F-B76E40F6059F}"/>
    <dgm:cxn modelId="{6F11C261-C586-4C2F-88C4-022135019267}" type="presOf" srcId="{F724A9A7-6ACC-4348-BD3C-EC324E752AB0}" destId="{7FCB7E87-8CBC-4E7F-872D-22AC85DD94A7}" srcOrd="0" destOrd="0" presId="urn:microsoft.com/office/officeart/2005/8/layout/hierarchy1"/>
    <dgm:cxn modelId="{80329D67-AF64-4763-8651-AF1029A29CA0}" type="presOf" srcId="{DFFA8897-5AAF-4465-B48E-D9352EC5B800}" destId="{80D6BC2D-342F-41C8-8B51-3C1737E3443A}" srcOrd="0" destOrd="0" presId="urn:microsoft.com/office/officeart/2005/8/layout/hierarchy1"/>
    <dgm:cxn modelId="{D490DD69-1F7A-4FD1-A282-AD1AEB125A65}" type="presOf" srcId="{43BBE563-CDDF-4F1D-AB69-13A40ED32050}" destId="{E8D621BA-6921-4E2E-B62B-3468F2C16A1A}" srcOrd="0" destOrd="0" presId="urn:microsoft.com/office/officeart/2005/8/layout/hierarchy1"/>
    <dgm:cxn modelId="{3757EA4D-52A3-4723-9251-6D576845E47A}" type="presOf" srcId="{5F862780-C806-4E4C-B49F-2460E6784830}" destId="{FAEBA9DD-AC57-402C-AADA-D0AE764B48BF}" srcOrd="0" destOrd="0" presId="urn:microsoft.com/office/officeart/2005/8/layout/hierarchy1"/>
    <dgm:cxn modelId="{AEB02279-DE16-42B2-8A3E-CE41E8307F32}" type="presOf" srcId="{D1FB5930-24B2-44C5-88A0-CA91D7D746F7}" destId="{01059087-3F20-4C8B-A8A4-E5316207D4FF}" srcOrd="0" destOrd="0" presId="urn:microsoft.com/office/officeart/2005/8/layout/hierarchy1"/>
    <dgm:cxn modelId="{BB16BA97-26AA-46E9-AA03-4A6DDC6C2FDD}" srcId="{D0CF017D-4A38-4A0A-9C6B-FAF8B0C17AE7}" destId="{8C5C680C-6698-444D-A6C3-B2BF70FAC989}" srcOrd="1" destOrd="0" parTransId="{A4C9964D-5B36-48C7-9DF4-865BD3CF8199}" sibTransId="{9B1D86AC-4732-4B66-AB10-D39F7E32AE42}"/>
    <dgm:cxn modelId="{1193F9A5-9415-40E3-9D4C-8F0999C77FD1}" type="presOf" srcId="{8C5C680C-6698-444D-A6C3-B2BF70FAC989}" destId="{B36C2A62-5D22-48C0-B9D8-E68CEA95D2EB}" srcOrd="0" destOrd="0" presId="urn:microsoft.com/office/officeart/2005/8/layout/hierarchy1"/>
    <dgm:cxn modelId="{E15A74AD-12AF-4B81-ADA5-18A7F8AC587C}" type="presOf" srcId="{D0CF017D-4A38-4A0A-9C6B-FAF8B0C17AE7}" destId="{0BB75EA7-5DA3-4E8F-B249-6BD3151B5AD1}" srcOrd="0" destOrd="0" presId="urn:microsoft.com/office/officeart/2005/8/layout/hierarchy1"/>
    <dgm:cxn modelId="{16B732B5-A635-46BE-938E-88C608C72679}" type="presOf" srcId="{DFB850B5-6661-425E-956E-566E2DC4138E}" destId="{C58964AB-73AC-481F-A520-96726B32BAB6}" srcOrd="0" destOrd="0" presId="urn:microsoft.com/office/officeart/2005/8/layout/hierarchy1"/>
    <dgm:cxn modelId="{8AECBDC5-D84D-4438-84D9-6AFE04332D90}" type="presOf" srcId="{18FA2FF1-CCCB-450F-BF8B-AD5F8E0E957C}" destId="{2A0ABAE2-809E-42B0-818E-66CA42BCBB59}" srcOrd="0" destOrd="0" presId="urn:microsoft.com/office/officeart/2005/8/layout/hierarchy1"/>
    <dgm:cxn modelId="{E7C4D5C5-B868-44F1-8A48-7583E42C610A}" type="presOf" srcId="{54B2FB12-BEEC-43C8-BD08-56A33B36D500}" destId="{A108815C-DEBD-40EE-97A4-C618B1F460E1}" srcOrd="0" destOrd="0" presId="urn:microsoft.com/office/officeart/2005/8/layout/hierarchy1"/>
    <dgm:cxn modelId="{2D8550C6-80A9-4269-954A-57DCE2CAEC93}" type="presOf" srcId="{556BE1D9-646F-45F1-82B4-E037EAF13E85}" destId="{21AFAA07-C70A-4010-8AF1-2CA0C2D04C4B}" srcOrd="0" destOrd="0" presId="urn:microsoft.com/office/officeart/2005/8/layout/hierarchy1"/>
    <dgm:cxn modelId="{3B7185D2-AE52-4624-BB61-3B7D37E1C80C}" srcId="{43BBE563-CDDF-4F1D-AB69-13A40ED32050}" destId="{DFB850B5-6661-425E-956E-566E2DC4138E}" srcOrd="0" destOrd="0" parTransId="{F724A9A7-6ACC-4348-BD3C-EC324E752AB0}" sibTransId="{0D0131A5-07E9-4D3E-97F5-67B7B4E9A2FA}"/>
    <dgm:cxn modelId="{2BE61FD7-BE61-4D9E-95B0-201292B685FF}" srcId="{D0CF017D-4A38-4A0A-9C6B-FAF8B0C17AE7}" destId="{43BBE563-CDDF-4F1D-AB69-13A40ED32050}" srcOrd="0" destOrd="0" parTransId="{D1FB5930-24B2-44C5-88A0-CA91D7D746F7}" sibTransId="{36A6ED77-4EBA-4803-98D2-303312128355}"/>
    <dgm:cxn modelId="{65152FDB-897D-4245-8A75-015FAA3A4041}" type="presOf" srcId="{5B7B6F82-EB0F-4179-8740-FE745E4E02A7}" destId="{AFB8E435-25AD-45D9-B13A-5050BDAF83F8}" srcOrd="0" destOrd="0" presId="urn:microsoft.com/office/officeart/2005/8/layout/hierarchy1"/>
    <dgm:cxn modelId="{2F4EFDE3-AA85-414D-93C3-017FFF865AE4}" srcId="{18FA2FF1-CCCB-450F-BF8B-AD5F8E0E957C}" destId="{D0CF017D-4A38-4A0A-9C6B-FAF8B0C17AE7}" srcOrd="0" destOrd="0" parTransId="{FB897747-C055-40FD-A62F-CFE627A68E56}" sibTransId="{FF1F3674-E8C4-4537-97DD-21EE8E2D6218}"/>
    <dgm:cxn modelId="{C3B402ED-99A8-4462-8785-1CC609DB62FF}" type="presOf" srcId="{1DF0E073-9437-4C27-8508-373C9B383241}" destId="{9A20C340-C6E4-49B9-BF58-11BB79935B8A}" srcOrd="0" destOrd="0" presId="urn:microsoft.com/office/officeart/2005/8/layout/hierarchy1"/>
    <dgm:cxn modelId="{178C9FCF-D8D3-41EF-BDC9-E3AF5CF7F4D5}" type="presParOf" srcId="{2A0ABAE2-809E-42B0-818E-66CA42BCBB59}" destId="{234C0D05-7B06-4492-9E38-E9D5B2021344}" srcOrd="0" destOrd="0" presId="urn:microsoft.com/office/officeart/2005/8/layout/hierarchy1"/>
    <dgm:cxn modelId="{A4804360-CB45-4EDB-8E61-3015034E54E9}" type="presParOf" srcId="{234C0D05-7B06-4492-9E38-E9D5B2021344}" destId="{7448553C-B263-4A4E-9312-200861549B32}" srcOrd="0" destOrd="0" presId="urn:microsoft.com/office/officeart/2005/8/layout/hierarchy1"/>
    <dgm:cxn modelId="{1BDAE53A-1939-44CB-A7A7-8FB8ED1F8BAF}" type="presParOf" srcId="{7448553C-B263-4A4E-9312-200861549B32}" destId="{13961E3D-3BBC-42F6-B0D3-418A1D7F37CD}" srcOrd="0" destOrd="0" presId="urn:microsoft.com/office/officeart/2005/8/layout/hierarchy1"/>
    <dgm:cxn modelId="{AC46E99E-7A39-4040-9F50-9D1FE818EDE6}" type="presParOf" srcId="{7448553C-B263-4A4E-9312-200861549B32}" destId="{0BB75EA7-5DA3-4E8F-B249-6BD3151B5AD1}" srcOrd="1" destOrd="0" presId="urn:microsoft.com/office/officeart/2005/8/layout/hierarchy1"/>
    <dgm:cxn modelId="{2E63AB5A-683E-412C-A11A-E85C7BA8AD4E}" type="presParOf" srcId="{234C0D05-7B06-4492-9E38-E9D5B2021344}" destId="{BFA28C32-316B-4E13-B8B2-5C227B67E55B}" srcOrd="1" destOrd="0" presId="urn:microsoft.com/office/officeart/2005/8/layout/hierarchy1"/>
    <dgm:cxn modelId="{071CC1CA-0C49-4D4F-BDF8-2BD470167ED5}" type="presParOf" srcId="{BFA28C32-316B-4E13-B8B2-5C227B67E55B}" destId="{01059087-3F20-4C8B-A8A4-E5316207D4FF}" srcOrd="0" destOrd="0" presId="urn:microsoft.com/office/officeart/2005/8/layout/hierarchy1"/>
    <dgm:cxn modelId="{99AFF8FF-3194-4D7E-9B6D-B3566EE9B7E2}" type="presParOf" srcId="{BFA28C32-316B-4E13-B8B2-5C227B67E55B}" destId="{3C31C4E0-5B87-41B9-BAE0-FA0230A23715}" srcOrd="1" destOrd="0" presId="urn:microsoft.com/office/officeart/2005/8/layout/hierarchy1"/>
    <dgm:cxn modelId="{8632CF07-A56B-4BBA-B07A-D2CED26F08B3}" type="presParOf" srcId="{3C31C4E0-5B87-41B9-BAE0-FA0230A23715}" destId="{EEACDB2C-877A-485A-B835-493AADE526B3}" srcOrd="0" destOrd="0" presId="urn:microsoft.com/office/officeart/2005/8/layout/hierarchy1"/>
    <dgm:cxn modelId="{0334698D-82C5-4D35-B973-54F8BE166342}" type="presParOf" srcId="{EEACDB2C-877A-485A-B835-493AADE526B3}" destId="{B3F40931-AF99-4202-96C1-5F977A59DDA2}" srcOrd="0" destOrd="0" presId="urn:microsoft.com/office/officeart/2005/8/layout/hierarchy1"/>
    <dgm:cxn modelId="{1089E51E-3DEB-4E52-9ACF-95324BC22381}" type="presParOf" srcId="{EEACDB2C-877A-485A-B835-493AADE526B3}" destId="{E8D621BA-6921-4E2E-B62B-3468F2C16A1A}" srcOrd="1" destOrd="0" presId="urn:microsoft.com/office/officeart/2005/8/layout/hierarchy1"/>
    <dgm:cxn modelId="{EA377C9B-A04C-4F5A-AEE3-B94143EF75A7}" type="presParOf" srcId="{3C31C4E0-5B87-41B9-BAE0-FA0230A23715}" destId="{DDD7C5CB-A2D5-4355-A5D8-11D2A14AE849}" srcOrd="1" destOrd="0" presId="urn:microsoft.com/office/officeart/2005/8/layout/hierarchy1"/>
    <dgm:cxn modelId="{B5B8051D-84DC-4043-B47B-8BD58B4B02B2}" type="presParOf" srcId="{DDD7C5CB-A2D5-4355-A5D8-11D2A14AE849}" destId="{7FCB7E87-8CBC-4E7F-872D-22AC85DD94A7}" srcOrd="0" destOrd="0" presId="urn:microsoft.com/office/officeart/2005/8/layout/hierarchy1"/>
    <dgm:cxn modelId="{2998AAC0-34AE-4FE4-ACCA-90E70ABC4254}" type="presParOf" srcId="{DDD7C5CB-A2D5-4355-A5D8-11D2A14AE849}" destId="{8E75C650-577A-4502-9CDE-715358E1A13B}" srcOrd="1" destOrd="0" presId="urn:microsoft.com/office/officeart/2005/8/layout/hierarchy1"/>
    <dgm:cxn modelId="{DB998ABD-7451-4FC7-8CB0-FF7DECC4E611}" type="presParOf" srcId="{8E75C650-577A-4502-9CDE-715358E1A13B}" destId="{654BB957-3A90-45F3-92A5-17BFE80AD41B}" srcOrd="0" destOrd="0" presId="urn:microsoft.com/office/officeart/2005/8/layout/hierarchy1"/>
    <dgm:cxn modelId="{E4A36284-0EAC-4573-85C6-CB64F5E113ED}" type="presParOf" srcId="{654BB957-3A90-45F3-92A5-17BFE80AD41B}" destId="{ACF7A105-8759-4C50-BF7C-3C0E2FD52362}" srcOrd="0" destOrd="0" presId="urn:microsoft.com/office/officeart/2005/8/layout/hierarchy1"/>
    <dgm:cxn modelId="{89E73C16-E40A-454B-A4B0-557B0FF383BA}" type="presParOf" srcId="{654BB957-3A90-45F3-92A5-17BFE80AD41B}" destId="{C58964AB-73AC-481F-A520-96726B32BAB6}" srcOrd="1" destOrd="0" presId="urn:microsoft.com/office/officeart/2005/8/layout/hierarchy1"/>
    <dgm:cxn modelId="{D0B8FBDE-FACD-46D1-9292-498B3E3C097C}" type="presParOf" srcId="{8E75C650-577A-4502-9CDE-715358E1A13B}" destId="{201C916D-CD4B-4710-9FB1-F5DD021DE2FA}" srcOrd="1" destOrd="0" presId="urn:microsoft.com/office/officeart/2005/8/layout/hierarchy1"/>
    <dgm:cxn modelId="{489E72A5-CC9D-47AA-94BC-77A10C55BE09}" type="presParOf" srcId="{201C916D-CD4B-4710-9FB1-F5DD021DE2FA}" destId="{80D6BC2D-342F-41C8-8B51-3C1737E3443A}" srcOrd="0" destOrd="0" presId="urn:microsoft.com/office/officeart/2005/8/layout/hierarchy1"/>
    <dgm:cxn modelId="{9572D8A2-791C-48CD-A60D-ED74F47FD15E}" type="presParOf" srcId="{201C916D-CD4B-4710-9FB1-F5DD021DE2FA}" destId="{0F2AC85E-BFFB-4452-B58A-7B8655913003}" srcOrd="1" destOrd="0" presId="urn:microsoft.com/office/officeart/2005/8/layout/hierarchy1"/>
    <dgm:cxn modelId="{C0785775-D9A1-4325-A0A0-9777651640CF}" type="presParOf" srcId="{0F2AC85E-BFFB-4452-B58A-7B8655913003}" destId="{DAFA505B-866C-4787-B6CF-721298B866E1}" srcOrd="0" destOrd="0" presId="urn:microsoft.com/office/officeart/2005/8/layout/hierarchy1"/>
    <dgm:cxn modelId="{8B96FDB6-9FA4-40E1-B5D9-24D7589C53A2}" type="presParOf" srcId="{DAFA505B-866C-4787-B6CF-721298B866E1}" destId="{2393F791-6028-46C2-AAF7-4000A5E16A43}" srcOrd="0" destOrd="0" presId="urn:microsoft.com/office/officeart/2005/8/layout/hierarchy1"/>
    <dgm:cxn modelId="{147A6D80-4C84-46DB-95A3-3F6F009867FC}" type="presParOf" srcId="{DAFA505B-866C-4787-B6CF-721298B866E1}" destId="{A108815C-DEBD-40EE-97A4-C618B1F460E1}" srcOrd="1" destOrd="0" presId="urn:microsoft.com/office/officeart/2005/8/layout/hierarchy1"/>
    <dgm:cxn modelId="{47183847-4663-4099-8479-453737A44B68}" type="presParOf" srcId="{0F2AC85E-BFFB-4452-B58A-7B8655913003}" destId="{5804D14F-B5B5-4F5A-9234-77047A9935A7}" srcOrd="1" destOrd="0" presId="urn:microsoft.com/office/officeart/2005/8/layout/hierarchy1"/>
    <dgm:cxn modelId="{B1F02381-974A-4860-9E78-7FE112D81556}" type="presParOf" srcId="{BFA28C32-316B-4E13-B8B2-5C227B67E55B}" destId="{8A3BCD5B-631A-4C7B-B39B-4DD4512FC797}" srcOrd="2" destOrd="0" presId="urn:microsoft.com/office/officeart/2005/8/layout/hierarchy1"/>
    <dgm:cxn modelId="{CB0D9A08-B0EA-441F-AD13-32307F4535D8}" type="presParOf" srcId="{BFA28C32-316B-4E13-B8B2-5C227B67E55B}" destId="{92330D36-51B8-45C5-9369-5BFBDA25A704}" srcOrd="3" destOrd="0" presId="urn:microsoft.com/office/officeart/2005/8/layout/hierarchy1"/>
    <dgm:cxn modelId="{B3DCCC38-0918-4E72-90B3-5C6CE972FA36}" type="presParOf" srcId="{92330D36-51B8-45C5-9369-5BFBDA25A704}" destId="{5C78ED63-439E-4243-A32C-DEC62C39A595}" srcOrd="0" destOrd="0" presId="urn:microsoft.com/office/officeart/2005/8/layout/hierarchy1"/>
    <dgm:cxn modelId="{38C19E37-D929-47B4-B890-9E7AAD357DB8}" type="presParOf" srcId="{5C78ED63-439E-4243-A32C-DEC62C39A595}" destId="{DCD62C6D-78D0-44C0-B3BD-8CEBD317EEF5}" srcOrd="0" destOrd="0" presId="urn:microsoft.com/office/officeart/2005/8/layout/hierarchy1"/>
    <dgm:cxn modelId="{6C09DEFF-280A-4523-8F3B-98B61DB9F241}" type="presParOf" srcId="{5C78ED63-439E-4243-A32C-DEC62C39A595}" destId="{B36C2A62-5D22-48C0-B9D8-E68CEA95D2EB}" srcOrd="1" destOrd="0" presId="urn:microsoft.com/office/officeart/2005/8/layout/hierarchy1"/>
    <dgm:cxn modelId="{EF368412-E936-4102-A1C1-5F6A751CBA71}" type="presParOf" srcId="{92330D36-51B8-45C5-9369-5BFBDA25A704}" destId="{86882AFC-311A-434E-86F3-C8D409D0EAC3}" srcOrd="1" destOrd="0" presId="urn:microsoft.com/office/officeart/2005/8/layout/hierarchy1"/>
    <dgm:cxn modelId="{B9950542-CD8C-4852-9A0B-87D29B6ACCD2}" type="presParOf" srcId="{86882AFC-311A-434E-86F3-C8D409D0EAC3}" destId="{21AFAA07-C70A-4010-8AF1-2CA0C2D04C4B}" srcOrd="0" destOrd="0" presId="urn:microsoft.com/office/officeart/2005/8/layout/hierarchy1"/>
    <dgm:cxn modelId="{993FACD1-4ED9-4C36-8E85-950E179D22AB}" type="presParOf" srcId="{86882AFC-311A-434E-86F3-C8D409D0EAC3}" destId="{0E540162-0AF5-489B-B14D-90D49EDC9A4A}" srcOrd="1" destOrd="0" presId="urn:microsoft.com/office/officeart/2005/8/layout/hierarchy1"/>
    <dgm:cxn modelId="{31CC96A8-CA3A-46A8-BA8D-1B6D99B2733A}" type="presParOf" srcId="{0E540162-0AF5-489B-B14D-90D49EDC9A4A}" destId="{B6B1B7B4-B627-46AB-81BF-5D38572BA9A9}" srcOrd="0" destOrd="0" presId="urn:microsoft.com/office/officeart/2005/8/layout/hierarchy1"/>
    <dgm:cxn modelId="{AFB4A823-B1B8-48E3-80D4-91DE364B6898}" type="presParOf" srcId="{B6B1B7B4-B627-46AB-81BF-5D38572BA9A9}" destId="{E344B706-6245-41C2-9109-CEC5FC96E770}" srcOrd="0" destOrd="0" presId="urn:microsoft.com/office/officeart/2005/8/layout/hierarchy1"/>
    <dgm:cxn modelId="{5A853DBF-8B96-466A-88ED-70F656535717}" type="presParOf" srcId="{B6B1B7B4-B627-46AB-81BF-5D38572BA9A9}" destId="{AFB8E435-25AD-45D9-B13A-5050BDAF83F8}" srcOrd="1" destOrd="0" presId="urn:microsoft.com/office/officeart/2005/8/layout/hierarchy1"/>
    <dgm:cxn modelId="{274ED7F4-9106-4528-98D6-41BD0E20C732}" type="presParOf" srcId="{0E540162-0AF5-489B-B14D-90D49EDC9A4A}" destId="{0744A09F-8FE0-4B34-821D-B252E6C5501E}" srcOrd="1" destOrd="0" presId="urn:microsoft.com/office/officeart/2005/8/layout/hierarchy1"/>
    <dgm:cxn modelId="{003BD4DA-6FF6-4760-B2EA-CF234A1AF420}" type="presParOf" srcId="{0744A09F-8FE0-4B34-821D-B252E6C5501E}" destId="{9A20C340-C6E4-49B9-BF58-11BB79935B8A}" srcOrd="0" destOrd="0" presId="urn:microsoft.com/office/officeart/2005/8/layout/hierarchy1"/>
    <dgm:cxn modelId="{E25BDD7F-E1D3-472D-8965-7186ED75151C}" type="presParOf" srcId="{0744A09F-8FE0-4B34-821D-B252E6C5501E}" destId="{530241BC-AD58-4B26-A337-56F9CAC148AF}" srcOrd="1" destOrd="0" presId="urn:microsoft.com/office/officeart/2005/8/layout/hierarchy1"/>
    <dgm:cxn modelId="{DCCD1C06-97C6-4B42-AD65-02A1AF2197B2}" type="presParOf" srcId="{530241BC-AD58-4B26-A337-56F9CAC148AF}" destId="{99FEDA25-318E-471B-835B-5EBCAD1EC90F}" srcOrd="0" destOrd="0" presId="urn:microsoft.com/office/officeart/2005/8/layout/hierarchy1"/>
    <dgm:cxn modelId="{C4D22EC6-8EB4-4E0C-A070-68811EE35100}" type="presParOf" srcId="{99FEDA25-318E-471B-835B-5EBCAD1EC90F}" destId="{69650D2F-F193-461C-83AB-E18335F3905C}" srcOrd="0" destOrd="0" presId="urn:microsoft.com/office/officeart/2005/8/layout/hierarchy1"/>
    <dgm:cxn modelId="{20E82F7C-3DF8-446F-A2BD-010DD9981E14}" type="presParOf" srcId="{99FEDA25-318E-471B-835B-5EBCAD1EC90F}" destId="{FAEBA9DD-AC57-402C-AADA-D0AE764B48BF}" srcOrd="1" destOrd="0" presId="urn:microsoft.com/office/officeart/2005/8/layout/hierarchy1"/>
    <dgm:cxn modelId="{FBB1B52C-BAF3-4730-9963-21A3366A5FD0}" type="presParOf" srcId="{530241BC-AD58-4B26-A337-56F9CAC148AF}" destId="{0A66DC15-FF4B-42FC-AB5D-745868BF384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581272-578C-4EA7-9E25-4563F71F012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5D3C2091-C03E-48CB-AD99-720CF51E1318}">
      <dgm:prSet phldrT="[Text]"/>
      <dgm:spPr/>
      <dgm:t>
        <a:bodyPr/>
        <a:lstStyle/>
        <a:p>
          <a:pPr rtl="1"/>
          <a:r>
            <a:rPr lang="he-IL" dirty="0"/>
            <a:t>שליחות</a:t>
          </a:r>
        </a:p>
      </dgm:t>
    </dgm:pt>
    <dgm:pt modelId="{71D9C1F8-9607-4A4A-B553-A6D26BE42045}" type="parTrans" cxnId="{0BB6E2E7-C8B5-458F-9599-59E7C6B551A6}">
      <dgm:prSet/>
      <dgm:spPr/>
      <dgm:t>
        <a:bodyPr/>
        <a:lstStyle/>
        <a:p>
          <a:pPr rtl="1"/>
          <a:endParaRPr lang="he-IL"/>
        </a:p>
      </dgm:t>
    </dgm:pt>
    <dgm:pt modelId="{7862ECDA-9740-4D35-B3D1-5882B0E0D17E}" type="sibTrans" cxnId="{0BB6E2E7-C8B5-458F-9599-59E7C6B551A6}">
      <dgm:prSet/>
      <dgm:spPr/>
      <dgm:t>
        <a:bodyPr/>
        <a:lstStyle/>
        <a:p>
          <a:pPr rtl="1"/>
          <a:endParaRPr lang="he-IL"/>
        </a:p>
      </dgm:t>
    </dgm:pt>
    <dgm:pt modelId="{A99DACFF-E575-45B4-BBF9-3578918533A5}">
      <dgm:prSet phldrT="[Text]"/>
      <dgm:spPr/>
      <dgm:t>
        <a:bodyPr/>
        <a:lstStyle/>
        <a:p>
          <a:pPr rtl="1"/>
          <a:r>
            <a:rPr lang="he-IL" dirty="0"/>
            <a:t>יחס בין השליח ומשלח</a:t>
          </a:r>
        </a:p>
      </dgm:t>
    </dgm:pt>
    <dgm:pt modelId="{FDF43BA1-18CF-4872-879B-1B048128F24A}" type="parTrans" cxnId="{EB276EB2-BB7C-4C09-9F38-A487A5DD1F44}">
      <dgm:prSet/>
      <dgm:spPr/>
      <dgm:t>
        <a:bodyPr/>
        <a:lstStyle/>
        <a:p>
          <a:pPr rtl="1"/>
          <a:endParaRPr lang="he-IL"/>
        </a:p>
      </dgm:t>
    </dgm:pt>
    <dgm:pt modelId="{566F5379-F7A0-4754-928C-12C36014A163}" type="sibTrans" cxnId="{EB276EB2-BB7C-4C09-9F38-A487A5DD1F44}">
      <dgm:prSet/>
      <dgm:spPr/>
      <dgm:t>
        <a:bodyPr/>
        <a:lstStyle/>
        <a:p>
          <a:pPr rtl="1"/>
          <a:endParaRPr lang="he-IL"/>
        </a:p>
      </dgm:t>
    </dgm:pt>
    <dgm:pt modelId="{59211FEB-9269-4BA7-8E78-F7647E9388F3}">
      <dgm:prSet phldrT="[Text]"/>
      <dgm:spPr/>
      <dgm:t>
        <a:bodyPr/>
        <a:lstStyle/>
        <a:p>
          <a:pPr rtl="1"/>
          <a:r>
            <a:rPr lang="he-IL" dirty="0"/>
            <a:t>יחס בין השליח לשליחות</a:t>
          </a:r>
        </a:p>
      </dgm:t>
    </dgm:pt>
    <dgm:pt modelId="{5421CB81-57BF-4071-B73D-56A548AB5419}" type="parTrans" cxnId="{E178AF9C-FFAF-473A-B9DF-0AE66B38E0BB}">
      <dgm:prSet/>
      <dgm:spPr/>
      <dgm:t>
        <a:bodyPr/>
        <a:lstStyle/>
        <a:p>
          <a:pPr rtl="1"/>
          <a:endParaRPr lang="he-IL"/>
        </a:p>
      </dgm:t>
    </dgm:pt>
    <dgm:pt modelId="{87656FAB-5B46-441B-BA83-E01105CA692A}" type="sibTrans" cxnId="{E178AF9C-FFAF-473A-B9DF-0AE66B38E0BB}">
      <dgm:prSet/>
      <dgm:spPr/>
      <dgm:t>
        <a:bodyPr/>
        <a:lstStyle/>
        <a:p>
          <a:pPr rtl="1"/>
          <a:endParaRPr lang="he-IL"/>
        </a:p>
      </dgm:t>
    </dgm:pt>
    <dgm:pt modelId="{90B52392-1E9F-407A-98E2-B53DE708308D}">
      <dgm:prSet phldrT="[Text]"/>
      <dgm:spPr/>
      <dgm:t>
        <a:bodyPr/>
        <a:lstStyle/>
        <a:p>
          <a:pPr rtl="1"/>
          <a:r>
            <a:rPr lang="he-IL" dirty="0"/>
            <a:t>בעל דבר של השליחות, והוא עכשיו הבעלים</a:t>
          </a:r>
        </a:p>
      </dgm:t>
    </dgm:pt>
    <dgm:pt modelId="{300EF53E-B397-44E0-8C6F-FBEA6A1FA6ED}" type="parTrans" cxnId="{195DE446-8606-40C9-889A-681D015158A0}">
      <dgm:prSet/>
      <dgm:spPr/>
      <dgm:t>
        <a:bodyPr/>
        <a:lstStyle/>
        <a:p>
          <a:pPr rtl="1"/>
          <a:endParaRPr lang="he-IL"/>
        </a:p>
      </dgm:t>
    </dgm:pt>
    <dgm:pt modelId="{11D8AE52-0AE2-4954-9B74-84E3F3CD0B83}" type="sibTrans" cxnId="{195DE446-8606-40C9-889A-681D015158A0}">
      <dgm:prSet/>
      <dgm:spPr/>
      <dgm:t>
        <a:bodyPr/>
        <a:lstStyle/>
        <a:p>
          <a:pPr rtl="1"/>
          <a:endParaRPr lang="he-IL"/>
        </a:p>
      </dgm:t>
    </dgm:pt>
    <dgm:pt modelId="{5E92D886-B698-4F24-A0F3-194F3C0D7431}">
      <dgm:prSet phldrT="[Text]"/>
      <dgm:spPr/>
      <dgm:t>
        <a:bodyPr/>
        <a:lstStyle/>
        <a:p>
          <a:pPr rtl="1"/>
          <a:r>
            <a:rPr lang="he-IL" dirty="0"/>
            <a:t>יד ארוך של הבעלים</a:t>
          </a:r>
        </a:p>
      </dgm:t>
    </dgm:pt>
    <dgm:pt modelId="{8E4E8EFB-A2F2-4B9F-AD9F-DC1495A38FFF}" type="parTrans" cxnId="{AB8F05EF-015A-4FFD-A97B-0D5A6CB0FD23}">
      <dgm:prSet/>
      <dgm:spPr/>
      <dgm:t>
        <a:bodyPr/>
        <a:lstStyle/>
        <a:p>
          <a:pPr rtl="1"/>
          <a:endParaRPr lang="he-IL"/>
        </a:p>
      </dgm:t>
    </dgm:pt>
    <dgm:pt modelId="{DE3254E4-CB19-423C-A6AC-3BBDF64C5A24}" type="sibTrans" cxnId="{AB8F05EF-015A-4FFD-A97B-0D5A6CB0FD23}">
      <dgm:prSet/>
      <dgm:spPr/>
      <dgm:t>
        <a:bodyPr/>
        <a:lstStyle/>
        <a:p>
          <a:pPr rtl="1"/>
          <a:endParaRPr lang="he-IL"/>
        </a:p>
      </dgm:t>
    </dgm:pt>
    <dgm:pt modelId="{2492F974-6DB8-45F8-9E68-03672874767A}">
      <dgm:prSet phldrT="[Text]"/>
      <dgm:spPr/>
      <dgm:t>
        <a:bodyPr/>
        <a:lstStyle/>
        <a:p>
          <a:pPr rtl="1"/>
          <a:r>
            <a:rPr lang="he-IL" dirty="0"/>
            <a:t>שלוחו של אדם </a:t>
          </a:r>
          <a:r>
            <a:rPr lang="he-IL" b="1" u="sng" dirty="0"/>
            <a:t>כמותו ממש</a:t>
          </a:r>
          <a:endParaRPr lang="he-IL" dirty="0"/>
        </a:p>
      </dgm:t>
    </dgm:pt>
    <dgm:pt modelId="{10C541C5-36C4-4F61-86C5-843A6ECBCE5F}" type="parTrans" cxnId="{C61C2B52-8FAF-46CF-BBC8-5BBF7159BAC2}">
      <dgm:prSet/>
      <dgm:spPr/>
      <dgm:t>
        <a:bodyPr/>
        <a:lstStyle/>
        <a:p>
          <a:pPr rtl="1"/>
          <a:endParaRPr lang="he-IL"/>
        </a:p>
      </dgm:t>
    </dgm:pt>
    <dgm:pt modelId="{889A9838-A9BD-4A15-9893-A1FA43525044}" type="sibTrans" cxnId="{C61C2B52-8FAF-46CF-BBC8-5BBF7159BAC2}">
      <dgm:prSet/>
      <dgm:spPr/>
      <dgm:t>
        <a:bodyPr/>
        <a:lstStyle/>
        <a:p>
          <a:pPr rtl="1"/>
          <a:endParaRPr lang="he-IL"/>
        </a:p>
      </dgm:t>
    </dgm:pt>
    <dgm:pt modelId="{C1768ED7-59B1-4F57-8343-AF7F0C06F45A}">
      <dgm:prSet phldrT="[Text]"/>
      <dgm:spPr/>
      <dgm:t>
        <a:bodyPr/>
        <a:lstStyle/>
        <a:p>
          <a:pPr rtl="1"/>
          <a:r>
            <a:rPr lang="he-IL" b="0" u="none" dirty="0"/>
            <a:t>שליח יכול לתפקד בשביל הבעלים</a:t>
          </a:r>
        </a:p>
      </dgm:t>
    </dgm:pt>
    <dgm:pt modelId="{197EEFC8-E9A6-42EA-81AB-6ECAA1801792}" type="parTrans" cxnId="{3AF583E4-9193-4243-96DD-4A8FD468DCBD}">
      <dgm:prSet/>
      <dgm:spPr/>
      <dgm:t>
        <a:bodyPr/>
        <a:lstStyle/>
        <a:p>
          <a:pPr rtl="1"/>
          <a:endParaRPr lang="he-IL"/>
        </a:p>
      </dgm:t>
    </dgm:pt>
    <dgm:pt modelId="{A09FE371-17DA-4556-A896-AC79A4F9B83B}" type="sibTrans" cxnId="{3AF583E4-9193-4243-96DD-4A8FD468DCBD}">
      <dgm:prSet/>
      <dgm:spPr/>
      <dgm:t>
        <a:bodyPr/>
        <a:lstStyle/>
        <a:p>
          <a:pPr rtl="1"/>
          <a:endParaRPr lang="he-IL"/>
        </a:p>
      </dgm:t>
    </dgm:pt>
    <dgm:pt modelId="{CF6DDA7A-4146-48DF-B14B-5A7FE1E28959}">
      <dgm:prSet phldrT="[Text]"/>
      <dgm:spPr/>
      <dgm:t>
        <a:bodyPr/>
        <a:lstStyle/>
        <a:p>
          <a:pPr rtl="1"/>
          <a:r>
            <a:rPr lang="en-US" dirty="0"/>
            <a:t>Power of attorney</a:t>
          </a:r>
          <a:endParaRPr lang="he-IL" dirty="0"/>
        </a:p>
      </dgm:t>
    </dgm:pt>
    <dgm:pt modelId="{913EC7D9-0820-42D2-BF90-B22D1C7FFFD2}" type="parTrans" cxnId="{4ED7425D-73F0-48CC-B0EB-F65459C97AE4}">
      <dgm:prSet/>
      <dgm:spPr/>
      <dgm:t>
        <a:bodyPr/>
        <a:lstStyle/>
        <a:p>
          <a:pPr rtl="1"/>
          <a:endParaRPr lang="he-IL"/>
        </a:p>
      </dgm:t>
    </dgm:pt>
    <dgm:pt modelId="{AFEDFBBD-14D9-4977-A9F5-CB00F72187F0}" type="sibTrans" cxnId="{4ED7425D-73F0-48CC-B0EB-F65459C97AE4}">
      <dgm:prSet/>
      <dgm:spPr/>
      <dgm:t>
        <a:bodyPr/>
        <a:lstStyle/>
        <a:p>
          <a:pPr rtl="1"/>
          <a:endParaRPr lang="he-IL"/>
        </a:p>
      </dgm:t>
    </dgm:pt>
    <dgm:pt modelId="{4D5B6FB5-3CF5-43AD-9842-14E22E278588}">
      <dgm:prSet phldrT="[Text]"/>
      <dgm:spPr/>
      <dgm:t>
        <a:bodyPr/>
        <a:lstStyle/>
        <a:p>
          <a:pPr rtl="1"/>
          <a:r>
            <a:rPr lang="en-US" b="0" u="none" dirty="0"/>
            <a:t>Authorized agent</a:t>
          </a:r>
          <a:endParaRPr lang="he-IL" b="0" u="none" dirty="0"/>
        </a:p>
      </dgm:t>
    </dgm:pt>
    <dgm:pt modelId="{F2AE9808-D73C-4AE6-926F-B65EFF4A4BFC}" type="parTrans" cxnId="{7C22ED1E-4093-4175-8966-30C2F3520AF5}">
      <dgm:prSet/>
      <dgm:spPr/>
      <dgm:t>
        <a:bodyPr/>
        <a:lstStyle/>
        <a:p>
          <a:pPr rtl="1"/>
          <a:endParaRPr lang="he-IL"/>
        </a:p>
      </dgm:t>
    </dgm:pt>
    <dgm:pt modelId="{9724B9B2-904B-4768-9819-D8DE1D19E557}" type="sibTrans" cxnId="{7C22ED1E-4093-4175-8966-30C2F3520AF5}">
      <dgm:prSet/>
      <dgm:spPr/>
      <dgm:t>
        <a:bodyPr/>
        <a:lstStyle/>
        <a:p>
          <a:pPr rtl="1"/>
          <a:endParaRPr lang="he-IL"/>
        </a:p>
      </dgm:t>
    </dgm:pt>
    <dgm:pt modelId="{9B762C06-1108-4452-8212-CBE5DE72817E}">
      <dgm:prSet phldrT="[Text]"/>
      <dgm:spPr/>
      <dgm:t>
        <a:bodyPr/>
        <a:lstStyle/>
        <a:p>
          <a:pPr rtl="1"/>
          <a:r>
            <a:rPr lang="en-US" dirty="0"/>
            <a:t>Proxy</a:t>
          </a:r>
          <a:endParaRPr lang="he-IL" dirty="0"/>
        </a:p>
      </dgm:t>
    </dgm:pt>
    <dgm:pt modelId="{BAB9933F-1FAE-49B7-86EA-5A43605BCF35}" type="parTrans" cxnId="{8B0EF653-6EAA-49D4-A665-0D4DB5F47234}">
      <dgm:prSet/>
      <dgm:spPr/>
      <dgm:t>
        <a:bodyPr/>
        <a:lstStyle/>
        <a:p>
          <a:pPr rtl="1"/>
          <a:endParaRPr lang="he-IL"/>
        </a:p>
      </dgm:t>
    </dgm:pt>
    <dgm:pt modelId="{9E7D0BF7-1A38-48C1-B0A1-5DFDB878E4A8}" type="sibTrans" cxnId="{8B0EF653-6EAA-49D4-A665-0D4DB5F47234}">
      <dgm:prSet/>
      <dgm:spPr/>
      <dgm:t>
        <a:bodyPr/>
        <a:lstStyle/>
        <a:p>
          <a:pPr rtl="1"/>
          <a:endParaRPr lang="he-IL"/>
        </a:p>
      </dgm:t>
    </dgm:pt>
    <dgm:pt modelId="{AED45EF7-18C0-49E4-BF2F-40C476DDBB1C}">
      <dgm:prSet phldrT="[Text]"/>
      <dgm:spPr/>
      <dgm:t>
        <a:bodyPr/>
        <a:lstStyle/>
        <a:p>
          <a:pPr rtl="1"/>
          <a:r>
            <a:rPr lang="en-US" dirty="0"/>
            <a:t>Agent/Messenger</a:t>
          </a:r>
          <a:endParaRPr lang="he-IL" dirty="0"/>
        </a:p>
      </dgm:t>
    </dgm:pt>
    <dgm:pt modelId="{B5A68EAE-A245-45B1-B7E9-BD30927720F5}" type="parTrans" cxnId="{CF3DC1C9-8649-4639-AE75-1D212B962547}">
      <dgm:prSet/>
      <dgm:spPr/>
      <dgm:t>
        <a:bodyPr/>
        <a:lstStyle/>
        <a:p>
          <a:pPr rtl="1"/>
          <a:endParaRPr lang="he-IL"/>
        </a:p>
      </dgm:t>
    </dgm:pt>
    <dgm:pt modelId="{53DBB131-FD01-4991-985C-DCE787489CE0}" type="sibTrans" cxnId="{CF3DC1C9-8649-4639-AE75-1D212B962547}">
      <dgm:prSet/>
      <dgm:spPr/>
      <dgm:t>
        <a:bodyPr/>
        <a:lstStyle/>
        <a:p>
          <a:pPr rtl="1"/>
          <a:endParaRPr lang="he-IL"/>
        </a:p>
      </dgm:t>
    </dgm:pt>
    <dgm:pt modelId="{FEBB55E5-869F-4E53-98DA-88AF9C9CE4C9}" type="pres">
      <dgm:prSet presAssocID="{D6581272-578C-4EA7-9E25-4563F71F01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5BC894D-4C9C-4BC4-8B1C-6ACC8FF08655}" type="pres">
      <dgm:prSet presAssocID="{5D3C2091-C03E-48CB-AD99-720CF51E1318}" presName="hierRoot1" presStyleCnt="0"/>
      <dgm:spPr/>
    </dgm:pt>
    <dgm:pt modelId="{529BF494-7A67-4887-B34D-65EA8B29990D}" type="pres">
      <dgm:prSet presAssocID="{5D3C2091-C03E-48CB-AD99-720CF51E1318}" presName="composite" presStyleCnt="0"/>
      <dgm:spPr/>
    </dgm:pt>
    <dgm:pt modelId="{050CF86D-4A76-4FF6-9E45-BD43301F0ED0}" type="pres">
      <dgm:prSet presAssocID="{5D3C2091-C03E-48CB-AD99-720CF51E1318}" presName="background" presStyleLbl="node0" presStyleIdx="0" presStyleCnt="1"/>
      <dgm:spPr/>
    </dgm:pt>
    <dgm:pt modelId="{43F98AC4-8B0A-4623-B65C-52150C7EEA4C}" type="pres">
      <dgm:prSet presAssocID="{5D3C2091-C03E-48CB-AD99-720CF51E1318}" presName="text" presStyleLbl="fgAcc0" presStyleIdx="0" presStyleCnt="1">
        <dgm:presLayoutVars>
          <dgm:chPref val="3"/>
        </dgm:presLayoutVars>
      </dgm:prSet>
      <dgm:spPr/>
    </dgm:pt>
    <dgm:pt modelId="{1205506D-A545-4935-9E31-64064B5AABC1}" type="pres">
      <dgm:prSet presAssocID="{5D3C2091-C03E-48CB-AD99-720CF51E1318}" presName="hierChild2" presStyleCnt="0"/>
      <dgm:spPr/>
    </dgm:pt>
    <dgm:pt modelId="{B1CFD93F-1007-4BFD-BDC3-72BCD23C6B2E}" type="pres">
      <dgm:prSet presAssocID="{FDF43BA1-18CF-4872-879B-1B048128F24A}" presName="Name10" presStyleLbl="parChTrans1D2" presStyleIdx="0" presStyleCnt="2"/>
      <dgm:spPr/>
    </dgm:pt>
    <dgm:pt modelId="{C7B1D99A-37F5-4360-A490-BBFEFAFAB167}" type="pres">
      <dgm:prSet presAssocID="{A99DACFF-E575-45B4-BBF9-3578918533A5}" presName="hierRoot2" presStyleCnt="0"/>
      <dgm:spPr/>
    </dgm:pt>
    <dgm:pt modelId="{07EB78F0-DFE5-4F04-A81A-6617BBE1E0E8}" type="pres">
      <dgm:prSet presAssocID="{A99DACFF-E575-45B4-BBF9-3578918533A5}" presName="composite2" presStyleCnt="0"/>
      <dgm:spPr/>
    </dgm:pt>
    <dgm:pt modelId="{A2BC85AC-6131-4213-8868-330FADECE554}" type="pres">
      <dgm:prSet presAssocID="{A99DACFF-E575-45B4-BBF9-3578918533A5}" presName="background2" presStyleLbl="node2" presStyleIdx="0" presStyleCnt="2"/>
      <dgm:spPr/>
    </dgm:pt>
    <dgm:pt modelId="{0083C0A1-A152-493B-A6B5-D35AC599D11C}" type="pres">
      <dgm:prSet presAssocID="{A99DACFF-E575-45B4-BBF9-3578918533A5}" presName="text2" presStyleLbl="fgAcc2" presStyleIdx="0" presStyleCnt="2">
        <dgm:presLayoutVars>
          <dgm:chPref val="3"/>
        </dgm:presLayoutVars>
      </dgm:prSet>
      <dgm:spPr/>
    </dgm:pt>
    <dgm:pt modelId="{DCE8B30C-DEA3-4868-9A39-4970DD1655D2}" type="pres">
      <dgm:prSet presAssocID="{A99DACFF-E575-45B4-BBF9-3578918533A5}" presName="hierChild3" presStyleCnt="0"/>
      <dgm:spPr/>
    </dgm:pt>
    <dgm:pt modelId="{413F059A-3344-4EAC-B8DD-7FE317024510}" type="pres">
      <dgm:prSet presAssocID="{10C541C5-36C4-4F61-86C5-843A6ECBCE5F}" presName="Name17" presStyleLbl="parChTrans1D3" presStyleIdx="0" presStyleCnt="4"/>
      <dgm:spPr/>
    </dgm:pt>
    <dgm:pt modelId="{C68466FE-1A26-4441-A722-E4F26B710C0B}" type="pres">
      <dgm:prSet presAssocID="{2492F974-6DB8-45F8-9E68-03672874767A}" presName="hierRoot3" presStyleCnt="0"/>
      <dgm:spPr/>
    </dgm:pt>
    <dgm:pt modelId="{D8B25851-9994-492D-A884-967CBA581483}" type="pres">
      <dgm:prSet presAssocID="{2492F974-6DB8-45F8-9E68-03672874767A}" presName="composite3" presStyleCnt="0"/>
      <dgm:spPr/>
    </dgm:pt>
    <dgm:pt modelId="{0CFDAEDE-AA31-4BCD-9BBA-0EC783A016C0}" type="pres">
      <dgm:prSet presAssocID="{2492F974-6DB8-45F8-9E68-03672874767A}" presName="background3" presStyleLbl="node3" presStyleIdx="0" presStyleCnt="4"/>
      <dgm:spPr/>
    </dgm:pt>
    <dgm:pt modelId="{C9C69684-EEAA-4C1D-9CD2-8323F9BCBAC8}" type="pres">
      <dgm:prSet presAssocID="{2492F974-6DB8-45F8-9E68-03672874767A}" presName="text3" presStyleLbl="fgAcc3" presStyleIdx="0" presStyleCnt="4">
        <dgm:presLayoutVars>
          <dgm:chPref val="3"/>
        </dgm:presLayoutVars>
      </dgm:prSet>
      <dgm:spPr/>
    </dgm:pt>
    <dgm:pt modelId="{6D88A806-DA26-492F-8E9B-BCA4B1BA584E}" type="pres">
      <dgm:prSet presAssocID="{2492F974-6DB8-45F8-9E68-03672874767A}" presName="hierChild4" presStyleCnt="0"/>
      <dgm:spPr/>
    </dgm:pt>
    <dgm:pt modelId="{FF6D7CF1-8E2A-41E1-9EC8-2229F059404A}" type="pres">
      <dgm:prSet presAssocID="{913EC7D9-0820-42D2-BF90-B22D1C7FFFD2}" presName="Name23" presStyleLbl="parChTrans1D4" presStyleIdx="0" presStyleCnt="4"/>
      <dgm:spPr/>
    </dgm:pt>
    <dgm:pt modelId="{E9A40275-0C8D-4F7E-91FC-01195B27988C}" type="pres">
      <dgm:prSet presAssocID="{CF6DDA7A-4146-48DF-B14B-5A7FE1E28959}" presName="hierRoot4" presStyleCnt="0"/>
      <dgm:spPr/>
    </dgm:pt>
    <dgm:pt modelId="{A2DCE063-5436-4202-97F2-7A0627C32F1F}" type="pres">
      <dgm:prSet presAssocID="{CF6DDA7A-4146-48DF-B14B-5A7FE1E28959}" presName="composite4" presStyleCnt="0"/>
      <dgm:spPr/>
    </dgm:pt>
    <dgm:pt modelId="{D75296A9-D990-4B28-8203-C01784658F95}" type="pres">
      <dgm:prSet presAssocID="{CF6DDA7A-4146-48DF-B14B-5A7FE1E28959}" presName="background4" presStyleLbl="node4" presStyleIdx="0" presStyleCnt="4"/>
      <dgm:spPr/>
    </dgm:pt>
    <dgm:pt modelId="{05A6BCA7-B906-48B5-B232-56970C72329B}" type="pres">
      <dgm:prSet presAssocID="{CF6DDA7A-4146-48DF-B14B-5A7FE1E28959}" presName="text4" presStyleLbl="fgAcc4" presStyleIdx="0" presStyleCnt="4">
        <dgm:presLayoutVars>
          <dgm:chPref val="3"/>
        </dgm:presLayoutVars>
      </dgm:prSet>
      <dgm:spPr/>
    </dgm:pt>
    <dgm:pt modelId="{9F98EEA1-37D2-4232-8076-E58F21D8FC89}" type="pres">
      <dgm:prSet presAssocID="{CF6DDA7A-4146-48DF-B14B-5A7FE1E28959}" presName="hierChild5" presStyleCnt="0"/>
      <dgm:spPr/>
    </dgm:pt>
    <dgm:pt modelId="{F3F33C4A-7802-4B22-8A59-1FC3E25D3C81}" type="pres">
      <dgm:prSet presAssocID="{197EEFC8-E9A6-42EA-81AB-6ECAA1801792}" presName="Name17" presStyleLbl="parChTrans1D3" presStyleIdx="1" presStyleCnt="4"/>
      <dgm:spPr/>
    </dgm:pt>
    <dgm:pt modelId="{A478FD60-745D-4858-B06A-8CAB370B50B5}" type="pres">
      <dgm:prSet presAssocID="{C1768ED7-59B1-4F57-8343-AF7F0C06F45A}" presName="hierRoot3" presStyleCnt="0"/>
      <dgm:spPr/>
    </dgm:pt>
    <dgm:pt modelId="{32518FDF-AD8C-41B9-A7B9-E52458677343}" type="pres">
      <dgm:prSet presAssocID="{C1768ED7-59B1-4F57-8343-AF7F0C06F45A}" presName="composite3" presStyleCnt="0"/>
      <dgm:spPr/>
    </dgm:pt>
    <dgm:pt modelId="{4F7E69AA-EC26-45F8-AC5B-FF0C46D28256}" type="pres">
      <dgm:prSet presAssocID="{C1768ED7-59B1-4F57-8343-AF7F0C06F45A}" presName="background3" presStyleLbl="node3" presStyleIdx="1" presStyleCnt="4"/>
      <dgm:spPr/>
    </dgm:pt>
    <dgm:pt modelId="{32D7EEA9-4CD1-44BD-8778-14948BDCBD9E}" type="pres">
      <dgm:prSet presAssocID="{C1768ED7-59B1-4F57-8343-AF7F0C06F45A}" presName="text3" presStyleLbl="fgAcc3" presStyleIdx="1" presStyleCnt="4">
        <dgm:presLayoutVars>
          <dgm:chPref val="3"/>
        </dgm:presLayoutVars>
      </dgm:prSet>
      <dgm:spPr/>
    </dgm:pt>
    <dgm:pt modelId="{A7BCABB3-6325-4FFB-A2FB-9B78A66C07CD}" type="pres">
      <dgm:prSet presAssocID="{C1768ED7-59B1-4F57-8343-AF7F0C06F45A}" presName="hierChild4" presStyleCnt="0"/>
      <dgm:spPr/>
    </dgm:pt>
    <dgm:pt modelId="{1EEBD66E-B3F9-4606-9BF2-F29E439206F0}" type="pres">
      <dgm:prSet presAssocID="{F2AE9808-D73C-4AE6-926F-B65EFF4A4BFC}" presName="Name23" presStyleLbl="parChTrans1D4" presStyleIdx="1" presStyleCnt="4"/>
      <dgm:spPr/>
    </dgm:pt>
    <dgm:pt modelId="{800D3E57-A2B5-493D-8768-329FA8D3F853}" type="pres">
      <dgm:prSet presAssocID="{4D5B6FB5-3CF5-43AD-9842-14E22E278588}" presName="hierRoot4" presStyleCnt="0"/>
      <dgm:spPr/>
    </dgm:pt>
    <dgm:pt modelId="{6C90A390-04DE-4A0D-9C12-98F01ECB3183}" type="pres">
      <dgm:prSet presAssocID="{4D5B6FB5-3CF5-43AD-9842-14E22E278588}" presName="composite4" presStyleCnt="0"/>
      <dgm:spPr/>
    </dgm:pt>
    <dgm:pt modelId="{7CA6F44B-0B9F-4D94-B2D5-226AC92486D1}" type="pres">
      <dgm:prSet presAssocID="{4D5B6FB5-3CF5-43AD-9842-14E22E278588}" presName="background4" presStyleLbl="node4" presStyleIdx="1" presStyleCnt="4"/>
      <dgm:spPr/>
    </dgm:pt>
    <dgm:pt modelId="{36B421F3-0928-436D-BA4D-3106DA39D77C}" type="pres">
      <dgm:prSet presAssocID="{4D5B6FB5-3CF5-43AD-9842-14E22E278588}" presName="text4" presStyleLbl="fgAcc4" presStyleIdx="1" presStyleCnt="4">
        <dgm:presLayoutVars>
          <dgm:chPref val="3"/>
        </dgm:presLayoutVars>
      </dgm:prSet>
      <dgm:spPr/>
    </dgm:pt>
    <dgm:pt modelId="{0F1FF99A-4E80-4DD9-A3C2-409E22209D7B}" type="pres">
      <dgm:prSet presAssocID="{4D5B6FB5-3CF5-43AD-9842-14E22E278588}" presName="hierChild5" presStyleCnt="0"/>
      <dgm:spPr/>
    </dgm:pt>
    <dgm:pt modelId="{BD7A1A27-BF08-496A-A002-DAA319E37F44}" type="pres">
      <dgm:prSet presAssocID="{5421CB81-57BF-4071-B73D-56A548AB5419}" presName="Name10" presStyleLbl="parChTrans1D2" presStyleIdx="1" presStyleCnt="2"/>
      <dgm:spPr/>
    </dgm:pt>
    <dgm:pt modelId="{9919E1BF-420B-495C-94FD-1DD2DEFDDE21}" type="pres">
      <dgm:prSet presAssocID="{59211FEB-9269-4BA7-8E78-F7647E9388F3}" presName="hierRoot2" presStyleCnt="0"/>
      <dgm:spPr/>
    </dgm:pt>
    <dgm:pt modelId="{D6A8DF0B-A42C-4F97-B958-75AABD0FCACC}" type="pres">
      <dgm:prSet presAssocID="{59211FEB-9269-4BA7-8E78-F7647E9388F3}" presName="composite2" presStyleCnt="0"/>
      <dgm:spPr/>
    </dgm:pt>
    <dgm:pt modelId="{42337B9E-446C-4756-8066-6E8A0E9723EA}" type="pres">
      <dgm:prSet presAssocID="{59211FEB-9269-4BA7-8E78-F7647E9388F3}" presName="background2" presStyleLbl="node2" presStyleIdx="1" presStyleCnt="2"/>
      <dgm:spPr/>
    </dgm:pt>
    <dgm:pt modelId="{891B37EF-F380-4DCB-9F96-DA864114205F}" type="pres">
      <dgm:prSet presAssocID="{59211FEB-9269-4BA7-8E78-F7647E9388F3}" presName="text2" presStyleLbl="fgAcc2" presStyleIdx="1" presStyleCnt="2">
        <dgm:presLayoutVars>
          <dgm:chPref val="3"/>
        </dgm:presLayoutVars>
      </dgm:prSet>
      <dgm:spPr/>
    </dgm:pt>
    <dgm:pt modelId="{4A531FFF-28B7-4551-8975-C1397E215C91}" type="pres">
      <dgm:prSet presAssocID="{59211FEB-9269-4BA7-8E78-F7647E9388F3}" presName="hierChild3" presStyleCnt="0"/>
      <dgm:spPr/>
    </dgm:pt>
    <dgm:pt modelId="{9E7F4AC9-68C1-4E19-A5FD-E3D32C1B30DB}" type="pres">
      <dgm:prSet presAssocID="{300EF53E-B397-44E0-8C6F-FBEA6A1FA6ED}" presName="Name17" presStyleLbl="parChTrans1D3" presStyleIdx="2" presStyleCnt="4"/>
      <dgm:spPr/>
    </dgm:pt>
    <dgm:pt modelId="{96F82D84-FA45-4A05-890E-FE33854965BE}" type="pres">
      <dgm:prSet presAssocID="{90B52392-1E9F-407A-98E2-B53DE708308D}" presName="hierRoot3" presStyleCnt="0"/>
      <dgm:spPr/>
    </dgm:pt>
    <dgm:pt modelId="{4CD68C40-A089-47B5-8DA4-630D3104C8FA}" type="pres">
      <dgm:prSet presAssocID="{90B52392-1E9F-407A-98E2-B53DE708308D}" presName="composite3" presStyleCnt="0"/>
      <dgm:spPr/>
    </dgm:pt>
    <dgm:pt modelId="{CF9CE230-752F-494A-B553-692A9E7B25FA}" type="pres">
      <dgm:prSet presAssocID="{90B52392-1E9F-407A-98E2-B53DE708308D}" presName="background3" presStyleLbl="node3" presStyleIdx="2" presStyleCnt="4"/>
      <dgm:spPr/>
    </dgm:pt>
    <dgm:pt modelId="{D054E65C-47A8-4562-8E05-8B1F31F8686A}" type="pres">
      <dgm:prSet presAssocID="{90B52392-1E9F-407A-98E2-B53DE708308D}" presName="text3" presStyleLbl="fgAcc3" presStyleIdx="2" presStyleCnt="4">
        <dgm:presLayoutVars>
          <dgm:chPref val="3"/>
        </dgm:presLayoutVars>
      </dgm:prSet>
      <dgm:spPr/>
    </dgm:pt>
    <dgm:pt modelId="{994DB4CD-55DE-406F-BCA1-A48DC2A1BA90}" type="pres">
      <dgm:prSet presAssocID="{90B52392-1E9F-407A-98E2-B53DE708308D}" presName="hierChild4" presStyleCnt="0"/>
      <dgm:spPr/>
    </dgm:pt>
    <dgm:pt modelId="{588A9701-8FCD-4E93-A502-05FBC17ADB59}" type="pres">
      <dgm:prSet presAssocID="{BAB9933F-1FAE-49B7-86EA-5A43605BCF35}" presName="Name23" presStyleLbl="parChTrans1D4" presStyleIdx="2" presStyleCnt="4"/>
      <dgm:spPr/>
    </dgm:pt>
    <dgm:pt modelId="{D7CB42EF-590F-479A-B316-B794DAE7EFA1}" type="pres">
      <dgm:prSet presAssocID="{9B762C06-1108-4452-8212-CBE5DE72817E}" presName="hierRoot4" presStyleCnt="0"/>
      <dgm:spPr/>
    </dgm:pt>
    <dgm:pt modelId="{ED7C024A-FAAE-46C0-87DB-98D8BC9015BE}" type="pres">
      <dgm:prSet presAssocID="{9B762C06-1108-4452-8212-CBE5DE72817E}" presName="composite4" presStyleCnt="0"/>
      <dgm:spPr/>
    </dgm:pt>
    <dgm:pt modelId="{C5FCFE8A-0AD2-489D-B325-B9074F01138C}" type="pres">
      <dgm:prSet presAssocID="{9B762C06-1108-4452-8212-CBE5DE72817E}" presName="background4" presStyleLbl="node4" presStyleIdx="2" presStyleCnt="4"/>
      <dgm:spPr/>
    </dgm:pt>
    <dgm:pt modelId="{2D23C985-36E6-4A1A-A658-45B55F917DD3}" type="pres">
      <dgm:prSet presAssocID="{9B762C06-1108-4452-8212-CBE5DE72817E}" presName="text4" presStyleLbl="fgAcc4" presStyleIdx="2" presStyleCnt="4">
        <dgm:presLayoutVars>
          <dgm:chPref val="3"/>
        </dgm:presLayoutVars>
      </dgm:prSet>
      <dgm:spPr/>
    </dgm:pt>
    <dgm:pt modelId="{638F7E18-B374-46A3-B235-43D675CA1AC3}" type="pres">
      <dgm:prSet presAssocID="{9B762C06-1108-4452-8212-CBE5DE72817E}" presName="hierChild5" presStyleCnt="0"/>
      <dgm:spPr/>
    </dgm:pt>
    <dgm:pt modelId="{3D719593-FEF7-4203-8D01-F4ED14426A7A}" type="pres">
      <dgm:prSet presAssocID="{8E4E8EFB-A2F2-4B9F-AD9F-DC1495A38FFF}" presName="Name17" presStyleLbl="parChTrans1D3" presStyleIdx="3" presStyleCnt="4"/>
      <dgm:spPr/>
    </dgm:pt>
    <dgm:pt modelId="{8ED8C3F5-7646-426B-ACC3-AE1B08786183}" type="pres">
      <dgm:prSet presAssocID="{5E92D886-B698-4F24-A0F3-194F3C0D7431}" presName="hierRoot3" presStyleCnt="0"/>
      <dgm:spPr/>
    </dgm:pt>
    <dgm:pt modelId="{3CF15232-57D6-46A1-B9E5-4B221F4B5623}" type="pres">
      <dgm:prSet presAssocID="{5E92D886-B698-4F24-A0F3-194F3C0D7431}" presName="composite3" presStyleCnt="0"/>
      <dgm:spPr/>
    </dgm:pt>
    <dgm:pt modelId="{AF5D19E0-8E15-48F7-BAA8-3DD7A45DABE4}" type="pres">
      <dgm:prSet presAssocID="{5E92D886-B698-4F24-A0F3-194F3C0D7431}" presName="background3" presStyleLbl="node3" presStyleIdx="3" presStyleCnt="4"/>
      <dgm:spPr/>
    </dgm:pt>
    <dgm:pt modelId="{BC799357-69FD-488B-B15F-9CA32BB471C3}" type="pres">
      <dgm:prSet presAssocID="{5E92D886-B698-4F24-A0F3-194F3C0D7431}" presName="text3" presStyleLbl="fgAcc3" presStyleIdx="3" presStyleCnt="4">
        <dgm:presLayoutVars>
          <dgm:chPref val="3"/>
        </dgm:presLayoutVars>
      </dgm:prSet>
      <dgm:spPr/>
    </dgm:pt>
    <dgm:pt modelId="{6B312EEA-2C00-4493-AD75-14B83BC16AC1}" type="pres">
      <dgm:prSet presAssocID="{5E92D886-B698-4F24-A0F3-194F3C0D7431}" presName="hierChild4" presStyleCnt="0"/>
      <dgm:spPr/>
    </dgm:pt>
    <dgm:pt modelId="{629930F5-7F83-42AB-B1E3-C8CB2F2EE1F7}" type="pres">
      <dgm:prSet presAssocID="{B5A68EAE-A245-45B1-B7E9-BD30927720F5}" presName="Name23" presStyleLbl="parChTrans1D4" presStyleIdx="3" presStyleCnt="4"/>
      <dgm:spPr/>
    </dgm:pt>
    <dgm:pt modelId="{46CB2CD0-F985-49F3-8BE5-E19CB7D6C185}" type="pres">
      <dgm:prSet presAssocID="{AED45EF7-18C0-49E4-BF2F-40C476DDBB1C}" presName="hierRoot4" presStyleCnt="0"/>
      <dgm:spPr/>
    </dgm:pt>
    <dgm:pt modelId="{DF375D6F-D665-42DB-B7C4-01AA69BA8ED1}" type="pres">
      <dgm:prSet presAssocID="{AED45EF7-18C0-49E4-BF2F-40C476DDBB1C}" presName="composite4" presStyleCnt="0"/>
      <dgm:spPr/>
    </dgm:pt>
    <dgm:pt modelId="{134F759C-145A-4EB1-8A4C-57B073AFA7E4}" type="pres">
      <dgm:prSet presAssocID="{AED45EF7-18C0-49E4-BF2F-40C476DDBB1C}" presName="background4" presStyleLbl="node4" presStyleIdx="3" presStyleCnt="4"/>
      <dgm:spPr/>
    </dgm:pt>
    <dgm:pt modelId="{0D8E9E5A-369E-465A-9CEE-2D4EB2078990}" type="pres">
      <dgm:prSet presAssocID="{AED45EF7-18C0-49E4-BF2F-40C476DDBB1C}" presName="text4" presStyleLbl="fgAcc4" presStyleIdx="3" presStyleCnt="4">
        <dgm:presLayoutVars>
          <dgm:chPref val="3"/>
        </dgm:presLayoutVars>
      </dgm:prSet>
      <dgm:spPr/>
    </dgm:pt>
    <dgm:pt modelId="{819D89A7-2CC8-442B-9C7F-070C5CDB0B91}" type="pres">
      <dgm:prSet presAssocID="{AED45EF7-18C0-49E4-BF2F-40C476DDBB1C}" presName="hierChild5" presStyleCnt="0"/>
      <dgm:spPr/>
    </dgm:pt>
  </dgm:ptLst>
  <dgm:cxnLst>
    <dgm:cxn modelId="{5574F60A-FD47-4206-86F6-04893F54CE12}" type="presOf" srcId="{C1768ED7-59B1-4F57-8343-AF7F0C06F45A}" destId="{32D7EEA9-4CD1-44BD-8778-14948BDCBD9E}" srcOrd="0" destOrd="0" presId="urn:microsoft.com/office/officeart/2005/8/layout/hierarchy1"/>
    <dgm:cxn modelId="{E1E83210-2D12-45D2-9A9D-AAA68F22B108}" type="presOf" srcId="{F2AE9808-D73C-4AE6-926F-B65EFF4A4BFC}" destId="{1EEBD66E-B3F9-4606-9BF2-F29E439206F0}" srcOrd="0" destOrd="0" presId="urn:microsoft.com/office/officeart/2005/8/layout/hierarchy1"/>
    <dgm:cxn modelId="{120CB913-6E33-4C6B-BBDF-8F378072E1E5}" type="presOf" srcId="{5421CB81-57BF-4071-B73D-56A548AB5419}" destId="{BD7A1A27-BF08-496A-A002-DAA319E37F44}" srcOrd="0" destOrd="0" presId="urn:microsoft.com/office/officeart/2005/8/layout/hierarchy1"/>
    <dgm:cxn modelId="{5FA1FD17-BF5C-4A04-A629-E1CDF8021CA0}" type="presOf" srcId="{B5A68EAE-A245-45B1-B7E9-BD30927720F5}" destId="{629930F5-7F83-42AB-B1E3-C8CB2F2EE1F7}" srcOrd="0" destOrd="0" presId="urn:microsoft.com/office/officeart/2005/8/layout/hierarchy1"/>
    <dgm:cxn modelId="{7C22ED1E-4093-4175-8966-30C2F3520AF5}" srcId="{C1768ED7-59B1-4F57-8343-AF7F0C06F45A}" destId="{4D5B6FB5-3CF5-43AD-9842-14E22E278588}" srcOrd="0" destOrd="0" parTransId="{F2AE9808-D73C-4AE6-926F-B65EFF4A4BFC}" sibTransId="{9724B9B2-904B-4768-9819-D8DE1D19E557}"/>
    <dgm:cxn modelId="{995E3C28-3449-4600-86FC-5EFD9F2EEC1B}" type="presOf" srcId="{59211FEB-9269-4BA7-8E78-F7647E9388F3}" destId="{891B37EF-F380-4DCB-9F96-DA864114205F}" srcOrd="0" destOrd="0" presId="urn:microsoft.com/office/officeart/2005/8/layout/hierarchy1"/>
    <dgm:cxn modelId="{83EE3A2B-7756-4480-97BC-4BE844AE49CB}" type="presOf" srcId="{2492F974-6DB8-45F8-9E68-03672874767A}" destId="{C9C69684-EEAA-4C1D-9CD2-8323F9BCBAC8}" srcOrd="0" destOrd="0" presId="urn:microsoft.com/office/officeart/2005/8/layout/hierarchy1"/>
    <dgm:cxn modelId="{B7D58D2F-5E63-49B2-B6BA-F2DE2B54A092}" type="presOf" srcId="{BAB9933F-1FAE-49B7-86EA-5A43605BCF35}" destId="{588A9701-8FCD-4E93-A502-05FBC17ADB59}" srcOrd="0" destOrd="0" presId="urn:microsoft.com/office/officeart/2005/8/layout/hierarchy1"/>
    <dgm:cxn modelId="{22BD9D2F-7E8A-46D4-81AB-0915FE6AE276}" type="presOf" srcId="{8E4E8EFB-A2F2-4B9F-AD9F-DC1495A38FFF}" destId="{3D719593-FEF7-4203-8D01-F4ED14426A7A}" srcOrd="0" destOrd="0" presId="urn:microsoft.com/office/officeart/2005/8/layout/hierarchy1"/>
    <dgm:cxn modelId="{66577A34-4699-49FE-931A-2D908D650D5D}" type="presOf" srcId="{9B762C06-1108-4452-8212-CBE5DE72817E}" destId="{2D23C985-36E6-4A1A-A658-45B55F917DD3}" srcOrd="0" destOrd="0" presId="urn:microsoft.com/office/officeart/2005/8/layout/hierarchy1"/>
    <dgm:cxn modelId="{4ED7425D-73F0-48CC-B0EB-F65459C97AE4}" srcId="{2492F974-6DB8-45F8-9E68-03672874767A}" destId="{CF6DDA7A-4146-48DF-B14B-5A7FE1E28959}" srcOrd="0" destOrd="0" parTransId="{913EC7D9-0820-42D2-BF90-B22D1C7FFFD2}" sibTransId="{AFEDFBBD-14D9-4977-A9F5-CB00F72187F0}"/>
    <dgm:cxn modelId="{195DE446-8606-40C9-889A-681D015158A0}" srcId="{59211FEB-9269-4BA7-8E78-F7647E9388F3}" destId="{90B52392-1E9F-407A-98E2-B53DE708308D}" srcOrd="0" destOrd="0" parTransId="{300EF53E-B397-44E0-8C6F-FBEA6A1FA6ED}" sibTransId="{11D8AE52-0AE2-4954-9B74-84E3F3CD0B83}"/>
    <dgm:cxn modelId="{FF214248-C5BB-45A9-86D3-3D1F09A82D25}" type="presOf" srcId="{4D5B6FB5-3CF5-43AD-9842-14E22E278588}" destId="{36B421F3-0928-436D-BA4D-3106DA39D77C}" srcOrd="0" destOrd="0" presId="urn:microsoft.com/office/officeart/2005/8/layout/hierarchy1"/>
    <dgm:cxn modelId="{5B769C4A-FA51-4D63-B243-49E5706C0261}" type="presOf" srcId="{5D3C2091-C03E-48CB-AD99-720CF51E1318}" destId="{43F98AC4-8B0A-4623-B65C-52150C7EEA4C}" srcOrd="0" destOrd="0" presId="urn:microsoft.com/office/officeart/2005/8/layout/hierarchy1"/>
    <dgm:cxn modelId="{C61C2B52-8FAF-46CF-BBC8-5BBF7159BAC2}" srcId="{A99DACFF-E575-45B4-BBF9-3578918533A5}" destId="{2492F974-6DB8-45F8-9E68-03672874767A}" srcOrd="0" destOrd="0" parTransId="{10C541C5-36C4-4F61-86C5-843A6ECBCE5F}" sibTransId="{889A9838-A9BD-4A15-9893-A1FA43525044}"/>
    <dgm:cxn modelId="{8B0EF653-6EAA-49D4-A665-0D4DB5F47234}" srcId="{90B52392-1E9F-407A-98E2-B53DE708308D}" destId="{9B762C06-1108-4452-8212-CBE5DE72817E}" srcOrd="0" destOrd="0" parTransId="{BAB9933F-1FAE-49B7-86EA-5A43605BCF35}" sibTransId="{9E7D0BF7-1A38-48C1-B0A1-5DFDB878E4A8}"/>
    <dgm:cxn modelId="{DC2A7B56-FA4C-4FDF-B37C-6E7A525BFC7D}" type="presOf" srcId="{90B52392-1E9F-407A-98E2-B53DE708308D}" destId="{D054E65C-47A8-4562-8E05-8B1F31F8686A}" srcOrd="0" destOrd="0" presId="urn:microsoft.com/office/officeart/2005/8/layout/hierarchy1"/>
    <dgm:cxn modelId="{0DABE285-1744-468B-BABA-E43103F4AF12}" type="presOf" srcId="{D6581272-578C-4EA7-9E25-4563F71F0120}" destId="{FEBB55E5-869F-4E53-98DA-88AF9C9CE4C9}" srcOrd="0" destOrd="0" presId="urn:microsoft.com/office/officeart/2005/8/layout/hierarchy1"/>
    <dgm:cxn modelId="{8EC2908D-063A-46C2-8566-A23A614EC6D4}" type="presOf" srcId="{CF6DDA7A-4146-48DF-B14B-5A7FE1E28959}" destId="{05A6BCA7-B906-48B5-B232-56970C72329B}" srcOrd="0" destOrd="0" presId="urn:microsoft.com/office/officeart/2005/8/layout/hierarchy1"/>
    <dgm:cxn modelId="{068A6491-D94D-46CC-BEAD-25EF0B315E2B}" type="presOf" srcId="{300EF53E-B397-44E0-8C6F-FBEA6A1FA6ED}" destId="{9E7F4AC9-68C1-4E19-A5FD-E3D32C1B30DB}" srcOrd="0" destOrd="0" presId="urn:microsoft.com/office/officeart/2005/8/layout/hierarchy1"/>
    <dgm:cxn modelId="{E178AF9C-FFAF-473A-B9DF-0AE66B38E0BB}" srcId="{5D3C2091-C03E-48CB-AD99-720CF51E1318}" destId="{59211FEB-9269-4BA7-8E78-F7647E9388F3}" srcOrd="1" destOrd="0" parTransId="{5421CB81-57BF-4071-B73D-56A548AB5419}" sibTransId="{87656FAB-5B46-441B-BA83-E01105CA692A}"/>
    <dgm:cxn modelId="{EB276EB2-BB7C-4C09-9F38-A487A5DD1F44}" srcId="{5D3C2091-C03E-48CB-AD99-720CF51E1318}" destId="{A99DACFF-E575-45B4-BBF9-3578918533A5}" srcOrd="0" destOrd="0" parTransId="{FDF43BA1-18CF-4872-879B-1B048128F24A}" sibTransId="{566F5379-F7A0-4754-928C-12C36014A163}"/>
    <dgm:cxn modelId="{CC7385BF-63A4-4178-856A-18AE12E9BF21}" type="presOf" srcId="{197EEFC8-E9A6-42EA-81AB-6ECAA1801792}" destId="{F3F33C4A-7802-4B22-8A59-1FC3E25D3C81}" srcOrd="0" destOrd="0" presId="urn:microsoft.com/office/officeart/2005/8/layout/hierarchy1"/>
    <dgm:cxn modelId="{1A1947C3-5234-457C-B6ED-7756F577F5FB}" type="presOf" srcId="{10C541C5-36C4-4F61-86C5-843A6ECBCE5F}" destId="{413F059A-3344-4EAC-B8DD-7FE317024510}" srcOrd="0" destOrd="0" presId="urn:microsoft.com/office/officeart/2005/8/layout/hierarchy1"/>
    <dgm:cxn modelId="{CF3DC1C9-8649-4639-AE75-1D212B962547}" srcId="{5E92D886-B698-4F24-A0F3-194F3C0D7431}" destId="{AED45EF7-18C0-49E4-BF2F-40C476DDBB1C}" srcOrd="0" destOrd="0" parTransId="{B5A68EAE-A245-45B1-B7E9-BD30927720F5}" sibTransId="{53DBB131-FD01-4991-985C-DCE787489CE0}"/>
    <dgm:cxn modelId="{0079E7D3-7414-436E-82EF-EB558D902868}" type="presOf" srcId="{AED45EF7-18C0-49E4-BF2F-40C476DDBB1C}" destId="{0D8E9E5A-369E-465A-9CEE-2D4EB2078990}" srcOrd="0" destOrd="0" presId="urn:microsoft.com/office/officeart/2005/8/layout/hierarchy1"/>
    <dgm:cxn modelId="{3AF583E4-9193-4243-96DD-4A8FD468DCBD}" srcId="{A99DACFF-E575-45B4-BBF9-3578918533A5}" destId="{C1768ED7-59B1-4F57-8343-AF7F0C06F45A}" srcOrd="1" destOrd="0" parTransId="{197EEFC8-E9A6-42EA-81AB-6ECAA1801792}" sibTransId="{A09FE371-17DA-4556-A896-AC79A4F9B83B}"/>
    <dgm:cxn modelId="{0BB6E2E7-C8B5-458F-9599-59E7C6B551A6}" srcId="{D6581272-578C-4EA7-9E25-4563F71F0120}" destId="{5D3C2091-C03E-48CB-AD99-720CF51E1318}" srcOrd="0" destOrd="0" parTransId="{71D9C1F8-9607-4A4A-B553-A6D26BE42045}" sibTransId="{7862ECDA-9740-4D35-B3D1-5882B0E0D17E}"/>
    <dgm:cxn modelId="{95B27EEB-E634-4497-971A-58C73AC657BB}" type="presOf" srcId="{A99DACFF-E575-45B4-BBF9-3578918533A5}" destId="{0083C0A1-A152-493B-A6B5-D35AC599D11C}" srcOrd="0" destOrd="0" presId="urn:microsoft.com/office/officeart/2005/8/layout/hierarchy1"/>
    <dgm:cxn modelId="{AB8F05EF-015A-4FFD-A97B-0D5A6CB0FD23}" srcId="{59211FEB-9269-4BA7-8E78-F7647E9388F3}" destId="{5E92D886-B698-4F24-A0F3-194F3C0D7431}" srcOrd="1" destOrd="0" parTransId="{8E4E8EFB-A2F2-4B9F-AD9F-DC1495A38FFF}" sibTransId="{DE3254E4-CB19-423C-A6AC-3BBDF64C5A24}"/>
    <dgm:cxn modelId="{27C253FA-D668-4E30-B185-68B6B12AD50A}" type="presOf" srcId="{5E92D886-B698-4F24-A0F3-194F3C0D7431}" destId="{BC799357-69FD-488B-B15F-9CA32BB471C3}" srcOrd="0" destOrd="0" presId="urn:microsoft.com/office/officeart/2005/8/layout/hierarchy1"/>
    <dgm:cxn modelId="{57A44DFC-ACBC-4F3A-AE53-3C2F1B4B539D}" type="presOf" srcId="{913EC7D9-0820-42D2-BF90-B22D1C7FFFD2}" destId="{FF6D7CF1-8E2A-41E1-9EC8-2229F059404A}" srcOrd="0" destOrd="0" presId="urn:microsoft.com/office/officeart/2005/8/layout/hierarchy1"/>
    <dgm:cxn modelId="{525E29FF-DBE0-4F37-8B3D-34F3292B5ADC}" type="presOf" srcId="{FDF43BA1-18CF-4872-879B-1B048128F24A}" destId="{B1CFD93F-1007-4BFD-BDC3-72BCD23C6B2E}" srcOrd="0" destOrd="0" presId="urn:microsoft.com/office/officeart/2005/8/layout/hierarchy1"/>
    <dgm:cxn modelId="{E33549DD-D6F1-432E-90E8-B00FEBB586C6}" type="presParOf" srcId="{FEBB55E5-869F-4E53-98DA-88AF9C9CE4C9}" destId="{B5BC894D-4C9C-4BC4-8B1C-6ACC8FF08655}" srcOrd="0" destOrd="0" presId="urn:microsoft.com/office/officeart/2005/8/layout/hierarchy1"/>
    <dgm:cxn modelId="{F4667252-74ED-4E1C-9F7B-59DE4EC746DF}" type="presParOf" srcId="{B5BC894D-4C9C-4BC4-8B1C-6ACC8FF08655}" destId="{529BF494-7A67-4887-B34D-65EA8B29990D}" srcOrd="0" destOrd="0" presId="urn:microsoft.com/office/officeart/2005/8/layout/hierarchy1"/>
    <dgm:cxn modelId="{204A2341-696D-4273-B91A-3E89439E507E}" type="presParOf" srcId="{529BF494-7A67-4887-B34D-65EA8B29990D}" destId="{050CF86D-4A76-4FF6-9E45-BD43301F0ED0}" srcOrd="0" destOrd="0" presId="urn:microsoft.com/office/officeart/2005/8/layout/hierarchy1"/>
    <dgm:cxn modelId="{8043B8AF-C9EA-4ABB-B9E1-EB5152E3AD19}" type="presParOf" srcId="{529BF494-7A67-4887-B34D-65EA8B29990D}" destId="{43F98AC4-8B0A-4623-B65C-52150C7EEA4C}" srcOrd="1" destOrd="0" presId="urn:microsoft.com/office/officeart/2005/8/layout/hierarchy1"/>
    <dgm:cxn modelId="{10A9DB96-486A-4610-B378-D947008D05B8}" type="presParOf" srcId="{B5BC894D-4C9C-4BC4-8B1C-6ACC8FF08655}" destId="{1205506D-A545-4935-9E31-64064B5AABC1}" srcOrd="1" destOrd="0" presId="urn:microsoft.com/office/officeart/2005/8/layout/hierarchy1"/>
    <dgm:cxn modelId="{9A02477C-CCC4-4CF8-B9D6-1697715111C0}" type="presParOf" srcId="{1205506D-A545-4935-9E31-64064B5AABC1}" destId="{B1CFD93F-1007-4BFD-BDC3-72BCD23C6B2E}" srcOrd="0" destOrd="0" presId="urn:microsoft.com/office/officeart/2005/8/layout/hierarchy1"/>
    <dgm:cxn modelId="{F509FBB2-4503-4881-8E05-B685DE83E7D5}" type="presParOf" srcId="{1205506D-A545-4935-9E31-64064B5AABC1}" destId="{C7B1D99A-37F5-4360-A490-BBFEFAFAB167}" srcOrd="1" destOrd="0" presId="urn:microsoft.com/office/officeart/2005/8/layout/hierarchy1"/>
    <dgm:cxn modelId="{92F74630-DA06-4458-AFF5-67AF0F4E0411}" type="presParOf" srcId="{C7B1D99A-37F5-4360-A490-BBFEFAFAB167}" destId="{07EB78F0-DFE5-4F04-A81A-6617BBE1E0E8}" srcOrd="0" destOrd="0" presId="urn:microsoft.com/office/officeart/2005/8/layout/hierarchy1"/>
    <dgm:cxn modelId="{46BCCF2D-370D-47E1-A3B0-6BB82DF56145}" type="presParOf" srcId="{07EB78F0-DFE5-4F04-A81A-6617BBE1E0E8}" destId="{A2BC85AC-6131-4213-8868-330FADECE554}" srcOrd="0" destOrd="0" presId="urn:microsoft.com/office/officeart/2005/8/layout/hierarchy1"/>
    <dgm:cxn modelId="{8331DB0C-4922-449D-A18E-C2D971447280}" type="presParOf" srcId="{07EB78F0-DFE5-4F04-A81A-6617BBE1E0E8}" destId="{0083C0A1-A152-493B-A6B5-D35AC599D11C}" srcOrd="1" destOrd="0" presId="urn:microsoft.com/office/officeart/2005/8/layout/hierarchy1"/>
    <dgm:cxn modelId="{0F9BD11F-311B-4985-9A71-04EE1861589E}" type="presParOf" srcId="{C7B1D99A-37F5-4360-A490-BBFEFAFAB167}" destId="{DCE8B30C-DEA3-4868-9A39-4970DD1655D2}" srcOrd="1" destOrd="0" presId="urn:microsoft.com/office/officeart/2005/8/layout/hierarchy1"/>
    <dgm:cxn modelId="{09E7C647-A6BF-4914-98F9-9E9AF34BAC85}" type="presParOf" srcId="{DCE8B30C-DEA3-4868-9A39-4970DD1655D2}" destId="{413F059A-3344-4EAC-B8DD-7FE317024510}" srcOrd="0" destOrd="0" presId="urn:microsoft.com/office/officeart/2005/8/layout/hierarchy1"/>
    <dgm:cxn modelId="{A6EB2FAA-F7B2-4FC5-89DA-6E92F613F759}" type="presParOf" srcId="{DCE8B30C-DEA3-4868-9A39-4970DD1655D2}" destId="{C68466FE-1A26-4441-A722-E4F26B710C0B}" srcOrd="1" destOrd="0" presId="urn:microsoft.com/office/officeart/2005/8/layout/hierarchy1"/>
    <dgm:cxn modelId="{27FB5CE7-EF8A-4F86-9EC8-B660A1B28024}" type="presParOf" srcId="{C68466FE-1A26-4441-A722-E4F26B710C0B}" destId="{D8B25851-9994-492D-A884-967CBA581483}" srcOrd="0" destOrd="0" presId="urn:microsoft.com/office/officeart/2005/8/layout/hierarchy1"/>
    <dgm:cxn modelId="{3E2C4B19-9060-49F6-9381-54312CD81259}" type="presParOf" srcId="{D8B25851-9994-492D-A884-967CBA581483}" destId="{0CFDAEDE-AA31-4BCD-9BBA-0EC783A016C0}" srcOrd="0" destOrd="0" presId="urn:microsoft.com/office/officeart/2005/8/layout/hierarchy1"/>
    <dgm:cxn modelId="{9CC4423A-3C63-4EFD-921E-970C7A2C3450}" type="presParOf" srcId="{D8B25851-9994-492D-A884-967CBA581483}" destId="{C9C69684-EEAA-4C1D-9CD2-8323F9BCBAC8}" srcOrd="1" destOrd="0" presId="urn:microsoft.com/office/officeart/2005/8/layout/hierarchy1"/>
    <dgm:cxn modelId="{6ABBD264-EF21-4DD9-9C37-7FB26F81DCAC}" type="presParOf" srcId="{C68466FE-1A26-4441-A722-E4F26B710C0B}" destId="{6D88A806-DA26-492F-8E9B-BCA4B1BA584E}" srcOrd="1" destOrd="0" presId="urn:microsoft.com/office/officeart/2005/8/layout/hierarchy1"/>
    <dgm:cxn modelId="{8920755C-9F83-4F0B-9499-37730A78A0E5}" type="presParOf" srcId="{6D88A806-DA26-492F-8E9B-BCA4B1BA584E}" destId="{FF6D7CF1-8E2A-41E1-9EC8-2229F059404A}" srcOrd="0" destOrd="0" presId="urn:microsoft.com/office/officeart/2005/8/layout/hierarchy1"/>
    <dgm:cxn modelId="{C87BE46B-FA76-4D57-BB63-C41F1210DBC4}" type="presParOf" srcId="{6D88A806-DA26-492F-8E9B-BCA4B1BA584E}" destId="{E9A40275-0C8D-4F7E-91FC-01195B27988C}" srcOrd="1" destOrd="0" presId="urn:microsoft.com/office/officeart/2005/8/layout/hierarchy1"/>
    <dgm:cxn modelId="{B4688F67-BF98-4252-8EA2-DE4702310C61}" type="presParOf" srcId="{E9A40275-0C8D-4F7E-91FC-01195B27988C}" destId="{A2DCE063-5436-4202-97F2-7A0627C32F1F}" srcOrd="0" destOrd="0" presId="urn:microsoft.com/office/officeart/2005/8/layout/hierarchy1"/>
    <dgm:cxn modelId="{38814830-FB07-4BA6-898B-4C5A01FB3570}" type="presParOf" srcId="{A2DCE063-5436-4202-97F2-7A0627C32F1F}" destId="{D75296A9-D990-4B28-8203-C01784658F95}" srcOrd="0" destOrd="0" presId="urn:microsoft.com/office/officeart/2005/8/layout/hierarchy1"/>
    <dgm:cxn modelId="{3391CE40-6EBB-4265-AB42-516B5CBE7735}" type="presParOf" srcId="{A2DCE063-5436-4202-97F2-7A0627C32F1F}" destId="{05A6BCA7-B906-48B5-B232-56970C72329B}" srcOrd="1" destOrd="0" presId="urn:microsoft.com/office/officeart/2005/8/layout/hierarchy1"/>
    <dgm:cxn modelId="{212ED590-58DC-4651-A903-2745A217D4F1}" type="presParOf" srcId="{E9A40275-0C8D-4F7E-91FC-01195B27988C}" destId="{9F98EEA1-37D2-4232-8076-E58F21D8FC89}" srcOrd="1" destOrd="0" presId="urn:microsoft.com/office/officeart/2005/8/layout/hierarchy1"/>
    <dgm:cxn modelId="{41BAE458-42DC-44AB-9CF4-5013A98FC5DE}" type="presParOf" srcId="{DCE8B30C-DEA3-4868-9A39-4970DD1655D2}" destId="{F3F33C4A-7802-4B22-8A59-1FC3E25D3C81}" srcOrd="2" destOrd="0" presId="urn:microsoft.com/office/officeart/2005/8/layout/hierarchy1"/>
    <dgm:cxn modelId="{1067522E-FF67-44D2-AE18-41A7EACA22B0}" type="presParOf" srcId="{DCE8B30C-DEA3-4868-9A39-4970DD1655D2}" destId="{A478FD60-745D-4858-B06A-8CAB370B50B5}" srcOrd="3" destOrd="0" presId="urn:microsoft.com/office/officeart/2005/8/layout/hierarchy1"/>
    <dgm:cxn modelId="{228AD500-8692-47A8-9F0A-68608DBC4318}" type="presParOf" srcId="{A478FD60-745D-4858-B06A-8CAB370B50B5}" destId="{32518FDF-AD8C-41B9-A7B9-E52458677343}" srcOrd="0" destOrd="0" presId="urn:microsoft.com/office/officeart/2005/8/layout/hierarchy1"/>
    <dgm:cxn modelId="{FDD00190-D3BD-462B-B1CB-332660EA3030}" type="presParOf" srcId="{32518FDF-AD8C-41B9-A7B9-E52458677343}" destId="{4F7E69AA-EC26-45F8-AC5B-FF0C46D28256}" srcOrd="0" destOrd="0" presId="urn:microsoft.com/office/officeart/2005/8/layout/hierarchy1"/>
    <dgm:cxn modelId="{CB229C86-B2BA-4A16-A013-0D31009644BD}" type="presParOf" srcId="{32518FDF-AD8C-41B9-A7B9-E52458677343}" destId="{32D7EEA9-4CD1-44BD-8778-14948BDCBD9E}" srcOrd="1" destOrd="0" presId="urn:microsoft.com/office/officeart/2005/8/layout/hierarchy1"/>
    <dgm:cxn modelId="{BE5516EA-5B74-4B00-B530-3AE7AA535EA7}" type="presParOf" srcId="{A478FD60-745D-4858-B06A-8CAB370B50B5}" destId="{A7BCABB3-6325-4FFB-A2FB-9B78A66C07CD}" srcOrd="1" destOrd="0" presId="urn:microsoft.com/office/officeart/2005/8/layout/hierarchy1"/>
    <dgm:cxn modelId="{0C9E81F8-2CF2-4EC5-890A-1086F2D31555}" type="presParOf" srcId="{A7BCABB3-6325-4FFB-A2FB-9B78A66C07CD}" destId="{1EEBD66E-B3F9-4606-9BF2-F29E439206F0}" srcOrd="0" destOrd="0" presId="urn:microsoft.com/office/officeart/2005/8/layout/hierarchy1"/>
    <dgm:cxn modelId="{72315054-6611-4A36-BCA2-CC35BED8D959}" type="presParOf" srcId="{A7BCABB3-6325-4FFB-A2FB-9B78A66C07CD}" destId="{800D3E57-A2B5-493D-8768-329FA8D3F853}" srcOrd="1" destOrd="0" presId="urn:microsoft.com/office/officeart/2005/8/layout/hierarchy1"/>
    <dgm:cxn modelId="{A69AA155-65BB-445A-84E6-4BB6586CBB54}" type="presParOf" srcId="{800D3E57-A2B5-493D-8768-329FA8D3F853}" destId="{6C90A390-04DE-4A0D-9C12-98F01ECB3183}" srcOrd="0" destOrd="0" presId="urn:microsoft.com/office/officeart/2005/8/layout/hierarchy1"/>
    <dgm:cxn modelId="{C7FEFCBE-04A8-49EC-828C-2B8D5FD766FE}" type="presParOf" srcId="{6C90A390-04DE-4A0D-9C12-98F01ECB3183}" destId="{7CA6F44B-0B9F-4D94-B2D5-226AC92486D1}" srcOrd="0" destOrd="0" presId="urn:microsoft.com/office/officeart/2005/8/layout/hierarchy1"/>
    <dgm:cxn modelId="{4E8F9FD0-3808-407A-9081-B18B399B1ADD}" type="presParOf" srcId="{6C90A390-04DE-4A0D-9C12-98F01ECB3183}" destId="{36B421F3-0928-436D-BA4D-3106DA39D77C}" srcOrd="1" destOrd="0" presId="urn:microsoft.com/office/officeart/2005/8/layout/hierarchy1"/>
    <dgm:cxn modelId="{FEB942B3-D332-4C5A-9673-F1087CEF5111}" type="presParOf" srcId="{800D3E57-A2B5-493D-8768-329FA8D3F853}" destId="{0F1FF99A-4E80-4DD9-A3C2-409E22209D7B}" srcOrd="1" destOrd="0" presId="urn:microsoft.com/office/officeart/2005/8/layout/hierarchy1"/>
    <dgm:cxn modelId="{80DCEE09-3244-455C-ADB7-1587668F7C9C}" type="presParOf" srcId="{1205506D-A545-4935-9E31-64064B5AABC1}" destId="{BD7A1A27-BF08-496A-A002-DAA319E37F44}" srcOrd="2" destOrd="0" presId="urn:microsoft.com/office/officeart/2005/8/layout/hierarchy1"/>
    <dgm:cxn modelId="{D9F24EAA-DE2D-44F6-A947-C571F05FEC73}" type="presParOf" srcId="{1205506D-A545-4935-9E31-64064B5AABC1}" destId="{9919E1BF-420B-495C-94FD-1DD2DEFDDE21}" srcOrd="3" destOrd="0" presId="urn:microsoft.com/office/officeart/2005/8/layout/hierarchy1"/>
    <dgm:cxn modelId="{A5B53FB3-65D8-4836-88D8-EDF01A00AF80}" type="presParOf" srcId="{9919E1BF-420B-495C-94FD-1DD2DEFDDE21}" destId="{D6A8DF0B-A42C-4F97-B958-75AABD0FCACC}" srcOrd="0" destOrd="0" presId="urn:microsoft.com/office/officeart/2005/8/layout/hierarchy1"/>
    <dgm:cxn modelId="{79DDC863-EAD0-40E7-849C-236DBD58F9C3}" type="presParOf" srcId="{D6A8DF0B-A42C-4F97-B958-75AABD0FCACC}" destId="{42337B9E-446C-4756-8066-6E8A0E9723EA}" srcOrd="0" destOrd="0" presId="urn:microsoft.com/office/officeart/2005/8/layout/hierarchy1"/>
    <dgm:cxn modelId="{43A6120E-DA24-4424-9420-3C2D7884F071}" type="presParOf" srcId="{D6A8DF0B-A42C-4F97-B958-75AABD0FCACC}" destId="{891B37EF-F380-4DCB-9F96-DA864114205F}" srcOrd="1" destOrd="0" presId="urn:microsoft.com/office/officeart/2005/8/layout/hierarchy1"/>
    <dgm:cxn modelId="{48893EAD-D0DF-42BB-A581-D230B87D99A6}" type="presParOf" srcId="{9919E1BF-420B-495C-94FD-1DD2DEFDDE21}" destId="{4A531FFF-28B7-4551-8975-C1397E215C91}" srcOrd="1" destOrd="0" presId="urn:microsoft.com/office/officeart/2005/8/layout/hierarchy1"/>
    <dgm:cxn modelId="{421952E5-72A1-420F-9040-822336BA1270}" type="presParOf" srcId="{4A531FFF-28B7-4551-8975-C1397E215C91}" destId="{9E7F4AC9-68C1-4E19-A5FD-E3D32C1B30DB}" srcOrd="0" destOrd="0" presId="urn:microsoft.com/office/officeart/2005/8/layout/hierarchy1"/>
    <dgm:cxn modelId="{DC306566-DFF3-41CE-8BAA-91777C6D1ACE}" type="presParOf" srcId="{4A531FFF-28B7-4551-8975-C1397E215C91}" destId="{96F82D84-FA45-4A05-890E-FE33854965BE}" srcOrd="1" destOrd="0" presId="urn:microsoft.com/office/officeart/2005/8/layout/hierarchy1"/>
    <dgm:cxn modelId="{62C99583-50E6-47EF-85AA-65C49D77A999}" type="presParOf" srcId="{96F82D84-FA45-4A05-890E-FE33854965BE}" destId="{4CD68C40-A089-47B5-8DA4-630D3104C8FA}" srcOrd="0" destOrd="0" presId="urn:microsoft.com/office/officeart/2005/8/layout/hierarchy1"/>
    <dgm:cxn modelId="{051DD02E-BBED-4304-BA6B-E4E49761D188}" type="presParOf" srcId="{4CD68C40-A089-47B5-8DA4-630D3104C8FA}" destId="{CF9CE230-752F-494A-B553-692A9E7B25FA}" srcOrd="0" destOrd="0" presId="urn:microsoft.com/office/officeart/2005/8/layout/hierarchy1"/>
    <dgm:cxn modelId="{9D24D1F7-B3E2-41E2-B11A-CED5D79340FD}" type="presParOf" srcId="{4CD68C40-A089-47B5-8DA4-630D3104C8FA}" destId="{D054E65C-47A8-4562-8E05-8B1F31F8686A}" srcOrd="1" destOrd="0" presId="urn:microsoft.com/office/officeart/2005/8/layout/hierarchy1"/>
    <dgm:cxn modelId="{813F8859-D68D-42E5-A4F9-F691FDCF051D}" type="presParOf" srcId="{96F82D84-FA45-4A05-890E-FE33854965BE}" destId="{994DB4CD-55DE-406F-BCA1-A48DC2A1BA90}" srcOrd="1" destOrd="0" presId="urn:microsoft.com/office/officeart/2005/8/layout/hierarchy1"/>
    <dgm:cxn modelId="{E9B7D124-1A12-419E-A6C1-CDED084D3D3B}" type="presParOf" srcId="{994DB4CD-55DE-406F-BCA1-A48DC2A1BA90}" destId="{588A9701-8FCD-4E93-A502-05FBC17ADB59}" srcOrd="0" destOrd="0" presId="urn:microsoft.com/office/officeart/2005/8/layout/hierarchy1"/>
    <dgm:cxn modelId="{7DFB9118-8149-47D3-A2BA-8D787810BF05}" type="presParOf" srcId="{994DB4CD-55DE-406F-BCA1-A48DC2A1BA90}" destId="{D7CB42EF-590F-479A-B316-B794DAE7EFA1}" srcOrd="1" destOrd="0" presId="urn:microsoft.com/office/officeart/2005/8/layout/hierarchy1"/>
    <dgm:cxn modelId="{CA80A012-DA08-445F-A3E1-FB7E35C4EBA6}" type="presParOf" srcId="{D7CB42EF-590F-479A-B316-B794DAE7EFA1}" destId="{ED7C024A-FAAE-46C0-87DB-98D8BC9015BE}" srcOrd="0" destOrd="0" presId="urn:microsoft.com/office/officeart/2005/8/layout/hierarchy1"/>
    <dgm:cxn modelId="{6B92D478-78EE-438C-BC56-BCEBB8DF67AD}" type="presParOf" srcId="{ED7C024A-FAAE-46C0-87DB-98D8BC9015BE}" destId="{C5FCFE8A-0AD2-489D-B325-B9074F01138C}" srcOrd="0" destOrd="0" presId="urn:microsoft.com/office/officeart/2005/8/layout/hierarchy1"/>
    <dgm:cxn modelId="{3E7882C5-5E31-4D1C-93BE-DDCC1B0CEF64}" type="presParOf" srcId="{ED7C024A-FAAE-46C0-87DB-98D8BC9015BE}" destId="{2D23C985-36E6-4A1A-A658-45B55F917DD3}" srcOrd="1" destOrd="0" presId="urn:microsoft.com/office/officeart/2005/8/layout/hierarchy1"/>
    <dgm:cxn modelId="{7016B4EE-93CD-4218-BF3A-C9A4DF934587}" type="presParOf" srcId="{D7CB42EF-590F-479A-B316-B794DAE7EFA1}" destId="{638F7E18-B374-46A3-B235-43D675CA1AC3}" srcOrd="1" destOrd="0" presId="urn:microsoft.com/office/officeart/2005/8/layout/hierarchy1"/>
    <dgm:cxn modelId="{ADF1EA76-FDA2-47F6-8EDE-3DFC5527B898}" type="presParOf" srcId="{4A531FFF-28B7-4551-8975-C1397E215C91}" destId="{3D719593-FEF7-4203-8D01-F4ED14426A7A}" srcOrd="2" destOrd="0" presId="urn:microsoft.com/office/officeart/2005/8/layout/hierarchy1"/>
    <dgm:cxn modelId="{127115C5-823B-4153-B8F7-0322AB12AC62}" type="presParOf" srcId="{4A531FFF-28B7-4551-8975-C1397E215C91}" destId="{8ED8C3F5-7646-426B-ACC3-AE1B08786183}" srcOrd="3" destOrd="0" presId="urn:microsoft.com/office/officeart/2005/8/layout/hierarchy1"/>
    <dgm:cxn modelId="{38686277-3301-4029-B583-A12726F0EA46}" type="presParOf" srcId="{8ED8C3F5-7646-426B-ACC3-AE1B08786183}" destId="{3CF15232-57D6-46A1-B9E5-4B221F4B5623}" srcOrd="0" destOrd="0" presId="urn:microsoft.com/office/officeart/2005/8/layout/hierarchy1"/>
    <dgm:cxn modelId="{7BC9DD2D-1EF8-464A-B084-F84F95BC9454}" type="presParOf" srcId="{3CF15232-57D6-46A1-B9E5-4B221F4B5623}" destId="{AF5D19E0-8E15-48F7-BAA8-3DD7A45DABE4}" srcOrd="0" destOrd="0" presId="urn:microsoft.com/office/officeart/2005/8/layout/hierarchy1"/>
    <dgm:cxn modelId="{9BD3C829-7C99-411D-939E-2F2094EE3DF9}" type="presParOf" srcId="{3CF15232-57D6-46A1-B9E5-4B221F4B5623}" destId="{BC799357-69FD-488B-B15F-9CA32BB471C3}" srcOrd="1" destOrd="0" presId="urn:microsoft.com/office/officeart/2005/8/layout/hierarchy1"/>
    <dgm:cxn modelId="{7ED153F6-6575-45C7-A71D-EAC133DF2FB0}" type="presParOf" srcId="{8ED8C3F5-7646-426B-ACC3-AE1B08786183}" destId="{6B312EEA-2C00-4493-AD75-14B83BC16AC1}" srcOrd="1" destOrd="0" presId="urn:microsoft.com/office/officeart/2005/8/layout/hierarchy1"/>
    <dgm:cxn modelId="{B02AEB35-A347-4C09-9A7C-EE5F272FED76}" type="presParOf" srcId="{6B312EEA-2C00-4493-AD75-14B83BC16AC1}" destId="{629930F5-7F83-42AB-B1E3-C8CB2F2EE1F7}" srcOrd="0" destOrd="0" presId="urn:microsoft.com/office/officeart/2005/8/layout/hierarchy1"/>
    <dgm:cxn modelId="{163873AD-7BD8-43E0-B400-A2DA1026E202}" type="presParOf" srcId="{6B312EEA-2C00-4493-AD75-14B83BC16AC1}" destId="{46CB2CD0-F985-49F3-8BE5-E19CB7D6C185}" srcOrd="1" destOrd="0" presId="urn:microsoft.com/office/officeart/2005/8/layout/hierarchy1"/>
    <dgm:cxn modelId="{571B8750-E77F-4464-9B05-5BCDEFF3099A}" type="presParOf" srcId="{46CB2CD0-F985-49F3-8BE5-E19CB7D6C185}" destId="{DF375D6F-D665-42DB-B7C4-01AA69BA8ED1}" srcOrd="0" destOrd="0" presId="urn:microsoft.com/office/officeart/2005/8/layout/hierarchy1"/>
    <dgm:cxn modelId="{243643BA-91C2-425E-BC90-ABCDD0D54106}" type="presParOf" srcId="{DF375D6F-D665-42DB-B7C4-01AA69BA8ED1}" destId="{134F759C-145A-4EB1-8A4C-57B073AFA7E4}" srcOrd="0" destOrd="0" presId="urn:microsoft.com/office/officeart/2005/8/layout/hierarchy1"/>
    <dgm:cxn modelId="{4A0351C3-19FD-4483-99A6-50B439653F2A}" type="presParOf" srcId="{DF375D6F-D665-42DB-B7C4-01AA69BA8ED1}" destId="{0D8E9E5A-369E-465A-9CEE-2D4EB2078990}" srcOrd="1" destOrd="0" presId="urn:microsoft.com/office/officeart/2005/8/layout/hierarchy1"/>
    <dgm:cxn modelId="{7546D292-6653-4B8D-925A-BC590851965E}" type="presParOf" srcId="{46CB2CD0-F985-49F3-8BE5-E19CB7D6C185}" destId="{819D89A7-2CC8-442B-9C7F-070C5CDB0B9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2B0EBA-0F57-4C6D-92F2-EC190CBCB5C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985CBA0-E54A-4BE6-886F-E4C29F259AF4}">
      <dgm:prSet phldrT="[Text]"/>
      <dgm:spPr/>
      <dgm:t>
        <a:bodyPr/>
        <a:lstStyle/>
        <a:p>
          <a:pPr rtl="1"/>
          <a:r>
            <a:rPr lang="he-IL" dirty="0"/>
            <a:t>אין להם למנות שליח אחר</a:t>
          </a:r>
        </a:p>
      </dgm:t>
    </dgm:pt>
    <dgm:pt modelId="{83BA05AE-5FD7-4A84-8FC2-9E7080ED2AAD}" type="parTrans" cxnId="{1FA03CFA-3708-4B09-83F0-AE4B4F10E013}">
      <dgm:prSet/>
      <dgm:spPr/>
      <dgm:t>
        <a:bodyPr/>
        <a:lstStyle/>
        <a:p>
          <a:pPr rtl="1"/>
          <a:endParaRPr lang="he-IL"/>
        </a:p>
      </dgm:t>
    </dgm:pt>
    <dgm:pt modelId="{65B89F63-6872-4E70-90ED-E4752D33070C}" type="sibTrans" cxnId="{1FA03CFA-3708-4B09-83F0-AE4B4F10E013}">
      <dgm:prSet/>
      <dgm:spPr/>
      <dgm:t>
        <a:bodyPr/>
        <a:lstStyle/>
        <a:p>
          <a:pPr rtl="1"/>
          <a:endParaRPr lang="he-IL"/>
        </a:p>
      </dgm:t>
    </dgm:pt>
    <dgm:pt modelId="{A6AA5357-92FF-43EC-BD76-B30644FDCFE2}">
      <dgm:prSet phldrT="[Text]"/>
      <dgm:spPr/>
      <dgm:t>
        <a:bodyPr/>
        <a:lstStyle/>
        <a:p>
          <a:pPr rtl="1"/>
          <a:r>
            <a:rPr lang="he-IL" dirty="0"/>
            <a:t>אביי</a:t>
          </a:r>
        </a:p>
      </dgm:t>
    </dgm:pt>
    <dgm:pt modelId="{70F5549C-F4D2-4441-808C-8CA40D9B7F55}" type="parTrans" cxnId="{33E6A83C-F074-4A75-B8A4-09A8590FC2FA}">
      <dgm:prSet/>
      <dgm:spPr/>
      <dgm:t>
        <a:bodyPr/>
        <a:lstStyle/>
        <a:p>
          <a:pPr rtl="1"/>
          <a:endParaRPr lang="he-IL"/>
        </a:p>
      </dgm:t>
    </dgm:pt>
    <dgm:pt modelId="{6BD8E5E5-DA3D-48E5-9E5B-DA178387007F}" type="sibTrans" cxnId="{33E6A83C-F074-4A75-B8A4-09A8590FC2FA}">
      <dgm:prSet/>
      <dgm:spPr/>
      <dgm:t>
        <a:bodyPr/>
        <a:lstStyle/>
        <a:p>
          <a:pPr rtl="1"/>
          <a:endParaRPr lang="he-IL"/>
        </a:p>
      </dgm:t>
    </dgm:pt>
    <dgm:pt modelId="{0772F2DE-BA3E-4E3A-9A37-9AD686EF3ED0}">
      <dgm:prSet phldrT="[Text]"/>
      <dgm:spPr/>
      <dgm:t>
        <a:bodyPr/>
        <a:lstStyle/>
        <a:p>
          <a:pPr rtl="1"/>
          <a:r>
            <a:rPr lang="he-IL" dirty="0"/>
            <a:t>התם הוא מקפיד שלא ימנו שליח אחר</a:t>
          </a:r>
        </a:p>
      </dgm:t>
    </dgm:pt>
    <dgm:pt modelId="{37E46A82-018B-4161-BFB1-E8AEF4B2C990}" type="parTrans" cxnId="{AAA8D409-BDA2-44FA-83B1-D81AE13A172A}">
      <dgm:prSet/>
      <dgm:spPr/>
      <dgm:t>
        <a:bodyPr/>
        <a:lstStyle/>
        <a:p>
          <a:pPr rtl="1"/>
          <a:endParaRPr lang="he-IL"/>
        </a:p>
      </dgm:t>
    </dgm:pt>
    <dgm:pt modelId="{81CC6062-438F-4BB1-AF4E-A1C80926D07B}" type="sibTrans" cxnId="{AAA8D409-BDA2-44FA-83B1-D81AE13A172A}">
      <dgm:prSet/>
      <dgm:spPr/>
      <dgm:t>
        <a:bodyPr/>
        <a:lstStyle/>
        <a:p>
          <a:pPr rtl="1"/>
          <a:endParaRPr lang="he-IL"/>
        </a:p>
      </dgm:t>
    </dgm:pt>
    <dgm:pt modelId="{E6EEA487-1110-4D56-BEF4-2D369730F237}">
      <dgm:prSet phldrT="[Text]"/>
      <dgm:spPr/>
      <dgm:t>
        <a:bodyPr/>
        <a:lstStyle/>
        <a:p>
          <a:pPr rtl="1"/>
          <a:r>
            <a:rPr lang="he-IL" dirty="0"/>
            <a:t>ויש הקפדה </a:t>
          </a:r>
          <a:r>
            <a:rPr lang="he-IL" b="1" u="sng" dirty="0"/>
            <a:t>במינוי</a:t>
          </a:r>
          <a:r>
            <a:rPr lang="he-IL" dirty="0"/>
            <a:t> שליחות שיהא דווקא אותם ולא ימנו אחרים</a:t>
          </a:r>
        </a:p>
      </dgm:t>
    </dgm:pt>
    <dgm:pt modelId="{0477C1B9-5AD9-40A0-B40A-8043FC942E57}" type="parTrans" cxnId="{F9998D72-DABD-41A1-8D67-9F00974B14C9}">
      <dgm:prSet/>
      <dgm:spPr/>
      <dgm:t>
        <a:bodyPr/>
        <a:lstStyle/>
        <a:p>
          <a:pPr rtl="1"/>
          <a:endParaRPr lang="he-IL"/>
        </a:p>
      </dgm:t>
    </dgm:pt>
    <dgm:pt modelId="{6FC01661-CC4F-4E4A-80F3-8104FFF58B01}" type="sibTrans" cxnId="{F9998D72-DABD-41A1-8D67-9F00974B14C9}">
      <dgm:prSet/>
      <dgm:spPr/>
      <dgm:t>
        <a:bodyPr/>
        <a:lstStyle/>
        <a:p>
          <a:pPr rtl="1"/>
          <a:endParaRPr lang="he-IL"/>
        </a:p>
      </dgm:t>
    </dgm:pt>
    <dgm:pt modelId="{2C4685E7-7A57-46B6-8DE2-BFBD3C89397D}">
      <dgm:prSet phldrT="[Text]"/>
      <dgm:spPr/>
      <dgm:t>
        <a:bodyPr/>
        <a:lstStyle/>
        <a:p>
          <a:pPr rtl="1"/>
          <a:r>
            <a:rPr lang="he-IL" dirty="0"/>
            <a:t>רבא</a:t>
          </a:r>
        </a:p>
      </dgm:t>
    </dgm:pt>
    <dgm:pt modelId="{08A680D4-F165-453D-8409-FD4FC895A96B}" type="parTrans" cxnId="{A56034F9-79B3-4E9E-947E-B0AEB27EB703}">
      <dgm:prSet/>
      <dgm:spPr/>
      <dgm:t>
        <a:bodyPr/>
        <a:lstStyle/>
        <a:p>
          <a:pPr rtl="1"/>
          <a:endParaRPr lang="he-IL"/>
        </a:p>
      </dgm:t>
    </dgm:pt>
    <dgm:pt modelId="{7AE222CB-54E4-4E70-8A57-34DFDAE3E575}" type="sibTrans" cxnId="{A56034F9-79B3-4E9E-947E-B0AEB27EB703}">
      <dgm:prSet/>
      <dgm:spPr/>
      <dgm:t>
        <a:bodyPr/>
        <a:lstStyle/>
        <a:p>
          <a:pPr rtl="1"/>
          <a:endParaRPr lang="he-IL"/>
        </a:p>
      </dgm:t>
    </dgm:pt>
    <dgm:pt modelId="{EEFFB2E2-D130-4DE5-B0B2-CCD997239D53}">
      <dgm:prSet phldrT="[Text]"/>
      <dgm:spPr/>
      <dgm:t>
        <a:bodyPr/>
        <a:lstStyle/>
        <a:p>
          <a:pPr rtl="1"/>
          <a:r>
            <a:rPr lang="he-IL" dirty="0"/>
            <a:t>התם יש חסרון </a:t>
          </a:r>
          <a:r>
            <a:rPr lang="he-IL" b="1" u="sng" dirty="0"/>
            <a:t>בעצם השליחות</a:t>
          </a:r>
          <a:r>
            <a:rPr lang="he-IL" dirty="0"/>
            <a:t>, שהוי "מילי"</a:t>
          </a:r>
        </a:p>
      </dgm:t>
    </dgm:pt>
    <dgm:pt modelId="{69DA604B-6D94-4A2E-BD7B-CAEFC9589B00}" type="parTrans" cxnId="{7F62B602-CEE5-4F36-B856-492975A6941A}">
      <dgm:prSet/>
      <dgm:spPr/>
      <dgm:t>
        <a:bodyPr/>
        <a:lstStyle/>
        <a:p>
          <a:pPr rtl="1"/>
          <a:endParaRPr lang="he-IL"/>
        </a:p>
      </dgm:t>
    </dgm:pt>
    <dgm:pt modelId="{7DB746E6-285D-4F53-AF89-148EED747981}" type="sibTrans" cxnId="{7F62B602-CEE5-4F36-B856-492975A6941A}">
      <dgm:prSet/>
      <dgm:spPr/>
      <dgm:t>
        <a:bodyPr/>
        <a:lstStyle/>
        <a:p>
          <a:pPr rtl="1"/>
          <a:endParaRPr lang="he-IL"/>
        </a:p>
      </dgm:t>
    </dgm:pt>
    <dgm:pt modelId="{5F921D3F-40B5-439B-AB9B-FE2D1FEDE08B}">
      <dgm:prSet phldrT="[Text]"/>
      <dgm:spPr/>
      <dgm:t>
        <a:bodyPr/>
        <a:lstStyle/>
        <a:p>
          <a:pPr rtl="1"/>
          <a:r>
            <a:rPr lang="he-IL" dirty="0" err="1"/>
            <a:t>וב"מילי</a:t>
          </a:r>
          <a:r>
            <a:rPr lang="he-IL" dirty="0"/>
            <a:t>" אי אפשר למסור השליח לשליח אחר. </a:t>
          </a:r>
        </a:p>
      </dgm:t>
    </dgm:pt>
    <dgm:pt modelId="{328DA95D-2FBA-4FE5-8812-4F12E24C6871}" type="parTrans" cxnId="{D9142EF6-B42A-48B9-8545-87363F43043E}">
      <dgm:prSet/>
      <dgm:spPr/>
      <dgm:t>
        <a:bodyPr/>
        <a:lstStyle/>
        <a:p>
          <a:pPr rtl="1"/>
          <a:endParaRPr lang="he-IL"/>
        </a:p>
      </dgm:t>
    </dgm:pt>
    <dgm:pt modelId="{3BBD8B26-BE1C-4026-A49D-FEE7D5B1F616}" type="sibTrans" cxnId="{D9142EF6-B42A-48B9-8545-87363F43043E}">
      <dgm:prSet/>
      <dgm:spPr/>
      <dgm:t>
        <a:bodyPr/>
        <a:lstStyle/>
        <a:p>
          <a:pPr rtl="1"/>
          <a:endParaRPr lang="he-IL"/>
        </a:p>
      </dgm:t>
    </dgm:pt>
    <dgm:pt modelId="{78FE117E-02DC-4317-A350-501CED881508}" type="pres">
      <dgm:prSet presAssocID="{842B0EBA-0F57-4C6D-92F2-EC190CBCB5C0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5DE61E0D-3055-454C-999D-FED7A0C84E1D}" type="pres">
      <dgm:prSet presAssocID="{A985CBA0-E54A-4BE6-886F-E4C29F259AF4}" presName="hierRoot1" presStyleCnt="0"/>
      <dgm:spPr/>
    </dgm:pt>
    <dgm:pt modelId="{AD1F1EBA-B81E-4986-8AE6-1605D75BC0B5}" type="pres">
      <dgm:prSet presAssocID="{A985CBA0-E54A-4BE6-886F-E4C29F259AF4}" presName="composite" presStyleCnt="0"/>
      <dgm:spPr/>
    </dgm:pt>
    <dgm:pt modelId="{56D8BC4A-C8C9-4C93-81C0-9078B38A6C28}" type="pres">
      <dgm:prSet presAssocID="{A985CBA0-E54A-4BE6-886F-E4C29F259AF4}" presName="background" presStyleLbl="node0" presStyleIdx="0" presStyleCnt="1"/>
      <dgm:spPr/>
    </dgm:pt>
    <dgm:pt modelId="{E8138E72-CAE3-4C2D-AB06-B2A2DB94E175}" type="pres">
      <dgm:prSet presAssocID="{A985CBA0-E54A-4BE6-886F-E4C29F259AF4}" presName="text" presStyleLbl="fgAcc0" presStyleIdx="0" presStyleCnt="1">
        <dgm:presLayoutVars>
          <dgm:chPref val="3"/>
        </dgm:presLayoutVars>
      </dgm:prSet>
      <dgm:spPr/>
    </dgm:pt>
    <dgm:pt modelId="{D7317B94-FFC8-49DA-8914-65F3B7751828}" type="pres">
      <dgm:prSet presAssocID="{A985CBA0-E54A-4BE6-886F-E4C29F259AF4}" presName="hierChild2" presStyleCnt="0"/>
      <dgm:spPr/>
    </dgm:pt>
    <dgm:pt modelId="{6B96C7F0-67CD-4958-8921-A5AB68BB19E6}" type="pres">
      <dgm:prSet presAssocID="{70F5549C-F4D2-4441-808C-8CA40D9B7F55}" presName="Name10" presStyleLbl="parChTrans1D2" presStyleIdx="0" presStyleCnt="2"/>
      <dgm:spPr/>
    </dgm:pt>
    <dgm:pt modelId="{C9C842D2-7BE6-48ED-BD8A-55378A697368}" type="pres">
      <dgm:prSet presAssocID="{A6AA5357-92FF-43EC-BD76-B30644FDCFE2}" presName="hierRoot2" presStyleCnt="0"/>
      <dgm:spPr/>
    </dgm:pt>
    <dgm:pt modelId="{681A6471-B6E8-4CFD-85BA-6BD709E2C497}" type="pres">
      <dgm:prSet presAssocID="{A6AA5357-92FF-43EC-BD76-B30644FDCFE2}" presName="composite2" presStyleCnt="0"/>
      <dgm:spPr/>
    </dgm:pt>
    <dgm:pt modelId="{ADEBA54D-1710-4ECA-B2E2-8A487A8F72B9}" type="pres">
      <dgm:prSet presAssocID="{A6AA5357-92FF-43EC-BD76-B30644FDCFE2}" presName="background2" presStyleLbl="node2" presStyleIdx="0" presStyleCnt="2"/>
      <dgm:spPr/>
    </dgm:pt>
    <dgm:pt modelId="{18D5F893-7B65-4F87-94C6-9B6730077DFF}" type="pres">
      <dgm:prSet presAssocID="{A6AA5357-92FF-43EC-BD76-B30644FDCFE2}" presName="text2" presStyleLbl="fgAcc2" presStyleIdx="0" presStyleCnt="2">
        <dgm:presLayoutVars>
          <dgm:chPref val="3"/>
        </dgm:presLayoutVars>
      </dgm:prSet>
      <dgm:spPr/>
    </dgm:pt>
    <dgm:pt modelId="{27CE906B-A75F-4CD9-A3C3-D66407E7786E}" type="pres">
      <dgm:prSet presAssocID="{A6AA5357-92FF-43EC-BD76-B30644FDCFE2}" presName="hierChild3" presStyleCnt="0"/>
      <dgm:spPr/>
    </dgm:pt>
    <dgm:pt modelId="{C16D036C-B3BA-4209-8FE5-EC52EC92671A}" type="pres">
      <dgm:prSet presAssocID="{37E46A82-018B-4161-BFB1-E8AEF4B2C990}" presName="Name17" presStyleLbl="parChTrans1D3" presStyleIdx="0" presStyleCnt="4"/>
      <dgm:spPr/>
    </dgm:pt>
    <dgm:pt modelId="{0CDCD518-ED1A-436A-AFBC-CFC6BB791867}" type="pres">
      <dgm:prSet presAssocID="{0772F2DE-BA3E-4E3A-9A37-9AD686EF3ED0}" presName="hierRoot3" presStyleCnt="0"/>
      <dgm:spPr/>
    </dgm:pt>
    <dgm:pt modelId="{2E12FCC9-694B-4647-AC9F-A8D06E007581}" type="pres">
      <dgm:prSet presAssocID="{0772F2DE-BA3E-4E3A-9A37-9AD686EF3ED0}" presName="composite3" presStyleCnt="0"/>
      <dgm:spPr/>
    </dgm:pt>
    <dgm:pt modelId="{EE2EAD5F-5990-4DE9-8EFD-4322853D55B6}" type="pres">
      <dgm:prSet presAssocID="{0772F2DE-BA3E-4E3A-9A37-9AD686EF3ED0}" presName="background3" presStyleLbl="node3" presStyleIdx="0" presStyleCnt="4"/>
      <dgm:spPr/>
    </dgm:pt>
    <dgm:pt modelId="{13A8E446-0631-42D4-BECC-BAEBF09AFFC8}" type="pres">
      <dgm:prSet presAssocID="{0772F2DE-BA3E-4E3A-9A37-9AD686EF3ED0}" presName="text3" presStyleLbl="fgAcc3" presStyleIdx="0" presStyleCnt="4">
        <dgm:presLayoutVars>
          <dgm:chPref val="3"/>
        </dgm:presLayoutVars>
      </dgm:prSet>
      <dgm:spPr/>
    </dgm:pt>
    <dgm:pt modelId="{DA1CBEE3-3A70-4534-A1C6-D4BAC3489F2E}" type="pres">
      <dgm:prSet presAssocID="{0772F2DE-BA3E-4E3A-9A37-9AD686EF3ED0}" presName="hierChild4" presStyleCnt="0"/>
      <dgm:spPr/>
    </dgm:pt>
    <dgm:pt modelId="{D0A722D1-E0F3-47F4-BFD0-43639BFBFE1D}" type="pres">
      <dgm:prSet presAssocID="{0477C1B9-5AD9-40A0-B40A-8043FC942E57}" presName="Name17" presStyleLbl="parChTrans1D3" presStyleIdx="1" presStyleCnt="4"/>
      <dgm:spPr/>
    </dgm:pt>
    <dgm:pt modelId="{565D273B-3EE0-4AE1-99C7-529D3DA8057D}" type="pres">
      <dgm:prSet presAssocID="{E6EEA487-1110-4D56-BEF4-2D369730F237}" presName="hierRoot3" presStyleCnt="0"/>
      <dgm:spPr/>
    </dgm:pt>
    <dgm:pt modelId="{35F9F8DE-6A5F-4C03-8BA7-7D4DE14E0880}" type="pres">
      <dgm:prSet presAssocID="{E6EEA487-1110-4D56-BEF4-2D369730F237}" presName="composite3" presStyleCnt="0"/>
      <dgm:spPr/>
    </dgm:pt>
    <dgm:pt modelId="{22502F88-49D9-4995-8DD9-3D2F10EB33A1}" type="pres">
      <dgm:prSet presAssocID="{E6EEA487-1110-4D56-BEF4-2D369730F237}" presName="background3" presStyleLbl="node3" presStyleIdx="1" presStyleCnt="4"/>
      <dgm:spPr/>
    </dgm:pt>
    <dgm:pt modelId="{22E61DD5-6242-4875-A54E-6F7E63B07C86}" type="pres">
      <dgm:prSet presAssocID="{E6EEA487-1110-4D56-BEF4-2D369730F237}" presName="text3" presStyleLbl="fgAcc3" presStyleIdx="1" presStyleCnt="4">
        <dgm:presLayoutVars>
          <dgm:chPref val="3"/>
        </dgm:presLayoutVars>
      </dgm:prSet>
      <dgm:spPr/>
    </dgm:pt>
    <dgm:pt modelId="{5F945B78-B8B9-45BC-86AD-F6B784E8FF24}" type="pres">
      <dgm:prSet presAssocID="{E6EEA487-1110-4D56-BEF4-2D369730F237}" presName="hierChild4" presStyleCnt="0"/>
      <dgm:spPr/>
    </dgm:pt>
    <dgm:pt modelId="{A48369F0-DD47-4F4D-B397-5670079C0866}" type="pres">
      <dgm:prSet presAssocID="{08A680D4-F165-453D-8409-FD4FC895A96B}" presName="Name10" presStyleLbl="parChTrans1D2" presStyleIdx="1" presStyleCnt="2"/>
      <dgm:spPr/>
    </dgm:pt>
    <dgm:pt modelId="{1F6FC863-A7EE-45B7-A3F1-6CC3B0F5712B}" type="pres">
      <dgm:prSet presAssocID="{2C4685E7-7A57-46B6-8DE2-BFBD3C89397D}" presName="hierRoot2" presStyleCnt="0"/>
      <dgm:spPr/>
    </dgm:pt>
    <dgm:pt modelId="{54EE10B9-9ACC-4FD8-B640-C54DFA18B25D}" type="pres">
      <dgm:prSet presAssocID="{2C4685E7-7A57-46B6-8DE2-BFBD3C89397D}" presName="composite2" presStyleCnt="0"/>
      <dgm:spPr/>
    </dgm:pt>
    <dgm:pt modelId="{12DCC076-9F04-4834-A220-8EA52F369FF8}" type="pres">
      <dgm:prSet presAssocID="{2C4685E7-7A57-46B6-8DE2-BFBD3C89397D}" presName="background2" presStyleLbl="node2" presStyleIdx="1" presStyleCnt="2"/>
      <dgm:spPr/>
    </dgm:pt>
    <dgm:pt modelId="{71B7AC1C-0D86-47D6-A579-2DE3998AB5C8}" type="pres">
      <dgm:prSet presAssocID="{2C4685E7-7A57-46B6-8DE2-BFBD3C89397D}" presName="text2" presStyleLbl="fgAcc2" presStyleIdx="1" presStyleCnt="2">
        <dgm:presLayoutVars>
          <dgm:chPref val="3"/>
        </dgm:presLayoutVars>
      </dgm:prSet>
      <dgm:spPr/>
    </dgm:pt>
    <dgm:pt modelId="{E4AC8F8D-07F8-42A5-8A6E-E3DFCB6B464E}" type="pres">
      <dgm:prSet presAssocID="{2C4685E7-7A57-46B6-8DE2-BFBD3C89397D}" presName="hierChild3" presStyleCnt="0"/>
      <dgm:spPr/>
    </dgm:pt>
    <dgm:pt modelId="{0AE045EE-5D14-42BE-A17F-D1F7CACF7A3B}" type="pres">
      <dgm:prSet presAssocID="{69DA604B-6D94-4A2E-BD7B-CAEFC9589B00}" presName="Name17" presStyleLbl="parChTrans1D3" presStyleIdx="2" presStyleCnt="4"/>
      <dgm:spPr/>
    </dgm:pt>
    <dgm:pt modelId="{B897AF56-881D-4CC9-9731-947B44296951}" type="pres">
      <dgm:prSet presAssocID="{EEFFB2E2-D130-4DE5-B0B2-CCD997239D53}" presName="hierRoot3" presStyleCnt="0"/>
      <dgm:spPr/>
    </dgm:pt>
    <dgm:pt modelId="{6824FD33-4851-4723-8EE2-15C4F7036204}" type="pres">
      <dgm:prSet presAssocID="{EEFFB2E2-D130-4DE5-B0B2-CCD997239D53}" presName="composite3" presStyleCnt="0"/>
      <dgm:spPr/>
    </dgm:pt>
    <dgm:pt modelId="{570A60B3-1A79-4BC4-914F-C1517F524D4F}" type="pres">
      <dgm:prSet presAssocID="{EEFFB2E2-D130-4DE5-B0B2-CCD997239D53}" presName="background3" presStyleLbl="node3" presStyleIdx="2" presStyleCnt="4"/>
      <dgm:spPr/>
    </dgm:pt>
    <dgm:pt modelId="{0E91B1CF-5907-4659-A455-DD3FF792E5D4}" type="pres">
      <dgm:prSet presAssocID="{EEFFB2E2-D130-4DE5-B0B2-CCD997239D53}" presName="text3" presStyleLbl="fgAcc3" presStyleIdx="2" presStyleCnt="4">
        <dgm:presLayoutVars>
          <dgm:chPref val="3"/>
        </dgm:presLayoutVars>
      </dgm:prSet>
      <dgm:spPr/>
    </dgm:pt>
    <dgm:pt modelId="{6E73870E-EEAF-4BAB-97AC-481783F0465E}" type="pres">
      <dgm:prSet presAssocID="{EEFFB2E2-D130-4DE5-B0B2-CCD997239D53}" presName="hierChild4" presStyleCnt="0"/>
      <dgm:spPr/>
    </dgm:pt>
    <dgm:pt modelId="{3217A5A6-E019-496C-A949-F00A78D09DE6}" type="pres">
      <dgm:prSet presAssocID="{328DA95D-2FBA-4FE5-8812-4F12E24C6871}" presName="Name17" presStyleLbl="parChTrans1D3" presStyleIdx="3" presStyleCnt="4"/>
      <dgm:spPr/>
    </dgm:pt>
    <dgm:pt modelId="{CDB55771-61AB-4CCC-A822-24EA2DEEFF0D}" type="pres">
      <dgm:prSet presAssocID="{5F921D3F-40B5-439B-AB9B-FE2D1FEDE08B}" presName="hierRoot3" presStyleCnt="0"/>
      <dgm:spPr/>
    </dgm:pt>
    <dgm:pt modelId="{32772AE0-E22D-4B61-8217-168813CB8EDC}" type="pres">
      <dgm:prSet presAssocID="{5F921D3F-40B5-439B-AB9B-FE2D1FEDE08B}" presName="composite3" presStyleCnt="0"/>
      <dgm:spPr/>
    </dgm:pt>
    <dgm:pt modelId="{87559F1D-298A-42AF-BA3B-851B304E65B2}" type="pres">
      <dgm:prSet presAssocID="{5F921D3F-40B5-439B-AB9B-FE2D1FEDE08B}" presName="background3" presStyleLbl="node3" presStyleIdx="3" presStyleCnt="4"/>
      <dgm:spPr/>
    </dgm:pt>
    <dgm:pt modelId="{0407370A-613E-45D1-A0E6-CE0A768A7A63}" type="pres">
      <dgm:prSet presAssocID="{5F921D3F-40B5-439B-AB9B-FE2D1FEDE08B}" presName="text3" presStyleLbl="fgAcc3" presStyleIdx="3" presStyleCnt="4">
        <dgm:presLayoutVars>
          <dgm:chPref val="3"/>
        </dgm:presLayoutVars>
      </dgm:prSet>
      <dgm:spPr/>
    </dgm:pt>
    <dgm:pt modelId="{DF09F40F-EFDC-4B9B-8F76-5F9B4339CC57}" type="pres">
      <dgm:prSet presAssocID="{5F921D3F-40B5-439B-AB9B-FE2D1FEDE08B}" presName="hierChild4" presStyleCnt="0"/>
      <dgm:spPr/>
    </dgm:pt>
  </dgm:ptLst>
  <dgm:cxnLst>
    <dgm:cxn modelId="{7F62B602-CEE5-4F36-B856-492975A6941A}" srcId="{2C4685E7-7A57-46B6-8DE2-BFBD3C89397D}" destId="{EEFFB2E2-D130-4DE5-B0B2-CCD997239D53}" srcOrd="0" destOrd="0" parTransId="{69DA604B-6D94-4A2E-BD7B-CAEFC9589B00}" sibTransId="{7DB746E6-285D-4F53-AF89-148EED747981}"/>
    <dgm:cxn modelId="{AAA8D409-BDA2-44FA-83B1-D81AE13A172A}" srcId="{A6AA5357-92FF-43EC-BD76-B30644FDCFE2}" destId="{0772F2DE-BA3E-4E3A-9A37-9AD686EF3ED0}" srcOrd="0" destOrd="0" parTransId="{37E46A82-018B-4161-BFB1-E8AEF4B2C990}" sibTransId="{81CC6062-438F-4BB1-AF4E-A1C80926D07B}"/>
    <dgm:cxn modelId="{EF942A12-2A2B-44D3-B2DE-41738358FDBF}" type="presOf" srcId="{70F5549C-F4D2-4441-808C-8CA40D9B7F55}" destId="{6B96C7F0-67CD-4958-8921-A5AB68BB19E6}" srcOrd="0" destOrd="0" presId="urn:microsoft.com/office/officeart/2005/8/layout/hierarchy1"/>
    <dgm:cxn modelId="{2548F22E-AEB0-4F78-B5B8-98277C952F10}" type="presOf" srcId="{5F921D3F-40B5-439B-AB9B-FE2D1FEDE08B}" destId="{0407370A-613E-45D1-A0E6-CE0A768A7A63}" srcOrd="0" destOrd="0" presId="urn:microsoft.com/office/officeart/2005/8/layout/hierarchy1"/>
    <dgm:cxn modelId="{33E6A83C-F074-4A75-B8A4-09A8590FC2FA}" srcId="{A985CBA0-E54A-4BE6-886F-E4C29F259AF4}" destId="{A6AA5357-92FF-43EC-BD76-B30644FDCFE2}" srcOrd="0" destOrd="0" parTransId="{70F5549C-F4D2-4441-808C-8CA40D9B7F55}" sibTransId="{6BD8E5E5-DA3D-48E5-9E5B-DA178387007F}"/>
    <dgm:cxn modelId="{3888505E-7DD5-4A28-A270-5202EA29CF98}" type="presOf" srcId="{2C4685E7-7A57-46B6-8DE2-BFBD3C89397D}" destId="{71B7AC1C-0D86-47D6-A579-2DE3998AB5C8}" srcOrd="0" destOrd="0" presId="urn:microsoft.com/office/officeart/2005/8/layout/hierarchy1"/>
    <dgm:cxn modelId="{77915947-08FC-4ED4-BABC-BFD2E25D528E}" type="presOf" srcId="{08A680D4-F165-453D-8409-FD4FC895A96B}" destId="{A48369F0-DD47-4F4D-B397-5670079C0866}" srcOrd="0" destOrd="0" presId="urn:microsoft.com/office/officeart/2005/8/layout/hierarchy1"/>
    <dgm:cxn modelId="{E83BFD6E-F3E2-4CB1-BF9E-E8E3EDA62B40}" type="presOf" srcId="{E6EEA487-1110-4D56-BEF4-2D369730F237}" destId="{22E61DD5-6242-4875-A54E-6F7E63B07C86}" srcOrd="0" destOrd="0" presId="urn:microsoft.com/office/officeart/2005/8/layout/hierarchy1"/>
    <dgm:cxn modelId="{F9998D72-DABD-41A1-8D67-9F00974B14C9}" srcId="{A6AA5357-92FF-43EC-BD76-B30644FDCFE2}" destId="{E6EEA487-1110-4D56-BEF4-2D369730F237}" srcOrd="1" destOrd="0" parTransId="{0477C1B9-5AD9-40A0-B40A-8043FC942E57}" sibTransId="{6FC01661-CC4F-4E4A-80F3-8104FFF58B01}"/>
    <dgm:cxn modelId="{52D0E957-C06B-48CD-97E5-643C98139152}" type="presOf" srcId="{A6AA5357-92FF-43EC-BD76-B30644FDCFE2}" destId="{18D5F893-7B65-4F87-94C6-9B6730077DFF}" srcOrd="0" destOrd="0" presId="urn:microsoft.com/office/officeart/2005/8/layout/hierarchy1"/>
    <dgm:cxn modelId="{0EBF105A-07D7-4316-9D6F-0085FBE654BE}" type="presOf" srcId="{842B0EBA-0F57-4C6D-92F2-EC190CBCB5C0}" destId="{78FE117E-02DC-4317-A350-501CED881508}" srcOrd="0" destOrd="0" presId="urn:microsoft.com/office/officeart/2005/8/layout/hierarchy1"/>
    <dgm:cxn modelId="{B5DDF292-920D-4501-AB2C-5480C08CAC9E}" type="presOf" srcId="{69DA604B-6D94-4A2E-BD7B-CAEFC9589B00}" destId="{0AE045EE-5D14-42BE-A17F-D1F7CACF7A3B}" srcOrd="0" destOrd="0" presId="urn:microsoft.com/office/officeart/2005/8/layout/hierarchy1"/>
    <dgm:cxn modelId="{B1E61FAB-C6A1-4E77-B155-B15C37CDA49E}" type="presOf" srcId="{0772F2DE-BA3E-4E3A-9A37-9AD686EF3ED0}" destId="{13A8E446-0631-42D4-BECC-BAEBF09AFFC8}" srcOrd="0" destOrd="0" presId="urn:microsoft.com/office/officeart/2005/8/layout/hierarchy1"/>
    <dgm:cxn modelId="{560F04C8-96AB-4BB1-9183-93C76C81F111}" type="presOf" srcId="{0477C1B9-5AD9-40A0-B40A-8043FC942E57}" destId="{D0A722D1-E0F3-47F4-BFD0-43639BFBFE1D}" srcOrd="0" destOrd="0" presId="urn:microsoft.com/office/officeart/2005/8/layout/hierarchy1"/>
    <dgm:cxn modelId="{C4F7DFF3-8351-4762-A3EF-D2BAD20D756B}" type="presOf" srcId="{328DA95D-2FBA-4FE5-8812-4F12E24C6871}" destId="{3217A5A6-E019-496C-A949-F00A78D09DE6}" srcOrd="0" destOrd="0" presId="urn:microsoft.com/office/officeart/2005/8/layout/hierarchy1"/>
    <dgm:cxn modelId="{D9142EF6-B42A-48B9-8545-87363F43043E}" srcId="{2C4685E7-7A57-46B6-8DE2-BFBD3C89397D}" destId="{5F921D3F-40B5-439B-AB9B-FE2D1FEDE08B}" srcOrd="1" destOrd="0" parTransId="{328DA95D-2FBA-4FE5-8812-4F12E24C6871}" sibTransId="{3BBD8B26-BE1C-4026-A49D-FEE7D5B1F616}"/>
    <dgm:cxn modelId="{72C1CEF8-39C4-498C-9ACD-CC730BC6E277}" type="presOf" srcId="{A985CBA0-E54A-4BE6-886F-E4C29F259AF4}" destId="{E8138E72-CAE3-4C2D-AB06-B2A2DB94E175}" srcOrd="0" destOrd="0" presId="urn:microsoft.com/office/officeart/2005/8/layout/hierarchy1"/>
    <dgm:cxn modelId="{A56034F9-79B3-4E9E-947E-B0AEB27EB703}" srcId="{A985CBA0-E54A-4BE6-886F-E4C29F259AF4}" destId="{2C4685E7-7A57-46B6-8DE2-BFBD3C89397D}" srcOrd="1" destOrd="0" parTransId="{08A680D4-F165-453D-8409-FD4FC895A96B}" sibTransId="{7AE222CB-54E4-4E70-8A57-34DFDAE3E575}"/>
    <dgm:cxn modelId="{1FA03CFA-3708-4B09-83F0-AE4B4F10E013}" srcId="{842B0EBA-0F57-4C6D-92F2-EC190CBCB5C0}" destId="{A985CBA0-E54A-4BE6-886F-E4C29F259AF4}" srcOrd="0" destOrd="0" parTransId="{83BA05AE-5FD7-4A84-8FC2-9E7080ED2AAD}" sibTransId="{65B89F63-6872-4E70-90ED-E4752D33070C}"/>
    <dgm:cxn modelId="{508097FE-9C2A-4048-805D-1C3E03403662}" type="presOf" srcId="{EEFFB2E2-D130-4DE5-B0B2-CCD997239D53}" destId="{0E91B1CF-5907-4659-A455-DD3FF792E5D4}" srcOrd="0" destOrd="0" presId="urn:microsoft.com/office/officeart/2005/8/layout/hierarchy1"/>
    <dgm:cxn modelId="{0E9828FF-32B7-4696-A6D7-A981D6ABD8E4}" type="presOf" srcId="{37E46A82-018B-4161-BFB1-E8AEF4B2C990}" destId="{C16D036C-B3BA-4209-8FE5-EC52EC92671A}" srcOrd="0" destOrd="0" presId="urn:microsoft.com/office/officeart/2005/8/layout/hierarchy1"/>
    <dgm:cxn modelId="{FC3623A5-7894-4F4B-8F01-84653891DF1D}" type="presParOf" srcId="{78FE117E-02DC-4317-A350-501CED881508}" destId="{5DE61E0D-3055-454C-999D-FED7A0C84E1D}" srcOrd="0" destOrd="0" presId="urn:microsoft.com/office/officeart/2005/8/layout/hierarchy1"/>
    <dgm:cxn modelId="{2B95C375-85EF-4925-9821-7438544D6025}" type="presParOf" srcId="{5DE61E0D-3055-454C-999D-FED7A0C84E1D}" destId="{AD1F1EBA-B81E-4986-8AE6-1605D75BC0B5}" srcOrd="0" destOrd="0" presId="urn:microsoft.com/office/officeart/2005/8/layout/hierarchy1"/>
    <dgm:cxn modelId="{4C1C276E-4FDC-4EED-921E-E3AF84288C06}" type="presParOf" srcId="{AD1F1EBA-B81E-4986-8AE6-1605D75BC0B5}" destId="{56D8BC4A-C8C9-4C93-81C0-9078B38A6C28}" srcOrd="0" destOrd="0" presId="urn:microsoft.com/office/officeart/2005/8/layout/hierarchy1"/>
    <dgm:cxn modelId="{4BC52EED-52C3-41FD-B70A-D05423D71664}" type="presParOf" srcId="{AD1F1EBA-B81E-4986-8AE6-1605D75BC0B5}" destId="{E8138E72-CAE3-4C2D-AB06-B2A2DB94E175}" srcOrd="1" destOrd="0" presId="urn:microsoft.com/office/officeart/2005/8/layout/hierarchy1"/>
    <dgm:cxn modelId="{A5D1121C-A5A4-4F90-A69F-2A4A325C385D}" type="presParOf" srcId="{5DE61E0D-3055-454C-999D-FED7A0C84E1D}" destId="{D7317B94-FFC8-49DA-8914-65F3B7751828}" srcOrd="1" destOrd="0" presId="urn:microsoft.com/office/officeart/2005/8/layout/hierarchy1"/>
    <dgm:cxn modelId="{0F8956FE-D662-40F4-96D0-8432D123EF6E}" type="presParOf" srcId="{D7317B94-FFC8-49DA-8914-65F3B7751828}" destId="{6B96C7F0-67CD-4958-8921-A5AB68BB19E6}" srcOrd="0" destOrd="0" presId="urn:microsoft.com/office/officeart/2005/8/layout/hierarchy1"/>
    <dgm:cxn modelId="{42B56985-07BB-4065-AEFE-405EAF39DE96}" type="presParOf" srcId="{D7317B94-FFC8-49DA-8914-65F3B7751828}" destId="{C9C842D2-7BE6-48ED-BD8A-55378A697368}" srcOrd="1" destOrd="0" presId="urn:microsoft.com/office/officeart/2005/8/layout/hierarchy1"/>
    <dgm:cxn modelId="{72E0AF71-C860-43DC-B916-344BA75BBD1B}" type="presParOf" srcId="{C9C842D2-7BE6-48ED-BD8A-55378A697368}" destId="{681A6471-B6E8-4CFD-85BA-6BD709E2C497}" srcOrd="0" destOrd="0" presId="urn:microsoft.com/office/officeart/2005/8/layout/hierarchy1"/>
    <dgm:cxn modelId="{8B6ECD70-7F35-4826-A59A-A1B2CF0D1A93}" type="presParOf" srcId="{681A6471-B6E8-4CFD-85BA-6BD709E2C497}" destId="{ADEBA54D-1710-4ECA-B2E2-8A487A8F72B9}" srcOrd="0" destOrd="0" presId="urn:microsoft.com/office/officeart/2005/8/layout/hierarchy1"/>
    <dgm:cxn modelId="{EABA1F7D-5F14-48FC-84F7-E27A05AA4422}" type="presParOf" srcId="{681A6471-B6E8-4CFD-85BA-6BD709E2C497}" destId="{18D5F893-7B65-4F87-94C6-9B6730077DFF}" srcOrd="1" destOrd="0" presId="urn:microsoft.com/office/officeart/2005/8/layout/hierarchy1"/>
    <dgm:cxn modelId="{E0AEE759-CA9F-4179-864B-BA9E98CF69C4}" type="presParOf" srcId="{C9C842D2-7BE6-48ED-BD8A-55378A697368}" destId="{27CE906B-A75F-4CD9-A3C3-D66407E7786E}" srcOrd="1" destOrd="0" presId="urn:microsoft.com/office/officeart/2005/8/layout/hierarchy1"/>
    <dgm:cxn modelId="{97F96623-863D-4982-8FD8-5C73DA347B06}" type="presParOf" srcId="{27CE906B-A75F-4CD9-A3C3-D66407E7786E}" destId="{C16D036C-B3BA-4209-8FE5-EC52EC92671A}" srcOrd="0" destOrd="0" presId="urn:microsoft.com/office/officeart/2005/8/layout/hierarchy1"/>
    <dgm:cxn modelId="{94EEEBB0-3C76-4ACA-995B-A51B3C6FCD84}" type="presParOf" srcId="{27CE906B-A75F-4CD9-A3C3-D66407E7786E}" destId="{0CDCD518-ED1A-436A-AFBC-CFC6BB791867}" srcOrd="1" destOrd="0" presId="urn:microsoft.com/office/officeart/2005/8/layout/hierarchy1"/>
    <dgm:cxn modelId="{01FB4959-4F84-41AA-A125-81077555945D}" type="presParOf" srcId="{0CDCD518-ED1A-436A-AFBC-CFC6BB791867}" destId="{2E12FCC9-694B-4647-AC9F-A8D06E007581}" srcOrd="0" destOrd="0" presId="urn:microsoft.com/office/officeart/2005/8/layout/hierarchy1"/>
    <dgm:cxn modelId="{BAD56887-00FE-4116-B8A4-5ADF58DD22D3}" type="presParOf" srcId="{2E12FCC9-694B-4647-AC9F-A8D06E007581}" destId="{EE2EAD5F-5990-4DE9-8EFD-4322853D55B6}" srcOrd="0" destOrd="0" presId="urn:microsoft.com/office/officeart/2005/8/layout/hierarchy1"/>
    <dgm:cxn modelId="{DAFA505C-E0CF-43F1-AF0E-05C0DF38504C}" type="presParOf" srcId="{2E12FCC9-694B-4647-AC9F-A8D06E007581}" destId="{13A8E446-0631-42D4-BECC-BAEBF09AFFC8}" srcOrd="1" destOrd="0" presId="urn:microsoft.com/office/officeart/2005/8/layout/hierarchy1"/>
    <dgm:cxn modelId="{F39BC66F-DBCC-448A-B4CA-F2BAF38A3E3C}" type="presParOf" srcId="{0CDCD518-ED1A-436A-AFBC-CFC6BB791867}" destId="{DA1CBEE3-3A70-4534-A1C6-D4BAC3489F2E}" srcOrd="1" destOrd="0" presId="urn:microsoft.com/office/officeart/2005/8/layout/hierarchy1"/>
    <dgm:cxn modelId="{551BF47F-DACE-4F6E-855A-0F492F4E2A23}" type="presParOf" srcId="{27CE906B-A75F-4CD9-A3C3-D66407E7786E}" destId="{D0A722D1-E0F3-47F4-BFD0-43639BFBFE1D}" srcOrd="2" destOrd="0" presId="urn:microsoft.com/office/officeart/2005/8/layout/hierarchy1"/>
    <dgm:cxn modelId="{2881F7E7-0ED3-4363-AA4B-264219A5E39E}" type="presParOf" srcId="{27CE906B-A75F-4CD9-A3C3-D66407E7786E}" destId="{565D273B-3EE0-4AE1-99C7-529D3DA8057D}" srcOrd="3" destOrd="0" presId="urn:microsoft.com/office/officeart/2005/8/layout/hierarchy1"/>
    <dgm:cxn modelId="{19947E23-11C1-4B1E-8674-A55EF5499B11}" type="presParOf" srcId="{565D273B-3EE0-4AE1-99C7-529D3DA8057D}" destId="{35F9F8DE-6A5F-4C03-8BA7-7D4DE14E0880}" srcOrd="0" destOrd="0" presId="urn:microsoft.com/office/officeart/2005/8/layout/hierarchy1"/>
    <dgm:cxn modelId="{CDEDEC8E-AFC3-4DB1-B2DF-A17DDE9D9582}" type="presParOf" srcId="{35F9F8DE-6A5F-4C03-8BA7-7D4DE14E0880}" destId="{22502F88-49D9-4995-8DD9-3D2F10EB33A1}" srcOrd="0" destOrd="0" presId="urn:microsoft.com/office/officeart/2005/8/layout/hierarchy1"/>
    <dgm:cxn modelId="{AD1E4A1E-FD9F-48A9-ACE8-2FC334B9487E}" type="presParOf" srcId="{35F9F8DE-6A5F-4C03-8BA7-7D4DE14E0880}" destId="{22E61DD5-6242-4875-A54E-6F7E63B07C86}" srcOrd="1" destOrd="0" presId="urn:microsoft.com/office/officeart/2005/8/layout/hierarchy1"/>
    <dgm:cxn modelId="{3240BED6-CEAF-4433-8E55-2E4C562D3460}" type="presParOf" srcId="{565D273B-3EE0-4AE1-99C7-529D3DA8057D}" destId="{5F945B78-B8B9-45BC-86AD-F6B784E8FF24}" srcOrd="1" destOrd="0" presId="urn:microsoft.com/office/officeart/2005/8/layout/hierarchy1"/>
    <dgm:cxn modelId="{1AD610A5-FEFC-482D-8A28-43353CDE86D4}" type="presParOf" srcId="{D7317B94-FFC8-49DA-8914-65F3B7751828}" destId="{A48369F0-DD47-4F4D-B397-5670079C0866}" srcOrd="2" destOrd="0" presId="urn:microsoft.com/office/officeart/2005/8/layout/hierarchy1"/>
    <dgm:cxn modelId="{52FADA83-8C62-45BA-8A6C-DD875EABE632}" type="presParOf" srcId="{D7317B94-FFC8-49DA-8914-65F3B7751828}" destId="{1F6FC863-A7EE-45B7-A3F1-6CC3B0F5712B}" srcOrd="3" destOrd="0" presId="urn:microsoft.com/office/officeart/2005/8/layout/hierarchy1"/>
    <dgm:cxn modelId="{6716B231-099F-4E3E-89C6-4767C56576FB}" type="presParOf" srcId="{1F6FC863-A7EE-45B7-A3F1-6CC3B0F5712B}" destId="{54EE10B9-9ACC-4FD8-B640-C54DFA18B25D}" srcOrd="0" destOrd="0" presId="urn:microsoft.com/office/officeart/2005/8/layout/hierarchy1"/>
    <dgm:cxn modelId="{59F0AE3F-FE2D-47F8-9990-815D398DC3B7}" type="presParOf" srcId="{54EE10B9-9ACC-4FD8-B640-C54DFA18B25D}" destId="{12DCC076-9F04-4834-A220-8EA52F369FF8}" srcOrd="0" destOrd="0" presId="urn:microsoft.com/office/officeart/2005/8/layout/hierarchy1"/>
    <dgm:cxn modelId="{99276BDC-CC9B-4A44-9737-CA788320AED8}" type="presParOf" srcId="{54EE10B9-9ACC-4FD8-B640-C54DFA18B25D}" destId="{71B7AC1C-0D86-47D6-A579-2DE3998AB5C8}" srcOrd="1" destOrd="0" presId="urn:microsoft.com/office/officeart/2005/8/layout/hierarchy1"/>
    <dgm:cxn modelId="{BABC0969-7D6D-467A-B104-0DE2F5BF149E}" type="presParOf" srcId="{1F6FC863-A7EE-45B7-A3F1-6CC3B0F5712B}" destId="{E4AC8F8D-07F8-42A5-8A6E-E3DFCB6B464E}" srcOrd="1" destOrd="0" presId="urn:microsoft.com/office/officeart/2005/8/layout/hierarchy1"/>
    <dgm:cxn modelId="{BB25F9D6-C803-4F27-AE8B-FF843880CE22}" type="presParOf" srcId="{E4AC8F8D-07F8-42A5-8A6E-E3DFCB6B464E}" destId="{0AE045EE-5D14-42BE-A17F-D1F7CACF7A3B}" srcOrd="0" destOrd="0" presId="urn:microsoft.com/office/officeart/2005/8/layout/hierarchy1"/>
    <dgm:cxn modelId="{B063E16B-F6FC-4FE9-B621-9C911C1DC3A6}" type="presParOf" srcId="{E4AC8F8D-07F8-42A5-8A6E-E3DFCB6B464E}" destId="{B897AF56-881D-4CC9-9731-947B44296951}" srcOrd="1" destOrd="0" presId="urn:microsoft.com/office/officeart/2005/8/layout/hierarchy1"/>
    <dgm:cxn modelId="{E67409DB-3530-49D9-BC0F-C6D7FF7BC7ED}" type="presParOf" srcId="{B897AF56-881D-4CC9-9731-947B44296951}" destId="{6824FD33-4851-4723-8EE2-15C4F7036204}" srcOrd="0" destOrd="0" presId="urn:microsoft.com/office/officeart/2005/8/layout/hierarchy1"/>
    <dgm:cxn modelId="{07C44037-EFE5-4449-85C5-53FF510BA753}" type="presParOf" srcId="{6824FD33-4851-4723-8EE2-15C4F7036204}" destId="{570A60B3-1A79-4BC4-914F-C1517F524D4F}" srcOrd="0" destOrd="0" presId="urn:microsoft.com/office/officeart/2005/8/layout/hierarchy1"/>
    <dgm:cxn modelId="{F52C52DC-7F32-4062-A4B7-94AC75010013}" type="presParOf" srcId="{6824FD33-4851-4723-8EE2-15C4F7036204}" destId="{0E91B1CF-5907-4659-A455-DD3FF792E5D4}" srcOrd="1" destOrd="0" presId="urn:microsoft.com/office/officeart/2005/8/layout/hierarchy1"/>
    <dgm:cxn modelId="{DDCC588A-9217-4B6D-8161-51D5D497BEBA}" type="presParOf" srcId="{B897AF56-881D-4CC9-9731-947B44296951}" destId="{6E73870E-EEAF-4BAB-97AC-481783F0465E}" srcOrd="1" destOrd="0" presId="urn:microsoft.com/office/officeart/2005/8/layout/hierarchy1"/>
    <dgm:cxn modelId="{5FBDA505-3169-4D0E-BA29-9A25E00D58D4}" type="presParOf" srcId="{E4AC8F8D-07F8-42A5-8A6E-E3DFCB6B464E}" destId="{3217A5A6-E019-496C-A949-F00A78D09DE6}" srcOrd="2" destOrd="0" presId="urn:microsoft.com/office/officeart/2005/8/layout/hierarchy1"/>
    <dgm:cxn modelId="{3B59DF2C-9A5C-4C98-A50A-CC52ABBDBCB5}" type="presParOf" srcId="{E4AC8F8D-07F8-42A5-8A6E-E3DFCB6B464E}" destId="{CDB55771-61AB-4CCC-A822-24EA2DEEFF0D}" srcOrd="3" destOrd="0" presId="urn:microsoft.com/office/officeart/2005/8/layout/hierarchy1"/>
    <dgm:cxn modelId="{6DC791BD-3DAB-4F7D-B0DF-D87C4B88ED4C}" type="presParOf" srcId="{CDB55771-61AB-4CCC-A822-24EA2DEEFF0D}" destId="{32772AE0-E22D-4B61-8217-168813CB8EDC}" srcOrd="0" destOrd="0" presId="urn:microsoft.com/office/officeart/2005/8/layout/hierarchy1"/>
    <dgm:cxn modelId="{3A128B15-CCBC-4854-BC04-AC9AD14A333C}" type="presParOf" srcId="{32772AE0-E22D-4B61-8217-168813CB8EDC}" destId="{87559F1D-298A-42AF-BA3B-851B304E65B2}" srcOrd="0" destOrd="0" presId="urn:microsoft.com/office/officeart/2005/8/layout/hierarchy1"/>
    <dgm:cxn modelId="{8C8A6460-E9C8-4718-AA24-67717E949951}" type="presParOf" srcId="{32772AE0-E22D-4B61-8217-168813CB8EDC}" destId="{0407370A-613E-45D1-A0E6-CE0A768A7A63}" srcOrd="1" destOrd="0" presId="urn:microsoft.com/office/officeart/2005/8/layout/hierarchy1"/>
    <dgm:cxn modelId="{8AC1062B-8D1C-4DEC-BF19-60A5A0A9BCC6}" type="presParOf" srcId="{CDB55771-61AB-4CCC-A822-24EA2DEEFF0D}" destId="{DF09F40F-EFDC-4B9B-8F76-5F9B4339CC5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1888B0-56ED-48B7-B1B9-9DDFDF9217D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401EE2D-5C4F-4DB9-AE75-A487719FC827}">
      <dgm:prSet phldrT="[Text]"/>
      <dgm:spPr/>
      <dgm:t>
        <a:bodyPr/>
        <a:lstStyle/>
        <a:p>
          <a:pPr rtl="1"/>
          <a:r>
            <a:rPr lang="en-US" dirty="0"/>
            <a:t>Default</a:t>
          </a:r>
          <a:endParaRPr lang="he-IL" dirty="0"/>
        </a:p>
      </dgm:t>
    </dgm:pt>
    <dgm:pt modelId="{E94E6CE0-A86E-49F7-9FAC-3B10AD221CE4}" type="parTrans" cxnId="{72A163AB-496A-4BCC-BD83-E2F3E4933793}">
      <dgm:prSet/>
      <dgm:spPr/>
      <dgm:t>
        <a:bodyPr/>
        <a:lstStyle/>
        <a:p>
          <a:pPr rtl="1"/>
          <a:endParaRPr lang="he-IL"/>
        </a:p>
      </dgm:t>
    </dgm:pt>
    <dgm:pt modelId="{E8178978-9F78-4722-B84B-EA858421ADFF}" type="sibTrans" cxnId="{72A163AB-496A-4BCC-BD83-E2F3E4933793}">
      <dgm:prSet/>
      <dgm:spPr/>
      <dgm:t>
        <a:bodyPr/>
        <a:lstStyle/>
        <a:p>
          <a:pPr rtl="1"/>
          <a:endParaRPr lang="he-IL"/>
        </a:p>
      </dgm:t>
    </dgm:pt>
    <dgm:pt modelId="{158A4E6C-388D-43B1-8FA2-8E4ED3DA49CC}">
      <dgm:prSet phldrT="[Text]"/>
      <dgm:spPr/>
      <dgm:t>
        <a:bodyPr/>
        <a:lstStyle/>
        <a:p>
          <a:pPr rtl="1"/>
          <a:r>
            <a:rPr lang="en-US" dirty="0"/>
            <a:t>you </a:t>
          </a:r>
          <a:r>
            <a:rPr lang="en-US" u="sng" dirty="0"/>
            <a:t>can’t</a:t>
          </a:r>
          <a:r>
            <a:rPr lang="en-US" dirty="0"/>
            <a:t> make another </a:t>
          </a:r>
          <a:br>
            <a:rPr lang="en-US" dirty="0"/>
          </a:br>
          <a:r>
            <a:rPr lang="he-IL" dirty="0"/>
            <a:t>שליח</a:t>
          </a:r>
        </a:p>
      </dgm:t>
    </dgm:pt>
    <dgm:pt modelId="{FBA228F5-02E5-4AE9-84BE-93C225BC8F48}" type="parTrans" cxnId="{ED2BB572-0CFB-4A1B-B5A8-F747692F1527}">
      <dgm:prSet/>
      <dgm:spPr/>
      <dgm:t>
        <a:bodyPr/>
        <a:lstStyle/>
        <a:p>
          <a:pPr rtl="1"/>
          <a:endParaRPr lang="he-IL"/>
        </a:p>
      </dgm:t>
    </dgm:pt>
    <dgm:pt modelId="{A2B86E5C-3001-4708-B56B-A01E9D5EF7AE}" type="sibTrans" cxnId="{ED2BB572-0CFB-4A1B-B5A8-F747692F1527}">
      <dgm:prSet/>
      <dgm:spPr/>
      <dgm:t>
        <a:bodyPr/>
        <a:lstStyle/>
        <a:p>
          <a:pPr rtl="1"/>
          <a:endParaRPr lang="he-IL"/>
        </a:p>
      </dgm:t>
    </dgm:pt>
    <dgm:pt modelId="{8265FFF7-59F1-4C97-ACA3-72D624A4A488}">
      <dgm:prSet phldrT="[Text]"/>
      <dgm:spPr/>
      <dgm:t>
        <a:bodyPr/>
        <a:lstStyle/>
        <a:p>
          <a:pPr rtl="1"/>
          <a:r>
            <a:rPr lang="en-US" dirty="0"/>
            <a:t>you can make another </a:t>
          </a:r>
          <a:br>
            <a:rPr lang="en-US" dirty="0"/>
          </a:br>
          <a:r>
            <a:rPr lang="he-IL" dirty="0"/>
            <a:t>שליח</a:t>
          </a:r>
        </a:p>
      </dgm:t>
    </dgm:pt>
    <dgm:pt modelId="{ABB32151-2A23-41F6-8173-EF9465C53BD3}" type="parTrans" cxnId="{B242829A-DC91-484C-B1B1-9758FF138D75}">
      <dgm:prSet/>
      <dgm:spPr/>
      <dgm:t>
        <a:bodyPr/>
        <a:lstStyle/>
        <a:p>
          <a:pPr rtl="1"/>
          <a:endParaRPr lang="he-IL"/>
        </a:p>
      </dgm:t>
    </dgm:pt>
    <dgm:pt modelId="{B8E1C22B-2F96-4B1A-AF5F-4A8DB3928534}" type="sibTrans" cxnId="{B242829A-DC91-484C-B1B1-9758FF138D75}">
      <dgm:prSet/>
      <dgm:spPr/>
      <dgm:t>
        <a:bodyPr/>
        <a:lstStyle/>
        <a:p>
          <a:pPr rtl="1"/>
          <a:endParaRPr lang="he-IL"/>
        </a:p>
      </dgm:t>
    </dgm:pt>
    <dgm:pt modelId="{5ED68288-972F-4D57-B000-F9E43CFC4C9A}">
      <dgm:prSet phldrT="[Text]"/>
      <dgm:spPr/>
      <dgm:t>
        <a:bodyPr/>
        <a:lstStyle/>
        <a:p>
          <a:pPr rtl="1"/>
          <a:r>
            <a:rPr lang="he-IL" dirty="0"/>
            <a:t>בעלים מקפידים</a:t>
          </a:r>
          <a:br>
            <a:rPr lang="en-US" dirty="0"/>
          </a:br>
          <a:r>
            <a:rPr lang="en-US" dirty="0"/>
            <a:t>then you can’t</a:t>
          </a:r>
          <a:endParaRPr lang="he-IL" dirty="0"/>
        </a:p>
      </dgm:t>
    </dgm:pt>
    <dgm:pt modelId="{5CB44958-779F-4227-9F85-6D79170D3147}" type="parTrans" cxnId="{0CC0EC40-87F7-42B7-9B7F-04C4A2596DC1}">
      <dgm:prSet/>
      <dgm:spPr/>
      <dgm:t>
        <a:bodyPr/>
        <a:lstStyle/>
        <a:p>
          <a:pPr rtl="1"/>
          <a:endParaRPr lang="he-IL"/>
        </a:p>
      </dgm:t>
    </dgm:pt>
    <dgm:pt modelId="{4E643B95-28A6-4332-8184-079327950483}" type="sibTrans" cxnId="{0CC0EC40-87F7-42B7-9B7F-04C4A2596DC1}">
      <dgm:prSet/>
      <dgm:spPr/>
      <dgm:t>
        <a:bodyPr/>
        <a:lstStyle/>
        <a:p>
          <a:pPr rtl="1"/>
          <a:endParaRPr lang="he-IL"/>
        </a:p>
      </dgm:t>
    </dgm:pt>
    <dgm:pt modelId="{3AA7FDEA-F3ED-4DAB-83FD-8BFA4AB033E5}">
      <dgm:prSet phldrT="[Text]"/>
      <dgm:spPr/>
      <dgm:t>
        <a:bodyPr/>
        <a:lstStyle/>
        <a:p>
          <a:pPr rtl="1"/>
          <a:r>
            <a:rPr lang="en-US" dirty="0"/>
            <a:t>Under certain circumstances you can</a:t>
          </a:r>
          <a:endParaRPr lang="he-IL" dirty="0"/>
        </a:p>
      </dgm:t>
    </dgm:pt>
    <dgm:pt modelId="{A2044073-75C7-41E2-9C98-096A9C380C81}" type="parTrans" cxnId="{3C4BF842-A9E3-45FF-8606-AF43116FF846}">
      <dgm:prSet/>
      <dgm:spPr/>
      <dgm:t>
        <a:bodyPr/>
        <a:lstStyle/>
        <a:p>
          <a:pPr rtl="1"/>
          <a:endParaRPr lang="he-IL"/>
        </a:p>
      </dgm:t>
    </dgm:pt>
    <dgm:pt modelId="{0A0D1758-5CBC-4F25-BAA8-6D20E7B3D19B}" type="sibTrans" cxnId="{3C4BF842-A9E3-45FF-8606-AF43116FF846}">
      <dgm:prSet/>
      <dgm:spPr/>
      <dgm:t>
        <a:bodyPr/>
        <a:lstStyle/>
        <a:p>
          <a:pPr rtl="1"/>
          <a:endParaRPr lang="he-IL"/>
        </a:p>
      </dgm:t>
    </dgm:pt>
    <dgm:pt modelId="{07720E68-B755-4048-9F1B-44415082219B}" type="pres">
      <dgm:prSet presAssocID="{1E1888B0-56ED-48B7-B1B9-9DDFDF9217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52822EF-4A82-4653-9A6F-388EC156A9E9}" type="pres">
      <dgm:prSet presAssocID="{E401EE2D-5C4F-4DB9-AE75-A487719FC827}" presName="hierRoot1" presStyleCnt="0"/>
      <dgm:spPr/>
    </dgm:pt>
    <dgm:pt modelId="{9E34798B-9372-429F-9978-E13F6D98E353}" type="pres">
      <dgm:prSet presAssocID="{E401EE2D-5C4F-4DB9-AE75-A487719FC827}" presName="composite" presStyleCnt="0"/>
      <dgm:spPr/>
    </dgm:pt>
    <dgm:pt modelId="{5668C2DE-A23A-4CB2-9975-0771937B9967}" type="pres">
      <dgm:prSet presAssocID="{E401EE2D-5C4F-4DB9-AE75-A487719FC827}" presName="background" presStyleLbl="node0" presStyleIdx="0" presStyleCnt="1"/>
      <dgm:spPr/>
    </dgm:pt>
    <dgm:pt modelId="{1F19727F-6ADA-4E23-ADD7-AFA27EAAB262}" type="pres">
      <dgm:prSet presAssocID="{E401EE2D-5C4F-4DB9-AE75-A487719FC827}" presName="text" presStyleLbl="fgAcc0" presStyleIdx="0" presStyleCnt="1">
        <dgm:presLayoutVars>
          <dgm:chPref val="3"/>
        </dgm:presLayoutVars>
      </dgm:prSet>
      <dgm:spPr/>
    </dgm:pt>
    <dgm:pt modelId="{98C6CB6B-D7D7-4CF6-9C10-1ABBF711DC98}" type="pres">
      <dgm:prSet presAssocID="{E401EE2D-5C4F-4DB9-AE75-A487719FC827}" presName="hierChild2" presStyleCnt="0"/>
      <dgm:spPr/>
    </dgm:pt>
    <dgm:pt modelId="{B9CC2A82-F08F-42F1-A972-620582A1965A}" type="pres">
      <dgm:prSet presAssocID="{ABB32151-2A23-41F6-8173-EF9465C53BD3}" presName="Name10" presStyleLbl="parChTrans1D2" presStyleIdx="0" presStyleCnt="2"/>
      <dgm:spPr/>
    </dgm:pt>
    <dgm:pt modelId="{27946B94-D98B-48FE-A82C-8F472BD81962}" type="pres">
      <dgm:prSet presAssocID="{8265FFF7-59F1-4C97-ACA3-72D624A4A488}" presName="hierRoot2" presStyleCnt="0"/>
      <dgm:spPr/>
    </dgm:pt>
    <dgm:pt modelId="{A64AE7B4-04FA-4347-844E-56570BD67C69}" type="pres">
      <dgm:prSet presAssocID="{8265FFF7-59F1-4C97-ACA3-72D624A4A488}" presName="composite2" presStyleCnt="0"/>
      <dgm:spPr/>
    </dgm:pt>
    <dgm:pt modelId="{A2F50A5E-4B64-4987-B407-06DA8BB77C61}" type="pres">
      <dgm:prSet presAssocID="{8265FFF7-59F1-4C97-ACA3-72D624A4A488}" presName="background2" presStyleLbl="node2" presStyleIdx="0" presStyleCnt="2"/>
      <dgm:spPr/>
    </dgm:pt>
    <dgm:pt modelId="{D57920E3-D3DE-4CE5-8BC6-1C638FC19CBF}" type="pres">
      <dgm:prSet presAssocID="{8265FFF7-59F1-4C97-ACA3-72D624A4A488}" presName="text2" presStyleLbl="fgAcc2" presStyleIdx="0" presStyleCnt="2">
        <dgm:presLayoutVars>
          <dgm:chPref val="3"/>
        </dgm:presLayoutVars>
      </dgm:prSet>
      <dgm:spPr/>
    </dgm:pt>
    <dgm:pt modelId="{5C09BA62-60FE-47B0-9A6B-34F689834F3C}" type="pres">
      <dgm:prSet presAssocID="{8265FFF7-59F1-4C97-ACA3-72D624A4A488}" presName="hierChild3" presStyleCnt="0"/>
      <dgm:spPr/>
    </dgm:pt>
    <dgm:pt modelId="{3FD6440E-541B-4462-B5DC-00AF1C292175}" type="pres">
      <dgm:prSet presAssocID="{5CB44958-779F-4227-9F85-6D79170D3147}" presName="Name17" presStyleLbl="parChTrans1D3" presStyleIdx="0" presStyleCnt="2"/>
      <dgm:spPr/>
    </dgm:pt>
    <dgm:pt modelId="{CD1F6703-AE1C-4B99-8F3D-8C19DE589C4B}" type="pres">
      <dgm:prSet presAssocID="{5ED68288-972F-4D57-B000-F9E43CFC4C9A}" presName="hierRoot3" presStyleCnt="0"/>
      <dgm:spPr/>
    </dgm:pt>
    <dgm:pt modelId="{A64799F7-C476-4691-A2D3-1F21D0E49ACD}" type="pres">
      <dgm:prSet presAssocID="{5ED68288-972F-4D57-B000-F9E43CFC4C9A}" presName="composite3" presStyleCnt="0"/>
      <dgm:spPr/>
    </dgm:pt>
    <dgm:pt modelId="{6E55A83C-5A0C-4137-AEDE-FE65E15FC6D6}" type="pres">
      <dgm:prSet presAssocID="{5ED68288-972F-4D57-B000-F9E43CFC4C9A}" presName="background3" presStyleLbl="node3" presStyleIdx="0" presStyleCnt="2"/>
      <dgm:spPr/>
    </dgm:pt>
    <dgm:pt modelId="{A83BBB6A-4050-4F53-AF83-CC7600BCAFBF}" type="pres">
      <dgm:prSet presAssocID="{5ED68288-972F-4D57-B000-F9E43CFC4C9A}" presName="text3" presStyleLbl="fgAcc3" presStyleIdx="0" presStyleCnt="2">
        <dgm:presLayoutVars>
          <dgm:chPref val="3"/>
        </dgm:presLayoutVars>
      </dgm:prSet>
      <dgm:spPr/>
    </dgm:pt>
    <dgm:pt modelId="{3945F3C1-5F36-49AA-B666-EBC097DF28E0}" type="pres">
      <dgm:prSet presAssocID="{5ED68288-972F-4D57-B000-F9E43CFC4C9A}" presName="hierChild4" presStyleCnt="0"/>
      <dgm:spPr/>
    </dgm:pt>
    <dgm:pt modelId="{E0E5BF4E-3FBB-4AE8-AA8E-50F009CEF867}" type="pres">
      <dgm:prSet presAssocID="{FBA228F5-02E5-4AE9-84BE-93C225BC8F48}" presName="Name10" presStyleLbl="parChTrans1D2" presStyleIdx="1" presStyleCnt="2"/>
      <dgm:spPr/>
    </dgm:pt>
    <dgm:pt modelId="{DDCB0F83-8DFA-4D04-A3DA-F36BA912DCE1}" type="pres">
      <dgm:prSet presAssocID="{158A4E6C-388D-43B1-8FA2-8E4ED3DA49CC}" presName="hierRoot2" presStyleCnt="0"/>
      <dgm:spPr/>
    </dgm:pt>
    <dgm:pt modelId="{A1A95EE5-FA3F-4EA8-A8A1-9896827B02D2}" type="pres">
      <dgm:prSet presAssocID="{158A4E6C-388D-43B1-8FA2-8E4ED3DA49CC}" presName="composite2" presStyleCnt="0"/>
      <dgm:spPr/>
    </dgm:pt>
    <dgm:pt modelId="{836171C0-1855-4129-962E-E0CCE4801D8E}" type="pres">
      <dgm:prSet presAssocID="{158A4E6C-388D-43B1-8FA2-8E4ED3DA49CC}" presName="background2" presStyleLbl="node2" presStyleIdx="1" presStyleCnt="2"/>
      <dgm:spPr/>
    </dgm:pt>
    <dgm:pt modelId="{D32C0566-B77E-40A1-BA43-7EE1FBB91199}" type="pres">
      <dgm:prSet presAssocID="{158A4E6C-388D-43B1-8FA2-8E4ED3DA49CC}" presName="text2" presStyleLbl="fgAcc2" presStyleIdx="1" presStyleCnt="2">
        <dgm:presLayoutVars>
          <dgm:chPref val="3"/>
        </dgm:presLayoutVars>
      </dgm:prSet>
      <dgm:spPr/>
    </dgm:pt>
    <dgm:pt modelId="{F1C864ED-0FD4-46C5-8704-555BA0DE32FC}" type="pres">
      <dgm:prSet presAssocID="{158A4E6C-388D-43B1-8FA2-8E4ED3DA49CC}" presName="hierChild3" presStyleCnt="0"/>
      <dgm:spPr/>
    </dgm:pt>
    <dgm:pt modelId="{8E87B6E4-0522-4CA5-8C1B-329586318AE9}" type="pres">
      <dgm:prSet presAssocID="{A2044073-75C7-41E2-9C98-096A9C380C81}" presName="Name17" presStyleLbl="parChTrans1D3" presStyleIdx="1" presStyleCnt="2"/>
      <dgm:spPr/>
    </dgm:pt>
    <dgm:pt modelId="{4C8B7117-7572-4690-ACFD-D6CF2E8D93C6}" type="pres">
      <dgm:prSet presAssocID="{3AA7FDEA-F3ED-4DAB-83FD-8BFA4AB033E5}" presName="hierRoot3" presStyleCnt="0"/>
      <dgm:spPr/>
    </dgm:pt>
    <dgm:pt modelId="{229EDAEC-0D45-484B-806C-CBBCD0D7C2BC}" type="pres">
      <dgm:prSet presAssocID="{3AA7FDEA-F3ED-4DAB-83FD-8BFA4AB033E5}" presName="composite3" presStyleCnt="0"/>
      <dgm:spPr/>
    </dgm:pt>
    <dgm:pt modelId="{26BB4E5E-288F-4243-9080-55498A583ACA}" type="pres">
      <dgm:prSet presAssocID="{3AA7FDEA-F3ED-4DAB-83FD-8BFA4AB033E5}" presName="background3" presStyleLbl="node3" presStyleIdx="1" presStyleCnt="2"/>
      <dgm:spPr/>
    </dgm:pt>
    <dgm:pt modelId="{FA9B561C-F404-420A-9A8D-D46951A853E9}" type="pres">
      <dgm:prSet presAssocID="{3AA7FDEA-F3ED-4DAB-83FD-8BFA4AB033E5}" presName="text3" presStyleLbl="fgAcc3" presStyleIdx="1" presStyleCnt="2">
        <dgm:presLayoutVars>
          <dgm:chPref val="3"/>
        </dgm:presLayoutVars>
      </dgm:prSet>
      <dgm:spPr/>
    </dgm:pt>
    <dgm:pt modelId="{D0D30F1B-6AF2-496A-99E5-9ADE15CD54B5}" type="pres">
      <dgm:prSet presAssocID="{3AA7FDEA-F3ED-4DAB-83FD-8BFA4AB033E5}" presName="hierChild4" presStyleCnt="0"/>
      <dgm:spPr/>
    </dgm:pt>
  </dgm:ptLst>
  <dgm:cxnLst>
    <dgm:cxn modelId="{893EE210-74D8-4C86-9FD4-4B19723435B8}" type="presOf" srcId="{5ED68288-972F-4D57-B000-F9E43CFC4C9A}" destId="{A83BBB6A-4050-4F53-AF83-CC7600BCAFBF}" srcOrd="0" destOrd="0" presId="urn:microsoft.com/office/officeart/2005/8/layout/hierarchy1"/>
    <dgm:cxn modelId="{E2186634-8FDE-4185-BAB5-310C4E27E129}" type="presOf" srcId="{5CB44958-779F-4227-9F85-6D79170D3147}" destId="{3FD6440E-541B-4462-B5DC-00AF1C292175}" srcOrd="0" destOrd="0" presId="urn:microsoft.com/office/officeart/2005/8/layout/hierarchy1"/>
    <dgm:cxn modelId="{2F1E8937-F266-4F1D-A6A8-0983C600C50C}" type="presOf" srcId="{158A4E6C-388D-43B1-8FA2-8E4ED3DA49CC}" destId="{D32C0566-B77E-40A1-BA43-7EE1FBB91199}" srcOrd="0" destOrd="0" presId="urn:microsoft.com/office/officeart/2005/8/layout/hierarchy1"/>
    <dgm:cxn modelId="{5B66A038-48AE-4C92-A391-A18D29D60DFF}" type="presOf" srcId="{8265FFF7-59F1-4C97-ACA3-72D624A4A488}" destId="{D57920E3-D3DE-4CE5-8BC6-1C638FC19CBF}" srcOrd="0" destOrd="0" presId="urn:microsoft.com/office/officeart/2005/8/layout/hierarchy1"/>
    <dgm:cxn modelId="{0CC0EC40-87F7-42B7-9B7F-04C4A2596DC1}" srcId="{8265FFF7-59F1-4C97-ACA3-72D624A4A488}" destId="{5ED68288-972F-4D57-B000-F9E43CFC4C9A}" srcOrd="0" destOrd="0" parTransId="{5CB44958-779F-4227-9F85-6D79170D3147}" sibTransId="{4E643B95-28A6-4332-8184-079327950483}"/>
    <dgm:cxn modelId="{3C4BF842-A9E3-45FF-8606-AF43116FF846}" srcId="{158A4E6C-388D-43B1-8FA2-8E4ED3DA49CC}" destId="{3AA7FDEA-F3ED-4DAB-83FD-8BFA4AB033E5}" srcOrd="0" destOrd="0" parTransId="{A2044073-75C7-41E2-9C98-096A9C380C81}" sibTransId="{0A0D1758-5CBC-4F25-BAA8-6D20E7B3D19B}"/>
    <dgm:cxn modelId="{611F444A-520A-43F4-8460-F44CB930EB1A}" type="presOf" srcId="{A2044073-75C7-41E2-9C98-096A9C380C81}" destId="{8E87B6E4-0522-4CA5-8C1B-329586318AE9}" srcOrd="0" destOrd="0" presId="urn:microsoft.com/office/officeart/2005/8/layout/hierarchy1"/>
    <dgm:cxn modelId="{ED2BB572-0CFB-4A1B-B5A8-F747692F1527}" srcId="{E401EE2D-5C4F-4DB9-AE75-A487719FC827}" destId="{158A4E6C-388D-43B1-8FA2-8E4ED3DA49CC}" srcOrd="1" destOrd="0" parTransId="{FBA228F5-02E5-4AE9-84BE-93C225BC8F48}" sibTransId="{A2B86E5C-3001-4708-B56B-A01E9D5EF7AE}"/>
    <dgm:cxn modelId="{02D2B254-718E-4BEE-8F6F-DB8FF90AC162}" type="presOf" srcId="{FBA228F5-02E5-4AE9-84BE-93C225BC8F48}" destId="{E0E5BF4E-3FBB-4AE8-AA8E-50F009CEF867}" srcOrd="0" destOrd="0" presId="urn:microsoft.com/office/officeart/2005/8/layout/hierarchy1"/>
    <dgm:cxn modelId="{B242829A-DC91-484C-B1B1-9758FF138D75}" srcId="{E401EE2D-5C4F-4DB9-AE75-A487719FC827}" destId="{8265FFF7-59F1-4C97-ACA3-72D624A4A488}" srcOrd="0" destOrd="0" parTransId="{ABB32151-2A23-41F6-8173-EF9465C53BD3}" sibTransId="{B8E1C22B-2F96-4B1A-AF5F-4A8DB3928534}"/>
    <dgm:cxn modelId="{72A163AB-496A-4BCC-BD83-E2F3E4933793}" srcId="{1E1888B0-56ED-48B7-B1B9-9DDFDF9217D7}" destId="{E401EE2D-5C4F-4DB9-AE75-A487719FC827}" srcOrd="0" destOrd="0" parTransId="{E94E6CE0-A86E-49F7-9FAC-3B10AD221CE4}" sibTransId="{E8178978-9F78-4722-B84B-EA858421ADFF}"/>
    <dgm:cxn modelId="{34E679AB-BBF5-4A92-88A7-56B133FE6F06}" type="presOf" srcId="{1E1888B0-56ED-48B7-B1B9-9DDFDF9217D7}" destId="{07720E68-B755-4048-9F1B-44415082219B}" srcOrd="0" destOrd="0" presId="urn:microsoft.com/office/officeart/2005/8/layout/hierarchy1"/>
    <dgm:cxn modelId="{F85081C3-A70F-41DA-8158-6E2F0462B41E}" type="presOf" srcId="{3AA7FDEA-F3ED-4DAB-83FD-8BFA4AB033E5}" destId="{FA9B561C-F404-420A-9A8D-D46951A853E9}" srcOrd="0" destOrd="0" presId="urn:microsoft.com/office/officeart/2005/8/layout/hierarchy1"/>
    <dgm:cxn modelId="{39EB38E2-97A2-4004-AA6E-EC840587C537}" type="presOf" srcId="{E401EE2D-5C4F-4DB9-AE75-A487719FC827}" destId="{1F19727F-6ADA-4E23-ADD7-AFA27EAAB262}" srcOrd="0" destOrd="0" presId="urn:microsoft.com/office/officeart/2005/8/layout/hierarchy1"/>
    <dgm:cxn modelId="{EC78FCF8-68CF-4E21-9A42-C783E098EDB0}" type="presOf" srcId="{ABB32151-2A23-41F6-8173-EF9465C53BD3}" destId="{B9CC2A82-F08F-42F1-A972-620582A1965A}" srcOrd="0" destOrd="0" presId="urn:microsoft.com/office/officeart/2005/8/layout/hierarchy1"/>
    <dgm:cxn modelId="{2285ADAD-92FA-4869-BAD6-FCC1C6D2E072}" type="presParOf" srcId="{07720E68-B755-4048-9F1B-44415082219B}" destId="{852822EF-4A82-4653-9A6F-388EC156A9E9}" srcOrd="0" destOrd="0" presId="urn:microsoft.com/office/officeart/2005/8/layout/hierarchy1"/>
    <dgm:cxn modelId="{735B00B0-6614-4BEE-A1BD-0166A7EB4759}" type="presParOf" srcId="{852822EF-4A82-4653-9A6F-388EC156A9E9}" destId="{9E34798B-9372-429F-9978-E13F6D98E353}" srcOrd="0" destOrd="0" presId="urn:microsoft.com/office/officeart/2005/8/layout/hierarchy1"/>
    <dgm:cxn modelId="{EB49E654-42CE-4EEE-92F6-A49324CE3F0A}" type="presParOf" srcId="{9E34798B-9372-429F-9978-E13F6D98E353}" destId="{5668C2DE-A23A-4CB2-9975-0771937B9967}" srcOrd="0" destOrd="0" presId="urn:microsoft.com/office/officeart/2005/8/layout/hierarchy1"/>
    <dgm:cxn modelId="{1C209334-4015-45CD-A5E2-23F3507B8DA4}" type="presParOf" srcId="{9E34798B-9372-429F-9978-E13F6D98E353}" destId="{1F19727F-6ADA-4E23-ADD7-AFA27EAAB262}" srcOrd="1" destOrd="0" presId="urn:microsoft.com/office/officeart/2005/8/layout/hierarchy1"/>
    <dgm:cxn modelId="{27B013F4-2229-4C82-BC6D-C7F852391AC9}" type="presParOf" srcId="{852822EF-4A82-4653-9A6F-388EC156A9E9}" destId="{98C6CB6B-D7D7-4CF6-9C10-1ABBF711DC98}" srcOrd="1" destOrd="0" presId="urn:microsoft.com/office/officeart/2005/8/layout/hierarchy1"/>
    <dgm:cxn modelId="{00669BE8-A5DC-4561-B1A3-7E9692C216C3}" type="presParOf" srcId="{98C6CB6B-D7D7-4CF6-9C10-1ABBF711DC98}" destId="{B9CC2A82-F08F-42F1-A972-620582A1965A}" srcOrd="0" destOrd="0" presId="urn:microsoft.com/office/officeart/2005/8/layout/hierarchy1"/>
    <dgm:cxn modelId="{49DD71B3-AEA2-4DE9-AD0D-FCE4FAFD9014}" type="presParOf" srcId="{98C6CB6B-D7D7-4CF6-9C10-1ABBF711DC98}" destId="{27946B94-D98B-48FE-A82C-8F472BD81962}" srcOrd="1" destOrd="0" presId="urn:microsoft.com/office/officeart/2005/8/layout/hierarchy1"/>
    <dgm:cxn modelId="{B820DFB8-E280-4347-9614-E5F24B45FEE0}" type="presParOf" srcId="{27946B94-D98B-48FE-A82C-8F472BD81962}" destId="{A64AE7B4-04FA-4347-844E-56570BD67C69}" srcOrd="0" destOrd="0" presId="urn:microsoft.com/office/officeart/2005/8/layout/hierarchy1"/>
    <dgm:cxn modelId="{2F4FE479-B091-4910-B209-A0846F04024D}" type="presParOf" srcId="{A64AE7B4-04FA-4347-844E-56570BD67C69}" destId="{A2F50A5E-4B64-4987-B407-06DA8BB77C61}" srcOrd="0" destOrd="0" presId="urn:microsoft.com/office/officeart/2005/8/layout/hierarchy1"/>
    <dgm:cxn modelId="{DA1EAFB2-8F26-45E1-BD5E-CAAFCF70ABAC}" type="presParOf" srcId="{A64AE7B4-04FA-4347-844E-56570BD67C69}" destId="{D57920E3-D3DE-4CE5-8BC6-1C638FC19CBF}" srcOrd="1" destOrd="0" presId="urn:microsoft.com/office/officeart/2005/8/layout/hierarchy1"/>
    <dgm:cxn modelId="{2E31D22C-62EF-4FF5-AC58-93E9E5B90FD8}" type="presParOf" srcId="{27946B94-D98B-48FE-A82C-8F472BD81962}" destId="{5C09BA62-60FE-47B0-9A6B-34F689834F3C}" srcOrd="1" destOrd="0" presId="urn:microsoft.com/office/officeart/2005/8/layout/hierarchy1"/>
    <dgm:cxn modelId="{ED30FAE7-73FA-4EE3-9A29-DA24ECE58D15}" type="presParOf" srcId="{5C09BA62-60FE-47B0-9A6B-34F689834F3C}" destId="{3FD6440E-541B-4462-B5DC-00AF1C292175}" srcOrd="0" destOrd="0" presId="urn:microsoft.com/office/officeart/2005/8/layout/hierarchy1"/>
    <dgm:cxn modelId="{E629F212-7F23-422A-BC56-C5A0A7EDA803}" type="presParOf" srcId="{5C09BA62-60FE-47B0-9A6B-34F689834F3C}" destId="{CD1F6703-AE1C-4B99-8F3D-8C19DE589C4B}" srcOrd="1" destOrd="0" presId="urn:microsoft.com/office/officeart/2005/8/layout/hierarchy1"/>
    <dgm:cxn modelId="{4BE5968A-CF5E-48E0-AEA5-47CCBFD7D582}" type="presParOf" srcId="{CD1F6703-AE1C-4B99-8F3D-8C19DE589C4B}" destId="{A64799F7-C476-4691-A2D3-1F21D0E49ACD}" srcOrd="0" destOrd="0" presId="urn:microsoft.com/office/officeart/2005/8/layout/hierarchy1"/>
    <dgm:cxn modelId="{B69A68E1-4A33-4F83-8342-D9FBD3E213A3}" type="presParOf" srcId="{A64799F7-C476-4691-A2D3-1F21D0E49ACD}" destId="{6E55A83C-5A0C-4137-AEDE-FE65E15FC6D6}" srcOrd="0" destOrd="0" presId="urn:microsoft.com/office/officeart/2005/8/layout/hierarchy1"/>
    <dgm:cxn modelId="{7D92A296-1BBB-46CE-AE97-F813294BDA4C}" type="presParOf" srcId="{A64799F7-C476-4691-A2D3-1F21D0E49ACD}" destId="{A83BBB6A-4050-4F53-AF83-CC7600BCAFBF}" srcOrd="1" destOrd="0" presId="urn:microsoft.com/office/officeart/2005/8/layout/hierarchy1"/>
    <dgm:cxn modelId="{E68D3309-ECA5-4555-AEC6-4ECD6E63712B}" type="presParOf" srcId="{CD1F6703-AE1C-4B99-8F3D-8C19DE589C4B}" destId="{3945F3C1-5F36-49AA-B666-EBC097DF28E0}" srcOrd="1" destOrd="0" presId="urn:microsoft.com/office/officeart/2005/8/layout/hierarchy1"/>
    <dgm:cxn modelId="{4A0C9EB6-0B84-4B5A-AA90-859BBB0776F0}" type="presParOf" srcId="{98C6CB6B-D7D7-4CF6-9C10-1ABBF711DC98}" destId="{E0E5BF4E-3FBB-4AE8-AA8E-50F009CEF867}" srcOrd="2" destOrd="0" presId="urn:microsoft.com/office/officeart/2005/8/layout/hierarchy1"/>
    <dgm:cxn modelId="{88D87CC1-CCE0-4A93-A4F9-EC6007340D30}" type="presParOf" srcId="{98C6CB6B-D7D7-4CF6-9C10-1ABBF711DC98}" destId="{DDCB0F83-8DFA-4D04-A3DA-F36BA912DCE1}" srcOrd="3" destOrd="0" presId="urn:microsoft.com/office/officeart/2005/8/layout/hierarchy1"/>
    <dgm:cxn modelId="{EBA6DE19-9FA3-4D32-9F8A-B11B22B99543}" type="presParOf" srcId="{DDCB0F83-8DFA-4D04-A3DA-F36BA912DCE1}" destId="{A1A95EE5-FA3F-4EA8-A8A1-9896827B02D2}" srcOrd="0" destOrd="0" presId="urn:microsoft.com/office/officeart/2005/8/layout/hierarchy1"/>
    <dgm:cxn modelId="{39AD0E94-25F6-4731-AF00-5FB12A1AA274}" type="presParOf" srcId="{A1A95EE5-FA3F-4EA8-A8A1-9896827B02D2}" destId="{836171C0-1855-4129-962E-E0CCE4801D8E}" srcOrd="0" destOrd="0" presId="urn:microsoft.com/office/officeart/2005/8/layout/hierarchy1"/>
    <dgm:cxn modelId="{877054EA-CBD6-4DA5-9A73-78D84B20BBE3}" type="presParOf" srcId="{A1A95EE5-FA3F-4EA8-A8A1-9896827B02D2}" destId="{D32C0566-B77E-40A1-BA43-7EE1FBB91199}" srcOrd="1" destOrd="0" presId="urn:microsoft.com/office/officeart/2005/8/layout/hierarchy1"/>
    <dgm:cxn modelId="{B766A3B4-1136-414C-B30C-B695E8BA4635}" type="presParOf" srcId="{DDCB0F83-8DFA-4D04-A3DA-F36BA912DCE1}" destId="{F1C864ED-0FD4-46C5-8704-555BA0DE32FC}" srcOrd="1" destOrd="0" presId="urn:microsoft.com/office/officeart/2005/8/layout/hierarchy1"/>
    <dgm:cxn modelId="{4A6EF280-EC4D-4F0E-9E56-7590040D21DC}" type="presParOf" srcId="{F1C864ED-0FD4-46C5-8704-555BA0DE32FC}" destId="{8E87B6E4-0522-4CA5-8C1B-329586318AE9}" srcOrd="0" destOrd="0" presId="urn:microsoft.com/office/officeart/2005/8/layout/hierarchy1"/>
    <dgm:cxn modelId="{00C5CBEF-4593-4D70-A2A1-F26A74B98791}" type="presParOf" srcId="{F1C864ED-0FD4-46C5-8704-555BA0DE32FC}" destId="{4C8B7117-7572-4690-ACFD-D6CF2E8D93C6}" srcOrd="1" destOrd="0" presId="urn:microsoft.com/office/officeart/2005/8/layout/hierarchy1"/>
    <dgm:cxn modelId="{14827231-075B-4E0B-A209-F4BD07650078}" type="presParOf" srcId="{4C8B7117-7572-4690-ACFD-D6CF2E8D93C6}" destId="{229EDAEC-0D45-484B-806C-CBBCD0D7C2BC}" srcOrd="0" destOrd="0" presId="urn:microsoft.com/office/officeart/2005/8/layout/hierarchy1"/>
    <dgm:cxn modelId="{0551705F-7540-49D5-BB25-74F4C7460240}" type="presParOf" srcId="{229EDAEC-0D45-484B-806C-CBBCD0D7C2BC}" destId="{26BB4E5E-288F-4243-9080-55498A583ACA}" srcOrd="0" destOrd="0" presId="urn:microsoft.com/office/officeart/2005/8/layout/hierarchy1"/>
    <dgm:cxn modelId="{7361252E-E2A2-4A2B-8A3A-466B7B6AA537}" type="presParOf" srcId="{229EDAEC-0D45-484B-806C-CBBCD0D7C2BC}" destId="{FA9B561C-F404-420A-9A8D-D46951A853E9}" srcOrd="1" destOrd="0" presId="urn:microsoft.com/office/officeart/2005/8/layout/hierarchy1"/>
    <dgm:cxn modelId="{6D6C54CC-2AF2-4F05-A45B-B4817D84E498}" type="presParOf" srcId="{4C8B7117-7572-4690-ACFD-D6CF2E8D93C6}" destId="{D0D30F1B-6AF2-496A-99E5-9ADE15CD54B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1888B0-56ED-48B7-B1B9-9DDFDF9217D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401EE2D-5C4F-4DB9-AE75-A487719FC827}">
      <dgm:prSet phldrT="[Text]"/>
      <dgm:spPr/>
      <dgm:t>
        <a:bodyPr/>
        <a:lstStyle/>
        <a:p>
          <a:pPr rtl="1"/>
          <a:r>
            <a:rPr lang="en-US" dirty="0"/>
            <a:t>Default</a:t>
          </a:r>
          <a:endParaRPr lang="he-IL" dirty="0"/>
        </a:p>
      </dgm:t>
    </dgm:pt>
    <dgm:pt modelId="{E94E6CE0-A86E-49F7-9FAC-3B10AD221CE4}" type="parTrans" cxnId="{72A163AB-496A-4BCC-BD83-E2F3E4933793}">
      <dgm:prSet/>
      <dgm:spPr/>
      <dgm:t>
        <a:bodyPr/>
        <a:lstStyle/>
        <a:p>
          <a:pPr rtl="1"/>
          <a:endParaRPr lang="he-IL"/>
        </a:p>
      </dgm:t>
    </dgm:pt>
    <dgm:pt modelId="{E8178978-9F78-4722-B84B-EA858421ADFF}" type="sibTrans" cxnId="{72A163AB-496A-4BCC-BD83-E2F3E4933793}">
      <dgm:prSet/>
      <dgm:spPr/>
      <dgm:t>
        <a:bodyPr/>
        <a:lstStyle/>
        <a:p>
          <a:pPr rtl="1"/>
          <a:endParaRPr lang="he-IL"/>
        </a:p>
      </dgm:t>
    </dgm:pt>
    <dgm:pt modelId="{158A4E6C-388D-43B1-8FA2-8E4ED3DA49CC}">
      <dgm:prSet phldrT="[Text]"/>
      <dgm:spPr/>
      <dgm:t>
        <a:bodyPr/>
        <a:lstStyle/>
        <a:p>
          <a:pPr rtl="1"/>
          <a:r>
            <a:rPr lang="en-US" dirty="0"/>
            <a:t>you </a:t>
          </a:r>
          <a:r>
            <a:rPr lang="en-US" u="sng" dirty="0"/>
            <a:t>can’t</a:t>
          </a:r>
          <a:r>
            <a:rPr lang="en-US" dirty="0"/>
            <a:t> make another </a:t>
          </a:r>
          <a:br>
            <a:rPr lang="en-US" dirty="0"/>
          </a:br>
          <a:r>
            <a:rPr lang="he-IL" dirty="0"/>
            <a:t>שליח</a:t>
          </a:r>
        </a:p>
      </dgm:t>
    </dgm:pt>
    <dgm:pt modelId="{FBA228F5-02E5-4AE9-84BE-93C225BC8F48}" type="parTrans" cxnId="{ED2BB572-0CFB-4A1B-B5A8-F747692F1527}">
      <dgm:prSet/>
      <dgm:spPr/>
      <dgm:t>
        <a:bodyPr/>
        <a:lstStyle/>
        <a:p>
          <a:pPr rtl="1"/>
          <a:endParaRPr lang="he-IL"/>
        </a:p>
      </dgm:t>
    </dgm:pt>
    <dgm:pt modelId="{A2B86E5C-3001-4708-B56B-A01E9D5EF7AE}" type="sibTrans" cxnId="{ED2BB572-0CFB-4A1B-B5A8-F747692F1527}">
      <dgm:prSet/>
      <dgm:spPr/>
      <dgm:t>
        <a:bodyPr/>
        <a:lstStyle/>
        <a:p>
          <a:pPr rtl="1"/>
          <a:endParaRPr lang="he-IL"/>
        </a:p>
      </dgm:t>
    </dgm:pt>
    <dgm:pt modelId="{8265FFF7-59F1-4C97-ACA3-72D624A4A488}">
      <dgm:prSet phldrT="[Text]"/>
      <dgm:spPr/>
      <dgm:t>
        <a:bodyPr/>
        <a:lstStyle/>
        <a:p>
          <a:pPr rtl="1"/>
          <a:r>
            <a:rPr lang="en-US" dirty="0"/>
            <a:t>you can make another </a:t>
          </a:r>
          <a:br>
            <a:rPr lang="en-US" dirty="0"/>
          </a:br>
          <a:r>
            <a:rPr lang="he-IL" dirty="0"/>
            <a:t>שליח</a:t>
          </a:r>
        </a:p>
      </dgm:t>
    </dgm:pt>
    <dgm:pt modelId="{ABB32151-2A23-41F6-8173-EF9465C53BD3}" type="parTrans" cxnId="{B242829A-DC91-484C-B1B1-9758FF138D75}">
      <dgm:prSet/>
      <dgm:spPr/>
      <dgm:t>
        <a:bodyPr/>
        <a:lstStyle/>
        <a:p>
          <a:pPr rtl="1"/>
          <a:endParaRPr lang="he-IL"/>
        </a:p>
      </dgm:t>
    </dgm:pt>
    <dgm:pt modelId="{B8E1C22B-2F96-4B1A-AF5F-4A8DB3928534}" type="sibTrans" cxnId="{B242829A-DC91-484C-B1B1-9758FF138D75}">
      <dgm:prSet/>
      <dgm:spPr/>
      <dgm:t>
        <a:bodyPr/>
        <a:lstStyle/>
        <a:p>
          <a:pPr rtl="1"/>
          <a:endParaRPr lang="he-IL"/>
        </a:p>
      </dgm:t>
    </dgm:pt>
    <dgm:pt modelId="{5ED68288-972F-4D57-B000-F9E43CFC4C9A}">
      <dgm:prSet phldrT="[Text]"/>
      <dgm:spPr/>
      <dgm:t>
        <a:bodyPr/>
        <a:lstStyle/>
        <a:p>
          <a:pPr rtl="1"/>
          <a:r>
            <a:rPr lang="he-IL" dirty="0"/>
            <a:t>בעלים מקפידים</a:t>
          </a:r>
          <a:br>
            <a:rPr lang="en-US" dirty="0"/>
          </a:br>
          <a:r>
            <a:rPr lang="en-US" dirty="0"/>
            <a:t>then you can’t</a:t>
          </a:r>
          <a:endParaRPr lang="he-IL" dirty="0"/>
        </a:p>
      </dgm:t>
    </dgm:pt>
    <dgm:pt modelId="{5CB44958-779F-4227-9F85-6D79170D3147}" type="parTrans" cxnId="{0CC0EC40-87F7-42B7-9B7F-04C4A2596DC1}">
      <dgm:prSet/>
      <dgm:spPr/>
      <dgm:t>
        <a:bodyPr/>
        <a:lstStyle/>
        <a:p>
          <a:pPr rtl="1"/>
          <a:endParaRPr lang="he-IL"/>
        </a:p>
      </dgm:t>
    </dgm:pt>
    <dgm:pt modelId="{4E643B95-28A6-4332-8184-079327950483}" type="sibTrans" cxnId="{0CC0EC40-87F7-42B7-9B7F-04C4A2596DC1}">
      <dgm:prSet/>
      <dgm:spPr/>
      <dgm:t>
        <a:bodyPr/>
        <a:lstStyle/>
        <a:p>
          <a:pPr rtl="1"/>
          <a:endParaRPr lang="he-IL"/>
        </a:p>
      </dgm:t>
    </dgm:pt>
    <dgm:pt modelId="{3AA7FDEA-F3ED-4DAB-83FD-8BFA4AB033E5}">
      <dgm:prSet phldrT="[Text]"/>
      <dgm:spPr/>
      <dgm:t>
        <a:bodyPr/>
        <a:lstStyle/>
        <a:p>
          <a:pPr rtl="1"/>
          <a:r>
            <a:rPr lang="en-US" dirty="0"/>
            <a:t>Under certain circumstances you can</a:t>
          </a:r>
          <a:endParaRPr lang="he-IL" dirty="0"/>
        </a:p>
      </dgm:t>
    </dgm:pt>
    <dgm:pt modelId="{A2044073-75C7-41E2-9C98-096A9C380C81}" type="parTrans" cxnId="{3C4BF842-A9E3-45FF-8606-AF43116FF846}">
      <dgm:prSet/>
      <dgm:spPr/>
      <dgm:t>
        <a:bodyPr/>
        <a:lstStyle/>
        <a:p>
          <a:pPr rtl="1"/>
          <a:endParaRPr lang="he-IL"/>
        </a:p>
      </dgm:t>
    </dgm:pt>
    <dgm:pt modelId="{0A0D1758-5CBC-4F25-BAA8-6D20E7B3D19B}" type="sibTrans" cxnId="{3C4BF842-A9E3-45FF-8606-AF43116FF846}">
      <dgm:prSet/>
      <dgm:spPr/>
      <dgm:t>
        <a:bodyPr/>
        <a:lstStyle/>
        <a:p>
          <a:pPr rtl="1"/>
          <a:endParaRPr lang="he-IL"/>
        </a:p>
      </dgm:t>
    </dgm:pt>
    <dgm:pt modelId="{1EAF9938-4068-484D-9DB8-DADA78930036}">
      <dgm:prSet phldrT="[Text]"/>
      <dgm:spPr/>
      <dgm:t>
        <a:bodyPr/>
        <a:lstStyle/>
        <a:p>
          <a:pPr rtl="1"/>
          <a:r>
            <a:rPr lang="en-US" dirty="0"/>
            <a:t>Once you can, the second can make a third </a:t>
          </a:r>
          <a:r>
            <a:rPr lang="en-US" dirty="0" err="1"/>
            <a:t>etc</a:t>
          </a:r>
          <a:r>
            <a:rPr lang="en-US" dirty="0"/>
            <a:t>, no pressing circumstances needed</a:t>
          </a:r>
          <a:endParaRPr lang="he-IL" dirty="0"/>
        </a:p>
      </dgm:t>
    </dgm:pt>
    <dgm:pt modelId="{C3A8A128-BC5E-44FE-99FD-0471C35CB89E}" type="parTrans" cxnId="{6A63F5FC-020C-464A-913B-CF85C12C46B0}">
      <dgm:prSet/>
      <dgm:spPr/>
    </dgm:pt>
    <dgm:pt modelId="{B350FFF4-C4AC-4EE5-A257-12F87EE79B20}" type="sibTrans" cxnId="{6A63F5FC-020C-464A-913B-CF85C12C46B0}">
      <dgm:prSet/>
      <dgm:spPr/>
    </dgm:pt>
    <dgm:pt modelId="{5C8597D2-FFE7-469D-9762-11D74F7074D4}">
      <dgm:prSet phldrT="[Text]"/>
      <dgm:spPr/>
      <dgm:t>
        <a:bodyPr/>
        <a:lstStyle/>
        <a:p>
          <a:pPr rtl="1"/>
          <a:r>
            <a:rPr lang="en-US" dirty="0"/>
            <a:t>The special circumstances authorize only 1 reiteration of </a:t>
          </a:r>
          <a:r>
            <a:rPr lang="en-US" dirty="0" err="1"/>
            <a:t>shlichus</a:t>
          </a:r>
          <a:endParaRPr lang="he-IL" dirty="0"/>
        </a:p>
      </dgm:t>
    </dgm:pt>
    <dgm:pt modelId="{6544AACE-E57D-45C3-94D9-0584276D994A}" type="parTrans" cxnId="{D9695F8B-6F8D-4F16-AB08-DF498C890B4B}">
      <dgm:prSet/>
      <dgm:spPr/>
    </dgm:pt>
    <dgm:pt modelId="{C8911B5E-0301-4FFE-B1D9-D2C8FD3FA306}" type="sibTrans" cxnId="{D9695F8B-6F8D-4F16-AB08-DF498C890B4B}">
      <dgm:prSet/>
      <dgm:spPr/>
    </dgm:pt>
    <dgm:pt modelId="{07720E68-B755-4048-9F1B-44415082219B}" type="pres">
      <dgm:prSet presAssocID="{1E1888B0-56ED-48B7-B1B9-9DDFDF9217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52822EF-4A82-4653-9A6F-388EC156A9E9}" type="pres">
      <dgm:prSet presAssocID="{E401EE2D-5C4F-4DB9-AE75-A487719FC827}" presName="hierRoot1" presStyleCnt="0"/>
      <dgm:spPr/>
    </dgm:pt>
    <dgm:pt modelId="{9E34798B-9372-429F-9978-E13F6D98E353}" type="pres">
      <dgm:prSet presAssocID="{E401EE2D-5C4F-4DB9-AE75-A487719FC827}" presName="composite" presStyleCnt="0"/>
      <dgm:spPr/>
    </dgm:pt>
    <dgm:pt modelId="{5668C2DE-A23A-4CB2-9975-0771937B9967}" type="pres">
      <dgm:prSet presAssocID="{E401EE2D-5C4F-4DB9-AE75-A487719FC827}" presName="background" presStyleLbl="node0" presStyleIdx="0" presStyleCnt="1"/>
      <dgm:spPr/>
    </dgm:pt>
    <dgm:pt modelId="{1F19727F-6ADA-4E23-ADD7-AFA27EAAB262}" type="pres">
      <dgm:prSet presAssocID="{E401EE2D-5C4F-4DB9-AE75-A487719FC827}" presName="text" presStyleLbl="fgAcc0" presStyleIdx="0" presStyleCnt="1">
        <dgm:presLayoutVars>
          <dgm:chPref val="3"/>
        </dgm:presLayoutVars>
      </dgm:prSet>
      <dgm:spPr/>
    </dgm:pt>
    <dgm:pt modelId="{98C6CB6B-D7D7-4CF6-9C10-1ABBF711DC98}" type="pres">
      <dgm:prSet presAssocID="{E401EE2D-5C4F-4DB9-AE75-A487719FC827}" presName="hierChild2" presStyleCnt="0"/>
      <dgm:spPr/>
    </dgm:pt>
    <dgm:pt modelId="{B9CC2A82-F08F-42F1-A972-620582A1965A}" type="pres">
      <dgm:prSet presAssocID="{ABB32151-2A23-41F6-8173-EF9465C53BD3}" presName="Name10" presStyleLbl="parChTrans1D2" presStyleIdx="0" presStyleCnt="2"/>
      <dgm:spPr/>
    </dgm:pt>
    <dgm:pt modelId="{27946B94-D98B-48FE-A82C-8F472BD81962}" type="pres">
      <dgm:prSet presAssocID="{8265FFF7-59F1-4C97-ACA3-72D624A4A488}" presName="hierRoot2" presStyleCnt="0"/>
      <dgm:spPr/>
    </dgm:pt>
    <dgm:pt modelId="{A64AE7B4-04FA-4347-844E-56570BD67C69}" type="pres">
      <dgm:prSet presAssocID="{8265FFF7-59F1-4C97-ACA3-72D624A4A488}" presName="composite2" presStyleCnt="0"/>
      <dgm:spPr/>
    </dgm:pt>
    <dgm:pt modelId="{A2F50A5E-4B64-4987-B407-06DA8BB77C61}" type="pres">
      <dgm:prSet presAssocID="{8265FFF7-59F1-4C97-ACA3-72D624A4A488}" presName="background2" presStyleLbl="node2" presStyleIdx="0" presStyleCnt="2"/>
      <dgm:spPr/>
    </dgm:pt>
    <dgm:pt modelId="{D57920E3-D3DE-4CE5-8BC6-1C638FC19CBF}" type="pres">
      <dgm:prSet presAssocID="{8265FFF7-59F1-4C97-ACA3-72D624A4A488}" presName="text2" presStyleLbl="fgAcc2" presStyleIdx="0" presStyleCnt="2">
        <dgm:presLayoutVars>
          <dgm:chPref val="3"/>
        </dgm:presLayoutVars>
      </dgm:prSet>
      <dgm:spPr/>
    </dgm:pt>
    <dgm:pt modelId="{5C09BA62-60FE-47B0-9A6B-34F689834F3C}" type="pres">
      <dgm:prSet presAssocID="{8265FFF7-59F1-4C97-ACA3-72D624A4A488}" presName="hierChild3" presStyleCnt="0"/>
      <dgm:spPr/>
    </dgm:pt>
    <dgm:pt modelId="{3FD6440E-541B-4462-B5DC-00AF1C292175}" type="pres">
      <dgm:prSet presAssocID="{5CB44958-779F-4227-9F85-6D79170D3147}" presName="Name17" presStyleLbl="parChTrans1D3" presStyleIdx="0" presStyleCnt="4"/>
      <dgm:spPr/>
    </dgm:pt>
    <dgm:pt modelId="{CD1F6703-AE1C-4B99-8F3D-8C19DE589C4B}" type="pres">
      <dgm:prSet presAssocID="{5ED68288-972F-4D57-B000-F9E43CFC4C9A}" presName="hierRoot3" presStyleCnt="0"/>
      <dgm:spPr/>
    </dgm:pt>
    <dgm:pt modelId="{A64799F7-C476-4691-A2D3-1F21D0E49ACD}" type="pres">
      <dgm:prSet presAssocID="{5ED68288-972F-4D57-B000-F9E43CFC4C9A}" presName="composite3" presStyleCnt="0"/>
      <dgm:spPr/>
    </dgm:pt>
    <dgm:pt modelId="{6E55A83C-5A0C-4137-AEDE-FE65E15FC6D6}" type="pres">
      <dgm:prSet presAssocID="{5ED68288-972F-4D57-B000-F9E43CFC4C9A}" presName="background3" presStyleLbl="node3" presStyleIdx="0" presStyleCnt="4"/>
      <dgm:spPr/>
    </dgm:pt>
    <dgm:pt modelId="{A83BBB6A-4050-4F53-AF83-CC7600BCAFBF}" type="pres">
      <dgm:prSet presAssocID="{5ED68288-972F-4D57-B000-F9E43CFC4C9A}" presName="text3" presStyleLbl="fgAcc3" presStyleIdx="0" presStyleCnt="4">
        <dgm:presLayoutVars>
          <dgm:chPref val="3"/>
        </dgm:presLayoutVars>
      </dgm:prSet>
      <dgm:spPr/>
    </dgm:pt>
    <dgm:pt modelId="{3945F3C1-5F36-49AA-B666-EBC097DF28E0}" type="pres">
      <dgm:prSet presAssocID="{5ED68288-972F-4D57-B000-F9E43CFC4C9A}" presName="hierChild4" presStyleCnt="0"/>
      <dgm:spPr/>
    </dgm:pt>
    <dgm:pt modelId="{827DA002-7D9D-4F4C-AF69-AD811591BAA5}" type="pres">
      <dgm:prSet presAssocID="{C3A8A128-BC5E-44FE-99FD-0471C35CB89E}" presName="Name17" presStyleLbl="parChTrans1D3" presStyleIdx="1" presStyleCnt="4"/>
      <dgm:spPr/>
    </dgm:pt>
    <dgm:pt modelId="{6B5D41EE-4D2E-4870-AA3D-4DBF75AC6FCF}" type="pres">
      <dgm:prSet presAssocID="{1EAF9938-4068-484D-9DB8-DADA78930036}" presName="hierRoot3" presStyleCnt="0"/>
      <dgm:spPr/>
    </dgm:pt>
    <dgm:pt modelId="{4E37E172-79A1-452D-A59E-7F24D96E956E}" type="pres">
      <dgm:prSet presAssocID="{1EAF9938-4068-484D-9DB8-DADA78930036}" presName="composite3" presStyleCnt="0"/>
      <dgm:spPr/>
    </dgm:pt>
    <dgm:pt modelId="{DA69F9FE-47EC-4B7E-90B1-B5C0935F6E3A}" type="pres">
      <dgm:prSet presAssocID="{1EAF9938-4068-484D-9DB8-DADA78930036}" presName="background3" presStyleLbl="node3" presStyleIdx="1" presStyleCnt="4"/>
      <dgm:spPr/>
    </dgm:pt>
    <dgm:pt modelId="{144D4410-6F38-4F78-88E1-E351DCB94C45}" type="pres">
      <dgm:prSet presAssocID="{1EAF9938-4068-484D-9DB8-DADA78930036}" presName="text3" presStyleLbl="fgAcc3" presStyleIdx="1" presStyleCnt="4">
        <dgm:presLayoutVars>
          <dgm:chPref val="3"/>
        </dgm:presLayoutVars>
      </dgm:prSet>
      <dgm:spPr/>
    </dgm:pt>
    <dgm:pt modelId="{4291D6F6-A9B4-4A04-B8A6-9887949A2F92}" type="pres">
      <dgm:prSet presAssocID="{1EAF9938-4068-484D-9DB8-DADA78930036}" presName="hierChild4" presStyleCnt="0"/>
      <dgm:spPr/>
    </dgm:pt>
    <dgm:pt modelId="{E0E5BF4E-3FBB-4AE8-AA8E-50F009CEF867}" type="pres">
      <dgm:prSet presAssocID="{FBA228F5-02E5-4AE9-84BE-93C225BC8F48}" presName="Name10" presStyleLbl="parChTrans1D2" presStyleIdx="1" presStyleCnt="2"/>
      <dgm:spPr/>
    </dgm:pt>
    <dgm:pt modelId="{DDCB0F83-8DFA-4D04-A3DA-F36BA912DCE1}" type="pres">
      <dgm:prSet presAssocID="{158A4E6C-388D-43B1-8FA2-8E4ED3DA49CC}" presName="hierRoot2" presStyleCnt="0"/>
      <dgm:spPr/>
    </dgm:pt>
    <dgm:pt modelId="{A1A95EE5-FA3F-4EA8-A8A1-9896827B02D2}" type="pres">
      <dgm:prSet presAssocID="{158A4E6C-388D-43B1-8FA2-8E4ED3DA49CC}" presName="composite2" presStyleCnt="0"/>
      <dgm:spPr/>
    </dgm:pt>
    <dgm:pt modelId="{836171C0-1855-4129-962E-E0CCE4801D8E}" type="pres">
      <dgm:prSet presAssocID="{158A4E6C-388D-43B1-8FA2-8E4ED3DA49CC}" presName="background2" presStyleLbl="node2" presStyleIdx="1" presStyleCnt="2"/>
      <dgm:spPr/>
    </dgm:pt>
    <dgm:pt modelId="{D32C0566-B77E-40A1-BA43-7EE1FBB91199}" type="pres">
      <dgm:prSet presAssocID="{158A4E6C-388D-43B1-8FA2-8E4ED3DA49CC}" presName="text2" presStyleLbl="fgAcc2" presStyleIdx="1" presStyleCnt="2">
        <dgm:presLayoutVars>
          <dgm:chPref val="3"/>
        </dgm:presLayoutVars>
      </dgm:prSet>
      <dgm:spPr/>
    </dgm:pt>
    <dgm:pt modelId="{F1C864ED-0FD4-46C5-8704-555BA0DE32FC}" type="pres">
      <dgm:prSet presAssocID="{158A4E6C-388D-43B1-8FA2-8E4ED3DA49CC}" presName="hierChild3" presStyleCnt="0"/>
      <dgm:spPr/>
    </dgm:pt>
    <dgm:pt modelId="{8E87B6E4-0522-4CA5-8C1B-329586318AE9}" type="pres">
      <dgm:prSet presAssocID="{A2044073-75C7-41E2-9C98-096A9C380C81}" presName="Name17" presStyleLbl="parChTrans1D3" presStyleIdx="2" presStyleCnt="4"/>
      <dgm:spPr/>
    </dgm:pt>
    <dgm:pt modelId="{4C8B7117-7572-4690-ACFD-D6CF2E8D93C6}" type="pres">
      <dgm:prSet presAssocID="{3AA7FDEA-F3ED-4DAB-83FD-8BFA4AB033E5}" presName="hierRoot3" presStyleCnt="0"/>
      <dgm:spPr/>
    </dgm:pt>
    <dgm:pt modelId="{229EDAEC-0D45-484B-806C-CBBCD0D7C2BC}" type="pres">
      <dgm:prSet presAssocID="{3AA7FDEA-F3ED-4DAB-83FD-8BFA4AB033E5}" presName="composite3" presStyleCnt="0"/>
      <dgm:spPr/>
    </dgm:pt>
    <dgm:pt modelId="{26BB4E5E-288F-4243-9080-55498A583ACA}" type="pres">
      <dgm:prSet presAssocID="{3AA7FDEA-F3ED-4DAB-83FD-8BFA4AB033E5}" presName="background3" presStyleLbl="node3" presStyleIdx="2" presStyleCnt="4"/>
      <dgm:spPr/>
    </dgm:pt>
    <dgm:pt modelId="{FA9B561C-F404-420A-9A8D-D46951A853E9}" type="pres">
      <dgm:prSet presAssocID="{3AA7FDEA-F3ED-4DAB-83FD-8BFA4AB033E5}" presName="text3" presStyleLbl="fgAcc3" presStyleIdx="2" presStyleCnt="4">
        <dgm:presLayoutVars>
          <dgm:chPref val="3"/>
        </dgm:presLayoutVars>
      </dgm:prSet>
      <dgm:spPr/>
    </dgm:pt>
    <dgm:pt modelId="{D0D30F1B-6AF2-496A-99E5-9ADE15CD54B5}" type="pres">
      <dgm:prSet presAssocID="{3AA7FDEA-F3ED-4DAB-83FD-8BFA4AB033E5}" presName="hierChild4" presStyleCnt="0"/>
      <dgm:spPr/>
    </dgm:pt>
    <dgm:pt modelId="{6BD5A772-465B-422A-BF77-B23F574C4388}" type="pres">
      <dgm:prSet presAssocID="{6544AACE-E57D-45C3-94D9-0584276D994A}" presName="Name17" presStyleLbl="parChTrans1D3" presStyleIdx="3" presStyleCnt="4"/>
      <dgm:spPr/>
    </dgm:pt>
    <dgm:pt modelId="{C9739F40-1C0E-4643-8F69-0B4356422B86}" type="pres">
      <dgm:prSet presAssocID="{5C8597D2-FFE7-469D-9762-11D74F7074D4}" presName="hierRoot3" presStyleCnt="0"/>
      <dgm:spPr/>
    </dgm:pt>
    <dgm:pt modelId="{14D584ED-1FD5-4640-BE39-F590DEF4F5A6}" type="pres">
      <dgm:prSet presAssocID="{5C8597D2-FFE7-469D-9762-11D74F7074D4}" presName="composite3" presStyleCnt="0"/>
      <dgm:spPr/>
    </dgm:pt>
    <dgm:pt modelId="{8C5699E4-9A44-4182-AC85-C83A0CC97CF5}" type="pres">
      <dgm:prSet presAssocID="{5C8597D2-FFE7-469D-9762-11D74F7074D4}" presName="background3" presStyleLbl="node3" presStyleIdx="3" presStyleCnt="4"/>
      <dgm:spPr/>
    </dgm:pt>
    <dgm:pt modelId="{67C46404-63B4-41F2-85D9-A9EB7FF88E02}" type="pres">
      <dgm:prSet presAssocID="{5C8597D2-FFE7-469D-9762-11D74F7074D4}" presName="text3" presStyleLbl="fgAcc3" presStyleIdx="3" presStyleCnt="4">
        <dgm:presLayoutVars>
          <dgm:chPref val="3"/>
        </dgm:presLayoutVars>
      </dgm:prSet>
      <dgm:spPr/>
    </dgm:pt>
    <dgm:pt modelId="{9CB0ED4B-EECB-4F95-A2DF-0F6F5594DE17}" type="pres">
      <dgm:prSet presAssocID="{5C8597D2-FFE7-469D-9762-11D74F7074D4}" presName="hierChild4" presStyleCnt="0"/>
      <dgm:spPr/>
    </dgm:pt>
  </dgm:ptLst>
  <dgm:cxnLst>
    <dgm:cxn modelId="{893EE210-74D8-4C86-9FD4-4B19723435B8}" type="presOf" srcId="{5ED68288-972F-4D57-B000-F9E43CFC4C9A}" destId="{A83BBB6A-4050-4F53-AF83-CC7600BCAFBF}" srcOrd="0" destOrd="0" presId="urn:microsoft.com/office/officeart/2005/8/layout/hierarchy1"/>
    <dgm:cxn modelId="{E2186634-8FDE-4185-BAB5-310C4E27E129}" type="presOf" srcId="{5CB44958-779F-4227-9F85-6D79170D3147}" destId="{3FD6440E-541B-4462-B5DC-00AF1C292175}" srcOrd="0" destOrd="0" presId="urn:microsoft.com/office/officeart/2005/8/layout/hierarchy1"/>
    <dgm:cxn modelId="{2F1E8937-F266-4F1D-A6A8-0983C600C50C}" type="presOf" srcId="{158A4E6C-388D-43B1-8FA2-8E4ED3DA49CC}" destId="{D32C0566-B77E-40A1-BA43-7EE1FBB91199}" srcOrd="0" destOrd="0" presId="urn:microsoft.com/office/officeart/2005/8/layout/hierarchy1"/>
    <dgm:cxn modelId="{5B66A038-48AE-4C92-A391-A18D29D60DFF}" type="presOf" srcId="{8265FFF7-59F1-4C97-ACA3-72D624A4A488}" destId="{D57920E3-D3DE-4CE5-8BC6-1C638FC19CBF}" srcOrd="0" destOrd="0" presId="urn:microsoft.com/office/officeart/2005/8/layout/hierarchy1"/>
    <dgm:cxn modelId="{0CC0EC40-87F7-42B7-9B7F-04C4A2596DC1}" srcId="{8265FFF7-59F1-4C97-ACA3-72D624A4A488}" destId="{5ED68288-972F-4D57-B000-F9E43CFC4C9A}" srcOrd="0" destOrd="0" parTransId="{5CB44958-779F-4227-9F85-6D79170D3147}" sibTransId="{4E643B95-28A6-4332-8184-079327950483}"/>
    <dgm:cxn modelId="{3C4BF842-A9E3-45FF-8606-AF43116FF846}" srcId="{158A4E6C-388D-43B1-8FA2-8E4ED3DA49CC}" destId="{3AA7FDEA-F3ED-4DAB-83FD-8BFA4AB033E5}" srcOrd="0" destOrd="0" parTransId="{A2044073-75C7-41E2-9C98-096A9C380C81}" sibTransId="{0A0D1758-5CBC-4F25-BAA8-6D20E7B3D19B}"/>
    <dgm:cxn modelId="{611F444A-520A-43F4-8460-F44CB930EB1A}" type="presOf" srcId="{A2044073-75C7-41E2-9C98-096A9C380C81}" destId="{8E87B6E4-0522-4CA5-8C1B-329586318AE9}" srcOrd="0" destOrd="0" presId="urn:microsoft.com/office/officeart/2005/8/layout/hierarchy1"/>
    <dgm:cxn modelId="{ED2BB572-0CFB-4A1B-B5A8-F747692F1527}" srcId="{E401EE2D-5C4F-4DB9-AE75-A487719FC827}" destId="{158A4E6C-388D-43B1-8FA2-8E4ED3DA49CC}" srcOrd="1" destOrd="0" parTransId="{FBA228F5-02E5-4AE9-84BE-93C225BC8F48}" sibTransId="{A2B86E5C-3001-4708-B56B-A01E9D5EF7AE}"/>
    <dgm:cxn modelId="{02D2B254-718E-4BEE-8F6F-DB8FF90AC162}" type="presOf" srcId="{FBA228F5-02E5-4AE9-84BE-93C225BC8F48}" destId="{E0E5BF4E-3FBB-4AE8-AA8E-50F009CEF867}" srcOrd="0" destOrd="0" presId="urn:microsoft.com/office/officeart/2005/8/layout/hierarchy1"/>
    <dgm:cxn modelId="{D9695F8B-6F8D-4F16-AB08-DF498C890B4B}" srcId="{158A4E6C-388D-43B1-8FA2-8E4ED3DA49CC}" destId="{5C8597D2-FFE7-469D-9762-11D74F7074D4}" srcOrd="1" destOrd="0" parTransId="{6544AACE-E57D-45C3-94D9-0584276D994A}" sibTransId="{C8911B5E-0301-4FFE-B1D9-D2C8FD3FA306}"/>
    <dgm:cxn modelId="{B242829A-DC91-484C-B1B1-9758FF138D75}" srcId="{E401EE2D-5C4F-4DB9-AE75-A487719FC827}" destId="{8265FFF7-59F1-4C97-ACA3-72D624A4A488}" srcOrd="0" destOrd="0" parTransId="{ABB32151-2A23-41F6-8173-EF9465C53BD3}" sibTransId="{B8E1C22B-2F96-4B1A-AF5F-4A8DB3928534}"/>
    <dgm:cxn modelId="{D374F99E-1105-4833-AFBB-68AD233DDDBD}" type="presOf" srcId="{1EAF9938-4068-484D-9DB8-DADA78930036}" destId="{144D4410-6F38-4F78-88E1-E351DCB94C45}" srcOrd="0" destOrd="0" presId="urn:microsoft.com/office/officeart/2005/8/layout/hierarchy1"/>
    <dgm:cxn modelId="{72A163AB-496A-4BCC-BD83-E2F3E4933793}" srcId="{1E1888B0-56ED-48B7-B1B9-9DDFDF9217D7}" destId="{E401EE2D-5C4F-4DB9-AE75-A487719FC827}" srcOrd="0" destOrd="0" parTransId="{E94E6CE0-A86E-49F7-9FAC-3B10AD221CE4}" sibTransId="{E8178978-9F78-4722-B84B-EA858421ADFF}"/>
    <dgm:cxn modelId="{34E679AB-BBF5-4A92-88A7-56B133FE6F06}" type="presOf" srcId="{1E1888B0-56ED-48B7-B1B9-9DDFDF9217D7}" destId="{07720E68-B755-4048-9F1B-44415082219B}" srcOrd="0" destOrd="0" presId="urn:microsoft.com/office/officeart/2005/8/layout/hierarchy1"/>
    <dgm:cxn modelId="{184242B5-D1A7-4789-80A2-4EB1E0DFE435}" type="presOf" srcId="{C3A8A128-BC5E-44FE-99FD-0471C35CB89E}" destId="{827DA002-7D9D-4F4C-AF69-AD811591BAA5}" srcOrd="0" destOrd="0" presId="urn:microsoft.com/office/officeart/2005/8/layout/hierarchy1"/>
    <dgm:cxn modelId="{187546C3-6E07-4D37-98A2-A386E07FA671}" type="presOf" srcId="{6544AACE-E57D-45C3-94D9-0584276D994A}" destId="{6BD5A772-465B-422A-BF77-B23F574C4388}" srcOrd="0" destOrd="0" presId="urn:microsoft.com/office/officeart/2005/8/layout/hierarchy1"/>
    <dgm:cxn modelId="{F85081C3-A70F-41DA-8158-6E2F0462B41E}" type="presOf" srcId="{3AA7FDEA-F3ED-4DAB-83FD-8BFA4AB033E5}" destId="{FA9B561C-F404-420A-9A8D-D46951A853E9}" srcOrd="0" destOrd="0" presId="urn:microsoft.com/office/officeart/2005/8/layout/hierarchy1"/>
    <dgm:cxn modelId="{C75ABBD5-A161-43C6-AC0F-997F3103F1C6}" type="presOf" srcId="{5C8597D2-FFE7-469D-9762-11D74F7074D4}" destId="{67C46404-63B4-41F2-85D9-A9EB7FF88E02}" srcOrd="0" destOrd="0" presId="urn:microsoft.com/office/officeart/2005/8/layout/hierarchy1"/>
    <dgm:cxn modelId="{39EB38E2-97A2-4004-AA6E-EC840587C537}" type="presOf" srcId="{E401EE2D-5C4F-4DB9-AE75-A487719FC827}" destId="{1F19727F-6ADA-4E23-ADD7-AFA27EAAB262}" srcOrd="0" destOrd="0" presId="urn:microsoft.com/office/officeart/2005/8/layout/hierarchy1"/>
    <dgm:cxn modelId="{EC78FCF8-68CF-4E21-9A42-C783E098EDB0}" type="presOf" srcId="{ABB32151-2A23-41F6-8173-EF9465C53BD3}" destId="{B9CC2A82-F08F-42F1-A972-620582A1965A}" srcOrd="0" destOrd="0" presId="urn:microsoft.com/office/officeart/2005/8/layout/hierarchy1"/>
    <dgm:cxn modelId="{6A63F5FC-020C-464A-913B-CF85C12C46B0}" srcId="{8265FFF7-59F1-4C97-ACA3-72D624A4A488}" destId="{1EAF9938-4068-484D-9DB8-DADA78930036}" srcOrd="1" destOrd="0" parTransId="{C3A8A128-BC5E-44FE-99FD-0471C35CB89E}" sibTransId="{B350FFF4-C4AC-4EE5-A257-12F87EE79B20}"/>
    <dgm:cxn modelId="{2285ADAD-92FA-4869-BAD6-FCC1C6D2E072}" type="presParOf" srcId="{07720E68-B755-4048-9F1B-44415082219B}" destId="{852822EF-4A82-4653-9A6F-388EC156A9E9}" srcOrd="0" destOrd="0" presId="urn:microsoft.com/office/officeart/2005/8/layout/hierarchy1"/>
    <dgm:cxn modelId="{735B00B0-6614-4BEE-A1BD-0166A7EB4759}" type="presParOf" srcId="{852822EF-4A82-4653-9A6F-388EC156A9E9}" destId="{9E34798B-9372-429F-9978-E13F6D98E353}" srcOrd="0" destOrd="0" presId="urn:microsoft.com/office/officeart/2005/8/layout/hierarchy1"/>
    <dgm:cxn modelId="{EB49E654-42CE-4EEE-92F6-A49324CE3F0A}" type="presParOf" srcId="{9E34798B-9372-429F-9978-E13F6D98E353}" destId="{5668C2DE-A23A-4CB2-9975-0771937B9967}" srcOrd="0" destOrd="0" presId="urn:microsoft.com/office/officeart/2005/8/layout/hierarchy1"/>
    <dgm:cxn modelId="{1C209334-4015-45CD-A5E2-23F3507B8DA4}" type="presParOf" srcId="{9E34798B-9372-429F-9978-E13F6D98E353}" destId="{1F19727F-6ADA-4E23-ADD7-AFA27EAAB262}" srcOrd="1" destOrd="0" presId="urn:microsoft.com/office/officeart/2005/8/layout/hierarchy1"/>
    <dgm:cxn modelId="{27B013F4-2229-4C82-BC6D-C7F852391AC9}" type="presParOf" srcId="{852822EF-4A82-4653-9A6F-388EC156A9E9}" destId="{98C6CB6B-D7D7-4CF6-9C10-1ABBF711DC98}" srcOrd="1" destOrd="0" presId="urn:microsoft.com/office/officeart/2005/8/layout/hierarchy1"/>
    <dgm:cxn modelId="{00669BE8-A5DC-4561-B1A3-7E9692C216C3}" type="presParOf" srcId="{98C6CB6B-D7D7-4CF6-9C10-1ABBF711DC98}" destId="{B9CC2A82-F08F-42F1-A972-620582A1965A}" srcOrd="0" destOrd="0" presId="urn:microsoft.com/office/officeart/2005/8/layout/hierarchy1"/>
    <dgm:cxn modelId="{49DD71B3-AEA2-4DE9-AD0D-FCE4FAFD9014}" type="presParOf" srcId="{98C6CB6B-D7D7-4CF6-9C10-1ABBF711DC98}" destId="{27946B94-D98B-48FE-A82C-8F472BD81962}" srcOrd="1" destOrd="0" presId="urn:microsoft.com/office/officeart/2005/8/layout/hierarchy1"/>
    <dgm:cxn modelId="{B820DFB8-E280-4347-9614-E5F24B45FEE0}" type="presParOf" srcId="{27946B94-D98B-48FE-A82C-8F472BD81962}" destId="{A64AE7B4-04FA-4347-844E-56570BD67C69}" srcOrd="0" destOrd="0" presId="urn:microsoft.com/office/officeart/2005/8/layout/hierarchy1"/>
    <dgm:cxn modelId="{2F4FE479-B091-4910-B209-A0846F04024D}" type="presParOf" srcId="{A64AE7B4-04FA-4347-844E-56570BD67C69}" destId="{A2F50A5E-4B64-4987-B407-06DA8BB77C61}" srcOrd="0" destOrd="0" presId="urn:microsoft.com/office/officeart/2005/8/layout/hierarchy1"/>
    <dgm:cxn modelId="{DA1EAFB2-8F26-45E1-BD5E-CAAFCF70ABAC}" type="presParOf" srcId="{A64AE7B4-04FA-4347-844E-56570BD67C69}" destId="{D57920E3-D3DE-4CE5-8BC6-1C638FC19CBF}" srcOrd="1" destOrd="0" presId="urn:microsoft.com/office/officeart/2005/8/layout/hierarchy1"/>
    <dgm:cxn modelId="{2E31D22C-62EF-4FF5-AC58-93E9E5B90FD8}" type="presParOf" srcId="{27946B94-D98B-48FE-A82C-8F472BD81962}" destId="{5C09BA62-60FE-47B0-9A6B-34F689834F3C}" srcOrd="1" destOrd="0" presId="urn:microsoft.com/office/officeart/2005/8/layout/hierarchy1"/>
    <dgm:cxn modelId="{ED30FAE7-73FA-4EE3-9A29-DA24ECE58D15}" type="presParOf" srcId="{5C09BA62-60FE-47B0-9A6B-34F689834F3C}" destId="{3FD6440E-541B-4462-B5DC-00AF1C292175}" srcOrd="0" destOrd="0" presId="urn:microsoft.com/office/officeart/2005/8/layout/hierarchy1"/>
    <dgm:cxn modelId="{E629F212-7F23-422A-BC56-C5A0A7EDA803}" type="presParOf" srcId="{5C09BA62-60FE-47B0-9A6B-34F689834F3C}" destId="{CD1F6703-AE1C-4B99-8F3D-8C19DE589C4B}" srcOrd="1" destOrd="0" presId="urn:microsoft.com/office/officeart/2005/8/layout/hierarchy1"/>
    <dgm:cxn modelId="{4BE5968A-CF5E-48E0-AEA5-47CCBFD7D582}" type="presParOf" srcId="{CD1F6703-AE1C-4B99-8F3D-8C19DE589C4B}" destId="{A64799F7-C476-4691-A2D3-1F21D0E49ACD}" srcOrd="0" destOrd="0" presId="urn:microsoft.com/office/officeart/2005/8/layout/hierarchy1"/>
    <dgm:cxn modelId="{B69A68E1-4A33-4F83-8342-D9FBD3E213A3}" type="presParOf" srcId="{A64799F7-C476-4691-A2D3-1F21D0E49ACD}" destId="{6E55A83C-5A0C-4137-AEDE-FE65E15FC6D6}" srcOrd="0" destOrd="0" presId="urn:microsoft.com/office/officeart/2005/8/layout/hierarchy1"/>
    <dgm:cxn modelId="{7D92A296-1BBB-46CE-AE97-F813294BDA4C}" type="presParOf" srcId="{A64799F7-C476-4691-A2D3-1F21D0E49ACD}" destId="{A83BBB6A-4050-4F53-AF83-CC7600BCAFBF}" srcOrd="1" destOrd="0" presId="urn:microsoft.com/office/officeart/2005/8/layout/hierarchy1"/>
    <dgm:cxn modelId="{E68D3309-ECA5-4555-AEC6-4ECD6E63712B}" type="presParOf" srcId="{CD1F6703-AE1C-4B99-8F3D-8C19DE589C4B}" destId="{3945F3C1-5F36-49AA-B666-EBC097DF28E0}" srcOrd="1" destOrd="0" presId="urn:microsoft.com/office/officeart/2005/8/layout/hierarchy1"/>
    <dgm:cxn modelId="{DD6D57E4-2D3B-4200-B8DD-4CA716D9F439}" type="presParOf" srcId="{5C09BA62-60FE-47B0-9A6B-34F689834F3C}" destId="{827DA002-7D9D-4F4C-AF69-AD811591BAA5}" srcOrd="2" destOrd="0" presId="urn:microsoft.com/office/officeart/2005/8/layout/hierarchy1"/>
    <dgm:cxn modelId="{FD8DC495-4565-47D0-8DE2-E45490C1CB34}" type="presParOf" srcId="{5C09BA62-60FE-47B0-9A6B-34F689834F3C}" destId="{6B5D41EE-4D2E-4870-AA3D-4DBF75AC6FCF}" srcOrd="3" destOrd="0" presId="urn:microsoft.com/office/officeart/2005/8/layout/hierarchy1"/>
    <dgm:cxn modelId="{0EED77B9-C0E1-4BA9-98FA-425B579A35A8}" type="presParOf" srcId="{6B5D41EE-4D2E-4870-AA3D-4DBF75AC6FCF}" destId="{4E37E172-79A1-452D-A59E-7F24D96E956E}" srcOrd="0" destOrd="0" presId="urn:microsoft.com/office/officeart/2005/8/layout/hierarchy1"/>
    <dgm:cxn modelId="{751E5371-5AA4-437B-98AA-C30A93EEEA78}" type="presParOf" srcId="{4E37E172-79A1-452D-A59E-7F24D96E956E}" destId="{DA69F9FE-47EC-4B7E-90B1-B5C0935F6E3A}" srcOrd="0" destOrd="0" presId="urn:microsoft.com/office/officeart/2005/8/layout/hierarchy1"/>
    <dgm:cxn modelId="{9697BD00-9534-4C1C-A28E-1ABCEF07AF1E}" type="presParOf" srcId="{4E37E172-79A1-452D-A59E-7F24D96E956E}" destId="{144D4410-6F38-4F78-88E1-E351DCB94C45}" srcOrd="1" destOrd="0" presId="urn:microsoft.com/office/officeart/2005/8/layout/hierarchy1"/>
    <dgm:cxn modelId="{9C0E6121-AFDF-4098-88D7-8AA053EC0A67}" type="presParOf" srcId="{6B5D41EE-4D2E-4870-AA3D-4DBF75AC6FCF}" destId="{4291D6F6-A9B4-4A04-B8A6-9887949A2F92}" srcOrd="1" destOrd="0" presId="urn:microsoft.com/office/officeart/2005/8/layout/hierarchy1"/>
    <dgm:cxn modelId="{4A0C9EB6-0B84-4B5A-AA90-859BBB0776F0}" type="presParOf" srcId="{98C6CB6B-D7D7-4CF6-9C10-1ABBF711DC98}" destId="{E0E5BF4E-3FBB-4AE8-AA8E-50F009CEF867}" srcOrd="2" destOrd="0" presId="urn:microsoft.com/office/officeart/2005/8/layout/hierarchy1"/>
    <dgm:cxn modelId="{88D87CC1-CCE0-4A93-A4F9-EC6007340D30}" type="presParOf" srcId="{98C6CB6B-D7D7-4CF6-9C10-1ABBF711DC98}" destId="{DDCB0F83-8DFA-4D04-A3DA-F36BA912DCE1}" srcOrd="3" destOrd="0" presId="urn:microsoft.com/office/officeart/2005/8/layout/hierarchy1"/>
    <dgm:cxn modelId="{EBA6DE19-9FA3-4D32-9F8A-B11B22B99543}" type="presParOf" srcId="{DDCB0F83-8DFA-4D04-A3DA-F36BA912DCE1}" destId="{A1A95EE5-FA3F-4EA8-A8A1-9896827B02D2}" srcOrd="0" destOrd="0" presId="urn:microsoft.com/office/officeart/2005/8/layout/hierarchy1"/>
    <dgm:cxn modelId="{39AD0E94-25F6-4731-AF00-5FB12A1AA274}" type="presParOf" srcId="{A1A95EE5-FA3F-4EA8-A8A1-9896827B02D2}" destId="{836171C0-1855-4129-962E-E0CCE4801D8E}" srcOrd="0" destOrd="0" presId="urn:microsoft.com/office/officeart/2005/8/layout/hierarchy1"/>
    <dgm:cxn modelId="{877054EA-CBD6-4DA5-9A73-78D84B20BBE3}" type="presParOf" srcId="{A1A95EE5-FA3F-4EA8-A8A1-9896827B02D2}" destId="{D32C0566-B77E-40A1-BA43-7EE1FBB91199}" srcOrd="1" destOrd="0" presId="urn:microsoft.com/office/officeart/2005/8/layout/hierarchy1"/>
    <dgm:cxn modelId="{B766A3B4-1136-414C-B30C-B695E8BA4635}" type="presParOf" srcId="{DDCB0F83-8DFA-4D04-A3DA-F36BA912DCE1}" destId="{F1C864ED-0FD4-46C5-8704-555BA0DE32FC}" srcOrd="1" destOrd="0" presId="urn:microsoft.com/office/officeart/2005/8/layout/hierarchy1"/>
    <dgm:cxn modelId="{4A6EF280-EC4D-4F0E-9E56-7590040D21DC}" type="presParOf" srcId="{F1C864ED-0FD4-46C5-8704-555BA0DE32FC}" destId="{8E87B6E4-0522-4CA5-8C1B-329586318AE9}" srcOrd="0" destOrd="0" presId="urn:microsoft.com/office/officeart/2005/8/layout/hierarchy1"/>
    <dgm:cxn modelId="{00C5CBEF-4593-4D70-A2A1-F26A74B98791}" type="presParOf" srcId="{F1C864ED-0FD4-46C5-8704-555BA0DE32FC}" destId="{4C8B7117-7572-4690-ACFD-D6CF2E8D93C6}" srcOrd="1" destOrd="0" presId="urn:microsoft.com/office/officeart/2005/8/layout/hierarchy1"/>
    <dgm:cxn modelId="{14827231-075B-4E0B-A209-F4BD07650078}" type="presParOf" srcId="{4C8B7117-7572-4690-ACFD-D6CF2E8D93C6}" destId="{229EDAEC-0D45-484B-806C-CBBCD0D7C2BC}" srcOrd="0" destOrd="0" presId="urn:microsoft.com/office/officeart/2005/8/layout/hierarchy1"/>
    <dgm:cxn modelId="{0551705F-7540-49D5-BB25-74F4C7460240}" type="presParOf" srcId="{229EDAEC-0D45-484B-806C-CBBCD0D7C2BC}" destId="{26BB4E5E-288F-4243-9080-55498A583ACA}" srcOrd="0" destOrd="0" presId="urn:microsoft.com/office/officeart/2005/8/layout/hierarchy1"/>
    <dgm:cxn modelId="{7361252E-E2A2-4A2B-8A3A-466B7B6AA537}" type="presParOf" srcId="{229EDAEC-0D45-484B-806C-CBBCD0D7C2BC}" destId="{FA9B561C-F404-420A-9A8D-D46951A853E9}" srcOrd="1" destOrd="0" presId="urn:microsoft.com/office/officeart/2005/8/layout/hierarchy1"/>
    <dgm:cxn modelId="{6D6C54CC-2AF2-4F05-A45B-B4817D84E498}" type="presParOf" srcId="{4C8B7117-7572-4690-ACFD-D6CF2E8D93C6}" destId="{D0D30F1B-6AF2-496A-99E5-9ADE15CD54B5}" srcOrd="1" destOrd="0" presId="urn:microsoft.com/office/officeart/2005/8/layout/hierarchy1"/>
    <dgm:cxn modelId="{7C63F241-C6CC-41FD-B963-C456AE4905F7}" type="presParOf" srcId="{F1C864ED-0FD4-46C5-8704-555BA0DE32FC}" destId="{6BD5A772-465B-422A-BF77-B23F574C4388}" srcOrd="2" destOrd="0" presId="urn:microsoft.com/office/officeart/2005/8/layout/hierarchy1"/>
    <dgm:cxn modelId="{D3890DD4-F640-4371-9B9C-FBBAAE5BA5A4}" type="presParOf" srcId="{F1C864ED-0FD4-46C5-8704-555BA0DE32FC}" destId="{C9739F40-1C0E-4643-8F69-0B4356422B86}" srcOrd="3" destOrd="0" presId="urn:microsoft.com/office/officeart/2005/8/layout/hierarchy1"/>
    <dgm:cxn modelId="{5BF3A363-1EF5-44C3-A1A4-593CA2CF39C6}" type="presParOf" srcId="{C9739F40-1C0E-4643-8F69-0B4356422B86}" destId="{14D584ED-1FD5-4640-BE39-F590DEF4F5A6}" srcOrd="0" destOrd="0" presId="urn:microsoft.com/office/officeart/2005/8/layout/hierarchy1"/>
    <dgm:cxn modelId="{DB24B4D9-0A99-4394-8EAA-E67E8C49173E}" type="presParOf" srcId="{14D584ED-1FD5-4640-BE39-F590DEF4F5A6}" destId="{8C5699E4-9A44-4182-AC85-C83A0CC97CF5}" srcOrd="0" destOrd="0" presId="urn:microsoft.com/office/officeart/2005/8/layout/hierarchy1"/>
    <dgm:cxn modelId="{2C39E8F1-F545-4977-875C-D9C1924FCEB8}" type="presParOf" srcId="{14D584ED-1FD5-4640-BE39-F590DEF4F5A6}" destId="{67C46404-63B4-41F2-85D9-A9EB7FF88E02}" srcOrd="1" destOrd="0" presId="urn:microsoft.com/office/officeart/2005/8/layout/hierarchy1"/>
    <dgm:cxn modelId="{31358E20-F367-41C7-973F-4DB0C16A1CA6}" type="presParOf" srcId="{C9739F40-1C0E-4643-8F69-0B4356422B86}" destId="{9CB0ED4B-EECB-4F95-A2DF-0F6F5594DE1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A1B35D-D433-483E-A363-6FFF936822A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BB2BC44-0D0D-47E1-AFC6-4966235DFA9E}">
      <dgm:prSet phldrT="[Text]"/>
      <dgm:spPr/>
      <dgm:t>
        <a:bodyPr/>
        <a:lstStyle/>
        <a:p>
          <a:pPr rtl="1"/>
          <a:r>
            <a:rPr lang="he-IL" dirty="0"/>
            <a:t>שליחות</a:t>
          </a:r>
        </a:p>
      </dgm:t>
    </dgm:pt>
    <dgm:pt modelId="{26825F26-F4D5-44C2-A7F5-AB3F3ED38711}" type="parTrans" cxnId="{83140083-1115-44FA-9173-4DCA15190B87}">
      <dgm:prSet/>
      <dgm:spPr/>
      <dgm:t>
        <a:bodyPr/>
        <a:lstStyle/>
        <a:p>
          <a:pPr rtl="1"/>
          <a:endParaRPr lang="he-IL"/>
        </a:p>
      </dgm:t>
    </dgm:pt>
    <dgm:pt modelId="{A525603D-56DC-4D22-B3D8-AAFA79F3A5EF}" type="sibTrans" cxnId="{83140083-1115-44FA-9173-4DCA15190B87}">
      <dgm:prSet/>
      <dgm:spPr/>
      <dgm:t>
        <a:bodyPr/>
        <a:lstStyle/>
        <a:p>
          <a:pPr rtl="1"/>
          <a:endParaRPr lang="he-IL"/>
        </a:p>
      </dgm:t>
    </dgm:pt>
    <dgm:pt modelId="{52F04143-7877-49D8-B183-6B8CE7C419EA}">
      <dgm:prSet phldrT="[Text]"/>
      <dgm:spPr/>
      <dgm:t>
        <a:bodyPr/>
        <a:lstStyle/>
        <a:p>
          <a:pPr rtl="1"/>
          <a:r>
            <a:rPr lang="he-IL" dirty="0"/>
            <a:t>מדין יד</a:t>
          </a:r>
        </a:p>
      </dgm:t>
    </dgm:pt>
    <dgm:pt modelId="{0C1D5D54-D7F5-44B0-B9B5-FDC22486FFD4}" type="parTrans" cxnId="{1FF9260A-2ED9-470B-8216-0845C55018C4}">
      <dgm:prSet/>
      <dgm:spPr/>
      <dgm:t>
        <a:bodyPr/>
        <a:lstStyle/>
        <a:p>
          <a:pPr rtl="1"/>
          <a:endParaRPr lang="he-IL"/>
        </a:p>
      </dgm:t>
    </dgm:pt>
    <dgm:pt modelId="{D56490E1-D06B-4A19-B730-A328C55498A2}" type="sibTrans" cxnId="{1FF9260A-2ED9-470B-8216-0845C55018C4}">
      <dgm:prSet/>
      <dgm:spPr/>
      <dgm:t>
        <a:bodyPr/>
        <a:lstStyle/>
        <a:p>
          <a:pPr rtl="1"/>
          <a:endParaRPr lang="he-IL"/>
        </a:p>
      </dgm:t>
    </dgm:pt>
    <dgm:pt modelId="{2F28E8BB-6105-475C-8503-A8462B0BFF7E}">
      <dgm:prSet phldrT="[Text]"/>
      <dgm:spPr/>
      <dgm:t>
        <a:bodyPr/>
        <a:lstStyle/>
        <a:p>
          <a:pPr rtl="1"/>
          <a:r>
            <a:rPr lang="he-IL" dirty="0"/>
            <a:t>שליח עושה שליח?</a:t>
          </a:r>
          <a:r>
            <a:rPr lang="en-US" dirty="0"/>
            <a:t> </a:t>
          </a:r>
          <a:endParaRPr lang="he-IL" dirty="0"/>
        </a:p>
      </dgm:t>
    </dgm:pt>
    <dgm:pt modelId="{C63429FC-EA5F-4A3A-A959-972FFAC3A16E}" type="parTrans" cxnId="{7D8144CD-3D98-419D-AFA8-08EADA57A6C4}">
      <dgm:prSet/>
      <dgm:spPr/>
      <dgm:t>
        <a:bodyPr/>
        <a:lstStyle/>
        <a:p>
          <a:pPr rtl="1"/>
          <a:endParaRPr lang="he-IL"/>
        </a:p>
      </dgm:t>
    </dgm:pt>
    <dgm:pt modelId="{B62BB3BC-7B67-4598-A588-76F0F25546F6}" type="sibTrans" cxnId="{7D8144CD-3D98-419D-AFA8-08EADA57A6C4}">
      <dgm:prSet/>
      <dgm:spPr/>
      <dgm:t>
        <a:bodyPr/>
        <a:lstStyle/>
        <a:p>
          <a:pPr rtl="1"/>
          <a:endParaRPr lang="he-IL"/>
        </a:p>
      </dgm:t>
    </dgm:pt>
    <dgm:pt modelId="{396E0930-E5EA-4084-A697-4FA441F9E2BF}">
      <dgm:prSet phldrT="[Text]"/>
      <dgm:spPr/>
      <dgm:t>
        <a:bodyPr/>
        <a:lstStyle/>
        <a:p>
          <a:pPr rtl="1"/>
          <a:r>
            <a:rPr lang="he-IL" dirty="0"/>
            <a:t>מדין נתינת רשות</a:t>
          </a:r>
        </a:p>
      </dgm:t>
    </dgm:pt>
    <dgm:pt modelId="{D7D4BE70-257C-47CC-BA20-907AD50BD198}" type="parTrans" cxnId="{3212568A-0D63-4D71-BA51-539DAEC7C369}">
      <dgm:prSet/>
      <dgm:spPr/>
      <dgm:t>
        <a:bodyPr/>
        <a:lstStyle/>
        <a:p>
          <a:pPr rtl="1"/>
          <a:endParaRPr lang="he-IL"/>
        </a:p>
      </dgm:t>
    </dgm:pt>
    <dgm:pt modelId="{DA7CCB6C-7786-44D1-A17D-4849678DBCD0}" type="sibTrans" cxnId="{3212568A-0D63-4D71-BA51-539DAEC7C369}">
      <dgm:prSet/>
      <dgm:spPr/>
      <dgm:t>
        <a:bodyPr/>
        <a:lstStyle/>
        <a:p>
          <a:pPr rtl="1"/>
          <a:endParaRPr lang="he-IL"/>
        </a:p>
      </dgm:t>
    </dgm:pt>
    <dgm:pt modelId="{A059B2CE-A744-4BCA-BEFC-8EEF9307463D}">
      <dgm:prSet phldrT="[Text]"/>
      <dgm:spPr/>
      <dgm:t>
        <a:bodyPr/>
        <a:lstStyle/>
        <a:p>
          <a:pPr rtl="1"/>
          <a:r>
            <a:rPr lang="he-IL" dirty="0"/>
            <a:t>השליח בעל דבר, ויכול לעשות שליח</a:t>
          </a:r>
        </a:p>
      </dgm:t>
    </dgm:pt>
    <dgm:pt modelId="{57B68658-DD1B-4000-8E14-24AAE5F815E4}" type="parTrans" cxnId="{8D45082E-8965-4605-AFD5-413794D581A5}">
      <dgm:prSet/>
      <dgm:spPr/>
      <dgm:t>
        <a:bodyPr/>
        <a:lstStyle/>
        <a:p>
          <a:pPr rtl="1"/>
          <a:endParaRPr lang="he-IL"/>
        </a:p>
      </dgm:t>
    </dgm:pt>
    <dgm:pt modelId="{38B4B3AC-CFA0-4C5F-AD7C-18CA503E883F}" type="sibTrans" cxnId="{8D45082E-8965-4605-AFD5-413794D581A5}">
      <dgm:prSet/>
      <dgm:spPr/>
      <dgm:t>
        <a:bodyPr/>
        <a:lstStyle/>
        <a:p>
          <a:pPr rtl="1"/>
          <a:endParaRPr lang="he-IL"/>
        </a:p>
      </dgm:t>
    </dgm:pt>
    <dgm:pt modelId="{C7005ACA-F068-4058-B40C-96E7B49FD227}" type="pres">
      <dgm:prSet presAssocID="{2DA1B35D-D433-483E-A363-6FFF936822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CF70F5B-E413-426D-8A1D-832C5848626F}" type="pres">
      <dgm:prSet presAssocID="{ABB2BC44-0D0D-47E1-AFC6-4966235DFA9E}" presName="hierRoot1" presStyleCnt="0"/>
      <dgm:spPr/>
    </dgm:pt>
    <dgm:pt modelId="{94A0A745-A2FF-460C-B02D-25907B529BF3}" type="pres">
      <dgm:prSet presAssocID="{ABB2BC44-0D0D-47E1-AFC6-4966235DFA9E}" presName="composite" presStyleCnt="0"/>
      <dgm:spPr/>
    </dgm:pt>
    <dgm:pt modelId="{D0DCD023-0F23-46A3-AE19-19FB6D0BA462}" type="pres">
      <dgm:prSet presAssocID="{ABB2BC44-0D0D-47E1-AFC6-4966235DFA9E}" presName="background" presStyleLbl="node0" presStyleIdx="0" presStyleCnt="1"/>
      <dgm:spPr/>
    </dgm:pt>
    <dgm:pt modelId="{F38DFB59-BF95-423E-97F9-31435B4D7EC3}" type="pres">
      <dgm:prSet presAssocID="{ABB2BC44-0D0D-47E1-AFC6-4966235DFA9E}" presName="text" presStyleLbl="fgAcc0" presStyleIdx="0" presStyleCnt="1">
        <dgm:presLayoutVars>
          <dgm:chPref val="3"/>
        </dgm:presLayoutVars>
      </dgm:prSet>
      <dgm:spPr/>
    </dgm:pt>
    <dgm:pt modelId="{847F09FD-7D60-4E49-8D36-D0959D500BFC}" type="pres">
      <dgm:prSet presAssocID="{ABB2BC44-0D0D-47E1-AFC6-4966235DFA9E}" presName="hierChild2" presStyleCnt="0"/>
      <dgm:spPr/>
    </dgm:pt>
    <dgm:pt modelId="{332D1158-223F-43A7-B8BB-8838E61D8DE4}" type="pres">
      <dgm:prSet presAssocID="{0C1D5D54-D7F5-44B0-B9B5-FDC22486FFD4}" presName="Name10" presStyleLbl="parChTrans1D2" presStyleIdx="0" presStyleCnt="2"/>
      <dgm:spPr/>
    </dgm:pt>
    <dgm:pt modelId="{1C711540-8155-496F-AE45-A43C31EE9D31}" type="pres">
      <dgm:prSet presAssocID="{52F04143-7877-49D8-B183-6B8CE7C419EA}" presName="hierRoot2" presStyleCnt="0"/>
      <dgm:spPr/>
    </dgm:pt>
    <dgm:pt modelId="{23FCA892-82E5-44C7-A982-A063D4514D27}" type="pres">
      <dgm:prSet presAssocID="{52F04143-7877-49D8-B183-6B8CE7C419EA}" presName="composite2" presStyleCnt="0"/>
      <dgm:spPr/>
    </dgm:pt>
    <dgm:pt modelId="{40B79369-6AFB-403E-BC13-3B891199139B}" type="pres">
      <dgm:prSet presAssocID="{52F04143-7877-49D8-B183-6B8CE7C419EA}" presName="background2" presStyleLbl="node2" presStyleIdx="0" presStyleCnt="2"/>
      <dgm:spPr/>
    </dgm:pt>
    <dgm:pt modelId="{D8089FDE-2C0E-4682-B455-C72C0A85F305}" type="pres">
      <dgm:prSet presAssocID="{52F04143-7877-49D8-B183-6B8CE7C419EA}" presName="text2" presStyleLbl="fgAcc2" presStyleIdx="0" presStyleCnt="2">
        <dgm:presLayoutVars>
          <dgm:chPref val="3"/>
        </dgm:presLayoutVars>
      </dgm:prSet>
      <dgm:spPr/>
    </dgm:pt>
    <dgm:pt modelId="{CFC62C44-F00F-457F-8559-6ABF3A10B680}" type="pres">
      <dgm:prSet presAssocID="{52F04143-7877-49D8-B183-6B8CE7C419EA}" presName="hierChild3" presStyleCnt="0"/>
      <dgm:spPr/>
    </dgm:pt>
    <dgm:pt modelId="{F936E81D-C52D-4482-A25B-672B7267B490}" type="pres">
      <dgm:prSet presAssocID="{C63429FC-EA5F-4A3A-A959-972FFAC3A16E}" presName="Name17" presStyleLbl="parChTrans1D3" presStyleIdx="0" presStyleCnt="2"/>
      <dgm:spPr/>
    </dgm:pt>
    <dgm:pt modelId="{269B7C81-893F-434F-A68D-B636F1445684}" type="pres">
      <dgm:prSet presAssocID="{2F28E8BB-6105-475C-8503-A8462B0BFF7E}" presName="hierRoot3" presStyleCnt="0"/>
      <dgm:spPr/>
    </dgm:pt>
    <dgm:pt modelId="{5FF95958-273F-45D2-A19B-8D9BE1B86BED}" type="pres">
      <dgm:prSet presAssocID="{2F28E8BB-6105-475C-8503-A8462B0BFF7E}" presName="composite3" presStyleCnt="0"/>
      <dgm:spPr/>
    </dgm:pt>
    <dgm:pt modelId="{C1DEE482-E089-4070-A519-7DDE047B4280}" type="pres">
      <dgm:prSet presAssocID="{2F28E8BB-6105-475C-8503-A8462B0BFF7E}" presName="background3" presStyleLbl="node3" presStyleIdx="0" presStyleCnt="2"/>
      <dgm:spPr>
        <a:solidFill>
          <a:srgbClr val="FFC000"/>
        </a:solidFill>
      </dgm:spPr>
    </dgm:pt>
    <dgm:pt modelId="{560EE741-0DB8-4CF3-BC15-9BE361580176}" type="pres">
      <dgm:prSet presAssocID="{2F28E8BB-6105-475C-8503-A8462B0BFF7E}" presName="text3" presStyleLbl="fgAcc3" presStyleIdx="0" presStyleCnt="2">
        <dgm:presLayoutVars>
          <dgm:chPref val="3"/>
        </dgm:presLayoutVars>
      </dgm:prSet>
      <dgm:spPr/>
    </dgm:pt>
    <dgm:pt modelId="{A13D8385-FD4D-4E64-8328-79CE413051AF}" type="pres">
      <dgm:prSet presAssocID="{2F28E8BB-6105-475C-8503-A8462B0BFF7E}" presName="hierChild4" presStyleCnt="0"/>
      <dgm:spPr/>
    </dgm:pt>
    <dgm:pt modelId="{8E51E5C1-1184-40FA-A514-C11417275B8F}" type="pres">
      <dgm:prSet presAssocID="{D7D4BE70-257C-47CC-BA20-907AD50BD198}" presName="Name10" presStyleLbl="parChTrans1D2" presStyleIdx="1" presStyleCnt="2"/>
      <dgm:spPr/>
    </dgm:pt>
    <dgm:pt modelId="{B6766211-F7E3-4744-9519-3B37C4B81876}" type="pres">
      <dgm:prSet presAssocID="{396E0930-E5EA-4084-A697-4FA441F9E2BF}" presName="hierRoot2" presStyleCnt="0"/>
      <dgm:spPr/>
    </dgm:pt>
    <dgm:pt modelId="{304131D5-459D-4085-8C35-604083B6E65D}" type="pres">
      <dgm:prSet presAssocID="{396E0930-E5EA-4084-A697-4FA441F9E2BF}" presName="composite2" presStyleCnt="0"/>
      <dgm:spPr/>
    </dgm:pt>
    <dgm:pt modelId="{D7650904-C08B-49CE-AA96-FB6AD3C29925}" type="pres">
      <dgm:prSet presAssocID="{396E0930-E5EA-4084-A697-4FA441F9E2BF}" presName="background2" presStyleLbl="node2" presStyleIdx="1" presStyleCnt="2"/>
      <dgm:spPr/>
    </dgm:pt>
    <dgm:pt modelId="{22B46847-9018-4CC0-BB11-2E7AA4F616C8}" type="pres">
      <dgm:prSet presAssocID="{396E0930-E5EA-4084-A697-4FA441F9E2BF}" presName="text2" presStyleLbl="fgAcc2" presStyleIdx="1" presStyleCnt="2">
        <dgm:presLayoutVars>
          <dgm:chPref val="3"/>
        </dgm:presLayoutVars>
      </dgm:prSet>
      <dgm:spPr/>
    </dgm:pt>
    <dgm:pt modelId="{0DD69616-52D7-4643-BA69-91573B1B884B}" type="pres">
      <dgm:prSet presAssocID="{396E0930-E5EA-4084-A697-4FA441F9E2BF}" presName="hierChild3" presStyleCnt="0"/>
      <dgm:spPr/>
    </dgm:pt>
    <dgm:pt modelId="{8C98D654-B074-4F55-AF62-312BB4E6C164}" type="pres">
      <dgm:prSet presAssocID="{57B68658-DD1B-4000-8E14-24AAE5F815E4}" presName="Name17" presStyleLbl="parChTrans1D3" presStyleIdx="1" presStyleCnt="2"/>
      <dgm:spPr/>
    </dgm:pt>
    <dgm:pt modelId="{4B8D58A5-A1D7-414B-8544-F202406C4F2D}" type="pres">
      <dgm:prSet presAssocID="{A059B2CE-A744-4BCA-BEFC-8EEF9307463D}" presName="hierRoot3" presStyleCnt="0"/>
      <dgm:spPr/>
    </dgm:pt>
    <dgm:pt modelId="{199CD1CF-F56A-4BD5-A76A-8B82049F8E72}" type="pres">
      <dgm:prSet presAssocID="{A059B2CE-A744-4BCA-BEFC-8EEF9307463D}" presName="composite3" presStyleCnt="0"/>
      <dgm:spPr/>
    </dgm:pt>
    <dgm:pt modelId="{EE9B9B6D-76B5-4832-BA5B-D9C2F96BB6F3}" type="pres">
      <dgm:prSet presAssocID="{A059B2CE-A744-4BCA-BEFC-8EEF9307463D}" presName="background3" presStyleLbl="node3" presStyleIdx="1" presStyleCnt="2"/>
      <dgm:spPr/>
    </dgm:pt>
    <dgm:pt modelId="{D1EC1EEB-D909-4693-8533-DFDA689427B7}" type="pres">
      <dgm:prSet presAssocID="{A059B2CE-A744-4BCA-BEFC-8EEF9307463D}" presName="text3" presStyleLbl="fgAcc3" presStyleIdx="1" presStyleCnt="2">
        <dgm:presLayoutVars>
          <dgm:chPref val="3"/>
        </dgm:presLayoutVars>
      </dgm:prSet>
      <dgm:spPr/>
    </dgm:pt>
    <dgm:pt modelId="{436DBC1F-5C35-4899-8C8B-149D066130AE}" type="pres">
      <dgm:prSet presAssocID="{A059B2CE-A744-4BCA-BEFC-8EEF9307463D}" presName="hierChild4" presStyleCnt="0"/>
      <dgm:spPr/>
    </dgm:pt>
  </dgm:ptLst>
  <dgm:cxnLst>
    <dgm:cxn modelId="{1FF9260A-2ED9-470B-8216-0845C55018C4}" srcId="{ABB2BC44-0D0D-47E1-AFC6-4966235DFA9E}" destId="{52F04143-7877-49D8-B183-6B8CE7C419EA}" srcOrd="0" destOrd="0" parTransId="{0C1D5D54-D7F5-44B0-B9B5-FDC22486FFD4}" sibTransId="{D56490E1-D06B-4A19-B730-A328C55498A2}"/>
    <dgm:cxn modelId="{9F760F2C-E8DA-422B-8CA0-CDFA05085509}" type="presOf" srcId="{A059B2CE-A744-4BCA-BEFC-8EEF9307463D}" destId="{D1EC1EEB-D909-4693-8533-DFDA689427B7}" srcOrd="0" destOrd="0" presId="urn:microsoft.com/office/officeart/2005/8/layout/hierarchy1"/>
    <dgm:cxn modelId="{8D45082E-8965-4605-AFD5-413794D581A5}" srcId="{396E0930-E5EA-4084-A697-4FA441F9E2BF}" destId="{A059B2CE-A744-4BCA-BEFC-8EEF9307463D}" srcOrd="0" destOrd="0" parTransId="{57B68658-DD1B-4000-8E14-24AAE5F815E4}" sibTransId="{38B4B3AC-CFA0-4C5F-AD7C-18CA503E883F}"/>
    <dgm:cxn modelId="{CB1F7836-12F1-4E62-BA1F-01C6CD8300D8}" type="presOf" srcId="{57B68658-DD1B-4000-8E14-24AAE5F815E4}" destId="{8C98D654-B074-4F55-AF62-312BB4E6C164}" srcOrd="0" destOrd="0" presId="urn:microsoft.com/office/officeart/2005/8/layout/hierarchy1"/>
    <dgm:cxn modelId="{5184A552-1128-45AF-82EF-489B1B416E80}" type="presOf" srcId="{ABB2BC44-0D0D-47E1-AFC6-4966235DFA9E}" destId="{F38DFB59-BF95-423E-97F9-31435B4D7EC3}" srcOrd="0" destOrd="0" presId="urn:microsoft.com/office/officeart/2005/8/layout/hierarchy1"/>
    <dgm:cxn modelId="{83140083-1115-44FA-9173-4DCA15190B87}" srcId="{2DA1B35D-D433-483E-A363-6FFF936822A7}" destId="{ABB2BC44-0D0D-47E1-AFC6-4966235DFA9E}" srcOrd="0" destOrd="0" parTransId="{26825F26-F4D5-44C2-A7F5-AB3F3ED38711}" sibTransId="{A525603D-56DC-4D22-B3D8-AAFA79F3A5EF}"/>
    <dgm:cxn modelId="{3212568A-0D63-4D71-BA51-539DAEC7C369}" srcId="{ABB2BC44-0D0D-47E1-AFC6-4966235DFA9E}" destId="{396E0930-E5EA-4084-A697-4FA441F9E2BF}" srcOrd="1" destOrd="0" parTransId="{D7D4BE70-257C-47CC-BA20-907AD50BD198}" sibTransId="{DA7CCB6C-7786-44D1-A17D-4849678DBCD0}"/>
    <dgm:cxn modelId="{F6F5E68F-B134-4931-9023-D8EAC81B99D5}" type="presOf" srcId="{C63429FC-EA5F-4A3A-A959-972FFAC3A16E}" destId="{F936E81D-C52D-4482-A25B-672B7267B490}" srcOrd="0" destOrd="0" presId="urn:microsoft.com/office/officeart/2005/8/layout/hierarchy1"/>
    <dgm:cxn modelId="{844A319C-FEB8-4AA8-B792-6ECB6D66E089}" type="presOf" srcId="{52F04143-7877-49D8-B183-6B8CE7C419EA}" destId="{D8089FDE-2C0E-4682-B455-C72C0A85F305}" srcOrd="0" destOrd="0" presId="urn:microsoft.com/office/officeart/2005/8/layout/hierarchy1"/>
    <dgm:cxn modelId="{4BFE44C1-848B-449B-BF68-B87DA5CBB372}" type="presOf" srcId="{0C1D5D54-D7F5-44B0-B9B5-FDC22486FFD4}" destId="{332D1158-223F-43A7-B8BB-8838E61D8DE4}" srcOrd="0" destOrd="0" presId="urn:microsoft.com/office/officeart/2005/8/layout/hierarchy1"/>
    <dgm:cxn modelId="{7D8144CD-3D98-419D-AFA8-08EADA57A6C4}" srcId="{52F04143-7877-49D8-B183-6B8CE7C419EA}" destId="{2F28E8BB-6105-475C-8503-A8462B0BFF7E}" srcOrd="0" destOrd="0" parTransId="{C63429FC-EA5F-4A3A-A959-972FFAC3A16E}" sibTransId="{B62BB3BC-7B67-4598-A588-76F0F25546F6}"/>
    <dgm:cxn modelId="{BA23D1D4-6A34-40C1-8E0D-773376BE1844}" type="presOf" srcId="{396E0930-E5EA-4084-A697-4FA441F9E2BF}" destId="{22B46847-9018-4CC0-BB11-2E7AA4F616C8}" srcOrd="0" destOrd="0" presId="urn:microsoft.com/office/officeart/2005/8/layout/hierarchy1"/>
    <dgm:cxn modelId="{9B1AB8E0-5959-4DE5-8FAD-0CB9D38A8479}" type="presOf" srcId="{D7D4BE70-257C-47CC-BA20-907AD50BD198}" destId="{8E51E5C1-1184-40FA-A514-C11417275B8F}" srcOrd="0" destOrd="0" presId="urn:microsoft.com/office/officeart/2005/8/layout/hierarchy1"/>
    <dgm:cxn modelId="{7F31C6E1-EDE0-4A11-A1B0-07C80A2671CE}" type="presOf" srcId="{2F28E8BB-6105-475C-8503-A8462B0BFF7E}" destId="{560EE741-0DB8-4CF3-BC15-9BE361580176}" srcOrd="0" destOrd="0" presId="urn:microsoft.com/office/officeart/2005/8/layout/hierarchy1"/>
    <dgm:cxn modelId="{F943BBE4-1D3E-467D-BBDD-8E35B634869D}" type="presOf" srcId="{2DA1B35D-D433-483E-A363-6FFF936822A7}" destId="{C7005ACA-F068-4058-B40C-96E7B49FD227}" srcOrd="0" destOrd="0" presId="urn:microsoft.com/office/officeart/2005/8/layout/hierarchy1"/>
    <dgm:cxn modelId="{70D830C6-39F5-448A-A7FB-FC33E5BE5C0F}" type="presParOf" srcId="{C7005ACA-F068-4058-B40C-96E7B49FD227}" destId="{3CF70F5B-E413-426D-8A1D-832C5848626F}" srcOrd="0" destOrd="0" presId="urn:microsoft.com/office/officeart/2005/8/layout/hierarchy1"/>
    <dgm:cxn modelId="{E560443D-B261-43DA-8987-A4FB27D9AE38}" type="presParOf" srcId="{3CF70F5B-E413-426D-8A1D-832C5848626F}" destId="{94A0A745-A2FF-460C-B02D-25907B529BF3}" srcOrd="0" destOrd="0" presId="urn:microsoft.com/office/officeart/2005/8/layout/hierarchy1"/>
    <dgm:cxn modelId="{1FA2476A-44FA-4C1E-B01C-4153FAA35DA4}" type="presParOf" srcId="{94A0A745-A2FF-460C-B02D-25907B529BF3}" destId="{D0DCD023-0F23-46A3-AE19-19FB6D0BA462}" srcOrd="0" destOrd="0" presId="urn:microsoft.com/office/officeart/2005/8/layout/hierarchy1"/>
    <dgm:cxn modelId="{3D7E11F3-D2EA-4BF4-8EF2-B1CF2C9F973F}" type="presParOf" srcId="{94A0A745-A2FF-460C-B02D-25907B529BF3}" destId="{F38DFB59-BF95-423E-97F9-31435B4D7EC3}" srcOrd="1" destOrd="0" presId="urn:microsoft.com/office/officeart/2005/8/layout/hierarchy1"/>
    <dgm:cxn modelId="{001FB189-4017-4E00-87D6-71C7A9D8F775}" type="presParOf" srcId="{3CF70F5B-E413-426D-8A1D-832C5848626F}" destId="{847F09FD-7D60-4E49-8D36-D0959D500BFC}" srcOrd="1" destOrd="0" presId="urn:microsoft.com/office/officeart/2005/8/layout/hierarchy1"/>
    <dgm:cxn modelId="{F1CAB85A-1A49-43AD-8BD5-94EFA0DE3034}" type="presParOf" srcId="{847F09FD-7D60-4E49-8D36-D0959D500BFC}" destId="{332D1158-223F-43A7-B8BB-8838E61D8DE4}" srcOrd="0" destOrd="0" presId="urn:microsoft.com/office/officeart/2005/8/layout/hierarchy1"/>
    <dgm:cxn modelId="{7C10D932-313E-4170-9672-39D42CAC41F6}" type="presParOf" srcId="{847F09FD-7D60-4E49-8D36-D0959D500BFC}" destId="{1C711540-8155-496F-AE45-A43C31EE9D31}" srcOrd="1" destOrd="0" presId="urn:microsoft.com/office/officeart/2005/8/layout/hierarchy1"/>
    <dgm:cxn modelId="{B285F845-9831-49B8-9345-376F966D98DF}" type="presParOf" srcId="{1C711540-8155-496F-AE45-A43C31EE9D31}" destId="{23FCA892-82E5-44C7-A982-A063D4514D27}" srcOrd="0" destOrd="0" presId="urn:microsoft.com/office/officeart/2005/8/layout/hierarchy1"/>
    <dgm:cxn modelId="{7A8302AA-A459-414E-9732-3CB99D895F25}" type="presParOf" srcId="{23FCA892-82E5-44C7-A982-A063D4514D27}" destId="{40B79369-6AFB-403E-BC13-3B891199139B}" srcOrd="0" destOrd="0" presId="urn:microsoft.com/office/officeart/2005/8/layout/hierarchy1"/>
    <dgm:cxn modelId="{D01F9A6B-4796-49CD-AEE2-706F61638AD0}" type="presParOf" srcId="{23FCA892-82E5-44C7-A982-A063D4514D27}" destId="{D8089FDE-2C0E-4682-B455-C72C0A85F305}" srcOrd="1" destOrd="0" presId="urn:microsoft.com/office/officeart/2005/8/layout/hierarchy1"/>
    <dgm:cxn modelId="{44D9E7D8-6CB6-424E-9D62-A047E32DD786}" type="presParOf" srcId="{1C711540-8155-496F-AE45-A43C31EE9D31}" destId="{CFC62C44-F00F-457F-8559-6ABF3A10B680}" srcOrd="1" destOrd="0" presId="urn:microsoft.com/office/officeart/2005/8/layout/hierarchy1"/>
    <dgm:cxn modelId="{76907B69-63A3-46D9-AB70-FFD947603E15}" type="presParOf" srcId="{CFC62C44-F00F-457F-8559-6ABF3A10B680}" destId="{F936E81D-C52D-4482-A25B-672B7267B490}" srcOrd="0" destOrd="0" presId="urn:microsoft.com/office/officeart/2005/8/layout/hierarchy1"/>
    <dgm:cxn modelId="{3ADF8865-95F5-4458-BF0B-7A8A951FED68}" type="presParOf" srcId="{CFC62C44-F00F-457F-8559-6ABF3A10B680}" destId="{269B7C81-893F-434F-A68D-B636F1445684}" srcOrd="1" destOrd="0" presId="urn:microsoft.com/office/officeart/2005/8/layout/hierarchy1"/>
    <dgm:cxn modelId="{D51D10B3-FF48-4D1C-ABC0-2BDB664B5346}" type="presParOf" srcId="{269B7C81-893F-434F-A68D-B636F1445684}" destId="{5FF95958-273F-45D2-A19B-8D9BE1B86BED}" srcOrd="0" destOrd="0" presId="urn:microsoft.com/office/officeart/2005/8/layout/hierarchy1"/>
    <dgm:cxn modelId="{4E1CBF1F-F9E3-475F-9FA0-4D108B470C88}" type="presParOf" srcId="{5FF95958-273F-45D2-A19B-8D9BE1B86BED}" destId="{C1DEE482-E089-4070-A519-7DDE047B4280}" srcOrd="0" destOrd="0" presId="urn:microsoft.com/office/officeart/2005/8/layout/hierarchy1"/>
    <dgm:cxn modelId="{E6A16F73-D4C1-4C90-A2AF-8A6D51945A95}" type="presParOf" srcId="{5FF95958-273F-45D2-A19B-8D9BE1B86BED}" destId="{560EE741-0DB8-4CF3-BC15-9BE361580176}" srcOrd="1" destOrd="0" presId="urn:microsoft.com/office/officeart/2005/8/layout/hierarchy1"/>
    <dgm:cxn modelId="{4851FC9F-9C77-4233-9B5D-F8DEAE7B8378}" type="presParOf" srcId="{269B7C81-893F-434F-A68D-B636F1445684}" destId="{A13D8385-FD4D-4E64-8328-79CE413051AF}" srcOrd="1" destOrd="0" presId="urn:microsoft.com/office/officeart/2005/8/layout/hierarchy1"/>
    <dgm:cxn modelId="{1FEBB834-8BED-48E3-8976-5AEC8AB6626E}" type="presParOf" srcId="{847F09FD-7D60-4E49-8D36-D0959D500BFC}" destId="{8E51E5C1-1184-40FA-A514-C11417275B8F}" srcOrd="2" destOrd="0" presId="urn:microsoft.com/office/officeart/2005/8/layout/hierarchy1"/>
    <dgm:cxn modelId="{05B82560-79E6-4066-9A94-83C720CA2939}" type="presParOf" srcId="{847F09FD-7D60-4E49-8D36-D0959D500BFC}" destId="{B6766211-F7E3-4744-9519-3B37C4B81876}" srcOrd="3" destOrd="0" presId="urn:microsoft.com/office/officeart/2005/8/layout/hierarchy1"/>
    <dgm:cxn modelId="{8FDDC836-F624-4601-AC24-D42C88F2D697}" type="presParOf" srcId="{B6766211-F7E3-4744-9519-3B37C4B81876}" destId="{304131D5-459D-4085-8C35-604083B6E65D}" srcOrd="0" destOrd="0" presId="urn:microsoft.com/office/officeart/2005/8/layout/hierarchy1"/>
    <dgm:cxn modelId="{F10699E2-AA39-44D9-B44E-4D4FDA1D6181}" type="presParOf" srcId="{304131D5-459D-4085-8C35-604083B6E65D}" destId="{D7650904-C08B-49CE-AA96-FB6AD3C29925}" srcOrd="0" destOrd="0" presId="urn:microsoft.com/office/officeart/2005/8/layout/hierarchy1"/>
    <dgm:cxn modelId="{D9AB9062-7F24-46FC-B064-7CD301426E3A}" type="presParOf" srcId="{304131D5-459D-4085-8C35-604083B6E65D}" destId="{22B46847-9018-4CC0-BB11-2E7AA4F616C8}" srcOrd="1" destOrd="0" presId="urn:microsoft.com/office/officeart/2005/8/layout/hierarchy1"/>
    <dgm:cxn modelId="{C7A410C5-2B87-4F16-8946-C85D3DE3704D}" type="presParOf" srcId="{B6766211-F7E3-4744-9519-3B37C4B81876}" destId="{0DD69616-52D7-4643-BA69-91573B1B884B}" srcOrd="1" destOrd="0" presId="urn:microsoft.com/office/officeart/2005/8/layout/hierarchy1"/>
    <dgm:cxn modelId="{6E6D3339-B01B-4637-B0C6-EE4862C5F1E0}" type="presParOf" srcId="{0DD69616-52D7-4643-BA69-91573B1B884B}" destId="{8C98D654-B074-4F55-AF62-312BB4E6C164}" srcOrd="0" destOrd="0" presId="urn:microsoft.com/office/officeart/2005/8/layout/hierarchy1"/>
    <dgm:cxn modelId="{1B79E197-897F-4BA5-8308-78B9BD769205}" type="presParOf" srcId="{0DD69616-52D7-4643-BA69-91573B1B884B}" destId="{4B8D58A5-A1D7-414B-8544-F202406C4F2D}" srcOrd="1" destOrd="0" presId="urn:microsoft.com/office/officeart/2005/8/layout/hierarchy1"/>
    <dgm:cxn modelId="{7E3D78DD-C314-44CD-8F8A-30B5DD065DC6}" type="presParOf" srcId="{4B8D58A5-A1D7-414B-8544-F202406C4F2D}" destId="{199CD1CF-F56A-4BD5-A76A-8B82049F8E72}" srcOrd="0" destOrd="0" presId="urn:microsoft.com/office/officeart/2005/8/layout/hierarchy1"/>
    <dgm:cxn modelId="{45DFD6CB-D038-4310-9B27-7901725ACB45}" type="presParOf" srcId="{199CD1CF-F56A-4BD5-A76A-8B82049F8E72}" destId="{EE9B9B6D-76B5-4832-BA5B-D9C2F96BB6F3}" srcOrd="0" destOrd="0" presId="urn:microsoft.com/office/officeart/2005/8/layout/hierarchy1"/>
    <dgm:cxn modelId="{AA764135-FC9C-4705-A2E5-ED88EC704554}" type="presParOf" srcId="{199CD1CF-F56A-4BD5-A76A-8B82049F8E72}" destId="{D1EC1EEB-D909-4693-8533-DFDA689427B7}" srcOrd="1" destOrd="0" presId="urn:microsoft.com/office/officeart/2005/8/layout/hierarchy1"/>
    <dgm:cxn modelId="{1569CA6D-2A79-4351-AFA6-71902377074A}" type="presParOf" srcId="{4B8D58A5-A1D7-414B-8544-F202406C4F2D}" destId="{436DBC1F-5C35-4899-8C8B-149D066130A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DA1B35D-D433-483E-A363-6FFF936822A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BB2BC44-0D0D-47E1-AFC6-4966235DFA9E}">
      <dgm:prSet phldrT="[Text]"/>
      <dgm:spPr/>
      <dgm:t>
        <a:bodyPr/>
        <a:lstStyle/>
        <a:p>
          <a:pPr rtl="1"/>
          <a:r>
            <a:rPr lang="he-IL" dirty="0"/>
            <a:t>שליחות</a:t>
          </a:r>
        </a:p>
      </dgm:t>
    </dgm:pt>
    <dgm:pt modelId="{26825F26-F4D5-44C2-A7F5-AB3F3ED38711}" type="parTrans" cxnId="{83140083-1115-44FA-9173-4DCA15190B87}">
      <dgm:prSet/>
      <dgm:spPr/>
      <dgm:t>
        <a:bodyPr/>
        <a:lstStyle/>
        <a:p>
          <a:pPr rtl="1"/>
          <a:endParaRPr lang="he-IL"/>
        </a:p>
      </dgm:t>
    </dgm:pt>
    <dgm:pt modelId="{A525603D-56DC-4D22-B3D8-AAFA79F3A5EF}" type="sibTrans" cxnId="{83140083-1115-44FA-9173-4DCA15190B87}">
      <dgm:prSet/>
      <dgm:spPr/>
      <dgm:t>
        <a:bodyPr/>
        <a:lstStyle/>
        <a:p>
          <a:pPr rtl="1"/>
          <a:endParaRPr lang="he-IL"/>
        </a:p>
      </dgm:t>
    </dgm:pt>
    <dgm:pt modelId="{52F04143-7877-49D8-B183-6B8CE7C419EA}">
      <dgm:prSet phldrT="[Text]"/>
      <dgm:spPr/>
      <dgm:t>
        <a:bodyPr/>
        <a:lstStyle/>
        <a:p>
          <a:pPr rtl="1"/>
          <a:r>
            <a:rPr lang="he-IL" dirty="0"/>
            <a:t>מדין יד</a:t>
          </a:r>
        </a:p>
      </dgm:t>
    </dgm:pt>
    <dgm:pt modelId="{0C1D5D54-D7F5-44B0-B9B5-FDC22486FFD4}" type="parTrans" cxnId="{1FF9260A-2ED9-470B-8216-0845C55018C4}">
      <dgm:prSet/>
      <dgm:spPr/>
      <dgm:t>
        <a:bodyPr/>
        <a:lstStyle/>
        <a:p>
          <a:pPr rtl="1"/>
          <a:endParaRPr lang="he-IL"/>
        </a:p>
      </dgm:t>
    </dgm:pt>
    <dgm:pt modelId="{D56490E1-D06B-4A19-B730-A328C55498A2}" type="sibTrans" cxnId="{1FF9260A-2ED9-470B-8216-0845C55018C4}">
      <dgm:prSet/>
      <dgm:spPr/>
      <dgm:t>
        <a:bodyPr/>
        <a:lstStyle/>
        <a:p>
          <a:pPr rtl="1"/>
          <a:endParaRPr lang="he-IL"/>
        </a:p>
      </dgm:t>
    </dgm:pt>
    <dgm:pt modelId="{2F28E8BB-6105-475C-8503-A8462B0BFF7E}">
      <dgm:prSet phldrT="[Text]"/>
      <dgm:spPr/>
      <dgm:t>
        <a:bodyPr/>
        <a:lstStyle/>
        <a:p>
          <a:pPr rtl="1"/>
          <a:r>
            <a:rPr lang="he-IL" dirty="0"/>
            <a:t>שליח עושה שליח?</a:t>
          </a:r>
          <a:r>
            <a:rPr lang="en-US" dirty="0"/>
            <a:t> </a:t>
          </a:r>
          <a:endParaRPr lang="he-IL" dirty="0"/>
        </a:p>
      </dgm:t>
    </dgm:pt>
    <dgm:pt modelId="{C63429FC-EA5F-4A3A-A959-972FFAC3A16E}" type="parTrans" cxnId="{7D8144CD-3D98-419D-AFA8-08EADA57A6C4}">
      <dgm:prSet/>
      <dgm:spPr/>
      <dgm:t>
        <a:bodyPr/>
        <a:lstStyle/>
        <a:p>
          <a:pPr rtl="1"/>
          <a:endParaRPr lang="he-IL"/>
        </a:p>
      </dgm:t>
    </dgm:pt>
    <dgm:pt modelId="{B62BB3BC-7B67-4598-A588-76F0F25546F6}" type="sibTrans" cxnId="{7D8144CD-3D98-419D-AFA8-08EADA57A6C4}">
      <dgm:prSet/>
      <dgm:spPr/>
      <dgm:t>
        <a:bodyPr/>
        <a:lstStyle/>
        <a:p>
          <a:pPr rtl="1"/>
          <a:endParaRPr lang="he-IL"/>
        </a:p>
      </dgm:t>
    </dgm:pt>
    <dgm:pt modelId="{396E0930-E5EA-4084-A697-4FA441F9E2BF}">
      <dgm:prSet phldrT="[Text]"/>
      <dgm:spPr/>
      <dgm:t>
        <a:bodyPr/>
        <a:lstStyle/>
        <a:p>
          <a:pPr rtl="1"/>
          <a:r>
            <a:rPr lang="he-IL" dirty="0"/>
            <a:t>מדין נתינת רשות</a:t>
          </a:r>
        </a:p>
      </dgm:t>
    </dgm:pt>
    <dgm:pt modelId="{D7D4BE70-257C-47CC-BA20-907AD50BD198}" type="parTrans" cxnId="{3212568A-0D63-4D71-BA51-539DAEC7C369}">
      <dgm:prSet/>
      <dgm:spPr/>
      <dgm:t>
        <a:bodyPr/>
        <a:lstStyle/>
        <a:p>
          <a:pPr rtl="1"/>
          <a:endParaRPr lang="he-IL"/>
        </a:p>
      </dgm:t>
    </dgm:pt>
    <dgm:pt modelId="{DA7CCB6C-7786-44D1-A17D-4849678DBCD0}" type="sibTrans" cxnId="{3212568A-0D63-4D71-BA51-539DAEC7C369}">
      <dgm:prSet/>
      <dgm:spPr/>
      <dgm:t>
        <a:bodyPr/>
        <a:lstStyle/>
        <a:p>
          <a:pPr rtl="1"/>
          <a:endParaRPr lang="he-IL"/>
        </a:p>
      </dgm:t>
    </dgm:pt>
    <dgm:pt modelId="{A059B2CE-A744-4BCA-BEFC-8EEF9307463D}">
      <dgm:prSet phldrT="[Text]"/>
      <dgm:spPr/>
      <dgm:t>
        <a:bodyPr/>
        <a:lstStyle/>
        <a:p>
          <a:pPr rtl="1"/>
          <a:r>
            <a:rPr lang="he-IL" dirty="0"/>
            <a:t>השליח בעל דבר, ויכול לעשות שליח</a:t>
          </a:r>
        </a:p>
      </dgm:t>
    </dgm:pt>
    <dgm:pt modelId="{57B68658-DD1B-4000-8E14-24AAE5F815E4}" type="parTrans" cxnId="{8D45082E-8965-4605-AFD5-413794D581A5}">
      <dgm:prSet/>
      <dgm:spPr/>
      <dgm:t>
        <a:bodyPr/>
        <a:lstStyle/>
        <a:p>
          <a:pPr rtl="1"/>
          <a:endParaRPr lang="he-IL"/>
        </a:p>
      </dgm:t>
    </dgm:pt>
    <dgm:pt modelId="{38B4B3AC-CFA0-4C5F-AD7C-18CA503E883F}" type="sibTrans" cxnId="{8D45082E-8965-4605-AFD5-413794D581A5}">
      <dgm:prSet/>
      <dgm:spPr/>
      <dgm:t>
        <a:bodyPr/>
        <a:lstStyle/>
        <a:p>
          <a:pPr rtl="1"/>
          <a:endParaRPr lang="he-IL"/>
        </a:p>
      </dgm:t>
    </dgm:pt>
    <dgm:pt modelId="{F3D84F3A-0075-40F6-9683-CFACDAE7444D}">
      <dgm:prSet phldrT="[Text]"/>
      <dgm:spPr/>
      <dgm:t>
        <a:bodyPr/>
        <a:lstStyle/>
        <a:p>
          <a:pPr rtl="1"/>
          <a:r>
            <a:rPr lang="he-IL" dirty="0" err="1"/>
            <a:t>ריב"ש</a:t>
          </a:r>
          <a:endParaRPr lang="he-IL" dirty="0"/>
        </a:p>
      </dgm:t>
    </dgm:pt>
    <dgm:pt modelId="{7AD8AA90-A020-4CFF-BA79-D8F6BB45BF8C}" type="parTrans" cxnId="{6A1EE379-B38E-4EC0-A0CE-7723B1C46A71}">
      <dgm:prSet/>
      <dgm:spPr/>
      <dgm:t>
        <a:bodyPr/>
        <a:lstStyle/>
        <a:p>
          <a:pPr rtl="1"/>
          <a:endParaRPr lang="he-IL"/>
        </a:p>
      </dgm:t>
    </dgm:pt>
    <dgm:pt modelId="{EA5D245C-254A-442A-92AE-431BC3482DE5}" type="sibTrans" cxnId="{6A1EE379-B38E-4EC0-A0CE-7723B1C46A71}">
      <dgm:prSet/>
      <dgm:spPr/>
      <dgm:t>
        <a:bodyPr/>
        <a:lstStyle/>
        <a:p>
          <a:pPr rtl="1"/>
          <a:endParaRPr lang="he-IL"/>
        </a:p>
      </dgm:t>
    </dgm:pt>
    <dgm:pt modelId="{111431FE-44D4-4CB1-B67B-B06BF7E949BB}">
      <dgm:prSet phldrT="[Text]"/>
      <dgm:spPr/>
      <dgm:t>
        <a:bodyPr/>
        <a:lstStyle/>
        <a:p>
          <a:pPr rtl="1"/>
          <a:r>
            <a:rPr lang="he-IL" dirty="0"/>
            <a:t>דווקא במקרים  שיש צורך, כמו חולי</a:t>
          </a:r>
        </a:p>
      </dgm:t>
    </dgm:pt>
    <dgm:pt modelId="{58DD837B-1618-478B-AAF8-FAF423E6E08A}" type="parTrans" cxnId="{1486DB81-9562-4EEF-8415-12BB2BEB7675}">
      <dgm:prSet/>
      <dgm:spPr/>
      <dgm:t>
        <a:bodyPr/>
        <a:lstStyle/>
        <a:p>
          <a:pPr rtl="1"/>
          <a:endParaRPr lang="he-IL"/>
        </a:p>
      </dgm:t>
    </dgm:pt>
    <dgm:pt modelId="{695601AF-F4CE-4342-8C9D-0F3C2CBA1A75}" type="sibTrans" cxnId="{1486DB81-9562-4EEF-8415-12BB2BEB7675}">
      <dgm:prSet/>
      <dgm:spPr/>
      <dgm:t>
        <a:bodyPr/>
        <a:lstStyle/>
        <a:p>
          <a:pPr rtl="1"/>
          <a:endParaRPr lang="he-IL"/>
        </a:p>
      </dgm:t>
    </dgm:pt>
    <dgm:pt modelId="{4B7A5686-D048-428F-B7DB-2E7C35490B60}">
      <dgm:prSet phldrT="[Text]"/>
      <dgm:spPr/>
      <dgm:t>
        <a:bodyPr/>
        <a:lstStyle/>
        <a:p>
          <a:pPr rtl="1"/>
          <a:r>
            <a:rPr lang="he-IL" dirty="0"/>
            <a:t>איך? </a:t>
          </a:r>
        </a:p>
      </dgm:t>
    </dgm:pt>
    <dgm:pt modelId="{632F7EFD-1FB7-4B86-B771-5173285BE9E3}" type="parTrans" cxnId="{4605DFC4-775B-400F-863C-197745363E01}">
      <dgm:prSet/>
      <dgm:spPr/>
      <dgm:t>
        <a:bodyPr/>
        <a:lstStyle/>
        <a:p>
          <a:pPr rtl="1"/>
          <a:endParaRPr lang="he-IL"/>
        </a:p>
      </dgm:t>
    </dgm:pt>
    <dgm:pt modelId="{65F7DE71-7736-4589-A1E5-9B4409A0F861}" type="sibTrans" cxnId="{4605DFC4-775B-400F-863C-197745363E01}">
      <dgm:prSet/>
      <dgm:spPr/>
      <dgm:t>
        <a:bodyPr/>
        <a:lstStyle/>
        <a:p>
          <a:pPr rtl="1"/>
          <a:endParaRPr lang="he-IL"/>
        </a:p>
      </dgm:t>
    </dgm:pt>
    <dgm:pt modelId="{C7005ACA-F068-4058-B40C-96E7B49FD227}" type="pres">
      <dgm:prSet presAssocID="{2DA1B35D-D433-483E-A363-6FFF936822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CF70F5B-E413-426D-8A1D-832C5848626F}" type="pres">
      <dgm:prSet presAssocID="{ABB2BC44-0D0D-47E1-AFC6-4966235DFA9E}" presName="hierRoot1" presStyleCnt="0"/>
      <dgm:spPr/>
    </dgm:pt>
    <dgm:pt modelId="{94A0A745-A2FF-460C-B02D-25907B529BF3}" type="pres">
      <dgm:prSet presAssocID="{ABB2BC44-0D0D-47E1-AFC6-4966235DFA9E}" presName="composite" presStyleCnt="0"/>
      <dgm:spPr/>
    </dgm:pt>
    <dgm:pt modelId="{D0DCD023-0F23-46A3-AE19-19FB6D0BA462}" type="pres">
      <dgm:prSet presAssocID="{ABB2BC44-0D0D-47E1-AFC6-4966235DFA9E}" presName="background" presStyleLbl="node0" presStyleIdx="0" presStyleCnt="1"/>
      <dgm:spPr/>
    </dgm:pt>
    <dgm:pt modelId="{F38DFB59-BF95-423E-97F9-31435B4D7EC3}" type="pres">
      <dgm:prSet presAssocID="{ABB2BC44-0D0D-47E1-AFC6-4966235DFA9E}" presName="text" presStyleLbl="fgAcc0" presStyleIdx="0" presStyleCnt="1">
        <dgm:presLayoutVars>
          <dgm:chPref val="3"/>
        </dgm:presLayoutVars>
      </dgm:prSet>
      <dgm:spPr/>
    </dgm:pt>
    <dgm:pt modelId="{847F09FD-7D60-4E49-8D36-D0959D500BFC}" type="pres">
      <dgm:prSet presAssocID="{ABB2BC44-0D0D-47E1-AFC6-4966235DFA9E}" presName="hierChild2" presStyleCnt="0"/>
      <dgm:spPr/>
    </dgm:pt>
    <dgm:pt modelId="{332D1158-223F-43A7-B8BB-8838E61D8DE4}" type="pres">
      <dgm:prSet presAssocID="{0C1D5D54-D7F5-44B0-B9B5-FDC22486FFD4}" presName="Name10" presStyleLbl="parChTrans1D2" presStyleIdx="0" presStyleCnt="2"/>
      <dgm:spPr/>
    </dgm:pt>
    <dgm:pt modelId="{1C711540-8155-496F-AE45-A43C31EE9D31}" type="pres">
      <dgm:prSet presAssocID="{52F04143-7877-49D8-B183-6B8CE7C419EA}" presName="hierRoot2" presStyleCnt="0"/>
      <dgm:spPr/>
    </dgm:pt>
    <dgm:pt modelId="{23FCA892-82E5-44C7-A982-A063D4514D27}" type="pres">
      <dgm:prSet presAssocID="{52F04143-7877-49D8-B183-6B8CE7C419EA}" presName="composite2" presStyleCnt="0"/>
      <dgm:spPr/>
    </dgm:pt>
    <dgm:pt modelId="{40B79369-6AFB-403E-BC13-3B891199139B}" type="pres">
      <dgm:prSet presAssocID="{52F04143-7877-49D8-B183-6B8CE7C419EA}" presName="background2" presStyleLbl="node2" presStyleIdx="0" presStyleCnt="2"/>
      <dgm:spPr/>
    </dgm:pt>
    <dgm:pt modelId="{D8089FDE-2C0E-4682-B455-C72C0A85F305}" type="pres">
      <dgm:prSet presAssocID="{52F04143-7877-49D8-B183-6B8CE7C419EA}" presName="text2" presStyleLbl="fgAcc2" presStyleIdx="0" presStyleCnt="2">
        <dgm:presLayoutVars>
          <dgm:chPref val="3"/>
        </dgm:presLayoutVars>
      </dgm:prSet>
      <dgm:spPr/>
    </dgm:pt>
    <dgm:pt modelId="{CFC62C44-F00F-457F-8559-6ABF3A10B680}" type="pres">
      <dgm:prSet presAssocID="{52F04143-7877-49D8-B183-6B8CE7C419EA}" presName="hierChild3" presStyleCnt="0"/>
      <dgm:spPr/>
    </dgm:pt>
    <dgm:pt modelId="{F936E81D-C52D-4482-A25B-672B7267B490}" type="pres">
      <dgm:prSet presAssocID="{C63429FC-EA5F-4A3A-A959-972FFAC3A16E}" presName="Name17" presStyleLbl="parChTrans1D3" presStyleIdx="0" presStyleCnt="2"/>
      <dgm:spPr/>
    </dgm:pt>
    <dgm:pt modelId="{269B7C81-893F-434F-A68D-B636F1445684}" type="pres">
      <dgm:prSet presAssocID="{2F28E8BB-6105-475C-8503-A8462B0BFF7E}" presName="hierRoot3" presStyleCnt="0"/>
      <dgm:spPr/>
    </dgm:pt>
    <dgm:pt modelId="{5FF95958-273F-45D2-A19B-8D9BE1B86BED}" type="pres">
      <dgm:prSet presAssocID="{2F28E8BB-6105-475C-8503-A8462B0BFF7E}" presName="composite3" presStyleCnt="0"/>
      <dgm:spPr/>
    </dgm:pt>
    <dgm:pt modelId="{C1DEE482-E089-4070-A519-7DDE047B4280}" type="pres">
      <dgm:prSet presAssocID="{2F28E8BB-6105-475C-8503-A8462B0BFF7E}" presName="background3" presStyleLbl="node3" presStyleIdx="0" presStyleCnt="2"/>
      <dgm:spPr>
        <a:solidFill>
          <a:srgbClr val="FFC000"/>
        </a:solidFill>
      </dgm:spPr>
    </dgm:pt>
    <dgm:pt modelId="{560EE741-0DB8-4CF3-BC15-9BE361580176}" type="pres">
      <dgm:prSet presAssocID="{2F28E8BB-6105-475C-8503-A8462B0BFF7E}" presName="text3" presStyleLbl="fgAcc3" presStyleIdx="0" presStyleCnt="2">
        <dgm:presLayoutVars>
          <dgm:chPref val="3"/>
        </dgm:presLayoutVars>
      </dgm:prSet>
      <dgm:spPr/>
    </dgm:pt>
    <dgm:pt modelId="{A13D8385-FD4D-4E64-8328-79CE413051AF}" type="pres">
      <dgm:prSet presAssocID="{2F28E8BB-6105-475C-8503-A8462B0BFF7E}" presName="hierChild4" presStyleCnt="0"/>
      <dgm:spPr/>
    </dgm:pt>
    <dgm:pt modelId="{F09200F4-22BD-4194-9B86-3461B69842CE}" type="pres">
      <dgm:prSet presAssocID="{632F7EFD-1FB7-4B86-B771-5173285BE9E3}" presName="Name23" presStyleLbl="parChTrans1D4" presStyleIdx="0" presStyleCnt="3"/>
      <dgm:spPr/>
    </dgm:pt>
    <dgm:pt modelId="{15B20DC8-CD10-4654-A02D-A07800ABF86B}" type="pres">
      <dgm:prSet presAssocID="{4B7A5686-D048-428F-B7DB-2E7C35490B60}" presName="hierRoot4" presStyleCnt="0"/>
      <dgm:spPr/>
    </dgm:pt>
    <dgm:pt modelId="{377DC94A-4C15-40F4-ADBB-9EE9D65D7476}" type="pres">
      <dgm:prSet presAssocID="{4B7A5686-D048-428F-B7DB-2E7C35490B60}" presName="composite4" presStyleCnt="0"/>
      <dgm:spPr/>
    </dgm:pt>
    <dgm:pt modelId="{CEE17071-86C3-4307-9ABE-7E5025B7CD46}" type="pres">
      <dgm:prSet presAssocID="{4B7A5686-D048-428F-B7DB-2E7C35490B60}" presName="background4" presStyleLbl="node4" presStyleIdx="0" presStyleCnt="3"/>
      <dgm:spPr>
        <a:solidFill>
          <a:srgbClr val="FFC000"/>
        </a:solidFill>
      </dgm:spPr>
    </dgm:pt>
    <dgm:pt modelId="{EA6742EF-957B-4C5A-9DD4-A5586C82514A}" type="pres">
      <dgm:prSet presAssocID="{4B7A5686-D048-428F-B7DB-2E7C35490B60}" presName="text4" presStyleLbl="fgAcc4" presStyleIdx="0" presStyleCnt="3">
        <dgm:presLayoutVars>
          <dgm:chPref val="3"/>
        </dgm:presLayoutVars>
      </dgm:prSet>
      <dgm:spPr/>
    </dgm:pt>
    <dgm:pt modelId="{7C907883-B855-4C71-B56F-A7918B626F59}" type="pres">
      <dgm:prSet presAssocID="{4B7A5686-D048-428F-B7DB-2E7C35490B60}" presName="hierChild5" presStyleCnt="0"/>
      <dgm:spPr/>
    </dgm:pt>
    <dgm:pt modelId="{5BF5BB40-3E75-4D18-947A-33DCD1E5E20D}" type="pres">
      <dgm:prSet presAssocID="{58DD837B-1618-478B-AAF8-FAF423E6E08A}" presName="Name23" presStyleLbl="parChTrans1D4" presStyleIdx="1" presStyleCnt="3"/>
      <dgm:spPr/>
    </dgm:pt>
    <dgm:pt modelId="{926CBDA4-2465-4442-8671-F82B127C2899}" type="pres">
      <dgm:prSet presAssocID="{111431FE-44D4-4CB1-B67B-B06BF7E949BB}" presName="hierRoot4" presStyleCnt="0"/>
      <dgm:spPr/>
    </dgm:pt>
    <dgm:pt modelId="{C1871EDC-936F-46C8-AA79-A1C1F8C44C21}" type="pres">
      <dgm:prSet presAssocID="{111431FE-44D4-4CB1-B67B-B06BF7E949BB}" presName="composite4" presStyleCnt="0"/>
      <dgm:spPr/>
    </dgm:pt>
    <dgm:pt modelId="{038A688A-168C-428D-920A-BF13C25EF5DE}" type="pres">
      <dgm:prSet presAssocID="{111431FE-44D4-4CB1-B67B-B06BF7E949BB}" presName="background4" presStyleLbl="node4" presStyleIdx="1" presStyleCnt="3"/>
      <dgm:spPr/>
    </dgm:pt>
    <dgm:pt modelId="{CFEF80EE-737F-4A13-A0A8-D9DDF561BB40}" type="pres">
      <dgm:prSet presAssocID="{111431FE-44D4-4CB1-B67B-B06BF7E949BB}" presName="text4" presStyleLbl="fgAcc4" presStyleIdx="1" presStyleCnt="3">
        <dgm:presLayoutVars>
          <dgm:chPref val="3"/>
        </dgm:presLayoutVars>
      </dgm:prSet>
      <dgm:spPr/>
    </dgm:pt>
    <dgm:pt modelId="{F491A6EB-3F64-48FD-8FFD-F2AC2E7E2605}" type="pres">
      <dgm:prSet presAssocID="{111431FE-44D4-4CB1-B67B-B06BF7E949BB}" presName="hierChild5" presStyleCnt="0"/>
      <dgm:spPr/>
    </dgm:pt>
    <dgm:pt modelId="{8E51E5C1-1184-40FA-A514-C11417275B8F}" type="pres">
      <dgm:prSet presAssocID="{D7D4BE70-257C-47CC-BA20-907AD50BD198}" presName="Name10" presStyleLbl="parChTrans1D2" presStyleIdx="1" presStyleCnt="2"/>
      <dgm:spPr/>
    </dgm:pt>
    <dgm:pt modelId="{B6766211-F7E3-4744-9519-3B37C4B81876}" type="pres">
      <dgm:prSet presAssocID="{396E0930-E5EA-4084-A697-4FA441F9E2BF}" presName="hierRoot2" presStyleCnt="0"/>
      <dgm:spPr/>
    </dgm:pt>
    <dgm:pt modelId="{304131D5-459D-4085-8C35-604083B6E65D}" type="pres">
      <dgm:prSet presAssocID="{396E0930-E5EA-4084-A697-4FA441F9E2BF}" presName="composite2" presStyleCnt="0"/>
      <dgm:spPr/>
    </dgm:pt>
    <dgm:pt modelId="{D7650904-C08B-49CE-AA96-FB6AD3C29925}" type="pres">
      <dgm:prSet presAssocID="{396E0930-E5EA-4084-A697-4FA441F9E2BF}" presName="background2" presStyleLbl="node2" presStyleIdx="1" presStyleCnt="2"/>
      <dgm:spPr/>
    </dgm:pt>
    <dgm:pt modelId="{22B46847-9018-4CC0-BB11-2E7AA4F616C8}" type="pres">
      <dgm:prSet presAssocID="{396E0930-E5EA-4084-A697-4FA441F9E2BF}" presName="text2" presStyleLbl="fgAcc2" presStyleIdx="1" presStyleCnt="2">
        <dgm:presLayoutVars>
          <dgm:chPref val="3"/>
        </dgm:presLayoutVars>
      </dgm:prSet>
      <dgm:spPr/>
    </dgm:pt>
    <dgm:pt modelId="{0DD69616-52D7-4643-BA69-91573B1B884B}" type="pres">
      <dgm:prSet presAssocID="{396E0930-E5EA-4084-A697-4FA441F9E2BF}" presName="hierChild3" presStyleCnt="0"/>
      <dgm:spPr/>
    </dgm:pt>
    <dgm:pt modelId="{8C98D654-B074-4F55-AF62-312BB4E6C164}" type="pres">
      <dgm:prSet presAssocID="{57B68658-DD1B-4000-8E14-24AAE5F815E4}" presName="Name17" presStyleLbl="parChTrans1D3" presStyleIdx="1" presStyleCnt="2"/>
      <dgm:spPr/>
    </dgm:pt>
    <dgm:pt modelId="{4B8D58A5-A1D7-414B-8544-F202406C4F2D}" type="pres">
      <dgm:prSet presAssocID="{A059B2CE-A744-4BCA-BEFC-8EEF9307463D}" presName="hierRoot3" presStyleCnt="0"/>
      <dgm:spPr/>
    </dgm:pt>
    <dgm:pt modelId="{199CD1CF-F56A-4BD5-A76A-8B82049F8E72}" type="pres">
      <dgm:prSet presAssocID="{A059B2CE-A744-4BCA-BEFC-8EEF9307463D}" presName="composite3" presStyleCnt="0"/>
      <dgm:spPr/>
    </dgm:pt>
    <dgm:pt modelId="{EE9B9B6D-76B5-4832-BA5B-D9C2F96BB6F3}" type="pres">
      <dgm:prSet presAssocID="{A059B2CE-A744-4BCA-BEFC-8EEF9307463D}" presName="background3" presStyleLbl="node3" presStyleIdx="1" presStyleCnt="2"/>
      <dgm:spPr/>
    </dgm:pt>
    <dgm:pt modelId="{D1EC1EEB-D909-4693-8533-DFDA689427B7}" type="pres">
      <dgm:prSet presAssocID="{A059B2CE-A744-4BCA-BEFC-8EEF9307463D}" presName="text3" presStyleLbl="fgAcc3" presStyleIdx="1" presStyleCnt="2">
        <dgm:presLayoutVars>
          <dgm:chPref val="3"/>
        </dgm:presLayoutVars>
      </dgm:prSet>
      <dgm:spPr/>
    </dgm:pt>
    <dgm:pt modelId="{436DBC1F-5C35-4899-8C8B-149D066130AE}" type="pres">
      <dgm:prSet presAssocID="{A059B2CE-A744-4BCA-BEFC-8EEF9307463D}" presName="hierChild4" presStyleCnt="0"/>
      <dgm:spPr/>
    </dgm:pt>
    <dgm:pt modelId="{975792EC-5428-44A4-BDC2-07981F5AB4D1}" type="pres">
      <dgm:prSet presAssocID="{7AD8AA90-A020-4CFF-BA79-D8F6BB45BF8C}" presName="Name23" presStyleLbl="parChTrans1D4" presStyleIdx="2" presStyleCnt="3"/>
      <dgm:spPr/>
    </dgm:pt>
    <dgm:pt modelId="{3861CE8A-D1EE-4185-94DB-0FCE1205703C}" type="pres">
      <dgm:prSet presAssocID="{F3D84F3A-0075-40F6-9683-CFACDAE7444D}" presName="hierRoot4" presStyleCnt="0"/>
      <dgm:spPr/>
    </dgm:pt>
    <dgm:pt modelId="{E76DF319-842B-4387-ACF1-87B5A187F920}" type="pres">
      <dgm:prSet presAssocID="{F3D84F3A-0075-40F6-9683-CFACDAE7444D}" presName="composite4" presStyleCnt="0"/>
      <dgm:spPr/>
    </dgm:pt>
    <dgm:pt modelId="{B7D4FCFA-1E35-42CC-92CD-333F53B00237}" type="pres">
      <dgm:prSet presAssocID="{F3D84F3A-0075-40F6-9683-CFACDAE7444D}" presName="background4" presStyleLbl="node4" presStyleIdx="2" presStyleCnt="3"/>
      <dgm:spPr/>
    </dgm:pt>
    <dgm:pt modelId="{50052F06-163F-4588-B4CF-7B82F0AF5602}" type="pres">
      <dgm:prSet presAssocID="{F3D84F3A-0075-40F6-9683-CFACDAE7444D}" presName="text4" presStyleLbl="fgAcc4" presStyleIdx="2" presStyleCnt="3">
        <dgm:presLayoutVars>
          <dgm:chPref val="3"/>
        </dgm:presLayoutVars>
      </dgm:prSet>
      <dgm:spPr/>
    </dgm:pt>
    <dgm:pt modelId="{6AA4ACD8-73C9-46D7-A8B3-A81921BA04BF}" type="pres">
      <dgm:prSet presAssocID="{F3D84F3A-0075-40F6-9683-CFACDAE7444D}" presName="hierChild5" presStyleCnt="0"/>
      <dgm:spPr/>
    </dgm:pt>
  </dgm:ptLst>
  <dgm:cxnLst>
    <dgm:cxn modelId="{B80D4606-3A64-4AEA-B240-85C19C2D19FE}" type="presOf" srcId="{58DD837B-1618-478B-AAF8-FAF423E6E08A}" destId="{5BF5BB40-3E75-4D18-947A-33DCD1E5E20D}" srcOrd="0" destOrd="0" presId="urn:microsoft.com/office/officeart/2005/8/layout/hierarchy1"/>
    <dgm:cxn modelId="{1FF9260A-2ED9-470B-8216-0845C55018C4}" srcId="{ABB2BC44-0D0D-47E1-AFC6-4966235DFA9E}" destId="{52F04143-7877-49D8-B183-6B8CE7C419EA}" srcOrd="0" destOrd="0" parTransId="{0C1D5D54-D7F5-44B0-B9B5-FDC22486FFD4}" sibTransId="{D56490E1-D06B-4A19-B730-A328C55498A2}"/>
    <dgm:cxn modelId="{9F760F2C-E8DA-422B-8CA0-CDFA05085509}" type="presOf" srcId="{A059B2CE-A744-4BCA-BEFC-8EEF9307463D}" destId="{D1EC1EEB-D909-4693-8533-DFDA689427B7}" srcOrd="0" destOrd="0" presId="urn:microsoft.com/office/officeart/2005/8/layout/hierarchy1"/>
    <dgm:cxn modelId="{8D45082E-8965-4605-AFD5-413794D581A5}" srcId="{396E0930-E5EA-4084-A697-4FA441F9E2BF}" destId="{A059B2CE-A744-4BCA-BEFC-8EEF9307463D}" srcOrd="0" destOrd="0" parTransId="{57B68658-DD1B-4000-8E14-24AAE5F815E4}" sibTransId="{38B4B3AC-CFA0-4C5F-AD7C-18CA503E883F}"/>
    <dgm:cxn modelId="{1A11762F-98F5-4DD5-B0FA-1F82E551098B}" type="presOf" srcId="{632F7EFD-1FB7-4B86-B771-5173285BE9E3}" destId="{F09200F4-22BD-4194-9B86-3461B69842CE}" srcOrd="0" destOrd="0" presId="urn:microsoft.com/office/officeart/2005/8/layout/hierarchy1"/>
    <dgm:cxn modelId="{CB1F7836-12F1-4E62-BA1F-01C6CD8300D8}" type="presOf" srcId="{57B68658-DD1B-4000-8E14-24AAE5F815E4}" destId="{8C98D654-B074-4F55-AF62-312BB4E6C164}" srcOrd="0" destOrd="0" presId="urn:microsoft.com/office/officeart/2005/8/layout/hierarchy1"/>
    <dgm:cxn modelId="{0D38CC3A-528F-41DB-B458-25A8205057F2}" type="presOf" srcId="{7AD8AA90-A020-4CFF-BA79-D8F6BB45BF8C}" destId="{975792EC-5428-44A4-BDC2-07981F5AB4D1}" srcOrd="0" destOrd="0" presId="urn:microsoft.com/office/officeart/2005/8/layout/hierarchy1"/>
    <dgm:cxn modelId="{19C30965-FA4E-4AE6-AAC9-1762F68F2559}" type="presOf" srcId="{4B7A5686-D048-428F-B7DB-2E7C35490B60}" destId="{EA6742EF-957B-4C5A-9DD4-A5586C82514A}" srcOrd="0" destOrd="0" presId="urn:microsoft.com/office/officeart/2005/8/layout/hierarchy1"/>
    <dgm:cxn modelId="{5184A552-1128-45AF-82EF-489B1B416E80}" type="presOf" srcId="{ABB2BC44-0D0D-47E1-AFC6-4966235DFA9E}" destId="{F38DFB59-BF95-423E-97F9-31435B4D7EC3}" srcOrd="0" destOrd="0" presId="urn:microsoft.com/office/officeart/2005/8/layout/hierarchy1"/>
    <dgm:cxn modelId="{6A1EE379-B38E-4EC0-A0CE-7723B1C46A71}" srcId="{A059B2CE-A744-4BCA-BEFC-8EEF9307463D}" destId="{F3D84F3A-0075-40F6-9683-CFACDAE7444D}" srcOrd="0" destOrd="0" parTransId="{7AD8AA90-A020-4CFF-BA79-D8F6BB45BF8C}" sibTransId="{EA5D245C-254A-442A-92AE-431BC3482DE5}"/>
    <dgm:cxn modelId="{1486DB81-9562-4EEF-8415-12BB2BEB7675}" srcId="{2F28E8BB-6105-475C-8503-A8462B0BFF7E}" destId="{111431FE-44D4-4CB1-B67B-B06BF7E949BB}" srcOrd="1" destOrd="0" parTransId="{58DD837B-1618-478B-AAF8-FAF423E6E08A}" sibTransId="{695601AF-F4CE-4342-8C9D-0F3C2CBA1A75}"/>
    <dgm:cxn modelId="{83140083-1115-44FA-9173-4DCA15190B87}" srcId="{2DA1B35D-D433-483E-A363-6FFF936822A7}" destId="{ABB2BC44-0D0D-47E1-AFC6-4966235DFA9E}" srcOrd="0" destOrd="0" parTransId="{26825F26-F4D5-44C2-A7F5-AB3F3ED38711}" sibTransId="{A525603D-56DC-4D22-B3D8-AAFA79F3A5EF}"/>
    <dgm:cxn modelId="{3212568A-0D63-4D71-BA51-539DAEC7C369}" srcId="{ABB2BC44-0D0D-47E1-AFC6-4966235DFA9E}" destId="{396E0930-E5EA-4084-A697-4FA441F9E2BF}" srcOrd="1" destOrd="0" parTransId="{D7D4BE70-257C-47CC-BA20-907AD50BD198}" sibTransId="{DA7CCB6C-7786-44D1-A17D-4849678DBCD0}"/>
    <dgm:cxn modelId="{F6F5E68F-B134-4931-9023-D8EAC81B99D5}" type="presOf" srcId="{C63429FC-EA5F-4A3A-A959-972FFAC3A16E}" destId="{F936E81D-C52D-4482-A25B-672B7267B490}" srcOrd="0" destOrd="0" presId="urn:microsoft.com/office/officeart/2005/8/layout/hierarchy1"/>
    <dgm:cxn modelId="{844A319C-FEB8-4AA8-B792-6ECB6D66E089}" type="presOf" srcId="{52F04143-7877-49D8-B183-6B8CE7C419EA}" destId="{D8089FDE-2C0E-4682-B455-C72C0A85F305}" srcOrd="0" destOrd="0" presId="urn:microsoft.com/office/officeart/2005/8/layout/hierarchy1"/>
    <dgm:cxn modelId="{CD7012AF-6176-4969-ABD4-0EC6C706B94A}" type="presOf" srcId="{111431FE-44D4-4CB1-B67B-B06BF7E949BB}" destId="{CFEF80EE-737F-4A13-A0A8-D9DDF561BB40}" srcOrd="0" destOrd="0" presId="urn:microsoft.com/office/officeart/2005/8/layout/hierarchy1"/>
    <dgm:cxn modelId="{4BFE44C1-848B-449B-BF68-B87DA5CBB372}" type="presOf" srcId="{0C1D5D54-D7F5-44B0-B9B5-FDC22486FFD4}" destId="{332D1158-223F-43A7-B8BB-8838E61D8DE4}" srcOrd="0" destOrd="0" presId="urn:microsoft.com/office/officeart/2005/8/layout/hierarchy1"/>
    <dgm:cxn modelId="{4605DFC4-775B-400F-863C-197745363E01}" srcId="{2F28E8BB-6105-475C-8503-A8462B0BFF7E}" destId="{4B7A5686-D048-428F-B7DB-2E7C35490B60}" srcOrd="0" destOrd="0" parTransId="{632F7EFD-1FB7-4B86-B771-5173285BE9E3}" sibTransId="{65F7DE71-7736-4589-A1E5-9B4409A0F861}"/>
    <dgm:cxn modelId="{7D8144CD-3D98-419D-AFA8-08EADA57A6C4}" srcId="{52F04143-7877-49D8-B183-6B8CE7C419EA}" destId="{2F28E8BB-6105-475C-8503-A8462B0BFF7E}" srcOrd="0" destOrd="0" parTransId="{C63429FC-EA5F-4A3A-A959-972FFAC3A16E}" sibTransId="{B62BB3BC-7B67-4598-A588-76F0F25546F6}"/>
    <dgm:cxn modelId="{BA23D1D4-6A34-40C1-8E0D-773376BE1844}" type="presOf" srcId="{396E0930-E5EA-4084-A697-4FA441F9E2BF}" destId="{22B46847-9018-4CC0-BB11-2E7AA4F616C8}" srcOrd="0" destOrd="0" presId="urn:microsoft.com/office/officeart/2005/8/layout/hierarchy1"/>
    <dgm:cxn modelId="{9B1AB8E0-5959-4DE5-8FAD-0CB9D38A8479}" type="presOf" srcId="{D7D4BE70-257C-47CC-BA20-907AD50BD198}" destId="{8E51E5C1-1184-40FA-A514-C11417275B8F}" srcOrd="0" destOrd="0" presId="urn:microsoft.com/office/officeart/2005/8/layout/hierarchy1"/>
    <dgm:cxn modelId="{7F31C6E1-EDE0-4A11-A1B0-07C80A2671CE}" type="presOf" srcId="{2F28E8BB-6105-475C-8503-A8462B0BFF7E}" destId="{560EE741-0DB8-4CF3-BC15-9BE361580176}" srcOrd="0" destOrd="0" presId="urn:microsoft.com/office/officeart/2005/8/layout/hierarchy1"/>
    <dgm:cxn modelId="{F943BBE4-1D3E-467D-BBDD-8E35B634869D}" type="presOf" srcId="{2DA1B35D-D433-483E-A363-6FFF936822A7}" destId="{C7005ACA-F068-4058-B40C-96E7B49FD227}" srcOrd="0" destOrd="0" presId="urn:microsoft.com/office/officeart/2005/8/layout/hierarchy1"/>
    <dgm:cxn modelId="{94C02EF0-E467-4327-9E28-FDA69E06EA23}" type="presOf" srcId="{F3D84F3A-0075-40F6-9683-CFACDAE7444D}" destId="{50052F06-163F-4588-B4CF-7B82F0AF5602}" srcOrd="0" destOrd="0" presId="urn:microsoft.com/office/officeart/2005/8/layout/hierarchy1"/>
    <dgm:cxn modelId="{70D830C6-39F5-448A-A7FB-FC33E5BE5C0F}" type="presParOf" srcId="{C7005ACA-F068-4058-B40C-96E7B49FD227}" destId="{3CF70F5B-E413-426D-8A1D-832C5848626F}" srcOrd="0" destOrd="0" presId="urn:microsoft.com/office/officeart/2005/8/layout/hierarchy1"/>
    <dgm:cxn modelId="{E560443D-B261-43DA-8987-A4FB27D9AE38}" type="presParOf" srcId="{3CF70F5B-E413-426D-8A1D-832C5848626F}" destId="{94A0A745-A2FF-460C-B02D-25907B529BF3}" srcOrd="0" destOrd="0" presId="urn:microsoft.com/office/officeart/2005/8/layout/hierarchy1"/>
    <dgm:cxn modelId="{1FA2476A-44FA-4C1E-B01C-4153FAA35DA4}" type="presParOf" srcId="{94A0A745-A2FF-460C-B02D-25907B529BF3}" destId="{D0DCD023-0F23-46A3-AE19-19FB6D0BA462}" srcOrd="0" destOrd="0" presId="urn:microsoft.com/office/officeart/2005/8/layout/hierarchy1"/>
    <dgm:cxn modelId="{3D7E11F3-D2EA-4BF4-8EF2-B1CF2C9F973F}" type="presParOf" srcId="{94A0A745-A2FF-460C-B02D-25907B529BF3}" destId="{F38DFB59-BF95-423E-97F9-31435B4D7EC3}" srcOrd="1" destOrd="0" presId="urn:microsoft.com/office/officeart/2005/8/layout/hierarchy1"/>
    <dgm:cxn modelId="{001FB189-4017-4E00-87D6-71C7A9D8F775}" type="presParOf" srcId="{3CF70F5B-E413-426D-8A1D-832C5848626F}" destId="{847F09FD-7D60-4E49-8D36-D0959D500BFC}" srcOrd="1" destOrd="0" presId="urn:microsoft.com/office/officeart/2005/8/layout/hierarchy1"/>
    <dgm:cxn modelId="{F1CAB85A-1A49-43AD-8BD5-94EFA0DE3034}" type="presParOf" srcId="{847F09FD-7D60-4E49-8D36-D0959D500BFC}" destId="{332D1158-223F-43A7-B8BB-8838E61D8DE4}" srcOrd="0" destOrd="0" presId="urn:microsoft.com/office/officeart/2005/8/layout/hierarchy1"/>
    <dgm:cxn modelId="{7C10D932-313E-4170-9672-39D42CAC41F6}" type="presParOf" srcId="{847F09FD-7D60-4E49-8D36-D0959D500BFC}" destId="{1C711540-8155-496F-AE45-A43C31EE9D31}" srcOrd="1" destOrd="0" presId="urn:microsoft.com/office/officeart/2005/8/layout/hierarchy1"/>
    <dgm:cxn modelId="{B285F845-9831-49B8-9345-376F966D98DF}" type="presParOf" srcId="{1C711540-8155-496F-AE45-A43C31EE9D31}" destId="{23FCA892-82E5-44C7-A982-A063D4514D27}" srcOrd="0" destOrd="0" presId="urn:microsoft.com/office/officeart/2005/8/layout/hierarchy1"/>
    <dgm:cxn modelId="{7A8302AA-A459-414E-9732-3CB99D895F25}" type="presParOf" srcId="{23FCA892-82E5-44C7-A982-A063D4514D27}" destId="{40B79369-6AFB-403E-BC13-3B891199139B}" srcOrd="0" destOrd="0" presId="urn:microsoft.com/office/officeart/2005/8/layout/hierarchy1"/>
    <dgm:cxn modelId="{D01F9A6B-4796-49CD-AEE2-706F61638AD0}" type="presParOf" srcId="{23FCA892-82E5-44C7-A982-A063D4514D27}" destId="{D8089FDE-2C0E-4682-B455-C72C0A85F305}" srcOrd="1" destOrd="0" presId="urn:microsoft.com/office/officeart/2005/8/layout/hierarchy1"/>
    <dgm:cxn modelId="{44D9E7D8-6CB6-424E-9D62-A047E32DD786}" type="presParOf" srcId="{1C711540-8155-496F-AE45-A43C31EE9D31}" destId="{CFC62C44-F00F-457F-8559-6ABF3A10B680}" srcOrd="1" destOrd="0" presId="urn:microsoft.com/office/officeart/2005/8/layout/hierarchy1"/>
    <dgm:cxn modelId="{76907B69-63A3-46D9-AB70-FFD947603E15}" type="presParOf" srcId="{CFC62C44-F00F-457F-8559-6ABF3A10B680}" destId="{F936E81D-C52D-4482-A25B-672B7267B490}" srcOrd="0" destOrd="0" presId="urn:microsoft.com/office/officeart/2005/8/layout/hierarchy1"/>
    <dgm:cxn modelId="{3ADF8865-95F5-4458-BF0B-7A8A951FED68}" type="presParOf" srcId="{CFC62C44-F00F-457F-8559-6ABF3A10B680}" destId="{269B7C81-893F-434F-A68D-B636F1445684}" srcOrd="1" destOrd="0" presId="urn:microsoft.com/office/officeart/2005/8/layout/hierarchy1"/>
    <dgm:cxn modelId="{D51D10B3-FF48-4D1C-ABC0-2BDB664B5346}" type="presParOf" srcId="{269B7C81-893F-434F-A68D-B636F1445684}" destId="{5FF95958-273F-45D2-A19B-8D9BE1B86BED}" srcOrd="0" destOrd="0" presId="urn:microsoft.com/office/officeart/2005/8/layout/hierarchy1"/>
    <dgm:cxn modelId="{4E1CBF1F-F9E3-475F-9FA0-4D108B470C88}" type="presParOf" srcId="{5FF95958-273F-45D2-A19B-8D9BE1B86BED}" destId="{C1DEE482-E089-4070-A519-7DDE047B4280}" srcOrd="0" destOrd="0" presId="urn:microsoft.com/office/officeart/2005/8/layout/hierarchy1"/>
    <dgm:cxn modelId="{E6A16F73-D4C1-4C90-A2AF-8A6D51945A95}" type="presParOf" srcId="{5FF95958-273F-45D2-A19B-8D9BE1B86BED}" destId="{560EE741-0DB8-4CF3-BC15-9BE361580176}" srcOrd="1" destOrd="0" presId="urn:microsoft.com/office/officeart/2005/8/layout/hierarchy1"/>
    <dgm:cxn modelId="{4851FC9F-9C77-4233-9B5D-F8DEAE7B8378}" type="presParOf" srcId="{269B7C81-893F-434F-A68D-B636F1445684}" destId="{A13D8385-FD4D-4E64-8328-79CE413051AF}" srcOrd="1" destOrd="0" presId="urn:microsoft.com/office/officeart/2005/8/layout/hierarchy1"/>
    <dgm:cxn modelId="{08E0DD9D-A0F5-49D5-A655-0BC9338A7E4F}" type="presParOf" srcId="{A13D8385-FD4D-4E64-8328-79CE413051AF}" destId="{F09200F4-22BD-4194-9B86-3461B69842CE}" srcOrd="0" destOrd="0" presId="urn:microsoft.com/office/officeart/2005/8/layout/hierarchy1"/>
    <dgm:cxn modelId="{09ABF5B0-FFC7-4470-8C58-BE779C5A6AAF}" type="presParOf" srcId="{A13D8385-FD4D-4E64-8328-79CE413051AF}" destId="{15B20DC8-CD10-4654-A02D-A07800ABF86B}" srcOrd="1" destOrd="0" presId="urn:microsoft.com/office/officeart/2005/8/layout/hierarchy1"/>
    <dgm:cxn modelId="{1744D209-9230-445D-B77B-992EABD6198E}" type="presParOf" srcId="{15B20DC8-CD10-4654-A02D-A07800ABF86B}" destId="{377DC94A-4C15-40F4-ADBB-9EE9D65D7476}" srcOrd="0" destOrd="0" presId="urn:microsoft.com/office/officeart/2005/8/layout/hierarchy1"/>
    <dgm:cxn modelId="{679D8EEC-E2B2-4FFA-BA7A-A0FF402DEF18}" type="presParOf" srcId="{377DC94A-4C15-40F4-ADBB-9EE9D65D7476}" destId="{CEE17071-86C3-4307-9ABE-7E5025B7CD46}" srcOrd="0" destOrd="0" presId="urn:microsoft.com/office/officeart/2005/8/layout/hierarchy1"/>
    <dgm:cxn modelId="{73C5BCAE-5249-40EC-BBC9-F851E3758D3A}" type="presParOf" srcId="{377DC94A-4C15-40F4-ADBB-9EE9D65D7476}" destId="{EA6742EF-957B-4C5A-9DD4-A5586C82514A}" srcOrd="1" destOrd="0" presId="urn:microsoft.com/office/officeart/2005/8/layout/hierarchy1"/>
    <dgm:cxn modelId="{4BA09AD1-D4B1-49B2-B35B-11C73D806B81}" type="presParOf" srcId="{15B20DC8-CD10-4654-A02D-A07800ABF86B}" destId="{7C907883-B855-4C71-B56F-A7918B626F59}" srcOrd="1" destOrd="0" presId="urn:microsoft.com/office/officeart/2005/8/layout/hierarchy1"/>
    <dgm:cxn modelId="{C73E4D82-62B1-45A3-B762-82635454CD0A}" type="presParOf" srcId="{A13D8385-FD4D-4E64-8328-79CE413051AF}" destId="{5BF5BB40-3E75-4D18-947A-33DCD1E5E20D}" srcOrd="2" destOrd="0" presId="urn:microsoft.com/office/officeart/2005/8/layout/hierarchy1"/>
    <dgm:cxn modelId="{EBFD328D-9E12-44C7-A6B1-592389CD6A08}" type="presParOf" srcId="{A13D8385-FD4D-4E64-8328-79CE413051AF}" destId="{926CBDA4-2465-4442-8671-F82B127C2899}" srcOrd="3" destOrd="0" presId="urn:microsoft.com/office/officeart/2005/8/layout/hierarchy1"/>
    <dgm:cxn modelId="{B6E51399-2E88-4F3F-9BF2-FD3DA76E7EA1}" type="presParOf" srcId="{926CBDA4-2465-4442-8671-F82B127C2899}" destId="{C1871EDC-936F-46C8-AA79-A1C1F8C44C21}" srcOrd="0" destOrd="0" presId="urn:microsoft.com/office/officeart/2005/8/layout/hierarchy1"/>
    <dgm:cxn modelId="{6B50C109-8229-4E28-8EFF-AEAC9050B57A}" type="presParOf" srcId="{C1871EDC-936F-46C8-AA79-A1C1F8C44C21}" destId="{038A688A-168C-428D-920A-BF13C25EF5DE}" srcOrd="0" destOrd="0" presId="urn:microsoft.com/office/officeart/2005/8/layout/hierarchy1"/>
    <dgm:cxn modelId="{5CB9AD9B-521E-4B81-BDF2-BE6CD3262556}" type="presParOf" srcId="{C1871EDC-936F-46C8-AA79-A1C1F8C44C21}" destId="{CFEF80EE-737F-4A13-A0A8-D9DDF561BB40}" srcOrd="1" destOrd="0" presId="urn:microsoft.com/office/officeart/2005/8/layout/hierarchy1"/>
    <dgm:cxn modelId="{218145BF-0EBD-4EB5-81AC-759B433DF339}" type="presParOf" srcId="{926CBDA4-2465-4442-8671-F82B127C2899}" destId="{F491A6EB-3F64-48FD-8FFD-F2AC2E7E2605}" srcOrd="1" destOrd="0" presId="urn:microsoft.com/office/officeart/2005/8/layout/hierarchy1"/>
    <dgm:cxn modelId="{1FEBB834-8BED-48E3-8976-5AEC8AB6626E}" type="presParOf" srcId="{847F09FD-7D60-4E49-8D36-D0959D500BFC}" destId="{8E51E5C1-1184-40FA-A514-C11417275B8F}" srcOrd="2" destOrd="0" presId="urn:microsoft.com/office/officeart/2005/8/layout/hierarchy1"/>
    <dgm:cxn modelId="{05B82560-79E6-4066-9A94-83C720CA2939}" type="presParOf" srcId="{847F09FD-7D60-4E49-8D36-D0959D500BFC}" destId="{B6766211-F7E3-4744-9519-3B37C4B81876}" srcOrd="3" destOrd="0" presId="urn:microsoft.com/office/officeart/2005/8/layout/hierarchy1"/>
    <dgm:cxn modelId="{8FDDC836-F624-4601-AC24-D42C88F2D697}" type="presParOf" srcId="{B6766211-F7E3-4744-9519-3B37C4B81876}" destId="{304131D5-459D-4085-8C35-604083B6E65D}" srcOrd="0" destOrd="0" presId="urn:microsoft.com/office/officeart/2005/8/layout/hierarchy1"/>
    <dgm:cxn modelId="{F10699E2-AA39-44D9-B44E-4D4FDA1D6181}" type="presParOf" srcId="{304131D5-459D-4085-8C35-604083B6E65D}" destId="{D7650904-C08B-49CE-AA96-FB6AD3C29925}" srcOrd="0" destOrd="0" presId="urn:microsoft.com/office/officeart/2005/8/layout/hierarchy1"/>
    <dgm:cxn modelId="{D9AB9062-7F24-46FC-B064-7CD301426E3A}" type="presParOf" srcId="{304131D5-459D-4085-8C35-604083B6E65D}" destId="{22B46847-9018-4CC0-BB11-2E7AA4F616C8}" srcOrd="1" destOrd="0" presId="urn:microsoft.com/office/officeart/2005/8/layout/hierarchy1"/>
    <dgm:cxn modelId="{C7A410C5-2B87-4F16-8946-C85D3DE3704D}" type="presParOf" srcId="{B6766211-F7E3-4744-9519-3B37C4B81876}" destId="{0DD69616-52D7-4643-BA69-91573B1B884B}" srcOrd="1" destOrd="0" presId="urn:microsoft.com/office/officeart/2005/8/layout/hierarchy1"/>
    <dgm:cxn modelId="{6E6D3339-B01B-4637-B0C6-EE4862C5F1E0}" type="presParOf" srcId="{0DD69616-52D7-4643-BA69-91573B1B884B}" destId="{8C98D654-B074-4F55-AF62-312BB4E6C164}" srcOrd="0" destOrd="0" presId="urn:microsoft.com/office/officeart/2005/8/layout/hierarchy1"/>
    <dgm:cxn modelId="{1B79E197-897F-4BA5-8308-78B9BD769205}" type="presParOf" srcId="{0DD69616-52D7-4643-BA69-91573B1B884B}" destId="{4B8D58A5-A1D7-414B-8544-F202406C4F2D}" srcOrd="1" destOrd="0" presId="urn:microsoft.com/office/officeart/2005/8/layout/hierarchy1"/>
    <dgm:cxn modelId="{7E3D78DD-C314-44CD-8F8A-30B5DD065DC6}" type="presParOf" srcId="{4B8D58A5-A1D7-414B-8544-F202406C4F2D}" destId="{199CD1CF-F56A-4BD5-A76A-8B82049F8E72}" srcOrd="0" destOrd="0" presId="urn:microsoft.com/office/officeart/2005/8/layout/hierarchy1"/>
    <dgm:cxn modelId="{45DFD6CB-D038-4310-9B27-7901725ACB45}" type="presParOf" srcId="{199CD1CF-F56A-4BD5-A76A-8B82049F8E72}" destId="{EE9B9B6D-76B5-4832-BA5B-D9C2F96BB6F3}" srcOrd="0" destOrd="0" presId="urn:microsoft.com/office/officeart/2005/8/layout/hierarchy1"/>
    <dgm:cxn modelId="{AA764135-FC9C-4705-A2E5-ED88EC704554}" type="presParOf" srcId="{199CD1CF-F56A-4BD5-A76A-8B82049F8E72}" destId="{D1EC1EEB-D909-4693-8533-DFDA689427B7}" srcOrd="1" destOrd="0" presId="urn:microsoft.com/office/officeart/2005/8/layout/hierarchy1"/>
    <dgm:cxn modelId="{1569CA6D-2A79-4351-AFA6-71902377074A}" type="presParOf" srcId="{4B8D58A5-A1D7-414B-8544-F202406C4F2D}" destId="{436DBC1F-5C35-4899-8C8B-149D066130AE}" srcOrd="1" destOrd="0" presId="urn:microsoft.com/office/officeart/2005/8/layout/hierarchy1"/>
    <dgm:cxn modelId="{0097DCCB-2A53-4C31-B823-7078D2CEA298}" type="presParOf" srcId="{436DBC1F-5C35-4899-8C8B-149D066130AE}" destId="{975792EC-5428-44A4-BDC2-07981F5AB4D1}" srcOrd="0" destOrd="0" presId="urn:microsoft.com/office/officeart/2005/8/layout/hierarchy1"/>
    <dgm:cxn modelId="{35810216-F1B5-4E15-8D58-A59F172A8FAE}" type="presParOf" srcId="{436DBC1F-5C35-4899-8C8B-149D066130AE}" destId="{3861CE8A-D1EE-4185-94DB-0FCE1205703C}" srcOrd="1" destOrd="0" presId="urn:microsoft.com/office/officeart/2005/8/layout/hierarchy1"/>
    <dgm:cxn modelId="{370DBE57-3F75-43E2-953D-8E90E09A1EF8}" type="presParOf" srcId="{3861CE8A-D1EE-4185-94DB-0FCE1205703C}" destId="{E76DF319-842B-4387-ACF1-87B5A187F920}" srcOrd="0" destOrd="0" presId="urn:microsoft.com/office/officeart/2005/8/layout/hierarchy1"/>
    <dgm:cxn modelId="{FD6938E7-8C69-489F-A90F-F5BECC3FA55B}" type="presParOf" srcId="{E76DF319-842B-4387-ACF1-87B5A187F920}" destId="{B7D4FCFA-1E35-42CC-92CD-333F53B00237}" srcOrd="0" destOrd="0" presId="urn:microsoft.com/office/officeart/2005/8/layout/hierarchy1"/>
    <dgm:cxn modelId="{66541DE5-7DD8-4960-8F98-CCDF4030D881}" type="presParOf" srcId="{E76DF319-842B-4387-ACF1-87B5A187F920}" destId="{50052F06-163F-4588-B4CF-7B82F0AF5602}" srcOrd="1" destOrd="0" presId="urn:microsoft.com/office/officeart/2005/8/layout/hierarchy1"/>
    <dgm:cxn modelId="{CD6B590E-80A2-420B-BA52-796DFBEEFC10}" type="presParOf" srcId="{3861CE8A-D1EE-4185-94DB-0FCE1205703C}" destId="{6AA4ACD8-73C9-46D7-A8B3-A81921BA04B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A6D03F8-76C2-47C6-90EE-777AAA50227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BB6AD865-1552-471B-8876-11DA4FAACE7B}">
      <dgm:prSet phldrT="[Text]"/>
      <dgm:spPr/>
      <dgm:t>
        <a:bodyPr/>
        <a:lstStyle/>
        <a:p>
          <a:pPr rtl="1"/>
          <a:r>
            <a:rPr lang="he-IL" dirty="0"/>
            <a:t>שליח 1</a:t>
          </a:r>
          <a:br>
            <a:rPr lang="en-US" dirty="0"/>
          </a:br>
          <a:r>
            <a:rPr lang="en-US" dirty="0"/>
            <a:t>Reclaiming the mission</a:t>
          </a:r>
          <a:endParaRPr lang="he-IL" dirty="0"/>
        </a:p>
      </dgm:t>
    </dgm:pt>
    <dgm:pt modelId="{E3D69399-773B-44D0-94C9-FC5CA7BF75D5}" type="parTrans" cxnId="{AA0E284A-E9D5-4836-B8A2-FF8154C050C8}">
      <dgm:prSet/>
      <dgm:spPr/>
      <dgm:t>
        <a:bodyPr/>
        <a:lstStyle/>
        <a:p>
          <a:pPr rtl="1"/>
          <a:endParaRPr lang="he-IL"/>
        </a:p>
      </dgm:t>
    </dgm:pt>
    <dgm:pt modelId="{6BEE1441-A1C5-4621-855D-0DA7654064FC}" type="sibTrans" cxnId="{AA0E284A-E9D5-4836-B8A2-FF8154C050C8}">
      <dgm:prSet/>
      <dgm:spPr/>
      <dgm:t>
        <a:bodyPr/>
        <a:lstStyle/>
        <a:p>
          <a:pPr rtl="1"/>
          <a:endParaRPr lang="he-IL"/>
        </a:p>
      </dgm:t>
    </dgm:pt>
    <dgm:pt modelId="{CCF85E05-69CE-4EDC-AE7F-B7C5E7E62B4F}">
      <dgm:prSet phldrT="[Text]"/>
      <dgm:spPr/>
      <dgm:t>
        <a:bodyPr/>
        <a:lstStyle/>
        <a:p>
          <a:pPr rtl="1"/>
          <a:r>
            <a:rPr lang="en-US" dirty="0"/>
            <a:t>He never gave it up</a:t>
          </a:r>
          <a:endParaRPr lang="he-IL" dirty="0"/>
        </a:p>
      </dgm:t>
    </dgm:pt>
    <dgm:pt modelId="{B7EF2923-3326-4332-8B89-C9B6C66738FC}" type="parTrans" cxnId="{D19E6065-D606-4F6F-81FE-0E480B5D428A}">
      <dgm:prSet/>
      <dgm:spPr/>
      <dgm:t>
        <a:bodyPr/>
        <a:lstStyle/>
        <a:p>
          <a:pPr rtl="1"/>
          <a:endParaRPr lang="he-IL"/>
        </a:p>
      </dgm:t>
    </dgm:pt>
    <dgm:pt modelId="{F6F5C20B-CDEA-46CA-9B39-54C9D1D2DDFE}" type="sibTrans" cxnId="{D19E6065-D606-4F6F-81FE-0E480B5D428A}">
      <dgm:prSet/>
      <dgm:spPr/>
      <dgm:t>
        <a:bodyPr/>
        <a:lstStyle/>
        <a:p>
          <a:pPr rtl="1"/>
          <a:endParaRPr lang="he-IL"/>
        </a:p>
      </dgm:t>
    </dgm:pt>
    <dgm:pt modelId="{0771606A-5577-4ADC-81C4-4824DDC0D86B}">
      <dgm:prSet phldrT="[Text]"/>
      <dgm:spPr/>
      <dgm:t>
        <a:bodyPr/>
        <a:lstStyle/>
        <a:p>
          <a:pPr rtl="1"/>
          <a:r>
            <a:rPr lang="he-IL" dirty="0"/>
            <a:t>רמ"ה- והוא עדיין השליח</a:t>
          </a:r>
        </a:p>
      </dgm:t>
    </dgm:pt>
    <dgm:pt modelId="{F29CF7EC-9249-40C3-BC98-BAF7135CC277}" type="parTrans" cxnId="{F8BAA57F-BBFA-4EBE-856A-0F55A00FAA10}">
      <dgm:prSet/>
      <dgm:spPr/>
      <dgm:t>
        <a:bodyPr/>
        <a:lstStyle/>
        <a:p>
          <a:pPr rtl="1"/>
          <a:endParaRPr lang="he-IL"/>
        </a:p>
      </dgm:t>
    </dgm:pt>
    <dgm:pt modelId="{85483443-FE92-4AE4-8DFF-8F68F51E8FC3}" type="sibTrans" cxnId="{F8BAA57F-BBFA-4EBE-856A-0F55A00FAA10}">
      <dgm:prSet/>
      <dgm:spPr/>
      <dgm:t>
        <a:bodyPr/>
        <a:lstStyle/>
        <a:p>
          <a:pPr rtl="1"/>
          <a:endParaRPr lang="he-IL"/>
        </a:p>
      </dgm:t>
    </dgm:pt>
    <dgm:pt modelId="{C36626A5-74CE-40D1-B03B-F59816467EFA}">
      <dgm:prSet phldrT="[Text]"/>
      <dgm:spPr/>
      <dgm:t>
        <a:bodyPr/>
        <a:lstStyle/>
        <a:p>
          <a:pPr rtl="1"/>
          <a:r>
            <a:rPr lang="he-IL" dirty="0"/>
            <a:t>השליח 2 רק דרך לקיום שליחותו של 1</a:t>
          </a:r>
        </a:p>
      </dgm:t>
    </dgm:pt>
    <dgm:pt modelId="{A6F29DF8-DA7B-4875-A62B-7D36237FC228}" type="parTrans" cxnId="{A396AA14-4A5C-4800-BE1B-412544C9110D}">
      <dgm:prSet/>
      <dgm:spPr/>
      <dgm:t>
        <a:bodyPr/>
        <a:lstStyle/>
        <a:p>
          <a:pPr rtl="1"/>
          <a:endParaRPr lang="he-IL"/>
        </a:p>
      </dgm:t>
    </dgm:pt>
    <dgm:pt modelId="{3360E03E-B009-440D-8F4B-7A4364D45CDE}" type="sibTrans" cxnId="{A396AA14-4A5C-4800-BE1B-412544C9110D}">
      <dgm:prSet/>
      <dgm:spPr/>
      <dgm:t>
        <a:bodyPr/>
        <a:lstStyle/>
        <a:p>
          <a:pPr rtl="1"/>
          <a:endParaRPr lang="he-IL"/>
        </a:p>
      </dgm:t>
    </dgm:pt>
    <dgm:pt modelId="{58C8A71B-8CC8-4F9D-ADB4-F7B133913E4B}">
      <dgm:prSet phldrT="[Text]"/>
      <dgm:spPr/>
      <dgm:t>
        <a:bodyPr/>
        <a:lstStyle/>
        <a:p>
          <a:pPr rtl="1"/>
          <a:r>
            <a:rPr lang="he-IL" dirty="0"/>
            <a:t>השליח 1 הפך לבעל, ושליח 2 הוא השליח שלו</a:t>
          </a:r>
        </a:p>
      </dgm:t>
    </dgm:pt>
    <dgm:pt modelId="{6CB8E866-0F56-49C9-B801-71CDF9E8BBEB}" type="parTrans" cxnId="{22ED28CA-D042-4FC5-9993-6C1FCA020874}">
      <dgm:prSet/>
      <dgm:spPr/>
      <dgm:t>
        <a:bodyPr/>
        <a:lstStyle/>
        <a:p>
          <a:pPr rtl="1"/>
          <a:endParaRPr lang="he-IL"/>
        </a:p>
      </dgm:t>
    </dgm:pt>
    <dgm:pt modelId="{2C56E888-A03D-4C10-94C7-0630C7F689B8}" type="sibTrans" cxnId="{22ED28CA-D042-4FC5-9993-6C1FCA020874}">
      <dgm:prSet/>
      <dgm:spPr/>
      <dgm:t>
        <a:bodyPr/>
        <a:lstStyle/>
        <a:p>
          <a:pPr rtl="1"/>
          <a:endParaRPr lang="he-IL"/>
        </a:p>
      </dgm:t>
    </dgm:pt>
    <dgm:pt modelId="{AAC1857D-8BFD-40D3-B649-1394D8EDC0D9}">
      <dgm:prSet phldrT="[Text]"/>
      <dgm:spPr/>
      <dgm:t>
        <a:bodyPr/>
        <a:lstStyle/>
        <a:p>
          <a:pPr rtl="1"/>
          <a:r>
            <a:rPr lang="he-IL" dirty="0"/>
            <a:t>ט"ז – שליח 1 עכשיו הבעלים</a:t>
          </a:r>
        </a:p>
      </dgm:t>
    </dgm:pt>
    <dgm:pt modelId="{050F7950-6F57-4E3F-B17F-1802EB848AC0}" type="parTrans" cxnId="{EBC7C17B-67B0-4E42-B434-DCD5ADEF35B5}">
      <dgm:prSet/>
      <dgm:spPr/>
      <dgm:t>
        <a:bodyPr/>
        <a:lstStyle/>
        <a:p>
          <a:pPr rtl="1"/>
          <a:endParaRPr lang="he-IL"/>
        </a:p>
      </dgm:t>
    </dgm:pt>
    <dgm:pt modelId="{8C5AD67F-14A4-4167-861C-7939672BB778}" type="sibTrans" cxnId="{EBC7C17B-67B0-4E42-B434-DCD5ADEF35B5}">
      <dgm:prSet/>
      <dgm:spPr/>
      <dgm:t>
        <a:bodyPr/>
        <a:lstStyle/>
        <a:p>
          <a:pPr rtl="1"/>
          <a:endParaRPr lang="he-IL"/>
        </a:p>
      </dgm:t>
    </dgm:pt>
    <dgm:pt modelId="{F529E2F4-0958-4797-B7FD-136F1B1B62B2}">
      <dgm:prSet phldrT="[Text]"/>
      <dgm:spPr/>
      <dgm:t>
        <a:bodyPr/>
        <a:lstStyle/>
        <a:p>
          <a:pPr rtl="1"/>
          <a:r>
            <a:rPr lang="he-IL" dirty="0"/>
            <a:t>השליח 2 הוא השליח ושליח 1 כמי שאינו</a:t>
          </a:r>
        </a:p>
      </dgm:t>
    </dgm:pt>
    <dgm:pt modelId="{88A507B4-89B8-4CEE-9B56-C30516D2C867}" type="parTrans" cxnId="{85B17855-D233-45A5-B5DA-111FAE769DE9}">
      <dgm:prSet/>
      <dgm:spPr/>
      <dgm:t>
        <a:bodyPr/>
        <a:lstStyle/>
        <a:p>
          <a:pPr rtl="1"/>
          <a:endParaRPr lang="he-IL"/>
        </a:p>
      </dgm:t>
    </dgm:pt>
    <dgm:pt modelId="{D9896809-2936-4D66-AAED-F7A379FE9839}" type="sibTrans" cxnId="{85B17855-D233-45A5-B5DA-111FAE769DE9}">
      <dgm:prSet/>
      <dgm:spPr/>
      <dgm:t>
        <a:bodyPr/>
        <a:lstStyle/>
        <a:p>
          <a:pPr rtl="1"/>
          <a:endParaRPr lang="he-IL"/>
        </a:p>
      </dgm:t>
    </dgm:pt>
    <dgm:pt modelId="{AD4B693F-2292-447A-BFFD-1A97EF7CFB68}">
      <dgm:prSet phldrT="[Text]"/>
      <dgm:spPr/>
      <dgm:t>
        <a:bodyPr/>
        <a:lstStyle/>
        <a:p>
          <a:pPr rtl="1"/>
          <a:r>
            <a:rPr lang="he-IL" dirty="0"/>
            <a:t>כאילו הבעלים מינו לשני, והראשון כמי שלא היה שליח לעולם</a:t>
          </a:r>
        </a:p>
      </dgm:t>
    </dgm:pt>
    <dgm:pt modelId="{9A040A3B-D42F-4755-AF9E-84C054118ED2}" type="parTrans" cxnId="{F09936F8-BE12-49B7-95EC-C779CEF89D54}">
      <dgm:prSet/>
      <dgm:spPr/>
      <dgm:t>
        <a:bodyPr/>
        <a:lstStyle/>
        <a:p>
          <a:pPr rtl="1"/>
          <a:endParaRPr lang="he-IL"/>
        </a:p>
      </dgm:t>
    </dgm:pt>
    <dgm:pt modelId="{938924F2-3315-483C-98FF-DA371ADED312}" type="sibTrans" cxnId="{F09936F8-BE12-49B7-95EC-C779CEF89D54}">
      <dgm:prSet/>
      <dgm:spPr/>
      <dgm:t>
        <a:bodyPr/>
        <a:lstStyle/>
        <a:p>
          <a:pPr rtl="1"/>
          <a:endParaRPr lang="he-IL"/>
        </a:p>
      </dgm:t>
    </dgm:pt>
    <dgm:pt modelId="{EAD1EA56-749B-4C6E-A672-5DDC894DF04C}">
      <dgm:prSet phldrT="[Text]"/>
      <dgm:spPr/>
      <dgm:t>
        <a:bodyPr/>
        <a:lstStyle/>
        <a:p>
          <a:pPr rtl="1"/>
          <a:r>
            <a:rPr lang="he-IL" dirty="0"/>
            <a:t>יד המלך</a:t>
          </a:r>
        </a:p>
      </dgm:t>
    </dgm:pt>
    <dgm:pt modelId="{FB00B620-515A-471D-AEDF-F60E3B30A409}" type="parTrans" cxnId="{3B08D4C8-A479-47F8-B8AF-29C4A6FC892A}">
      <dgm:prSet/>
      <dgm:spPr/>
      <dgm:t>
        <a:bodyPr/>
        <a:lstStyle/>
        <a:p>
          <a:pPr rtl="1"/>
          <a:endParaRPr lang="he-IL"/>
        </a:p>
      </dgm:t>
    </dgm:pt>
    <dgm:pt modelId="{B82F273E-810C-4489-A6AA-3BC4D5EFF4E7}" type="sibTrans" cxnId="{3B08D4C8-A479-47F8-B8AF-29C4A6FC892A}">
      <dgm:prSet/>
      <dgm:spPr/>
      <dgm:t>
        <a:bodyPr/>
        <a:lstStyle/>
        <a:p>
          <a:pPr rtl="1"/>
          <a:endParaRPr lang="he-IL"/>
        </a:p>
      </dgm:t>
    </dgm:pt>
    <dgm:pt modelId="{5F9813B4-AA5E-46AF-BB4E-450DD229A311}">
      <dgm:prSet phldrT="[Text]"/>
      <dgm:spPr/>
      <dgm:t>
        <a:bodyPr/>
        <a:lstStyle/>
        <a:p>
          <a:pPr rtl="1"/>
          <a:r>
            <a:rPr lang="he-IL" dirty="0"/>
            <a:t>השליח השני העביר סמכותו לשני, ולכן השני הוא בעל דברים</a:t>
          </a:r>
        </a:p>
      </dgm:t>
    </dgm:pt>
    <dgm:pt modelId="{968B7A87-B08A-42CC-A300-3FF7B4AC677A}" type="parTrans" cxnId="{C1F2AB16-874E-4756-B421-729A3A278952}">
      <dgm:prSet/>
      <dgm:spPr/>
      <dgm:t>
        <a:bodyPr/>
        <a:lstStyle/>
        <a:p>
          <a:pPr rtl="1"/>
          <a:endParaRPr lang="he-IL"/>
        </a:p>
      </dgm:t>
    </dgm:pt>
    <dgm:pt modelId="{01B1CFBE-4C5A-42B4-984A-6AA2DEAC5765}" type="sibTrans" cxnId="{C1F2AB16-874E-4756-B421-729A3A278952}">
      <dgm:prSet/>
      <dgm:spPr/>
      <dgm:t>
        <a:bodyPr/>
        <a:lstStyle/>
        <a:p>
          <a:pPr rtl="1"/>
          <a:endParaRPr lang="he-IL"/>
        </a:p>
      </dgm:t>
    </dgm:pt>
    <dgm:pt modelId="{E9ED5999-E4F4-43D7-A748-D89B448842FB}">
      <dgm:prSet phldrT="[Text]"/>
      <dgm:spPr/>
      <dgm:t>
        <a:bodyPr/>
        <a:lstStyle/>
        <a:p>
          <a:pPr rtl="1"/>
          <a:endParaRPr lang="he-IL" dirty="0"/>
        </a:p>
      </dgm:t>
    </dgm:pt>
    <dgm:pt modelId="{0D8F15AB-3D93-4401-8B48-790A03C32D98}" type="parTrans" cxnId="{4B019F74-72EB-4069-9359-3E735F849F09}">
      <dgm:prSet/>
      <dgm:spPr/>
      <dgm:t>
        <a:bodyPr/>
        <a:lstStyle/>
        <a:p>
          <a:pPr rtl="1"/>
          <a:endParaRPr lang="he-IL"/>
        </a:p>
      </dgm:t>
    </dgm:pt>
    <dgm:pt modelId="{574E817B-D309-49D1-8EF1-48DBD4491353}" type="sibTrans" cxnId="{4B019F74-72EB-4069-9359-3E735F849F09}">
      <dgm:prSet/>
      <dgm:spPr/>
      <dgm:t>
        <a:bodyPr/>
        <a:lstStyle/>
        <a:p>
          <a:pPr rtl="1"/>
          <a:endParaRPr lang="he-IL"/>
        </a:p>
      </dgm:t>
    </dgm:pt>
    <dgm:pt modelId="{264432D0-7382-4016-A8B3-527513687E30}" type="pres">
      <dgm:prSet presAssocID="{4A6D03F8-76C2-47C6-90EE-777AAA50227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1AA2D86-B91A-4ABC-A96F-155AE61B8F52}" type="pres">
      <dgm:prSet presAssocID="{BB6AD865-1552-471B-8876-11DA4FAACE7B}" presName="hierRoot1" presStyleCnt="0"/>
      <dgm:spPr/>
    </dgm:pt>
    <dgm:pt modelId="{1C934606-48DD-41FA-931A-31E49D46A0A2}" type="pres">
      <dgm:prSet presAssocID="{BB6AD865-1552-471B-8876-11DA4FAACE7B}" presName="composite" presStyleCnt="0"/>
      <dgm:spPr/>
    </dgm:pt>
    <dgm:pt modelId="{A6D69568-E864-4D0A-B108-54EA5EAF813B}" type="pres">
      <dgm:prSet presAssocID="{BB6AD865-1552-471B-8876-11DA4FAACE7B}" presName="background" presStyleLbl="node0" presStyleIdx="0" presStyleCnt="1"/>
      <dgm:spPr/>
    </dgm:pt>
    <dgm:pt modelId="{DFF78FEA-3AB4-4134-BF2A-24BF3D0076AD}" type="pres">
      <dgm:prSet presAssocID="{BB6AD865-1552-471B-8876-11DA4FAACE7B}" presName="text" presStyleLbl="fgAcc0" presStyleIdx="0" presStyleCnt="1">
        <dgm:presLayoutVars>
          <dgm:chPref val="3"/>
        </dgm:presLayoutVars>
      </dgm:prSet>
      <dgm:spPr/>
    </dgm:pt>
    <dgm:pt modelId="{4C7E0C60-28CC-4EFB-A6DC-9DD8C6B5A0B7}" type="pres">
      <dgm:prSet presAssocID="{BB6AD865-1552-471B-8876-11DA4FAACE7B}" presName="hierChild2" presStyleCnt="0"/>
      <dgm:spPr/>
    </dgm:pt>
    <dgm:pt modelId="{9E70326B-E989-4B90-9AD4-93CE0131D5F7}" type="pres">
      <dgm:prSet presAssocID="{B7EF2923-3326-4332-8B89-C9B6C66738FC}" presName="Name10" presStyleLbl="parChTrans1D2" presStyleIdx="0" presStyleCnt="2"/>
      <dgm:spPr/>
    </dgm:pt>
    <dgm:pt modelId="{752A2665-4D3E-4A72-8C4B-58B693385BDA}" type="pres">
      <dgm:prSet presAssocID="{CCF85E05-69CE-4EDC-AE7F-B7C5E7E62B4F}" presName="hierRoot2" presStyleCnt="0"/>
      <dgm:spPr/>
    </dgm:pt>
    <dgm:pt modelId="{064BC67F-9E68-44B4-99F6-D276BE53084A}" type="pres">
      <dgm:prSet presAssocID="{CCF85E05-69CE-4EDC-AE7F-B7C5E7E62B4F}" presName="composite2" presStyleCnt="0"/>
      <dgm:spPr/>
    </dgm:pt>
    <dgm:pt modelId="{2D1260D1-5E05-40B6-A008-FEBDC3C13675}" type="pres">
      <dgm:prSet presAssocID="{CCF85E05-69CE-4EDC-AE7F-B7C5E7E62B4F}" presName="background2" presStyleLbl="node2" presStyleIdx="0" presStyleCnt="2"/>
      <dgm:spPr/>
    </dgm:pt>
    <dgm:pt modelId="{6BA14C2B-A3CE-4E1F-B2FD-6FBF285E0F93}" type="pres">
      <dgm:prSet presAssocID="{CCF85E05-69CE-4EDC-AE7F-B7C5E7E62B4F}" presName="text2" presStyleLbl="fgAcc2" presStyleIdx="0" presStyleCnt="2">
        <dgm:presLayoutVars>
          <dgm:chPref val="3"/>
        </dgm:presLayoutVars>
      </dgm:prSet>
      <dgm:spPr/>
    </dgm:pt>
    <dgm:pt modelId="{387FD52D-9204-4192-8360-25EE7DDB82F4}" type="pres">
      <dgm:prSet presAssocID="{CCF85E05-69CE-4EDC-AE7F-B7C5E7E62B4F}" presName="hierChild3" presStyleCnt="0"/>
      <dgm:spPr/>
    </dgm:pt>
    <dgm:pt modelId="{3A3CAD25-E049-4582-B33C-DBF3B12001A6}" type="pres">
      <dgm:prSet presAssocID="{A6F29DF8-DA7B-4875-A62B-7D36237FC228}" presName="Name17" presStyleLbl="parChTrans1D3" presStyleIdx="0" presStyleCnt="4"/>
      <dgm:spPr/>
    </dgm:pt>
    <dgm:pt modelId="{BDF889B7-3706-4E2C-8DC4-496B574A1009}" type="pres">
      <dgm:prSet presAssocID="{C36626A5-74CE-40D1-B03B-F59816467EFA}" presName="hierRoot3" presStyleCnt="0"/>
      <dgm:spPr/>
    </dgm:pt>
    <dgm:pt modelId="{82105A35-C468-4298-A4DA-E64A0CC6C978}" type="pres">
      <dgm:prSet presAssocID="{C36626A5-74CE-40D1-B03B-F59816467EFA}" presName="composite3" presStyleCnt="0"/>
      <dgm:spPr/>
    </dgm:pt>
    <dgm:pt modelId="{E9062629-6DEF-4D18-BED7-B842A2DFFBCD}" type="pres">
      <dgm:prSet presAssocID="{C36626A5-74CE-40D1-B03B-F59816467EFA}" presName="background3" presStyleLbl="node3" presStyleIdx="0" presStyleCnt="4"/>
      <dgm:spPr/>
    </dgm:pt>
    <dgm:pt modelId="{189740BF-B4E1-4E44-A246-6779267FCFAC}" type="pres">
      <dgm:prSet presAssocID="{C36626A5-74CE-40D1-B03B-F59816467EFA}" presName="text3" presStyleLbl="fgAcc3" presStyleIdx="0" presStyleCnt="4">
        <dgm:presLayoutVars>
          <dgm:chPref val="3"/>
        </dgm:presLayoutVars>
      </dgm:prSet>
      <dgm:spPr/>
    </dgm:pt>
    <dgm:pt modelId="{3EBA2875-F156-4DB2-9E83-7DAAB9DE98F7}" type="pres">
      <dgm:prSet presAssocID="{C36626A5-74CE-40D1-B03B-F59816467EFA}" presName="hierChild4" presStyleCnt="0"/>
      <dgm:spPr/>
    </dgm:pt>
    <dgm:pt modelId="{F5CA41FF-0B65-475E-A535-68CB4EA51713}" type="pres">
      <dgm:prSet presAssocID="{F29CF7EC-9249-40C3-BC98-BAF7135CC277}" presName="Name23" presStyleLbl="parChTrans1D4" presStyleIdx="0" presStyleCnt="4"/>
      <dgm:spPr/>
    </dgm:pt>
    <dgm:pt modelId="{C56D6B52-CEA6-48B9-9197-0B42FA5A6193}" type="pres">
      <dgm:prSet presAssocID="{0771606A-5577-4ADC-81C4-4824DDC0D86B}" presName="hierRoot4" presStyleCnt="0"/>
      <dgm:spPr/>
    </dgm:pt>
    <dgm:pt modelId="{72DE62DD-047D-47E3-9C01-3C8324A97975}" type="pres">
      <dgm:prSet presAssocID="{0771606A-5577-4ADC-81C4-4824DDC0D86B}" presName="composite4" presStyleCnt="0"/>
      <dgm:spPr/>
    </dgm:pt>
    <dgm:pt modelId="{B6A1F3CF-F08A-4E70-ACED-96B594E97751}" type="pres">
      <dgm:prSet presAssocID="{0771606A-5577-4ADC-81C4-4824DDC0D86B}" presName="background4" presStyleLbl="node4" presStyleIdx="0" presStyleCnt="4"/>
      <dgm:spPr/>
    </dgm:pt>
    <dgm:pt modelId="{66F6AB27-ED93-4261-A48C-FE6F2C776027}" type="pres">
      <dgm:prSet presAssocID="{0771606A-5577-4ADC-81C4-4824DDC0D86B}" presName="text4" presStyleLbl="fgAcc4" presStyleIdx="0" presStyleCnt="4">
        <dgm:presLayoutVars>
          <dgm:chPref val="3"/>
        </dgm:presLayoutVars>
      </dgm:prSet>
      <dgm:spPr/>
    </dgm:pt>
    <dgm:pt modelId="{8B384D21-77CC-464F-A5D7-51C2163E536F}" type="pres">
      <dgm:prSet presAssocID="{0771606A-5577-4ADC-81C4-4824DDC0D86B}" presName="hierChild5" presStyleCnt="0"/>
      <dgm:spPr/>
    </dgm:pt>
    <dgm:pt modelId="{CD5FC2D2-A73D-4E20-9B81-19CE3E815D22}" type="pres">
      <dgm:prSet presAssocID="{6CB8E866-0F56-49C9-B801-71CDF9E8BBEB}" presName="Name17" presStyleLbl="parChTrans1D3" presStyleIdx="1" presStyleCnt="4"/>
      <dgm:spPr/>
    </dgm:pt>
    <dgm:pt modelId="{EAA91940-FE50-4A2D-AFBB-DDFF54022390}" type="pres">
      <dgm:prSet presAssocID="{58C8A71B-8CC8-4F9D-ADB4-F7B133913E4B}" presName="hierRoot3" presStyleCnt="0"/>
      <dgm:spPr/>
    </dgm:pt>
    <dgm:pt modelId="{D780F2BD-001B-4581-B782-B8027FED5F7B}" type="pres">
      <dgm:prSet presAssocID="{58C8A71B-8CC8-4F9D-ADB4-F7B133913E4B}" presName="composite3" presStyleCnt="0"/>
      <dgm:spPr/>
    </dgm:pt>
    <dgm:pt modelId="{E98A5B5B-0BEC-4E6F-8241-B9677D56AD58}" type="pres">
      <dgm:prSet presAssocID="{58C8A71B-8CC8-4F9D-ADB4-F7B133913E4B}" presName="background3" presStyleLbl="node3" presStyleIdx="1" presStyleCnt="4"/>
      <dgm:spPr/>
    </dgm:pt>
    <dgm:pt modelId="{482DC8BD-186D-4540-B334-BF942A56BD32}" type="pres">
      <dgm:prSet presAssocID="{58C8A71B-8CC8-4F9D-ADB4-F7B133913E4B}" presName="text3" presStyleLbl="fgAcc3" presStyleIdx="1" presStyleCnt="4">
        <dgm:presLayoutVars>
          <dgm:chPref val="3"/>
        </dgm:presLayoutVars>
      </dgm:prSet>
      <dgm:spPr/>
    </dgm:pt>
    <dgm:pt modelId="{73B64AC8-E54B-4039-9F2E-814ABEB80FC6}" type="pres">
      <dgm:prSet presAssocID="{58C8A71B-8CC8-4F9D-ADB4-F7B133913E4B}" presName="hierChild4" presStyleCnt="0"/>
      <dgm:spPr/>
    </dgm:pt>
    <dgm:pt modelId="{2F39A943-C233-44CF-BB72-57DF9E767478}" type="pres">
      <dgm:prSet presAssocID="{050F7950-6F57-4E3F-B17F-1802EB848AC0}" presName="Name23" presStyleLbl="parChTrans1D4" presStyleIdx="1" presStyleCnt="4"/>
      <dgm:spPr/>
    </dgm:pt>
    <dgm:pt modelId="{2BA2E47B-9BD3-481C-B001-ECFF6417F3E9}" type="pres">
      <dgm:prSet presAssocID="{AAC1857D-8BFD-40D3-B649-1394D8EDC0D9}" presName="hierRoot4" presStyleCnt="0"/>
      <dgm:spPr/>
    </dgm:pt>
    <dgm:pt modelId="{2E60F272-A725-4EE4-864C-1ED5D315618A}" type="pres">
      <dgm:prSet presAssocID="{AAC1857D-8BFD-40D3-B649-1394D8EDC0D9}" presName="composite4" presStyleCnt="0"/>
      <dgm:spPr/>
    </dgm:pt>
    <dgm:pt modelId="{356C0529-337F-4AC8-94B3-3B9E5612754A}" type="pres">
      <dgm:prSet presAssocID="{AAC1857D-8BFD-40D3-B649-1394D8EDC0D9}" presName="background4" presStyleLbl="node4" presStyleIdx="1" presStyleCnt="4"/>
      <dgm:spPr/>
    </dgm:pt>
    <dgm:pt modelId="{65F95950-4EEE-4D18-93A4-A6E5A211203B}" type="pres">
      <dgm:prSet presAssocID="{AAC1857D-8BFD-40D3-B649-1394D8EDC0D9}" presName="text4" presStyleLbl="fgAcc4" presStyleIdx="1" presStyleCnt="4">
        <dgm:presLayoutVars>
          <dgm:chPref val="3"/>
        </dgm:presLayoutVars>
      </dgm:prSet>
      <dgm:spPr/>
    </dgm:pt>
    <dgm:pt modelId="{E570AFD9-86BF-4500-95FA-84781ECE4028}" type="pres">
      <dgm:prSet presAssocID="{AAC1857D-8BFD-40D3-B649-1394D8EDC0D9}" presName="hierChild5" presStyleCnt="0"/>
      <dgm:spPr/>
    </dgm:pt>
    <dgm:pt modelId="{E0F0A0EC-3DE5-4FA8-8F24-AD26941C4C2D}" type="pres">
      <dgm:prSet presAssocID="{88A507B4-89B8-4CEE-9B56-C30516D2C867}" presName="Name10" presStyleLbl="parChTrans1D2" presStyleIdx="1" presStyleCnt="2"/>
      <dgm:spPr/>
    </dgm:pt>
    <dgm:pt modelId="{003296F1-1D3B-4BAD-A0E6-DEC9B7C9D053}" type="pres">
      <dgm:prSet presAssocID="{F529E2F4-0958-4797-B7FD-136F1B1B62B2}" presName="hierRoot2" presStyleCnt="0"/>
      <dgm:spPr/>
    </dgm:pt>
    <dgm:pt modelId="{EFB1250E-E8F6-448F-8DFD-6EE7696C9FB1}" type="pres">
      <dgm:prSet presAssocID="{F529E2F4-0958-4797-B7FD-136F1B1B62B2}" presName="composite2" presStyleCnt="0"/>
      <dgm:spPr/>
    </dgm:pt>
    <dgm:pt modelId="{8D718791-5FE6-4FFD-B080-CF6739FEB123}" type="pres">
      <dgm:prSet presAssocID="{F529E2F4-0958-4797-B7FD-136F1B1B62B2}" presName="background2" presStyleLbl="node2" presStyleIdx="1" presStyleCnt="2"/>
      <dgm:spPr/>
    </dgm:pt>
    <dgm:pt modelId="{0D0C2C6E-0DCB-4733-A717-A56FBC572767}" type="pres">
      <dgm:prSet presAssocID="{F529E2F4-0958-4797-B7FD-136F1B1B62B2}" presName="text2" presStyleLbl="fgAcc2" presStyleIdx="1" presStyleCnt="2">
        <dgm:presLayoutVars>
          <dgm:chPref val="3"/>
        </dgm:presLayoutVars>
      </dgm:prSet>
      <dgm:spPr/>
    </dgm:pt>
    <dgm:pt modelId="{BECA1C34-EAEC-4341-913F-FA9AF3911DA7}" type="pres">
      <dgm:prSet presAssocID="{F529E2F4-0958-4797-B7FD-136F1B1B62B2}" presName="hierChild3" presStyleCnt="0"/>
      <dgm:spPr/>
    </dgm:pt>
    <dgm:pt modelId="{E0A869FA-AD54-4FDE-A458-B38B1FB484CE}" type="pres">
      <dgm:prSet presAssocID="{9A040A3B-D42F-4755-AF9E-84C054118ED2}" presName="Name17" presStyleLbl="parChTrans1D3" presStyleIdx="2" presStyleCnt="4"/>
      <dgm:spPr/>
    </dgm:pt>
    <dgm:pt modelId="{4024A3FD-00F9-434A-A152-C3E8DD2FD5EF}" type="pres">
      <dgm:prSet presAssocID="{AD4B693F-2292-447A-BFFD-1A97EF7CFB68}" presName="hierRoot3" presStyleCnt="0"/>
      <dgm:spPr/>
    </dgm:pt>
    <dgm:pt modelId="{B1A7A42C-62CE-4D37-AE92-4AE091A048D4}" type="pres">
      <dgm:prSet presAssocID="{AD4B693F-2292-447A-BFFD-1A97EF7CFB68}" presName="composite3" presStyleCnt="0"/>
      <dgm:spPr/>
    </dgm:pt>
    <dgm:pt modelId="{E9C2D37C-1DE8-42CB-A4DB-C1F5C44E162E}" type="pres">
      <dgm:prSet presAssocID="{AD4B693F-2292-447A-BFFD-1A97EF7CFB68}" presName="background3" presStyleLbl="node3" presStyleIdx="2" presStyleCnt="4"/>
      <dgm:spPr/>
    </dgm:pt>
    <dgm:pt modelId="{48C9CF91-A816-4EC2-A5D6-432253300DC5}" type="pres">
      <dgm:prSet presAssocID="{AD4B693F-2292-447A-BFFD-1A97EF7CFB68}" presName="text3" presStyleLbl="fgAcc3" presStyleIdx="2" presStyleCnt="4">
        <dgm:presLayoutVars>
          <dgm:chPref val="3"/>
        </dgm:presLayoutVars>
      </dgm:prSet>
      <dgm:spPr/>
    </dgm:pt>
    <dgm:pt modelId="{75F275B1-56F4-40AB-B0AE-A6E00A14B172}" type="pres">
      <dgm:prSet presAssocID="{AD4B693F-2292-447A-BFFD-1A97EF7CFB68}" presName="hierChild4" presStyleCnt="0"/>
      <dgm:spPr/>
    </dgm:pt>
    <dgm:pt modelId="{CBFA1327-ADF7-4897-9CAC-D0D9CB5B1A82}" type="pres">
      <dgm:prSet presAssocID="{FB00B620-515A-471D-AEDF-F60E3B30A409}" presName="Name23" presStyleLbl="parChTrans1D4" presStyleIdx="2" presStyleCnt="4"/>
      <dgm:spPr/>
    </dgm:pt>
    <dgm:pt modelId="{7CEB6D3A-736B-4475-A327-E219628C5256}" type="pres">
      <dgm:prSet presAssocID="{EAD1EA56-749B-4C6E-A672-5DDC894DF04C}" presName="hierRoot4" presStyleCnt="0"/>
      <dgm:spPr/>
    </dgm:pt>
    <dgm:pt modelId="{BC24FAB3-F995-4A3B-A760-4F1B46D2ED52}" type="pres">
      <dgm:prSet presAssocID="{EAD1EA56-749B-4C6E-A672-5DDC894DF04C}" presName="composite4" presStyleCnt="0"/>
      <dgm:spPr/>
    </dgm:pt>
    <dgm:pt modelId="{22B7FAE6-6E4E-4180-B5F1-E058018F901A}" type="pres">
      <dgm:prSet presAssocID="{EAD1EA56-749B-4C6E-A672-5DDC894DF04C}" presName="background4" presStyleLbl="node4" presStyleIdx="2" presStyleCnt="4"/>
      <dgm:spPr/>
    </dgm:pt>
    <dgm:pt modelId="{529D4005-7B16-4C0C-980E-E70A0D7B11F4}" type="pres">
      <dgm:prSet presAssocID="{EAD1EA56-749B-4C6E-A672-5DDC894DF04C}" presName="text4" presStyleLbl="fgAcc4" presStyleIdx="2" presStyleCnt="4">
        <dgm:presLayoutVars>
          <dgm:chPref val="3"/>
        </dgm:presLayoutVars>
      </dgm:prSet>
      <dgm:spPr/>
    </dgm:pt>
    <dgm:pt modelId="{3B8690AF-8CE6-4767-9387-72ACCD1D3093}" type="pres">
      <dgm:prSet presAssocID="{EAD1EA56-749B-4C6E-A672-5DDC894DF04C}" presName="hierChild5" presStyleCnt="0"/>
      <dgm:spPr/>
    </dgm:pt>
    <dgm:pt modelId="{41F75280-B2E8-4890-946F-BC2C28893A51}" type="pres">
      <dgm:prSet presAssocID="{968B7A87-B08A-42CC-A300-3FF7B4AC677A}" presName="Name17" presStyleLbl="parChTrans1D3" presStyleIdx="3" presStyleCnt="4"/>
      <dgm:spPr/>
    </dgm:pt>
    <dgm:pt modelId="{D5CD7A74-F5F5-4370-91F8-3CCBAF61FFF7}" type="pres">
      <dgm:prSet presAssocID="{5F9813B4-AA5E-46AF-BB4E-450DD229A311}" presName="hierRoot3" presStyleCnt="0"/>
      <dgm:spPr/>
    </dgm:pt>
    <dgm:pt modelId="{A277A868-958E-4F6B-BB51-E54CB41AE03C}" type="pres">
      <dgm:prSet presAssocID="{5F9813B4-AA5E-46AF-BB4E-450DD229A311}" presName="composite3" presStyleCnt="0"/>
      <dgm:spPr/>
    </dgm:pt>
    <dgm:pt modelId="{A153DE9A-2DDC-4ADF-9415-B020A8B6CB80}" type="pres">
      <dgm:prSet presAssocID="{5F9813B4-AA5E-46AF-BB4E-450DD229A311}" presName="background3" presStyleLbl="node3" presStyleIdx="3" presStyleCnt="4"/>
      <dgm:spPr/>
    </dgm:pt>
    <dgm:pt modelId="{4A5CFC98-4FB3-48EC-8050-31AFA2DB555A}" type="pres">
      <dgm:prSet presAssocID="{5F9813B4-AA5E-46AF-BB4E-450DD229A311}" presName="text3" presStyleLbl="fgAcc3" presStyleIdx="3" presStyleCnt="4">
        <dgm:presLayoutVars>
          <dgm:chPref val="3"/>
        </dgm:presLayoutVars>
      </dgm:prSet>
      <dgm:spPr/>
    </dgm:pt>
    <dgm:pt modelId="{CB70A7C3-E8C3-4D11-A44F-0DC074291CB6}" type="pres">
      <dgm:prSet presAssocID="{5F9813B4-AA5E-46AF-BB4E-450DD229A311}" presName="hierChild4" presStyleCnt="0"/>
      <dgm:spPr/>
    </dgm:pt>
    <dgm:pt modelId="{7E1153AE-4823-4C21-9C55-935689CC01E7}" type="pres">
      <dgm:prSet presAssocID="{0D8F15AB-3D93-4401-8B48-790A03C32D98}" presName="Name23" presStyleLbl="parChTrans1D4" presStyleIdx="3" presStyleCnt="4"/>
      <dgm:spPr/>
    </dgm:pt>
    <dgm:pt modelId="{26091944-D213-4496-AD76-BBDEF8F8C289}" type="pres">
      <dgm:prSet presAssocID="{E9ED5999-E4F4-43D7-A748-D89B448842FB}" presName="hierRoot4" presStyleCnt="0"/>
      <dgm:spPr/>
    </dgm:pt>
    <dgm:pt modelId="{2943E3E0-A03C-4B31-BD88-E2DBCB2EB96E}" type="pres">
      <dgm:prSet presAssocID="{E9ED5999-E4F4-43D7-A748-D89B448842FB}" presName="composite4" presStyleCnt="0"/>
      <dgm:spPr/>
    </dgm:pt>
    <dgm:pt modelId="{0E42ACB2-257D-46A4-A435-9FAA60EDCBDD}" type="pres">
      <dgm:prSet presAssocID="{E9ED5999-E4F4-43D7-A748-D89B448842FB}" presName="background4" presStyleLbl="node4" presStyleIdx="3" presStyleCnt="4"/>
      <dgm:spPr/>
    </dgm:pt>
    <dgm:pt modelId="{12D5357F-1756-4ED6-8F34-C2DB46D31ADA}" type="pres">
      <dgm:prSet presAssocID="{E9ED5999-E4F4-43D7-A748-D89B448842FB}" presName="text4" presStyleLbl="fgAcc4" presStyleIdx="3" presStyleCnt="4">
        <dgm:presLayoutVars>
          <dgm:chPref val="3"/>
        </dgm:presLayoutVars>
      </dgm:prSet>
      <dgm:spPr/>
    </dgm:pt>
    <dgm:pt modelId="{D07F928A-4779-489A-9A59-20F25DBECA43}" type="pres">
      <dgm:prSet presAssocID="{E9ED5999-E4F4-43D7-A748-D89B448842FB}" presName="hierChild5" presStyleCnt="0"/>
      <dgm:spPr/>
    </dgm:pt>
  </dgm:ptLst>
  <dgm:cxnLst>
    <dgm:cxn modelId="{7ADDE503-9B38-4257-9DEA-814252A849A1}" type="presOf" srcId="{58C8A71B-8CC8-4F9D-ADB4-F7B133913E4B}" destId="{482DC8BD-186D-4540-B334-BF942A56BD32}" srcOrd="0" destOrd="0" presId="urn:microsoft.com/office/officeart/2005/8/layout/hierarchy1"/>
    <dgm:cxn modelId="{C97FBE10-7A98-4B7F-B83E-6FF8658AF4EA}" type="presOf" srcId="{5F9813B4-AA5E-46AF-BB4E-450DD229A311}" destId="{4A5CFC98-4FB3-48EC-8050-31AFA2DB555A}" srcOrd="0" destOrd="0" presId="urn:microsoft.com/office/officeart/2005/8/layout/hierarchy1"/>
    <dgm:cxn modelId="{A396AA14-4A5C-4800-BE1B-412544C9110D}" srcId="{CCF85E05-69CE-4EDC-AE7F-B7C5E7E62B4F}" destId="{C36626A5-74CE-40D1-B03B-F59816467EFA}" srcOrd="0" destOrd="0" parTransId="{A6F29DF8-DA7B-4875-A62B-7D36237FC228}" sibTransId="{3360E03E-B009-440D-8F4B-7A4364D45CDE}"/>
    <dgm:cxn modelId="{C1F2AB16-874E-4756-B421-729A3A278952}" srcId="{F529E2F4-0958-4797-B7FD-136F1B1B62B2}" destId="{5F9813B4-AA5E-46AF-BB4E-450DD229A311}" srcOrd="1" destOrd="0" parTransId="{968B7A87-B08A-42CC-A300-3FF7B4AC677A}" sibTransId="{01B1CFBE-4C5A-42B4-984A-6AA2DEAC5765}"/>
    <dgm:cxn modelId="{F90F3E1F-DD08-40F2-A896-6922BBFE4AB2}" type="presOf" srcId="{F529E2F4-0958-4797-B7FD-136F1B1B62B2}" destId="{0D0C2C6E-0DCB-4733-A717-A56FBC572767}" srcOrd="0" destOrd="0" presId="urn:microsoft.com/office/officeart/2005/8/layout/hierarchy1"/>
    <dgm:cxn modelId="{2F0C0D35-A657-4FDA-B895-AFE489CAB811}" type="presOf" srcId="{FB00B620-515A-471D-AEDF-F60E3B30A409}" destId="{CBFA1327-ADF7-4897-9CAC-D0D9CB5B1A82}" srcOrd="0" destOrd="0" presId="urn:microsoft.com/office/officeart/2005/8/layout/hierarchy1"/>
    <dgm:cxn modelId="{38489539-FED1-4D7E-9BC6-E6A4E0F41360}" type="presOf" srcId="{4A6D03F8-76C2-47C6-90EE-777AAA502276}" destId="{264432D0-7382-4016-A8B3-527513687E30}" srcOrd="0" destOrd="0" presId="urn:microsoft.com/office/officeart/2005/8/layout/hierarchy1"/>
    <dgm:cxn modelId="{D8E4DB61-7F30-4DE7-ACE7-25EEE80754F4}" type="presOf" srcId="{EAD1EA56-749B-4C6E-A672-5DDC894DF04C}" destId="{529D4005-7B16-4C0C-980E-E70A0D7B11F4}" srcOrd="0" destOrd="0" presId="urn:microsoft.com/office/officeart/2005/8/layout/hierarchy1"/>
    <dgm:cxn modelId="{A391FC63-261B-47FD-BC37-9DD88EFDB74D}" type="presOf" srcId="{E9ED5999-E4F4-43D7-A748-D89B448842FB}" destId="{12D5357F-1756-4ED6-8F34-C2DB46D31ADA}" srcOrd="0" destOrd="0" presId="urn:microsoft.com/office/officeart/2005/8/layout/hierarchy1"/>
    <dgm:cxn modelId="{D19E6065-D606-4F6F-81FE-0E480B5D428A}" srcId="{BB6AD865-1552-471B-8876-11DA4FAACE7B}" destId="{CCF85E05-69CE-4EDC-AE7F-B7C5E7E62B4F}" srcOrd="0" destOrd="0" parTransId="{B7EF2923-3326-4332-8B89-C9B6C66738FC}" sibTransId="{F6F5C20B-CDEA-46CA-9B39-54C9D1D2DDFE}"/>
    <dgm:cxn modelId="{15B76448-57E0-4C93-947E-DF35B3B18D2F}" type="presOf" srcId="{C36626A5-74CE-40D1-B03B-F59816467EFA}" destId="{189740BF-B4E1-4E44-A246-6779267FCFAC}" srcOrd="0" destOrd="0" presId="urn:microsoft.com/office/officeart/2005/8/layout/hierarchy1"/>
    <dgm:cxn modelId="{AA0E284A-E9D5-4836-B8A2-FF8154C050C8}" srcId="{4A6D03F8-76C2-47C6-90EE-777AAA502276}" destId="{BB6AD865-1552-471B-8876-11DA4FAACE7B}" srcOrd="0" destOrd="0" parTransId="{E3D69399-773B-44D0-94C9-FC5CA7BF75D5}" sibTransId="{6BEE1441-A1C5-4621-855D-0DA7654064FC}"/>
    <dgm:cxn modelId="{4B019F74-72EB-4069-9359-3E735F849F09}" srcId="{5F9813B4-AA5E-46AF-BB4E-450DD229A311}" destId="{E9ED5999-E4F4-43D7-A748-D89B448842FB}" srcOrd="0" destOrd="0" parTransId="{0D8F15AB-3D93-4401-8B48-790A03C32D98}" sibTransId="{574E817B-D309-49D1-8EF1-48DBD4491353}"/>
    <dgm:cxn modelId="{85B17855-D233-45A5-B5DA-111FAE769DE9}" srcId="{BB6AD865-1552-471B-8876-11DA4FAACE7B}" destId="{F529E2F4-0958-4797-B7FD-136F1B1B62B2}" srcOrd="1" destOrd="0" parTransId="{88A507B4-89B8-4CEE-9B56-C30516D2C867}" sibTransId="{D9896809-2936-4D66-AAED-F7A379FE9839}"/>
    <dgm:cxn modelId="{DE3F2B79-AAD2-4F4B-AECE-C2CD5DECE591}" type="presOf" srcId="{F29CF7EC-9249-40C3-BC98-BAF7135CC277}" destId="{F5CA41FF-0B65-475E-A535-68CB4EA51713}" srcOrd="0" destOrd="0" presId="urn:microsoft.com/office/officeart/2005/8/layout/hierarchy1"/>
    <dgm:cxn modelId="{EBC7C17B-67B0-4E42-B434-DCD5ADEF35B5}" srcId="{58C8A71B-8CC8-4F9D-ADB4-F7B133913E4B}" destId="{AAC1857D-8BFD-40D3-B649-1394D8EDC0D9}" srcOrd="0" destOrd="0" parTransId="{050F7950-6F57-4E3F-B17F-1802EB848AC0}" sibTransId="{8C5AD67F-14A4-4167-861C-7939672BB778}"/>
    <dgm:cxn modelId="{F8BAA57F-BBFA-4EBE-856A-0F55A00FAA10}" srcId="{C36626A5-74CE-40D1-B03B-F59816467EFA}" destId="{0771606A-5577-4ADC-81C4-4824DDC0D86B}" srcOrd="0" destOrd="0" parTransId="{F29CF7EC-9249-40C3-BC98-BAF7135CC277}" sibTransId="{85483443-FE92-4AE4-8DFF-8F68F51E8FC3}"/>
    <dgm:cxn modelId="{207378A5-6BFD-44B7-8A56-32CE7C4A99DB}" type="presOf" srcId="{AD4B693F-2292-447A-BFFD-1A97EF7CFB68}" destId="{48C9CF91-A816-4EC2-A5D6-432253300DC5}" srcOrd="0" destOrd="0" presId="urn:microsoft.com/office/officeart/2005/8/layout/hierarchy1"/>
    <dgm:cxn modelId="{7F4CCBA8-1BC4-4D3F-A6EF-54B81BEE1B96}" type="presOf" srcId="{968B7A87-B08A-42CC-A300-3FF7B4AC677A}" destId="{41F75280-B2E8-4890-946F-BC2C28893A51}" srcOrd="0" destOrd="0" presId="urn:microsoft.com/office/officeart/2005/8/layout/hierarchy1"/>
    <dgm:cxn modelId="{7E8608B1-8298-4690-9D14-491D8CC29645}" type="presOf" srcId="{B7EF2923-3326-4332-8B89-C9B6C66738FC}" destId="{9E70326B-E989-4B90-9AD4-93CE0131D5F7}" srcOrd="0" destOrd="0" presId="urn:microsoft.com/office/officeart/2005/8/layout/hierarchy1"/>
    <dgm:cxn modelId="{AAE393BA-00E8-4B40-98F7-6496732F051D}" type="presOf" srcId="{050F7950-6F57-4E3F-B17F-1802EB848AC0}" destId="{2F39A943-C233-44CF-BB72-57DF9E767478}" srcOrd="0" destOrd="0" presId="urn:microsoft.com/office/officeart/2005/8/layout/hierarchy1"/>
    <dgm:cxn modelId="{67F48DC6-043D-4588-B0A6-54C99AAE52DB}" type="presOf" srcId="{0771606A-5577-4ADC-81C4-4824DDC0D86B}" destId="{66F6AB27-ED93-4261-A48C-FE6F2C776027}" srcOrd="0" destOrd="0" presId="urn:microsoft.com/office/officeart/2005/8/layout/hierarchy1"/>
    <dgm:cxn modelId="{7BC231C7-C8B0-45F4-93DA-C6CE086CF9D2}" type="presOf" srcId="{BB6AD865-1552-471B-8876-11DA4FAACE7B}" destId="{DFF78FEA-3AB4-4134-BF2A-24BF3D0076AD}" srcOrd="0" destOrd="0" presId="urn:microsoft.com/office/officeart/2005/8/layout/hierarchy1"/>
    <dgm:cxn modelId="{0256B2C8-C14F-424D-8730-AB109D18DFDB}" type="presOf" srcId="{A6F29DF8-DA7B-4875-A62B-7D36237FC228}" destId="{3A3CAD25-E049-4582-B33C-DBF3B12001A6}" srcOrd="0" destOrd="0" presId="urn:microsoft.com/office/officeart/2005/8/layout/hierarchy1"/>
    <dgm:cxn modelId="{3B08D4C8-A479-47F8-B8AF-29C4A6FC892A}" srcId="{AD4B693F-2292-447A-BFFD-1A97EF7CFB68}" destId="{EAD1EA56-749B-4C6E-A672-5DDC894DF04C}" srcOrd="0" destOrd="0" parTransId="{FB00B620-515A-471D-AEDF-F60E3B30A409}" sibTransId="{B82F273E-810C-4489-A6AA-3BC4D5EFF4E7}"/>
    <dgm:cxn modelId="{22ED28CA-D042-4FC5-9993-6C1FCA020874}" srcId="{CCF85E05-69CE-4EDC-AE7F-B7C5E7E62B4F}" destId="{58C8A71B-8CC8-4F9D-ADB4-F7B133913E4B}" srcOrd="1" destOrd="0" parTransId="{6CB8E866-0F56-49C9-B801-71CDF9E8BBEB}" sibTransId="{2C56E888-A03D-4C10-94C7-0630C7F689B8}"/>
    <dgm:cxn modelId="{79868DCA-19A8-48BA-834C-EEB7BCA71587}" type="presOf" srcId="{CCF85E05-69CE-4EDC-AE7F-B7C5E7E62B4F}" destId="{6BA14C2B-A3CE-4E1F-B2FD-6FBF285E0F93}" srcOrd="0" destOrd="0" presId="urn:microsoft.com/office/officeart/2005/8/layout/hierarchy1"/>
    <dgm:cxn modelId="{8586BACA-C8A3-4D69-8625-535C01ACDA3A}" type="presOf" srcId="{88A507B4-89B8-4CEE-9B56-C30516D2C867}" destId="{E0F0A0EC-3DE5-4FA8-8F24-AD26941C4C2D}" srcOrd="0" destOrd="0" presId="urn:microsoft.com/office/officeart/2005/8/layout/hierarchy1"/>
    <dgm:cxn modelId="{75D3E3CC-2E09-4236-92AA-6751FBBDCFB9}" type="presOf" srcId="{AAC1857D-8BFD-40D3-B649-1394D8EDC0D9}" destId="{65F95950-4EEE-4D18-93A4-A6E5A211203B}" srcOrd="0" destOrd="0" presId="urn:microsoft.com/office/officeart/2005/8/layout/hierarchy1"/>
    <dgm:cxn modelId="{5169D3DE-74A6-44AF-965C-F2DDE665B289}" type="presOf" srcId="{6CB8E866-0F56-49C9-B801-71CDF9E8BBEB}" destId="{CD5FC2D2-A73D-4E20-9B81-19CE3E815D22}" srcOrd="0" destOrd="0" presId="urn:microsoft.com/office/officeart/2005/8/layout/hierarchy1"/>
    <dgm:cxn modelId="{1F9BB6EC-BB6D-4C03-86BD-1619E4F4464B}" type="presOf" srcId="{0D8F15AB-3D93-4401-8B48-790A03C32D98}" destId="{7E1153AE-4823-4C21-9C55-935689CC01E7}" srcOrd="0" destOrd="0" presId="urn:microsoft.com/office/officeart/2005/8/layout/hierarchy1"/>
    <dgm:cxn modelId="{502906EE-369D-442A-B37D-F1432A679660}" type="presOf" srcId="{9A040A3B-D42F-4755-AF9E-84C054118ED2}" destId="{E0A869FA-AD54-4FDE-A458-B38B1FB484CE}" srcOrd="0" destOrd="0" presId="urn:microsoft.com/office/officeart/2005/8/layout/hierarchy1"/>
    <dgm:cxn modelId="{F09936F8-BE12-49B7-95EC-C779CEF89D54}" srcId="{F529E2F4-0958-4797-B7FD-136F1B1B62B2}" destId="{AD4B693F-2292-447A-BFFD-1A97EF7CFB68}" srcOrd="0" destOrd="0" parTransId="{9A040A3B-D42F-4755-AF9E-84C054118ED2}" sibTransId="{938924F2-3315-483C-98FF-DA371ADED312}"/>
    <dgm:cxn modelId="{72B60F06-8293-4427-8BFB-546B16BC38B6}" type="presParOf" srcId="{264432D0-7382-4016-A8B3-527513687E30}" destId="{41AA2D86-B91A-4ABC-A96F-155AE61B8F52}" srcOrd="0" destOrd="0" presId="urn:microsoft.com/office/officeart/2005/8/layout/hierarchy1"/>
    <dgm:cxn modelId="{372AFEF5-BD40-44AF-A9B8-39D2602A0EDB}" type="presParOf" srcId="{41AA2D86-B91A-4ABC-A96F-155AE61B8F52}" destId="{1C934606-48DD-41FA-931A-31E49D46A0A2}" srcOrd="0" destOrd="0" presId="urn:microsoft.com/office/officeart/2005/8/layout/hierarchy1"/>
    <dgm:cxn modelId="{62F04DF9-A8AB-4589-A52E-1D36B0A33C9B}" type="presParOf" srcId="{1C934606-48DD-41FA-931A-31E49D46A0A2}" destId="{A6D69568-E864-4D0A-B108-54EA5EAF813B}" srcOrd="0" destOrd="0" presId="urn:microsoft.com/office/officeart/2005/8/layout/hierarchy1"/>
    <dgm:cxn modelId="{E80316A6-1CD6-41AC-9B0D-FBAB3036A0EA}" type="presParOf" srcId="{1C934606-48DD-41FA-931A-31E49D46A0A2}" destId="{DFF78FEA-3AB4-4134-BF2A-24BF3D0076AD}" srcOrd="1" destOrd="0" presId="urn:microsoft.com/office/officeart/2005/8/layout/hierarchy1"/>
    <dgm:cxn modelId="{898950DF-5D97-43A9-A718-212AC5EECFC8}" type="presParOf" srcId="{41AA2D86-B91A-4ABC-A96F-155AE61B8F52}" destId="{4C7E0C60-28CC-4EFB-A6DC-9DD8C6B5A0B7}" srcOrd="1" destOrd="0" presId="urn:microsoft.com/office/officeart/2005/8/layout/hierarchy1"/>
    <dgm:cxn modelId="{B33B384A-A366-4D32-A4C1-CAACDA79F672}" type="presParOf" srcId="{4C7E0C60-28CC-4EFB-A6DC-9DD8C6B5A0B7}" destId="{9E70326B-E989-4B90-9AD4-93CE0131D5F7}" srcOrd="0" destOrd="0" presId="urn:microsoft.com/office/officeart/2005/8/layout/hierarchy1"/>
    <dgm:cxn modelId="{EE3A8EB3-4032-41E5-9EB3-90E32FAFC702}" type="presParOf" srcId="{4C7E0C60-28CC-4EFB-A6DC-9DD8C6B5A0B7}" destId="{752A2665-4D3E-4A72-8C4B-58B693385BDA}" srcOrd="1" destOrd="0" presId="urn:microsoft.com/office/officeart/2005/8/layout/hierarchy1"/>
    <dgm:cxn modelId="{0EBC7FA7-012B-4548-B940-3003E7B2A4F3}" type="presParOf" srcId="{752A2665-4D3E-4A72-8C4B-58B693385BDA}" destId="{064BC67F-9E68-44B4-99F6-D276BE53084A}" srcOrd="0" destOrd="0" presId="urn:microsoft.com/office/officeart/2005/8/layout/hierarchy1"/>
    <dgm:cxn modelId="{1A32F02F-CFE1-4C70-AE1C-5A70456F1B6C}" type="presParOf" srcId="{064BC67F-9E68-44B4-99F6-D276BE53084A}" destId="{2D1260D1-5E05-40B6-A008-FEBDC3C13675}" srcOrd="0" destOrd="0" presId="urn:microsoft.com/office/officeart/2005/8/layout/hierarchy1"/>
    <dgm:cxn modelId="{C30268BC-5E25-4BCF-9B53-61F1983581DA}" type="presParOf" srcId="{064BC67F-9E68-44B4-99F6-D276BE53084A}" destId="{6BA14C2B-A3CE-4E1F-B2FD-6FBF285E0F93}" srcOrd="1" destOrd="0" presId="urn:microsoft.com/office/officeart/2005/8/layout/hierarchy1"/>
    <dgm:cxn modelId="{E471B261-956E-4402-ACF1-FA8D2E11D82C}" type="presParOf" srcId="{752A2665-4D3E-4A72-8C4B-58B693385BDA}" destId="{387FD52D-9204-4192-8360-25EE7DDB82F4}" srcOrd="1" destOrd="0" presId="urn:microsoft.com/office/officeart/2005/8/layout/hierarchy1"/>
    <dgm:cxn modelId="{6EA4DCA2-E0E2-43EC-ABC9-F88C21E33F7B}" type="presParOf" srcId="{387FD52D-9204-4192-8360-25EE7DDB82F4}" destId="{3A3CAD25-E049-4582-B33C-DBF3B12001A6}" srcOrd="0" destOrd="0" presId="urn:microsoft.com/office/officeart/2005/8/layout/hierarchy1"/>
    <dgm:cxn modelId="{B7FB7695-2787-4F0F-A8D1-AA6B2DCB1125}" type="presParOf" srcId="{387FD52D-9204-4192-8360-25EE7DDB82F4}" destId="{BDF889B7-3706-4E2C-8DC4-496B574A1009}" srcOrd="1" destOrd="0" presId="urn:microsoft.com/office/officeart/2005/8/layout/hierarchy1"/>
    <dgm:cxn modelId="{810CA7AC-9638-41E7-A023-8FDB6A1CDF52}" type="presParOf" srcId="{BDF889B7-3706-4E2C-8DC4-496B574A1009}" destId="{82105A35-C468-4298-A4DA-E64A0CC6C978}" srcOrd="0" destOrd="0" presId="urn:microsoft.com/office/officeart/2005/8/layout/hierarchy1"/>
    <dgm:cxn modelId="{41544596-DDD0-4C96-99C1-C9E26598A4FE}" type="presParOf" srcId="{82105A35-C468-4298-A4DA-E64A0CC6C978}" destId="{E9062629-6DEF-4D18-BED7-B842A2DFFBCD}" srcOrd="0" destOrd="0" presId="urn:microsoft.com/office/officeart/2005/8/layout/hierarchy1"/>
    <dgm:cxn modelId="{9956BA43-A71C-4A35-9E81-BB28C7545695}" type="presParOf" srcId="{82105A35-C468-4298-A4DA-E64A0CC6C978}" destId="{189740BF-B4E1-4E44-A246-6779267FCFAC}" srcOrd="1" destOrd="0" presId="urn:microsoft.com/office/officeart/2005/8/layout/hierarchy1"/>
    <dgm:cxn modelId="{1F39CE34-00CB-4F7A-95D7-8F7484F8F3FB}" type="presParOf" srcId="{BDF889B7-3706-4E2C-8DC4-496B574A1009}" destId="{3EBA2875-F156-4DB2-9E83-7DAAB9DE98F7}" srcOrd="1" destOrd="0" presId="urn:microsoft.com/office/officeart/2005/8/layout/hierarchy1"/>
    <dgm:cxn modelId="{AE08B45A-3BFE-4D96-AE5B-EFAF2616AD8D}" type="presParOf" srcId="{3EBA2875-F156-4DB2-9E83-7DAAB9DE98F7}" destId="{F5CA41FF-0B65-475E-A535-68CB4EA51713}" srcOrd="0" destOrd="0" presId="urn:microsoft.com/office/officeart/2005/8/layout/hierarchy1"/>
    <dgm:cxn modelId="{66D05561-4118-4B15-956A-07F94105BA6E}" type="presParOf" srcId="{3EBA2875-F156-4DB2-9E83-7DAAB9DE98F7}" destId="{C56D6B52-CEA6-48B9-9197-0B42FA5A6193}" srcOrd="1" destOrd="0" presId="urn:microsoft.com/office/officeart/2005/8/layout/hierarchy1"/>
    <dgm:cxn modelId="{2A20028E-B8D4-4D2A-9785-4AA0226A33F8}" type="presParOf" srcId="{C56D6B52-CEA6-48B9-9197-0B42FA5A6193}" destId="{72DE62DD-047D-47E3-9C01-3C8324A97975}" srcOrd="0" destOrd="0" presId="urn:microsoft.com/office/officeart/2005/8/layout/hierarchy1"/>
    <dgm:cxn modelId="{A2BAE288-1CCA-4D07-A7E6-A8D624D0A3AF}" type="presParOf" srcId="{72DE62DD-047D-47E3-9C01-3C8324A97975}" destId="{B6A1F3CF-F08A-4E70-ACED-96B594E97751}" srcOrd="0" destOrd="0" presId="urn:microsoft.com/office/officeart/2005/8/layout/hierarchy1"/>
    <dgm:cxn modelId="{85B94A8F-CC58-45A8-AF09-F54F17C7C177}" type="presParOf" srcId="{72DE62DD-047D-47E3-9C01-3C8324A97975}" destId="{66F6AB27-ED93-4261-A48C-FE6F2C776027}" srcOrd="1" destOrd="0" presId="urn:microsoft.com/office/officeart/2005/8/layout/hierarchy1"/>
    <dgm:cxn modelId="{D8CCB17C-E4A3-482F-9C77-59080ED0EC43}" type="presParOf" srcId="{C56D6B52-CEA6-48B9-9197-0B42FA5A6193}" destId="{8B384D21-77CC-464F-A5D7-51C2163E536F}" srcOrd="1" destOrd="0" presId="urn:microsoft.com/office/officeart/2005/8/layout/hierarchy1"/>
    <dgm:cxn modelId="{34CDAE83-559F-4E6F-BF3F-22A6A4673AA7}" type="presParOf" srcId="{387FD52D-9204-4192-8360-25EE7DDB82F4}" destId="{CD5FC2D2-A73D-4E20-9B81-19CE3E815D22}" srcOrd="2" destOrd="0" presId="urn:microsoft.com/office/officeart/2005/8/layout/hierarchy1"/>
    <dgm:cxn modelId="{9C15E042-168D-4C88-B2BA-5615C60FA038}" type="presParOf" srcId="{387FD52D-9204-4192-8360-25EE7DDB82F4}" destId="{EAA91940-FE50-4A2D-AFBB-DDFF54022390}" srcOrd="3" destOrd="0" presId="urn:microsoft.com/office/officeart/2005/8/layout/hierarchy1"/>
    <dgm:cxn modelId="{6571FDEE-AAE6-48AC-BC94-E15EAB159954}" type="presParOf" srcId="{EAA91940-FE50-4A2D-AFBB-DDFF54022390}" destId="{D780F2BD-001B-4581-B782-B8027FED5F7B}" srcOrd="0" destOrd="0" presId="urn:microsoft.com/office/officeart/2005/8/layout/hierarchy1"/>
    <dgm:cxn modelId="{29548BFE-2BC6-479A-905B-ECC2EF83F0B8}" type="presParOf" srcId="{D780F2BD-001B-4581-B782-B8027FED5F7B}" destId="{E98A5B5B-0BEC-4E6F-8241-B9677D56AD58}" srcOrd="0" destOrd="0" presId="urn:microsoft.com/office/officeart/2005/8/layout/hierarchy1"/>
    <dgm:cxn modelId="{9FC7D65A-6E36-415A-A3BC-F83F7465DBA0}" type="presParOf" srcId="{D780F2BD-001B-4581-B782-B8027FED5F7B}" destId="{482DC8BD-186D-4540-B334-BF942A56BD32}" srcOrd="1" destOrd="0" presId="urn:microsoft.com/office/officeart/2005/8/layout/hierarchy1"/>
    <dgm:cxn modelId="{6163F23F-B5E8-46AF-93D1-435336D6BB3A}" type="presParOf" srcId="{EAA91940-FE50-4A2D-AFBB-DDFF54022390}" destId="{73B64AC8-E54B-4039-9F2E-814ABEB80FC6}" srcOrd="1" destOrd="0" presId="urn:microsoft.com/office/officeart/2005/8/layout/hierarchy1"/>
    <dgm:cxn modelId="{6D2D0BB7-FD17-441C-9029-59C99748D30A}" type="presParOf" srcId="{73B64AC8-E54B-4039-9F2E-814ABEB80FC6}" destId="{2F39A943-C233-44CF-BB72-57DF9E767478}" srcOrd="0" destOrd="0" presId="urn:microsoft.com/office/officeart/2005/8/layout/hierarchy1"/>
    <dgm:cxn modelId="{D42DC653-05F6-4412-86CA-CA25C70B3D80}" type="presParOf" srcId="{73B64AC8-E54B-4039-9F2E-814ABEB80FC6}" destId="{2BA2E47B-9BD3-481C-B001-ECFF6417F3E9}" srcOrd="1" destOrd="0" presId="urn:microsoft.com/office/officeart/2005/8/layout/hierarchy1"/>
    <dgm:cxn modelId="{41DA17E7-3F50-4850-AFAC-2E83C7638001}" type="presParOf" srcId="{2BA2E47B-9BD3-481C-B001-ECFF6417F3E9}" destId="{2E60F272-A725-4EE4-864C-1ED5D315618A}" srcOrd="0" destOrd="0" presId="urn:microsoft.com/office/officeart/2005/8/layout/hierarchy1"/>
    <dgm:cxn modelId="{10D9CDCD-40F5-40E1-B8D5-2AF5CAA36DD2}" type="presParOf" srcId="{2E60F272-A725-4EE4-864C-1ED5D315618A}" destId="{356C0529-337F-4AC8-94B3-3B9E5612754A}" srcOrd="0" destOrd="0" presId="urn:microsoft.com/office/officeart/2005/8/layout/hierarchy1"/>
    <dgm:cxn modelId="{7462E792-F655-4B2D-9E22-C01AD88635A7}" type="presParOf" srcId="{2E60F272-A725-4EE4-864C-1ED5D315618A}" destId="{65F95950-4EEE-4D18-93A4-A6E5A211203B}" srcOrd="1" destOrd="0" presId="urn:microsoft.com/office/officeart/2005/8/layout/hierarchy1"/>
    <dgm:cxn modelId="{85A18E74-DFDE-46E1-BFD0-DD794D3FD372}" type="presParOf" srcId="{2BA2E47B-9BD3-481C-B001-ECFF6417F3E9}" destId="{E570AFD9-86BF-4500-95FA-84781ECE4028}" srcOrd="1" destOrd="0" presId="urn:microsoft.com/office/officeart/2005/8/layout/hierarchy1"/>
    <dgm:cxn modelId="{E0EDBC82-EF0F-4FB2-8DB3-82FE87C31B2B}" type="presParOf" srcId="{4C7E0C60-28CC-4EFB-A6DC-9DD8C6B5A0B7}" destId="{E0F0A0EC-3DE5-4FA8-8F24-AD26941C4C2D}" srcOrd="2" destOrd="0" presId="urn:microsoft.com/office/officeart/2005/8/layout/hierarchy1"/>
    <dgm:cxn modelId="{CEB0ED86-BE32-4896-BD20-94AF2F074C72}" type="presParOf" srcId="{4C7E0C60-28CC-4EFB-A6DC-9DD8C6B5A0B7}" destId="{003296F1-1D3B-4BAD-A0E6-DEC9B7C9D053}" srcOrd="3" destOrd="0" presId="urn:microsoft.com/office/officeart/2005/8/layout/hierarchy1"/>
    <dgm:cxn modelId="{6EB7E380-0538-48DC-9D03-E621A8339C6B}" type="presParOf" srcId="{003296F1-1D3B-4BAD-A0E6-DEC9B7C9D053}" destId="{EFB1250E-E8F6-448F-8DFD-6EE7696C9FB1}" srcOrd="0" destOrd="0" presId="urn:microsoft.com/office/officeart/2005/8/layout/hierarchy1"/>
    <dgm:cxn modelId="{7FDF84FD-4103-4281-9570-8CAAC45DFB51}" type="presParOf" srcId="{EFB1250E-E8F6-448F-8DFD-6EE7696C9FB1}" destId="{8D718791-5FE6-4FFD-B080-CF6739FEB123}" srcOrd="0" destOrd="0" presId="urn:microsoft.com/office/officeart/2005/8/layout/hierarchy1"/>
    <dgm:cxn modelId="{01DA5E78-EAF8-4813-B08D-4CFA847A76B7}" type="presParOf" srcId="{EFB1250E-E8F6-448F-8DFD-6EE7696C9FB1}" destId="{0D0C2C6E-0DCB-4733-A717-A56FBC572767}" srcOrd="1" destOrd="0" presId="urn:microsoft.com/office/officeart/2005/8/layout/hierarchy1"/>
    <dgm:cxn modelId="{55E5E250-E4C4-4B95-8CE3-1ADC79F161B6}" type="presParOf" srcId="{003296F1-1D3B-4BAD-A0E6-DEC9B7C9D053}" destId="{BECA1C34-EAEC-4341-913F-FA9AF3911DA7}" srcOrd="1" destOrd="0" presId="urn:microsoft.com/office/officeart/2005/8/layout/hierarchy1"/>
    <dgm:cxn modelId="{45A143FD-7AA8-4FE8-A3F2-2C641861E1A8}" type="presParOf" srcId="{BECA1C34-EAEC-4341-913F-FA9AF3911DA7}" destId="{E0A869FA-AD54-4FDE-A458-B38B1FB484CE}" srcOrd="0" destOrd="0" presId="urn:microsoft.com/office/officeart/2005/8/layout/hierarchy1"/>
    <dgm:cxn modelId="{C9EAFB47-F46E-483D-88F8-6E11587904E9}" type="presParOf" srcId="{BECA1C34-EAEC-4341-913F-FA9AF3911DA7}" destId="{4024A3FD-00F9-434A-A152-C3E8DD2FD5EF}" srcOrd="1" destOrd="0" presId="urn:microsoft.com/office/officeart/2005/8/layout/hierarchy1"/>
    <dgm:cxn modelId="{BCCEC6E2-3168-4825-8BD3-7719C3155BAC}" type="presParOf" srcId="{4024A3FD-00F9-434A-A152-C3E8DD2FD5EF}" destId="{B1A7A42C-62CE-4D37-AE92-4AE091A048D4}" srcOrd="0" destOrd="0" presId="urn:microsoft.com/office/officeart/2005/8/layout/hierarchy1"/>
    <dgm:cxn modelId="{264442E7-2F9D-4410-A084-70FB10D51425}" type="presParOf" srcId="{B1A7A42C-62CE-4D37-AE92-4AE091A048D4}" destId="{E9C2D37C-1DE8-42CB-A4DB-C1F5C44E162E}" srcOrd="0" destOrd="0" presId="urn:microsoft.com/office/officeart/2005/8/layout/hierarchy1"/>
    <dgm:cxn modelId="{607141BE-0B8E-4A83-9F55-A09175E99E59}" type="presParOf" srcId="{B1A7A42C-62CE-4D37-AE92-4AE091A048D4}" destId="{48C9CF91-A816-4EC2-A5D6-432253300DC5}" srcOrd="1" destOrd="0" presId="urn:microsoft.com/office/officeart/2005/8/layout/hierarchy1"/>
    <dgm:cxn modelId="{F8DBEB00-507F-4185-99B5-DA67FD0FFFB4}" type="presParOf" srcId="{4024A3FD-00F9-434A-A152-C3E8DD2FD5EF}" destId="{75F275B1-56F4-40AB-B0AE-A6E00A14B172}" srcOrd="1" destOrd="0" presId="urn:microsoft.com/office/officeart/2005/8/layout/hierarchy1"/>
    <dgm:cxn modelId="{12F9BF4C-A8FC-4448-AFB8-A6F422554471}" type="presParOf" srcId="{75F275B1-56F4-40AB-B0AE-A6E00A14B172}" destId="{CBFA1327-ADF7-4897-9CAC-D0D9CB5B1A82}" srcOrd="0" destOrd="0" presId="urn:microsoft.com/office/officeart/2005/8/layout/hierarchy1"/>
    <dgm:cxn modelId="{410A3AC0-9A2F-4A26-BE26-D8D191792291}" type="presParOf" srcId="{75F275B1-56F4-40AB-B0AE-A6E00A14B172}" destId="{7CEB6D3A-736B-4475-A327-E219628C5256}" srcOrd="1" destOrd="0" presId="urn:microsoft.com/office/officeart/2005/8/layout/hierarchy1"/>
    <dgm:cxn modelId="{045D1A19-8941-4293-8E4F-3FFBEA724296}" type="presParOf" srcId="{7CEB6D3A-736B-4475-A327-E219628C5256}" destId="{BC24FAB3-F995-4A3B-A760-4F1B46D2ED52}" srcOrd="0" destOrd="0" presId="urn:microsoft.com/office/officeart/2005/8/layout/hierarchy1"/>
    <dgm:cxn modelId="{447B56BD-FF63-42BD-A50B-9B2BDFC66B95}" type="presParOf" srcId="{BC24FAB3-F995-4A3B-A760-4F1B46D2ED52}" destId="{22B7FAE6-6E4E-4180-B5F1-E058018F901A}" srcOrd="0" destOrd="0" presId="urn:microsoft.com/office/officeart/2005/8/layout/hierarchy1"/>
    <dgm:cxn modelId="{D9B62DA5-CF1F-4ECB-A1C2-DD46AB5AC4FC}" type="presParOf" srcId="{BC24FAB3-F995-4A3B-A760-4F1B46D2ED52}" destId="{529D4005-7B16-4C0C-980E-E70A0D7B11F4}" srcOrd="1" destOrd="0" presId="urn:microsoft.com/office/officeart/2005/8/layout/hierarchy1"/>
    <dgm:cxn modelId="{6D5E958A-29E2-4C39-93E0-A3D9DDDDD243}" type="presParOf" srcId="{7CEB6D3A-736B-4475-A327-E219628C5256}" destId="{3B8690AF-8CE6-4767-9387-72ACCD1D3093}" srcOrd="1" destOrd="0" presId="urn:microsoft.com/office/officeart/2005/8/layout/hierarchy1"/>
    <dgm:cxn modelId="{4571D655-A03B-4D0A-9503-32B8FBAE46BD}" type="presParOf" srcId="{BECA1C34-EAEC-4341-913F-FA9AF3911DA7}" destId="{41F75280-B2E8-4890-946F-BC2C28893A51}" srcOrd="2" destOrd="0" presId="urn:microsoft.com/office/officeart/2005/8/layout/hierarchy1"/>
    <dgm:cxn modelId="{860E1FA3-A14A-426C-9A33-7AC2B26D9802}" type="presParOf" srcId="{BECA1C34-EAEC-4341-913F-FA9AF3911DA7}" destId="{D5CD7A74-F5F5-4370-91F8-3CCBAF61FFF7}" srcOrd="3" destOrd="0" presId="urn:microsoft.com/office/officeart/2005/8/layout/hierarchy1"/>
    <dgm:cxn modelId="{005491B8-4778-4EFC-9453-173A71ADBA1A}" type="presParOf" srcId="{D5CD7A74-F5F5-4370-91F8-3CCBAF61FFF7}" destId="{A277A868-958E-4F6B-BB51-E54CB41AE03C}" srcOrd="0" destOrd="0" presId="urn:microsoft.com/office/officeart/2005/8/layout/hierarchy1"/>
    <dgm:cxn modelId="{06A6C0DD-F492-4E83-9356-AB753E7E7382}" type="presParOf" srcId="{A277A868-958E-4F6B-BB51-E54CB41AE03C}" destId="{A153DE9A-2DDC-4ADF-9415-B020A8B6CB80}" srcOrd="0" destOrd="0" presId="urn:microsoft.com/office/officeart/2005/8/layout/hierarchy1"/>
    <dgm:cxn modelId="{F7308C73-5261-4EBB-8B12-B302B2459F6E}" type="presParOf" srcId="{A277A868-958E-4F6B-BB51-E54CB41AE03C}" destId="{4A5CFC98-4FB3-48EC-8050-31AFA2DB555A}" srcOrd="1" destOrd="0" presId="urn:microsoft.com/office/officeart/2005/8/layout/hierarchy1"/>
    <dgm:cxn modelId="{14E2EE4C-E49C-4142-94D0-B348B79D8EEB}" type="presParOf" srcId="{D5CD7A74-F5F5-4370-91F8-3CCBAF61FFF7}" destId="{CB70A7C3-E8C3-4D11-A44F-0DC074291CB6}" srcOrd="1" destOrd="0" presId="urn:microsoft.com/office/officeart/2005/8/layout/hierarchy1"/>
    <dgm:cxn modelId="{34F61063-64DB-471D-9061-A69279E49590}" type="presParOf" srcId="{CB70A7C3-E8C3-4D11-A44F-0DC074291CB6}" destId="{7E1153AE-4823-4C21-9C55-935689CC01E7}" srcOrd="0" destOrd="0" presId="urn:microsoft.com/office/officeart/2005/8/layout/hierarchy1"/>
    <dgm:cxn modelId="{D1820ADC-4A94-462B-9C9E-017EBCD724EE}" type="presParOf" srcId="{CB70A7C3-E8C3-4D11-A44F-0DC074291CB6}" destId="{26091944-D213-4496-AD76-BBDEF8F8C289}" srcOrd="1" destOrd="0" presId="urn:microsoft.com/office/officeart/2005/8/layout/hierarchy1"/>
    <dgm:cxn modelId="{6228D543-D5DE-4D2D-AFB6-87778447F22B}" type="presParOf" srcId="{26091944-D213-4496-AD76-BBDEF8F8C289}" destId="{2943E3E0-A03C-4B31-BD88-E2DBCB2EB96E}" srcOrd="0" destOrd="0" presId="urn:microsoft.com/office/officeart/2005/8/layout/hierarchy1"/>
    <dgm:cxn modelId="{294931E2-903D-4335-9E0F-6604F9C42241}" type="presParOf" srcId="{2943E3E0-A03C-4B31-BD88-E2DBCB2EB96E}" destId="{0E42ACB2-257D-46A4-A435-9FAA60EDCBDD}" srcOrd="0" destOrd="0" presId="urn:microsoft.com/office/officeart/2005/8/layout/hierarchy1"/>
    <dgm:cxn modelId="{8F819293-DC6A-4DBB-9659-894343D48638}" type="presParOf" srcId="{2943E3E0-A03C-4B31-BD88-E2DBCB2EB96E}" destId="{12D5357F-1756-4ED6-8F34-C2DB46D31ADA}" srcOrd="1" destOrd="0" presId="urn:microsoft.com/office/officeart/2005/8/layout/hierarchy1"/>
    <dgm:cxn modelId="{7531C793-7C89-41CB-B7EA-96E235FB149C}" type="presParOf" srcId="{26091944-D213-4496-AD76-BBDEF8F8C289}" destId="{D07F928A-4779-489A-9A59-20F25DBECA4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DA1B35D-D433-483E-A363-6FFF936822A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BB2BC44-0D0D-47E1-AFC6-4966235DFA9E}">
      <dgm:prSet phldrT="[Text]"/>
      <dgm:spPr/>
      <dgm:t>
        <a:bodyPr/>
        <a:lstStyle/>
        <a:p>
          <a:pPr rtl="1"/>
          <a:r>
            <a:rPr lang="he-IL" dirty="0"/>
            <a:t>שליחות</a:t>
          </a:r>
        </a:p>
      </dgm:t>
    </dgm:pt>
    <dgm:pt modelId="{26825F26-F4D5-44C2-A7F5-AB3F3ED38711}" type="parTrans" cxnId="{83140083-1115-44FA-9173-4DCA15190B87}">
      <dgm:prSet/>
      <dgm:spPr/>
      <dgm:t>
        <a:bodyPr/>
        <a:lstStyle/>
        <a:p>
          <a:pPr rtl="1"/>
          <a:endParaRPr lang="he-IL"/>
        </a:p>
      </dgm:t>
    </dgm:pt>
    <dgm:pt modelId="{A525603D-56DC-4D22-B3D8-AAFA79F3A5EF}" type="sibTrans" cxnId="{83140083-1115-44FA-9173-4DCA15190B87}">
      <dgm:prSet/>
      <dgm:spPr/>
      <dgm:t>
        <a:bodyPr/>
        <a:lstStyle/>
        <a:p>
          <a:pPr rtl="1"/>
          <a:endParaRPr lang="he-IL"/>
        </a:p>
      </dgm:t>
    </dgm:pt>
    <dgm:pt modelId="{52F04143-7877-49D8-B183-6B8CE7C419EA}">
      <dgm:prSet phldrT="[Text]"/>
      <dgm:spPr/>
      <dgm:t>
        <a:bodyPr/>
        <a:lstStyle/>
        <a:p>
          <a:pPr rtl="1"/>
          <a:r>
            <a:rPr lang="he-IL" dirty="0"/>
            <a:t>מדין יד</a:t>
          </a:r>
        </a:p>
      </dgm:t>
    </dgm:pt>
    <dgm:pt modelId="{0C1D5D54-D7F5-44B0-B9B5-FDC22486FFD4}" type="parTrans" cxnId="{1FF9260A-2ED9-470B-8216-0845C55018C4}">
      <dgm:prSet/>
      <dgm:spPr/>
      <dgm:t>
        <a:bodyPr/>
        <a:lstStyle/>
        <a:p>
          <a:pPr rtl="1"/>
          <a:endParaRPr lang="he-IL"/>
        </a:p>
      </dgm:t>
    </dgm:pt>
    <dgm:pt modelId="{D56490E1-D06B-4A19-B730-A328C55498A2}" type="sibTrans" cxnId="{1FF9260A-2ED9-470B-8216-0845C55018C4}">
      <dgm:prSet/>
      <dgm:spPr/>
      <dgm:t>
        <a:bodyPr/>
        <a:lstStyle/>
        <a:p>
          <a:pPr rtl="1"/>
          <a:endParaRPr lang="he-IL"/>
        </a:p>
      </dgm:t>
    </dgm:pt>
    <dgm:pt modelId="{2F28E8BB-6105-475C-8503-A8462B0BFF7E}">
      <dgm:prSet phldrT="[Text]"/>
      <dgm:spPr/>
      <dgm:t>
        <a:bodyPr/>
        <a:lstStyle/>
        <a:p>
          <a:pPr rtl="1"/>
          <a:r>
            <a:rPr lang="he-IL" dirty="0"/>
            <a:t>שליח עושה שליח?</a:t>
          </a:r>
          <a:r>
            <a:rPr lang="en-US" dirty="0"/>
            <a:t> </a:t>
          </a:r>
          <a:endParaRPr lang="he-IL" dirty="0"/>
        </a:p>
      </dgm:t>
    </dgm:pt>
    <dgm:pt modelId="{C63429FC-EA5F-4A3A-A959-972FFAC3A16E}" type="parTrans" cxnId="{7D8144CD-3D98-419D-AFA8-08EADA57A6C4}">
      <dgm:prSet/>
      <dgm:spPr/>
      <dgm:t>
        <a:bodyPr/>
        <a:lstStyle/>
        <a:p>
          <a:pPr rtl="1"/>
          <a:endParaRPr lang="he-IL"/>
        </a:p>
      </dgm:t>
    </dgm:pt>
    <dgm:pt modelId="{B62BB3BC-7B67-4598-A588-76F0F25546F6}" type="sibTrans" cxnId="{7D8144CD-3D98-419D-AFA8-08EADA57A6C4}">
      <dgm:prSet/>
      <dgm:spPr/>
      <dgm:t>
        <a:bodyPr/>
        <a:lstStyle/>
        <a:p>
          <a:pPr rtl="1"/>
          <a:endParaRPr lang="he-IL"/>
        </a:p>
      </dgm:t>
    </dgm:pt>
    <dgm:pt modelId="{396E0930-E5EA-4084-A697-4FA441F9E2BF}">
      <dgm:prSet phldrT="[Text]"/>
      <dgm:spPr/>
      <dgm:t>
        <a:bodyPr/>
        <a:lstStyle/>
        <a:p>
          <a:pPr rtl="1"/>
          <a:r>
            <a:rPr lang="he-IL" dirty="0"/>
            <a:t>מדין נתינת רשות</a:t>
          </a:r>
        </a:p>
      </dgm:t>
    </dgm:pt>
    <dgm:pt modelId="{D7D4BE70-257C-47CC-BA20-907AD50BD198}" type="parTrans" cxnId="{3212568A-0D63-4D71-BA51-539DAEC7C369}">
      <dgm:prSet/>
      <dgm:spPr/>
      <dgm:t>
        <a:bodyPr/>
        <a:lstStyle/>
        <a:p>
          <a:pPr rtl="1"/>
          <a:endParaRPr lang="he-IL"/>
        </a:p>
      </dgm:t>
    </dgm:pt>
    <dgm:pt modelId="{DA7CCB6C-7786-44D1-A17D-4849678DBCD0}" type="sibTrans" cxnId="{3212568A-0D63-4D71-BA51-539DAEC7C369}">
      <dgm:prSet/>
      <dgm:spPr/>
      <dgm:t>
        <a:bodyPr/>
        <a:lstStyle/>
        <a:p>
          <a:pPr rtl="1"/>
          <a:endParaRPr lang="he-IL"/>
        </a:p>
      </dgm:t>
    </dgm:pt>
    <dgm:pt modelId="{A059B2CE-A744-4BCA-BEFC-8EEF9307463D}">
      <dgm:prSet phldrT="[Text]"/>
      <dgm:spPr/>
      <dgm:t>
        <a:bodyPr/>
        <a:lstStyle/>
        <a:p>
          <a:pPr rtl="1"/>
          <a:r>
            <a:rPr lang="he-IL" dirty="0"/>
            <a:t>השליח בעל דבר, ויכול לעשות שליח</a:t>
          </a:r>
        </a:p>
      </dgm:t>
    </dgm:pt>
    <dgm:pt modelId="{57B68658-DD1B-4000-8E14-24AAE5F815E4}" type="parTrans" cxnId="{8D45082E-8965-4605-AFD5-413794D581A5}">
      <dgm:prSet/>
      <dgm:spPr/>
      <dgm:t>
        <a:bodyPr/>
        <a:lstStyle/>
        <a:p>
          <a:pPr rtl="1"/>
          <a:endParaRPr lang="he-IL"/>
        </a:p>
      </dgm:t>
    </dgm:pt>
    <dgm:pt modelId="{38B4B3AC-CFA0-4C5F-AD7C-18CA503E883F}" type="sibTrans" cxnId="{8D45082E-8965-4605-AFD5-413794D581A5}">
      <dgm:prSet/>
      <dgm:spPr/>
      <dgm:t>
        <a:bodyPr/>
        <a:lstStyle/>
        <a:p>
          <a:pPr rtl="1"/>
          <a:endParaRPr lang="he-IL"/>
        </a:p>
      </dgm:t>
    </dgm:pt>
    <dgm:pt modelId="{DCE3D261-75B7-4C70-A51D-959BF988D0FF}">
      <dgm:prSet phldrT="[Text]"/>
      <dgm:spPr/>
      <dgm:t>
        <a:bodyPr/>
        <a:lstStyle/>
        <a:p>
          <a:pPr rtl="1"/>
          <a:r>
            <a:rPr lang="he-IL" dirty="0"/>
            <a:t>הבעלים הראשונים הם שבאמת מינו שליח 2 כשליח ישירות (יד המלך) </a:t>
          </a:r>
        </a:p>
      </dgm:t>
    </dgm:pt>
    <dgm:pt modelId="{A6B502C1-69D8-4259-A843-57D990F10BDA}" type="parTrans" cxnId="{2008D206-9CF0-454C-9F57-8D63D0C23D2C}">
      <dgm:prSet/>
      <dgm:spPr/>
      <dgm:t>
        <a:bodyPr/>
        <a:lstStyle/>
        <a:p>
          <a:pPr rtl="1"/>
          <a:endParaRPr lang="he-IL"/>
        </a:p>
      </dgm:t>
    </dgm:pt>
    <dgm:pt modelId="{B57A6892-3A2F-44E8-85C6-5FF4852E4D23}" type="sibTrans" cxnId="{2008D206-9CF0-454C-9F57-8D63D0C23D2C}">
      <dgm:prSet/>
      <dgm:spPr/>
      <dgm:t>
        <a:bodyPr/>
        <a:lstStyle/>
        <a:p>
          <a:pPr rtl="1"/>
          <a:endParaRPr lang="he-IL"/>
        </a:p>
      </dgm:t>
    </dgm:pt>
    <dgm:pt modelId="{175899E5-E33A-4DED-A111-4C5C6A7502DD}">
      <dgm:prSet phldrT="[Text]"/>
      <dgm:spPr/>
      <dgm:t>
        <a:bodyPr/>
        <a:lstStyle/>
        <a:p>
          <a:pPr rtl="1"/>
          <a:r>
            <a:rPr lang="he-IL" dirty="0"/>
            <a:t>ויש צורך לחולי וכדומה כדי ששליח יעשה שליח</a:t>
          </a:r>
        </a:p>
      </dgm:t>
    </dgm:pt>
    <dgm:pt modelId="{A7A8DCF2-D716-40C8-A1D8-DEA6BE3A3830}" type="parTrans" cxnId="{A561CF59-89B3-4444-8DE1-635FBC844B62}">
      <dgm:prSet/>
      <dgm:spPr/>
      <dgm:t>
        <a:bodyPr/>
        <a:lstStyle/>
        <a:p>
          <a:pPr rtl="1"/>
          <a:endParaRPr lang="he-IL"/>
        </a:p>
      </dgm:t>
    </dgm:pt>
    <dgm:pt modelId="{26A12D0C-F5E8-47F2-ABD8-B9CDA29A5F26}" type="sibTrans" cxnId="{A561CF59-89B3-4444-8DE1-635FBC844B62}">
      <dgm:prSet/>
      <dgm:spPr/>
      <dgm:t>
        <a:bodyPr/>
        <a:lstStyle/>
        <a:p>
          <a:pPr rtl="1"/>
          <a:endParaRPr lang="he-IL"/>
        </a:p>
      </dgm:t>
    </dgm:pt>
    <dgm:pt modelId="{C7005ACA-F068-4058-B40C-96E7B49FD227}" type="pres">
      <dgm:prSet presAssocID="{2DA1B35D-D433-483E-A363-6FFF936822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CF70F5B-E413-426D-8A1D-832C5848626F}" type="pres">
      <dgm:prSet presAssocID="{ABB2BC44-0D0D-47E1-AFC6-4966235DFA9E}" presName="hierRoot1" presStyleCnt="0"/>
      <dgm:spPr/>
    </dgm:pt>
    <dgm:pt modelId="{94A0A745-A2FF-460C-B02D-25907B529BF3}" type="pres">
      <dgm:prSet presAssocID="{ABB2BC44-0D0D-47E1-AFC6-4966235DFA9E}" presName="composite" presStyleCnt="0"/>
      <dgm:spPr/>
    </dgm:pt>
    <dgm:pt modelId="{D0DCD023-0F23-46A3-AE19-19FB6D0BA462}" type="pres">
      <dgm:prSet presAssocID="{ABB2BC44-0D0D-47E1-AFC6-4966235DFA9E}" presName="background" presStyleLbl="node0" presStyleIdx="0" presStyleCnt="1"/>
      <dgm:spPr/>
    </dgm:pt>
    <dgm:pt modelId="{F38DFB59-BF95-423E-97F9-31435B4D7EC3}" type="pres">
      <dgm:prSet presAssocID="{ABB2BC44-0D0D-47E1-AFC6-4966235DFA9E}" presName="text" presStyleLbl="fgAcc0" presStyleIdx="0" presStyleCnt="1">
        <dgm:presLayoutVars>
          <dgm:chPref val="3"/>
        </dgm:presLayoutVars>
      </dgm:prSet>
      <dgm:spPr/>
    </dgm:pt>
    <dgm:pt modelId="{847F09FD-7D60-4E49-8D36-D0959D500BFC}" type="pres">
      <dgm:prSet presAssocID="{ABB2BC44-0D0D-47E1-AFC6-4966235DFA9E}" presName="hierChild2" presStyleCnt="0"/>
      <dgm:spPr/>
    </dgm:pt>
    <dgm:pt modelId="{332D1158-223F-43A7-B8BB-8838E61D8DE4}" type="pres">
      <dgm:prSet presAssocID="{0C1D5D54-D7F5-44B0-B9B5-FDC22486FFD4}" presName="Name10" presStyleLbl="parChTrans1D2" presStyleIdx="0" presStyleCnt="2"/>
      <dgm:spPr/>
    </dgm:pt>
    <dgm:pt modelId="{1C711540-8155-496F-AE45-A43C31EE9D31}" type="pres">
      <dgm:prSet presAssocID="{52F04143-7877-49D8-B183-6B8CE7C419EA}" presName="hierRoot2" presStyleCnt="0"/>
      <dgm:spPr/>
    </dgm:pt>
    <dgm:pt modelId="{23FCA892-82E5-44C7-A982-A063D4514D27}" type="pres">
      <dgm:prSet presAssocID="{52F04143-7877-49D8-B183-6B8CE7C419EA}" presName="composite2" presStyleCnt="0"/>
      <dgm:spPr/>
    </dgm:pt>
    <dgm:pt modelId="{40B79369-6AFB-403E-BC13-3B891199139B}" type="pres">
      <dgm:prSet presAssocID="{52F04143-7877-49D8-B183-6B8CE7C419EA}" presName="background2" presStyleLbl="node2" presStyleIdx="0" presStyleCnt="2"/>
      <dgm:spPr/>
    </dgm:pt>
    <dgm:pt modelId="{D8089FDE-2C0E-4682-B455-C72C0A85F305}" type="pres">
      <dgm:prSet presAssocID="{52F04143-7877-49D8-B183-6B8CE7C419EA}" presName="text2" presStyleLbl="fgAcc2" presStyleIdx="0" presStyleCnt="2">
        <dgm:presLayoutVars>
          <dgm:chPref val="3"/>
        </dgm:presLayoutVars>
      </dgm:prSet>
      <dgm:spPr/>
    </dgm:pt>
    <dgm:pt modelId="{CFC62C44-F00F-457F-8559-6ABF3A10B680}" type="pres">
      <dgm:prSet presAssocID="{52F04143-7877-49D8-B183-6B8CE7C419EA}" presName="hierChild3" presStyleCnt="0"/>
      <dgm:spPr/>
    </dgm:pt>
    <dgm:pt modelId="{F936E81D-C52D-4482-A25B-672B7267B490}" type="pres">
      <dgm:prSet presAssocID="{C63429FC-EA5F-4A3A-A959-972FFAC3A16E}" presName="Name17" presStyleLbl="parChTrans1D3" presStyleIdx="0" presStyleCnt="2"/>
      <dgm:spPr/>
    </dgm:pt>
    <dgm:pt modelId="{269B7C81-893F-434F-A68D-B636F1445684}" type="pres">
      <dgm:prSet presAssocID="{2F28E8BB-6105-475C-8503-A8462B0BFF7E}" presName="hierRoot3" presStyleCnt="0"/>
      <dgm:spPr/>
    </dgm:pt>
    <dgm:pt modelId="{5FF95958-273F-45D2-A19B-8D9BE1B86BED}" type="pres">
      <dgm:prSet presAssocID="{2F28E8BB-6105-475C-8503-A8462B0BFF7E}" presName="composite3" presStyleCnt="0"/>
      <dgm:spPr/>
    </dgm:pt>
    <dgm:pt modelId="{C1DEE482-E089-4070-A519-7DDE047B4280}" type="pres">
      <dgm:prSet presAssocID="{2F28E8BB-6105-475C-8503-A8462B0BFF7E}" presName="background3" presStyleLbl="node3" presStyleIdx="0" presStyleCnt="2"/>
      <dgm:spPr>
        <a:solidFill>
          <a:srgbClr val="FFC000"/>
        </a:solidFill>
      </dgm:spPr>
    </dgm:pt>
    <dgm:pt modelId="{560EE741-0DB8-4CF3-BC15-9BE361580176}" type="pres">
      <dgm:prSet presAssocID="{2F28E8BB-6105-475C-8503-A8462B0BFF7E}" presName="text3" presStyleLbl="fgAcc3" presStyleIdx="0" presStyleCnt="2">
        <dgm:presLayoutVars>
          <dgm:chPref val="3"/>
        </dgm:presLayoutVars>
      </dgm:prSet>
      <dgm:spPr/>
    </dgm:pt>
    <dgm:pt modelId="{A13D8385-FD4D-4E64-8328-79CE413051AF}" type="pres">
      <dgm:prSet presAssocID="{2F28E8BB-6105-475C-8503-A8462B0BFF7E}" presName="hierChild4" presStyleCnt="0"/>
      <dgm:spPr/>
    </dgm:pt>
    <dgm:pt modelId="{8E556EBF-77C2-4EF6-9A2A-F8B849DBFC14}" type="pres">
      <dgm:prSet presAssocID="{A6B502C1-69D8-4259-A843-57D990F10BDA}" presName="Name23" presStyleLbl="parChTrans1D4" presStyleIdx="0" presStyleCnt="2"/>
      <dgm:spPr/>
    </dgm:pt>
    <dgm:pt modelId="{54C2E5D8-E578-497A-A3F6-28573FE288C3}" type="pres">
      <dgm:prSet presAssocID="{DCE3D261-75B7-4C70-A51D-959BF988D0FF}" presName="hierRoot4" presStyleCnt="0"/>
      <dgm:spPr/>
    </dgm:pt>
    <dgm:pt modelId="{803D67D5-931C-436B-BB0F-309260C517B8}" type="pres">
      <dgm:prSet presAssocID="{DCE3D261-75B7-4C70-A51D-959BF988D0FF}" presName="composite4" presStyleCnt="0"/>
      <dgm:spPr/>
    </dgm:pt>
    <dgm:pt modelId="{72C53C83-5560-44DA-AF25-550E3B506951}" type="pres">
      <dgm:prSet presAssocID="{DCE3D261-75B7-4C70-A51D-959BF988D0FF}" presName="background4" presStyleLbl="node4" presStyleIdx="0" presStyleCnt="2"/>
      <dgm:spPr/>
    </dgm:pt>
    <dgm:pt modelId="{A3994B4B-0AD4-48A4-941B-A337B3DC4939}" type="pres">
      <dgm:prSet presAssocID="{DCE3D261-75B7-4C70-A51D-959BF988D0FF}" presName="text4" presStyleLbl="fgAcc4" presStyleIdx="0" presStyleCnt="2">
        <dgm:presLayoutVars>
          <dgm:chPref val="3"/>
        </dgm:presLayoutVars>
      </dgm:prSet>
      <dgm:spPr/>
    </dgm:pt>
    <dgm:pt modelId="{85CE1C0F-B8E7-41E1-A3D6-970FBEAD7F73}" type="pres">
      <dgm:prSet presAssocID="{DCE3D261-75B7-4C70-A51D-959BF988D0FF}" presName="hierChild5" presStyleCnt="0"/>
      <dgm:spPr/>
    </dgm:pt>
    <dgm:pt modelId="{4F7BC424-68A1-4F47-AA1B-1C30AFD27CF7}" type="pres">
      <dgm:prSet presAssocID="{A7A8DCF2-D716-40C8-A1D8-DEA6BE3A3830}" presName="Name23" presStyleLbl="parChTrans1D4" presStyleIdx="1" presStyleCnt="2"/>
      <dgm:spPr/>
    </dgm:pt>
    <dgm:pt modelId="{7A662911-3C0C-479F-94F6-FF9514B72F40}" type="pres">
      <dgm:prSet presAssocID="{175899E5-E33A-4DED-A111-4C5C6A7502DD}" presName="hierRoot4" presStyleCnt="0"/>
      <dgm:spPr/>
    </dgm:pt>
    <dgm:pt modelId="{D547C68C-3CDA-484E-8063-83FFCE8021DE}" type="pres">
      <dgm:prSet presAssocID="{175899E5-E33A-4DED-A111-4C5C6A7502DD}" presName="composite4" presStyleCnt="0"/>
      <dgm:spPr/>
    </dgm:pt>
    <dgm:pt modelId="{DB29CCF3-C66E-4D0A-AE81-9AF267A552F3}" type="pres">
      <dgm:prSet presAssocID="{175899E5-E33A-4DED-A111-4C5C6A7502DD}" presName="background4" presStyleLbl="node4" presStyleIdx="1" presStyleCnt="2"/>
      <dgm:spPr/>
    </dgm:pt>
    <dgm:pt modelId="{067E0A37-94E2-40A6-9937-CBABD47C715A}" type="pres">
      <dgm:prSet presAssocID="{175899E5-E33A-4DED-A111-4C5C6A7502DD}" presName="text4" presStyleLbl="fgAcc4" presStyleIdx="1" presStyleCnt="2">
        <dgm:presLayoutVars>
          <dgm:chPref val="3"/>
        </dgm:presLayoutVars>
      </dgm:prSet>
      <dgm:spPr/>
    </dgm:pt>
    <dgm:pt modelId="{4DE1471A-B4EC-4573-BDCA-2510FB5E9CA5}" type="pres">
      <dgm:prSet presAssocID="{175899E5-E33A-4DED-A111-4C5C6A7502DD}" presName="hierChild5" presStyleCnt="0"/>
      <dgm:spPr/>
    </dgm:pt>
    <dgm:pt modelId="{8E51E5C1-1184-40FA-A514-C11417275B8F}" type="pres">
      <dgm:prSet presAssocID="{D7D4BE70-257C-47CC-BA20-907AD50BD198}" presName="Name10" presStyleLbl="parChTrans1D2" presStyleIdx="1" presStyleCnt="2"/>
      <dgm:spPr/>
    </dgm:pt>
    <dgm:pt modelId="{B6766211-F7E3-4744-9519-3B37C4B81876}" type="pres">
      <dgm:prSet presAssocID="{396E0930-E5EA-4084-A697-4FA441F9E2BF}" presName="hierRoot2" presStyleCnt="0"/>
      <dgm:spPr/>
    </dgm:pt>
    <dgm:pt modelId="{304131D5-459D-4085-8C35-604083B6E65D}" type="pres">
      <dgm:prSet presAssocID="{396E0930-E5EA-4084-A697-4FA441F9E2BF}" presName="composite2" presStyleCnt="0"/>
      <dgm:spPr/>
    </dgm:pt>
    <dgm:pt modelId="{D7650904-C08B-49CE-AA96-FB6AD3C29925}" type="pres">
      <dgm:prSet presAssocID="{396E0930-E5EA-4084-A697-4FA441F9E2BF}" presName="background2" presStyleLbl="node2" presStyleIdx="1" presStyleCnt="2"/>
      <dgm:spPr/>
    </dgm:pt>
    <dgm:pt modelId="{22B46847-9018-4CC0-BB11-2E7AA4F616C8}" type="pres">
      <dgm:prSet presAssocID="{396E0930-E5EA-4084-A697-4FA441F9E2BF}" presName="text2" presStyleLbl="fgAcc2" presStyleIdx="1" presStyleCnt="2">
        <dgm:presLayoutVars>
          <dgm:chPref val="3"/>
        </dgm:presLayoutVars>
      </dgm:prSet>
      <dgm:spPr/>
    </dgm:pt>
    <dgm:pt modelId="{0DD69616-52D7-4643-BA69-91573B1B884B}" type="pres">
      <dgm:prSet presAssocID="{396E0930-E5EA-4084-A697-4FA441F9E2BF}" presName="hierChild3" presStyleCnt="0"/>
      <dgm:spPr/>
    </dgm:pt>
    <dgm:pt modelId="{8C98D654-B074-4F55-AF62-312BB4E6C164}" type="pres">
      <dgm:prSet presAssocID="{57B68658-DD1B-4000-8E14-24AAE5F815E4}" presName="Name17" presStyleLbl="parChTrans1D3" presStyleIdx="1" presStyleCnt="2"/>
      <dgm:spPr/>
    </dgm:pt>
    <dgm:pt modelId="{4B8D58A5-A1D7-414B-8544-F202406C4F2D}" type="pres">
      <dgm:prSet presAssocID="{A059B2CE-A744-4BCA-BEFC-8EEF9307463D}" presName="hierRoot3" presStyleCnt="0"/>
      <dgm:spPr/>
    </dgm:pt>
    <dgm:pt modelId="{199CD1CF-F56A-4BD5-A76A-8B82049F8E72}" type="pres">
      <dgm:prSet presAssocID="{A059B2CE-A744-4BCA-BEFC-8EEF9307463D}" presName="composite3" presStyleCnt="0"/>
      <dgm:spPr/>
    </dgm:pt>
    <dgm:pt modelId="{EE9B9B6D-76B5-4832-BA5B-D9C2F96BB6F3}" type="pres">
      <dgm:prSet presAssocID="{A059B2CE-A744-4BCA-BEFC-8EEF9307463D}" presName="background3" presStyleLbl="node3" presStyleIdx="1" presStyleCnt="2"/>
      <dgm:spPr/>
    </dgm:pt>
    <dgm:pt modelId="{D1EC1EEB-D909-4693-8533-DFDA689427B7}" type="pres">
      <dgm:prSet presAssocID="{A059B2CE-A744-4BCA-BEFC-8EEF9307463D}" presName="text3" presStyleLbl="fgAcc3" presStyleIdx="1" presStyleCnt="2">
        <dgm:presLayoutVars>
          <dgm:chPref val="3"/>
        </dgm:presLayoutVars>
      </dgm:prSet>
      <dgm:spPr/>
    </dgm:pt>
    <dgm:pt modelId="{436DBC1F-5C35-4899-8C8B-149D066130AE}" type="pres">
      <dgm:prSet presAssocID="{A059B2CE-A744-4BCA-BEFC-8EEF9307463D}" presName="hierChild4" presStyleCnt="0"/>
      <dgm:spPr/>
    </dgm:pt>
  </dgm:ptLst>
  <dgm:cxnLst>
    <dgm:cxn modelId="{2008D206-9CF0-454C-9F57-8D63D0C23D2C}" srcId="{2F28E8BB-6105-475C-8503-A8462B0BFF7E}" destId="{DCE3D261-75B7-4C70-A51D-959BF988D0FF}" srcOrd="0" destOrd="0" parTransId="{A6B502C1-69D8-4259-A843-57D990F10BDA}" sibTransId="{B57A6892-3A2F-44E8-85C6-5FF4852E4D23}"/>
    <dgm:cxn modelId="{1FF9260A-2ED9-470B-8216-0845C55018C4}" srcId="{ABB2BC44-0D0D-47E1-AFC6-4966235DFA9E}" destId="{52F04143-7877-49D8-B183-6B8CE7C419EA}" srcOrd="0" destOrd="0" parTransId="{0C1D5D54-D7F5-44B0-B9B5-FDC22486FFD4}" sibTransId="{D56490E1-D06B-4A19-B730-A328C55498A2}"/>
    <dgm:cxn modelId="{ABA26810-DA17-4BFE-8230-A8B3D3AC4FFE}" type="presOf" srcId="{A7A8DCF2-D716-40C8-A1D8-DEA6BE3A3830}" destId="{4F7BC424-68A1-4F47-AA1B-1C30AFD27CF7}" srcOrd="0" destOrd="0" presId="urn:microsoft.com/office/officeart/2005/8/layout/hierarchy1"/>
    <dgm:cxn modelId="{9F760F2C-E8DA-422B-8CA0-CDFA05085509}" type="presOf" srcId="{A059B2CE-A744-4BCA-BEFC-8EEF9307463D}" destId="{D1EC1EEB-D909-4693-8533-DFDA689427B7}" srcOrd="0" destOrd="0" presId="urn:microsoft.com/office/officeart/2005/8/layout/hierarchy1"/>
    <dgm:cxn modelId="{8D45082E-8965-4605-AFD5-413794D581A5}" srcId="{396E0930-E5EA-4084-A697-4FA441F9E2BF}" destId="{A059B2CE-A744-4BCA-BEFC-8EEF9307463D}" srcOrd="0" destOrd="0" parTransId="{57B68658-DD1B-4000-8E14-24AAE5F815E4}" sibTransId="{38B4B3AC-CFA0-4C5F-AD7C-18CA503E883F}"/>
    <dgm:cxn modelId="{CB1F7836-12F1-4E62-BA1F-01C6CD8300D8}" type="presOf" srcId="{57B68658-DD1B-4000-8E14-24AAE5F815E4}" destId="{8C98D654-B074-4F55-AF62-312BB4E6C164}" srcOrd="0" destOrd="0" presId="urn:microsoft.com/office/officeart/2005/8/layout/hierarchy1"/>
    <dgm:cxn modelId="{49130042-CEBA-4B09-A34A-EBA3ADADA57D}" type="presOf" srcId="{175899E5-E33A-4DED-A111-4C5C6A7502DD}" destId="{067E0A37-94E2-40A6-9937-CBABD47C715A}" srcOrd="0" destOrd="0" presId="urn:microsoft.com/office/officeart/2005/8/layout/hierarchy1"/>
    <dgm:cxn modelId="{5184A552-1128-45AF-82EF-489B1B416E80}" type="presOf" srcId="{ABB2BC44-0D0D-47E1-AFC6-4966235DFA9E}" destId="{F38DFB59-BF95-423E-97F9-31435B4D7EC3}" srcOrd="0" destOrd="0" presId="urn:microsoft.com/office/officeart/2005/8/layout/hierarchy1"/>
    <dgm:cxn modelId="{A561CF59-89B3-4444-8DE1-635FBC844B62}" srcId="{2F28E8BB-6105-475C-8503-A8462B0BFF7E}" destId="{175899E5-E33A-4DED-A111-4C5C6A7502DD}" srcOrd="1" destOrd="0" parTransId="{A7A8DCF2-D716-40C8-A1D8-DEA6BE3A3830}" sibTransId="{26A12D0C-F5E8-47F2-ABD8-B9CDA29A5F26}"/>
    <dgm:cxn modelId="{83140083-1115-44FA-9173-4DCA15190B87}" srcId="{2DA1B35D-D433-483E-A363-6FFF936822A7}" destId="{ABB2BC44-0D0D-47E1-AFC6-4966235DFA9E}" srcOrd="0" destOrd="0" parTransId="{26825F26-F4D5-44C2-A7F5-AB3F3ED38711}" sibTransId="{A525603D-56DC-4D22-B3D8-AAFA79F3A5EF}"/>
    <dgm:cxn modelId="{3212568A-0D63-4D71-BA51-539DAEC7C369}" srcId="{ABB2BC44-0D0D-47E1-AFC6-4966235DFA9E}" destId="{396E0930-E5EA-4084-A697-4FA441F9E2BF}" srcOrd="1" destOrd="0" parTransId="{D7D4BE70-257C-47CC-BA20-907AD50BD198}" sibTransId="{DA7CCB6C-7786-44D1-A17D-4849678DBCD0}"/>
    <dgm:cxn modelId="{F6F5E68F-B134-4931-9023-D8EAC81B99D5}" type="presOf" srcId="{C63429FC-EA5F-4A3A-A959-972FFAC3A16E}" destId="{F936E81D-C52D-4482-A25B-672B7267B490}" srcOrd="0" destOrd="0" presId="urn:microsoft.com/office/officeart/2005/8/layout/hierarchy1"/>
    <dgm:cxn modelId="{844A319C-FEB8-4AA8-B792-6ECB6D66E089}" type="presOf" srcId="{52F04143-7877-49D8-B183-6B8CE7C419EA}" destId="{D8089FDE-2C0E-4682-B455-C72C0A85F305}" srcOrd="0" destOrd="0" presId="urn:microsoft.com/office/officeart/2005/8/layout/hierarchy1"/>
    <dgm:cxn modelId="{4BFE44C1-848B-449B-BF68-B87DA5CBB372}" type="presOf" srcId="{0C1D5D54-D7F5-44B0-B9B5-FDC22486FFD4}" destId="{332D1158-223F-43A7-B8BB-8838E61D8DE4}" srcOrd="0" destOrd="0" presId="urn:microsoft.com/office/officeart/2005/8/layout/hierarchy1"/>
    <dgm:cxn modelId="{7D8144CD-3D98-419D-AFA8-08EADA57A6C4}" srcId="{52F04143-7877-49D8-B183-6B8CE7C419EA}" destId="{2F28E8BB-6105-475C-8503-A8462B0BFF7E}" srcOrd="0" destOrd="0" parTransId="{C63429FC-EA5F-4A3A-A959-972FFAC3A16E}" sibTransId="{B62BB3BC-7B67-4598-A588-76F0F25546F6}"/>
    <dgm:cxn modelId="{BA23D1D4-6A34-40C1-8E0D-773376BE1844}" type="presOf" srcId="{396E0930-E5EA-4084-A697-4FA441F9E2BF}" destId="{22B46847-9018-4CC0-BB11-2E7AA4F616C8}" srcOrd="0" destOrd="0" presId="urn:microsoft.com/office/officeart/2005/8/layout/hierarchy1"/>
    <dgm:cxn modelId="{9B1AB8E0-5959-4DE5-8FAD-0CB9D38A8479}" type="presOf" srcId="{D7D4BE70-257C-47CC-BA20-907AD50BD198}" destId="{8E51E5C1-1184-40FA-A514-C11417275B8F}" srcOrd="0" destOrd="0" presId="urn:microsoft.com/office/officeart/2005/8/layout/hierarchy1"/>
    <dgm:cxn modelId="{7F31C6E1-EDE0-4A11-A1B0-07C80A2671CE}" type="presOf" srcId="{2F28E8BB-6105-475C-8503-A8462B0BFF7E}" destId="{560EE741-0DB8-4CF3-BC15-9BE361580176}" srcOrd="0" destOrd="0" presId="urn:microsoft.com/office/officeart/2005/8/layout/hierarchy1"/>
    <dgm:cxn modelId="{F943BBE4-1D3E-467D-BBDD-8E35B634869D}" type="presOf" srcId="{2DA1B35D-D433-483E-A363-6FFF936822A7}" destId="{C7005ACA-F068-4058-B40C-96E7B49FD227}" srcOrd="0" destOrd="0" presId="urn:microsoft.com/office/officeart/2005/8/layout/hierarchy1"/>
    <dgm:cxn modelId="{3E78E1EB-5056-488B-B352-B02942D898BA}" type="presOf" srcId="{DCE3D261-75B7-4C70-A51D-959BF988D0FF}" destId="{A3994B4B-0AD4-48A4-941B-A337B3DC4939}" srcOrd="0" destOrd="0" presId="urn:microsoft.com/office/officeart/2005/8/layout/hierarchy1"/>
    <dgm:cxn modelId="{E19769F8-9548-497D-9301-92304393722C}" type="presOf" srcId="{A6B502C1-69D8-4259-A843-57D990F10BDA}" destId="{8E556EBF-77C2-4EF6-9A2A-F8B849DBFC14}" srcOrd="0" destOrd="0" presId="urn:microsoft.com/office/officeart/2005/8/layout/hierarchy1"/>
    <dgm:cxn modelId="{70D830C6-39F5-448A-A7FB-FC33E5BE5C0F}" type="presParOf" srcId="{C7005ACA-F068-4058-B40C-96E7B49FD227}" destId="{3CF70F5B-E413-426D-8A1D-832C5848626F}" srcOrd="0" destOrd="0" presId="urn:microsoft.com/office/officeart/2005/8/layout/hierarchy1"/>
    <dgm:cxn modelId="{E560443D-B261-43DA-8987-A4FB27D9AE38}" type="presParOf" srcId="{3CF70F5B-E413-426D-8A1D-832C5848626F}" destId="{94A0A745-A2FF-460C-B02D-25907B529BF3}" srcOrd="0" destOrd="0" presId="urn:microsoft.com/office/officeart/2005/8/layout/hierarchy1"/>
    <dgm:cxn modelId="{1FA2476A-44FA-4C1E-B01C-4153FAA35DA4}" type="presParOf" srcId="{94A0A745-A2FF-460C-B02D-25907B529BF3}" destId="{D0DCD023-0F23-46A3-AE19-19FB6D0BA462}" srcOrd="0" destOrd="0" presId="urn:microsoft.com/office/officeart/2005/8/layout/hierarchy1"/>
    <dgm:cxn modelId="{3D7E11F3-D2EA-4BF4-8EF2-B1CF2C9F973F}" type="presParOf" srcId="{94A0A745-A2FF-460C-B02D-25907B529BF3}" destId="{F38DFB59-BF95-423E-97F9-31435B4D7EC3}" srcOrd="1" destOrd="0" presId="urn:microsoft.com/office/officeart/2005/8/layout/hierarchy1"/>
    <dgm:cxn modelId="{001FB189-4017-4E00-87D6-71C7A9D8F775}" type="presParOf" srcId="{3CF70F5B-E413-426D-8A1D-832C5848626F}" destId="{847F09FD-7D60-4E49-8D36-D0959D500BFC}" srcOrd="1" destOrd="0" presId="urn:microsoft.com/office/officeart/2005/8/layout/hierarchy1"/>
    <dgm:cxn modelId="{F1CAB85A-1A49-43AD-8BD5-94EFA0DE3034}" type="presParOf" srcId="{847F09FD-7D60-4E49-8D36-D0959D500BFC}" destId="{332D1158-223F-43A7-B8BB-8838E61D8DE4}" srcOrd="0" destOrd="0" presId="urn:microsoft.com/office/officeart/2005/8/layout/hierarchy1"/>
    <dgm:cxn modelId="{7C10D932-313E-4170-9672-39D42CAC41F6}" type="presParOf" srcId="{847F09FD-7D60-4E49-8D36-D0959D500BFC}" destId="{1C711540-8155-496F-AE45-A43C31EE9D31}" srcOrd="1" destOrd="0" presId="urn:microsoft.com/office/officeart/2005/8/layout/hierarchy1"/>
    <dgm:cxn modelId="{B285F845-9831-49B8-9345-376F966D98DF}" type="presParOf" srcId="{1C711540-8155-496F-AE45-A43C31EE9D31}" destId="{23FCA892-82E5-44C7-A982-A063D4514D27}" srcOrd="0" destOrd="0" presId="urn:microsoft.com/office/officeart/2005/8/layout/hierarchy1"/>
    <dgm:cxn modelId="{7A8302AA-A459-414E-9732-3CB99D895F25}" type="presParOf" srcId="{23FCA892-82E5-44C7-A982-A063D4514D27}" destId="{40B79369-6AFB-403E-BC13-3B891199139B}" srcOrd="0" destOrd="0" presId="urn:microsoft.com/office/officeart/2005/8/layout/hierarchy1"/>
    <dgm:cxn modelId="{D01F9A6B-4796-49CD-AEE2-706F61638AD0}" type="presParOf" srcId="{23FCA892-82E5-44C7-A982-A063D4514D27}" destId="{D8089FDE-2C0E-4682-B455-C72C0A85F305}" srcOrd="1" destOrd="0" presId="urn:microsoft.com/office/officeart/2005/8/layout/hierarchy1"/>
    <dgm:cxn modelId="{44D9E7D8-6CB6-424E-9D62-A047E32DD786}" type="presParOf" srcId="{1C711540-8155-496F-AE45-A43C31EE9D31}" destId="{CFC62C44-F00F-457F-8559-6ABF3A10B680}" srcOrd="1" destOrd="0" presId="urn:microsoft.com/office/officeart/2005/8/layout/hierarchy1"/>
    <dgm:cxn modelId="{76907B69-63A3-46D9-AB70-FFD947603E15}" type="presParOf" srcId="{CFC62C44-F00F-457F-8559-6ABF3A10B680}" destId="{F936E81D-C52D-4482-A25B-672B7267B490}" srcOrd="0" destOrd="0" presId="urn:microsoft.com/office/officeart/2005/8/layout/hierarchy1"/>
    <dgm:cxn modelId="{3ADF8865-95F5-4458-BF0B-7A8A951FED68}" type="presParOf" srcId="{CFC62C44-F00F-457F-8559-6ABF3A10B680}" destId="{269B7C81-893F-434F-A68D-B636F1445684}" srcOrd="1" destOrd="0" presId="urn:microsoft.com/office/officeart/2005/8/layout/hierarchy1"/>
    <dgm:cxn modelId="{D51D10B3-FF48-4D1C-ABC0-2BDB664B5346}" type="presParOf" srcId="{269B7C81-893F-434F-A68D-B636F1445684}" destId="{5FF95958-273F-45D2-A19B-8D9BE1B86BED}" srcOrd="0" destOrd="0" presId="urn:microsoft.com/office/officeart/2005/8/layout/hierarchy1"/>
    <dgm:cxn modelId="{4E1CBF1F-F9E3-475F-9FA0-4D108B470C88}" type="presParOf" srcId="{5FF95958-273F-45D2-A19B-8D9BE1B86BED}" destId="{C1DEE482-E089-4070-A519-7DDE047B4280}" srcOrd="0" destOrd="0" presId="urn:microsoft.com/office/officeart/2005/8/layout/hierarchy1"/>
    <dgm:cxn modelId="{E6A16F73-D4C1-4C90-A2AF-8A6D51945A95}" type="presParOf" srcId="{5FF95958-273F-45D2-A19B-8D9BE1B86BED}" destId="{560EE741-0DB8-4CF3-BC15-9BE361580176}" srcOrd="1" destOrd="0" presId="urn:microsoft.com/office/officeart/2005/8/layout/hierarchy1"/>
    <dgm:cxn modelId="{4851FC9F-9C77-4233-9B5D-F8DEAE7B8378}" type="presParOf" srcId="{269B7C81-893F-434F-A68D-B636F1445684}" destId="{A13D8385-FD4D-4E64-8328-79CE413051AF}" srcOrd="1" destOrd="0" presId="urn:microsoft.com/office/officeart/2005/8/layout/hierarchy1"/>
    <dgm:cxn modelId="{E90779B6-209F-4859-AB6D-8A3A306CD16E}" type="presParOf" srcId="{A13D8385-FD4D-4E64-8328-79CE413051AF}" destId="{8E556EBF-77C2-4EF6-9A2A-F8B849DBFC14}" srcOrd="0" destOrd="0" presId="urn:microsoft.com/office/officeart/2005/8/layout/hierarchy1"/>
    <dgm:cxn modelId="{C498733C-651C-4BC4-93D1-09B38053340D}" type="presParOf" srcId="{A13D8385-FD4D-4E64-8328-79CE413051AF}" destId="{54C2E5D8-E578-497A-A3F6-28573FE288C3}" srcOrd="1" destOrd="0" presId="urn:microsoft.com/office/officeart/2005/8/layout/hierarchy1"/>
    <dgm:cxn modelId="{5E7A5D6F-4D37-4959-91C1-EDFF7A9768D4}" type="presParOf" srcId="{54C2E5D8-E578-497A-A3F6-28573FE288C3}" destId="{803D67D5-931C-436B-BB0F-309260C517B8}" srcOrd="0" destOrd="0" presId="urn:microsoft.com/office/officeart/2005/8/layout/hierarchy1"/>
    <dgm:cxn modelId="{F2EBF3D7-ECF8-4C49-974C-54DE246E8D78}" type="presParOf" srcId="{803D67D5-931C-436B-BB0F-309260C517B8}" destId="{72C53C83-5560-44DA-AF25-550E3B506951}" srcOrd="0" destOrd="0" presId="urn:microsoft.com/office/officeart/2005/8/layout/hierarchy1"/>
    <dgm:cxn modelId="{CE04C0E7-613A-4E3D-84F6-886E541BFE5E}" type="presParOf" srcId="{803D67D5-931C-436B-BB0F-309260C517B8}" destId="{A3994B4B-0AD4-48A4-941B-A337B3DC4939}" srcOrd="1" destOrd="0" presId="urn:microsoft.com/office/officeart/2005/8/layout/hierarchy1"/>
    <dgm:cxn modelId="{302B0190-A9A0-4F1E-A090-45608B03D5B3}" type="presParOf" srcId="{54C2E5D8-E578-497A-A3F6-28573FE288C3}" destId="{85CE1C0F-B8E7-41E1-A3D6-970FBEAD7F73}" srcOrd="1" destOrd="0" presId="urn:microsoft.com/office/officeart/2005/8/layout/hierarchy1"/>
    <dgm:cxn modelId="{48ECD012-6417-4AC3-B8DA-CA73905C327A}" type="presParOf" srcId="{A13D8385-FD4D-4E64-8328-79CE413051AF}" destId="{4F7BC424-68A1-4F47-AA1B-1C30AFD27CF7}" srcOrd="2" destOrd="0" presId="urn:microsoft.com/office/officeart/2005/8/layout/hierarchy1"/>
    <dgm:cxn modelId="{DAA46117-7DC4-41A0-80D2-E2C5CF38ADBC}" type="presParOf" srcId="{A13D8385-FD4D-4E64-8328-79CE413051AF}" destId="{7A662911-3C0C-479F-94F6-FF9514B72F40}" srcOrd="3" destOrd="0" presId="urn:microsoft.com/office/officeart/2005/8/layout/hierarchy1"/>
    <dgm:cxn modelId="{77DF6A04-40BB-4CD4-8FFA-B61505C9DCF5}" type="presParOf" srcId="{7A662911-3C0C-479F-94F6-FF9514B72F40}" destId="{D547C68C-3CDA-484E-8063-83FFCE8021DE}" srcOrd="0" destOrd="0" presId="urn:microsoft.com/office/officeart/2005/8/layout/hierarchy1"/>
    <dgm:cxn modelId="{47310975-86A8-421E-B560-CF63EE4D5A42}" type="presParOf" srcId="{D547C68C-3CDA-484E-8063-83FFCE8021DE}" destId="{DB29CCF3-C66E-4D0A-AE81-9AF267A552F3}" srcOrd="0" destOrd="0" presId="urn:microsoft.com/office/officeart/2005/8/layout/hierarchy1"/>
    <dgm:cxn modelId="{1A5321FA-9C5D-46AB-8B0D-D75DF74A6987}" type="presParOf" srcId="{D547C68C-3CDA-484E-8063-83FFCE8021DE}" destId="{067E0A37-94E2-40A6-9937-CBABD47C715A}" srcOrd="1" destOrd="0" presId="urn:microsoft.com/office/officeart/2005/8/layout/hierarchy1"/>
    <dgm:cxn modelId="{F997CFB5-9033-4344-B77C-2F04B0275121}" type="presParOf" srcId="{7A662911-3C0C-479F-94F6-FF9514B72F40}" destId="{4DE1471A-B4EC-4573-BDCA-2510FB5E9CA5}" srcOrd="1" destOrd="0" presId="urn:microsoft.com/office/officeart/2005/8/layout/hierarchy1"/>
    <dgm:cxn modelId="{1FEBB834-8BED-48E3-8976-5AEC8AB6626E}" type="presParOf" srcId="{847F09FD-7D60-4E49-8D36-D0959D500BFC}" destId="{8E51E5C1-1184-40FA-A514-C11417275B8F}" srcOrd="2" destOrd="0" presId="urn:microsoft.com/office/officeart/2005/8/layout/hierarchy1"/>
    <dgm:cxn modelId="{05B82560-79E6-4066-9A94-83C720CA2939}" type="presParOf" srcId="{847F09FD-7D60-4E49-8D36-D0959D500BFC}" destId="{B6766211-F7E3-4744-9519-3B37C4B81876}" srcOrd="3" destOrd="0" presId="urn:microsoft.com/office/officeart/2005/8/layout/hierarchy1"/>
    <dgm:cxn modelId="{8FDDC836-F624-4601-AC24-D42C88F2D697}" type="presParOf" srcId="{B6766211-F7E3-4744-9519-3B37C4B81876}" destId="{304131D5-459D-4085-8C35-604083B6E65D}" srcOrd="0" destOrd="0" presId="urn:microsoft.com/office/officeart/2005/8/layout/hierarchy1"/>
    <dgm:cxn modelId="{F10699E2-AA39-44D9-B44E-4D4FDA1D6181}" type="presParOf" srcId="{304131D5-459D-4085-8C35-604083B6E65D}" destId="{D7650904-C08B-49CE-AA96-FB6AD3C29925}" srcOrd="0" destOrd="0" presId="urn:microsoft.com/office/officeart/2005/8/layout/hierarchy1"/>
    <dgm:cxn modelId="{D9AB9062-7F24-46FC-B064-7CD301426E3A}" type="presParOf" srcId="{304131D5-459D-4085-8C35-604083B6E65D}" destId="{22B46847-9018-4CC0-BB11-2E7AA4F616C8}" srcOrd="1" destOrd="0" presId="urn:microsoft.com/office/officeart/2005/8/layout/hierarchy1"/>
    <dgm:cxn modelId="{C7A410C5-2B87-4F16-8946-C85D3DE3704D}" type="presParOf" srcId="{B6766211-F7E3-4744-9519-3B37C4B81876}" destId="{0DD69616-52D7-4643-BA69-91573B1B884B}" srcOrd="1" destOrd="0" presId="urn:microsoft.com/office/officeart/2005/8/layout/hierarchy1"/>
    <dgm:cxn modelId="{6E6D3339-B01B-4637-B0C6-EE4862C5F1E0}" type="presParOf" srcId="{0DD69616-52D7-4643-BA69-91573B1B884B}" destId="{8C98D654-B074-4F55-AF62-312BB4E6C164}" srcOrd="0" destOrd="0" presId="urn:microsoft.com/office/officeart/2005/8/layout/hierarchy1"/>
    <dgm:cxn modelId="{1B79E197-897F-4BA5-8308-78B9BD769205}" type="presParOf" srcId="{0DD69616-52D7-4643-BA69-91573B1B884B}" destId="{4B8D58A5-A1D7-414B-8544-F202406C4F2D}" srcOrd="1" destOrd="0" presId="urn:microsoft.com/office/officeart/2005/8/layout/hierarchy1"/>
    <dgm:cxn modelId="{7E3D78DD-C314-44CD-8F8A-30B5DD065DC6}" type="presParOf" srcId="{4B8D58A5-A1D7-414B-8544-F202406C4F2D}" destId="{199CD1CF-F56A-4BD5-A76A-8B82049F8E72}" srcOrd="0" destOrd="0" presId="urn:microsoft.com/office/officeart/2005/8/layout/hierarchy1"/>
    <dgm:cxn modelId="{45DFD6CB-D038-4310-9B27-7901725ACB45}" type="presParOf" srcId="{199CD1CF-F56A-4BD5-A76A-8B82049F8E72}" destId="{EE9B9B6D-76B5-4832-BA5B-D9C2F96BB6F3}" srcOrd="0" destOrd="0" presId="urn:microsoft.com/office/officeart/2005/8/layout/hierarchy1"/>
    <dgm:cxn modelId="{AA764135-FC9C-4705-A2E5-ED88EC704554}" type="presParOf" srcId="{199CD1CF-F56A-4BD5-A76A-8B82049F8E72}" destId="{D1EC1EEB-D909-4693-8533-DFDA689427B7}" srcOrd="1" destOrd="0" presId="urn:microsoft.com/office/officeart/2005/8/layout/hierarchy1"/>
    <dgm:cxn modelId="{1569CA6D-2A79-4351-AFA6-71902377074A}" type="presParOf" srcId="{4B8D58A5-A1D7-414B-8544-F202406C4F2D}" destId="{436DBC1F-5C35-4899-8C8B-149D066130A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0C340-C6E4-49B9-BF58-11BB79935B8A}">
      <dsp:nvSpPr>
        <dsp:cNvPr id="0" name=""/>
        <dsp:cNvSpPr/>
      </dsp:nvSpPr>
      <dsp:spPr>
        <a:xfrm>
          <a:off x="6114480" y="4040628"/>
          <a:ext cx="91440" cy="47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4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FAA07-C70A-4010-8AF1-2CA0C2D04C4B}">
      <dsp:nvSpPr>
        <dsp:cNvPr id="0" name=""/>
        <dsp:cNvSpPr/>
      </dsp:nvSpPr>
      <dsp:spPr>
        <a:xfrm>
          <a:off x="6114480" y="2536777"/>
          <a:ext cx="91440" cy="47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4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3BCD5B-631A-4C7B-B39B-4DD4512FC797}">
      <dsp:nvSpPr>
        <dsp:cNvPr id="0" name=""/>
        <dsp:cNvSpPr/>
      </dsp:nvSpPr>
      <dsp:spPr>
        <a:xfrm>
          <a:off x="5167559" y="1032926"/>
          <a:ext cx="992640" cy="472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931"/>
              </a:lnTo>
              <a:lnTo>
                <a:pt x="992640" y="321931"/>
              </a:lnTo>
              <a:lnTo>
                <a:pt x="992640" y="4724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6BC2D-342F-41C8-8B51-3C1737E3443A}">
      <dsp:nvSpPr>
        <dsp:cNvPr id="0" name=""/>
        <dsp:cNvSpPr/>
      </dsp:nvSpPr>
      <dsp:spPr>
        <a:xfrm>
          <a:off x="4129199" y="4040628"/>
          <a:ext cx="91440" cy="47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4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CB7E87-8CBC-4E7F-872D-22AC85DD94A7}">
      <dsp:nvSpPr>
        <dsp:cNvPr id="0" name=""/>
        <dsp:cNvSpPr/>
      </dsp:nvSpPr>
      <dsp:spPr>
        <a:xfrm>
          <a:off x="4129199" y="2536777"/>
          <a:ext cx="91440" cy="47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4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59087-3F20-4C8B-A8A4-E5316207D4FF}">
      <dsp:nvSpPr>
        <dsp:cNvPr id="0" name=""/>
        <dsp:cNvSpPr/>
      </dsp:nvSpPr>
      <dsp:spPr>
        <a:xfrm>
          <a:off x="4174919" y="1032926"/>
          <a:ext cx="992640" cy="472406"/>
        </a:xfrm>
        <a:custGeom>
          <a:avLst/>
          <a:gdLst/>
          <a:ahLst/>
          <a:cxnLst/>
          <a:rect l="0" t="0" r="0" b="0"/>
          <a:pathLst>
            <a:path>
              <a:moveTo>
                <a:pt x="992640" y="0"/>
              </a:moveTo>
              <a:lnTo>
                <a:pt x="992640" y="321931"/>
              </a:lnTo>
              <a:lnTo>
                <a:pt x="0" y="321931"/>
              </a:lnTo>
              <a:lnTo>
                <a:pt x="0" y="4724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61E3D-3BBC-42F6-B0D3-418A1D7F37CD}">
      <dsp:nvSpPr>
        <dsp:cNvPr id="0" name=""/>
        <dsp:cNvSpPr/>
      </dsp:nvSpPr>
      <dsp:spPr>
        <a:xfrm>
          <a:off x="4355399" y="1482"/>
          <a:ext cx="1624321" cy="1031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B75EA7-5DA3-4E8F-B249-6BD3151B5AD1}">
      <dsp:nvSpPr>
        <dsp:cNvPr id="0" name=""/>
        <dsp:cNvSpPr/>
      </dsp:nvSpPr>
      <dsp:spPr>
        <a:xfrm>
          <a:off x="4535879" y="172938"/>
          <a:ext cx="1624321" cy="1031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משלח שאיבד שפיות דעתו </a:t>
          </a:r>
        </a:p>
      </dsp:txBody>
      <dsp:txXfrm>
        <a:off x="4566089" y="203148"/>
        <a:ext cx="1563901" cy="971024"/>
      </dsp:txXfrm>
    </dsp:sp>
    <dsp:sp modelId="{B3F40931-AF99-4202-96C1-5F977A59DDA2}">
      <dsp:nvSpPr>
        <dsp:cNvPr id="0" name=""/>
        <dsp:cNvSpPr/>
      </dsp:nvSpPr>
      <dsp:spPr>
        <a:xfrm>
          <a:off x="3362758" y="1505333"/>
          <a:ext cx="1624321" cy="1031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621BA-6921-4E2E-B62B-3468F2C16A1A}">
      <dsp:nvSpPr>
        <dsp:cNvPr id="0" name=""/>
        <dsp:cNvSpPr/>
      </dsp:nvSpPr>
      <dsp:spPr>
        <a:xfrm>
          <a:off x="3543238" y="1676789"/>
          <a:ext cx="1624321" cy="1031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רמב"ם- כשר מדאורייתא</a:t>
          </a:r>
        </a:p>
      </dsp:txBody>
      <dsp:txXfrm>
        <a:off x="3573448" y="1706999"/>
        <a:ext cx="1563901" cy="971024"/>
      </dsp:txXfrm>
    </dsp:sp>
    <dsp:sp modelId="{ACF7A105-8759-4C50-BF7C-3C0E2FD52362}">
      <dsp:nvSpPr>
        <dsp:cNvPr id="0" name=""/>
        <dsp:cNvSpPr/>
      </dsp:nvSpPr>
      <dsp:spPr>
        <a:xfrm>
          <a:off x="3362758" y="3009184"/>
          <a:ext cx="1624321" cy="1031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8964AB-73AC-481F-A520-96726B32BAB6}">
      <dsp:nvSpPr>
        <dsp:cNvPr id="0" name=""/>
        <dsp:cNvSpPr/>
      </dsp:nvSpPr>
      <dsp:spPr>
        <a:xfrm>
          <a:off x="3543238" y="3180640"/>
          <a:ext cx="1624321" cy="1031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השליח נכנס </a:t>
          </a:r>
          <a:r>
            <a:rPr lang="he-IL" sz="1600" b="1" kern="1200" dirty="0"/>
            <a:t>במקום</a:t>
          </a:r>
          <a:r>
            <a:rPr lang="he-IL" sz="1600" kern="1200" dirty="0"/>
            <a:t> המשלח, ועכשיו הוא הבעל דבר </a:t>
          </a:r>
        </a:p>
      </dsp:txBody>
      <dsp:txXfrm>
        <a:off x="3573448" y="3210850"/>
        <a:ext cx="1563901" cy="971024"/>
      </dsp:txXfrm>
    </dsp:sp>
    <dsp:sp modelId="{2393F791-6028-46C2-AAF7-4000A5E16A43}">
      <dsp:nvSpPr>
        <dsp:cNvPr id="0" name=""/>
        <dsp:cNvSpPr/>
      </dsp:nvSpPr>
      <dsp:spPr>
        <a:xfrm>
          <a:off x="3362758" y="4513035"/>
          <a:ext cx="1624321" cy="1031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08815C-DEBD-40EE-97A4-C618B1F460E1}">
      <dsp:nvSpPr>
        <dsp:cNvPr id="0" name=""/>
        <dsp:cNvSpPr/>
      </dsp:nvSpPr>
      <dsp:spPr>
        <a:xfrm>
          <a:off x="3543238" y="4684491"/>
          <a:ext cx="1624321" cy="1031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Power of Attorney</a:t>
          </a:r>
          <a:endParaRPr lang="he-IL" sz="1600" kern="1200" dirty="0"/>
        </a:p>
      </dsp:txBody>
      <dsp:txXfrm>
        <a:off x="3573448" y="4714701"/>
        <a:ext cx="1563901" cy="971024"/>
      </dsp:txXfrm>
    </dsp:sp>
    <dsp:sp modelId="{DCD62C6D-78D0-44C0-B3BD-8CEBD317EEF5}">
      <dsp:nvSpPr>
        <dsp:cNvPr id="0" name=""/>
        <dsp:cNvSpPr/>
      </dsp:nvSpPr>
      <dsp:spPr>
        <a:xfrm>
          <a:off x="5348040" y="1505333"/>
          <a:ext cx="1624321" cy="1031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C2A62-5D22-48C0-B9D8-E68CEA95D2EB}">
      <dsp:nvSpPr>
        <dsp:cNvPr id="0" name=""/>
        <dsp:cNvSpPr/>
      </dsp:nvSpPr>
      <dsp:spPr>
        <a:xfrm>
          <a:off x="5528520" y="1676789"/>
          <a:ext cx="1624321" cy="1031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טור- פסול מדאורייתא</a:t>
          </a:r>
        </a:p>
      </dsp:txBody>
      <dsp:txXfrm>
        <a:off x="5558730" y="1706999"/>
        <a:ext cx="1563901" cy="971024"/>
      </dsp:txXfrm>
    </dsp:sp>
    <dsp:sp modelId="{E344B706-6245-41C2-9109-CEC5FC96E770}">
      <dsp:nvSpPr>
        <dsp:cNvPr id="0" name=""/>
        <dsp:cNvSpPr/>
      </dsp:nvSpPr>
      <dsp:spPr>
        <a:xfrm>
          <a:off x="5348040" y="3009184"/>
          <a:ext cx="1624321" cy="1031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B8E435-25AD-45D9-B13A-5050BDAF83F8}">
      <dsp:nvSpPr>
        <dsp:cNvPr id="0" name=""/>
        <dsp:cNvSpPr/>
      </dsp:nvSpPr>
      <dsp:spPr>
        <a:xfrm>
          <a:off x="5528520" y="3180640"/>
          <a:ext cx="1624321" cy="1031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כיון שהמשלח לא יכול לבצע הפעולה בעצמו, גם השליח לא יכול</a:t>
          </a:r>
        </a:p>
      </dsp:txBody>
      <dsp:txXfrm>
        <a:off x="5558730" y="3210850"/>
        <a:ext cx="1563901" cy="971024"/>
      </dsp:txXfrm>
    </dsp:sp>
    <dsp:sp modelId="{69650D2F-F193-461C-83AB-E18335F3905C}">
      <dsp:nvSpPr>
        <dsp:cNvPr id="0" name=""/>
        <dsp:cNvSpPr/>
      </dsp:nvSpPr>
      <dsp:spPr>
        <a:xfrm>
          <a:off x="5348040" y="4513035"/>
          <a:ext cx="1624321" cy="1031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BA9DD-AC57-402C-AADA-D0AE764B48BF}">
      <dsp:nvSpPr>
        <dsp:cNvPr id="0" name=""/>
        <dsp:cNvSpPr/>
      </dsp:nvSpPr>
      <dsp:spPr>
        <a:xfrm>
          <a:off x="5528520" y="4684491"/>
          <a:ext cx="1624321" cy="1031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Agent, Messenger</a:t>
          </a:r>
          <a:endParaRPr lang="he-IL" sz="1600" kern="1200" dirty="0"/>
        </a:p>
      </dsp:txBody>
      <dsp:txXfrm>
        <a:off x="5558730" y="4714701"/>
        <a:ext cx="1563901" cy="971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930F5-7F83-42AB-B1E3-C8CB2F2EE1F7}">
      <dsp:nvSpPr>
        <dsp:cNvPr id="0" name=""/>
        <dsp:cNvSpPr/>
      </dsp:nvSpPr>
      <dsp:spPr>
        <a:xfrm>
          <a:off x="8038147" y="3956794"/>
          <a:ext cx="91440" cy="4623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3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19593-FEF7-4203-8D01-F4ED14426A7A}">
      <dsp:nvSpPr>
        <dsp:cNvPr id="0" name=""/>
        <dsp:cNvSpPr/>
      </dsp:nvSpPr>
      <dsp:spPr>
        <a:xfrm>
          <a:off x="7112406" y="2485031"/>
          <a:ext cx="971460" cy="462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62"/>
              </a:lnTo>
              <a:lnTo>
                <a:pt x="971460" y="315062"/>
              </a:lnTo>
              <a:lnTo>
                <a:pt x="971460" y="4623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8A9701-8FCD-4E93-A502-05FBC17ADB59}">
      <dsp:nvSpPr>
        <dsp:cNvPr id="0" name=""/>
        <dsp:cNvSpPr/>
      </dsp:nvSpPr>
      <dsp:spPr>
        <a:xfrm>
          <a:off x="6095226" y="3956794"/>
          <a:ext cx="91440" cy="4623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3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F4AC9-68C1-4E19-A5FD-E3D32C1B30DB}">
      <dsp:nvSpPr>
        <dsp:cNvPr id="0" name=""/>
        <dsp:cNvSpPr/>
      </dsp:nvSpPr>
      <dsp:spPr>
        <a:xfrm>
          <a:off x="6140946" y="2485031"/>
          <a:ext cx="971460" cy="462326"/>
        </a:xfrm>
        <a:custGeom>
          <a:avLst/>
          <a:gdLst/>
          <a:ahLst/>
          <a:cxnLst/>
          <a:rect l="0" t="0" r="0" b="0"/>
          <a:pathLst>
            <a:path>
              <a:moveTo>
                <a:pt x="971460" y="0"/>
              </a:moveTo>
              <a:lnTo>
                <a:pt x="971460" y="315062"/>
              </a:lnTo>
              <a:lnTo>
                <a:pt x="0" y="315062"/>
              </a:lnTo>
              <a:lnTo>
                <a:pt x="0" y="4623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A1A27-BF08-496A-A002-DAA319E37F44}">
      <dsp:nvSpPr>
        <dsp:cNvPr id="0" name=""/>
        <dsp:cNvSpPr/>
      </dsp:nvSpPr>
      <dsp:spPr>
        <a:xfrm>
          <a:off x="5169485" y="1013268"/>
          <a:ext cx="1942921" cy="462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62"/>
              </a:lnTo>
              <a:lnTo>
                <a:pt x="1942921" y="315062"/>
              </a:lnTo>
              <a:lnTo>
                <a:pt x="1942921" y="462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BD66E-B3F9-4606-9BF2-F29E439206F0}">
      <dsp:nvSpPr>
        <dsp:cNvPr id="0" name=""/>
        <dsp:cNvSpPr/>
      </dsp:nvSpPr>
      <dsp:spPr>
        <a:xfrm>
          <a:off x="4152304" y="3956794"/>
          <a:ext cx="91440" cy="4623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3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33C4A-7802-4B22-8A59-1FC3E25D3C81}">
      <dsp:nvSpPr>
        <dsp:cNvPr id="0" name=""/>
        <dsp:cNvSpPr/>
      </dsp:nvSpPr>
      <dsp:spPr>
        <a:xfrm>
          <a:off x="3226563" y="2485031"/>
          <a:ext cx="971460" cy="462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62"/>
              </a:lnTo>
              <a:lnTo>
                <a:pt x="971460" y="315062"/>
              </a:lnTo>
              <a:lnTo>
                <a:pt x="971460" y="4623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D7CF1-8E2A-41E1-9EC8-2229F059404A}">
      <dsp:nvSpPr>
        <dsp:cNvPr id="0" name=""/>
        <dsp:cNvSpPr/>
      </dsp:nvSpPr>
      <dsp:spPr>
        <a:xfrm>
          <a:off x="2209383" y="3956794"/>
          <a:ext cx="91440" cy="4623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3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3F059A-3344-4EAC-B8DD-7FE317024510}">
      <dsp:nvSpPr>
        <dsp:cNvPr id="0" name=""/>
        <dsp:cNvSpPr/>
      </dsp:nvSpPr>
      <dsp:spPr>
        <a:xfrm>
          <a:off x="2255103" y="2485031"/>
          <a:ext cx="971460" cy="462326"/>
        </a:xfrm>
        <a:custGeom>
          <a:avLst/>
          <a:gdLst/>
          <a:ahLst/>
          <a:cxnLst/>
          <a:rect l="0" t="0" r="0" b="0"/>
          <a:pathLst>
            <a:path>
              <a:moveTo>
                <a:pt x="971460" y="0"/>
              </a:moveTo>
              <a:lnTo>
                <a:pt x="971460" y="315062"/>
              </a:lnTo>
              <a:lnTo>
                <a:pt x="0" y="315062"/>
              </a:lnTo>
              <a:lnTo>
                <a:pt x="0" y="4623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FD93F-1007-4BFD-BDC3-72BCD23C6B2E}">
      <dsp:nvSpPr>
        <dsp:cNvPr id="0" name=""/>
        <dsp:cNvSpPr/>
      </dsp:nvSpPr>
      <dsp:spPr>
        <a:xfrm>
          <a:off x="3226563" y="1013268"/>
          <a:ext cx="1942921" cy="462326"/>
        </a:xfrm>
        <a:custGeom>
          <a:avLst/>
          <a:gdLst/>
          <a:ahLst/>
          <a:cxnLst/>
          <a:rect l="0" t="0" r="0" b="0"/>
          <a:pathLst>
            <a:path>
              <a:moveTo>
                <a:pt x="1942921" y="0"/>
              </a:moveTo>
              <a:lnTo>
                <a:pt x="1942921" y="315062"/>
              </a:lnTo>
              <a:lnTo>
                <a:pt x="0" y="315062"/>
              </a:lnTo>
              <a:lnTo>
                <a:pt x="0" y="462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CF86D-4A76-4FF6-9E45-BD43301F0ED0}">
      <dsp:nvSpPr>
        <dsp:cNvPr id="0" name=""/>
        <dsp:cNvSpPr/>
      </dsp:nvSpPr>
      <dsp:spPr>
        <a:xfrm>
          <a:off x="4374653" y="3832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98AC4-8B0A-4623-B65C-52150C7EEA4C}">
      <dsp:nvSpPr>
        <dsp:cNvPr id="0" name=""/>
        <dsp:cNvSpPr/>
      </dsp:nvSpPr>
      <dsp:spPr>
        <a:xfrm>
          <a:off x="4551283" y="171630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שליחות</a:t>
          </a:r>
        </a:p>
      </dsp:txBody>
      <dsp:txXfrm>
        <a:off x="4580848" y="201195"/>
        <a:ext cx="1530532" cy="950305"/>
      </dsp:txXfrm>
    </dsp:sp>
    <dsp:sp modelId="{A2BC85AC-6131-4213-8868-330FADECE554}">
      <dsp:nvSpPr>
        <dsp:cNvPr id="0" name=""/>
        <dsp:cNvSpPr/>
      </dsp:nvSpPr>
      <dsp:spPr>
        <a:xfrm>
          <a:off x="2431732" y="1475595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3C0A1-A152-493B-A6B5-D35AC599D11C}">
      <dsp:nvSpPr>
        <dsp:cNvPr id="0" name=""/>
        <dsp:cNvSpPr/>
      </dsp:nvSpPr>
      <dsp:spPr>
        <a:xfrm>
          <a:off x="2608361" y="1643393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יחס בין השליח ומשלח</a:t>
          </a:r>
        </a:p>
      </dsp:txBody>
      <dsp:txXfrm>
        <a:off x="2637926" y="1672958"/>
        <a:ext cx="1530532" cy="950305"/>
      </dsp:txXfrm>
    </dsp:sp>
    <dsp:sp modelId="{0CFDAEDE-AA31-4BCD-9BBA-0EC783A016C0}">
      <dsp:nvSpPr>
        <dsp:cNvPr id="0" name=""/>
        <dsp:cNvSpPr/>
      </dsp:nvSpPr>
      <dsp:spPr>
        <a:xfrm>
          <a:off x="1460271" y="2947358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C69684-EEAA-4C1D-9CD2-8323F9BCBAC8}">
      <dsp:nvSpPr>
        <dsp:cNvPr id="0" name=""/>
        <dsp:cNvSpPr/>
      </dsp:nvSpPr>
      <dsp:spPr>
        <a:xfrm>
          <a:off x="1636901" y="3115156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שלוחו של אדם </a:t>
          </a:r>
          <a:r>
            <a:rPr lang="he-IL" sz="1500" b="1" u="sng" kern="1200" dirty="0"/>
            <a:t>כמותו ממש</a:t>
          </a:r>
          <a:endParaRPr lang="he-IL" sz="1500" kern="1200" dirty="0"/>
        </a:p>
      </dsp:txBody>
      <dsp:txXfrm>
        <a:off x="1666466" y="3144721"/>
        <a:ext cx="1530532" cy="950305"/>
      </dsp:txXfrm>
    </dsp:sp>
    <dsp:sp modelId="{D75296A9-D990-4B28-8203-C01784658F95}">
      <dsp:nvSpPr>
        <dsp:cNvPr id="0" name=""/>
        <dsp:cNvSpPr/>
      </dsp:nvSpPr>
      <dsp:spPr>
        <a:xfrm>
          <a:off x="1460271" y="4419121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6BCA7-B906-48B5-B232-56970C72329B}">
      <dsp:nvSpPr>
        <dsp:cNvPr id="0" name=""/>
        <dsp:cNvSpPr/>
      </dsp:nvSpPr>
      <dsp:spPr>
        <a:xfrm>
          <a:off x="1636901" y="4586919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Power of attorney</a:t>
          </a:r>
          <a:endParaRPr lang="he-IL" sz="1500" kern="1200" dirty="0"/>
        </a:p>
      </dsp:txBody>
      <dsp:txXfrm>
        <a:off x="1666466" y="4616484"/>
        <a:ext cx="1530532" cy="950305"/>
      </dsp:txXfrm>
    </dsp:sp>
    <dsp:sp modelId="{4F7E69AA-EC26-45F8-AC5B-FF0C46D28256}">
      <dsp:nvSpPr>
        <dsp:cNvPr id="0" name=""/>
        <dsp:cNvSpPr/>
      </dsp:nvSpPr>
      <dsp:spPr>
        <a:xfrm>
          <a:off x="3403193" y="2947358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D7EEA9-4CD1-44BD-8778-14948BDCBD9E}">
      <dsp:nvSpPr>
        <dsp:cNvPr id="0" name=""/>
        <dsp:cNvSpPr/>
      </dsp:nvSpPr>
      <dsp:spPr>
        <a:xfrm>
          <a:off x="3579822" y="3115156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b="0" u="none" kern="1200" dirty="0"/>
            <a:t>שליח יכול לתפקד בשביל הבעלים</a:t>
          </a:r>
        </a:p>
      </dsp:txBody>
      <dsp:txXfrm>
        <a:off x="3609387" y="3144721"/>
        <a:ext cx="1530532" cy="950305"/>
      </dsp:txXfrm>
    </dsp:sp>
    <dsp:sp modelId="{7CA6F44B-0B9F-4D94-B2D5-226AC92486D1}">
      <dsp:nvSpPr>
        <dsp:cNvPr id="0" name=""/>
        <dsp:cNvSpPr/>
      </dsp:nvSpPr>
      <dsp:spPr>
        <a:xfrm>
          <a:off x="3403193" y="4419121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421F3-0928-436D-BA4D-3106DA39D77C}">
      <dsp:nvSpPr>
        <dsp:cNvPr id="0" name=""/>
        <dsp:cNvSpPr/>
      </dsp:nvSpPr>
      <dsp:spPr>
        <a:xfrm>
          <a:off x="3579822" y="4586919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u="none" kern="1200" dirty="0"/>
            <a:t>Authorized agent</a:t>
          </a:r>
          <a:endParaRPr lang="he-IL" sz="1500" b="0" u="none" kern="1200" dirty="0"/>
        </a:p>
      </dsp:txBody>
      <dsp:txXfrm>
        <a:off x="3609387" y="4616484"/>
        <a:ext cx="1530532" cy="950305"/>
      </dsp:txXfrm>
    </dsp:sp>
    <dsp:sp modelId="{42337B9E-446C-4756-8066-6E8A0E9723EA}">
      <dsp:nvSpPr>
        <dsp:cNvPr id="0" name=""/>
        <dsp:cNvSpPr/>
      </dsp:nvSpPr>
      <dsp:spPr>
        <a:xfrm>
          <a:off x="6317575" y="1475595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1B37EF-F380-4DCB-9F96-DA864114205F}">
      <dsp:nvSpPr>
        <dsp:cNvPr id="0" name=""/>
        <dsp:cNvSpPr/>
      </dsp:nvSpPr>
      <dsp:spPr>
        <a:xfrm>
          <a:off x="6494204" y="1643393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יחס בין השליח לשליחות</a:t>
          </a:r>
        </a:p>
      </dsp:txBody>
      <dsp:txXfrm>
        <a:off x="6523769" y="1672958"/>
        <a:ext cx="1530532" cy="950305"/>
      </dsp:txXfrm>
    </dsp:sp>
    <dsp:sp modelId="{CF9CE230-752F-494A-B553-692A9E7B25FA}">
      <dsp:nvSpPr>
        <dsp:cNvPr id="0" name=""/>
        <dsp:cNvSpPr/>
      </dsp:nvSpPr>
      <dsp:spPr>
        <a:xfrm>
          <a:off x="5346114" y="2947358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4E65C-47A8-4562-8E05-8B1F31F8686A}">
      <dsp:nvSpPr>
        <dsp:cNvPr id="0" name=""/>
        <dsp:cNvSpPr/>
      </dsp:nvSpPr>
      <dsp:spPr>
        <a:xfrm>
          <a:off x="5522743" y="3115156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בעל דבר של השליחות, והוא עכשיו הבעלים</a:t>
          </a:r>
        </a:p>
      </dsp:txBody>
      <dsp:txXfrm>
        <a:off x="5552308" y="3144721"/>
        <a:ext cx="1530532" cy="950305"/>
      </dsp:txXfrm>
    </dsp:sp>
    <dsp:sp modelId="{C5FCFE8A-0AD2-489D-B325-B9074F01138C}">
      <dsp:nvSpPr>
        <dsp:cNvPr id="0" name=""/>
        <dsp:cNvSpPr/>
      </dsp:nvSpPr>
      <dsp:spPr>
        <a:xfrm>
          <a:off x="5346114" y="4419121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3C985-36E6-4A1A-A658-45B55F917DD3}">
      <dsp:nvSpPr>
        <dsp:cNvPr id="0" name=""/>
        <dsp:cNvSpPr/>
      </dsp:nvSpPr>
      <dsp:spPr>
        <a:xfrm>
          <a:off x="5522743" y="4586919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Proxy</a:t>
          </a:r>
          <a:endParaRPr lang="he-IL" sz="1500" kern="1200" dirty="0"/>
        </a:p>
      </dsp:txBody>
      <dsp:txXfrm>
        <a:off x="5552308" y="4616484"/>
        <a:ext cx="1530532" cy="950305"/>
      </dsp:txXfrm>
    </dsp:sp>
    <dsp:sp modelId="{AF5D19E0-8E15-48F7-BAA8-3DD7A45DABE4}">
      <dsp:nvSpPr>
        <dsp:cNvPr id="0" name=""/>
        <dsp:cNvSpPr/>
      </dsp:nvSpPr>
      <dsp:spPr>
        <a:xfrm>
          <a:off x="7289036" y="2947358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799357-69FD-488B-B15F-9CA32BB471C3}">
      <dsp:nvSpPr>
        <dsp:cNvPr id="0" name=""/>
        <dsp:cNvSpPr/>
      </dsp:nvSpPr>
      <dsp:spPr>
        <a:xfrm>
          <a:off x="7465665" y="3115156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יד ארוך של הבעלים</a:t>
          </a:r>
        </a:p>
      </dsp:txBody>
      <dsp:txXfrm>
        <a:off x="7495230" y="3144721"/>
        <a:ext cx="1530532" cy="950305"/>
      </dsp:txXfrm>
    </dsp:sp>
    <dsp:sp modelId="{134F759C-145A-4EB1-8A4C-57B073AFA7E4}">
      <dsp:nvSpPr>
        <dsp:cNvPr id="0" name=""/>
        <dsp:cNvSpPr/>
      </dsp:nvSpPr>
      <dsp:spPr>
        <a:xfrm>
          <a:off x="7289036" y="4419121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E9E5A-369E-465A-9CEE-2D4EB2078990}">
      <dsp:nvSpPr>
        <dsp:cNvPr id="0" name=""/>
        <dsp:cNvSpPr/>
      </dsp:nvSpPr>
      <dsp:spPr>
        <a:xfrm>
          <a:off x="7465665" y="4586919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Agent/Messenger</a:t>
          </a:r>
          <a:endParaRPr lang="he-IL" sz="1500" kern="1200" dirty="0"/>
        </a:p>
      </dsp:txBody>
      <dsp:txXfrm>
        <a:off x="7495230" y="4616484"/>
        <a:ext cx="1530532" cy="9503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7A5A6-E019-496C-A949-F00A78D09DE6}">
      <dsp:nvSpPr>
        <dsp:cNvPr id="0" name=""/>
        <dsp:cNvSpPr/>
      </dsp:nvSpPr>
      <dsp:spPr>
        <a:xfrm>
          <a:off x="2089256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E045EE-5D14-42BE-A17F-D1F7CACF7A3B}">
      <dsp:nvSpPr>
        <dsp:cNvPr id="0" name=""/>
        <dsp:cNvSpPr/>
      </dsp:nvSpPr>
      <dsp:spPr>
        <a:xfrm>
          <a:off x="3114373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369F0-DD47-4F4D-B397-5670079C0866}">
      <dsp:nvSpPr>
        <dsp:cNvPr id="0" name=""/>
        <dsp:cNvSpPr/>
      </dsp:nvSpPr>
      <dsp:spPr>
        <a:xfrm>
          <a:off x="3114373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2050233" y="0"/>
              </a:moveTo>
              <a:lnTo>
                <a:pt x="2050233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722D1-E0F3-47F4-BFD0-43639BFBFE1D}">
      <dsp:nvSpPr>
        <dsp:cNvPr id="0" name=""/>
        <dsp:cNvSpPr/>
      </dsp:nvSpPr>
      <dsp:spPr>
        <a:xfrm>
          <a:off x="6189724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D036C-B3BA-4209-8FE5-EC52EC92671A}">
      <dsp:nvSpPr>
        <dsp:cNvPr id="0" name=""/>
        <dsp:cNvSpPr/>
      </dsp:nvSpPr>
      <dsp:spPr>
        <a:xfrm>
          <a:off x="7214841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6C7F0-67CD-4958-8921-A5AB68BB19E6}">
      <dsp:nvSpPr>
        <dsp:cNvPr id="0" name=""/>
        <dsp:cNvSpPr/>
      </dsp:nvSpPr>
      <dsp:spPr>
        <a:xfrm>
          <a:off x="5164607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2050233" y="332464"/>
              </a:lnTo>
              <a:lnTo>
                <a:pt x="2050233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D8BC4A-C8C9-4C93-81C0-9078B38A6C28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138E72-CAE3-4C2D-AB06-B2A2DB94E175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אין להם למנות שליח אחר</a:t>
          </a:r>
        </a:p>
      </dsp:txBody>
      <dsp:txXfrm>
        <a:off x="4543458" y="209752"/>
        <a:ext cx="1615068" cy="1002793"/>
      </dsp:txXfrm>
    </dsp:sp>
    <dsp:sp modelId="{ADEBA54D-1710-4ECA-B2E2-8A487A8F72B9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5F893-7B65-4F87-94C6-9B6730077DFF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אביי</a:t>
          </a:r>
        </a:p>
      </dsp:txBody>
      <dsp:txXfrm>
        <a:off x="6593692" y="1762804"/>
        <a:ext cx="1615068" cy="1002793"/>
      </dsp:txXfrm>
    </dsp:sp>
    <dsp:sp modelId="{EE2EAD5F-5990-4DE9-8EFD-4322853D55B6}">
      <dsp:nvSpPr>
        <dsp:cNvPr id="0" name=""/>
        <dsp:cNvSpPr/>
      </dsp:nvSpPr>
      <dsp:spPr>
        <a:xfrm>
          <a:off x="7401226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A8E446-0631-42D4-BECC-BAEBF09AFFC8}">
      <dsp:nvSpPr>
        <dsp:cNvPr id="0" name=""/>
        <dsp:cNvSpPr/>
      </dsp:nvSpPr>
      <dsp:spPr>
        <a:xfrm>
          <a:off x="7587611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התם הוא מקפיד שלא ימנו שליח אחר</a:t>
          </a:r>
        </a:p>
      </dsp:txBody>
      <dsp:txXfrm>
        <a:off x="7618809" y="3315857"/>
        <a:ext cx="1615068" cy="1002793"/>
      </dsp:txXfrm>
    </dsp:sp>
    <dsp:sp modelId="{22502F88-49D9-4995-8DD9-3D2F10EB33A1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61DD5-6242-4875-A54E-6F7E63B07C86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ויש הקפדה </a:t>
          </a:r>
          <a:r>
            <a:rPr lang="he-IL" sz="1600" b="1" u="sng" kern="1200" dirty="0"/>
            <a:t>במינוי</a:t>
          </a:r>
          <a:r>
            <a:rPr lang="he-IL" sz="1600" kern="1200" dirty="0"/>
            <a:t> שליחות שיהא דווקא אותם ולא ימנו אחרים</a:t>
          </a:r>
        </a:p>
      </dsp:txBody>
      <dsp:txXfrm>
        <a:off x="5568575" y="3315857"/>
        <a:ext cx="1615068" cy="1002793"/>
      </dsp:txXfrm>
    </dsp:sp>
    <dsp:sp modelId="{12DCC076-9F04-4834-A220-8EA52F369FF8}">
      <dsp:nvSpPr>
        <dsp:cNvPr id="0" name=""/>
        <dsp:cNvSpPr/>
      </dsp:nvSpPr>
      <dsp:spPr>
        <a:xfrm>
          <a:off x="2275641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B7AC1C-0D86-47D6-A579-2DE3998AB5C8}">
      <dsp:nvSpPr>
        <dsp:cNvPr id="0" name=""/>
        <dsp:cNvSpPr/>
      </dsp:nvSpPr>
      <dsp:spPr>
        <a:xfrm>
          <a:off x="2462026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רבא</a:t>
          </a:r>
        </a:p>
      </dsp:txBody>
      <dsp:txXfrm>
        <a:off x="2493224" y="1762804"/>
        <a:ext cx="1615068" cy="1002793"/>
      </dsp:txXfrm>
    </dsp:sp>
    <dsp:sp modelId="{570A60B3-1A79-4BC4-914F-C1517F524D4F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91B1CF-5907-4659-A455-DD3FF792E5D4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התם יש חסרון </a:t>
          </a:r>
          <a:r>
            <a:rPr lang="he-IL" sz="1600" b="1" u="sng" kern="1200" dirty="0"/>
            <a:t>בעצם השליחות</a:t>
          </a:r>
          <a:r>
            <a:rPr lang="he-IL" sz="1600" kern="1200" dirty="0"/>
            <a:t>, שהוי "מילי"</a:t>
          </a:r>
        </a:p>
      </dsp:txBody>
      <dsp:txXfrm>
        <a:off x="3518341" y="3315857"/>
        <a:ext cx="1615068" cy="1002793"/>
      </dsp:txXfrm>
    </dsp:sp>
    <dsp:sp modelId="{87559F1D-298A-42AF-BA3B-851B304E65B2}">
      <dsp:nvSpPr>
        <dsp:cNvPr id="0" name=""/>
        <dsp:cNvSpPr/>
      </dsp:nvSpPr>
      <dsp:spPr>
        <a:xfrm>
          <a:off x="1250524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07370A-613E-45D1-A0E6-CE0A768A7A63}">
      <dsp:nvSpPr>
        <dsp:cNvPr id="0" name=""/>
        <dsp:cNvSpPr/>
      </dsp:nvSpPr>
      <dsp:spPr>
        <a:xfrm>
          <a:off x="1436909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 err="1"/>
            <a:t>וב"מילי</a:t>
          </a:r>
          <a:r>
            <a:rPr lang="he-IL" sz="1600" kern="1200" dirty="0"/>
            <a:t>" אי אפשר למסור השליח לשליח אחר. </a:t>
          </a:r>
        </a:p>
      </dsp:txBody>
      <dsp:txXfrm>
        <a:off x="1468107" y="3315857"/>
        <a:ext cx="1615068" cy="10027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7B6E4-0522-4CA5-8C1B-329586318AE9}">
      <dsp:nvSpPr>
        <dsp:cNvPr id="0" name=""/>
        <dsp:cNvSpPr/>
      </dsp:nvSpPr>
      <dsp:spPr>
        <a:xfrm>
          <a:off x="6144004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5BF4E-3FBB-4AE8-AA8E-50F009CEF867}">
      <dsp:nvSpPr>
        <dsp:cNvPr id="0" name=""/>
        <dsp:cNvSpPr/>
      </dsp:nvSpPr>
      <dsp:spPr>
        <a:xfrm>
          <a:off x="5164607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D6440E-541B-4462-B5DC-00AF1C292175}">
      <dsp:nvSpPr>
        <dsp:cNvPr id="0" name=""/>
        <dsp:cNvSpPr/>
      </dsp:nvSpPr>
      <dsp:spPr>
        <a:xfrm>
          <a:off x="4093770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C2A82-F08F-42F1-A972-620582A1965A}">
      <dsp:nvSpPr>
        <dsp:cNvPr id="0" name=""/>
        <dsp:cNvSpPr/>
      </dsp:nvSpPr>
      <dsp:spPr>
        <a:xfrm>
          <a:off x="4139490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8C2DE-A23A-4CB2-9975-0771937B9967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19727F-6ADA-4E23-ADD7-AFA27EAAB262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Default</a:t>
          </a:r>
          <a:endParaRPr lang="he-IL" sz="1900" kern="1200" dirty="0"/>
        </a:p>
      </dsp:txBody>
      <dsp:txXfrm>
        <a:off x="4543458" y="209752"/>
        <a:ext cx="1615068" cy="1002793"/>
      </dsp:txXfrm>
    </dsp:sp>
    <dsp:sp modelId="{A2F50A5E-4B64-4987-B407-06DA8BB77C61}">
      <dsp:nvSpPr>
        <dsp:cNvPr id="0" name=""/>
        <dsp:cNvSpPr/>
      </dsp:nvSpPr>
      <dsp:spPr>
        <a:xfrm>
          <a:off x="3300758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920E3-D3DE-4CE5-8BC6-1C638FC19CBF}">
      <dsp:nvSpPr>
        <dsp:cNvPr id="0" name=""/>
        <dsp:cNvSpPr/>
      </dsp:nvSpPr>
      <dsp:spPr>
        <a:xfrm>
          <a:off x="3487143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you can make another </a:t>
          </a:r>
          <a:br>
            <a:rPr lang="en-US" sz="1900" kern="1200" dirty="0"/>
          </a:br>
          <a:r>
            <a:rPr lang="he-IL" sz="1900" kern="1200" dirty="0"/>
            <a:t>שליח</a:t>
          </a:r>
        </a:p>
      </dsp:txBody>
      <dsp:txXfrm>
        <a:off x="3518341" y="1762804"/>
        <a:ext cx="1615068" cy="1002793"/>
      </dsp:txXfrm>
    </dsp:sp>
    <dsp:sp modelId="{6E55A83C-5A0C-4137-AEDE-FE65E15FC6D6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3BBB6A-4050-4F53-AF83-CC7600BCAFBF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/>
            <a:t>בעלים מקפידים</a:t>
          </a:r>
          <a:br>
            <a:rPr lang="en-US" sz="1900" kern="1200" dirty="0"/>
          </a:br>
          <a:r>
            <a:rPr lang="en-US" sz="1900" kern="1200" dirty="0"/>
            <a:t>then you can’t</a:t>
          </a:r>
          <a:endParaRPr lang="he-IL" sz="1900" kern="1200" dirty="0"/>
        </a:p>
      </dsp:txBody>
      <dsp:txXfrm>
        <a:off x="3518341" y="3315857"/>
        <a:ext cx="1615068" cy="1002793"/>
      </dsp:txXfrm>
    </dsp:sp>
    <dsp:sp modelId="{836171C0-1855-4129-962E-E0CCE4801D8E}">
      <dsp:nvSpPr>
        <dsp:cNvPr id="0" name=""/>
        <dsp:cNvSpPr/>
      </dsp:nvSpPr>
      <dsp:spPr>
        <a:xfrm>
          <a:off x="5350992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C0566-B77E-40A1-BA43-7EE1FBB91199}">
      <dsp:nvSpPr>
        <dsp:cNvPr id="0" name=""/>
        <dsp:cNvSpPr/>
      </dsp:nvSpPr>
      <dsp:spPr>
        <a:xfrm>
          <a:off x="5537377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you </a:t>
          </a:r>
          <a:r>
            <a:rPr lang="en-US" sz="1900" u="sng" kern="1200" dirty="0"/>
            <a:t>can’t</a:t>
          </a:r>
          <a:r>
            <a:rPr lang="en-US" sz="1900" kern="1200" dirty="0"/>
            <a:t> make another </a:t>
          </a:r>
          <a:br>
            <a:rPr lang="en-US" sz="1900" kern="1200" dirty="0"/>
          </a:br>
          <a:r>
            <a:rPr lang="he-IL" sz="1900" kern="1200" dirty="0"/>
            <a:t>שליח</a:t>
          </a:r>
        </a:p>
      </dsp:txBody>
      <dsp:txXfrm>
        <a:off x="5568575" y="1762804"/>
        <a:ext cx="1615068" cy="1002793"/>
      </dsp:txXfrm>
    </dsp:sp>
    <dsp:sp modelId="{26BB4E5E-288F-4243-9080-55498A583ACA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9B561C-F404-420A-9A8D-D46951A853E9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Under certain circumstances you can</a:t>
          </a:r>
          <a:endParaRPr lang="he-IL" sz="1900" kern="1200" dirty="0"/>
        </a:p>
      </dsp:txBody>
      <dsp:txXfrm>
        <a:off x="5568575" y="3315857"/>
        <a:ext cx="1615068" cy="10027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5A772-465B-422A-BF77-B23F574C4388}">
      <dsp:nvSpPr>
        <dsp:cNvPr id="0" name=""/>
        <dsp:cNvSpPr/>
      </dsp:nvSpPr>
      <dsp:spPr>
        <a:xfrm>
          <a:off x="7214841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7B6E4-0522-4CA5-8C1B-329586318AE9}">
      <dsp:nvSpPr>
        <dsp:cNvPr id="0" name=""/>
        <dsp:cNvSpPr/>
      </dsp:nvSpPr>
      <dsp:spPr>
        <a:xfrm>
          <a:off x="6189724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5BF4E-3FBB-4AE8-AA8E-50F009CEF867}">
      <dsp:nvSpPr>
        <dsp:cNvPr id="0" name=""/>
        <dsp:cNvSpPr/>
      </dsp:nvSpPr>
      <dsp:spPr>
        <a:xfrm>
          <a:off x="5164607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2050233" y="332464"/>
              </a:lnTo>
              <a:lnTo>
                <a:pt x="2050233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DA002-7D9D-4F4C-AF69-AD811591BAA5}">
      <dsp:nvSpPr>
        <dsp:cNvPr id="0" name=""/>
        <dsp:cNvSpPr/>
      </dsp:nvSpPr>
      <dsp:spPr>
        <a:xfrm>
          <a:off x="3114373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D6440E-541B-4462-B5DC-00AF1C292175}">
      <dsp:nvSpPr>
        <dsp:cNvPr id="0" name=""/>
        <dsp:cNvSpPr/>
      </dsp:nvSpPr>
      <dsp:spPr>
        <a:xfrm>
          <a:off x="2089256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C2A82-F08F-42F1-A972-620582A1965A}">
      <dsp:nvSpPr>
        <dsp:cNvPr id="0" name=""/>
        <dsp:cNvSpPr/>
      </dsp:nvSpPr>
      <dsp:spPr>
        <a:xfrm>
          <a:off x="3114373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2050233" y="0"/>
              </a:moveTo>
              <a:lnTo>
                <a:pt x="2050233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8C2DE-A23A-4CB2-9975-0771937B9967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19727F-6ADA-4E23-ADD7-AFA27EAAB262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Default</a:t>
          </a:r>
          <a:endParaRPr lang="he-IL" sz="1300" kern="1200" dirty="0"/>
        </a:p>
      </dsp:txBody>
      <dsp:txXfrm>
        <a:off x="4543458" y="209752"/>
        <a:ext cx="1615068" cy="1002793"/>
      </dsp:txXfrm>
    </dsp:sp>
    <dsp:sp modelId="{A2F50A5E-4B64-4987-B407-06DA8BB77C61}">
      <dsp:nvSpPr>
        <dsp:cNvPr id="0" name=""/>
        <dsp:cNvSpPr/>
      </dsp:nvSpPr>
      <dsp:spPr>
        <a:xfrm>
          <a:off x="2275641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920E3-D3DE-4CE5-8BC6-1C638FC19CBF}">
      <dsp:nvSpPr>
        <dsp:cNvPr id="0" name=""/>
        <dsp:cNvSpPr/>
      </dsp:nvSpPr>
      <dsp:spPr>
        <a:xfrm>
          <a:off x="2462026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you can make another </a:t>
          </a:r>
          <a:br>
            <a:rPr lang="en-US" sz="1300" kern="1200" dirty="0"/>
          </a:br>
          <a:r>
            <a:rPr lang="he-IL" sz="1300" kern="1200" dirty="0"/>
            <a:t>שליח</a:t>
          </a:r>
        </a:p>
      </dsp:txBody>
      <dsp:txXfrm>
        <a:off x="2493224" y="1762804"/>
        <a:ext cx="1615068" cy="1002793"/>
      </dsp:txXfrm>
    </dsp:sp>
    <dsp:sp modelId="{6E55A83C-5A0C-4137-AEDE-FE65E15FC6D6}">
      <dsp:nvSpPr>
        <dsp:cNvPr id="0" name=""/>
        <dsp:cNvSpPr/>
      </dsp:nvSpPr>
      <dsp:spPr>
        <a:xfrm>
          <a:off x="1250524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3BBB6A-4050-4F53-AF83-CC7600BCAFBF}">
      <dsp:nvSpPr>
        <dsp:cNvPr id="0" name=""/>
        <dsp:cNvSpPr/>
      </dsp:nvSpPr>
      <dsp:spPr>
        <a:xfrm>
          <a:off x="1436909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בעלים מקפידים</a:t>
          </a:r>
          <a:br>
            <a:rPr lang="en-US" sz="1300" kern="1200" dirty="0"/>
          </a:br>
          <a:r>
            <a:rPr lang="en-US" sz="1300" kern="1200" dirty="0"/>
            <a:t>then you can’t</a:t>
          </a:r>
          <a:endParaRPr lang="he-IL" sz="1300" kern="1200" dirty="0"/>
        </a:p>
      </dsp:txBody>
      <dsp:txXfrm>
        <a:off x="1468107" y="3315857"/>
        <a:ext cx="1615068" cy="1002793"/>
      </dsp:txXfrm>
    </dsp:sp>
    <dsp:sp modelId="{DA69F9FE-47EC-4B7E-90B1-B5C0935F6E3A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4D4410-6F38-4F78-88E1-E351DCB94C45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Once you can, the second can make a third </a:t>
          </a:r>
          <a:r>
            <a:rPr lang="en-US" sz="1300" kern="1200" dirty="0" err="1"/>
            <a:t>etc</a:t>
          </a:r>
          <a:r>
            <a:rPr lang="en-US" sz="1300" kern="1200" dirty="0"/>
            <a:t>, no pressing circumstances needed</a:t>
          </a:r>
          <a:endParaRPr lang="he-IL" sz="1300" kern="1200" dirty="0"/>
        </a:p>
      </dsp:txBody>
      <dsp:txXfrm>
        <a:off x="3518341" y="3315857"/>
        <a:ext cx="1615068" cy="1002793"/>
      </dsp:txXfrm>
    </dsp:sp>
    <dsp:sp modelId="{836171C0-1855-4129-962E-E0CCE4801D8E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C0566-B77E-40A1-BA43-7EE1FBB91199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you </a:t>
          </a:r>
          <a:r>
            <a:rPr lang="en-US" sz="1300" u="sng" kern="1200" dirty="0"/>
            <a:t>can’t</a:t>
          </a:r>
          <a:r>
            <a:rPr lang="en-US" sz="1300" kern="1200" dirty="0"/>
            <a:t> make another </a:t>
          </a:r>
          <a:br>
            <a:rPr lang="en-US" sz="1300" kern="1200" dirty="0"/>
          </a:br>
          <a:r>
            <a:rPr lang="he-IL" sz="1300" kern="1200" dirty="0"/>
            <a:t>שליח</a:t>
          </a:r>
        </a:p>
      </dsp:txBody>
      <dsp:txXfrm>
        <a:off x="6593692" y="1762804"/>
        <a:ext cx="1615068" cy="1002793"/>
      </dsp:txXfrm>
    </dsp:sp>
    <dsp:sp modelId="{26BB4E5E-288F-4243-9080-55498A583ACA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9B561C-F404-420A-9A8D-D46951A853E9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Under certain circumstances you can</a:t>
          </a:r>
          <a:endParaRPr lang="he-IL" sz="1300" kern="1200" dirty="0"/>
        </a:p>
      </dsp:txBody>
      <dsp:txXfrm>
        <a:off x="5568575" y="3315857"/>
        <a:ext cx="1615068" cy="1002793"/>
      </dsp:txXfrm>
    </dsp:sp>
    <dsp:sp modelId="{8C5699E4-9A44-4182-AC85-C83A0CC97CF5}">
      <dsp:nvSpPr>
        <dsp:cNvPr id="0" name=""/>
        <dsp:cNvSpPr/>
      </dsp:nvSpPr>
      <dsp:spPr>
        <a:xfrm>
          <a:off x="7401226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C46404-63B4-41F2-85D9-A9EB7FF88E02}">
      <dsp:nvSpPr>
        <dsp:cNvPr id="0" name=""/>
        <dsp:cNvSpPr/>
      </dsp:nvSpPr>
      <dsp:spPr>
        <a:xfrm>
          <a:off x="7587611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The special circumstances authorize only 1 reiteration of </a:t>
          </a:r>
          <a:r>
            <a:rPr lang="en-US" sz="1300" kern="1200" dirty="0" err="1"/>
            <a:t>shlichus</a:t>
          </a:r>
          <a:endParaRPr lang="he-IL" sz="1300" kern="1200" dirty="0"/>
        </a:p>
      </dsp:txBody>
      <dsp:txXfrm>
        <a:off x="7618809" y="3315857"/>
        <a:ext cx="1615068" cy="10027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98D654-B074-4F55-AF62-312BB4E6C164}">
      <dsp:nvSpPr>
        <dsp:cNvPr id="0" name=""/>
        <dsp:cNvSpPr/>
      </dsp:nvSpPr>
      <dsp:spPr>
        <a:xfrm>
          <a:off x="6144004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1E5C1-1184-40FA-A514-C11417275B8F}">
      <dsp:nvSpPr>
        <dsp:cNvPr id="0" name=""/>
        <dsp:cNvSpPr/>
      </dsp:nvSpPr>
      <dsp:spPr>
        <a:xfrm>
          <a:off x="5164607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6E81D-C52D-4482-A25B-672B7267B490}">
      <dsp:nvSpPr>
        <dsp:cNvPr id="0" name=""/>
        <dsp:cNvSpPr/>
      </dsp:nvSpPr>
      <dsp:spPr>
        <a:xfrm>
          <a:off x="4093770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D1158-223F-43A7-B8BB-8838E61D8DE4}">
      <dsp:nvSpPr>
        <dsp:cNvPr id="0" name=""/>
        <dsp:cNvSpPr/>
      </dsp:nvSpPr>
      <dsp:spPr>
        <a:xfrm>
          <a:off x="4139490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CD023-0F23-46A3-AE19-19FB6D0BA462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8DFB59-BF95-423E-97F9-31435B4D7EC3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שליחות</a:t>
          </a:r>
        </a:p>
      </dsp:txBody>
      <dsp:txXfrm>
        <a:off x="4543458" y="209752"/>
        <a:ext cx="1615068" cy="1002793"/>
      </dsp:txXfrm>
    </dsp:sp>
    <dsp:sp modelId="{40B79369-6AFB-403E-BC13-3B891199139B}">
      <dsp:nvSpPr>
        <dsp:cNvPr id="0" name=""/>
        <dsp:cNvSpPr/>
      </dsp:nvSpPr>
      <dsp:spPr>
        <a:xfrm>
          <a:off x="3300758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89FDE-2C0E-4682-B455-C72C0A85F305}">
      <dsp:nvSpPr>
        <dsp:cNvPr id="0" name=""/>
        <dsp:cNvSpPr/>
      </dsp:nvSpPr>
      <dsp:spPr>
        <a:xfrm>
          <a:off x="3487143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מדין יד</a:t>
          </a:r>
        </a:p>
      </dsp:txBody>
      <dsp:txXfrm>
        <a:off x="3518341" y="1762804"/>
        <a:ext cx="1615068" cy="1002793"/>
      </dsp:txXfrm>
    </dsp:sp>
    <dsp:sp modelId="{C1DEE482-E089-4070-A519-7DDE047B4280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0EE741-0DB8-4CF3-BC15-9BE361580176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שליח עושה שליח?</a:t>
          </a:r>
          <a:r>
            <a:rPr lang="en-US" sz="2100" kern="1200" dirty="0"/>
            <a:t> </a:t>
          </a:r>
          <a:endParaRPr lang="he-IL" sz="2100" kern="1200" dirty="0"/>
        </a:p>
      </dsp:txBody>
      <dsp:txXfrm>
        <a:off x="3518341" y="3315857"/>
        <a:ext cx="1615068" cy="1002793"/>
      </dsp:txXfrm>
    </dsp:sp>
    <dsp:sp modelId="{D7650904-C08B-49CE-AA96-FB6AD3C29925}">
      <dsp:nvSpPr>
        <dsp:cNvPr id="0" name=""/>
        <dsp:cNvSpPr/>
      </dsp:nvSpPr>
      <dsp:spPr>
        <a:xfrm>
          <a:off x="5350992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B46847-9018-4CC0-BB11-2E7AA4F616C8}">
      <dsp:nvSpPr>
        <dsp:cNvPr id="0" name=""/>
        <dsp:cNvSpPr/>
      </dsp:nvSpPr>
      <dsp:spPr>
        <a:xfrm>
          <a:off x="5537377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מדין נתינת רשות</a:t>
          </a:r>
        </a:p>
      </dsp:txBody>
      <dsp:txXfrm>
        <a:off x="5568575" y="1762804"/>
        <a:ext cx="1615068" cy="1002793"/>
      </dsp:txXfrm>
    </dsp:sp>
    <dsp:sp modelId="{EE9B9B6D-76B5-4832-BA5B-D9C2F96BB6F3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C1EEB-D909-4693-8533-DFDA689427B7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השליח בעל דבר, ויכול לעשות שליח</a:t>
          </a:r>
        </a:p>
      </dsp:txBody>
      <dsp:txXfrm>
        <a:off x="5568575" y="3315857"/>
        <a:ext cx="1615068" cy="10027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792EC-5428-44A4-BDC2-07981F5AB4D1}">
      <dsp:nvSpPr>
        <dsp:cNvPr id="0" name=""/>
        <dsp:cNvSpPr/>
      </dsp:nvSpPr>
      <dsp:spPr>
        <a:xfrm>
          <a:off x="6654252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8D654-B074-4F55-AF62-312BB4E6C164}">
      <dsp:nvSpPr>
        <dsp:cNvPr id="0" name=""/>
        <dsp:cNvSpPr/>
      </dsp:nvSpPr>
      <dsp:spPr>
        <a:xfrm>
          <a:off x="6654252" y="1930671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1E5C1-1184-40FA-A514-C11417275B8F}">
      <dsp:nvSpPr>
        <dsp:cNvPr id="0" name=""/>
        <dsp:cNvSpPr/>
      </dsp:nvSpPr>
      <dsp:spPr>
        <a:xfrm>
          <a:off x="5566836" y="786204"/>
          <a:ext cx="1133135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1133135" y="244997"/>
              </a:lnTo>
              <a:lnTo>
                <a:pt x="1133135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F5BB40-3E75-4D18-947A-33DCD1E5E20D}">
      <dsp:nvSpPr>
        <dsp:cNvPr id="0" name=""/>
        <dsp:cNvSpPr/>
      </dsp:nvSpPr>
      <dsp:spPr>
        <a:xfrm>
          <a:off x="4433701" y="3075138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200F4-22BD-4194-9B86-3461B69842CE}">
      <dsp:nvSpPr>
        <dsp:cNvPr id="0" name=""/>
        <dsp:cNvSpPr/>
      </dsp:nvSpPr>
      <dsp:spPr>
        <a:xfrm>
          <a:off x="3678277" y="3075138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6E81D-C52D-4482-A25B-672B7267B490}">
      <dsp:nvSpPr>
        <dsp:cNvPr id="0" name=""/>
        <dsp:cNvSpPr/>
      </dsp:nvSpPr>
      <dsp:spPr>
        <a:xfrm>
          <a:off x="4387981" y="1930671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D1158-223F-43A7-B8BB-8838E61D8DE4}">
      <dsp:nvSpPr>
        <dsp:cNvPr id="0" name=""/>
        <dsp:cNvSpPr/>
      </dsp:nvSpPr>
      <dsp:spPr>
        <a:xfrm>
          <a:off x="4433701" y="786204"/>
          <a:ext cx="1133135" cy="359512"/>
        </a:xfrm>
        <a:custGeom>
          <a:avLst/>
          <a:gdLst/>
          <a:ahLst/>
          <a:cxnLst/>
          <a:rect l="0" t="0" r="0" b="0"/>
          <a:pathLst>
            <a:path>
              <a:moveTo>
                <a:pt x="1133135" y="0"/>
              </a:moveTo>
              <a:lnTo>
                <a:pt x="1133135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CD023-0F23-46A3-AE19-19FB6D0BA462}">
      <dsp:nvSpPr>
        <dsp:cNvPr id="0" name=""/>
        <dsp:cNvSpPr/>
      </dsp:nvSpPr>
      <dsp:spPr>
        <a:xfrm>
          <a:off x="4948763" y="12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8DFB59-BF95-423E-97F9-31435B4D7EC3}">
      <dsp:nvSpPr>
        <dsp:cNvPr id="0" name=""/>
        <dsp:cNvSpPr/>
      </dsp:nvSpPr>
      <dsp:spPr>
        <a:xfrm>
          <a:off x="5086112" y="1317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שליחות</a:t>
          </a:r>
        </a:p>
      </dsp:txBody>
      <dsp:txXfrm>
        <a:off x="5109102" y="154722"/>
        <a:ext cx="1190167" cy="738973"/>
      </dsp:txXfrm>
    </dsp:sp>
    <dsp:sp modelId="{40B79369-6AFB-403E-BC13-3B891199139B}">
      <dsp:nvSpPr>
        <dsp:cNvPr id="0" name=""/>
        <dsp:cNvSpPr/>
      </dsp:nvSpPr>
      <dsp:spPr>
        <a:xfrm>
          <a:off x="3815627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89FDE-2C0E-4682-B455-C72C0A85F305}">
      <dsp:nvSpPr>
        <dsp:cNvPr id="0" name=""/>
        <dsp:cNvSpPr/>
      </dsp:nvSpPr>
      <dsp:spPr>
        <a:xfrm>
          <a:off x="3952977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מדין יד</a:t>
          </a:r>
        </a:p>
      </dsp:txBody>
      <dsp:txXfrm>
        <a:off x="3975967" y="1299189"/>
        <a:ext cx="1190167" cy="738973"/>
      </dsp:txXfrm>
    </dsp:sp>
    <dsp:sp modelId="{C1DEE482-E089-4070-A519-7DDE047B4280}">
      <dsp:nvSpPr>
        <dsp:cNvPr id="0" name=""/>
        <dsp:cNvSpPr/>
      </dsp:nvSpPr>
      <dsp:spPr>
        <a:xfrm>
          <a:off x="3815627" y="2290184"/>
          <a:ext cx="1236147" cy="78495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0EE741-0DB8-4CF3-BC15-9BE361580176}">
      <dsp:nvSpPr>
        <dsp:cNvPr id="0" name=""/>
        <dsp:cNvSpPr/>
      </dsp:nvSpPr>
      <dsp:spPr>
        <a:xfrm>
          <a:off x="3952977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שליח עושה שליח?</a:t>
          </a:r>
          <a:r>
            <a:rPr lang="en-US" sz="1500" kern="1200" dirty="0"/>
            <a:t> </a:t>
          </a:r>
          <a:endParaRPr lang="he-IL" sz="1500" kern="1200" dirty="0"/>
        </a:p>
      </dsp:txBody>
      <dsp:txXfrm>
        <a:off x="3975967" y="2443656"/>
        <a:ext cx="1190167" cy="738973"/>
      </dsp:txXfrm>
    </dsp:sp>
    <dsp:sp modelId="{CEE17071-86C3-4307-9ABE-7E5025B7CD46}">
      <dsp:nvSpPr>
        <dsp:cNvPr id="0" name=""/>
        <dsp:cNvSpPr/>
      </dsp:nvSpPr>
      <dsp:spPr>
        <a:xfrm>
          <a:off x="3060203" y="3434651"/>
          <a:ext cx="1236147" cy="78495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6742EF-957B-4C5A-9DD4-A5586C82514A}">
      <dsp:nvSpPr>
        <dsp:cNvPr id="0" name=""/>
        <dsp:cNvSpPr/>
      </dsp:nvSpPr>
      <dsp:spPr>
        <a:xfrm>
          <a:off x="3197553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איך? </a:t>
          </a:r>
        </a:p>
      </dsp:txBody>
      <dsp:txXfrm>
        <a:off x="3220543" y="3588123"/>
        <a:ext cx="1190167" cy="738973"/>
      </dsp:txXfrm>
    </dsp:sp>
    <dsp:sp modelId="{038A688A-168C-428D-920A-BF13C25EF5DE}">
      <dsp:nvSpPr>
        <dsp:cNvPr id="0" name=""/>
        <dsp:cNvSpPr/>
      </dsp:nvSpPr>
      <dsp:spPr>
        <a:xfrm>
          <a:off x="4571051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EF80EE-737F-4A13-A0A8-D9DDF561BB40}">
      <dsp:nvSpPr>
        <dsp:cNvPr id="0" name=""/>
        <dsp:cNvSpPr/>
      </dsp:nvSpPr>
      <dsp:spPr>
        <a:xfrm>
          <a:off x="4708400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דווקא במקרים  שיש צורך, כמו חולי</a:t>
          </a:r>
        </a:p>
      </dsp:txBody>
      <dsp:txXfrm>
        <a:off x="4731390" y="3588123"/>
        <a:ext cx="1190167" cy="738973"/>
      </dsp:txXfrm>
    </dsp:sp>
    <dsp:sp modelId="{D7650904-C08B-49CE-AA96-FB6AD3C29925}">
      <dsp:nvSpPr>
        <dsp:cNvPr id="0" name=""/>
        <dsp:cNvSpPr/>
      </dsp:nvSpPr>
      <dsp:spPr>
        <a:xfrm>
          <a:off x="6081898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B46847-9018-4CC0-BB11-2E7AA4F616C8}">
      <dsp:nvSpPr>
        <dsp:cNvPr id="0" name=""/>
        <dsp:cNvSpPr/>
      </dsp:nvSpPr>
      <dsp:spPr>
        <a:xfrm>
          <a:off x="6219248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מדין נתינת רשות</a:t>
          </a:r>
        </a:p>
      </dsp:txBody>
      <dsp:txXfrm>
        <a:off x="6242238" y="1299189"/>
        <a:ext cx="1190167" cy="738973"/>
      </dsp:txXfrm>
    </dsp:sp>
    <dsp:sp modelId="{EE9B9B6D-76B5-4832-BA5B-D9C2F96BB6F3}">
      <dsp:nvSpPr>
        <dsp:cNvPr id="0" name=""/>
        <dsp:cNvSpPr/>
      </dsp:nvSpPr>
      <dsp:spPr>
        <a:xfrm>
          <a:off x="6081898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C1EEB-D909-4693-8533-DFDA689427B7}">
      <dsp:nvSpPr>
        <dsp:cNvPr id="0" name=""/>
        <dsp:cNvSpPr/>
      </dsp:nvSpPr>
      <dsp:spPr>
        <a:xfrm>
          <a:off x="6219248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השליח בעל דבר, ויכול לעשות שליח</a:t>
          </a:r>
        </a:p>
      </dsp:txBody>
      <dsp:txXfrm>
        <a:off x="6242238" y="2443656"/>
        <a:ext cx="1190167" cy="738973"/>
      </dsp:txXfrm>
    </dsp:sp>
    <dsp:sp modelId="{B7D4FCFA-1E35-42CC-92CD-333F53B00237}">
      <dsp:nvSpPr>
        <dsp:cNvPr id="0" name=""/>
        <dsp:cNvSpPr/>
      </dsp:nvSpPr>
      <dsp:spPr>
        <a:xfrm>
          <a:off x="6081898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052F06-163F-4588-B4CF-7B82F0AF5602}">
      <dsp:nvSpPr>
        <dsp:cNvPr id="0" name=""/>
        <dsp:cNvSpPr/>
      </dsp:nvSpPr>
      <dsp:spPr>
        <a:xfrm>
          <a:off x="6219248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 err="1"/>
            <a:t>ריב"ש</a:t>
          </a:r>
          <a:endParaRPr lang="he-IL" sz="1500" kern="1200" dirty="0"/>
        </a:p>
      </dsp:txBody>
      <dsp:txXfrm>
        <a:off x="6242238" y="3588123"/>
        <a:ext cx="1190167" cy="7389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153AE-4823-4C21-9C55-935689CC01E7}">
      <dsp:nvSpPr>
        <dsp:cNvPr id="0" name=""/>
        <dsp:cNvSpPr/>
      </dsp:nvSpPr>
      <dsp:spPr>
        <a:xfrm>
          <a:off x="8071008" y="3999075"/>
          <a:ext cx="91440" cy="467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75280-B2E8-4890-946F-BC2C28893A51}">
      <dsp:nvSpPr>
        <dsp:cNvPr id="0" name=""/>
        <dsp:cNvSpPr/>
      </dsp:nvSpPr>
      <dsp:spPr>
        <a:xfrm>
          <a:off x="7133971" y="2510199"/>
          <a:ext cx="982756" cy="467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725"/>
              </a:lnTo>
              <a:lnTo>
                <a:pt x="982756" y="318725"/>
              </a:lnTo>
              <a:lnTo>
                <a:pt x="982756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A1327-ADF7-4897-9CAC-D0D9CB5B1A82}">
      <dsp:nvSpPr>
        <dsp:cNvPr id="0" name=""/>
        <dsp:cNvSpPr/>
      </dsp:nvSpPr>
      <dsp:spPr>
        <a:xfrm>
          <a:off x="6105495" y="3999075"/>
          <a:ext cx="91440" cy="467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869FA-AD54-4FDE-A458-B38B1FB484CE}">
      <dsp:nvSpPr>
        <dsp:cNvPr id="0" name=""/>
        <dsp:cNvSpPr/>
      </dsp:nvSpPr>
      <dsp:spPr>
        <a:xfrm>
          <a:off x="6151215" y="2510199"/>
          <a:ext cx="982756" cy="467702"/>
        </a:xfrm>
        <a:custGeom>
          <a:avLst/>
          <a:gdLst/>
          <a:ahLst/>
          <a:cxnLst/>
          <a:rect l="0" t="0" r="0" b="0"/>
          <a:pathLst>
            <a:path>
              <a:moveTo>
                <a:pt x="982756" y="0"/>
              </a:moveTo>
              <a:lnTo>
                <a:pt x="982756" y="318725"/>
              </a:lnTo>
              <a:lnTo>
                <a:pt x="0" y="318725"/>
              </a:lnTo>
              <a:lnTo>
                <a:pt x="0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0A0EC-3DE5-4FA8-8F24-AD26941C4C2D}">
      <dsp:nvSpPr>
        <dsp:cNvPr id="0" name=""/>
        <dsp:cNvSpPr/>
      </dsp:nvSpPr>
      <dsp:spPr>
        <a:xfrm>
          <a:off x="5168458" y="1021322"/>
          <a:ext cx="1965513" cy="467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725"/>
              </a:lnTo>
              <a:lnTo>
                <a:pt x="1965513" y="318725"/>
              </a:lnTo>
              <a:lnTo>
                <a:pt x="1965513" y="4677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39A943-C233-44CF-BB72-57DF9E767478}">
      <dsp:nvSpPr>
        <dsp:cNvPr id="0" name=""/>
        <dsp:cNvSpPr/>
      </dsp:nvSpPr>
      <dsp:spPr>
        <a:xfrm>
          <a:off x="4139981" y="3999075"/>
          <a:ext cx="91440" cy="467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FC2D2-A73D-4E20-9B81-19CE3E815D22}">
      <dsp:nvSpPr>
        <dsp:cNvPr id="0" name=""/>
        <dsp:cNvSpPr/>
      </dsp:nvSpPr>
      <dsp:spPr>
        <a:xfrm>
          <a:off x="3202944" y="2510199"/>
          <a:ext cx="982756" cy="467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725"/>
              </a:lnTo>
              <a:lnTo>
                <a:pt x="982756" y="318725"/>
              </a:lnTo>
              <a:lnTo>
                <a:pt x="982756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CA41FF-0B65-475E-A535-68CB4EA51713}">
      <dsp:nvSpPr>
        <dsp:cNvPr id="0" name=""/>
        <dsp:cNvSpPr/>
      </dsp:nvSpPr>
      <dsp:spPr>
        <a:xfrm>
          <a:off x="2174468" y="3999075"/>
          <a:ext cx="91440" cy="467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CAD25-E049-4582-B33C-DBF3B12001A6}">
      <dsp:nvSpPr>
        <dsp:cNvPr id="0" name=""/>
        <dsp:cNvSpPr/>
      </dsp:nvSpPr>
      <dsp:spPr>
        <a:xfrm>
          <a:off x="2220188" y="2510199"/>
          <a:ext cx="982756" cy="467702"/>
        </a:xfrm>
        <a:custGeom>
          <a:avLst/>
          <a:gdLst/>
          <a:ahLst/>
          <a:cxnLst/>
          <a:rect l="0" t="0" r="0" b="0"/>
          <a:pathLst>
            <a:path>
              <a:moveTo>
                <a:pt x="982756" y="0"/>
              </a:moveTo>
              <a:lnTo>
                <a:pt x="982756" y="318725"/>
              </a:lnTo>
              <a:lnTo>
                <a:pt x="0" y="318725"/>
              </a:lnTo>
              <a:lnTo>
                <a:pt x="0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0326B-E989-4B90-9AD4-93CE0131D5F7}">
      <dsp:nvSpPr>
        <dsp:cNvPr id="0" name=""/>
        <dsp:cNvSpPr/>
      </dsp:nvSpPr>
      <dsp:spPr>
        <a:xfrm>
          <a:off x="3202944" y="1021322"/>
          <a:ext cx="1965513" cy="467702"/>
        </a:xfrm>
        <a:custGeom>
          <a:avLst/>
          <a:gdLst/>
          <a:ahLst/>
          <a:cxnLst/>
          <a:rect l="0" t="0" r="0" b="0"/>
          <a:pathLst>
            <a:path>
              <a:moveTo>
                <a:pt x="1965513" y="0"/>
              </a:moveTo>
              <a:lnTo>
                <a:pt x="1965513" y="318725"/>
              </a:lnTo>
              <a:lnTo>
                <a:pt x="0" y="318725"/>
              </a:lnTo>
              <a:lnTo>
                <a:pt x="0" y="4677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D69568-E864-4D0A-B108-54EA5EAF813B}">
      <dsp:nvSpPr>
        <dsp:cNvPr id="0" name=""/>
        <dsp:cNvSpPr/>
      </dsp:nvSpPr>
      <dsp:spPr>
        <a:xfrm>
          <a:off x="4364384" y="149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F78FEA-3AB4-4134-BF2A-24BF3D0076AD}">
      <dsp:nvSpPr>
        <dsp:cNvPr id="0" name=""/>
        <dsp:cNvSpPr/>
      </dsp:nvSpPr>
      <dsp:spPr>
        <a:xfrm>
          <a:off x="4543067" y="169897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שליח 1</a:t>
          </a:r>
          <a:br>
            <a:rPr lang="en-US" sz="1500" kern="1200" dirty="0"/>
          </a:br>
          <a:r>
            <a:rPr lang="en-US" sz="1500" kern="1200" dirty="0"/>
            <a:t>Reclaiming the mission</a:t>
          </a:r>
          <a:endParaRPr lang="he-IL" sz="1500" kern="1200" dirty="0"/>
        </a:p>
      </dsp:txBody>
      <dsp:txXfrm>
        <a:off x="4572976" y="199806"/>
        <a:ext cx="1548329" cy="961355"/>
      </dsp:txXfrm>
    </dsp:sp>
    <dsp:sp modelId="{2D1260D1-5E05-40B6-A008-FEBDC3C13675}">
      <dsp:nvSpPr>
        <dsp:cNvPr id="0" name=""/>
        <dsp:cNvSpPr/>
      </dsp:nvSpPr>
      <dsp:spPr>
        <a:xfrm>
          <a:off x="2398871" y="1489025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14C2B-A3CE-4E1F-B2FD-6FBF285E0F93}">
      <dsp:nvSpPr>
        <dsp:cNvPr id="0" name=""/>
        <dsp:cNvSpPr/>
      </dsp:nvSpPr>
      <dsp:spPr>
        <a:xfrm>
          <a:off x="2577554" y="1658774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He never gave it up</a:t>
          </a:r>
          <a:endParaRPr lang="he-IL" sz="1500" kern="1200" dirty="0"/>
        </a:p>
      </dsp:txBody>
      <dsp:txXfrm>
        <a:off x="2607463" y="1688683"/>
        <a:ext cx="1548329" cy="961355"/>
      </dsp:txXfrm>
    </dsp:sp>
    <dsp:sp modelId="{E9062629-6DEF-4D18-BED7-B842A2DFFBCD}">
      <dsp:nvSpPr>
        <dsp:cNvPr id="0" name=""/>
        <dsp:cNvSpPr/>
      </dsp:nvSpPr>
      <dsp:spPr>
        <a:xfrm>
          <a:off x="1416114" y="2977901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740BF-B4E1-4E44-A246-6779267FCFAC}">
      <dsp:nvSpPr>
        <dsp:cNvPr id="0" name=""/>
        <dsp:cNvSpPr/>
      </dsp:nvSpPr>
      <dsp:spPr>
        <a:xfrm>
          <a:off x="1594797" y="3147650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השליח 2 רק דרך לקיום שליחותו של 1</a:t>
          </a:r>
        </a:p>
      </dsp:txBody>
      <dsp:txXfrm>
        <a:off x="1624706" y="3177559"/>
        <a:ext cx="1548329" cy="961355"/>
      </dsp:txXfrm>
    </dsp:sp>
    <dsp:sp modelId="{B6A1F3CF-F08A-4E70-ACED-96B594E97751}">
      <dsp:nvSpPr>
        <dsp:cNvPr id="0" name=""/>
        <dsp:cNvSpPr/>
      </dsp:nvSpPr>
      <dsp:spPr>
        <a:xfrm>
          <a:off x="1416114" y="4466778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6AB27-ED93-4261-A48C-FE6F2C776027}">
      <dsp:nvSpPr>
        <dsp:cNvPr id="0" name=""/>
        <dsp:cNvSpPr/>
      </dsp:nvSpPr>
      <dsp:spPr>
        <a:xfrm>
          <a:off x="1594797" y="4636527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רמ"ה- והוא עדיין השליח</a:t>
          </a:r>
        </a:p>
      </dsp:txBody>
      <dsp:txXfrm>
        <a:off x="1624706" y="4666436"/>
        <a:ext cx="1548329" cy="961355"/>
      </dsp:txXfrm>
    </dsp:sp>
    <dsp:sp modelId="{E98A5B5B-0BEC-4E6F-8241-B9677D56AD58}">
      <dsp:nvSpPr>
        <dsp:cNvPr id="0" name=""/>
        <dsp:cNvSpPr/>
      </dsp:nvSpPr>
      <dsp:spPr>
        <a:xfrm>
          <a:off x="3381628" y="2977901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DC8BD-186D-4540-B334-BF942A56BD32}">
      <dsp:nvSpPr>
        <dsp:cNvPr id="0" name=""/>
        <dsp:cNvSpPr/>
      </dsp:nvSpPr>
      <dsp:spPr>
        <a:xfrm>
          <a:off x="3560311" y="3147650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השליח 1 הפך לבעל, ושליח 2 הוא השליח שלו</a:t>
          </a:r>
        </a:p>
      </dsp:txBody>
      <dsp:txXfrm>
        <a:off x="3590220" y="3177559"/>
        <a:ext cx="1548329" cy="961355"/>
      </dsp:txXfrm>
    </dsp:sp>
    <dsp:sp modelId="{356C0529-337F-4AC8-94B3-3B9E5612754A}">
      <dsp:nvSpPr>
        <dsp:cNvPr id="0" name=""/>
        <dsp:cNvSpPr/>
      </dsp:nvSpPr>
      <dsp:spPr>
        <a:xfrm>
          <a:off x="3381628" y="4466778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95950-4EEE-4D18-93A4-A6E5A211203B}">
      <dsp:nvSpPr>
        <dsp:cNvPr id="0" name=""/>
        <dsp:cNvSpPr/>
      </dsp:nvSpPr>
      <dsp:spPr>
        <a:xfrm>
          <a:off x="3560311" y="4636527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ט"ז – שליח 1 עכשיו הבעלים</a:t>
          </a:r>
        </a:p>
      </dsp:txBody>
      <dsp:txXfrm>
        <a:off x="3590220" y="4666436"/>
        <a:ext cx="1548329" cy="961355"/>
      </dsp:txXfrm>
    </dsp:sp>
    <dsp:sp modelId="{8D718791-5FE6-4FFD-B080-CF6739FEB123}">
      <dsp:nvSpPr>
        <dsp:cNvPr id="0" name=""/>
        <dsp:cNvSpPr/>
      </dsp:nvSpPr>
      <dsp:spPr>
        <a:xfrm>
          <a:off x="6329898" y="1489025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0C2C6E-0DCB-4733-A717-A56FBC572767}">
      <dsp:nvSpPr>
        <dsp:cNvPr id="0" name=""/>
        <dsp:cNvSpPr/>
      </dsp:nvSpPr>
      <dsp:spPr>
        <a:xfrm>
          <a:off x="6508581" y="1658774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השליח 2 הוא השליח ושליח 1 כמי שאינו</a:t>
          </a:r>
        </a:p>
      </dsp:txBody>
      <dsp:txXfrm>
        <a:off x="6538490" y="1688683"/>
        <a:ext cx="1548329" cy="961355"/>
      </dsp:txXfrm>
    </dsp:sp>
    <dsp:sp modelId="{E9C2D37C-1DE8-42CB-A4DB-C1F5C44E162E}">
      <dsp:nvSpPr>
        <dsp:cNvPr id="0" name=""/>
        <dsp:cNvSpPr/>
      </dsp:nvSpPr>
      <dsp:spPr>
        <a:xfrm>
          <a:off x="5347141" y="2977901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9CF91-A816-4EC2-A5D6-432253300DC5}">
      <dsp:nvSpPr>
        <dsp:cNvPr id="0" name=""/>
        <dsp:cNvSpPr/>
      </dsp:nvSpPr>
      <dsp:spPr>
        <a:xfrm>
          <a:off x="5525824" y="3147650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כאילו הבעלים מינו לשני, והראשון כמי שלא היה שליח לעולם</a:t>
          </a:r>
        </a:p>
      </dsp:txBody>
      <dsp:txXfrm>
        <a:off x="5555733" y="3177559"/>
        <a:ext cx="1548329" cy="961355"/>
      </dsp:txXfrm>
    </dsp:sp>
    <dsp:sp modelId="{22B7FAE6-6E4E-4180-B5F1-E058018F901A}">
      <dsp:nvSpPr>
        <dsp:cNvPr id="0" name=""/>
        <dsp:cNvSpPr/>
      </dsp:nvSpPr>
      <dsp:spPr>
        <a:xfrm>
          <a:off x="5347141" y="4466778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9D4005-7B16-4C0C-980E-E70A0D7B11F4}">
      <dsp:nvSpPr>
        <dsp:cNvPr id="0" name=""/>
        <dsp:cNvSpPr/>
      </dsp:nvSpPr>
      <dsp:spPr>
        <a:xfrm>
          <a:off x="5525824" y="4636527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יד המלך</a:t>
          </a:r>
        </a:p>
      </dsp:txBody>
      <dsp:txXfrm>
        <a:off x="5555733" y="4666436"/>
        <a:ext cx="1548329" cy="961355"/>
      </dsp:txXfrm>
    </dsp:sp>
    <dsp:sp modelId="{A153DE9A-2DDC-4ADF-9415-B020A8B6CB80}">
      <dsp:nvSpPr>
        <dsp:cNvPr id="0" name=""/>
        <dsp:cNvSpPr/>
      </dsp:nvSpPr>
      <dsp:spPr>
        <a:xfrm>
          <a:off x="7312655" y="2977901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5CFC98-4FB3-48EC-8050-31AFA2DB555A}">
      <dsp:nvSpPr>
        <dsp:cNvPr id="0" name=""/>
        <dsp:cNvSpPr/>
      </dsp:nvSpPr>
      <dsp:spPr>
        <a:xfrm>
          <a:off x="7491338" y="3147650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השליח השני העביר סמכותו לשני, ולכן השני הוא בעל דברים</a:t>
          </a:r>
        </a:p>
      </dsp:txBody>
      <dsp:txXfrm>
        <a:off x="7521247" y="3177559"/>
        <a:ext cx="1548329" cy="961355"/>
      </dsp:txXfrm>
    </dsp:sp>
    <dsp:sp modelId="{0E42ACB2-257D-46A4-A435-9FAA60EDCBDD}">
      <dsp:nvSpPr>
        <dsp:cNvPr id="0" name=""/>
        <dsp:cNvSpPr/>
      </dsp:nvSpPr>
      <dsp:spPr>
        <a:xfrm>
          <a:off x="7312655" y="4466778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5357F-1756-4ED6-8F34-C2DB46D31ADA}">
      <dsp:nvSpPr>
        <dsp:cNvPr id="0" name=""/>
        <dsp:cNvSpPr/>
      </dsp:nvSpPr>
      <dsp:spPr>
        <a:xfrm>
          <a:off x="7491338" y="4636527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500" kern="1200" dirty="0"/>
        </a:p>
      </dsp:txBody>
      <dsp:txXfrm>
        <a:off x="7521247" y="4666436"/>
        <a:ext cx="1548329" cy="96135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98D654-B074-4F55-AF62-312BB4E6C164}">
      <dsp:nvSpPr>
        <dsp:cNvPr id="0" name=""/>
        <dsp:cNvSpPr/>
      </dsp:nvSpPr>
      <dsp:spPr>
        <a:xfrm>
          <a:off x="6276540" y="1930671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1E5C1-1184-40FA-A514-C11417275B8F}">
      <dsp:nvSpPr>
        <dsp:cNvPr id="0" name=""/>
        <dsp:cNvSpPr/>
      </dsp:nvSpPr>
      <dsp:spPr>
        <a:xfrm>
          <a:off x="5566836" y="786204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BC424-68A1-4F47-AA1B-1C30AFD27CF7}">
      <dsp:nvSpPr>
        <dsp:cNvPr id="0" name=""/>
        <dsp:cNvSpPr/>
      </dsp:nvSpPr>
      <dsp:spPr>
        <a:xfrm>
          <a:off x="4811413" y="3075138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56EBF-77C2-4EF6-9A2A-F8B849DBFC14}">
      <dsp:nvSpPr>
        <dsp:cNvPr id="0" name=""/>
        <dsp:cNvSpPr/>
      </dsp:nvSpPr>
      <dsp:spPr>
        <a:xfrm>
          <a:off x="4055989" y="3075138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6E81D-C52D-4482-A25B-672B7267B490}">
      <dsp:nvSpPr>
        <dsp:cNvPr id="0" name=""/>
        <dsp:cNvSpPr/>
      </dsp:nvSpPr>
      <dsp:spPr>
        <a:xfrm>
          <a:off x="4765693" y="1930671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D1158-223F-43A7-B8BB-8838E61D8DE4}">
      <dsp:nvSpPr>
        <dsp:cNvPr id="0" name=""/>
        <dsp:cNvSpPr/>
      </dsp:nvSpPr>
      <dsp:spPr>
        <a:xfrm>
          <a:off x="4811413" y="786204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CD023-0F23-46A3-AE19-19FB6D0BA462}">
      <dsp:nvSpPr>
        <dsp:cNvPr id="0" name=""/>
        <dsp:cNvSpPr/>
      </dsp:nvSpPr>
      <dsp:spPr>
        <a:xfrm>
          <a:off x="4948763" y="12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8DFB59-BF95-423E-97F9-31435B4D7EC3}">
      <dsp:nvSpPr>
        <dsp:cNvPr id="0" name=""/>
        <dsp:cNvSpPr/>
      </dsp:nvSpPr>
      <dsp:spPr>
        <a:xfrm>
          <a:off x="5086112" y="1317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שליחות</a:t>
          </a:r>
        </a:p>
      </dsp:txBody>
      <dsp:txXfrm>
        <a:off x="5109102" y="154722"/>
        <a:ext cx="1190167" cy="738973"/>
      </dsp:txXfrm>
    </dsp:sp>
    <dsp:sp modelId="{40B79369-6AFB-403E-BC13-3B891199139B}">
      <dsp:nvSpPr>
        <dsp:cNvPr id="0" name=""/>
        <dsp:cNvSpPr/>
      </dsp:nvSpPr>
      <dsp:spPr>
        <a:xfrm>
          <a:off x="4193339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89FDE-2C0E-4682-B455-C72C0A85F305}">
      <dsp:nvSpPr>
        <dsp:cNvPr id="0" name=""/>
        <dsp:cNvSpPr/>
      </dsp:nvSpPr>
      <dsp:spPr>
        <a:xfrm>
          <a:off x="4330689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מדין יד</a:t>
          </a:r>
        </a:p>
      </dsp:txBody>
      <dsp:txXfrm>
        <a:off x="4353679" y="1299189"/>
        <a:ext cx="1190167" cy="738973"/>
      </dsp:txXfrm>
    </dsp:sp>
    <dsp:sp modelId="{C1DEE482-E089-4070-A519-7DDE047B4280}">
      <dsp:nvSpPr>
        <dsp:cNvPr id="0" name=""/>
        <dsp:cNvSpPr/>
      </dsp:nvSpPr>
      <dsp:spPr>
        <a:xfrm>
          <a:off x="4193339" y="2290184"/>
          <a:ext cx="1236147" cy="78495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0EE741-0DB8-4CF3-BC15-9BE361580176}">
      <dsp:nvSpPr>
        <dsp:cNvPr id="0" name=""/>
        <dsp:cNvSpPr/>
      </dsp:nvSpPr>
      <dsp:spPr>
        <a:xfrm>
          <a:off x="4330689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שליח עושה שליח?</a:t>
          </a:r>
          <a:r>
            <a:rPr lang="en-US" sz="1200" kern="1200" dirty="0"/>
            <a:t> </a:t>
          </a:r>
          <a:endParaRPr lang="he-IL" sz="1200" kern="1200" dirty="0"/>
        </a:p>
      </dsp:txBody>
      <dsp:txXfrm>
        <a:off x="4353679" y="2443656"/>
        <a:ext cx="1190167" cy="738973"/>
      </dsp:txXfrm>
    </dsp:sp>
    <dsp:sp modelId="{72C53C83-5560-44DA-AF25-550E3B506951}">
      <dsp:nvSpPr>
        <dsp:cNvPr id="0" name=""/>
        <dsp:cNvSpPr/>
      </dsp:nvSpPr>
      <dsp:spPr>
        <a:xfrm>
          <a:off x="3437915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994B4B-0AD4-48A4-941B-A337B3DC4939}">
      <dsp:nvSpPr>
        <dsp:cNvPr id="0" name=""/>
        <dsp:cNvSpPr/>
      </dsp:nvSpPr>
      <dsp:spPr>
        <a:xfrm>
          <a:off x="3575265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הבעלים הראשונים הם שבאמת מינו שליח 2 כשליח ישירות (יד המלך) </a:t>
          </a:r>
        </a:p>
      </dsp:txBody>
      <dsp:txXfrm>
        <a:off x="3598255" y="3588123"/>
        <a:ext cx="1190167" cy="738973"/>
      </dsp:txXfrm>
    </dsp:sp>
    <dsp:sp modelId="{DB29CCF3-C66E-4D0A-AE81-9AF267A552F3}">
      <dsp:nvSpPr>
        <dsp:cNvPr id="0" name=""/>
        <dsp:cNvSpPr/>
      </dsp:nvSpPr>
      <dsp:spPr>
        <a:xfrm>
          <a:off x="4948763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7E0A37-94E2-40A6-9937-CBABD47C715A}">
      <dsp:nvSpPr>
        <dsp:cNvPr id="0" name=""/>
        <dsp:cNvSpPr/>
      </dsp:nvSpPr>
      <dsp:spPr>
        <a:xfrm>
          <a:off x="5086112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ויש צורך לחולי וכדומה כדי ששליח יעשה שליח</a:t>
          </a:r>
        </a:p>
      </dsp:txBody>
      <dsp:txXfrm>
        <a:off x="5109102" y="3588123"/>
        <a:ext cx="1190167" cy="738973"/>
      </dsp:txXfrm>
    </dsp:sp>
    <dsp:sp modelId="{D7650904-C08B-49CE-AA96-FB6AD3C29925}">
      <dsp:nvSpPr>
        <dsp:cNvPr id="0" name=""/>
        <dsp:cNvSpPr/>
      </dsp:nvSpPr>
      <dsp:spPr>
        <a:xfrm>
          <a:off x="5704186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B46847-9018-4CC0-BB11-2E7AA4F616C8}">
      <dsp:nvSpPr>
        <dsp:cNvPr id="0" name=""/>
        <dsp:cNvSpPr/>
      </dsp:nvSpPr>
      <dsp:spPr>
        <a:xfrm>
          <a:off x="5841536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מדין נתינת רשות</a:t>
          </a:r>
        </a:p>
      </dsp:txBody>
      <dsp:txXfrm>
        <a:off x="5864526" y="1299189"/>
        <a:ext cx="1190167" cy="738973"/>
      </dsp:txXfrm>
    </dsp:sp>
    <dsp:sp modelId="{EE9B9B6D-76B5-4832-BA5B-D9C2F96BB6F3}">
      <dsp:nvSpPr>
        <dsp:cNvPr id="0" name=""/>
        <dsp:cNvSpPr/>
      </dsp:nvSpPr>
      <dsp:spPr>
        <a:xfrm>
          <a:off x="5704186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C1EEB-D909-4693-8533-DFDA689427B7}">
      <dsp:nvSpPr>
        <dsp:cNvPr id="0" name=""/>
        <dsp:cNvSpPr/>
      </dsp:nvSpPr>
      <dsp:spPr>
        <a:xfrm>
          <a:off x="5841536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השליח בעל דבר, ויכול לעשות שליח</a:t>
          </a:r>
        </a:p>
      </dsp:txBody>
      <dsp:txXfrm>
        <a:off x="5864526" y="2443656"/>
        <a:ext cx="1190167" cy="738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D29F6-9A8B-442D-95C1-7FA8E1108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E46959-9FC7-4D41-86C8-55B2A0E1F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BA8A2-B835-4982-B5C5-A2E5C978C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4E02-CDB3-418F-86E8-A60DE908C27D}" type="datetimeFigureOut">
              <a:rPr lang="he-IL" smtClean="0"/>
              <a:t>י"ט/סיון/תשפ"א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9A552-B0C1-4802-B793-91B1B16AB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DEF5F-FD55-40E6-AF08-815E0E88B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B5B7-123A-4C1A-8F7E-E662DBE9E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313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AC696-58D7-4105-8A0B-1E4F0661E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906562-484C-43A1-9600-F1351216E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B0ED5-727D-4C0D-B85C-4F1B8F9DF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4E02-CDB3-418F-86E8-A60DE908C27D}" type="datetimeFigureOut">
              <a:rPr lang="he-IL" smtClean="0"/>
              <a:t>י"ט/סיון/תשפ"א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164B3-AA61-4960-9AC7-24014ABE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74E2D-EFBF-4A3E-AD23-E18F2E1B8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B5B7-123A-4C1A-8F7E-E662DBE9E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996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81ECA1-DFBD-4C38-9EBD-4CD768C79C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16AC3B-C3E2-4C27-8F4B-E3F440B42A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888D3-8ABE-4E81-981D-AEEAE1C30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4E02-CDB3-418F-86E8-A60DE908C27D}" type="datetimeFigureOut">
              <a:rPr lang="he-IL" smtClean="0"/>
              <a:t>י"ט/סיון/תשפ"א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C7AD5-3CCD-43D4-AB13-CC0F9C1B7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CB908-8E01-4683-8F4F-C4A625808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B5B7-123A-4C1A-8F7E-E662DBE9E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470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88DDF-0324-40A8-9728-A422A0164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F7300-5EF9-4482-8808-4615C050E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EDB51-D383-41AB-ADB6-10F7833D8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4E02-CDB3-418F-86E8-A60DE908C27D}" type="datetimeFigureOut">
              <a:rPr lang="he-IL" smtClean="0"/>
              <a:t>י"ט/סיון/תשפ"א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BC1BE-C228-48A4-91F8-23170AC1D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EF62E-0D97-40FC-8189-D966CD626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B5B7-123A-4C1A-8F7E-E662DBE9E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62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8A392-F963-4F63-B58B-7ACEA93DE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37B12-5D15-4F4E-B2A0-F701CD36F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8A57E-E074-40D9-AE7A-E140B153C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4E02-CDB3-418F-86E8-A60DE908C27D}" type="datetimeFigureOut">
              <a:rPr lang="he-IL" smtClean="0"/>
              <a:t>י"ט/סיון/תשפ"א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AA9E8-283A-4685-B67B-14C0ED6F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6DA05-EB83-4F2F-92E0-124F7BD8F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B5B7-123A-4C1A-8F7E-E662DBE9E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264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EB687-BBB8-4FFC-AC2A-5079A1D2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86D50-8F60-4373-B369-E19E00BB9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8336C5-862C-4ED4-8A94-40F93073B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13E0E-33FA-4AFD-9CAE-5DED15D9E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4E02-CDB3-418F-86E8-A60DE908C27D}" type="datetimeFigureOut">
              <a:rPr lang="he-IL" smtClean="0"/>
              <a:t>י"ט/סיון/תשפ"א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C4C9E-A620-42FF-AE45-FE611844F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76885-7AFD-4078-A850-7EE1833EB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B5B7-123A-4C1A-8F7E-E662DBE9E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353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FADC6-D248-44DE-BE9A-18236D2BF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08AF0-AB7B-4D8E-931A-FFCE45BCE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24124-8438-4FD3-A228-D1316F7E0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B48B60-9243-4669-881A-221928073C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588670-395A-4CAC-B5E0-0392EE1062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FFF3B-C92D-413F-AEC2-97F0FF1B7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4E02-CDB3-418F-86E8-A60DE908C27D}" type="datetimeFigureOut">
              <a:rPr lang="he-IL" smtClean="0"/>
              <a:t>י"ט/סיון/תשפ"א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E1B7E1-7620-4534-9F2F-E4F6D8395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185569-826C-48A0-806C-3C2A02BC4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B5B7-123A-4C1A-8F7E-E662DBE9E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339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19BA8-6C68-44CD-9BA7-213C53D40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F3C3B5-2B36-45E5-98EE-45B23B98F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4E02-CDB3-418F-86E8-A60DE908C27D}" type="datetimeFigureOut">
              <a:rPr lang="he-IL" smtClean="0"/>
              <a:t>י"ט/סיון/תשפ"א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5926B-773A-4C27-B605-763A317A8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17BF8-93CD-4375-9C5E-7999D511E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B5B7-123A-4C1A-8F7E-E662DBE9E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08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D4F5A9-51B1-46E4-8937-99F393C78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4E02-CDB3-418F-86E8-A60DE908C27D}" type="datetimeFigureOut">
              <a:rPr lang="he-IL" smtClean="0"/>
              <a:t>י"ט/סיון/תשפ"א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DD2581-1ACF-4FFD-A44E-0A084B417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53586-75BE-46E9-AC0A-8AE2E242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B5B7-123A-4C1A-8F7E-E662DBE9E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089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5EEF8-8AF6-4C42-98B1-65D30E98D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6B97C-4A65-4A04-821A-EE4A73220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E3880A-49EC-4D00-8949-A54FAEC08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0A23C-D82D-46C5-805D-43A63865A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4E02-CDB3-418F-86E8-A60DE908C27D}" type="datetimeFigureOut">
              <a:rPr lang="he-IL" smtClean="0"/>
              <a:t>י"ט/סיון/תשפ"א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AE4A3-BD21-4398-A23C-5CF36E408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E0D8D-5AF3-4093-A333-BC426BDBF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B5B7-123A-4C1A-8F7E-E662DBE9E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521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997E6-7C7A-4C89-B058-DA9C69DC6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D5FAE1-D25C-4E7E-854E-499DF91DA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B4CC20-5701-4FD6-8C17-B3BDA0137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32A47-5ADB-44A5-9792-6AD6576ED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4E02-CDB3-418F-86E8-A60DE908C27D}" type="datetimeFigureOut">
              <a:rPr lang="he-IL" smtClean="0"/>
              <a:t>י"ט/סיון/תשפ"א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EFE0B-1E30-4215-A0E9-4335546AB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0E00B-542E-4ECC-98BB-6B62BF8B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B5B7-123A-4C1A-8F7E-E662DBE9E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401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E3F279-54E8-4B74-BE39-9C66DDCA9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8884A-DBEA-4763-9F30-0308195E0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A46E1-C443-4F4B-A0E6-D5B430DCE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A4E02-CDB3-418F-86E8-A60DE908C27D}" type="datetimeFigureOut">
              <a:rPr lang="he-IL" smtClean="0"/>
              <a:t>י"ט/סיון/תשפ"א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E00F1-10B1-4883-A17A-90DFEA45C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FA456-F575-42FC-B572-05BB606F9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0B5B7-123A-4C1A-8F7E-E662DBE9E9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384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169E6-2BC8-48DB-98FC-1EDEC8968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ביצוע שליחות בזמן שהמשלח אינו בר דעת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7F1CD-EDC6-47D0-83D3-759BBD9C5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רמב"ם הלכות גירושין פרק ב הלכה טו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כשהוא בריא כתבו גט ותנו לאשתי ואחר כך נבעת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ממתינין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עד שיבריא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וכותבין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ונותנין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לה, ואין צריך לחזור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ולהמלך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 אחר שהבריא,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ואם כתבו ונתנו קודם שיבריא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הרי זה פסול {מדרבנן}. </a:t>
            </a:r>
            <a:endParaRPr lang="he-IL" sz="2200" b="0" dirty="0">
              <a:effectLst/>
            </a:endParaRPr>
          </a:p>
          <a:p>
            <a:pPr lvl="1" algn="r" rtl="1" fontAlgn="base">
              <a:spcBef>
                <a:spcPts val="0"/>
              </a:spcBef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לדעת הרמב"ם הגט שנתן השליח בזמן שהבעל חולה ואינו בר דעת כשר מדאורייתא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sz="2200" b="0" dirty="0">
                <a:effectLst/>
              </a:rPr>
            </a:b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טור אבן העזר הלכות גיטין סימן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קכא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היה בריא בשעה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שצוה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לכותבו ואח"כ אחזו החולי אין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כותבין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אותו בעודו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בחליו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ואם כתבו ונתנוהו </a:t>
            </a:r>
            <a:r>
              <a:rPr lang="he-IL" sz="22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בחליו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אינו כלום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שנא מת מתוך החולי לא שנא נתרפא </a:t>
            </a:r>
            <a:endParaRPr lang="he-IL" sz="2200" b="0" dirty="0">
              <a:effectLst/>
            </a:endParaRPr>
          </a:p>
          <a:p>
            <a:pPr lvl="1" algn="r" rtl="1" fontAlgn="base">
              <a:spcBef>
                <a:spcPts val="0"/>
              </a:spcBef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לדעת הטור פסול מדאורייתא</a:t>
            </a:r>
          </a:p>
          <a:p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4221490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9DAE8-D727-4583-B817-66F34493E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שליח עושה שליח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9FE172-6708-4A02-BCAD-CBC0CEA0A2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0887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6875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98C94-87A5-4B9C-8996-65CCE4A93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C3D7B-FCC8-4E63-81DC-EE37DFE2D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חידושי הרמב"ן מסכת גיטין דף </a:t>
            </a:r>
            <a:r>
              <a:rPr lang="he-IL" dirty="0" err="1"/>
              <a:t>כט</a:t>
            </a:r>
            <a:r>
              <a:rPr lang="he-IL" dirty="0"/>
              <a:t> עמוד א </a:t>
            </a:r>
          </a:p>
          <a:p>
            <a:pPr marL="0" indent="0" algn="r" rtl="1">
              <a:buNone/>
            </a:pPr>
            <a:r>
              <a:rPr lang="he-IL" dirty="0"/>
              <a:t>ומשמע </a:t>
            </a:r>
            <a:r>
              <a:rPr lang="he-IL" b="1" dirty="0" err="1"/>
              <a:t>דכי</a:t>
            </a:r>
            <a:r>
              <a:rPr lang="he-IL" b="1" dirty="0"/>
              <a:t> </a:t>
            </a:r>
            <a:r>
              <a:rPr lang="he-IL" b="1" dirty="0" err="1"/>
              <a:t>אמרינן</a:t>
            </a:r>
            <a:r>
              <a:rPr lang="he-IL" b="1" dirty="0"/>
              <a:t> חלה </a:t>
            </a:r>
            <a:r>
              <a:rPr lang="he-IL" b="1" dirty="0" err="1"/>
              <a:t>דוקא</a:t>
            </a:r>
            <a:r>
              <a:rPr lang="he-IL" b="1" dirty="0"/>
              <a:t> הני מילי בשליח ראשון שמא בעל רוצה לגרש על יד זה יותר מאחר, אבל שליח שני אף על פי שלא חלה עושה שלישי, </a:t>
            </a:r>
            <a:r>
              <a:rPr lang="he-IL" b="1" dirty="0" err="1"/>
              <a:t>דבעל</a:t>
            </a:r>
            <a:r>
              <a:rPr lang="he-IL" b="1" dirty="0"/>
              <a:t> לא </a:t>
            </a:r>
            <a:r>
              <a:rPr lang="he-IL" b="1" dirty="0" err="1"/>
              <a:t>קפיד</a:t>
            </a:r>
            <a:r>
              <a:rPr lang="he-IL" b="1" dirty="0"/>
              <a:t> ביה דלא ידע מנו </a:t>
            </a:r>
            <a:r>
              <a:rPr lang="he-IL" b="1" dirty="0" err="1"/>
              <a:t>ואיהו</a:t>
            </a:r>
            <a:r>
              <a:rPr lang="he-IL" b="1" dirty="0"/>
              <a:t> לא </a:t>
            </a:r>
            <a:r>
              <a:rPr lang="he-IL" b="1" dirty="0" err="1"/>
              <a:t>שוייה</a:t>
            </a:r>
            <a:r>
              <a:rPr lang="he-IL" b="1" dirty="0"/>
              <a:t> שליח</a:t>
            </a:r>
            <a:r>
              <a:rPr lang="he-IL" dirty="0"/>
              <a:t>, ושליח ראשון ודאי לא </a:t>
            </a:r>
            <a:r>
              <a:rPr lang="he-IL" dirty="0" err="1"/>
              <a:t>קפיד</a:t>
            </a:r>
            <a:r>
              <a:rPr lang="he-IL" dirty="0"/>
              <a:t>, וכי </a:t>
            </a:r>
            <a:r>
              <a:rPr lang="he-IL" dirty="0" err="1"/>
              <a:t>תימא</a:t>
            </a:r>
            <a:r>
              <a:rPr lang="he-IL" dirty="0"/>
              <a:t> בעל גופי' </a:t>
            </a:r>
            <a:r>
              <a:rPr lang="he-IL" dirty="0" err="1"/>
              <a:t>קפיד</a:t>
            </a:r>
            <a:r>
              <a:rPr lang="he-IL" dirty="0"/>
              <a:t> ולא בעי שידעו כולן בגירושין, זו אינה </a:t>
            </a:r>
            <a:r>
              <a:rPr lang="he-IL" dirty="0" err="1"/>
              <a:t>קפידא</a:t>
            </a:r>
            <a:r>
              <a:rPr lang="he-IL" dirty="0"/>
              <a:t> שאפילו נותן לה בחדרי חדרים עתיד הדבר </a:t>
            </a:r>
            <a:r>
              <a:rPr lang="he-IL" dirty="0" err="1"/>
              <a:t>ליוודע</a:t>
            </a:r>
            <a:r>
              <a:rPr lang="he-IL" dirty="0"/>
              <a:t> לכל, ועוד מה לי תרי מה לי </a:t>
            </a:r>
            <a:r>
              <a:rPr lang="he-IL" dirty="0" err="1"/>
              <a:t>תלתא</a:t>
            </a:r>
            <a:r>
              <a:rPr lang="he-IL" dirty="0"/>
              <a:t> אלא כיון שאינו שלוחו דאי אפשר לומר ע"י זה היה רוצה לגרש יותר מיד אחר אין כאן מקפיד, זהו דעתי בזה,</a:t>
            </a:r>
          </a:p>
          <a:p>
            <a:pPr marL="0" indent="0" algn="r" rtl="1">
              <a:buNone/>
            </a:pPr>
            <a:r>
              <a:rPr lang="he-IL" dirty="0"/>
              <a:t> אבל מאחר שכתבתיה חזרתי בי משום </a:t>
            </a:r>
            <a:r>
              <a:rPr lang="he-IL" b="1" dirty="0"/>
              <a:t>שמצאתי לרבנו הגדול ז"ל שכתב ש"מ </a:t>
            </a:r>
            <a:r>
              <a:rPr lang="he-IL" b="1" dirty="0" err="1"/>
              <a:t>דשליח</a:t>
            </a:r>
            <a:r>
              <a:rPr lang="he-IL" b="1" dirty="0"/>
              <a:t> שליח אם חלה עושה שליח </a:t>
            </a:r>
            <a:r>
              <a:rPr lang="he-IL" b="1" dirty="0" err="1"/>
              <a:t>אלמא</a:t>
            </a:r>
            <a:r>
              <a:rPr lang="he-IL" b="1" dirty="0"/>
              <a:t> חלה </a:t>
            </a:r>
            <a:r>
              <a:rPr lang="he-IL" b="1" dirty="0" err="1"/>
              <a:t>דוקא</a:t>
            </a:r>
            <a:r>
              <a:rPr lang="he-IL" b="1" dirty="0"/>
              <a:t>,</a:t>
            </a:r>
            <a:r>
              <a:rPr lang="he-IL" dirty="0"/>
              <a:t> ודבריו אמת.</a:t>
            </a:r>
          </a:p>
        </p:txBody>
      </p:sp>
    </p:spTree>
    <p:extLst>
      <p:ext uri="{BB962C8B-B14F-4D97-AF65-F5344CB8AC3E}">
        <p14:creationId xmlns:p14="http://schemas.microsoft.com/office/powerpoint/2010/main" val="2503906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9DAE8-D727-4583-B817-66F34493E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שליח עושה שליח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9FE172-6708-4A02-BCAD-CBC0CEA0A2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6751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8888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250A9-6632-44BA-A67F-2011A20EB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BCE8F-7231-4CF9-A159-C317BE653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שו"ת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הריב"ש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סימן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רכח</a:t>
            </a:r>
            <a:endParaRPr lang="he-IL" sz="20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{על דבר מינוי אנשים לסמכות על הקהל, האם הגוף המורשה לכך יכולים למנות שליח לברור אנשי הוועדה}</a:t>
            </a:r>
            <a:endParaRPr lang="he-IL" sz="2000" b="0" dirty="0">
              <a:effectLst/>
            </a:endParaRPr>
          </a:p>
          <a:p>
            <a:pPr marL="0" indent="0" algn="r" rtl="1">
              <a:buNone/>
            </a:pP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תשובה: נראה, שבכל התורה כלה שליח עושה שליח, אף על גב דלא פירש לו הבעל דבר,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במידי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דליכא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קפידא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מילי. דכיון דאית לן הכי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בגרושין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כדנפקא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לן בפ' האיש מקדש (מ"א): ושלחה, מלמד שהשליח עושה שליח, הכי נמי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במילי אחריני, משום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דילפינן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מגרושין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....אבל בתר דאית לן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דבכל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התורה כלה שלוחו של אדם כמותו, שפיר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ילפינן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מגרושין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שהשליח עושה שליח, ולא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פרכינן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דגלויי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מלתא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בעלמא הוא. ועוד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י"ל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בדרך אחרת,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ילפינן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(שם /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 מ"ב): שלוחו של אדם כמותו,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מדכתיב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בפסח: ושחטו אותו כל קהל עדת ישראל, </a:t>
            </a:r>
            <a:r>
              <a:rPr lang="he-IL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כמותו ממש </a:t>
            </a:r>
            <a:r>
              <a:rPr lang="he-IL" sz="20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ילפינן</a:t>
            </a:r>
            <a:r>
              <a:rPr lang="he-IL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שהרי קרא השליח בשם כל הקהל, </a:t>
            </a:r>
            <a:r>
              <a:rPr lang="he-IL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וא"כ השליח כבעלים לגמרי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ובגרושין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דלא קרא השליח בשם הבעל, אלא שריבה הכתוב מושלח שהבעל יכול לגרש ע"י שליח,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איצטריך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רבויא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אחרינא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לומר שהשליח עושה שליח.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והשתא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אצטריך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לרבויא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בגרושין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שהשליח השני יוכל לעשות שליח שלישי, ואף על פי שהדין כן, כדאיתא בפרק כל הגט (כ"ט:), </a:t>
            </a:r>
            <a:r>
              <a:rPr lang="he-IL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משום דכיון </a:t>
            </a:r>
            <a:r>
              <a:rPr lang="he-IL" sz="20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דשלוחו</a:t>
            </a:r>
            <a:r>
              <a:rPr lang="he-IL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 אדם כמותו לגמרי, </a:t>
            </a:r>
            <a:r>
              <a:rPr lang="he-IL" sz="20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כדנפקא</a:t>
            </a:r>
            <a:r>
              <a:rPr lang="he-IL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לן מפסח, הרי גם השליח הב' יהיה כמו השליח הראשון לגמרי, ויכול למנות גם הוא שליח ג' וכן לעולם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ומדגלי קרא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בגרושין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שהשליח עושה שליח, גם השליח השני עושה שליח ג',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בגרושין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כמו בפסח, ולא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פרכינן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מה לקדשים שכן רוב מעשיהם ע"י שליח, או: שכן ישנם במחשבה,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דגלויי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מילתא בעלמא הוא. 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וכיון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דנפיק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לן מפסח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וגרושין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שליחות בכל התורה כלה, </a:t>
            </a:r>
            <a:r>
              <a:rPr lang="he-IL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 לן שהוא כמותו לגמרי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והשליח ראשון עושה שליח שני, ושני שלישי, וכן לעולם,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במידי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דליכא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קפידא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אף על פי שלא פירשו הבעלים לשליח ראשון שיוכל למנות אחר תחתיו…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942637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F2114-55DA-4463-ADA6-083DA5F39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FDF85E0-0E41-4722-940D-F536D0A54ED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3806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F2114-55DA-4463-ADA6-083DA5F39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FDF85E0-0E41-4722-940D-F536D0A54E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3326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9397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B8FDF-2BCE-4788-91E0-8DAAD2606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יחס בין שליח 1 לבין שליח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D9F73-2323-4515-A9C2-C3566A09C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שולחן ערוך אבן העזר הלכות גיטין סימן קמא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סעיף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שליח שעשה שני, ושני שלישי, אם מת הבעל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נתבטלו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כלם. אבל אם הבעל קיים, אף על פי שמת השליח הראשון, לא נתבטל שליחות השאר, מאחר שהבעל קיים.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סעיף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אם מת שליח שני, יכול שליח ראשון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ליטלו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מיורשיו של שני, ויוליכנו או ישלחנו ביד אחר. 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br>
              <a:rPr lang="he-IL" sz="2200" dirty="0"/>
            </a:b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3839833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F15B8-66F7-4727-A1FA-B64C84307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65D45-E71B-4980-881A-1D7D13AD5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טור אבן העזר הלכות גיטין סימן קמא 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ואפי' מת השליח הראשון לא נתבטל השליחות כל זמן שהבעל קיים מת הבעל בטלו כולם כתב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הרמ"ה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שאם מת השליח השני לא נתבטל בכך שליחות של ראשון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ויכול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ליטלו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מיורשיו של ב' ויוליכנו לה או ישלחנו ביד אחר ולא נאמר בזה כבר עשה שליח שליחותו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כדאמרינן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גבי עדים שחתמו בשטר ונאבד השטר לפי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שלא נגמרה שליחות זה עד שיגיע גט לידה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3302483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207FD-DDDC-4D4B-A9BD-E14500478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818C4-7755-4D60-BC83-0EF2459AD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ט"ז אבן העזר סימן קמא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ס"ק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סעיף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לטלו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מיורשיו -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נראה הטעם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דשליח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ראשון נגד השני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כבעל נגד השליח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לפי זה אפילו השליח השני חי יכול הראשון לבטלו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וליקח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אצלו הגט דאם תאמר שנסתלק הראשון 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 לחזור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ליטלו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מיורשי שני ולגרש בו אלא ודאי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דהשליח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הראשון הוא ממש במקום הבעל שהרי כתב לו ידך כידי וכו' וכאן 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נתכוין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שליח כיון דמת השני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הגט בטל כאלו מת הבעל: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2120546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B57E1-37B3-44C6-AC95-157A3CE74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8075C-F5F3-4A76-90DB-BBF9062D0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פתחי תשובה אבן העזר סימן קמא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סעיף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אף על פי שמת השליח - כתב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המל"מ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פ"ו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מה"ג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נסתפקתי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אם שליח ראשון מבטל שליח שני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 אמרי' נהי דיש לו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כח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למנות שליח מ"מ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כולהו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מכח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קאתי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ואין לו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כח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לבטל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דומיא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דמת שליח ראשון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דמתגרשת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ע"י שני או דילמא שאני מת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מהיכא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דביטל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בפירוש ולא מצאתי גילוי לדין זה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...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ועיין בס'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יד המלך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פ"ו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מה"ג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שהזכיר שם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ספיקו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המל"מ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הנ"ל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ודעתו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דשליח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ראשון אין יכול לבטל שליח שני משום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דתיכף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כשבא הגט מיד השליח ראשון ליד שליח שני כלתה שליחותו והיה כלא היה כלל ואין לראשון עוד תורת שליח כלל דהוי כאילו הבעל בעצמו מינה שליח השני לשליח הגט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ואיגלאי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מלתא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למפרע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דהשליח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הראשון לא היה שום שליח כלל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הגע בעצמך אם השליח ראשון ביטל את השליח שני והבעל רוצה בקיומו דבר מי יקום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בודאי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 הבעל כיון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דהבעל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פירש בשעת מינוי השליחות שיהיה לו רשו' בין למנות ובין לבטל וכעת נמצא ששינה מדעת הבעל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וממילא אף אם גם הוא נתרצה אח"כ מ"מ כיון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דבשעת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מעשה אין בביטולו של השליח כלום והגט כבר הגיע מיד שליח שני ליד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שוב אינו מועיל הריצוי של הבעל אחר כך עכ"ד ע"ש. 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681059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836369-0512-4CA1-8195-8739E3ADCC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459545"/>
          <a:ext cx="10515600" cy="5717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0364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ADB03C-B0F9-4C29-80BE-2DB5C8EAB8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389088"/>
              </p:ext>
            </p:extLst>
          </p:nvPr>
        </p:nvGraphicFramePr>
        <p:xfrm>
          <a:off x="838200" y="519113"/>
          <a:ext cx="10515600" cy="56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1541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F2114-55DA-4463-ADA6-083DA5F39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FDF85E0-0E41-4722-940D-F536D0A54E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0565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404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BE6BD3-42B0-47DD-8AFE-770289BDBE1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576775"/>
          <a:ext cx="10515600" cy="5600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0024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31BE2-3416-4F44-99E0-2C2887050A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שליח עושה שליח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687301-DA8E-4055-B57C-23EAB8ADC6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3242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79C97-AEDD-432D-8C6C-A3754265E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D3B89-8A8B-4B1D-A303-C869C1A3B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א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שליחות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ושלח - מלמד שהוא עושה שליח, ושלחה - מלמד שהיא עושה שליח, ושלח ושלחה - 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מלמד שהשליח עושה שליח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sz="2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9333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9F8B4-CAA6-4CD1-ABB1-5968ABF61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שליח עושה שליח העושה שליח...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77A60-A8C1-43C3-A94F-5404025C9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גיטין דף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כט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ב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'. אמרו ליה רבנן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לאבימי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בריה דר' אבהו, בעי מיניה מרבי אבהו: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שליח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דשליח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משוי שליח או לא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אמר להו: הא 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תיבעי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לכו,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מדקתני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 השליח האחרון,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מכלל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דמשוי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שליח </a:t>
            </a:r>
            <a:endParaRPr lang="he-IL" sz="2200" b="1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 אמר רבה: שליח בארץ ישראל עושה כמה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שלוחין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{שאין צורך להעיד בפני נכתב ובפני נחתם}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אשי: אם מת ראשון - בטלו כולן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אמר מר בר רב אשי: הא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דאבא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דקטנותא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היא,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אילו מת בעל מידי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מששא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אית בהו?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כולהו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מכח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מאן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קאתו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מכח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דבעל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קאתו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איתיה לבעל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איתנהו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לכולהו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ליתיה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לבעל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ליתנהו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לכולהו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sz="2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0413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1DF44-F503-4166-ADE3-1E031B69D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0C639-45DC-4572-AEBB-A581176DA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גיטין 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כט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א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מתני'. המביא גט בא"י וחלה - הרי זה משלחו ביד אחר, ואם אמר לו טול לי הימנה חפץ פלוני - לא ישלחנו ביד אחר, שאין רצונו שיהא פקדונו ביד אחר.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b="0" dirty="0">
                <a:effectLst/>
              </a:rPr>
            </a:b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'. אמר רב כהנא: חלה תנן. פשיטא, חלה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מהו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ה"ה אף על גב דלא חלה, והאי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חלה - אורחא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דמילתא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קמ"ל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היכי דמי? 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דא"ל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הולך, אף על גב דלא חלה נמי! ואי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דא"ל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הולך, אפי' חלה נמי לא! ואי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רשב"ג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אפילו חלה נמי לא!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הולך גט זה לאשתי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ה"ז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משלחו ביד אחר, את הולך גט זה לאשתי - הרי זה לא ישלחנו ביד אחר,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רשב"ג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אומר: בין כך ובין כך אין השליח עושה שליח!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איבעית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אימא: הולך, והוא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דחלה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ואי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אימא: את הולך, וחלה שאני;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בעית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אימא: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רשב"ג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היא, וחלה שאני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תנן: המביא גט בא"י וחלה - הרי זה משלחו ביד אחר,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ורמינהו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אמר לשנים תנו גט לאשתי, או לשלשה כתבו גט ותנו לאשתי - הרי אלו יכתבו ויתנו; אינהו אין, אבל שליח לא!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אביי: התם טעמא מאי - משום בזיון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דבעל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הכא בעל 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קפיד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רבא אמר: משום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דמילי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נינהו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ומילי 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מימסרן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לשליח. מאי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בינייהו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איכא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בינייהו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שליח מתנה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ובפלוגתא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ושמואל, רב אמר: מתנה אינה כגט, ושמואל אמר מתנה הרי היא כגט. 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1091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A3BA8-C7C0-4FAF-9C51-AB67EF936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963" y="365125"/>
            <a:ext cx="10515600" cy="1325563"/>
          </a:xfrm>
        </p:spPr>
        <p:txBody>
          <a:bodyPr/>
          <a:lstStyle/>
          <a:p>
            <a:pPr algn="r" rtl="1"/>
            <a:r>
              <a:rPr lang="he-IL" dirty="0"/>
              <a:t>(אתם תנו גט לאשתי)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3DE1737-D449-414B-B491-DDAD40ED14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4268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4262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BABD7-46B5-49AE-B8D6-A0DEE7A88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216DD-9128-4FDE-930E-547D05255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dirty="0"/>
              <a:t>חידושי הרמב"ן מסכת גיטין דף </a:t>
            </a:r>
            <a:r>
              <a:rPr lang="he-IL" dirty="0" err="1"/>
              <a:t>כט</a:t>
            </a:r>
            <a:r>
              <a:rPr lang="he-IL" dirty="0"/>
              <a:t> עמוד א </a:t>
            </a:r>
          </a:p>
          <a:p>
            <a:pPr marL="0" indent="0" algn="r" rtl="1">
              <a:buNone/>
            </a:pPr>
            <a:r>
              <a:rPr lang="he-IL" dirty="0" err="1"/>
              <a:t>א"ר</a:t>
            </a:r>
            <a:r>
              <a:rPr lang="he-IL" dirty="0"/>
              <a:t> כהנא חלה תנן. פי' ואף על גב </a:t>
            </a:r>
            <a:r>
              <a:rPr lang="he-IL" dirty="0" err="1"/>
              <a:t>דכתיב</a:t>
            </a:r>
            <a:r>
              <a:rPr lang="he-IL" dirty="0"/>
              <a:t> ושלח ושלחה </a:t>
            </a:r>
            <a:r>
              <a:rPr lang="he-IL" dirty="0" err="1"/>
              <a:t>ודרשינן</a:t>
            </a:r>
            <a:r>
              <a:rPr lang="he-IL" dirty="0"/>
              <a:t> בפרק האיש מקדש (מ"א א') </a:t>
            </a:r>
            <a:r>
              <a:rPr lang="he-IL" b="1" dirty="0"/>
              <a:t>מלמד שהשליח עושה שליח, ובין חלה ובין לא חלה משמע</a:t>
            </a:r>
            <a:r>
              <a:rPr lang="he-IL" dirty="0"/>
              <a:t>, </a:t>
            </a:r>
            <a:r>
              <a:rPr lang="he-IL" dirty="0" err="1"/>
              <a:t>דמידי</a:t>
            </a:r>
            <a:r>
              <a:rPr lang="he-IL" dirty="0"/>
              <a:t> חלה כתיב, </a:t>
            </a:r>
            <a:r>
              <a:rPr lang="he-IL" b="1" dirty="0"/>
              <a:t>מיהו אמור רבנן </a:t>
            </a:r>
            <a:r>
              <a:rPr lang="he-IL" b="1" dirty="0" err="1"/>
              <a:t>דחלה</a:t>
            </a:r>
            <a:r>
              <a:rPr lang="he-IL" b="1" dirty="0"/>
              <a:t> בעינן משום </a:t>
            </a:r>
            <a:r>
              <a:rPr lang="he-IL" b="1" dirty="0" err="1"/>
              <a:t>דאיכא</a:t>
            </a:r>
            <a:r>
              <a:rPr lang="he-IL" b="1" dirty="0"/>
              <a:t> </a:t>
            </a:r>
            <a:r>
              <a:rPr lang="he-IL" b="1" dirty="0" err="1"/>
              <a:t>אינשי</a:t>
            </a:r>
            <a:r>
              <a:rPr lang="he-IL" b="1" dirty="0"/>
              <a:t> קפדני </a:t>
            </a:r>
            <a:r>
              <a:rPr lang="he-IL" b="1" dirty="0" err="1"/>
              <a:t>דקפדי</a:t>
            </a:r>
            <a:r>
              <a:rPr lang="he-IL" b="1" dirty="0"/>
              <a:t> ואי שמעי מבטלי </a:t>
            </a:r>
            <a:r>
              <a:rPr lang="he-IL" b="1" dirty="0" err="1"/>
              <a:t>שליחותייהו</a:t>
            </a:r>
            <a:r>
              <a:rPr lang="he-IL" dirty="0"/>
              <a:t>, אבל בחלה </a:t>
            </a:r>
            <a:r>
              <a:rPr lang="he-IL" dirty="0" err="1"/>
              <a:t>ליכא</a:t>
            </a:r>
            <a:r>
              <a:rPr lang="he-IL" dirty="0"/>
              <a:t> </a:t>
            </a:r>
            <a:r>
              <a:rPr lang="he-IL" dirty="0" err="1"/>
              <a:t>דקפיד</a:t>
            </a:r>
            <a:r>
              <a:rPr lang="he-IL" dirty="0"/>
              <a:t>, </a:t>
            </a:r>
          </a:p>
          <a:p>
            <a:pPr marL="0" indent="0" algn="r" rtl="1">
              <a:buNone/>
            </a:pPr>
            <a:r>
              <a:rPr lang="he-IL" b="1" dirty="0"/>
              <a:t>אי נמי קרא </a:t>
            </a:r>
            <a:r>
              <a:rPr lang="he-IL" b="1" dirty="0" err="1"/>
              <a:t>להיכא</a:t>
            </a:r>
            <a:r>
              <a:rPr lang="he-IL" b="1" dirty="0"/>
              <a:t> דגלי בעל </a:t>
            </a:r>
            <a:r>
              <a:rPr lang="he-IL" b="1" dirty="0" err="1"/>
              <a:t>דעתיה</a:t>
            </a:r>
            <a:r>
              <a:rPr lang="he-IL" b="1" dirty="0"/>
              <a:t> דלא </a:t>
            </a:r>
            <a:r>
              <a:rPr lang="he-IL" b="1" dirty="0" err="1"/>
              <a:t>קפיד</a:t>
            </a:r>
            <a:r>
              <a:rPr lang="he-IL" b="1" dirty="0"/>
              <a:t> </a:t>
            </a:r>
            <a:r>
              <a:rPr lang="he-IL" b="1" dirty="0" err="1"/>
              <a:t>איצטריך</a:t>
            </a:r>
            <a:r>
              <a:rPr lang="he-IL" b="1" dirty="0"/>
              <a:t> </a:t>
            </a:r>
            <a:r>
              <a:rPr lang="he-IL" dirty="0"/>
              <a:t>כי ההוא </a:t>
            </a:r>
            <a:r>
              <a:rPr lang="he-IL" dirty="0" err="1"/>
              <a:t>דסוף</a:t>
            </a:r>
            <a:r>
              <a:rPr lang="he-IL" dirty="0"/>
              <a:t> המביא </a:t>
            </a:r>
            <a:r>
              <a:rPr lang="he-IL" dirty="0" err="1"/>
              <a:t>תניין</a:t>
            </a:r>
            <a:r>
              <a:rPr lang="he-IL" dirty="0"/>
              <a:t> ואתו רבנן </a:t>
            </a:r>
            <a:r>
              <a:rPr lang="he-IL" dirty="0" err="1"/>
              <a:t>ופרישו</a:t>
            </a:r>
            <a:r>
              <a:rPr lang="he-IL" dirty="0"/>
              <a:t> </a:t>
            </a:r>
            <a:r>
              <a:rPr lang="he-IL" dirty="0" err="1"/>
              <a:t>דחלה</a:t>
            </a:r>
            <a:r>
              <a:rPr lang="he-IL" dirty="0"/>
              <a:t> נמי לא </a:t>
            </a:r>
            <a:r>
              <a:rPr lang="he-IL" dirty="0" err="1"/>
              <a:t>קפיד</a:t>
            </a:r>
            <a:r>
              <a:rPr lang="he-IL" dirty="0"/>
              <a:t>.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תוספות </a:t>
            </a:r>
            <a:r>
              <a:rPr lang="he-IL" dirty="0" err="1"/>
              <a:t>הרא"ש</a:t>
            </a:r>
            <a:r>
              <a:rPr lang="he-IL" dirty="0"/>
              <a:t> מסכת קידושין דף </a:t>
            </a:r>
            <a:r>
              <a:rPr lang="he-IL" dirty="0" err="1"/>
              <a:t>מא</a:t>
            </a:r>
            <a:r>
              <a:rPr lang="he-IL" dirty="0"/>
              <a:t> עמוד א </a:t>
            </a:r>
          </a:p>
          <a:p>
            <a:pPr marL="0" indent="0" algn="r" rtl="1">
              <a:buNone/>
            </a:pPr>
            <a:r>
              <a:rPr lang="he-IL" dirty="0"/>
              <a:t>מלמד שהשליח עושה שליח. ואפי' </a:t>
            </a:r>
            <a:r>
              <a:rPr lang="he-IL" dirty="0" err="1"/>
              <a:t>לרשב"ג</a:t>
            </a:r>
            <a:r>
              <a:rPr lang="he-IL" dirty="0"/>
              <a:t> </a:t>
            </a:r>
            <a:r>
              <a:rPr lang="he-IL" dirty="0" err="1"/>
              <a:t>דאמר</a:t>
            </a:r>
            <a:r>
              <a:rPr lang="he-IL" dirty="0"/>
              <a:t> בפ' כל הגט בין אמר לו הולך גט לאשתי בין א"ל את הולך אין השליח עושה שליח מודה הוא שאם נתן לו רשות לעשות שליח שיעשה שליח.</a:t>
            </a: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26625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1918</Words>
  <Application>Microsoft Office PowerPoint</Application>
  <PresentationFormat>Widescreen</PresentationFormat>
  <Paragraphs>115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ביצוע שליחות בזמן שהמשלח אינו בר דעת</vt:lpstr>
      <vt:lpstr>PowerPoint Presentation</vt:lpstr>
      <vt:lpstr>PowerPoint Presentation</vt:lpstr>
      <vt:lpstr>שליח עושה שליח</vt:lpstr>
      <vt:lpstr>PowerPoint Presentation</vt:lpstr>
      <vt:lpstr>שליח עושה שליח העושה שליח...</vt:lpstr>
      <vt:lpstr>PowerPoint Presentation</vt:lpstr>
      <vt:lpstr>(אתם תנו גט לאשתי)</vt:lpstr>
      <vt:lpstr>PowerPoint Presentation</vt:lpstr>
      <vt:lpstr>שליח עושה שליח</vt:lpstr>
      <vt:lpstr>PowerPoint Presentation</vt:lpstr>
      <vt:lpstr>שליח עושה שליח</vt:lpstr>
      <vt:lpstr>PowerPoint Presentation</vt:lpstr>
      <vt:lpstr>PowerPoint Presentation</vt:lpstr>
      <vt:lpstr>PowerPoint Presentation</vt:lpstr>
      <vt:lpstr>יחס בין שליח 1 לבין שליח 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שליח עושה שליח</dc:title>
  <dc:creator>Avigdor Rosensweig</dc:creator>
  <cp:lastModifiedBy>Avigdor Rosensweig</cp:lastModifiedBy>
  <cp:revision>1</cp:revision>
  <dcterms:created xsi:type="dcterms:W3CDTF">2021-04-26T06:51:50Z</dcterms:created>
  <dcterms:modified xsi:type="dcterms:W3CDTF">2021-05-30T08:57:02Z</dcterms:modified>
</cp:coreProperties>
</file>