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7" r:id="rId3"/>
    <p:sldId id="287" r:id="rId4"/>
    <p:sldId id="295" r:id="rId5"/>
    <p:sldId id="268" r:id="rId6"/>
    <p:sldId id="285" r:id="rId7"/>
    <p:sldId id="286" r:id="rId8"/>
    <p:sldId id="288" r:id="rId9"/>
    <p:sldId id="289" r:id="rId10"/>
    <p:sldId id="294" r:id="rId11"/>
    <p:sldId id="296" r:id="rId12"/>
    <p:sldId id="256" r:id="rId13"/>
    <p:sldId id="269" r:id="rId14"/>
    <p:sldId id="270" r:id="rId15"/>
    <p:sldId id="271" r:id="rId16"/>
    <p:sldId id="291" r:id="rId17"/>
    <p:sldId id="272" r:id="rId18"/>
    <p:sldId id="273" r:id="rId19"/>
    <p:sldId id="290" r:id="rId20"/>
    <p:sldId id="274" r:id="rId21"/>
    <p:sldId id="275" r:id="rId22"/>
    <p:sldId id="292" r:id="rId23"/>
    <p:sldId id="293" r:id="rId24"/>
    <p:sldId id="279" r:id="rId25"/>
    <p:sldId id="276" r:id="rId26"/>
    <p:sldId id="277" r:id="rId27"/>
    <p:sldId id="278" r:id="rId28"/>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174A1A-BAEC-4CEB-ACB6-079C14F209DB}" v="1107" dt="2021-04-28T12:41:11.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60"/>
  </p:normalViewPr>
  <p:slideViewPr>
    <p:cSldViewPr snapToGrid="0">
      <p:cViewPr>
        <p:scale>
          <a:sx n="102" d="100"/>
          <a:sy n="102" d="100"/>
        </p:scale>
        <p:origin x="3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64174A1A-BAEC-4CEB-ACB6-079C14F209DB}"/>
    <pc:docChg chg="undo custSel addSld delSld modSld sldOrd">
      <pc:chgData name="Avigdor Rosensweig" userId="2c23bf757acee734" providerId="LiveId" clId="{64174A1A-BAEC-4CEB-ACB6-079C14F209DB}" dt="2021-04-28T12:41:11.690" v="1204" actId="14100"/>
      <pc:docMkLst>
        <pc:docMk/>
      </pc:docMkLst>
      <pc:sldChg chg="del">
        <pc:chgData name="Avigdor Rosensweig" userId="2c23bf757acee734" providerId="LiveId" clId="{64174A1A-BAEC-4CEB-ACB6-079C14F209DB}" dt="2021-04-26T06:20:43.756" v="2" actId="47"/>
        <pc:sldMkLst>
          <pc:docMk/>
          <pc:sldMk cId="4010732717" sldId="266"/>
        </pc:sldMkLst>
      </pc:sldChg>
      <pc:sldChg chg="modSp mod">
        <pc:chgData name="Avigdor Rosensweig" userId="2c23bf757acee734" providerId="LiveId" clId="{64174A1A-BAEC-4CEB-ACB6-079C14F209DB}" dt="2021-04-28T12:29:07.219" v="626" actId="113"/>
        <pc:sldMkLst>
          <pc:docMk/>
          <pc:sldMk cId="1309582574" sldId="270"/>
        </pc:sldMkLst>
        <pc:spChg chg="mod">
          <ac:chgData name="Avigdor Rosensweig" userId="2c23bf757acee734" providerId="LiveId" clId="{64174A1A-BAEC-4CEB-ACB6-079C14F209DB}" dt="2021-04-28T12:29:07.219" v="626" actId="113"/>
          <ac:spMkLst>
            <pc:docMk/>
            <pc:sldMk cId="1309582574" sldId="270"/>
            <ac:spMk id="3" creationId="{FF457BB2-CC9F-4203-A5B7-56A501691F87}"/>
          </ac:spMkLst>
        </pc:spChg>
      </pc:sldChg>
      <pc:sldChg chg="modSp mod">
        <pc:chgData name="Avigdor Rosensweig" userId="2c23bf757acee734" providerId="LiveId" clId="{64174A1A-BAEC-4CEB-ACB6-079C14F209DB}" dt="2021-04-26T06:24:46.267" v="52" actId="115"/>
        <pc:sldMkLst>
          <pc:docMk/>
          <pc:sldMk cId="1313615378" sldId="272"/>
        </pc:sldMkLst>
        <pc:spChg chg="mod">
          <ac:chgData name="Avigdor Rosensweig" userId="2c23bf757acee734" providerId="LiveId" clId="{64174A1A-BAEC-4CEB-ACB6-079C14F209DB}" dt="2021-04-26T06:24:46.267" v="52" actId="115"/>
          <ac:spMkLst>
            <pc:docMk/>
            <pc:sldMk cId="1313615378" sldId="272"/>
            <ac:spMk id="3" creationId="{B70BE8D5-EF72-4718-8FEB-CC1E2260A6C3}"/>
          </ac:spMkLst>
        </pc:spChg>
      </pc:sldChg>
      <pc:sldChg chg="modSp mod">
        <pc:chgData name="Avigdor Rosensweig" userId="2c23bf757acee734" providerId="LiveId" clId="{64174A1A-BAEC-4CEB-ACB6-079C14F209DB}" dt="2021-04-28T12:39:25.738" v="1185" actId="113"/>
        <pc:sldMkLst>
          <pc:docMk/>
          <pc:sldMk cId="653435499" sldId="273"/>
        </pc:sldMkLst>
        <pc:spChg chg="mod">
          <ac:chgData name="Avigdor Rosensweig" userId="2c23bf757acee734" providerId="LiveId" clId="{64174A1A-BAEC-4CEB-ACB6-079C14F209DB}" dt="2021-04-28T12:39:25.738" v="1185" actId="113"/>
          <ac:spMkLst>
            <pc:docMk/>
            <pc:sldMk cId="653435499" sldId="273"/>
            <ac:spMk id="3" creationId="{8C588274-0429-4D8B-B75B-CCAF2EF79DF3}"/>
          </ac:spMkLst>
        </pc:spChg>
      </pc:sldChg>
      <pc:sldChg chg="modSp mod ord">
        <pc:chgData name="Avigdor Rosensweig" userId="2c23bf757acee734" providerId="LiveId" clId="{64174A1A-BAEC-4CEB-ACB6-079C14F209DB}" dt="2021-04-26T06:31:31.992" v="82" actId="113"/>
        <pc:sldMkLst>
          <pc:docMk/>
          <pc:sldMk cId="1527921864" sldId="274"/>
        </pc:sldMkLst>
        <pc:spChg chg="mod">
          <ac:chgData name="Avigdor Rosensweig" userId="2c23bf757acee734" providerId="LiveId" clId="{64174A1A-BAEC-4CEB-ACB6-079C14F209DB}" dt="2021-04-26T06:31:31.992" v="82" actId="113"/>
          <ac:spMkLst>
            <pc:docMk/>
            <pc:sldMk cId="1527921864" sldId="274"/>
            <ac:spMk id="3" creationId="{43A6222C-942C-4BF8-8A31-C73F3B1BE593}"/>
          </ac:spMkLst>
        </pc:spChg>
      </pc:sldChg>
      <pc:sldChg chg="modSp mod">
        <pc:chgData name="Avigdor Rosensweig" userId="2c23bf757acee734" providerId="LiveId" clId="{64174A1A-BAEC-4CEB-ACB6-079C14F209DB}" dt="2021-04-26T06:32:23.378" v="83" actId="113"/>
        <pc:sldMkLst>
          <pc:docMk/>
          <pc:sldMk cId="319930857" sldId="275"/>
        </pc:sldMkLst>
        <pc:spChg chg="mod">
          <ac:chgData name="Avigdor Rosensweig" userId="2c23bf757acee734" providerId="LiveId" clId="{64174A1A-BAEC-4CEB-ACB6-079C14F209DB}" dt="2021-04-26T06:32:23.378" v="83" actId="113"/>
          <ac:spMkLst>
            <pc:docMk/>
            <pc:sldMk cId="319930857" sldId="275"/>
            <ac:spMk id="3" creationId="{25B3850A-AB40-4B76-BC89-CC964586A577}"/>
          </ac:spMkLst>
        </pc:spChg>
      </pc:sldChg>
      <pc:sldChg chg="modSp">
        <pc:chgData name="Avigdor Rosensweig" userId="2c23bf757acee734" providerId="LiveId" clId="{64174A1A-BAEC-4CEB-ACB6-079C14F209DB}" dt="2021-04-28T12:40:52.207" v="1202" actId="20577"/>
        <pc:sldMkLst>
          <pc:docMk/>
          <pc:sldMk cId="1155346726" sldId="277"/>
        </pc:sldMkLst>
        <pc:graphicFrameChg chg="mod">
          <ac:chgData name="Avigdor Rosensweig" userId="2c23bf757acee734" providerId="LiveId" clId="{64174A1A-BAEC-4CEB-ACB6-079C14F209DB}" dt="2021-04-28T12:40:52.207" v="1202" actId="20577"/>
          <ac:graphicFrameMkLst>
            <pc:docMk/>
            <pc:sldMk cId="1155346726" sldId="277"/>
            <ac:graphicFrameMk id="4" creationId="{BCBE6BD3-42B0-47DD-8AFE-770289BDBE18}"/>
          </ac:graphicFrameMkLst>
        </pc:graphicFrameChg>
      </pc:sldChg>
      <pc:sldChg chg="delSp modSp mod">
        <pc:chgData name="Avigdor Rosensweig" userId="2c23bf757acee734" providerId="LiveId" clId="{64174A1A-BAEC-4CEB-ACB6-079C14F209DB}" dt="2021-04-28T12:41:11.690" v="1204" actId="14100"/>
        <pc:sldMkLst>
          <pc:docMk/>
          <pc:sldMk cId="4250024726" sldId="278"/>
        </pc:sldMkLst>
        <pc:spChg chg="del">
          <ac:chgData name="Avigdor Rosensweig" userId="2c23bf757acee734" providerId="LiveId" clId="{64174A1A-BAEC-4CEB-ACB6-079C14F209DB}" dt="2021-04-28T12:41:08.962" v="1203" actId="478"/>
          <ac:spMkLst>
            <pc:docMk/>
            <pc:sldMk cId="4250024726" sldId="278"/>
            <ac:spMk id="2" creationId="{9C76BD15-405E-4513-84CD-E272CACCD97E}"/>
          </ac:spMkLst>
        </pc:spChg>
        <pc:graphicFrameChg chg="mod">
          <ac:chgData name="Avigdor Rosensweig" userId="2c23bf757acee734" providerId="LiveId" clId="{64174A1A-BAEC-4CEB-ACB6-079C14F209DB}" dt="2021-04-28T12:41:11.690" v="1204" actId="14100"/>
          <ac:graphicFrameMkLst>
            <pc:docMk/>
            <pc:sldMk cId="4250024726" sldId="278"/>
            <ac:graphicFrameMk id="4" creationId="{BCBE6BD3-42B0-47DD-8AFE-770289BDBE18}"/>
          </ac:graphicFrameMkLst>
        </pc:graphicFrameChg>
      </pc:sldChg>
      <pc:sldChg chg="modSp ord">
        <pc:chgData name="Avigdor Rosensweig" userId="2c23bf757acee734" providerId="LiveId" clId="{64174A1A-BAEC-4CEB-ACB6-079C14F209DB}" dt="2021-04-28T12:31:06.415" v="631" actId="13782"/>
        <pc:sldMkLst>
          <pc:docMk/>
          <pc:sldMk cId="2581460179" sldId="287"/>
        </pc:sldMkLst>
        <pc:graphicFrameChg chg="mod">
          <ac:chgData name="Avigdor Rosensweig" userId="2c23bf757acee734" providerId="LiveId" clId="{64174A1A-BAEC-4CEB-ACB6-079C14F209DB}" dt="2021-04-28T12:31:06.415" v="631" actId="13782"/>
          <ac:graphicFrameMkLst>
            <pc:docMk/>
            <pc:sldMk cId="2581460179" sldId="287"/>
            <ac:graphicFrameMk id="4" creationId="{2EB26E6D-8C42-468B-8A70-44FDB6095DE4}"/>
          </ac:graphicFrameMkLst>
        </pc:graphicFrameChg>
      </pc:sldChg>
      <pc:sldChg chg="modSp add mod">
        <pc:chgData name="Avigdor Rosensweig" userId="2c23bf757acee734" providerId="LiveId" clId="{64174A1A-BAEC-4CEB-ACB6-079C14F209DB}" dt="2021-04-26T06:30:11.452" v="74" actId="27636"/>
        <pc:sldMkLst>
          <pc:docMk/>
          <pc:sldMk cId="2192811598" sldId="290"/>
        </pc:sldMkLst>
        <pc:spChg chg="mod">
          <ac:chgData name="Avigdor Rosensweig" userId="2c23bf757acee734" providerId="LiveId" clId="{64174A1A-BAEC-4CEB-ACB6-079C14F209DB}" dt="2021-04-26T06:30:11.452" v="74" actId="27636"/>
          <ac:spMkLst>
            <pc:docMk/>
            <pc:sldMk cId="2192811598" sldId="290"/>
            <ac:spMk id="3" creationId="{43A6222C-942C-4BF8-8A31-C73F3B1BE593}"/>
          </ac:spMkLst>
        </pc:spChg>
      </pc:sldChg>
      <pc:sldChg chg="addSp delSp modSp new mod">
        <pc:chgData name="Avigdor Rosensweig" userId="2c23bf757acee734" providerId="LiveId" clId="{64174A1A-BAEC-4CEB-ACB6-079C14F209DB}" dt="2021-04-26T06:44:38.217" v="453" actId="20577"/>
        <pc:sldMkLst>
          <pc:docMk/>
          <pc:sldMk cId="2817349336" sldId="291"/>
        </pc:sldMkLst>
        <pc:spChg chg="del">
          <ac:chgData name="Avigdor Rosensweig" userId="2c23bf757acee734" providerId="LiveId" clId="{64174A1A-BAEC-4CEB-ACB6-079C14F209DB}" dt="2021-04-26T06:33:58.661" v="85" actId="1032"/>
          <ac:spMkLst>
            <pc:docMk/>
            <pc:sldMk cId="2817349336" sldId="291"/>
            <ac:spMk id="3" creationId="{8EE39496-C476-4BEE-A4D9-E1455164AB0A}"/>
          </ac:spMkLst>
        </pc:spChg>
        <pc:graphicFrameChg chg="add mod modGraphic">
          <ac:chgData name="Avigdor Rosensweig" userId="2c23bf757acee734" providerId="LiveId" clId="{64174A1A-BAEC-4CEB-ACB6-079C14F209DB}" dt="2021-04-26T06:44:38.217" v="453" actId="20577"/>
          <ac:graphicFrameMkLst>
            <pc:docMk/>
            <pc:sldMk cId="2817349336" sldId="291"/>
            <ac:graphicFrameMk id="4" creationId="{97836369-0512-4CA1-8195-8739E3ADCC7F}"/>
          </ac:graphicFrameMkLst>
        </pc:graphicFrameChg>
      </pc:sldChg>
      <pc:sldChg chg="modSp add">
        <pc:chgData name="Avigdor Rosensweig" userId="2c23bf757acee734" providerId="LiveId" clId="{64174A1A-BAEC-4CEB-ACB6-079C14F209DB}" dt="2021-04-28T12:39:55.880" v="1191" actId="20577"/>
        <pc:sldMkLst>
          <pc:docMk/>
          <pc:sldMk cId="734389828" sldId="292"/>
        </pc:sldMkLst>
        <pc:graphicFrameChg chg="mod">
          <ac:chgData name="Avigdor Rosensweig" userId="2c23bf757acee734" providerId="LiveId" clId="{64174A1A-BAEC-4CEB-ACB6-079C14F209DB}" dt="2021-04-28T12:39:55.880" v="1191" actId="20577"/>
          <ac:graphicFrameMkLst>
            <pc:docMk/>
            <pc:sldMk cId="734389828" sldId="292"/>
            <ac:graphicFrameMk id="4" creationId="{97836369-0512-4CA1-8195-8739E3ADCC7F}"/>
          </ac:graphicFrameMkLst>
        </pc:graphicFrameChg>
      </pc:sldChg>
      <pc:sldChg chg="delSp modSp add mod">
        <pc:chgData name="Avigdor Rosensweig" userId="2c23bf757acee734" providerId="LiveId" clId="{64174A1A-BAEC-4CEB-ACB6-079C14F209DB}" dt="2021-04-26T06:50:35.969" v="576" actId="14100"/>
        <pc:sldMkLst>
          <pc:docMk/>
          <pc:sldMk cId="2680364983" sldId="293"/>
        </pc:sldMkLst>
        <pc:spChg chg="del">
          <ac:chgData name="Avigdor Rosensweig" userId="2c23bf757acee734" providerId="LiveId" clId="{64174A1A-BAEC-4CEB-ACB6-079C14F209DB}" dt="2021-04-26T06:50:33.019" v="575" actId="478"/>
          <ac:spMkLst>
            <pc:docMk/>
            <pc:sldMk cId="2680364983" sldId="293"/>
            <ac:spMk id="2" creationId="{B078AB5F-FFAA-41A2-8E40-39BF6B8158B0}"/>
          </ac:spMkLst>
        </pc:spChg>
        <pc:graphicFrameChg chg="mod">
          <ac:chgData name="Avigdor Rosensweig" userId="2c23bf757acee734" providerId="LiveId" clId="{64174A1A-BAEC-4CEB-ACB6-079C14F209DB}" dt="2021-04-26T06:50:35.969" v="576" actId="14100"/>
          <ac:graphicFrameMkLst>
            <pc:docMk/>
            <pc:sldMk cId="2680364983" sldId="293"/>
            <ac:graphicFrameMk id="4" creationId="{97836369-0512-4CA1-8195-8739E3ADCC7F}"/>
          </ac:graphicFrameMkLst>
        </pc:graphicFrameChg>
      </pc:sldChg>
      <pc:sldChg chg="addSp delSp modSp new mod">
        <pc:chgData name="Avigdor Rosensweig" userId="2c23bf757acee734" providerId="LiveId" clId="{64174A1A-BAEC-4CEB-ACB6-079C14F209DB}" dt="2021-04-28T12:23:49.510" v="624" actId="20577"/>
        <pc:sldMkLst>
          <pc:docMk/>
          <pc:sldMk cId="15619634" sldId="294"/>
        </pc:sldMkLst>
        <pc:spChg chg="del">
          <ac:chgData name="Avigdor Rosensweig" userId="2c23bf757acee734" providerId="LiveId" clId="{64174A1A-BAEC-4CEB-ACB6-079C14F209DB}" dt="2021-04-28T12:23:25.218" v="581" actId="1032"/>
          <ac:spMkLst>
            <pc:docMk/>
            <pc:sldMk cId="15619634" sldId="294"/>
            <ac:spMk id="3" creationId="{4ADD02D0-5E33-48C3-9967-31BAEB22B0AF}"/>
          </ac:spMkLst>
        </pc:spChg>
        <pc:graphicFrameChg chg="add mod modGraphic">
          <ac:chgData name="Avigdor Rosensweig" userId="2c23bf757acee734" providerId="LiveId" clId="{64174A1A-BAEC-4CEB-ACB6-079C14F209DB}" dt="2021-04-28T12:23:49.510" v="624" actId="20577"/>
          <ac:graphicFrameMkLst>
            <pc:docMk/>
            <pc:sldMk cId="15619634" sldId="294"/>
            <ac:graphicFrameMk id="4" creationId="{E4BC2FC2-F21D-4B9F-8074-95762C113116}"/>
          </ac:graphicFrameMkLst>
        </pc:graphicFrameChg>
      </pc:sldChg>
      <pc:sldChg chg="new del">
        <pc:chgData name="Avigdor Rosensweig" userId="2c23bf757acee734" providerId="LiveId" clId="{64174A1A-BAEC-4CEB-ACB6-079C14F209DB}" dt="2021-04-28T12:22:42.770" v="579" actId="680"/>
        <pc:sldMkLst>
          <pc:docMk/>
          <pc:sldMk cId="40754040" sldId="294"/>
        </pc:sldMkLst>
      </pc:sldChg>
      <pc:sldChg chg="delSp modSp add mod">
        <pc:chgData name="Avigdor Rosensweig" userId="2c23bf757acee734" providerId="LiveId" clId="{64174A1A-BAEC-4CEB-ACB6-079C14F209DB}" dt="2021-04-28T12:33:19.816" v="858" actId="14100"/>
        <pc:sldMkLst>
          <pc:docMk/>
          <pc:sldMk cId="1170262770" sldId="295"/>
        </pc:sldMkLst>
        <pc:spChg chg="del">
          <ac:chgData name="Avigdor Rosensweig" userId="2c23bf757acee734" providerId="LiveId" clId="{64174A1A-BAEC-4CEB-ACB6-079C14F209DB}" dt="2021-04-28T12:33:17.057" v="857" actId="478"/>
          <ac:spMkLst>
            <pc:docMk/>
            <pc:sldMk cId="1170262770" sldId="295"/>
            <ac:spMk id="2" creationId="{E1E82582-FF72-4215-BDAC-1BAE26071C17}"/>
          </ac:spMkLst>
        </pc:spChg>
        <pc:graphicFrameChg chg="mod">
          <ac:chgData name="Avigdor Rosensweig" userId="2c23bf757acee734" providerId="LiveId" clId="{64174A1A-BAEC-4CEB-ACB6-079C14F209DB}" dt="2021-04-28T12:33:19.816" v="858" actId="14100"/>
          <ac:graphicFrameMkLst>
            <pc:docMk/>
            <pc:sldMk cId="1170262770" sldId="295"/>
            <ac:graphicFrameMk id="4" creationId="{2EB26E6D-8C42-468B-8A70-44FDB6095DE4}"/>
          </ac:graphicFrameMkLst>
        </pc:graphicFrameChg>
      </pc:sldChg>
      <pc:sldChg chg="addSp delSp modSp new mod">
        <pc:chgData name="Avigdor Rosensweig" userId="2c23bf757acee734" providerId="LiveId" clId="{64174A1A-BAEC-4CEB-ACB6-079C14F209DB}" dt="2021-04-28T12:38:33.604" v="1183" actId="20577"/>
        <pc:sldMkLst>
          <pc:docMk/>
          <pc:sldMk cId="1482035776" sldId="296"/>
        </pc:sldMkLst>
        <pc:spChg chg="del">
          <ac:chgData name="Avigdor Rosensweig" userId="2c23bf757acee734" providerId="LiveId" clId="{64174A1A-BAEC-4CEB-ACB6-079C14F209DB}" dt="2021-04-28T12:33:56.345" v="860" actId="1032"/>
          <ac:spMkLst>
            <pc:docMk/>
            <pc:sldMk cId="1482035776" sldId="296"/>
            <ac:spMk id="3" creationId="{8FBE5BD8-6EC0-4D5D-B244-F17719960336}"/>
          </ac:spMkLst>
        </pc:spChg>
        <pc:graphicFrameChg chg="add mod modGraphic">
          <ac:chgData name="Avigdor Rosensweig" userId="2c23bf757acee734" providerId="LiveId" clId="{64174A1A-BAEC-4CEB-ACB6-079C14F209DB}" dt="2021-04-28T12:38:33.604" v="1183" actId="20577"/>
          <ac:graphicFrameMkLst>
            <pc:docMk/>
            <pc:sldMk cId="1482035776" sldId="296"/>
            <ac:graphicFrameMk id="4" creationId="{409181E5-6F01-4404-9B0F-69175DFBCDB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950006-2E44-416E-BB34-1F2FD4410386}" type="doc">
      <dgm:prSet loTypeId="urn:microsoft.com/office/officeart/2005/8/layout/hierarchy1" loCatId="hierarchy" qsTypeId="urn:microsoft.com/office/officeart/2005/8/quickstyle/simple1" qsCatId="simple" csTypeId="urn:microsoft.com/office/officeart/2005/8/colors/accent4_3" csCatId="accent4" phldr="1"/>
      <dgm:spPr/>
      <dgm:t>
        <a:bodyPr/>
        <a:lstStyle/>
        <a:p>
          <a:pPr rtl="1"/>
          <a:endParaRPr lang="he-IL"/>
        </a:p>
      </dgm:t>
    </dgm:pt>
    <dgm:pt modelId="{1798A79F-3801-40AD-B430-AFAE97868921}">
      <dgm:prSet phldrT="[Text]"/>
      <dgm:spPr/>
      <dgm:t>
        <a:bodyPr/>
        <a:lstStyle/>
        <a:p>
          <a:pPr rtl="1"/>
          <a:r>
            <a:rPr lang="he-IL" dirty="0"/>
            <a:t>שליחות</a:t>
          </a:r>
        </a:p>
      </dgm:t>
    </dgm:pt>
    <dgm:pt modelId="{A149E955-AD7A-4B7A-B25D-AFFEF4CF5E54}" type="parTrans" cxnId="{CD7E9C26-36BE-41FD-B4BB-01BF56EE7FF0}">
      <dgm:prSet/>
      <dgm:spPr/>
      <dgm:t>
        <a:bodyPr/>
        <a:lstStyle/>
        <a:p>
          <a:pPr rtl="1"/>
          <a:endParaRPr lang="he-IL"/>
        </a:p>
      </dgm:t>
    </dgm:pt>
    <dgm:pt modelId="{26DBCAED-B5E9-447C-BE44-DF7D37FE1B71}" type="sibTrans" cxnId="{CD7E9C26-36BE-41FD-B4BB-01BF56EE7FF0}">
      <dgm:prSet/>
      <dgm:spPr/>
      <dgm:t>
        <a:bodyPr/>
        <a:lstStyle/>
        <a:p>
          <a:pPr rtl="1"/>
          <a:endParaRPr lang="he-IL"/>
        </a:p>
      </dgm:t>
    </dgm:pt>
    <dgm:pt modelId="{DD579BF6-6692-4F79-8399-D2F374081785}">
      <dgm:prSet phldrT="[Text]"/>
      <dgm:spPr/>
      <dgm:t>
        <a:bodyPr/>
        <a:lstStyle/>
        <a:p>
          <a:pPr rtl="1"/>
          <a:r>
            <a:rPr lang="he-IL" dirty="0"/>
            <a:t>נעשה בעל כרכה</a:t>
          </a:r>
        </a:p>
      </dgm:t>
    </dgm:pt>
    <dgm:pt modelId="{4D616D17-7977-4B9B-8227-FA3DF2AED11E}" type="parTrans" cxnId="{3AD917B0-ABF9-4BA6-8BEB-9CA4C1B38594}">
      <dgm:prSet/>
      <dgm:spPr/>
      <dgm:t>
        <a:bodyPr/>
        <a:lstStyle/>
        <a:p>
          <a:pPr rtl="1"/>
          <a:endParaRPr lang="he-IL"/>
        </a:p>
      </dgm:t>
    </dgm:pt>
    <dgm:pt modelId="{CB147243-1314-447E-9673-5C4B84491809}" type="sibTrans" cxnId="{3AD917B0-ABF9-4BA6-8BEB-9CA4C1B38594}">
      <dgm:prSet/>
      <dgm:spPr/>
      <dgm:t>
        <a:bodyPr/>
        <a:lstStyle/>
        <a:p>
          <a:pPr rtl="1"/>
          <a:endParaRPr lang="he-IL"/>
        </a:p>
      </dgm:t>
    </dgm:pt>
    <dgm:pt modelId="{027CBE0E-7F0E-499E-A689-DB0A39F54A1D}">
      <dgm:prSet phldrT="[Text]"/>
      <dgm:spPr/>
      <dgm:t>
        <a:bodyPr/>
        <a:lstStyle/>
        <a:p>
          <a:pPr rtl="1"/>
          <a:r>
            <a:rPr lang="he-IL" dirty="0"/>
            <a:t>השליח לא באמת יוצר את הפעולה ההלכתי</a:t>
          </a:r>
        </a:p>
      </dgm:t>
    </dgm:pt>
    <dgm:pt modelId="{D0A62348-2068-4E8F-A6D1-E62C209AE275}" type="parTrans" cxnId="{FBB639BE-48D5-4548-BB28-262858A08245}">
      <dgm:prSet/>
      <dgm:spPr/>
      <dgm:t>
        <a:bodyPr/>
        <a:lstStyle/>
        <a:p>
          <a:pPr rtl="1"/>
          <a:endParaRPr lang="he-IL"/>
        </a:p>
      </dgm:t>
    </dgm:pt>
    <dgm:pt modelId="{340238D5-FAB5-4180-AFE5-CE1F1B5B044C}" type="sibTrans" cxnId="{FBB639BE-48D5-4548-BB28-262858A08245}">
      <dgm:prSet/>
      <dgm:spPr/>
      <dgm:t>
        <a:bodyPr/>
        <a:lstStyle/>
        <a:p>
          <a:pPr rtl="1"/>
          <a:endParaRPr lang="he-IL"/>
        </a:p>
      </dgm:t>
    </dgm:pt>
    <dgm:pt modelId="{4E850EA6-54BC-4ACB-BA6E-5BDB5D13DEF2}">
      <dgm:prSet phldrT="[Text]"/>
      <dgm:spPr/>
      <dgm:t>
        <a:bodyPr/>
        <a:lstStyle/>
        <a:p>
          <a:pPr rtl="1"/>
          <a:r>
            <a:rPr lang="he-IL" dirty="0"/>
            <a:t>נעשה על ידי מחשבה</a:t>
          </a:r>
        </a:p>
      </dgm:t>
    </dgm:pt>
    <dgm:pt modelId="{0C01378B-F1E4-4CB6-837E-299A763336E5}" type="parTrans" cxnId="{F6846004-1230-4200-8207-C377873A5E6B}">
      <dgm:prSet/>
      <dgm:spPr/>
      <dgm:t>
        <a:bodyPr/>
        <a:lstStyle/>
        <a:p>
          <a:pPr rtl="1"/>
          <a:endParaRPr lang="he-IL"/>
        </a:p>
      </dgm:t>
    </dgm:pt>
    <dgm:pt modelId="{6788BD28-2C9A-4B3B-AD7C-A3ABC1011463}" type="sibTrans" cxnId="{F6846004-1230-4200-8207-C377873A5E6B}">
      <dgm:prSet/>
      <dgm:spPr/>
      <dgm:t>
        <a:bodyPr/>
        <a:lstStyle/>
        <a:p>
          <a:pPr rtl="1"/>
          <a:endParaRPr lang="he-IL"/>
        </a:p>
      </dgm:t>
    </dgm:pt>
    <dgm:pt modelId="{EB33B512-DCE8-40C4-96D7-85EB7E24456F}">
      <dgm:prSet phldrT="[Text]"/>
      <dgm:spPr/>
      <dgm:t>
        <a:bodyPr/>
        <a:lstStyle/>
        <a:p>
          <a:pPr rtl="1"/>
          <a:r>
            <a:rPr lang="he-IL" dirty="0"/>
            <a:t>והשליח מגדיר את הדעת של המשלח, אבל </a:t>
          </a:r>
          <a:r>
            <a:rPr lang="he-IL" dirty="0" err="1"/>
            <a:t>הגמירות</a:t>
          </a:r>
          <a:r>
            <a:rPr lang="he-IL" dirty="0"/>
            <a:t> דעת מצד הבעלים</a:t>
          </a:r>
        </a:p>
      </dgm:t>
    </dgm:pt>
    <dgm:pt modelId="{4EBB11B4-3443-4CA9-BDFD-143627B178CC}" type="parTrans" cxnId="{AE153EEA-E7A5-445B-9D45-19B8C671D79C}">
      <dgm:prSet/>
      <dgm:spPr/>
      <dgm:t>
        <a:bodyPr/>
        <a:lstStyle/>
        <a:p>
          <a:pPr rtl="1"/>
          <a:endParaRPr lang="he-IL"/>
        </a:p>
      </dgm:t>
    </dgm:pt>
    <dgm:pt modelId="{512739E4-43DF-425B-A78E-5FF8E28C238F}" type="sibTrans" cxnId="{AE153EEA-E7A5-445B-9D45-19B8C671D79C}">
      <dgm:prSet/>
      <dgm:spPr/>
      <dgm:t>
        <a:bodyPr/>
        <a:lstStyle/>
        <a:p>
          <a:pPr rtl="1"/>
          <a:endParaRPr lang="he-IL"/>
        </a:p>
      </dgm:t>
    </dgm:pt>
    <dgm:pt modelId="{9748454A-2376-4DDC-835A-15765BFB0F12}">
      <dgm:prSet phldrT="[Text]"/>
      <dgm:spPr/>
      <dgm:t>
        <a:bodyPr/>
        <a:lstStyle/>
        <a:p>
          <a:pPr rtl="1"/>
          <a:r>
            <a:rPr lang="he-IL" dirty="0"/>
            <a:t>שליח לקורבנות</a:t>
          </a:r>
        </a:p>
      </dgm:t>
    </dgm:pt>
    <dgm:pt modelId="{673141D2-B972-49F9-8C3C-271F25639178}" type="parTrans" cxnId="{94BB278C-3F95-45EA-B147-3381D72DD096}">
      <dgm:prSet/>
      <dgm:spPr/>
      <dgm:t>
        <a:bodyPr/>
        <a:lstStyle/>
        <a:p>
          <a:pPr rtl="1"/>
          <a:endParaRPr lang="he-IL"/>
        </a:p>
      </dgm:t>
    </dgm:pt>
    <dgm:pt modelId="{7A8BD156-CC8B-4249-8D0C-2A1DDE696F59}" type="sibTrans" cxnId="{94BB278C-3F95-45EA-B147-3381D72DD096}">
      <dgm:prSet/>
      <dgm:spPr/>
      <dgm:t>
        <a:bodyPr/>
        <a:lstStyle/>
        <a:p>
          <a:pPr rtl="1"/>
          <a:endParaRPr lang="he-IL"/>
        </a:p>
      </dgm:t>
    </dgm:pt>
    <dgm:pt modelId="{6974217F-C785-4BA7-BD15-E607669BF79B}">
      <dgm:prSet phldrT="[Text]"/>
      <dgm:spPr/>
      <dgm:t>
        <a:bodyPr/>
        <a:lstStyle/>
        <a:p>
          <a:pPr rtl="1"/>
          <a:r>
            <a:rPr lang="he-IL" dirty="0"/>
            <a:t>שליחות בדבר שלעולם הוי מעשה </a:t>
          </a:r>
          <a:r>
            <a:rPr lang="he-IL" u="sng" dirty="0"/>
            <a:t>מגשר</a:t>
          </a:r>
          <a:r>
            <a:rPr lang="he-IL" dirty="0"/>
            <a:t> בין עולמות שונות שאי אשפר לפגוש</a:t>
          </a:r>
        </a:p>
      </dgm:t>
    </dgm:pt>
    <dgm:pt modelId="{093D39A0-A9D2-4A7B-B183-B8D544728AF2}" type="parTrans" cxnId="{89445AF6-C549-47A1-B51E-2A5E813F6310}">
      <dgm:prSet/>
      <dgm:spPr/>
      <dgm:t>
        <a:bodyPr/>
        <a:lstStyle/>
        <a:p>
          <a:pPr rtl="1"/>
          <a:endParaRPr lang="he-IL"/>
        </a:p>
      </dgm:t>
    </dgm:pt>
    <dgm:pt modelId="{5DFE5E33-14A3-47D8-B04A-4366FD68B76C}" type="sibTrans" cxnId="{89445AF6-C549-47A1-B51E-2A5E813F6310}">
      <dgm:prSet/>
      <dgm:spPr/>
      <dgm:t>
        <a:bodyPr/>
        <a:lstStyle/>
        <a:p>
          <a:pPr rtl="1"/>
          <a:endParaRPr lang="he-IL"/>
        </a:p>
      </dgm:t>
    </dgm:pt>
    <dgm:pt modelId="{863AAA8E-616F-4EE2-9203-87A6FE107BD1}" type="pres">
      <dgm:prSet presAssocID="{43950006-2E44-416E-BB34-1F2FD4410386}" presName="hierChild1" presStyleCnt="0">
        <dgm:presLayoutVars>
          <dgm:chPref val="1"/>
          <dgm:dir/>
          <dgm:animOne val="branch"/>
          <dgm:animLvl val="lvl"/>
          <dgm:resizeHandles/>
        </dgm:presLayoutVars>
      </dgm:prSet>
      <dgm:spPr/>
    </dgm:pt>
    <dgm:pt modelId="{CB0BE967-269E-4131-B37C-B6511762891C}" type="pres">
      <dgm:prSet presAssocID="{1798A79F-3801-40AD-B430-AFAE97868921}" presName="hierRoot1" presStyleCnt="0"/>
      <dgm:spPr/>
    </dgm:pt>
    <dgm:pt modelId="{9B80F736-0215-4D2A-898D-E4223547ED73}" type="pres">
      <dgm:prSet presAssocID="{1798A79F-3801-40AD-B430-AFAE97868921}" presName="composite" presStyleCnt="0"/>
      <dgm:spPr/>
    </dgm:pt>
    <dgm:pt modelId="{546F63B6-F8B9-42DC-BBAC-87FE79EF0837}" type="pres">
      <dgm:prSet presAssocID="{1798A79F-3801-40AD-B430-AFAE97868921}" presName="background" presStyleLbl="node0" presStyleIdx="0" presStyleCnt="1"/>
      <dgm:spPr/>
    </dgm:pt>
    <dgm:pt modelId="{30F03711-3D71-476F-A61E-BBD23D76D53E}" type="pres">
      <dgm:prSet presAssocID="{1798A79F-3801-40AD-B430-AFAE97868921}" presName="text" presStyleLbl="fgAcc0" presStyleIdx="0" presStyleCnt="1">
        <dgm:presLayoutVars>
          <dgm:chPref val="3"/>
        </dgm:presLayoutVars>
      </dgm:prSet>
      <dgm:spPr/>
    </dgm:pt>
    <dgm:pt modelId="{32D7BA02-ED07-49A3-8708-466080053F47}" type="pres">
      <dgm:prSet presAssocID="{1798A79F-3801-40AD-B430-AFAE97868921}" presName="hierChild2" presStyleCnt="0"/>
      <dgm:spPr/>
    </dgm:pt>
    <dgm:pt modelId="{25F416AE-62C6-48B1-9594-C545F0D4F332}" type="pres">
      <dgm:prSet presAssocID="{4D616D17-7977-4B9B-8227-FA3DF2AED11E}" presName="Name10" presStyleLbl="parChTrans1D2" presStyleIdx="0" presStyleCnt="3"/>
      <dgm:spPr/>
    </dgm:pt>
    <dgm:pt modelId="{09C05B18-F85B-4828-86F6-D312BBE7D45A}" type="pres">
      <dgm:prSet presAssocID="{DD579BF6-6692-4F79-8399-D2F374081785}" presName="hierRoot2" presStyleCnt="0"/>
      <dgm:spPr/>
    </dgm:pt>
    <dgm:pt modelId="{F14A810E-7571-4947-BE1D-2F9ED73A8081}" type="pres">
      <dgm:prSet presAssocID="{DD579BF6-6692-4F79-8399-D2F374081785}" presName="composite2" presStyleCnt="0"/>
      <dgm:spPr/>
    </dgm:pt>
    <dgm:pt modelId="{DF66FFB6-6D2A-4212-8534-1E934337096A}" type="pres">
      <dgm:prSet presAssocID="{DD579BF6-6692-4F79-8399-D2F374081785}" presName="background2" presStyleLbl="node2" presStyleIdx="0" presStyleCnt="3"/>
      <dgm:spPr/>
    </dgm:pt>
    <dgm:pt modelId="{A0F2920D-45E6-49E9-A6FF-34B3171273E3}" type="pres">
      <dgm:prSet presAssocID="{DD579BF6-6692-4F79-8399-D2F374081785}" presName="text2" presStyleLbl="fgAcc2" presStyleIdx="0" presStyleCnt="3">
        <dgm:presLayoutVars>
          <dgm:chPref val="3"/>
        </dgm:presLayoutVars>
      </dgm:prSet>
      <dgm:spPr/>
    </dgm:pt>
    <dgm:pt modelId="{805F9E6D-ABC4-461E-B277-4CB378CDD896}" type="pres">
      <dgm:prSet presAssocID="{DD579BF6-6692-4F79-8399-D2F374081785}" presName="hierChild3" presStyleCnt="0"/>
      <dgm:spPr/>
    </dgm:pt>
    <dgm:pt modelId="{4FB9AAA4-17A0-46F2-A62B-C5F17EF82CE9}" type="pres">
      <dgm:prSet presAssocID="{D0A62348-2068-4E8F-A6D1-E62C209AE275}" presName="Name17" presStyleLbl="parChTrans1D3" presStyleIdx="0" presStyleCnt="3"/>
      <dgm:spPr/>
    </dgm:pt>
    <dgm:pt modelId="{A44E80DF-D59F-456E-BDA7-D34D2B42D244}" type="pres">
      <dgm:prSet presAssocID="{027CBE0E-7F0E-499E-A689-DB0A39F54A1D}" presName="hierRoot3" presStyleCnt="0"/>
      <dgm:spPr/>
    </dgm:pt>
    <dgm:pt modelId="{B56F4F0E-5D1F-49C8-9A99-6CDB08EDC58E}" type="pres">
      <dgm:prSet presAssocID="{027CBE0E-7F0E-499E-A689-DB0A39F54A1D}" presName="composite3" presStyleCnt="0"/>
      <dgm:spPr/>
    </dgm:pt>
    <dgm:pt modelId="{F8795BD7-34E2-4725-B684-EBAC40C8FAA1}" type="pres">
      <dgm:prSet presAssocID="{027CBE0E-7F0E-499E-A689-DB0A39F54A1D}" presName="background3" presStyleLbl="node3" presStyleIdx="0" presStyleCnt="3"/>
      <dgm:spPr/>
    </dgm:pt>
    <dgm:pt modelId="{E8F2CA58-5B93-4F08-8657-F2EC1C312DFE}" type="pres">
      <dgm:prSet presAssocID="{027CBE0E-7F0E-499E-A689-DB0A39F54A1D}" presName="text3" presStyleLbl="fgAcc3" presStyleIdx="0" presStyleCnt="3">
        <dgm:presLayoutVars>
          <dgm:chPref val="3"/>
        </dgm:presLayoutVars>
      </dgm:prSet>
      <dgm:spPr/>
    </dgm:pt>
    <dgm:pt modelId="{C9B8464F-087F-4716-B938-B0FD80852111}" type="pres">
      <dgm:prSet presAssocID="{027CBE0E-7F0E-499E-A689-DB0A39F54A1D}" presName="hierChild4" presStyleCnt="0"/>
      <dgm:spPr/>
    </dgm:pt>
    <dgm:pt modelId="{F59999E2-E649-4283-A83B-15356E85B496}" type="pres">
      <dgm:prSet presAssocID="{0C01378B-F1E4-4CB6-837E-299A763336E5}" presName="Name10" presStyleLbl="parChTrans1D2" presStyleIdx="1" presStyleCnt="3"/>
      <dgm:spPr/>
    </dgm:pt>
    <dgm:pt modelId="{6F45C110-60AA-4476-A34D-DB0FDF0C3342}" type="pres">
      <dgm:prSet presAssocID="{4E850EA6-54BC-4ACB-BA6E-5BDB5D13DEF2}" presName="hierRoot2" presStyleCnt="0"/>
      <dgm:spPr/>
    </dgm:pt>
    <dgm:pt modelId="{0E076A0B-35D2-4235-9049-7F20429DEEDB}" type="pres">
      <dgm:prSet presAssocID="{4E850EA6-54BC-4ACB-BA6E-5BDB5D13DEF2}" presName="composite2" presStyleCnt="0"/>
      <dgm:spPr/>
    </dgm:pt>
    <dgm:pt modelId="{51237E0C-DB0E-4A77-ABFB-87C520536D10}" type="pres">
      <dgm:prSet presAssocID="{4E850EA6-54BC-4ACB-BA6E-5BDB5D13DEF2}" presName="background2" presStyleLbl="node2" presStyleIdx="1" presStyleCnt="3"/>
      <dgm:spPr/>
    </dgm:pt>
    <dgm:pt modelId="{42F22B71-E56A-412A-A0B1-6ADC8829A44D}" type="pres">
      <dgm:prSet presAssocID="{4E850EA6-54BC-4ACB-BA6E-5BDB5D13DEF2}" presName="text2" presStyleLbl="fgAcc2" presStyleIdx="1" presStyleCnt="3">
        <dgm:presLayoutVars>
          <dgm:chPref val="3"/>
        </dgm:presLayoutVars>
      </dgm:prSet>
      <dgm:spPr/>
    </dgm:pt>
    <dgm:pt modelId="{6F4CC4C2-EFA5-44AB-8C43-82BBA42D78C5}" type="pres">
      <dgm:prSet presAssocID="{4E850EA6-54BC-4ACB-BA6E-5BDB5D13DEF2}" presName="hierChild3" presStyleCnt="0"/>
      <dgm:spPr/>
    </dgm:pt>
    <dgm:pt modelId="{247A2525-8AA4-4EF5-B18A-078C2289D572}" type="pres">
      <dgm:prSet presAssocID="{4EBB11B4-3443-4CA9-BDFD-143627B178CC}" presName="Name17" presStyleLbl="parChTrans1D3" presStyleIdx="1" presStyleCnt="3"/>
      <dgm:spPr/>
    </dgm:pt>
    <dgm:pt modelId="{DA36E31F-4E37-4C8E-BAAF-444587FDBC0C}" type="pres">
      <dgm:prSet presAssocID="{EB33B512-DCE8-40C4-96D7-85EB7E24456F}" presName="hierRoot3" presStyleCnt="0"/>
      <dgm:spPr/>
    </dgm:pt>
    <dgm:pt modelId="{D60B7C32-81BE-4900-8072-CA547C01AB17}" type="pres">
      <dgm:prSet presAssocID="{EB33B512-DCE8-40C4-96D7-85EB7E24456F}" presName="composite3" presStyleCnt="0"/>
      <dgm:spPr/>
    </dgm:pt>
    <dgm:pt modelId="{C4EF9496-4815-4584-A087-ED0D87BB2E84}" type="pres">
      <dgm:prSet presAssocID="{EB33B512-DCE8-40C4-96D7-85EB7E24456F}" presName="background3" presStyleLbl="node3" presStyleIdx="1" presStyleCnt="3"/>
      <dgm:spPr/>
    </dgm:pt>
    <dgm:pt modelId="{3914DB7C-DBC9-4F13-B84D-8F6CDA941B18}" type="pres">
      <dgm:prSet presAssocID="{EB33B512-DCE8-40C4-96D7-85EB7E24456F}" presName="text3" presStyleLbl="fgAcc3" presStyleIdx="1" presStyleCnt="3">
        <dgm:presLayoutVars>
          <dgm:chPref val="3"/>
        </dgm:presLayoutVars>
      </dgm:prSet>
      <dgm:spPr/>
    </dgm:pt>
    <dgm:pt modelId="{36A90E14-6D64-4623-AFBE-91E57F26A710}" type="pres">
      <dgm:prSet presAssocID="{EB33B512-DCE8-40C4-96D7-85EB7E24456F}" presName="hierChild4" presStyleCnt="0"/>
      <dgm:spPr/>
    </dgm:pt>
    <dgm:pt modelId="{3C1BE064-E808-4A34-B331-347931BFE64E}" type="pres">
      <dgm:prSet presAssocID="{673141D2-B972-49F9-8C3C-271F25639178}" presName="Name10" presStyleLbl="parChTrans1D2" presStyleIdx="2" presStyleCnt="3"/>
      <dgm:spPr/>
    </dgm:pt>
    <dgm:pt modelId="{032E4095-ECE2-48A4-A3F8-6753495CD2F0}" type="pres">
      <dgm:prSet presAssocID="{9748454A-2376-4DDC-835A-15765BFB0F12}" presName="hierRoot2" presStyleCnt="0"/>
      <dgm:spPr/>
    </dgm:pt>
    <dgm:pt modelId="{5530C21A-D161-49E2-ACEC-47E4010CD237}" type="pres">
      <dgm:prSet presAssocID="{9748454A-2376-4DDC-835A-15765BFB0F12}" presName="composite2" presStyleCnt="0"/>
      <dgm:spPr/>
    </dgm:pt>
    <dgm:pt modelId="{53A037F5-FBB4-4951-B4C0-89B29E59DE1E}" type="pres">
      <dgm:prSet presAssocID="{9748454A-2376-4DDC-835A-15765BFB0F12}" presName="background2" presStyleLbl="node2" presStyleIdx="2" presStyleCnt="3"/>
      <dgm:spPr/>
    </dgm:pt>
    <dgm:pt modelId="{5DA6095F-736A-4392-ABE8-E54791421E58}" type="pres">
      <dgm:prSet presAssocID="{9748454A-2376-4DDC-835A-15765BFB0F12}" presName="text2" presStyleLbl="fgAcc2" presStyleIdx="2" presStyleCnt="3">
        <dgm:presLayoutVars>
          <dgm:chPref val="3"/>
        </dgm:presLayoutVars>
      </dgm:prSet>
      <dgm:spPr/>
    </dgm:pt>
    <dgm:pt modelId="{61F66438-98D4-4D7F-A2EC-DE4C67359A07}" type="pres">
      <dgm:prSet presAssocID="{9748454A-2376-4DDC-835A-15765BFB0F12}" presName="hierChild3" presStyleCnt="0"/>
      <dgm:spPr/>
    </dgm:pt>
    <dgm:pt modelId="{D07C9960-80B8-49B3-B21B-18B78C73E637}" type="pres">
      <dgm:prSet presAssocID="{093D39A0-A9D2-4A7B-B183-B8D544728AF2}" presName="Name17" presStyleLbl="parChTrans1D3" presStyleIdx="2" presStyleCnt="3"/>
      <dgm:spPr/>
    </dgm:pt>
    <dgm:pt modelId="{B77748D0-E9BE-444A-A899-C3CD1FED7602}" type="pres">
      <dgm:prSet presAssocID="{6974217F-C785-4BA7-BD15-E607669BF79B}" presName="hierRoot3" presStyleCnt="0"/>
      <dgm:spPr/>
    </dgm:pt>
    <dgm:pt modelId="{8726B7E4-68FF-44D2-9291-2F48CDD519EB}" type="pres">
      <dgm:prSet presAssocID="{6974217F-C785-4BA7-BD15-E607669BF79B}" presName="composite3" presStyleCnt="0"/>
      <dgm:spPr/>
    </dgm:pt>
    <dgm:pt modelId="{1AD0D19F-55AD-4D1F-B2CF-1D2E2A23E8B7}" type="pres">
      <dgm:prSet presAssocID="{6974217F-C785-4BA7-BD15-E607669BF79B}" presName="background3" presStyleLbl="node3" presStyleIdx="2" presStyleCnt="3"/>
      <dgm:spPr/>
    </dgm:pt>
    <dgm:pt modelId="{C8950FF5-D589-4CD7-BF4F-90D45C855ED2}" type="pres">
      <dgm:prSet presAssocID="{6974217F-C785-4BA7-BD15-E607669BF79B}" presName="text3" presStyleLbl="fgAcc3" presStyleIdx="2" presStyleCnt="3">
        <dgm:presLayoutVars>
          <dgm:chPref val="3"/>
        </dgm:presLayoutVars>
      </dgm:prSet>
      <dgm:spPr/>
    </dgm:pt>
    <dgm:pt modelId="{C9EB2617-4535-4095-9FC7-1042E4E98FC4}" type="pres">
      <dgm:prSet presAssocID="{6974217F-C785-4BA7-BD15-E607669BF79B}" presName="hierChild4" presStyleCnt="0"/>
      <dgm:spPr/>
    </dgm:pt>
  </dgm:ptLst>
  <dgm:cxnLst>
    <dgm:cxn modelId="{F6846004-1230-4200-8207-C377873A5E6B}" srcId="{1798A79F-3801-40AD-B430-AFAE97868921}" destId="{4E850EA6-54BC-4ACB-BA6E-5BDB5D13DEF2}" srcOrd="1" destOrd="0" parTransId="{0C01378B-F1E4-4CB6-837E-299A763336E5}" sibTransId="{6788BD28-2C9A-4B3B-AD7C-A3ABC1011463}"/>
    <dgm:cxn modelId="{CD7E9C26-36BE-41FD-B4BB-01BF56EE7FF0}" srcId="{43950006-2E44-416E-BB34-1F2FD4410386}" destId="{1798A79F-3801-40AD-B430-AFAE97868921}" srcOrd="0" destOrd="0" parTransId="{A149E955-AD7A-4B7A-B25D-AFFEF4CF5E54}" sibTransId="{26DBCAED-B5E9-447C-BE44-DF7D37FE1B71}"/>
    <dgm:cxn modelId="{B77DA335-8980-4E58-A30F-68E1344C1F57}" type="presOf" srcId="{093D39A0-A9D2-4A7B-B183-B8D544728AF2}" destId="{D07C9960-80B8-49B3-B21B-18B78C73E637}" srcOrd="0" destOrd="0" presId="urn:microsoft.com/office/officeart/2005/8/layout/hierarchy1"/>
    <dgm:cxn modelId="{B6154A64-069C-4D3D-A6D2-C6F1274FE981}" type="presOf" srcId="{027CBE0E-7F0E-499E-A689-DB0A39F54A1D}" destId="{E8F2CA58-5B93-4F08-8657-F2EC1C312DFE}" srcOrd="0" destOrd="0" presId="urn:microsoft.com/office/officeart/2005/8/layout/hierarchy1"/>
    <dgm:cxn modelId="{6141AB44-8A20-4AFF-8A98-85C5D18B003D}" type="presOf" srcId="{4D616D17-7977-4B9B-8227-FA3DF2AED11E}" destId="{25F416AE-62C6-48B1-9594-C545F0D4F332}" srcOrd="0" destOrd="0" presId="urn:microsoft.com/office/officeart/2005/8/layout/hierarchy1"/>
    <dgm:cxn modelId="{5C6C5F72-C7FB-4015-A6F9-2AB5FFB8765C}" type="presOf" srcId="{4EBB11B4-3443-4CA9-BDFD-143627B178CC}" destId="{247A2525-8AA4-4EF5-B18A-078C2289D572}" srcOrd="0" destOrd="0" presId="urn:microsoft.com/office/officeart/2005/8/layout/hierarchy1"/>
    <dgm:cxn modelId="{B9906076-7CC7-47D4-A08F-D16ADDF8FE16}" type="presOf" srcId="{0C01378B-F1E4-4CB6-837E-299A763336E5}" destId="{F59999E2-E649-4283-A83B-15356E85B496}" srcOrd="0" destOrd="0" presId="urn:microsoft.com/office/officeart/2005/8/layout/hierarchy1"/>
    <dgm:cxn modelId="{20EB8E84-D0E8-4D58-8E75-2033B47A5B77}" type="presOf" srcId="{43950006-2E44-416E-BB34-1F2FD4410386}" destId="{863AAA8E-616F-4EE2-9203-87A6FE107BD1}" srcOrd="0" destOrd="0" presId="urn:microsoft.com/office/officeart/2005/8/layout/hierarchy1"/>
    <dgm:cxn modelId="{A551C687-E19D-4742-A45D-5C37EBDD1B21}" type="presOf" srcId="{EB33B512-DCE8-40C4-96D7-85EB7E24456F}" destId="{3914DB7C-DBC9-4F13-B84D-8F6CDA941B18}" srcOrd="0" destOrd="0" presId="urn:microsoft.com/office/officeart/2005/8/layout/hierarchy1"/>
    <dgm:cxn modelId="{94BB278C-3F95-45EA-B147-3381D72DD096}" srcId="{1798A79F-3801-40AD-B430-AFAE97868921}" destId="{9748454A-2376-4DDC-835A-15765BFB0F12}" srcOrd="2" destOrd="0" parTransId="{673141D2-B972-49F9-8C3C-271F25639178}" sibTransId="{7A8BD156-CC8B-4249-8D0C-2A1DDE696F59}"/>
    <dgm:cxn modelId="{9EEC1BA2-B1D7-4F6E-99B9-4B4F0F6DE99B}" type="presOf" srcId="{9748454A-2376-4DDC-835A-15765BFB0F12}" destId="{5DA6095F-736A-4392-ABE8-E54791421E58}" srcOrd="0" destOrd="0" presId="urn:microsoft.com/office/officeart/2005/8/layout/hierarchy1"/>
    <dgm:cxn modelId="{9C3450A3-8E81-485A-B607-078235389F27}" type="presOf" srcId="{1798A79F-3801-40AD-B430-AFAE97868921}" destId="{30F03711-3D71-476F-A61E-BBD23D76D53E}" srcOrd="0" destOrd="0" presId="urn:microsoft.com/office/officeart/2005/8/layout/hierarchy1"/>
    <dgm:cxn modelId="{3AD917B0-ABF9-4BA6-8BEB-9CA4C1B38594}" srcId="{1798A79F-3801-40AD-B430-AFAE97868921}" destId="{DD579BF6-6692-4F79-8399-D2F374081785}" srcOrd="0" destOrd="0" parTransId="{4D616D17-7977-4B9B-8227-FA3DF2AED11E}" sibTransId="{CB147243-1314-447E-9673-5C4B84491809}"/>
    <dgm:cxn modelId="{FBB639BE-48D5-4548-BB28-262858A08245}" srcId="{DD579BF6-6692-4F79-8399-D2F374081785}" destId="{027CBE0E-7F0E-499E-A689-DB0A39F54A1D}" srcOrd="0" destOrd="0" parTransId="{D0A62348-2068-4E8F-A6D1-E62C209AE275}" sibTransId="{340238D5-FAB5-4180-AFE5-CE1F1B5B044C}"/>
    <dgm:cxn modelId="{4A9058DE-B9D5-4D53-8CC6-ABDB79BEDFF7}" type="presOf" srcId="{4E850EA6-54BC-4ACB-BA6E-5BDB5D13DEF2}" destId="{42F22B71-E56A-412A-A0B1-6ADC8829A44D}" srcOrd="0" destOrd="0" presId="urn:microsoft.com/office/officeart/2005/8/layout/hierarchy1"/>
    <dgm:cxn modelId="{DB460EE0-8977-4046-9419-A02A888F97FF}" type="presOf" srcId="{D0A62348-2068-4E8F-A6D1-E62C209AE275}" destId="{4FB9AAA4-17A0-46F2-A62B-C5F17EF82CE9}" srcOrd="0" destOrd="0" presId="urn:microsoft.com/office/officeart/2005/8/layout/hierarchy1"/>
    <dgm:cxn modelId="{3A63A5E8-D3E3-4CF1-8A8D-B3C720971EFB}" type="presOf" srcId="{6974217F-C785-4BA7-BD15-E607669BF79B}" destId="{C8950FF5-D589-4CD7-BF4F-90D45C855ED2}" srcOrd="0" destOrd="0" presId="urn:microsoft.com/office/officeart/2005/8/layout/hierarchy1"/>
    <dgm:cxn modelId="{AE153EEA-E7A5-445B-9D45-19B8C671D79C}" srcId="{4E850EA6-54BC-4ACB-BA6E-5BDB5D13DEF2}" destId="{EB33B512-DCE8-40C4-96D7-85EB7E24456F}" srcOrd="0" destOrd="0" parTransId="{4EBB11B4-3443-4CA9-BDFD-143627B178CC}" sibTransId="{512739E4-43DF-425B-A78E-5FF8E28C238F}"/>
    <dgm:cxn modelId="{1351A6EC-CC9B-4974-A880-C5A23A2DE323}" type="presOf" srcId="{DD579BF6-6692-4F79-8399-D2F374081785}" destId="{A0F2920D-45E6-49E9-A6FF-34B3171273E3}" srcOrd="0" destOrd="0" presId="urn:microsoft.com/office/officeart/2005/8/layout/hierarchy1"/>
    <dgm:cxn modelId="{EEE7F4F4-3405-4A45-AE00-554735B281D8}" type="presOf" srcId="{673141D2-B972-49F9-8C3C-271F25639178}" destId="{3C1BE064-E808-4A34-B331-347931BFE64E}" srcOrd="0" destOrd="0" presId="urn:microsoft.com/office/officeart/2005/8/layout/hierarchy1"/>
    <dgm:cxn modelId="{89445AF6-C549-47A1-B51E-2A5E813F6310}" srcId="{9748454A-2376-4DDC-835A-15765BFB0F12}" destId="{6974217F-C785-4BA7-BD15-E607669BF79B}" srcOrd="0" destOrd="0" parTransId="{093D39A0-A9D2-4A7B-B183-B8D544728AF2}" sibTransId="{5DFE5E33-14A3-47D8-B04A-4366FD68B76C}"/>
    <dgm:cxn modelId="{1D3C353D-6145-48B7-85E3-12E9F263856D}" type="presParOf" srcId="{863AAA8E-616F-4EE2-9203-87A6FE107BD1}" destId="{CB0BE967-269E-4131-B37C-B6511762891C}" srcOrd="0" destOrd="0" presId="urn:microsoft.com/office/officeart/2005/8/layout/hierarchy1"/>
    <dgm:cxn modelId="{9B86D4FC-A549-4CBB-90E6-10DDD6A66FE4}" type="presParOf" srcId="{CB0BE967-269E-4131-B37C-B6511762891C}" destId="{9B80F736-0215-4D2A-898D-E4223547ED73}" srcOrd="0" destOrd="0" presId="urn:microsoft.com/office/officeart/2005/8/layout/hierarchy1"/>
    <dgm:cxn modelId="{6A09E6EB-D35A-4238-AAD2-A05862DE63FA}" type="presParOf" srcId="{9B80F736-0215-4D2A-898D-E4223547ED73}" destId="{546F63B6-F8B9-42DC-BBAC-87FE79EF0837}" srcOrd="0" destOrd="0" presId="urn:microsoft.com/office/officeart/2005/8/layout/hierarchy1"/>
    <dgm:cxn modelId="{168734A1-2C66-4CBA-8A65-24129DDA71F0}" type="presParOf" srcId="{9B80F736-0215-4D2A-898D-E4223547ED73}" destId="{30F03711-3D71-476F-A61E-BBD23D76D53E}" srcOrd="1" destOrd="0" presId="urn:microsoft.com/office/officeart/2005/8/layout/hierarchy1"/>
    <dgm:cxn modelId="{B3561CAF-4746-4A98-932F-772A1C8B0389}" type="presParOf" srcId="{CB0BE967-269E-4131-B37C-B6511762891C}" destId="{32D7BA02-ED07-49A3-8708-466080053F47}" srcOrd="1" destOrd="0" presId="urn:microsoft.com/office/officeart/2005/8/layout/hierarchy1"/>
    <dgm:cxn modelId="{53883970-3BB0-4A37-81DB-FD29F602CEB7}" type="presParOf" srcId="{32D7BA02-ED07-49A3-8708-466080053F47}" destId="{25F416AE-62C6-48B1-9594-C545F0D4F332}" srcOrd="0" destOrd="0" presId="urn:microsoft.com/office/officeart/2005/8/layout/hierarchy1"/>
    <dgm:cxn modelId="{DDFDBA66-C09C-43BA-9D10-B857C3782A5C}" type="presParOf" srcId="{32D7BA02-ED07-49A3-8708-466080053F47}" destId="{09C05B18-F85B-4828-86F6-D312BBE7D45A}" srcOrd="1" destOrd="0" presId="urn:microsoft.com/office/officeart/2005/8/layout/hierarchy1"/>
    <dgm:cxn modelId="{D282D510-0CEA-412D-BA58-5142D6906B9F}" type="presParOf" srcId="{09C05B18-F85B-4828-86F6-D312BBE7D45A}" destId="{F14A810E-7571-4947-BE1D-2F9ED73A8081}" srcOrd="0" destOrd="0" presId="urn:microsoft.com/office/officeart/2005/8/layout/hierarchy1"/>
    <dgm:cxn modelId="{0D837AAE-C13E-4F3C-994E-E0180CCDA4F7}" type="presParOf" srcId="{F14A810E-7571-4947-BE1D-2F9ED73A8081}" destId="{DF66FFB6-6D2A-4212-8534-1E934337096A}" srcOrd="0" destOrd="0" presId="urn:microsoft.com/office/officeart/2005/8/layout/hierarchy1"/>
    <dgm:cxn modelId="{154130F5-5B30-4259-A5E3-1FAFB593405A}" type="presParOf" srcId="{F14A810E-7571-4947-BE1D-2F9ED73A8081}" destId="{A0F2920D-45E6-49E9-A6FF-34B3171273E3}" srcOrd="1" destOrd="0" presId="urn:microsoft.com/office/officeart/2005/8/layout/hierarchy1"/>
    <dgm:cxn modelId="{CFC98AC5-67E2-4C75-8A11-19871A7741DA}" type="presParOf" srcId="{09C05B18-F85B-4828-86F6-D312BBE7D45A}" destId="{805F9E6D-ABC4-461E-B277-4CB378CDD896}" srcOrd="1" destOrd="0" presId="urn:microsoft.com/office/officeart/2005/8/layout/hierarchy1"/>
    <dgm:cxn modelId="{608EA197-3D77-4A8F-B1F1-BDDFC3BF2C0C}" type="presParOf" srcId="{805F9E6D-ABC4-461E-B277-4CB378CDD896}" destId="{4FB9AAA4-17A0-46F2-A62B-C5F17EF82CE9}" srcOrd="0" destOrd="0" presId="urn:microsoft.com/office/officeart/2005/8/layout/hierarchy1"/>
    <dgm:cxn modelId="{E92F5C82-D45B-4F17-915D-1FBFAA54DD0F}" type="presParOf" srcId="{805F9E6D-ABC4-461E-B277-4CB378CDD896}" destId="{A44E80DF-D59F-456E-BDA7-D34D2B42D244}" srcOrd="1" destOrd="0" presId="urn:microsoft.com/office/officeart/2005/8/layout/hierarchy1"/>
    <dgm:cxn modelId="{CA5E9B26-38CA-498D-9D68-E80D6DEFD90D}" type="presParOf" srcId="{A44E80DF-D59F-456E-BDA7-D34D2B42D244}" destId="{B56F4F0E-5D1F-49C8-9A99-6CDB08EDC58E}" srcOrd="0" destOrd="0" presId="urn:microsoft.com/office/officeart/2005/8/layout/hierarchy1"/>
    <dgm:cxn modelId="{1CD27800-4D12-4EDE-8D67-7FE67621DD90}" type="presParOf" srcId="{B56F4F0E-5D1F-49C8-9A99-6CDB08EDC58E}" destId="{F8795BD7-34E2-4725-B684-EBAC40C8FAA1}" srcOrd="0" destOrd="0" presId="urn:microsoft.com/office/officeart/2005/8/layout/hierarchy1"/>
    <dgm:cxn modelId="{8DF24470-7CCE-4AE9-9484-E5714BEF4FE2}" type="presParOf" srcId="{B56F4F0E-5D1F-49C8-9A99-6CDB08EDC58E}" destId="{E8F2CA58-5B93-4F08-8657-F2EC1C312DFE}" srcOrd="1" destOrd="0" presId="urn:microsoft.com/office/officeart/2005/8/layout/hierarchy1"/>
    <dgm:cxn modelId="{371BF81E-27EA-42C0-84CC-85FAF2047D17}" type="presParOf" srcId="{A44E80DF-D59F-456E-BDA7-D34D2B42D244}" destId="{C9B8464F-087F-4716-B938-B0FD80852111}" srcOrd="1" destOrd="0" presId="urn:microsoft.com/office/officeart/2005/8/layout/hierarchy1"/>
    <dgm:cxn modelId="{4AB62055-C421-4284-BB18-A7CB6E4D8C73}" type="presParOf" srcId="{32D7BA02-ED07-49A3-8708-466080053F47}" destId="{F59999E2-E649-4283-A83B-15356E85B496}" srcOrd="2" destOrd="0" presId="urn:microsoft.com/office/officeart/2005/8/layout/hierarchy1"/>
    <dgm:cxn modelId="{DFD7F6CE-2785-405F-B0B0-9597668834E2}" type="presParOf" srcId="{32D7BA02-ED07-49A3-8708-466080053F47}" destId="{6F45C110-60AA-4476-A34D-DB0FDF0C3342}" srcOrd="3" destOrd="0" presId="urn:microsoft.com/office/officeart/2005/8/layout/hierarchy1"/>
    <dgm:cxn modelId="{8E88774D-9F6E-451D-9785-73FDC8329510}" type="presParOf" srcId="{6F45C110-60AA-4476-A34D-DB0FDF0C3342}" destId="{0E076A0B-35D2-4235-9049-7F20429DEEDB}" srcOrd="0" destOrd="0" presId="urn:microsoft.com/office/officeart/2005/8/layout/hierarchy1"/>
    <dgm:cxn modelId="{3485FC68-E394-4D51-9AC9-A0F5711656B6}" type="presParOf" srcId="{0E076A0B-35D2-4235-9049-7F20429DEEDB}" destId="{51237E0C-DB0E-4A77-ABFB-87C520536D10}" srcOrd="0" destOrd="0" presId="urn:microsoft.com/office/officeart/2005/8/layout/hierarchy1"/>
    <dgm:cxn modelId="{29E34334-BDBA-4240-92BA-72BE7657BDDD}" type="presParOf" srcId="{0E076A0B-35D2-4235-9049-7F20429DEEDB}" destId="{42F22B71-E56A-412A-A0B1-6ADC8829A44D}" srcOrd="1" destOrd="0" presId="urn:microsoft.com/office/officeart/2005/8/layout/hierarchy1"/>
    <dgm:cxn modelId="{06368F70-FE1C-4295-AAA0-0CFE68C2D71E}" type="presParOf" srcId="{6F45C110-60AA-4476-A34D-DB0FDF0C3342}" destId="{6F4CC4C2-EFA5-44AB-8C43-82BBA42D78C5}" srcOrd="1" destOrd="0" presId="urn:microsoft.com/office/officeart/2005/8/layout/hierarchy1"/>
    <dgm:cxn modelId="{ECD6A282-D2CD-4E2F-A256-93C759390AC2}" type="presParOf" srcId="{6F4CC4C2-EFA5-44AB-8C43-82BBA42D78C5}" destId="{247A2525-8AA4-4EF5-B18A-078C2289D572}" srcOrd="0" destOrd="0" presId="urn:microsoft.com/office/officeart/2005/8/layout/hierarchy1"/>
    <dgm:cxn modelId="{BD89061C-0960-4D9D-A45C-DBC0562C8535}" type="presParOf" srcId="{6F4CC4C2-EFA5-44AB-8C43-82BBA42D78C5}" destId="{DA36E31F-4E37-4C8E-BAAF-444587FDBC0C}" srcOrd="1" destOrd="0" presId="urn:microsoft.com/office/officeart/2005/8/layout/hierarchy1"/>
    <dgm:cxn modelId="{A78CAA45-B955-4362-89A6-917759A4B005}" type="presParOf" srcId="{DA36E31F-4E37-4C8E-BAAF-444587FDBC0C}" destId="{D60B7C32-81BE-4900-8072-CA547C01AB17}" srcOrd="0" destOrd="0" presId="urn:microsoft.com/office/officeart/2005/8/layout/hierarchy1"/>
    <dgm:cxn modelId="{9A450258-C5B0-419F-8508-4092900B8AEC}" type="presParOf" srcId="{D60B7C32-81BE-4900-8072-CA547C01AB17}" destId="{C4EF9496-4815-4584-A087-ED0D87BB2E84}" srcOrd="0" destOrd="0" presId="urn:microsoft.com/office/officeart/2005/8/layout/hierarchy1"/>
    <dgm:cxn modelId="{F2FE5DF1-9777-4B96-9B20-DC3CA0904669}" type="presParOf" srcId="{D60B7C32-81BE-4900-8072-CA547C01AB17}" destId="{3914DB7C-DBC9-4F13-B84D-8F6CDA941B18}" srcOrd="1" destOrd="0" presId="urn:microsoft.com/office/officeart/2005/8/layout/hierarchy1"/>
    <dgm:cxn modelId="{4826C69D-FC81-4FA5-90DF-FD038170CC1D}" type="presParOf" srcId="{DA36E31F-4E37-4C8E-BAAF-444587FDBC0C}" destId="{36A90E14-6D64-4623-AFBE-91E57F26A710}" srcOrd="1" destOrd="0" presId="urn:microsoft.com/office/officeart/2005/8/layout/hierarchy1"/>
    <dgm:cxn modelId="{899BCF07-B33F-497F-AA28-0719747087F6}" type="presParOf" srcId="{32D7BA02-ED07-49A3-8708-466080053F47}" destId="{3C1BE064-E808-4A34-B331-347931BFE64E}" srcOrd="4" destOrd="0" presId="urn:microsoft.com/office/officeart/2005/8/layout/hierarchy1"/>
    <dgm:cxn modelId="{3EE36157-F498-4F38-9D9D-64BE1D408427}" type="presParOf" srcId="{32D7BA02-ED07-49A3-8708-466080053F47}" destId="{032E4095-ECE2-48A4-A3F8-6753495CD2F0}" srcOrd="5" destOrd="0" presId="urn:microsoft.com/office/officeart/2005/8/layout/hierarchy1"/>
    <dgm:cxn modelId="{69FF5925-2BCF-4FC8-8299-511F0D6DE5CF}" type="presParOf" srcId="{032E4095-ECE2-48A4-A3F8-6753495CD2F0}" destId="{5530C21A-D161-49E2-ACEC-47E4010CD237}" srcOrd="0" destOrd="0" presId="urn:microsoft.com/office/officeart/2005/8/layout/hierarchy1"/>
    <dgm:cxn modelId="{097772A9-4A8D-424D-AC7E-253785A7B57B}" type="presParOf" srcId="{5530C21A-D161-49E2-ACEC-47E4010CD237}" destId="{53A037F5-FBB4-4951-B4C0-89B29E59DE1E}" srcOrd="0" destOrd="0" presId="urn:microsoft.com/office/officeart/2005/8/layout/hierarchy1"/>
    <dgm:cxn modelId="{C6BF1E37-FF68-487E-BC77-D6B2988502CC}" type="presParOf" srcId="{5530C21A-D161-49E2-ACEC-47E4010CD237}" destId="{5DA6095F-736A-4392-ABE8-E54791421E58}" srcOrd="1" destOrd="0" presId="urn:microsoft.com/office/officeart/2005/8/layout/hierarchy1"/>
    <dgm:cxn modelId="{1BF0A8C3-E511-411D-9019-31B3DB28C5A4}" type="presParOf" srcId="{032E4095-ECE2-48A4-A3F8-6753495CD2F0}" destId="{61F66438-98D4-4D7F-A2EC-DE4C67359A07}" srcOrd="1" destOrd="0" presId="urn:microsoft.com/office/officeart/2005/8/layout/hierarchy1"/>
    <dgm:cxn modelId="{8D3D2019-2CD4-4A2F-A7ED-14EC7F24C625}" type="presParOf" srcId="{61F66438-98D4-4D7F-A2EC-DE4C67359A07}" destId="{D07C9960-80B8-49B3-B21B-18B78C73E637}" srcOrd="0" destOrd="0" presId="urn:microsoft.com/office/officeart/2005/8/layout/hierarchy1"/>
    <dgm:cxn modelId="{AC170B83-67EF-45B1-978F-7C44E909AE40}" type="presParOf" srcId="{61F66438-98D4-4D7F-A2EC-DE4C67359A07}" destId="{B77748D0-E9BE-444A-A899-C3CD1FED7602}" srcOrd="1" destOrd="0" presId="urn:microsoft.com/office/officeart/2005/8/layout/hierarchy1"/>
    <dgm:cxn modelId="{91F3C869-CC3F-402A-B71F-15660D07FC04}" type="presParOf" srcId="{B77748D0-E9BE-444A-A899-C3CD1FED7602}" destId="{8726B7E4-68FF-44D2-9291-2F48CDD519EB}" srcOrd="0" destOrd="0" presId="urn:microsoft.com/office/officeart/2005/8/layout/hierarchy1"/>
    <dgm:cxn modelId="{BDD46477-C826-45FC-8733-7E5DD6161F33}" type="presParOf" srcId="{8726B7E4-68FF-44D2-9291-2F48CDD519EB}" destId="{1AD0D19F-55AD-4D1F-B2CF-1D2E2A23E8B7}" srcOrd="0" destOrd="0" presId="urn:microsoft.com/office/officeart/2005/8/layout/hierarchy1"/>
    <dgm:cxn modelId="{F2E4B344-2D00-462C-A8B0-98C2E5C1EA0C}" type="presParOf" srcId="{8726B7E4-68FF-44D2-9291-2F48CDD519EB}" destId="{C8950FF5-D589-4CD7-BF4F-90D45C855ED2}" srcOrd="1" destOrd="0" presId="urn:microsoft.com/office/officeart/2005/8/layout/hierarchy1"/>
    <dgm:cxn modelId="{30831E4F-6388-45C9-988B-0CB581864977}" type="presParOf" srcId="{B77748D0-E9BE-444A-A899-C3CD1FED7602}" destId="{C9EB2617-4535-4095-9FC7-1042E4E98FC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8FA2FF1-CCCB-450F-BF8B-AD5F8E0E957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0CF017D-4A38-4A0A-9C6B-FAF8B0C17AE7}">
      <dgm:prSet phldrT="[Text]"/>
      <dgm:spPr/>
      <dgm:t>
        <a:bodyPr/>
        <a:lstStyle/>
        <a:p>
          <a:pPr rtl="1"/>
          <a:r>
            <a:rPr lang="he-IL" dirty="0"/>
            <a:t>משלח שאיבד שפיות דעתו </a:t>
          </a:r>
        </a:p>
      </dgm:t>
    </dgm:pt>
    <dgm:pt modelId="{FB897747-C055-40FD-A62F-CFE627A68E56}" type="parTrans" cxnId="{2F4EFDE3-AA85-414D-93C3-017FFF865AE4}">
      <dgm:prSet/>
      <dgm:spPr/>
      <dgm:t>
        <a:bodyPr/>
        <a:lstStyle/>
        <a:p>
          <a:pPr rtl="1"/>
          <a:endParaRPr lang="he-IL"/>
        </a:p>
      </dgm:t>
    </dgm:pt>
    <dgm:pt modelId="{FF1F3674-E8C4-4537-97DD-21EE8E2D6218}" type="sibTrans" cxnId="{2F4EFDE3-AA85-414D-93C3-017FFF865AE4}">
      <dgm:prSet/>
      <dgm:spPr/>
      <dgm:t>
        <a:bodyPr/>
        <a:lstStyle/>
        <a:p>
          <a:pPr rtl="1"/>
          <a:endParaRPr lang="he-IL"/>
        </a:p>
      </dgm:t>
    </dgm:pt>
    <dgm:pt modelId="{43BBE563-CDDF-4F1D-AB69-13A40ED32050}">
      <dgm:prSet phldrT="[Text]"/>
      <dgm:spPr/>
      <dgm:t>
        <a:bodyPr/>
        <a:lstStyle/>
        <a:p>
          <a:pPr rtl="1"/>
          <a:r>
            <a:rPr lang="he-IL" dirty="0"/>
            <a:t>רמב"ם- כשר מדאורייתא</a:t>
          </a:r>
        </a:p>
      </dgm:t>
    </dgm:pt>
    <dgm:pt modelId="{D1FB5930-24B2-44C5-88A0-CA91D7D746F7}" type="parTrans" cxnId="{2BE61FD7-BE61-4D9E-95B0-201292B685FF}">
      <dgm:prSet/>
      <dgm:spPr/>
      <dgm:t>
        <a:bodyPr/>
        <a:lstStyle/>
        <a:p>
          <a:pPr rtl="1"/>
          <a:endParaRPr lang="he-IL"/>
        </a:p>
      </dgm:t>
    </dgm:pt>
    <dgm:pt modelId="{36A6ED77-4EBA-4803-98D2-303312128355}" type="sibTrans" cxnId="{2BE61FD7-BE61-4D9E-95B0-201292B685FF}">
      <dgm:prSet/>
      <dgm:spPr/>
      <dgm:t>
        <a:bodyPr/>
        <a:lstStyle/>
        <a:p>
          <a:pPr rtl="1"/>
          <a:endParaRPr lang="he-IL"/>
        </a:p>
      </dgm:t>
    </dgm:pt>
    <dgm:pt modelId="{8C5C680C-6698-444D-A6C3-B2BF70FAC989}">
      <dgm:prSet phldrT="[Text]"/>
      <dgm:spPr/>
      <dgm:t>
        <a:bodyPr/>
        <a:lstStyle/>
        <a:p>
          <a:pPr rtl="1"/>
          <a:r>
            <a:rPr lang="he-IL" dirty="0"/>
            <a:t>טור- פסול מדאורייתא</a:t>
          </a:r>
        </a:p>
      </dgm:t>
    </dgm:pt>
    <dgm:pt modelId="{A4C9964D-5B36-48C7-9DF4-865BD3CF8199}" type="parTrans" cxnId="{BB16BA97-26AA-46E9-AA03-4A6DDC6C2FDD}">
      <dgm:prSet/>
      <dgm:spPr/>
      <dgm:t>
        <a:bodyPr/>
        <a:lstStyle/>
        <a:p>
          <a:pPr rtl="1"/>
          <a:endParaRPr lang="he-IL"/>
        </a:p>
      </dgm:t>
    </dgm:pt>
    <dgm:pt modelId="{9B1D86AC-4732-4B66-AB10-D39F7E32AE42}" type="sibTrans" cxnId="{BB16BA97-26AA-46E9-AA03-4A6DDC6C2FDD}">
      <dgm:prSet/>
      <dgm:spPr/>
      <dgm:t>
        <a:bodyPr/>
        <a:lstStyle/>
        <a:p>
          <a:pPr rtl="1"/>
          <a:endParaRPr lang="he-IL"/>
        </a:p>
      </dgm:t>
    </dgm:pt>
    <dgm:pt modelId="{DFB850B5-6661-425E-956E-566E2DC4138E}">
      <dgm:prSet phldrT="[Text]"/>
      <dgm:spPr/>
      <dgm:t>
        <a:bodyPr/>
        <a:lstStyle/>
        <a:p>
          <a:pPr rtl="1"/>
          <a:r>
            <a:rPr lang="he-IL" dirty="0"/>
            <a:t>השליח נכנס </a:t>
          </a:r>
          <a:r>
            <a:rPr lang="he-IL" b="1" dirty="0"/>
            <a:t>במקום</a:t>
          </a:r>
          <a:r>
            <a:rPr lang="he-IL" dirty="0"/>
            <a:t> המשלח, ועכשיו הוא הבעל דבר </a:t>
          </a:r>
        </a:p>
      </dgm:t>
    </dgm:pt>
    <dgm:pt modelId="{F724A9A7-6ACC-4348-BD3C-EC324E752AB0}" type="parTrans" cxnId="{3B7185D2-AE52-4624-BB61-3B7D37E1C80C}">
      <dgm:prSet/>
      <dgm:spPr/>
      <dgm:t>
        <a:bodyPr/>
        <a:lstStyle/>
        <a:p>
          <a:pPr rtl="1"/>
          <a:endParaRPr lang="he-IL"/>
        </a:p>
      </dgm:t>
    </dgm:pt>
    <dgm:pt modelId="{0D0131A5-07E9-4D3E-97F5-67B7B4E9A2FA}" type="sibTrans" cxnId="{3B7185D2-AE52-4624-BB61-3B7D37E1C80C}">
      <dgm:prSet/>
      <dgm:spPr/>
      <dgm:t>
        <a:bodyPr/>
        <a:lstStyle/>
        <a:p>
          <a:pPr rtl="1"/>
          <a:endParaRPr lang="he-IL"/>
        </a:p>
      </dgm:t>
    </dgm:pt>
    <dgm:pt modelId="{5B7B6F82-EB0F-4179-8740-FE745E4E02A7}">
      <dgm:prSet phldrT="[Text]"/>
      <dgm:spPr/>
      <dgm:t>
        <a:bodyPr/>
        <a:lstStyle/>
        <a:p>
          <a:pPr rtl="1"/>
          <a:r>
            <a:rPr lang="he-IL" dirty="0"/>
            <a:t>כיון שהמשלח לא יכול לבצע הפעולה בעצמו, גם השליח לא יכול</a:t>
          </a:r>
        </a:p>
      </dgm:t>
    </dgm:pt>
    <dgm:pt modelId="{556BE1D9-646F-45F1-82B4-E037EAF13E85}" type="parTrans" cxnId="{A590715F-31E0-48C7-AEA5-4BB57D436EB2}">
      <dgm:prSet/>
      <dgm:spPr/>
      <dgm:t>
        <a:bodyPr/>
        <a:lstStyle/>
        <a:p>
          <a:pPr rtl="1"/>
          <a:endParaRPr lang="he-IL"/>
        </a:p>
      </dgm:t>
    </dgm:pt>
    <dgm:pt modelId="{74FC18C7-5F74-4389-A88F-B76E40F6059F}" type="sibTrans" cxnId="{A590715F-31E0-48C7-AEA5-4BB57D436EB2}">
      <dgm:prSet/>
      <dgm:spPr/>
      <dgm:t>
        <a:bodyPr/>
        <a:lstStyle/>
        <a:p>
          <a:pPr rtl="1"/>
          <a:endParaRPr lang="he-IL"/>
        </a:p>
      </dgm:t>
    </dgm:pt>
    <dgm:pt modelId="{54B2FB12-BEEC-43C8-BD08-56A33B36D500}">
      <dgm:prSet phldrT="[Text]"/>
      <dgm:spPr/>
      <dgm:t>
        <a:bodyPr/>
        <a:lstStyle/>
        <a:p>
          <a:pPr rtl="1"/>
          <a:r>
            <a:rPr lang="en-US" dirty="0"/>
            <a:t>Power of Attorney</a:t>
          </a:r>
          <a:endParaRPr lang="he-IL" dirty="0"/>
        </a:p>
      </dgm:t>
    </dgm:pt>
    <dgm:pt modelId="{DFFA8897-5AAF-4465-B48E-D9352EC5B800}" type="parTrans" cxnId="{76622B23-0C13-48CD-A9E5-0C3E2AF22231}">
      <dgm:prSet/>
      <dgm:spPr/>
      <dgm:t>
        <a:bodyPr/>
        <a:lstStyle/>
        <a:p>
          <a:pPr rtl="1"/>
          <a:endParaRPr lang="he-IL"/>
        </a:p>
      </dgm:t>
    </dgm:pt>
    <dgm:pt modelId="{352E322D-6B89-4834-B87D-E049B9493F73}" type="sibTrans" cxnId="{76622B23-0C13-48CD-A9E5-0C3E2AF22231}">
      <dgm:prSet/>
      <dgm:spPr/>
      <dgm:t>
        <a:bodyPr/>
        <a:lstStyle/>
        <a:p>
          <a:pPr rtl="1"/>
          <a:endParaRPr lang="he-IL"/>
        </a:p>
      </dgm:t>
    </dgm:pt>
    <dgm:pt modelId="{5F862780-C806-4E4C-B49F-2460E6784830}">
      <dgm:prSet phldrT="[Text]"/>
      <dgm:spPr/>
      <dgm:t>
        <a:bodyPr/>
        <a:lstStyle/>
        <a:p>
          <a:pPr rtl="1"/>
          <a:r>
            <a:rPr lang="en-US" dirty="0"/>
            <a:t>Agent, Messenger</a:t>
          </a:r>
          <a:endParaRPr lang="he-IL" dirty="0"/>
        </a:p>
      </dgm:t>
    </dgm:pt>
    <dgm:pt modelId="{1DF0E073-9437-4C27-8508-373C9B383241}" type="parTrans" cxnId="{D10DED2D-F782-49BF-A015-6771A3841D97}">
      <dgm:prSet/>
      <dgm:spPr/>
      <dgm:t>
        <a:bodyPr/>
        <a:lstStyle/>
        <a:p>
          <a:pPr rtl="1"/>
          <a:endParaRPr lang="he-IL"/>
        </a:p>
      </dgm:t>
    </dgm:pt>
    <dgm:pt modelId="{8D1A90D2-0819-4A5E-9787-BE53A671FDB5}" type="sibTrans" cxnId="{D10DED2D-F782-49BF-A015-6771A3841D97}">
      <dgm:prSet/>
      <dgm:spPr/>
      <dgm:t>
        <a:bodyPr/>
        <a:lstStyle/>
        <a:p>
          <a:pPr rtl="1"/>
          <a:endParaRPr lang="he-IL"/>
        </a:p>
      </dgm:t>
    </dgm:pt>
    <dgm:pt modelId="{2A0ABAE2-809E-42B0-818E-66CA42BCBB59}" type="pres">
      <dgm:prSet presAssocID="{18FA2FF1-CCCB-450F-BF8B-AD5F8E0E957C}" presName="hierChild1" presStyleCnt="0">
        <dgm:presLayoutVars>
          <dgm:chPref val="1"/>
          <dgm:dir/>
          <dgm:animOne val="branch"/>
          <dgm:animLvl val="lvl"/>
          <dgm:resizeHandles/>
        </dgm:presLayoutVars>
      </dgm:prSet>
      <dgm:spPr/>
    </dgm:pt>
    <dgm:pt modelId="{234C0D05-7B06-4492-9E38-E9D5B2021344}" type="pres">
      <dgm:prSet presAssocID="{D0CF017D-4A38-4A0A-9C6B-FAF8B0C17AE7}" presName="hierRoot1" presStyleCnt="0"/>
      <dgm:spPr/>
    </dgm:pt>
    <dgm:pt modelId="{7448553C-B263-4A4E-9312-200861549B32}" type="pres">
      <dgm:prSet presAssocID="{D0CF017D-4A38-4A0A-9C6B-FAF8B0C17AE7}" presName="composite" presStyleCnt="0"/>
      <dgm:spPr/>
    </dgm:pt>
    <dgm:pt modelId="{13961E3D-3BBC-42F6-B0D3-418A1D7F37CD}" type="pres">
      <dgm:prSet presAssocID="{D0CF017D-4A38-4A0A-9C6B-FAF8B0C17AE7}" presName="background" presStyleLbl="node0" presStyleIdx="0" presStyleCnt="1"/>
      <dgm:spPr/>
    </dgm:pt>
    <dgm:pt modelId="{0BB75EA7-5DA3-4E8F-B249-6BD3151B5AD1}" type="pres">
      <dgm:prSet presAssocID="{D0CF017D-4A38-4A0A-9C6B-FAF8B0C17AE7}" presName="text" presStyleLbl="fgAcc0" presStyleIdx="0" presStyleCnt="1">
        <dgm:presLayoutVars>
          <dgm:chPref val="3"/>
        </dgm:presLayoutVars>
      </dgm:prSet>
      <dgm:spPr/>
    </dgm:pt>
    <dgm:pt modelId="{BFA28C32-316B-4E13-B8B2-5C227B67E55B}" type="pres">
      <dgm:prSet presAssocID="{D0CF017D-4A38-4A0A-9C6B-FAF8B0C17AE7}" presName="hierChild2" presStyleCnt="0"/>
      <dgm:spPr/>
    </dgm:pt>
    <dgm:pt modelId="{01059087-3F20-4C8B-A8A4-E5316207D4FF}" type="pres">
      <dgm:prSet presAssocID="{D1FB5930-24B2-44C5-88A0-CA91D7D746F7}" presName="Name10" presStyleLbl="parChTrans1D2" presStyleIdx="0" presStyleCnt="2"/>
      <dgm:spPr/>
    </dgm:pt>
    <dgm:pt modelId="{3C31C4E0-5B87-41B9-BAE0-FA0230A23715}" type="pres">
      <dgm:prSet presAssocID="{43BBE563-CDDF-4F1D-AB69-13A40ED32050}" presName="hierRoot2" presStyleCnt="0"/>
      <dgm:spPr/>
    </dgm:pt>
    <dgm:pt modelId="{EEACDB2C-877A-485A-B835-493AADE526B3}" type="pres">
      <dgm:prSet presAssocID="{43BBE563-CDDF-4F1D-AB69-13A40ED32050}" presName="composite2" presStyleCnt="0"/>
      <dgm:spPr/>
    </dgm:pt>
    <dgm:pt modelId="{B3F40931-AF99-4202-96C1-5F977A59DDA2}" type="pres">
      <dgm:prSet presAssocID="{43BBE563-CDDF-4F1D-AB69-13A40ED32050}" presName="background2" presStyleLbl="node2" presStyleIdx="0" presStyleCnt="2"/>
      <dgm:spPr/>
    </dgm:pt>
    <dgm:pt modelId="{E8D621BA-6921-4E2E-B62B-3468F2C16A1A}" type="pres">
      <dgm:prSet presAssocID="{43BBE563-CDDF-4F1D-AB69-13A40ED32050}" presName="text2" presStyleLbl="fgAcc2" presStyleIdx="0" presStyleCnt="2">
        <dgm:presLayoutVars>
          <dgm:chPref val="3"/>
        </dgm:presLayoutVars>
      </dgm:prSet>
      <dgm:spPr/>
    </dgm:pt>
    <dgm:pt modelId="{DDD7C5CB-A2D5-4355-A5D8-11D2A14AE849}" type="pres">
      <dgm:prSet presAssocID="{43BBE563-CDDF-4F1D-AB69-13A40ED32050}" presName="hierChild3" presStyleCnt="0"/>
      <dgm:spPr/>
    </dgm:pt>
    <dgm:pt modelId="{7FCB7E87-8CBC-4E7F-872D-22AC85DD94A7}" type="pres">
      <dgm:prSet presAssocID="{F724A9A7-6ACC-4348-BD3C-EC324E752AB0}" presName="Name17" presStyleLbl="parChTrans1D3" presStyleIdx="0" presStyleCnt="2"/>
      <dgm:spPr/>
    </dgm:pt>
    <dgm:pt modelId="{8E75C650-577A-4502-9CDE-715358E1A13B}" type="pres">
      <dgm:prSet presAssocID="{DFB850B5-6661-425E-956E-566E2DC4138E}" presName="hierRoot3" presStyleCnt="0"/>
      <dgm:spPr/>
    </dgm:pt>
    <dgm:pt modelId="{654BB957-3A90-45F3-92A5-17BFE80AD41B}" type="pres">
      <dgm:prSet presAssocID="{DFB850B5-6661-425E-956E-566E2DC4138E}" presName="composite3" presStyleCnt="0"/>
      <dgm:spPr/>
    </dgm:pt>
    <dgm:pt modelId="{ACF7A105-8759-4C50-BF7C-3C0E2FD52362}" type="pres">
      <dgm:prSet presAssocID="{DFB850B5-6661-425E-956E-566E2DC4138E}" presName="background3" presStyleLbl="node3" presStyleIdx="0" presStyleCnt="2"/>
      <dgm:spPr/>
    </dgm:pt>
    <dgm:pt modelId="{C58964AB-73AC-481F-A520-96726B32BAB6}" type="pres">
      <dgm:prSet presAssocID="{DFB850B5-6661-425E-956E-566E2DC4138E}" presName="text3" presStyleLbl="fgAcc3" presStyleIdx="0" presStyleCnt="2">
        <dgm:presLayoutVars>
          <dgm:chPref val="3"/>
        </dgm:presLayoutVars>
      </dgm:prSet>
      <dgm:spPr/>
    </dgm:pt>
    <dgm:pt modelId="{201C916D-CD4B-4710-9FB1-F5DD021DE2FA}" type="pres">
      <dgm:prSet presAssocID="{DFB850B5-6661-425E-956E-566E2DC4138E}" presName="hierChild4" presStyleCnt="0"/>
      <dgm:spPr/>
    </dgm:pt>
    <dgm:pt modelId="{80D6BC2D-342F-41C8-8B51-3C1737E3443A}" type="pres">
      <dgm:prSet presAssocID="{DFFA8897-5AAF-4465-B48E-D9352EC5B800}" presName="Name23" presStyleLbl="parChTrans1D4" presStyleIdx="0" presStyleCnt="2"/>
      <dgm:spPr/>
    </dgm:pt>
    <dgm:pt modelId="{0F2AC85E-BFFB-4452-B58A-7B8655913003}" type="pres">
      <dgm:prSet presAssocID="{54B2FB12-BEEC-43C8-BD08-56A33B36D500}" presName="hierRoot4" presStyleCnt="0"/>
      <dgm:spPr/>
    </dgm:pt>
    <dgm:pt modelId="{DAFA505B-866C-4787-B6CF-721298B866E1}" type="pres">
      <dgm:prSet presAssocID="{54B2FB12-BEEC-43C8-BD08-56A33B36D500}" presName="composite4" presStyleCnt="0"/>
      <dgm:spPr/>
    </dgm:pt>
    <dgm:pt modelId="{2393F791-6028-46C2-AAF7-4000A5E16A43}" type="pres">
      <dgm:prSet presAssocID="{54B2FB12-BEEC-43C8-BD08-56A33B36D500}" presName="background4" presStyleLbl="node4" presStyleIdx="0" presStyleCnt="2"/>
      <dgm:spPr/>
    </dgm:pt>
    <dgm:pt modelId="{A108815C-DEBD-40EE-97A4-C618B1F460E1}" type="pres">
      <dgm:prSet presAssocID="{54B2FB12-BEEC-43C8-BD08-56A33B36D500}" presName="text4" presStyleLbl="fgAcc4" presStyleIdx="0" presStyleCnt="2">
        <dgm:presLayoutVars>
          <dgm:chPref val="3"/>
        </dgm:presLayoutVars>
      </dgm:prSet>
      <dgm:spPr/>
    </dgm:pt>
    <dgm:pt modelId="{5804D14F-B5B5-4F5A-9234-77047A9935A7}" type="pres">
      <dgm:prSet presAssocID="{54B2FB12-BEEC-43C8-BD08-56A33B36D500}" presName="hierChild5" presStyleCnt="0"/>
      <dgm:spPr/>
    </dgm:pt>
    <dgm:pt modelId="{8A3BCD5B-631A-4C7B-B39B-4DD4512FC797}" type="pres">
      <dgm:prSet presAssocID="{A4C9964D-5B36-48C7-9DF4-865BD3CF8199}" presName="Name10" presStyleLbl="parChTrans1D2" presStyleIdx="1" presStyleCnt="2"/>
      <dgm:spPr/>
    </dgm:pt>
    <dgm:pt modelId="{92330D36-51B8-45C5-9369-5BFBDA25A704}" type="pres">
      <dgm:prSet presAssocID="{8C5C680C-6698-444D-A6C3-B2BF70FAC989}" presName="hierRoot2" presStyleCnt="0"/>
      <dgm:spPr/>
    </dgm:pt>
    <dgm:pt modelId="{5C78ED63-439E-4243-A32C-DEC62C39A595}" type="pres">
      <dgm:prSet presAssocID="{8C5C680C-6698-444D-A6C3-B2BF70FAC989}" presName="composite2" presStyleCnt="0"/>
      <dgm:spPr/>
    </dgm:pt>
    <dgm:pt modelId="{DCD62C6D-78D0-44C0-B3BD-8CEBD317EEF5}" type="pres">
      <dgm:prSet presAssocID="{8C5C680C-6698-444D-A6C3-B2BF70FAC989}" presName="background2" presStyleLbl="node2" presStyleIdx="1" presStyleCnt="2"/>
      <dgm:spPr/>
    </dgm:pt>
    <dgm:pt modelId="{B36C2A62-5D22-48C0-B9D8-E68CEA95D2EB}" type="pres">
      <dgm:prSet presAssocID="{8C5C680C-6698-444D-A6C3-B2BF70FAC989}" presName="text2" presStyleLbl="fgAcc2" presStyleIdx="1" presStyleCnt="2">
        <dgm:presLayoutVars>
          <dgm:chPref val="3"/>
        </dgm:presLayoutVars>
      </dgm:prSet>
      <dgm:spPr/>
    </dgm:pt>
    <dgm:pt modelId="{86882AFC-311A-434E-86F3-C8D409D0EAC3}" type="pres">
      <dgm:prSet presAssocID="{8C5C680C-6698-444D-A6C3-B2BF70FAC989}" presName="hierChild3" presStyleCnt="0"/>
      <dgm:spPr/>
    </dgm:pt>
    <dgm:pt modelId="{21AFAA07-C70A-4010-8AF1-2CA0C2D04C4B}" type="pres">
      <dgm:prSet presAssocID="{556BE1D9-646F-45F1-82B4-E037EAF13E85}" presName="Name17" presStyleLbl="parChTrans1D3" presStyleIdx="1" presStyleCnt="2"/>
      <dgm:spPr/>
    </dgm:pt>
    <dgm:pt modelId="{0E540162-0AF5-489B-B14D-90D49EDC9A4A}" type="pres">
      <dgm:prSet presAssocID="{5B7B6F82-EB0F-4179-8740-FE745E4E02A7}" presName="hierRoot3" presStyleCnt="0"/>
      <dgm:spPr/>
    </dgm:pt>
    <dgm:pt modelId="{B6B1B7B4-B627-46AB-81BF-5D38572BA9A9}" type="pres">
      <dgm:prSet presAssocID="{5B7B6F82-EB0F-4179-8740-FE745E4E02A7}" presName="composite3" presStyleCnt="0"/>
      <dgm:spPr/>
    </dgm:pt>
    <dgm:pt modelId="{E344B706-6245-41C2-9109-CEC5FC96E770}" type="pres">
      <dgm:prSet presAssocID="{5B7B6F82-EB0F-4179-8740-FE745E4E02A7}" presName="background3" presStyleLbl="node3" presStyleIdx="1" presStyleCnt="2"/>
      <dgm:spPr/>
    </dgm:pt>
    <dgm:pt modelId="{AFB8E435-25AD-45D9-B13A-5050BDAF83F8}" type="pres">
      <dgm:prSet presAssocID="{5B7B6F82-EB0F-4179-8740-FE745E4E02A7}" presName="text3" presStyleLbl="fgAcc3" presStyleIdx="1" presStyleCnt="2">
        <dgm:presLayoutVars>
          <dgm:chPref val="3"/>
        </dgm:presLayoutVars>
      </dgm:prSet>
      <dgm:spPr/>
    </dgm:pt>
    <dgm:pt modelId="{0744A09F-8FE0-4B34-821D-B252E6C5501E}" type="pres">
      <dgm:prSet presAssocID="{5B7B6F82-EB0F-4179-8740-FE745E4E02A7}" presName="hierChild4" presStyleCnt="0"/>
      <dgm:spPr/>
    </dgm:pt>
    <dgm:pt modelId="{9A20C340-C6E4-49B9-BF58-11BB79935B8A}" type="pres">
      <dgm:prSet presAssocID="{1DF0E073-9437-4C27-8508-373C9B383241}" presName="Name23" presStyleLbl="parChTrans1D4" presStyleIdx="1" presStyleCnt="2"/>
      <dgm:spPr/>
    </dgm:pt>
    <dgm:pt modelId="{530241BC-AD58-4B26-A337-56F9CAC148AF}" type="pres">
      <dgm:prSet presAssocID="{5F862780-C806-4E4C-B49F-2460E6784830}" presName="hierRoot4" presStyleCnt="0"/>
      <dgm:spPr/>
    </dgm:pt>
    <dgm:pt modelId="{99FEDA25-318E-471B-835B-5EBCAD1EC90F}" type="pres">
      <dgm:prSet presAssocID="{5F862780-C806-4E4C-B49F-2460E6784830}" presName="composite4" presStyleCnt="0"/>
      <dgm:spPr/>
    </dgm:pt>
    <dgm:pt modelId="{69650D2F-F193-461C-83AB-E18335F3905C}" type="pres">
      <dgm:prSet presAssocID="{5F862780-C806-4E4C-B49F-2460E6784830}" presName="background4" presStyleLbl="node4" presStyleIdx="1" presStyleCnt="2"/>
      <dgm:spPr/>
    </dgm:pt>
    <dgm:pt modelId="{FAEBA9DD-AC57-402C-AADA-D0AE764B48BF}" type="pres">
      <dgm:prSet presAssocID="{5F862780-C806-4E4C-B49F-2460E6784830}" presName="text4" presStyleLbl="fgAcc4" presStyleIdx="1" presStyleCnt="2">
        <dgm:presLayoutVars>
          <dgm:chPref val="3"/>
        </dgm:presLayoutVars>
      </dgm:prSet>
      <dgm:spPr/>
    </dgm:pt>
    <dgm:pt modelId="{0A66DC15-FF4B-42FC-AB5D-745868BF3843}" type="pres">
      <dgm:prSet presAssocID="{5F862780-C806-4E4C-B49F-2460E6784830}" presName="hierChild5" presStyleCnt="0"/>
      <dgm:spPr/>
    </dgm:pt>
  </dgm:ptLst>
  <dgm:cxnLst>
    <dgm:cxn modelId="{CB6E5F1A-0E21-4EC3-B59D-63FD40A4EB22}" type="presOf" srcId="{A4C9964D-5B36-48C7-9DF4-865BD3CF8199}" destId="{8A3BCD5B-631A-4C7B-B39B-4DD4512FC797}" srcOrd="0" destOrd="0" presId="urn:microsoft.com/office/officeart/2005/8/layout/hierarchy1"/>
    <dgm:cxn modelId="{76622B23-0C13-48CD-A9E5-0C3E2AF22231}" srcId="{DFB850B5-6661-425E-956E-566E2DC4138E}" destId="{54B2FB12-BEEC-43C8-BD08-56A33B36D500}" srcOrd="0" destOrd="0" parTransId="{DFFA8897-5AAF-4465-B48E-D9352EC5B800}" sibTransId="{352E322D-6B89-4834-B87D-E049B9493F73}"/>
    <dgm:cxn modelId="{D10DED2D-F782-49BF-A015-6771A3841D97}" srcId="{5B7B6F82-EB0F-4179-8740-FE745E4E02A7}" destId="{5F862780-C806-4E4C-B49F-2460E6784830}" srcOrd="0" destOrd="0" parTransId="{1DF0E073-9437-4C27-8508-373C9B383241}" sibTransId="{8D1A90D2-0819-4A5E-9787-BE53A671FDB5}"/>
    <dgm:cxn modelId="{A590715F-31E0-48C7-AEA5-4BB57D436EB2}" srcId="{8C5C680C-6698-444D-A6C3-B2BF70FAC989}" destId="{5B7B6F82-EB0F-4179-8740-FE745E4E02A7}" srcOrd="0" destOrd="0" parTransId="{556BE1D9-646F-45F1-82B4-E037EAF13E85}" sibTransId="{74FC18C7-5F74-4389-A88F-B76E40F6059F}"/>
    <dgm:cxn modelId="{6F11C261-C586-4C2F-88C4-022135019267}" type="presOf" srcId="{F724A9A7-6ACC-4348-BD3C-EC324E752AB0}" destId="{7FCB7E87-8CBC-4E7F-872D-22AC85DD94A7}" srcOrd="0" destOrd="0" presId="urn:microsoft.com/office/officeart/2005/8/layout/hierarchy1"/>
    <dgm:cxn modelId="{80329D67-AF64-4763-8651-AF1029A29CA0}" type="presOf" srcId="{DFFA8897-5AAF-4465-B48E-D9352EC5B800}" destId="{80D6BC2D-342F-41C8-8B51-3C1737E3443A}" srcOrd="0" destOrd="0" presId="urn:microsoft.com/office/officeart/2005/8/layout/hierarchy1"/>
    <dgm:cxn modelId="{D490DD69-1F7A-4FD1-A282-AD1AEB125A65}" type="presOf" srcId="{43BBE563-CDDF-4F1D-AB69-13A40ED32050}" destId="{E8D621BA-6921-4E2E-B62B-3468F2C16A1A}" srcOrd="0" destOrd="0" presId="urn:microsoft.com/office/officeart/2005/8/layout/hierarchy1"/>
    <dgm:cxn modelId="{3757EA4D-52A3-4723-9251-6D576845E47A}" type="presOf" srcId="{5F862780-C806-4E4C-B49F-2460E6784830}" destId="{FAEBA9DD-AC57-402C-AADA-D0AE764B48BF}" srcOrd="0" destOrd="0" presId="urn:microsoft.com/office/officeart/2005/8/layout/hierarchy1"/>
    <dgm:cxn modelId="{AEB02279-DE16-42B2-8A3E-CE41E8307F32}" type="presOf" srcId="{D1FB5930-24B2-44C5-88A0-CA91D7D746F7}" destId="{01059087-3F20-4C8B-A8A4-E5316207D4FF}" srcOrd="0" destOrd="0" presId="urn:microsoft.com/office/officeart/2005/8/layout/hierarchy1"/>
    <dgm:cxn modelId="{BB16BA97-26AA-46E9-AA03-4A6DDC6C2FDD}" srcId="{D0CF017D-4A38-4A0A-9C6B-FAF8B0C17AE7}" destId="{8C5C680C-6698-444D-A6C3-B2BF70FAC989}" srcOrd="1" destOrd="0" parTransId="{A4C9964D-5B36-48C7-9DF4-865BD3CF8199}" sibTransId="{9B1D86AC-4732-4B66-AB10-D39F7E32AE42}"/>
    <dgm:cxn modelId="{1193F9A5-9415-40E3-9D4C-8F0999C77FD1}" type="presOf" srcId="{8C5C680C-6698-444D-A6C3-B2BF70FAC989}" destId="{B36C2A62-5D22-48C0-B9D8-E68CEA95D2EB}" srcOrd="0" destOrd="0" presId="urn:microsoft.com/office/officeart/2005/8/layout/hierarchy1"/>
    <dgm:cxn modelId="{E15A74AD-12AF-4B81-ADA5-18A7F8AC587C}" type="presOf" srcId="{D0CF017D-4A38-4A0A-9C6B-FAF8B0C17AE7}" destId="{0BB75EA7-5DA3-4E8F-B249-6BD3151B5AD1}" srcOrd="0" destOrd="0" presId="urn:microsoft.com/office/officeart/2005/8/layout/hierarchy1"/>
    <dgm:cxn modelId="{16B732B5-A635-46BE-938E-88C608C72679}" type="presOf" srcId="{DFB850B5-6661-425E-956E-566E2DC4138E}" destId="{C58964AB-73AC-481F-A520-96726B32BAB6}" srcOrd="0" destOrd="0" presId="urn:microsoft.com/office/officeart/2005/8/layout/hierarchy1"/>
    <dgm:cxn modelId="{8AECBDC5-D84D-4438-84D9-6AFE04332D90}" type="presOf" srcId="{18FA2FF1-CCCB-450F-BF8B-AD5F8E0E957C}" destId="{2A0ABAE2-809E-42B0-818E-66CA42BCBB59}" srcOrd="0" destOrd="0" presId="urn:microsoft.com/office/officeart/2005/8/layout/hierarchy1"/>
    <dgm:cxn modelId="{E7C4D5C5-B868-44F1-8A48-7583E42C610A}" type="presOf" srcId="{54B2FB12-BEEC-43C8-BD08-56A33B36D500}" destId="{A108815C-DEBD-40EE-97A4-C618B1F460E1}" srcOrd="0" destOrd="0" presId="urn:microsoft.com/office/officeart/2005/8/layout/hierarchy1"/>
    <dgm:cxn modelId="{2D8550C6-80A9-4269-954A-57DCE2CAEC93}" type="presOf" srcId="{556BE1D9-646F-45F1-82B4-E037EAF13E85}" destId="{21AFAA07-C70A-4010-8AF1-2CA0C2D04C4B}" srcOrd="0" destOrd="0" presId="urn:microsoft.com/office/officeart/2005/8/layout/hierarchy1"/>
    <dgm:cxn modelId="{3B7185D2-AE52-4624-BB61-3B7D37E1C80C}" srcId="{43BBE563-CDDF-4F1D-AB69-13A40ED32050}" destId="{DFB850B5-6661-425E-956E-566E2DC4138E}" srcOrd="0" destOrd="0" parTransId="{F724A9A7-6ACC-4348-BD3C-EC324E752AB0}" sibTransId="{0D0131A5-07E9-4D3E-97F5-67B7B4E9A2FA}"/>
    <dgm:cxn modelId="{2BE61FD7-BE61-4D9E-95B0-201292B685FF}" srcId="{D0CF017D-4A38-4A0A-9C6B-FAF8B0C17AE7}" destId="{43BBE563-CDDF-4F1D-AB69-13A40ED32050}" srcOrd="0" destOrd="0" parTransId="{D1FB5930-24B2-44C5-88A0-CA91D7D746F7}" sibTransId="{36A6ED77-4EBA-4803-98D2-303312128355}"/>
    <dgm:cxn modelId="{65152FDB-897D-4245-8A75-015FAA3A4041}" type="presOf" srcId="{5B7B6F82-EB0F-4179-8740-FE745E4E02A7}" destId="{AFB8E435-25AD-45D9-B13A-5050BDAF83F8}" srcOrd="0" destOrd="0" presId="urn:microsoft.com/office/officeart/2005/8/layout/hierarchy1"/>
    <dgm:cxn modelId="{2F4EFDE3-AA85-414D-93C3-017FFF865AE4}" srcId="{18FA2FF1-CCCB-450F-BF8B-AD5F8E0E957C}" destId="{D0CF017D-4A38-4A0A-9C6B-FAF8B0C17AE7}" srcOrd="0" destOrd="0" parTransId="{FB897747-C055-40FD-A62F-CFE627A68E56}" sibTransId="{FF1F3674-E8C4-4537-97DD-21EE8E2D6218}"/>
    <dgm:cxn modelId="{C3B402ED-99A8-4462-8785-1CC609DB62FF}" type="presOf" srcId="{1DF0E073-9437-4C27-8508-373C9B383241}" destId="{9A20C340-C6E4-49B9-BF58-11BB79935B8A}" srcOrd="0" destOrd="0" presId="urn:microsoft.com/office/officeart/2005/8/layout/hierarchy1"/>
    <dgm:cxn modelId="{178C9FCF-D8D3-41EF-BDC9-E3AF5CF7F4D5}" type="presParOf" srcId="{2A0ABAE2-809E-42B0-818E-66CA42BCBB59}" destId="{234C0D05-7B06-4492-9E38-E9D5B2021344}" srcOrd="0" destOrd="0" presId="urn:microsoft.com/office/officeart/2005/8/layout/hierarchy1"/>
    <dgm:cxn modelId="{A4804360-CB45-4EDB-8E61-3015034E54E9}" type="presParOf" srcId="{234C0D05-7B06-4492-9E38-E9D5B2021344}" destId="{7448553C-B263-4A4E-9312-200861549B32}" srcOrd="0" destOrd="0" presId="urn:microsoft.com/office/officeart/2005/8/layout/hierarchy1"/>
    <dgm:cxn modelId="{1BDAE53A-1939-44CB-A7A7-8FB8ED1F8BAF}" type="presParOf" srcId="{7448553C-B263-4A4E-9312-200861549B32}" destId="{13961E3D-3BBC-42F6-B0D3-418A1D7F37CD}" srcOrd="0" destOrd="0" presId="urn:microsoft.com/office/officeart/2005/8/layout/hierarchy1"/>
    <dgm:cxn modelId="{AC46E99E-7A39-4040-9F50-9D1FE818EDE6}" type="presParOf" srcId="{7448553C-B263-4A4E-9312-200861549B32}" destId="{0BB75EA7-5DA3-4E8F-B249-6BD3151B5AD1}" srcOrd="1" destOrd="0" presId="urn:microsoft.com/office/officeart/2005/8/layout/hierarchy1"/>
    <dgm:cxn modelId="{2E63AB5A-683E-412C-A11A-E85C7BA8AD4E}" type="presParOf" srcId="{234C0D05-7B06-4492-9E38-E9D5B2021344}" destId="{BFA28C32-316B-4E13-B8B2-5C227B67E55B}" srcOrd="1" destOrd="0" presId="urn:microsoft.com/office/officeart/2005/8/layout/hierarchy1"/>
    <dgm:cxn modelId="{071CC1CA-0C49-4D4F-BDF8-2BD470167ED5}" type="presParOf" srcId="{BFA28C32-316B-4E13-B8B2-5C227B67E55B}" destId="{01059087-3F20-4C8B-A8A4-E5316207D4FF}" srcOrd="0" destOrd="0" presId="urn:microsoft.com/office/officeart/2005/8/layout/hierarchy1"/>
    <dgm:cxn modelId="{99AFF8FF-3194-4D7E-9B6D-B3566EE9B7E2}" type="presParOf" srcId="{BFA28C32-316B-4E13-B8B2-5C227B67E55B}" destId="{3C31C4E0-5B87-41B9-BAE0-FA0230A23715}" srcOrd="1" destOrd="0" presId="urn:microsoft.com/office/officeart/2005/8/layout/hierarchy1"/>
    <dgm:cxn modelId="{8632CF07-A56B-4BBA-B07A-D2CED26F08B3}" type="presParOf" srcId="{3C31C4E0-5B87-41B9-BAE0-FA0230A23715}" destId="{EEACDB2C-877A-485A-B835-493AADE526B3}" srcOrd="0" destOrd="0" presId="urn:microsoft.com/office/officeart/2005/8/layout/hierarchy1"/>
    <dgm:cxn modelId="{0334698D-82C5-4D35-B973-54F8BE166342}" type="presParOf" srcId="{EEACDB2C-877A-485A-B835-493AADE526B3}" destId="{B3F40931-AF99-4202-96C1-5F977A59DDA2}" srcOrd="0" destOrd="0" presId="urn:microsoft.com/office/officeart/2005/8/layout/hierarchy1"/>
    <dgm:cxn modelId="{1089E51E-3DEB-4E52-9ACF-95324BC22381}" type="presParOf" srcId="{EEACDB2C-877A-485A-B835-493AADE526B3}" destId="{E8D621BA-6921-4E2E-B62B-3468F2C16A1A}" srcOrd="1" destOrd="0" presId="urn:microsoft.com/office/officeart/2005/8/layout/hierarchy1"/>
    <dgm:cxn modelId="{EA377C9B-A04C-4F5A-AEE3-B94143EF75A7}" type="presParOf" srcId="{3C31C4E0-5B87-41B9-BAE0-FA0230A23715}" destId="{DDD7C5CB-A2D5-4355-A5D8-11D2A14AE849}" srcOrd="1" destOrd="0" presId="urn:microsoft.com/office/officeart/2005/8/layout/hierarchy1"/>
    <dgm:cxn modelId="{B5B8051D-84DC-4043-B47B-8BD58B4B02B2}" type="presParOf" srcId="{DDD7C5CB-A2D5-4355-A5D8-11D2A14AE849}" destId="{7FCB7E87-8CBC-4E7F-872D-22AC85DD94A7}" srcOrd="0" destOrd="0" presId="urn:microsoft.com/office/officeart/2005/8/layout/hierarchy1"/>
    <dgm:cxn modelId="{2998AAC0-34AE-4FE4-ACCA-90E70ABC4254}" type="presParOf" srcId="{DDD7C5CB-A2D5-4355-A5D8-11D2A14AE849}" destId="{8E75C650-577A-4502-9CDE-715358E1A13B}" srcOrd="1" destOrd="0" presId="urn:microsoft.com/office/officeart/2005/8/layout/hierarchy1"/>
    <dgm:cxn modelId="{DB998ABD-7451-4FC7-8CB0-FF7DECC4E611}" type="presParOf" srcId="{8E75C650-577A-4502-9CDE-715358E1A13B}" destId="{654BB957-3A90-45F3-92A5-17BFE80AD41B}" srcOrd="0" destOrd="0" presId="urn:microsoft.com/office/officeart/2005/8/layout/hierarchy1"/>
    <dgm:cxn modelId="{E4A36284-0EAC-4573-85C6-CB64F5E113ED}" type="presParOf" srcId="{654BB957-3A90-45F3-92A5-17BFE80AD41B}" destId="{ACF7A105-8759-4C50-BF7C-3C0E2FD52362}" srcOrd="0" destOrd="0" presId="urn:microsoft.com/office/officeart/2005/8/layout/hierarchy1"/>
    <dgm:cxn modelId="{89E73C16-E40A-454B-A4B0-557B0FF383BA}" type="presParOf" srcId="{654BB957-3A90-45F3-92A5-17BFE80AD41B}" destId="{C58964AB-73AC-481F-A520-96726B32BAB6}" srcOrd="1" destOrd="0" presId="urn:microsoft.com/office/officeart/2005/8/layout/hierarchy1"/>
    <dgm:cxn modelId="{D0B8FBDE-FACD-46D1-9292-498B3E3C097C}" type="presParOf" srcId="{8E75C650-577A-4502-9CDE-715358E1A13B}" destId="{201C916D-CD4B-4710-9FB1-F5DD021DE2FA}" srcOrd="1" destOrd="0" presId="urn:microsoft.com/office/officeart/2005/8/layout/hierarchy1"/>
    <dgm:cxn modelId="{489E72A5-CC9D-47AA-94BC-77A10C55BE09}" type="presParOf" srcId="{201C916D-CD4B-4710-9FB1-F5DD021DE2FA}" destId="{80D6BC2D-342F-41C8-8B51-3C1737E3443A}" srcOrd="0" destOrd="0" presId="urn:microsoft.com/office/officeart/2005/8/layout/hierarchy1"/>
    <dgm:cxn modelId="{9572D8A2-791C-48CD-A60D-ED74F47FD15E}" type="presParOf" srcId="{201C916D-CD4B-4710-9FB1-F5DD021DE2FA}" destId="{0F2AC85E-BFFB-4452-B58A-7B8655913003}" srcOrd="1" destOrd="0" presId="urn:microsoft.com/office/officeart/2005/8/layout/hierarchy1"/>
    <dgm:cxn modelId="{C0785775-D9A1-4325-A0A0-9777651640CF}" type="presParOf" srcId="{0F2AC85E-BFFB-4452-B58A-7B8655913003}" destId="{DAFA505B-866C-4787-B6CF-721298B866E1}" srcOrd="0" destOrd="0" presId="urn:microsoft.com/office/officeart/2005/8/layout/hierarchy1"/>
    <dgm:cxn modelId="{8B96FDB6-9FA4-40E1-B5D9-24D7589C53A2}" type="presParOf" srcId="{DAFA505B-866C-4787-B6CF-721298B866E1}" destId="{2393F791-6028-46C2-AAF7-4000A5E16A43}" srcOrd="0" destOrd="0" presId="urn:microsoft.com/office/officeart/2005/8/layout/hierarchy1"/>
    <dgm:cxn modelId="{147A6D80-4C84-46DB-95A3-3F6F009867FC}" type="presParOf" srcId="{DAFA505B-866C-4787-B6CF-721298B866E1}" destId="{A108815C-DEBD-40EE-97A4-C618B1F460E1}" srcOrd="1" destOrd="0" presId="urn:microsoft.com/office/officeart/2005/8/layout/hierarchy1"/>
    <dgm:cxn modelId="{47183847-4663-4099-8479-453737A44B68}" type="presParOf" srcId="{0F2AC85E-BFFB-4452-B58A-7B8655913003}" destId="{5804D14F-B5B5-4F5A-9234-77047A9935A7}" srcOrd="1" destOrd="0" presId="urn:microsoft.com/office/officeart/2005/8/layout/hierarchy1"/>
    <dgm:cxn modelId="{B1F02381-974A-4860-9E78-7FE112D81556}" type="presParOf" srcId="{BFA28C32-316B-4E13-B8B2-5C227B67E55B}" destId="{8A3BCD5B-631A-4C7B-B39B-4DD4512FC797}" srcOrd="2" destOrd="0" presId="urn:microsoft.com/office/officeart/2005/8/layout/hierarchy1"/>
    <dgm:cxn modelId="{CB0D9A08-B0EA-441F-AD13-32307F4535D8}" type="presParOf" srcId="{BFA28C32-316B-4E13-B8B2-5C227B67E55B}" destId="{92330D36-51B8-45C5-9369-5BFBDA25A704}" srcOrd="3" destOrd="0" presId="urn:microsoft.com/office/officeart/2005/8/layout/hierarchy1"/>
    <dgm:cxn modelId="{B3DCCC38-0918-4E72-90B3-5C6CE972FA36}" type="presParOf" srcId="{92330D36-51B8-45C5-9369-5BFBDA25A704}" destId="{5C78ED63-439E-4243-A32C-DEC62C39A595}" srcOrd="0" destOrd="0" presId="urn:microsoft.com/office/officeart/2005/8/layout/hierarchy1"/>
    <dgm:cxn modelId="{38C19E37-D929-47B4-B890-9E7AAD357DB8}" type="presParOf" srcId="{5C78ED63-439E-4243-A32C-DEC62C39A595}" destId="{DCD62C6D-78D0-44C0-B3BD-8CEBD317EEF5}" srcOrd="0" destOrd="0" presId="urn:microsoft.com/office/officeart/2005/8/layout/hierarchy1"/>
    <dgm:cxn modelId="{6C09DEFF-280A-4523-8F3B-98B61DB9F241}" type="presParOf" srcId="{5C78ED63-439E-4243-A32C-DEC62C39A595}" destId="{B36C2A62-5D22-48C0-B9D8-E68CEA95D2EB}" srcOrd="1" destOrd="0" presId="urn:microsoft.com/office/officeart/2005/8/layout/hierarchy1"/>
    <dgm:cxn modelId="{EF368412-E936-4102-A1C1-5F6A751CBA71}" type="presParOf" srcId="{92330D36-51B8-45C5-9369-5BFBDA25A704}" destId="{86882AFC-311A-434E-86F3-C8D409D0EAC3}" srcOrd="1" destOrd="0" presId="urn:microsoft.com/office/officeart/2005/8/layout/hierarchy1"/>
    <dgm:cxn modelId="{B9950542-CD8C-4852-9A0B-87D29B6ACCD2}" type="presParOf" srcId="{86882AFC-311A-434E-86F3-C8D409D0EAC3}" destId="{21AFAA07-C70A-4010-8AF1-2CA0C2D04C4B}" srcOrd="0" destOrd="0" presId="urn:microsoft.com/office/officeart/2005/8/layout/hierarchy1"/>
    <dgm:cxn modelId="{993FACD1-4ED9-4C36-8E85-950E179D22AB}" type="presParOf" srcId="{86882AFC-311A-434E-86F3-C8D409D0EAC3}" destId="{0E540162-0AF5-489B-B14D-90D49EDC9A4A}" srcOrd="1" destOrd="0" presId="urn:microsoft.com/office/officeart/2005/8/layout/hierarchy1"/>
    <dgm:cxn modelId="{31CC96A8-CA3A-46A8-BA8D-1B6D99B2733A}" type="presParOf" srcId="{0E540162-0AF5-489B-B14D-90D49EDC9A4A}" destId="{B6B1B7B4-B627-46AB-81BF-5D38572BA9A9}" srcOrd="0" destOrd="0" presId="urn:microsoft.com/office/officeart/2005/8/layout/hierarchy1"/>
    <dgm:cxn modelId="{AFB4A823-B1B8-48E3-80D4-91DE364B6898}" type="presParOf" srcId="{B6B1B7B4-B627-46AB-81BF-5D38572BA9A9}" destId="{E344B706-6245-41C2-9109-CEC5FC96E770}" srcOrd="0" destOrd="0" presId="urn:microsoft.com/office/officeart/2005/8/layout/hierarchy1"/>
    <dgm:cxn modelId="{5A853DBF-8B96-466A-88ED-70F656535717}" type="presParOf" srcId="{B6B1B7B4-B627-46AB-81BF-5D38572BA9A9}" destId="{AFB8E435-25AD-45D9-B13A-5050BDAF83F8}" srcOrd="1" destOrd="0" presId="urn:microsoft.com/office/officeart/2005/8/layout/hierarchy1"/>
    <dgm:cxn modelId="{274ED7F4-9106-4528-98D6-41BD0E20C732}" type="presParOf" srcId="{0E540162-0AF5-489B-B14D-90D49EDC9A4A}" destId="{0744A09F-8FE0-4B34-821D-B252E6C5501E}" srcOrd="1" destOrd="0" presId="urn:microsoft.com/office/officeart/2005/8/layout/hierarchy1"/>
    <dgm:cxn modelId="{003BD4DA-6FF6-4760-B2EA-CF234A1AF420}" type="presParOf" srcId="{0744A09F-8FE0-4B34-821D-B252E6C5501E}" destId="{9A20C340-C6E4-49B9-BF58-11BB79935B8A}" srcOrd="0" destOrd="0" presId="urn:microsoft.com/office/officeart/2005/8/layout/hierarchy1"/>
    <dgm:cxn modelId="{E25BDD7F-E1D3-472D-8965-7186ED75151C}" type="presParOf" srcId="{0744A09F-8FE0-4B34-821D-B252E6C5501E}" destId="{530241BC-AD58-4B26-A337-56F9CAC148AF}" srcOrd="1" destOrd="0" presId="urn:microsoft.com/office/officeart/2005/8/layout/hierarchy1"/>
    <dgm:cxn modelId="{DCCD1C06-97C6-4B42-AD65-02A1AF2197B2}" type="presParOf" srcId="{530241BC-AD58-4B26-A337-56F9CAC148AF}" destId="{99FEDA25-318E-471B-835B-5EBCAD1EC90F}" srcOrd="0" destOrd="0" presId="urn:microsoft.com/office/officeart/2005/8/layout/hierarchy1"/>
    <dgm:cxn modelId="{C4D22EC6-8EB4-4E0C-A070-68811EE35100}" type="presParOf" srcId="{99FEDA25-318E-471B-835B-5EBCAD1EC90F}" destId="{69650D2F-F193-461C-83AB-E18335F3905C}" srcOrd="0" destOrd="0" presId="urn:microsoft.com/office/officeart/2005/8/layout/hierarchy1"/>
    <dgm:cxn modelId="{20E82F7C-3DF8-446F-A2BD-010DD9981E14}" type="presParOf" srcId="{99FEDA25-318E-471B-835B-5EBCAD1EC90F}" destId="{FAEBA9DD-AC57-402C-AADA-D0AE764B48BF}" srcOrd="1" destOrd="0" presId="urn:microsoft.com/office/officeart/2005/8/layout/hierarchy1"/>
    <dgm:cxn modelId="{FBB1B52C-BAF3-4730-9963-21A3366A5FD0}" type="presParOf" srcId="{530241BC-AD58-4B26-A337-56F9CAC148AF}" destId="{0A66DC15-FF4B-42FC-AB5D-745868BF384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6581272-578C-4EA7-9E25-4563F71F012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D3C2091-C03E-48CB-AD99-720CF51E1318}">
      <dgm:prSet phldrT="[Text]"/>
      <dgm:spPr/>
      <dgm:t>
        <a:bodyPr/>
        <a:lstStyle/>
        <a:p>
          <a:pPr rtl="1"/>
          <a:r>
            <a:rPr lang="he-IL" dirty="0"/>
            <a:t>שליחות</a:t>
          </a:r>
        </a:p>
      </dgm:t>
    </dgm:pt>
    <dgm:pt modelId="{71D9C1F8-9607-4A4A-B553-A6D26BE42045}" type="parTrans" cxnId="{0BB6E2E7-C8B5-458F-9599-59E7C6B551A6}">
      <dgm:prSet/>
      <dgm:spPr/>
      <dgm:t>
        <a:bodyPr/>
        <a:lstStyle/>
        <a:p>
          <a:pPr rtl="1"/>
          <a:endParaRPr lang="he-IL"/>
        </a:p>
      </dgm:t>
    </dgm:pt>
    <dgm:pt modelId="{7862ECDA-9740-4D35-B3D1-5882B0E0D17E}" type="sibTrans" cxnId="{0BB6E2E7-C8B5-458F-9599-59E7C6B551A6}">
      <dgm:prSet/>
      <dgm:spPr/>
      <dgm:t>
        <a:bodyPr/>
        <a:lstStyle/>
        <a:p>
          <a:pPr rtl="1"/>
          <a:endParaRPr lang="he-IL"/>
        </a:p>
      </dgm:t>
    </dgm:pt>
    <dgm:pt modelId="{A99DACFF-E575-45B4-BBF9-3578918533A5}">
      <dgm:prSet phldrT="[Text]"/>
      <dgm:spPr/>
      <dgm:t>
        <a:bodyPr/>
        <a:lstStyle/>
        <a:p>
          <a:pPr rtl="1"/>
          <a:r>
            <a:rPr lang="he-IL" dirty="0"/>
            <a:t>יחס בין השליח ומשלח</a:t>
          </a:r>
        </a:p>
      </dgm:t>
    </dgm:pt>
    <dgm:pt modelId="{FDF43BA1-18CF-4872-879B-1B048128F24A}" type="parTrans" cxnId="{EB276EB2-BB7C-4C09-9F38-A487A5DD1F44}">
      <dgm:prSet/>
      <dgm:spPr/>
      <dgm:t>
        <a:bodyPr/>
        <a:lstStyle/>
        <a:p>
          <a:pPr rtl="1"/>
          <a:endParaRPr lang="he-IL"/>
        </a:p>
      </dgm:t>
    </dgm:pt>
    <dgm:pt modelId="{566F5379-F7A0-4754-928C-12C36014A163}" type="sibTrans" cxnId="{EB276EB2-BB7C-4C09-9F38-A487A5DD1F44}">
      <dgm:prSet/>
      <dgm:spPr/>
      <dgm:t>
        <a:bodyPr/>
        <a:lstStyle/>
        <a:p>
          <a:pPr rtl="1"/>
          <a:endParaRPr lang="he-IL"/>
        </a:p>
      </dgm:t>
    </dgm:pt>
    <dgm:pt modelId="{59211FEB-9269-4BA7-8E78-F7647E9388F3}">
      <dgm:prSet phldrT="[Text]"/>
      <dgm:spPr/>
      <dgm:t>
        <a:bodyPr/>
        <a:lstStyle/>
        <a:p>
          <a:pPr rtl="1"/>
          <a:r>
            <a:rPr lang="he-IL" dirty="0"/>
            <a:t>יחס בין השליח לשליחות (מעשה\דין)</a:t>
          </a:r>
        </a:p>
      </dgm:t>
    </dgm:pt>
    <dgm:pt modelId="{5421CB81-57BF-4071-B73D-56A548AB5419}" type="parTrans" cxnId="{E178AF9C-FFAF-473A-B9DF-0AE66B38E0BB}">
      <dgm:prSet/>
      <dgm:spPr/>
      <dgm:t>
        <a:bodyPr/>
        <a:lstStyle/>
        <a:p>
          <a:pPr rtl="1"/>
          <a:endParaRPr lang="he-IL"/>
        </a:p>
      </dgm:t>
    </dgm:pt>
    <dgm:pt modelId="{87656FAB-5B46-441B-BA83-E01105CA692A}" type="sibTrans" cxnId="{E178AF9C-FFAF-473A-B9DF-0AE66B38E0BB}">
      <dgm:prSet/>
      <dgm:spPr/>
      <dgm:t>
        <a:bodyPr/>
        <a:lstStyle/>
        <a:p>
          <a:pPr rtl="1"/>
          <a:endParaRPr lang="he-IL"/>
        </a:p>
      </dgm:t>
    </dgm:pt>
    <dgm:pt modelId="{90B52392-1E9F-407A-98E2-B53DE708308D}">
      <dgm:prSet phldrT="[Text]"/>
      <dgm:spPr/>
      <dgm:t>
        <a:bodyPr/>
        <a:lstStyle/>
        <a:p>
          <a:pPr rtl="1"/>
          <a:r>
            <a:rPr lang="he-IL" dirty="0"/>
            <a:t>בעל דבר של השליחות, והוא עכשיו הבעלים</a:t>
          </a:r>
        </a:p>
      </dgm:t>
    </dgm:pt>
    <dgm:pt modelId="{300EF53E-B397-44E0-8C6F-FBEA6A1FA6ED}" type="parTrans" cxnId="{195DE446-8606-40C9-889A-681D015158A0}">
      <dgm:prSet/>
      <dgm:spPr/>
      <dgm:t>
        <a:bodyPr/>
        <a:lstStyle/>
        <a:p>
          <a:pPr rtl="1"/>
          <a:endParaRPr lang="he-IL"/>
        </a:p>
      </dgm:t>
    </dgm:pt>
    <dgm:pt modelId="{11D8AE52-0AE2-4954-9B74-84E3F3CD0B83}" type="sibTrans" cxnId="{195DE446-8606-40C9-889A-681D015158A0}">
      <dgm:prSet/>
      <dgm:spPr/>
      <dgm:t>
        <a:bodyPr/>
        <a:lstStyle/>
        <a:p>
          <a:pPr rtl="1"/>
          <a:endParaRPr lang="he-IL"/>
        </a:p>
      </dgm:t>
    </dgm:pt>
    <dgm:pt modelId="{5E92D886-B698-4F24-A0F3-194F3C0D7431}">
      <dgm:prSet phldrT="[Text]"/>
      <dgm:spPr/>
      <dgm:t>
        <a:bodyPr/>
        <a:lstStyle/>
        <a:p>
          <a:pPr rtl="1"/>
          <a:r>
            <a:rPr lang="he-IL" dirty="0"/>
            <a:t>יד ארוך של הבעלים</a:t>
          </a:r>
        </a:p>
      </dgm:t>
    </dgm:pt>
    <dgm:pt modelId="{8E4E8EFB-A2F2-4B9F-AD9F-DC1495A38FFF}" type="parTrans" cxnId="{AB8F05EF-015A-4FFD-A97B-0D5A6CB0FD23}">
      <dgm:prSet/>
      <dgm:spPr/>
      <dgm:t>
        <a:bodyPr/>
        <a:lstStyle/>
        <a:p>
          <a:pPr rtl="1"/>
          <a:endParaRPr lang="he-IL"/>
        </a:p>
      </dgm:t>
    </dgm:pt>
    <dgm:pt modelId="{DE3254E4-CB19-423C-A6AC-3BBDF64C5A24}" type="sibTrans" cxnId="{AB8F05EF-015A-4FFD-A97B-0D5A6CB0FD23}">
      <dgm:prSet/>
      <dgm:spPr/>
      <dgm:t>
        <a:bodyPr/>
        <a:lstStyle/>
        <a:p>
          <a:pPr rtl="1"/>
          <a:endParaRPr lang="he-IL"/>
        </a:p>
      </dgm:t>
    </dgm:pt>
    <dgm:pt modelId="{2492F974-6DB8-45F8-9E68-03672874767A}">
      <dgm:prSet phldrT="[Text]"/>
      <dgm:spPr/>
      <dgm:t>
        <a:bodyPr/>
        <a:lstStyle/>
        <a:p>
          <a:pPr rtl="1"/>
          <a:r>
            <a:rPr lang="he-IL" dirty="0"/>
            <a:t>שלוחו של אדם </a:t>
          </a:r>
          <a:r>
            <a:rPr lang="he-IL" b="1" u="sng" dirty="0"/>
            <a:t>כמותו ממש</a:t>
          </a:r>
          <a:endParaRPr lang="he-IL" dirty="0"/>
        </a:p>
      </dgm:t>
    </dgm:pt>
    <dgm:pt modelId="{10C541C5-36C4-4F61-86C5-843A6ECBCE5F}" type="parTrans" cxnId="{C61C2B52-8FAF-46CF-BBC8-5BBF7159BAC2}">
      <dgm:prSet/>
      <dgm:spPr/>
      <dgm:t>
        <a:bodyPr/>
        <a:lstStyle/>
        <a:p>
          <a:pPr rtl="1"/>
          <a:endParaRPr lang="he-IL"/>
        </a:p>
      </dgm:t>
    </dgm:pt>
    <dgm:pt modelId="{889A9838-A9BD-4A15-9893-A1FA43525044}" type="sibTrans" cxnId="{C61C2B52-8FAF-46CF-BBC8-5BBF7159BAC2}">
      <dgm:prSet/>
      <dgm:spPr/>
      <dgm:t>
        <a:bodyPr/>
        <a:lstStyle/>
        <a:p>
          <a:pPr rtl="1"/>
          <a:endParaRPr lang="he-IL"/>
        </a:p>
      </dgm:t>
    </dgm:pt>
    <dgm:pt modelId="{C1768ED7-59B1-4F57-8343-AF7F0C06F45A}">
      <dgm:prSet phldrT="[Text]"/>
      <dgm:spPr/>
      <dgm:t>
        <a:bodyPr/>
        <a:lstStyle/>
        <a:p>
          <a:pPr rtl="1"/>
          <a:r>
            <a:rPr lang="he-IL" b="0" u="none" dirty="0"/>
            <a:t>שליח יכול לתפקד בשביל הבעלים</a:t>
          </a:r>
        </a:p>
      </dgm:t>
    </dgm:pt>
    <dgm:pt modelId="{197EEFC8-E9A6-42EA-81AB-6ECAA1801792}" type="parTrans" cxnId="{3AF583E4-9193-4243-96DD-4A8FD468DCBD}">
      <dgm:prSet/>
      <dgm:spPr/>
      <dgm:t>
        <a:bodyPr/>
        <a:lstStyle/>
        <a:p>
          <a:pPr rtl="1"/>
          <a:endParaRPr lang="he-IL"/>
        </a:p>
      </dgm:t>
    </dgm:pt>
    <dgm:pt modelId="{A09FE371-17DA-4556-A896-AC79A4F9B83B}" type="sibTrans" cxnId="{3AF583E4-9193-4243-96DD-4A8FD468DCBD}">
      <dgm:prSet/>
      <dgm:spPr/>
      <dgm:t>
        <a:bodyPr/>
        <a:lstStyle/>
        <a:p>
          <a:pPr rtl="1"/>
          <a:endParaRPr lang="he-IL"/>
        </a:p>
      </dgm:t>
    </dgm:pt>
    <dgm:pt modelId="{FEBB55E5-869F-4E53-98DA-88AF9C9CE4C9}" type="pres">
      <dgm:prSet presAssocID="{D6581272-578C-4EA7-9E25-4563F71F0120}" presName="hierChild1" presStyleCnt="0">
        <dgm:presLayoutVars>
          <dgm:chPref val="1"/>
          <dgm:dir/>
          <dgm:animOne val="branch"/>
          <dgm:animLvl val="lvl"/>
          <dgm:resizeHandles/>
        </dgm:presLayoutVars>
      </dgm:prSet>
      <dgm:spPr/>
    </dgm:pt>
    <dgm:pt modelId="{B5BC894D-4C9C-4BC4-8B1C-6ACC8FF08655}" type="pres">
      <dgm:prSet presAssocID="{5D3C2091-C03E-48CB-AD99-720CF51E1318}" presName="hierRoot1" presStyleCnt="0"/>
      <dgm:spPr/>
    </dgm:pt>
    <dgm:pt modelId="{529BF494-7A67-4887-B34D-65EA8B29990D}" type="pres">
      <dgm:prSet presAssocID="{5D3C2091-C03E-48CB-AD99-720CF51E1318}" presName="composite" presStyleCnt="0"/>
      <dgm:spPr/>
    </dgm:pt>
    <dgm:pt modelId="{050CF86D-4A76-4FF6-9E45-BD43301F0ED0}" type="pres">
      <dgm:prSet presAssocID="{5D3C2091-C03E-48CB-AD99-720CF51E1318}" presName="background" presStyleLbl="node0" presStyleIdx="0" presStyleCnt="1"/>
      <dgm:spPr/>
    </dgm:pt>
    <dgm:pt modelId="{43F98AC4-8B0A-4623-B65C-52150C7EEA4C}" type="pres">
      <dgm:prSet presAssocID="{5D3C2091-C03E-48CB-AD99-720CF51E1318}" presName="text" presStyleLbl="fgAcc0" presStyleIdx="0" presStyleCnt="1">
        <dgm:presLayoutVars>
          <dgm:chPref val="3"/>
        </dgm:presLayoutVars>
      </dgm:prSet>
      <dgm:spPr/>
    </dgm:pt>
    <dgm:pt modelId="{1205506D-A545-4935-9E31-64064B5AABC1}" type="pres">
      <dgm:prSet presAssocID="{5D3C2091-C03E-48CB-AD99-720CF51E1318}" presName="hierChild2" presStyleCnt="0"/>
      <dgm:spPr/>
    </dgm:pt>
    <dgm:pt modelId="{B1CFD93F-1007-4BFD-BDC3-72BCD23C6B2E}" type="pres">
      <dgm:prSet presAssocID="{FDF43BA1-18CF-4872-879B-1B048128F24A}" presName="Name10" presStyleLbl="parChTrans1D2" presStyleIdx="0" presStyleCnt="2"/>
      <dgm:spPr/>
    </dgm:pt>
    <dgm:pt modelId="{C7B1D99A-37F5-4360-A490-BBFEFAFAB167}" type="pres">
      <dgm:prSet presAssocID="{A99DACFF-E575-45B4-BBF9-3578918533A5}" presName="hierRoot2" presStyleCnt="0"/>
      <dgm:spPr/>
    </dgm:pt>
    <dgm:pt modelId="{07EB78F0-DFE5-4F04-A81A-6617BBE1E0E8}" type="pres">
      <dgm:prSet presAssocID="{A99DACFF-E575-45B4-BBF9-3578918533A5}" presName="composite2" presStyleCnt="0"/>
      <dgm:spPr/>
    </dgm:pt>
    <dgm:pt modelId="{A2BC85AC-6131-4213-8868-330FADECE554}" type="pres">
      <dgm:prSet presAssocID="{A99DACFF-E575-45B4-BBF9-3578918533A5}" presName="background2" presStyleLbl="node2" presStyleIdx="0" presStyleCnt="2"/>
      <dgm:spPr/>
    </dgm:pt>
    <dgm:pt modelId="{0083C0A1-A152-493B-A6B5-D35AC599D11C}" type="pres">
      <dgm:prSet presAssocID="{A99DACFF-E575-45B4-BBF9-3578918533A5}" presName="text2" presStyleLbl="fgAcc2" presStyleIdx="0" presStyleCnt="2">
        <dgm:presLayoutVars>
          <dgm:chPref val="3"/>
        </dgm:presLayoutVars>
      </dgm:prSet>
      <dgm:spPr/>
    </dgm:pt>
    <dgm:pt modelId="{DCE8B30C-DEA3-4868-9A39-4970DD1655D2}" type="pres">
      <dgm:prSet presAssocID="{A99DACFF-E575-45B4-BBF9-3578918533A5}" presName="hierChild3" presStyleCnt="0"/>
      <dgm:spPr/>
    </dgm:pt>
    <dgm:pt modelId="{413F059A-3344-4EAC-B8DD-7FE317024510}" type="pres">
      <dgm:prSet presAssocID="{10C541C5-36C4-4F61-86C5-843A6ECBCE5F}" presName="Name17" presStyleLbl="parChTrans1D3" presStyleIdx="0" presStyleCnt="4"/>
      <dgm:spPr/>
    </dgm:pt>
    <dgm:pt modelId="{C68466FE-1A26-4441-A722-E4F26B710C0B}" type="pres">
      <dgm:prSet presAssocID="{2492F974-6DB8-45F8-9E68-03672874767A}" presName="hierRoot3" presStyleCnt="0"/>
      <dgm:spPr/>
    </dgm:pt>
    <dgm:pt modelId="{D8B25851-9994-492D-A884-967CBA581483}" type="pres">
      <dgm:prSet presAssocID="{2492F974-6DB8-45F8-9E68-03672874767A}" presName="composite3" presStyleCnt="0"/>
      <dgm:spPr/>
    </dgm:pt>
    <dgm:pt modelId="{0CFDAEDE-AA31-4BCD-9BBA-0EC783A016C0}" type="pres">
      <dgm:prSet presAssocID="{2492F974-6DB8-45F8-9E68-03672874767A}" presName="background3" presStyleLbl="node3" presStyleIdx="0" presStyleCnt="4"/>
      <dgm:spPr/>
    </dgm:pt>
    <dgm:pt modelId="{C9C69684-EEAA-4C1D-9CD2-8323F9BCBAC8}" type="pres">
      <dgm:prSet presAssocID="{2492F974-6DB8-45F8-9E68-03672874767A}" presName="text3" presStyleLbl="fgAcc3" presStyleIdx="0" presStyleCnt="4">
        <dgm:presLayoutVars>
          <dgm:chPref val="3"/>
        </dgm:presLayoutVars>
      </dgm:prSet>
      <dgm:spPr/>
    </dgm:pt>
    <dgm:pt modelId="{6D88A806-DA26-492F-8E9B-BCA4B1BA584E}" type="pres">
      <dgm:prSet presAssocID="{2492F974-6DB8-45F8-9E68-03672874767A}" presName="hierChild4" presStyleCnt="0"/>
      <dgm:spPr/>
    </dgm:pt>
    <dgm:pt modelId="{F3F33C4A-7802-4B22-8A59-1FC3E25D3C81}" type="pres">
      <dgm:prSet presAssocID="{197EEFC8-E9A6-42EA-81AB-6ECAA1801792}" presName="Name17" presStyleLbl="parChTrans1D3" presStyleIdx="1" presStyleCnt="4"/>
      <dgm:spPr/>
    </dgm:pt>
    <dgm:pt modelId="{A478FD60-745D-4858-B06A-8CAB370B50B5}" type="pres">
      <dgm:prSet presAssocID="{C1768ED7-59B1-4F57-8343-AF7F0C06F45A}" presName="hierRoot3" presStyleCnt="0"/>
      <dgm:spPr/>
    </dgm:pt>
    <dgm:pt modelId="{32518FDF-AD8C-41B9-A7B9-E52458677343}" type="pres">
      <dgm:prSet presAssocID="{C1768ED7-59B1-4F57-8343-AF7F0C06F45A}" presName="composite3" presStyleCnt="0"/>
      <dgm:spPr/>
    </dgm:pt>
    <dgm:pt modelId="{4F7E69AA-EC26-45F8-AC5B-FF0C46D28256}" type="pres">
      <dgm:prSet presAssocID="{C1768ED7-59B1-4F57-8343-AF7F0C06F45A}" presName="background3" presStyleLbl="node3" presStyleIdx="1" presStyleCnt="4"/>
      <dgm:spPr/>
    </dgm:pt>
    <dgm:pt modelId="{32D7EEA9-4CD1-44BD-8778-14948BDCBD9E}" type="pres">
      <dgm:prSet presAssocID="{C1768ED7-59B1-4F57-8343-AF7F0C06F45A}" presName="text3" presStyleLbl="fgAcc3" presStyleIdx="1" presStyleCnt="4">
        <dgm:presLayoutVars>
          <dgm:chPref val="3"/>
        </dgm:presLayoutVars>
      </dgm:prSet>
      <dgm:spPr/>
    </dgm:pt>
    <dgm:pt modelId="{A7BCABB3-6325-4FFB-A2FB-9B78A66C07CD}" type="pres">
      <dgm:prSet presAssocID="{C1768ED7-59B1-4F57-8343-AF7F0C06F45A}" presName="hierChild4" presStyleCnt="0"/>
      <dgm:spPr/>
    </dgm:pt>
    <dgm:pt modelId="{BD7A1A27-BF08-496A-A002-DAA319E37F44}" type="pres">
      <dgm:prSet presAssocID="{5421CB81-57BF-4071-B73D-56A548AB5419}" presName="Name10" presStyleLbl="parChTrans1D2" presStyleIdx="1" presStyleCnt="2"/>
      <dgm:spPr/>
    </dgm:pt>
    <dgm:pt modelId="{9919E1BF-420B-495C-94FD-1DD2DEFDDE21}" type="pres">
      <dgm:prSet presAssocID="{59211FEB-9269-4BA7-8E78-F7647E9388F3}" presName="hierRoot2" presStyleCnt="0"/>
      <dgm:spPr/>
    </dgm:pt>
    <dgm:pt modelId="{D6A8DF0B-A42C-4F97-B958-75AABD0FCACC}" type="pres">
      <dgm:prSet presAssocID="{59211FEB-9269-4BA7-8E78-F7647E9388F3}" presName="composite2" presStyleCnt="0"/>
      <dgm:spPr/>
    </dgm:pt>
    <dgm:pt modelId="{42337B9E-446C-4756-8066-6E8A0E9723EA}" type="pres">
      <dgm:prSet presAssocID="{59211FEB-9269-4BA7-8E78-F7647E9388F3}" presName="background2" presStyleLbl="node2" presStyleIdx="1" presStyleCnt="2"/>
      <dgm:spPr/>
    </dgm:pt>
    <dgm:pt modelId="{891B37EF-F380-4DCB-9F96-DA864114205F}" type="pres">
      <dgm:prSet presAssocID="{59211FEB-9269-4BA7-8E78-F7647E9388F3}" presName="text2" presStyleLbl="fgAcc2" presStyleIdx="1" presStyleCnt="2">
        <dgm:presLayoutVars>
          <dgm:chPref val="3"/>
        </dgm:presLayoutVars>
      </dgm:prSet>
      <dgm:spPr/>
    </dgm:pt>
    <dgm:pt modelId="{4A531FFF-28B7-4551-8975-C1397E215C91}" type="pres">
      <dgm:prSet presAssocID="{59211FEB-9269-4BA7-8E78-F7647E9388F3}" presName="hierChild3" presStyleCnt="0"/>
      <dgm:spPr/>
    </dgm:pt>
    <dgm:pt modelId="{9E7F4AC9-68C1-4E19-A5FD-E3D32C1B30DB}" type="pres">
      <dgm:prSet presAssocID="{300EF53E-B397-44E0-8C6F-FBEA6A1FA6ED}" presName="Name17" presStyleLbl="parChTrans1D3" presStyleIdx="2" presStyleCnt="4"/>
      <dgm:spPr/>
    </dgm:pt>
    <dgm:pt modelId="{96F82D84-FA45-4A05-890E-FE33854965BE}" type="pres">
      <dgm:prSet presAssocID="{90B52392-1E9F-407A-98E2-B53DE708308D}" presName="hierRoot3" presStyleCnt="0"/>
      <dgm:spPr/>
    </dgm:pt>
    <dgm:pt modelId="{4CD68C40-A089-47B5-8DA4-630D3104C8FA}" type="pres">
      <dgm:prSet presAssocID="{90B52392-1E9F-407A-98E2-B53DE708308D}" presName="composite3" presStyleCnt="0"/>
      <dgm:spPr/>
    </dgm:pt>
    <dgm:pt modelId="{CF9CE230-752F-494A-B553-692A9E7B25FA}" type="pres">
      <dgm:prSet presAssocID="{90B52392-1E9F-407A-98E2-B53DE708308D}" presName="background3" presStyleLbl="node3" presStyleIdx="2" presStyleCnt="4"/>
      <dgm:spPr/>
    </dgm:pt>
    <dgm:pt modelId="{D054E65C-47A8-4562-8E05-8B1F31F8686A}" type="pres">
      <dgm:prSet presAssocID="{90B52392-1E9F-407A-98E2-B53DE708308D}" presName="text3" presStyleLbl="fgAcc3" presStyleIdx="2" presStyleCnt="4">
        <dgm:presLayoutVars>
          <dgm:chPref val="3"/>
        </dgm:presLayoutVars>
      </dgm:prSet>
      <dgm:spPr/>
    </dgm:pt>
    <dgm:pt modelId="{994DB4CD-55DE-406F-BCA1-A48DC2A1BA90}" type="pres">
      <dgm:prSet presAssocID="{90B52392-1E9F-407A-98E2-B53DE708308D}" presName="hierChild4" presStyleCnt="0"/>
      <dgm:spPr/>
    </dgm:pt>
    <dgm:pt modelId="{3D719593-FEF7-4203-8D01-F4ED14426A7A}" type="pres">
      <dgm:prSet presAssocID="{8E4E8EFB-A2F2-4B9F-AD9F-DC1495A38FFF}" presName="Name17" presStyleLbl="parChTrans1D3" presStyleIdx="3" presStyleCnt="4"/>
      <dgm:spPr/>
    </dgm:pt>
    <dgm:pt modelId="{8ED8C3F5-7646-426B-ACC3-AE1B08786183}" type="pres">
      <dgm:prSet presAssocID="{5E92D886-B698-4F24-A0F3-194F3C0D7431}" presName="hierRoot3" presStyleCnt="0"/>
      <dgm:spPr/>
    </dgm:pt>
    <dgm:pt modelId="{3CF15232-57D6-46A1-B9E5-4B221F4B5623}" type="pres">
      <dgm:prSet presAssocID="{5E92D886-B698-4F24-A0F3-194F3C0D7431}" presName="composite3" presStyleCnt="0"/>
      <dgm:spPr/>
    </dgm:pt>
    <dgm:pt modelId="{AF5D19E0-8E15-48F7-BAA8-3DD7A45DABE4}" type="pres">
      <dgm:prSet presAssocID="{5E92D886-B698-4F24-A0F3-194F3C0D7431}" presName="background3" presStyleLbl="node3" presStyleIdx="3" presStyleCnt="4"/>
      <dgm:spPr/>
    </dgm:pt>
    <dgm:pt modelId="{BC799357-69FD-488B-B15F-9CA32BB471C3}" type="pres">
      <dgm:prSet presAssocID="{5E92D886-B698-4F24-A0F3-194F3C0D7431}" presName="text3" presStyleLbl="fgAcc3" presStyleIdx="3" presStyleCnt="4">
        <dgm:presLayoutVars>
          <dgm:chPref val="3"/>
        </dgm:presLayoutVars>
      </dgm:prSet>
      <dgm:spPr/>
    </dgm:pt>
    <dgm:pt modelId="{6B312EEA-2C00-4493-AD75-14B83BC16AC1}" type="pres">
      <dgm:prSet presAssocID="{5E92D886-B698-4F24-A0F3-194F3C0D7431}" presName="hierChild4" presStyleCnt="0"/>
      <dgm:spPr/>
    </dgm:pt>
  </dgm:ptLst>
  <dgm:cxnLst>
    <dgm:cxn modelId="{5574F60A-FD47-4206-86F6-04893F54CE12}" type="presOf" srcId="{C1768ED7-59B1-4F57-8343-AF7F0C06F45A}" destId="{32D7EEA9-4CD1-44BD-8778-14948BDCBD9E}" srcOrd="0" destOrd="0" presId="urn:microsoft.com/office/officeart/2005/8/layout/hierarchy1"/>
    <dgm:cxn modelId="{120CB913-6E33-4C6B-BBDF-8F378072E1E5}" type="presOf" srcId="{5421CB81-57BF-4071-B73D-56A548AB5419}" destId="{BD7A1A27-BF08-496A-A002-DAA319E37F44}" srcOrd="0" destOrd="0" presId="urn:microsoft.com/office/officeart/2005/8/layout/hierarchy1"/>
    <dgm:cxn modelId="{995E3C28-3449-4600-86FC-5EFD9F2EEC1B}" type="presOf" srcId="{59211FEB-9269-4BA7-8E78-F7647E9388F3}" destId="{891B37EF-F380-4DCB-9F96-DA864114205F}" srcOrd="0" destOrd="0" presId="urn:microsoft.com/office/officeart/2005/8/layout/hierarchy1"/>
    <dgm:cxn modelId="{83EE3A2B-7756-4480-97BC-4BE844AE49CB}" type="presOf" srcId="{2492F974-6DB8-45F8-9E68-03672874767A}" destId="{C9C69684-EEAA-4C1D-9CD2-8323F9BCBAC8}" srcOrd="0" destOrd="0" presId="urn:microsoft.com/office/officeart/2005/8/layout/hierarchy1"/>
    <dgm:cxn modelId="{22BD9D2F-7E8A-46D4-81AB-0915FE6AE276}" type="presOf" srcId="{8E4E8EFB-A2F2-4B9F-AD9F-DC1495A38FFF}" destId="{3D719593-FEF7-4203-8D01-F4ED14426A7A}" srcOrd="0" destOrd="0" presId="urn:microsoft.com/office/officeart/2005/8/layout/hierarchy1"/>
    <dgm:cxn modelId="{195DE446-8606-40C9-889A-681D015158A0}" srcId="{59211FEB-9269-4BA7-8E78-F7647E9388F3}" destId="{90B52392-1E9F-407A-98E2-B53DE708308D}" srcOrd="0" destOrd="0" parTransId="{300EF53E-B397-44E0-8C6F-FBEA6A1FA6ED}" sibTransId="{11D8AE52-0AE2-4954-9B74-84E3F3CD0B83}"/>
    <dgm:cxn modelId="{5B769C4A-FA51-4D63-B243-49E5706C0261}" type="presOf" srcId="{5D3C2091-C03E-48CB-AD99-720CF51E1318}" destId="{43F98AC4-8B0A-4623-B65C-52150C7EEA4C}" srcOrd="0" destOrd="0" presId="urn:microsoft.com/office/officeart/2005/8/layout/hierarchy1"/>
    <dgm:cxn modelId="{C61C2B52-8FAF-46CF-BBC8-5BBF7159BAC2}" srcId="{A99DACFF-E575-45B4-BBF9-3578918533A5}" destId="{2492F974-6DB8-45F8-9E68-03672874767A}" srcOrd="0" destOrd="0" parTransId="{10C541C5-36C4-4F61-86C5-843A6ECBCE5F}" sibTransId="{889A9838-A9BD-4A15-9893-A1FA43525044}"/>
    <dgm:cxn modelId="{DC2A7B56-FA4C-4FDF-B37C-6E7A525BFC7D}" type="presOf" srcId="{90B52392-1E9F-407A-98E2-B53DE708308D}" destId="{D054E65C-47A8-4562-8E05-8B1F31F8686A}" srcOrd="0" destOrd="0" presId="urn:microsoft.com/office/officeart/2005/8/layout/hierarchy1"/>
    <dgm:cxn modelId="{0DABE285-1744-468B-BABA-E43103F4AF12}" type="presOf" srcId="{D6581272-578C-4EA7-9E25-4563F71F0120}" destId="{FEBB55E5-869F-4E53-98DA-88AF9C9CE4C9}" srcOrd="0" destOrd="0" presId="urn:microsoft.com/office/officeart/2005/8/layout/hierarchy1"/>
    <dgm:cxn modelId="{068A6491-D94D-46CC-BEAD-25EF0B315E2B}" type="presOf" srcId="{300EF53E-B397-44E0-8C6F-FBEA6A1FA6ED}" destId="{9E7F4AC9-68C1-4E19-A5FD-E3D32C1B30DB}" srcOrd="0" destOrd="0" presId="urn:microsoft.com/office/officeart/2005/8/layout/hierarchy1"/>
    <dgm:cxn modelId="{E178AF9C-FFAF-473A-B9DF-0AE66B38E0BB}" srcId="{5D3C2091-C03E-48CB-AD99-720CF51E1318}" destId="{59211FEB-9269-4BA7-8E78-F7647E9388F3}" srcOrd="1" destOrd="0" parTransId="{5421CB81-57BF-4071-B73D-56A548AB5419}" sibTransId="{87656FAB-5B46-441B-BA83-E01105CA692A}"/>
    <dgm:cxn modelId="{EB276EB2-BB7C-4C09-9F38-A487A5DD1F44}" srcId="{5D3C2091-C03E-48CB-AD99-720CF51E1318}" destId="{A99DACFF-E575-45B4-BBF9-3578918533A5}" srcOrd="0" destOrd="0" parTransId="{FDF43BA1-18CF-4872-879B-1B048128F24A}" sibTransId="{566F5379-F7A0-4754-928C-12C36014A163}"/>
    <dgm:cxn modelId="{CC7385BF-63A4-4178-856A-18AE12E9BF21}" type="presOf" srcId="{197EEFC8-E9A6-42EA-81AB-6ECAA1801792}" destId="{F3F33C4A-7802-4B22-8A59-1FC3E25D3C81}" srcOrd="0" destOrd="0" presId="urn:microsoft.com/office/officeart/2005/8/layout/hierarchy1"/>
    <dgm:cxn modelId="{1A1947C3-5234-457C-B6ED-7756F577F5FB}" type="presOf" srcId="{10C541C5-36C4-4F61-86C5-843A6ECBCE5F}" destId="{413F059A-3344-4EAC-B8DD-7FE317024510}" srcOrd="0" destOrd="0" presId="urn:microsoft.com/office/officeart/2005/8/layout/hierarchy1"/>
    <dgm:cxn modelId="{3AF583E4-9193-4243-96DD-4A8FD468DCBD}" srcId="{A99DACFF-E575-45B4-BBF9-3578918533A5}" destId="{C1768ED7-59B1-4F57-8343-AF7F0C06F45A}" srcOrd="1" destOrd="0" parTransId="{197EEFC8-E9A6-42EA-81AB-6ECAA1801792}" sibTransId="{A09FE371-17DA-4556-A896-AC79A4F9B83B}"/>
    <dgm:cxn modelId="{0BB6E2E7-C8B5-458F-9599-59E7C6B551A6}" srcId="{D6581272-578C-4EA7-9E25-4563F71F0120}" destId="{5D3C2091-C03E-48CB-AD99-720CF51E1318}" srcOrd="0" destOrd="0" parTransId="{71D9C1F8-9607-4A4A-B553-A6D26BE42045}" sibTransId="{7862ECDA-9740-4D35-B3D1-5882B0E0D17E}"/>
    <dgm:cxn modelId="{95B27EEB-E634-4497-971A-58C73AC657BB}" type="presOf" srcId="{A99DACFF-E575-45B4-BBF9-3578918533A5}" destId="{0083C0A1-A152-493B-A6B5-D35AC599D11C}" srcOrd="0" destOrd="0" presId="urn:microsoft.com/office/officeart/2005/8/layout/hierarchy1"/>
    <dgm:cxn modelId="{AB8F05EF-015A-4FFD-A97B-0D5A6CB0FD23}" srcId="{59211FEB-9269-4BA7-8E78-F7647E9388F3}" destId="{5E92D886-B698-4F24-A0F3-194F3C0D7431}" srcOrd="1" destOrd="0" parTransId="{8E4E8EFB-A2F2-4B9F-AD9F-DC1495A38FFF}" sibTransId="{DE3254E4-CB19-423C-A6AC-3BBDF64C5A24}"/>
    <dgm:cxn modelId="{27C253FA-D668-4E30-B185-68B6B12AD50A}" type="presOf" srcId="{5E92D886-B698-4F24-A0F3-194F3C0D7431}" destId="{BC799357-69FD-488B-B15F-9CA32BB471C3}" srcOrd="0" destOrd="0" presId="urn:microsoft.com/office/officeart/2005/8/layout/hierarchy1"/>
    <dgm:cxn modelId="{525E29FF-DBE0-4F37-8B3D-34F3292B5ADC}" type="presOf" srcId="{FDF43BA1-18CF-4872-879B-1B048128F24A}" destId="{B1CFD93F-1007-4BFD-BDC3-72BCD23C6B2E}" srcOrd="0" destOrd="0" presId="urn:microsoft.com/office/officeart/2005/8/layout/hierarchy1"/>
    <dgm:cxn modelId="{E33549DD-D6F1-432E-90E8-B00FEBB586C6}" type="presParOf" srcId="{FEBB55E5-869F-4E53-98DA-88AF9C9CE4C9}" destId="{B5BC894D-4C9C-4BC4-8B1C-6ACC8FF08655}" srcOrd="0" destOrd="0" presId="urn:microsoft.com/office/officeart/2005/8/layout/hierarchy1"/>
    <dgm:cxn modelId="{F4667252-74ED-4E1C-9F7B-59DE4EC746DF}" type="presParOf" srcId="{B5BC894D-4C9C-4BC4-8B1C-6ACC8FF08655}" destId="{529BF494-7A67-4887-B34D-65EA8B29990D}" srcOrd="0" destOrd="0" presId="urn:microsoft.com/office/officeart/2005/8/layout/hierarchy1"/>
    <dgm:cxn modelId="{204A2341-696D-4273-B91A-3E89439E507E}" type="presParOf" srcId="{529BF494-7A67-4887-B34D-65EA8B29990D}" destId="{050CF86D-4A76-4FF6-9E45-BD43301F0ED0}" srcOrd="0" destOrd="0" presId="urn:microsoft.com/office/officeart/2005/8/layout/hierarchy1"/>
    <dgm:cxn modelId="{8043B8AF-C9EA-4ABB-B9E1-EB5152E3AD19}" type="presParOf" srcId="{529BF494-7A67-4887-B34D-65EA8B29990D}" destId="{43F98AC4-8B0A-4623-B65C-52150C7EEA4C}" srcOrd="1" destOrd="0" presId="urn:microsoft.com/office/officeart/2005/8/layout/hierarchy1"/>
    <dgm:cxn modelId="{10A9DB96-486A-4610-B378-D947008D05B8}" type="presParOf" srcId="{B5BC894D-4C9C-4BC4-8B1C-6ACC8FF08655}" destId="{1205506D-A545-4935-9E31-64064B5AABC1}" srcOrd="1" destOrd="0" presId="urn:microsoft.com/office/officeart/2005/8/layout/hierarchy1"/>
    <dgm:cxn modelId="{9A02477C-CCC4-4CF8-B9D6-1697715111C0}" type="presParOf" srcId="{1205506D-A545-4935-9E31-64064B5AABC1}" destId="{B1CFD93F-1007-4BFD-BDC3-72BCD23C6B2E}" srcOrd="0" destOrd="0" presId="urn:microsoft.com/office/officeart/2005/8/layout/hierarchy1"/>
    <dgm:cxn modelId="{F509FBB2-4503-4881-8E05-B685DE83E7D5}" type="presParOf" srcId="{1205506D-A545-4935-9E31-64064B5AABC1}" destId="{C7B1D99A-37F5-4360-A490-BBFEFAFAB167}" srcOrd="1" destOrd="0" presId="urn:microsoft.com/office/officeart/2005/8/layout/hierarchy1"/>
    <dgm:cxn modelId="{92F74630-DA06-4458-AFF5-67AF0F4E0411}" type="presParOf" srcId="{C7B1D99A-37F5-4360-A490-BBFEFAFAB167}" destId="{07EB78F0-DFE5-4F04-A81A-6617BBE1E0E8}" srcOrd="0" destOrd="0" presId="urn:microsoft.com/office/officeart/2005/8/layout/hierarchy1"/>
    <dgm:cxn modelId="{46BCCF2D-370D-47E1-A3B0-6BB82DF56145}" type="presParOf" srcId="{07EB78F0-DFE5-4F04-A81A-6617BBE1E0E8}" destId="{A2BC85AC-6131-4213-8868-330FADECE554}" srcOrd="0" destOrd="0" presId="urn:microsoft.com/office/officeart/2005/8/layout/hierarchy1"/>
    <dgm:cxn modelId="{8331DB0C-4922-449D-A18E-C2D971447280}" type="presParOf" srcId="{07EB78F0-DFE5-4F04-A81A-6617BBE1E0E8}" destId="{0083C0A1-A152-493B-A6B5-D35AC599D11C}" srcOrd="1" destOrd="0" presId="urn:microsoft.com/office/officeart/2005/8/layout/hierarchy1"/>
    <dgm:cxn modelId="{0F9BD11F-311B-4985-9A71-04EE1861589E}" type="presParOf" srcId="{C7B1D99A-37F5-4360-A490-BBFEFAFAB167}" destId="{DCE8B30C-DEA3-4868-9A39-4970DD1655D2}" srcOrd="1" destOrd="0" presId="urn:microsoft.com/office/officeart/2005/8/layout/hierarchy1"/>
    <dgm:cxn modelId="{09E7C647-A6BF-4914-98F9-9E9AF34BAC85}" type="presParOf" srcId="{DCE8B30C-DEA3-4868-9A39-4970DD1655D2}" destId="{413F059A-3344-4EAC-B8DD-7FE317024510}" srcOrd="0" destOrd="0" presId="urn:microsoft.com/office/officeart/2005/8/layout/hierarchy1"/>
    <dgm:cxn modelId="{A6EB2FAA-F7B2-4FC5-89DA-6E92F613F759}" type="presParOf" srcId="{DCE8B30C-DEA3-4868-9A39-4970DD1655D2}" destId="{C68466FE-1A26-4441-A722-E4F26B710C0B}" srcOrd="1" destOrd="0" presId="urn:microsoft.com/office/officeart/2005/8/layout/hierarchy1"/>
    <dgm:cxn modelId="{27FB5CE7-EF8A-4F86-9EC8-B660A1B28024}" type="presParOf" srcId="{C68466FE-1A26-4441-A722-E4F26B710C0B}" destId="{D8B25851-9994-492D-A884-967CBA581483}" srcOrd="0" destOrd="0" presId="urn:microsoft.com/office/officeart/2005/8/layout/hierarchy1"/>
    <dgm:cxn modelId="{3E2C4B19-9060-49F6-9381-54312CD81259}" type="presParOf" srcId="{D8B25851-9994-492D-A884-967CBA581483}" destId="{0CFDAEDE-AA31-4BCD-9BBA-0EC783A016C0}" srcOrd="0" destOrd="0" presId="urn:microsoft.com/office/officeart/2005/8/layout/hierarchy1"/>
    <dgm:cxn modelId="{9CC4423A-3C63-4EFD-921E-970C7A2C3450}" type="presParOf" srcId="{D8B25851-9994-492D-A884-967CBA581483}" destId="{C9C69684-EEAA-4C1D-9CD2-8323F9BCBAC8}" srcOrd="1" destOrd="0" presId="urn:microsoft.com/office/officeart/2005/8/layout/hierarchy1"/>
    <dgm:cxn modelId="{6ABBD264-EF21-4DD9-9C37-7FB26F81DCAC}" type="presParOf" srcId="{C68466FE-1A26-4441-A722-E4F26B710C0B}" destId="{6D88A806-DA26-492F-8E9B-BCA4B1BA584E}" srcOrd="1" destOrd="0" presId="urn:microsoft.com/office/officeart/2005/8/layout/hierarchy1"/>
    <dgm:cxn modelId="{41BAE458-42DC-44AB-9CF4-5013A98FC5DE}" type="presParOf" srcId="{DCE8B30C-DEA3-4868-9A39-4970DD1655D2}" destId="{F3F33C4A-7802-4B22-8A59-1FC3E25D3C81}" srcOrd="2" destOrd="0" presId="urn:microsoft.com/office/officeart/2005/8/layout/hierarchy1"/>
    <dgm:cxn modelId="{1067522E-FF67-44D2-AE18-41A7EACA22B0}" type="presParOf" srcId="{DCE8B30C-DEA3-4868-9A39-4970DD1655D2}" destId="{A478FD60-745D-4858-B06A-8CAB370B50B5}" srcOrd="3" destOrd="0" presId="urn:microsoft.com/office/officeart/2005/8/layout/hierarchy1"/>
    <dgm:cxn modelId="{228AD500-8692-47A8-9F0A-68608DBC4318}" type="presParOf" srcId="{A478FD60-745D-4858-B06A-8CAB370B50B5}" destId="{32518FDF-AD8C-41B9-A7B9-E52458677343}" srcOrd="0" destOrd="0" presId="urn:microsoft.com/office/officeart/2005/8/layout/hierarchy1"/>
    <dgm:cxn modelId="{FDD00190-D3BD-462B-B1CB-332660EA3030}" type="presParOf" srcId="{32518FDF-AD8C-41B9-A7B9-E52458677343}" destId="{4F7E69AA-EC26-45F8-AC5B-FF0C46D28256}" srcOrd="0" destOrd="0" presId="urn:microsoft.com/office/officeart/2005/8/layout/hierarchy1"/>
    <dgm:cxn modelId="{CB229C86-B2BA-4A16-A013-0D31009644BD}" type="presParOf" srcId="{32518FDF-AD8C-41B9-A7B9-E52458677343}" destId="{32D7EEA9-4CD1-44BD-8778-14948BDCBD9E}" srcOrd="1" destOrd="0" presId="urn:microsoft.com/office/officeart/2005/8/layout/hierarchy1"/>
    <dgm:cxn modelId="{BE5516EA-5B74-4B00-B530-3AE7AA535EA7}" type="presParOf" srcId="{A478FD60-745D-4858-B06A-8CAB370B50B5}" destId="{A7BCABB3-6325-4FFB-A2FB-9B78A66C07CD}" srcOrd="1" destOrd="0" presId="urn:microsoft.com/office/officeart/2005/8/layout/hierarchy1"/>
    <dgm:cxn modelId="{80DCEE09-3244-455C-ADB7-1587668F7C9C}" type="presParOf" srcId="{1205506D-A545-4935-9E31-64064B5AABC1}" destId="{BD7A1A27-BF08-496A-A002-DAA319E37F44}" srcOrd="2" destOrd="0" presId="urn:microsoft.com/office/officeart/2005/8/layout/hierarchy1"/>
    <dgm:cxn modelId="{D9F24EAA-DE2D-44F6-A947-C571F05FEC73}" type="presParOf" srcId="{1205506D-A545-4935-9E31-64064B5AABC1}" destId="{9919E1BF-420B-495C-94FD-1DD2DEFDDE21}" srcOrd="3" destOrd="0" presId="urn:microsoft.com/office/officeart/2005/8/layout/hierarchy1"/>
    <dgm:cxn modelId="{A5B53FB3-65D8-4836-88D8-EDF01A00AF80}" type="presParOf" srcId="{9919E1BF-420B-495C-94FD-1DD2DEFDDE21}" destId="{D6A8DF0B-A42C-4F97-B958-75AABD0FCACC}" srcOrd="0" destOrd="0" presId="urn:microsoft.com/office/officeart/2005/8/layout/hierarchy1"/>
    <dgm:cxn modelId="{79DDC863-EAD0-40E7-849C-236DBD58F9C3}" type="presParOf" srcId="{D6A8DF0B-A42C-4F97-B958-75AABD0FCACC}" destId="{42337B9E-446C-4756-8066-6E8A0E9723EA}" srcOrd="0" destOrd="0" presId="urn:microsoft.com/office/officeart/2005/8/layout/hierarchy1"/>
    <dgm:cxn modelId="{43A6120E-DA24-4424-9420-3C2D7884F071}" type="presParOf" srcId="{D6A8DF0B-A42C-4F97-B958-75AABD0FCACC}" destId="{891B37EF-F380-4DCB-9F96-DA864114205F}" srcOrd="1" destOrd="0" presId="urn:microsoft.com/office/officeart/2005/8/layout/hierarchy1"/>
    <dgm:cxn modelId="{48893EAD-D0DF-42BB-A581-D230B87D99A6}" type="presParOf" srcId="{9919E1BF-420B-495C-94FD-1DD2DEFDDE21}" destId="{4A531FFF-28B7-4551-8975-C1397E215C91}" srcOrd="1" destOrd="0" presId="urn:microsoft.com/office/officeart/2005/8/layout/hierarchy1"/>
    <dgm:cxn modelId="{421952E5-72A1-420F-9040-822336BA1270}" type="presParOf" srcId="{4A531FFF-28B7-4551-8975-C1397E215C91}" destId="{9E7F4AC9-68C1-4E19-A5FD-E3D32C1B30DB}" srcOrd="0" destOrd="0" presId="urn:microsoft.com/office/officeart/2005/8/layout/hierarchy1"/>
    <dgm:cxn modelId="{DC306566-DFF3-41CE-8BAA-91777C6D1ACE}" type="presParOf" srcId="{4A531FFF-28B7-4551-8975-C1397E215C91}" destId="{96F82D84-FA45-4A05-890E-FE33854965BE}" srcOrd="1" destOrd="0" presId="urn:microsoft.com/office/officeart/2005/8/layout/hierarchy1"/>
    <dgm:cxn modelId="{62C99583-50E6-47EF-85AA-65C49D77A999}" type="presParOf" srcId="{96F82D84-FA45-4A05-890E-FE33854965BE}" destId="{4CD68C40-A089-47B5-8DA4-630D3104C8FA}" srcOrd="0" destOrd="0" presId="urn:microsoft.com/office/officeart/2005/8/layout/hierarchy1"/>
    <dgm:cxn modelId="{051DD02E-BBED-4304-BA6B-E4E49761D188}" type="presParOf" srcId="{4CD68C40-A089-47B5-8DA4-630D3104C8FA}" destId="{CF9CE230-752F-494A-B553-692A9E7B25FA}" srcOrd="0" destOrd="0" presId="urn:microsoft.com/office/officeart/2005/8/layout/hierarchy1"/>
    <dgm:cxn modelId="{9D24D1F7-B3E2-41E2-B11A-CED5D79340FD}" type="presParOf" srcId="{4CD68C40-A089-47B5-8DA4-630D3104C8FA}" destId="{D054E65C-47A8-4562-8E05-8B1F31F8686A}" srcOrd="1" destOrd="0" presId="urn:microsoft.com/office/officeart/2005/8/layout/hierarchy1"/>
    <dgm:cxn modelId="{813F8859-D68D-42E5-A4F9-F691FDCF051D}" type="presParOf" srcId="{96F82D84-FA45-4A05-890E-FE33854965BE}" destId="{994DB4CD-55DE-406F-BCA1-A48DC2A1BA90}" srcOrd="1" destOrd="0" presId="urn:microsoft.com/office/officeart/2005/8/layout/hierarchy1"/>
    <dgm:cxn modelId="{ADF1EA76-FDA2-47F6-8EDE-3DFC5527B898}" type="presParOf" srcId="{4A531FFF-28B7-4551-8975-C1397E215C91}" destId="{3D719593-FEF7-4203-8D01-F4ED14426A7A}" srcOrd="2" destOrd="0" presId="urn:microsoft.com/office/officeart/2005/8/layout/hierarchy1"/>
    <dgm:cxn modelId="{127115C5-823B-4153-B8F7-0322AB12AC62}" type="presParOf" srcId="{4A531FFF-28B7-4551-8975-C1397E215C91}" destId="{8ED8C3F5-7646-426B-ACC3-AE1B08786183}" srcOrd="3" destOrd="0" presId="urn:microsoft.com/office/officeart/2005/8/layout/hierarchy1"/>
    <dgm:cxn modelId="{38686277-3301-4029-B583-A12726F0EA46}" type="presParOf" srcId="{8ED8C3F5-7646-426B-ACC3-AE1B08786183}" destId="{3CF15232-57D6-46A1-B9E5-4B221F4B5623}" srcOrd="0" destOrd="0" presId="urn:microsoft.com/office/officeart/2005/8/layout/hierarchy1"/>
    <dgm:cxn modelId="{7BC9DD2D-1EF8-464A-B084-F84F95BC9454}" type="presParOf" srcId="{3CF15232-57D6-46A1-B9E5-4B221F4B5623}" destId="{AF5D19E0-8E15-48F7-BAA8-3DD7A45DABE4}" srcOrd="0" destOrd="0" presId="urn:microsoft.com/office/officeart/2005/8/layout/hierarchy1"/>
    <dgm:cxn modelId="{9BD3C829-7C99-411D-939E-2F2094EE3DF9}" type="presParOf" srcId="{3CF15232-57D6-46A1-B9E5-4B221F4B5623}" destId="{BC799357-69FD-488B-B15F-9CA32BB471C3}" srcOrd="1" destOrd="0" presId="urn:microsoft.com/office/officeart/2005/8/layout/hierarchy1"/>
    <dgm:cxn modelId="{7ED153F6-6575-45C7-A71D-EAC133DF2FB0}" type="presParOf" srcId="{8ED8C3F5-7646-426B-ACC3-AE1B08786183}" destId="{6B312EEA-2C00-4493-AD75-14B83BC16AC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6581272-578C-4EA7-9E25-4563F71F012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D3C2091-C03E-48CB-AD99-720CF51E1318}">
      <dgm:prSet phldrT="[Text]"/>
      <dgm:spPr/>
      <dgm:t>
        <a:bodyPr/>
        <a:lstStyle/>
        <a:p>
          <a:pPr rtl="1"/>
          <a:r>
            <a:rPr lang="he-IL" dirty="0"/>
            <a:t>שליחות</a:t>
          </a:r>
        </a:p>
      </dgm:t>
    </dgm:pt>
    <dgm:pt modelId="{71D9C1F8-9607-4A4A-B553-A6D26BE42045}" type="parTrans" cxnId="{0BB6E2E7-C8B5-458F-9599-59E7C6B551A6}">
      <dgm:prSet/>
      <dgm:spPr/>
      <dgm:t>
        <a:bodyPr/>
        <a:lstStyle/>
        <a:p>
          <a:pPr rtl="1"/>
          <a:endParaRPr lang="he-IL"/>
        </a:p>
      </dgm:t>
    </dgm:pt>
    <dgm:pt modelId="{7862ECDA-9740-4D35-B3D1-5882B0E0D17E}" type="sibTrans" cxnId="{0BB6E2E7-C8B5-458F-9599-59E7C6B551A6}">
      <dgm:prSet/>
      <dgm:spPr/>
      <dgm:t>
        <a:bodyPr/>
        <a:lstStyle/>
        <a:p>
          <a:pPr rtl="1"/>
          <a:endParaRPr lang="he-IL"/>
        </a:p>
      </dgm:t>
    </dgm:pt>
    <dgm:pt modelId="{A99DACFF-E575-45B4-BBF9-3578918533A5}">
      <dgm:prSet phldrT="[Text]"/>
      <dgm:spPr/>
      <dgm:t>
        <a:bodyPr/>
        <a:lstStyle/>
        <a:p>
          <a:pPr rtl="1"/>
          <a:r>
            <a:rPr lang="he-IL" dirty="0"/>
            <a:t>יחס בין השליח ומשלח</a:t>
          </a:r>
        </a:p>
      </dgm:t>
    </dgm:pt>
    <dgm:pt modelId="{FDF43BA1-18CF-4872-879B-1B048128F24A}" type="parTrans" cxnId="{EB276EB2-BB7C-4C09-9F38-A487A5DD1F44}">
      <dgm:prSet/>
      <dgm:spPr/>
      <dgm:t>
        <a:bodyPr/>
        <a:lstStyle/>
        <a:p>
          <a:pPr rtl="1"/>
          <a:endParaRPr lang="he-IL"/>
        </a:p>
      </dgm:t>
    </dgm:pt>
    <dgm:pt modelId="{566F5379-F7A0-4754-928C-12C36014A163}" type="sibTrans" cxnId="{EB276EB2-BB7C-4C09-9F38-A487A5DD1F44}">
      <dgm:prSet/>
      <dgm:spPr/>
      <dgm:t>
        <a:bodyPr/>
        <a:lstStyle/>
        <a:p>
          <a:pPr rtl="1"/>
          <a:endParaRPr lang="he-IL"/>
        </a:p>
      </dgm:t>
    </dgm:pt>
    <dgm:pt modelId="{59211FEB-9269-4BA7-8E78-F7647E9388F3}">
      <dgm:prSet phldrT="[Text]"/>
      <dgm:spPr/>
      <dgm:t>
        <a:bodyPr/>
        <a:lstStyle/>
        <a:p>
          <a:pPr rtl="1"/>
          <a:r>
            <a:rPr lang="he-IL" dirty="0"/>
            <a:t>יחס בין השליח לשליחות</a:t>
          </a:r>
        </a:p>
      </dgm:t>
    </dgm:pt>
    <dgm:pt modelId="{5421CB81-57BF-4071-B73D-56A548AB5419}" type="parTrans" cxnId="{E178AF9C-FFAF-473A-B9DF-0AE66B38E0BB}">
      <dgm:prSet/>
      <dgm:spPr/>
      <dgm:t>
        <a:bodyPr/>
        <a:lstStyle/>
        <a:p>
          <a:pPr rtl="1"/>
          <a:endParaRPr lang="he-IL"/>
        </a:p>
      </dgm:t>
    </dgm:pt>
    <dgm:pt modelId="{87656FAB-5B46-441B-BA83-E01105CA692A}" type="sibTrans" cxnId="{E178AF9C-FFAF-473A-B9DF-0AE66B38E0BB}">
      <dgm:prSet/>
      <dgm:spPr/>
      <dgm:t>
        <a:bodyPr/>
        <a:lstStyle/>
        <a:p>
          <a:pPr rtl="1"/>
          <a:endParaRPr lang="he-IL"/>
        </a:p>
      </dgm:t>
    </dgm:pt>
    <dgm:pt modelId="{90B52392-1E9F-407A-98E2-B53DE708308D}">
      <dgm:prSet phldrT="[Text]"/>
      <dgm:spPr/>
      <dgm:t>
        <a:bodyPr/>
        <a:lstStyle/>
        <a:p>
          <a:pPr rtl="1"/>
          <a:r>
            <a:rPr lang="he-IL" dirty="0"/>
            <a:t>בעל דבר של השליחות, והוא עכשיו הבעלים</a:t>
          </a:r>
        </a:p>
      </dgm:t>
    </dgm:pt>
    <dgm:pt modelId="{300EF53E-B397-44E0-8C6F-FBEA6A1FA6ED}" type="parTrans" cxnId="{195DE446-8606-40C9-889A-681D015158A0}">
      <dgm:prSet/>
      <dgm:spPr/>
      <dgm:t>
        <a:bodyPr/>
        <a:lstStyle/>
        <a:p>
          <a:pPr rtl="1"/>
          <a:endParaRPr lang="he-IL"/>
        </a:p>
      </dgm:t>
    </dgm:pt>
    <dgm:pt modelId="{11D8AE52-0AE2-4954-9B74-84E3F3CD0B83}" type="sibTrans" cxnId="{195DE446-8606-40C9-889A-681D015158A0}">
      <dgm:prSet/>
      <dgm:spPr/>
      <dgm:t>
        <a:bodyPr/>
        <a:lstStyle/>
        <a:p>
          <a:pPr rtl="1"/>
          <a:endParaRPr lang="he-IL"/>
        </a:p>
      </dgm:t>
    </dgm:pt>
    <dgm:pt modelId="{5E92D886-B698-4F24-A0F3-194F3C0D7431}">
      <dgm:prSet phldrT="[Text]"/>
      <dgm:spPr/>
      <dgm:t>
        <a:bodyPr/>
        <a:lstStyle/>
        <a:p>
          <a:pPr rtl="1"/>
          <a:r>
            <a:rPr lang="he-IL" dirty="0"/>
            <a:t>יד ארוך של הבעלים</a:t>
          </a:r>
        </a:p>
      </dgm:t>
    </dgm:pt>
    <dgm:pt modelId="{8E4E8EFB-A2F2-4B9F-AD9F-DC1495A38FFF}" type="parTrans" cxnId="{AB8F05EF-015A-4FFD-A97B-0D5A6CB0FD23}">
      <dgm:prSet/>
      <dgm:spPr/>
      <dgm:t>
        <a:bodyPr/>
        <a:lstStyle/>
        <a:p>
          <a:pPr rtl="1"/>
          <a:endParaRPr lang="he-IL"/>
        </a:p>
      </dgm:t>
    </dgm:pt>
    <dgm:pt modelId="{DE3254E4-CB19-423C-A6AC-3BBDF64C5A24}" type="sibTrans" cxnId="{AB8F05EF-015A-4FFD-A97B-0D5A6CB0FD23}">
      <dgm:prSet/>
      <dgm:spPr/>
      <dgm:t>
        <a:bodyPr/>
        <a:lstStyle/>
        <a:p>
          <a:pPr rtl="1"/>
          <a:endParaRPr lang="he-IL"/>
        </a:p>
      </dgm:t>
    </dgm:pt>
    <dgm:pt modelId="{2492F974-6DB8-45F8-9E68-03672874767A}">
      <dgm:prSet phldrT="[Text]"/>
      <dgm:spPr/>
      <dgm:t>
        <a:bodyPr/>
        <a:lstStyle/>
        <a:p>
          <a:pPr rtl="1"/>
          <a:r>
            <a:rPr lang="he-IL" dirty="0"/>
            <a:t>שלוחו של אדם </a:t>
          </a:r>
          <a:r>
            <a:rPr lang="he-IL" b="1" u="sng" dirty="0"/>
            <a:t>כמותו ממש</a:t>
          </a:r>
          <a:endParaRPr lang="he-IL" dirty="0"/>
        </a:p>
      </dgm:t>
    </dgm:pt>
    <dgm:pt modelId="{10C541C5-36C4-4F61-86C5-843A6ECBCE5F}" type="parTrans" cxnId="{C61C2B52-8FAF-46CF-BBC8-5BBF7159BAC2}">
      <dgm:prSet/>
      <dgm:spPr/>
      <dgm:t>
        <a:bodyPr/>
        <a:lstStyle/>
        <a:p>
          <a:pPr rtl="1"/>
          <a:endParaRPr lang="he-IL"/>
        </a:p>
      </dgm:t>
    </dgm:pt>
    <dgm:pt modelId="{889A9838-A9BD-4A15-9893-A1FA43525044}" type="sibTrans" cxnId="{C61C2B52-8FAF-46CF-BBC8-5BBF7159BAC2}">
      <dgm:prSet/>
      <dgm:spPr/>
      <dgm:t>
        <a:bodyPr/>
        <a:lstStyle/>
        <a:p>
          <a:pPr rtl="1"/>
          <a:endParaRPr lang="he-IL"/>
        </a:p>
      </dgm:t>
    </dgm:pt>
    <dgm:pt modelId="{C1768ED7-59B1-4F57-8343-AF7F0C06F45A}">
      <dgm:prSet phldrT="[Text]"/>
      <dgm:spPr/>
      <dgm:t>
        <a:bodyPr/>
        <a:lstStyle/>
        <a:p>
          <a:pPr rtl="1"/>
          <a:r>
            <a:rPr lang="he-IL" b="0" u="none" dirty="0"/>
            <a:t>שליח יכול לתפקד בשביל הבעלים</a:t>
          </a:r>
        </a:p>
      </dgm:t>
    </dgm:pt>
    <dgm:pt modelId="{197EEFC8-E9A6-42EA-81AB-6ECAA1801792}" type="parTrans" cxnId="{3AF583E4-9193-4243-96DD-4A8FD468DCBD}">
      <dgm:prSet/>
      <dgm:spPr/>
      <dgm:t>
        <a:bodyPr/>
        <a:lstStyle/>
        <a:p>
          <a:pPr rtl="1"/>
          <a:endParaRPr lang="he-IL"/>
        </a:p>
      </dgm:t>
    </dgm:pt>
    <dgm:pt modelId="{A09FE371-17DA-4556-A896-AC79A4F9B83B}" type="sibTrans" cxnId="{3AF583E4-9193-4243-96DD-4A8FD468DCBD}">
      <dgm:prSet/>
      <dgm:spPr/>
      <dgm:t>
        <a:bodyPr/>
        <a:lstStyle/>
        <a:p>
          <a:pPr rtl="1"/>
          <a:endParaRPr lang="he-IL"/>
        </a:p>
      </dgm:t>
    </dgm:pt>
    <dgm:pt modelId="{CF6DDA7A-4146-48DF-B14B-5A7FE1E28959}">
      <dgm:prSet phldrT="[Text]"/>
      <dgm:spPr/>
      <dgm:t>
        <a:bodyPr/>
        <a:lstStyle/>
        <a:p>
          <a:pPr rtl="1"/>
          <a:r>
            <a:rPr lang="en-US" dirty="0"/>
            <a:t>Power of attorney</a:t>
          </a:r>
          <a:endParaRPr lang="he-IL" dirty="0"/>
        </a:p>
      </dgm:t>
    </dgm:pt>
    <dgm:pt modelId="{913EC7D9-0820-42D2-BF90-B22D1C7FFFD2}" type="parTrans" cxnId="{4ED7425D-73F0-48CC-B0EB-F65459C97AE4}">
      <dgm:prSet/>
      <dgm:spPr/>
      <dgm:t>
        <a:bodyPr/>
        <a:lstStyle/>
        <a:p>
          <a:pPr rtl="1"/>
          <a:endParaRPr lang="he-IL"/>
        </a:p>
      </dgm:t>
    </dgm:pt>
    <dgm:pt modelId="{AFEDFBBD-14D9-4977-A9F5-CB00F72187F0}" type="sibTrans" cxnId="{4ED7425D-73F0-48CC-B0EB-F65459C97AE4}">
      <dgm:prSet/>
      <dgm:spPr/>
      <dgm:t>
        <a:bodyPr/>
        <a:lstStyle/>
        <a:p>
          <a:pPr rtl="1"/>
          <a:endParaRPr lang="he-IL"/>
        </a:p>
      </dgm:t>
    </dgm:pt>
    <dgm:pt modelId="{4D5B6FB5-3CF5-43AD-9842-14E22E278588}">
      <dgm:prSet phldrT="[Text]"/>
      <dgm:spPr/>
      <dgm:t>
        <a:bodyPr/>
        <a:lstStyle/>
        <a:p>
          <a:pPr rtl="1"/>
          <a:r>
            <a:rPr lang="en-US" b="0" u="none" dirty="0"/>
            <a:t>Authorized agent</a:t>
          </a:r>
          <a:endParaRPr lang="he-IL" b="0" u="none" dirty="0"/>
        </a:p>
      </dgm:t>
    </dgm:pt>
    <dgm:pt modelId="{F2AE9808-D73C-4AE6-926F-B65EFF4A4BFC}" type="parTrans" cxnId="{7C22ED1E-4093-4175-8966-30C2F3520AF5}">
      <dgm:prSet/>
      <dgm:spPr/>
      <dgm:t>
        <a:bodyPr/>
        <a:lstStyle/>
        <a:p>
          <a:pPr rtl="1"/>
          <a:endParaRPr lang="he-IL"/>
        </a:p>
      </dgm:t>
    </dgm:pt>
    <dgm:pt modelId="{9724B9B2-904B-4768-9819-D8DE1D19E557}" type="sibTrans" cxnId="{7C22ED1E-4093-4175-8966-30C2F3520AF5}">
      <dgm:prSet/>
      <dgm:spPr/>
      <dgm:t>
        <a:bodyPr/>
        <a:lstStyle/>
        <a:p>
          <a:pPr rtl="1"/>
          <a:endParaRPr lang="he-IL"/>
        </a:p>
      </dgm:t>
    </dgm:pt>
    <dgm:pt modelId="{9B762C06-1108-4452-8212-CBE5DE72817E}">
      <dgm:prSet phldrT="[Text]"/>
      <dgm:spPr/>
      <dgm:t>
        <a:bodyPr/>
        <a:lstStyle/>
        <a:p>
          <a:pPr rtl="1"/>
          <a:r>
            <a:rPr lang="en-US" dirty="0"/>
            <a:t>Proxy</a:t>
          </a:r>
          <a:endParaRPr lang="he-IL" dirty="0"/>
        </a:p>
      </dgm:t>
    </dgm:pt>
    <dgm:pt modelId="{BAB9933F-1FAE-49B7-86EA-5A43605BCF35}" type="parTrans" cxnId="{8B0EF653-6EAA-49D4-A665-0D4DB5F47234}">
      <dgm:prSet/>
      <dgm:spPr/>
      <dgm:t>
        <a:bodyPr/>
        <a:lstStyle/>
        <a:p>
          <a:pPr rtl="1"/>
          <a:endParaRPr lang="he-IL"/>
        </a:p>
      </dgm:t>
    </dgm:pt>
    <dgm:pt modelId="{9E7D0BF7-1A38-48C1-B0A1-5DFDB878E4A8}" type="sibTrans" cxnId="{8B0EF653-6EAA-49D4-A665-0D4DB5F47234}">
      <dgm:prSet/>
      <dgm:spPr/>
      <dgm:t>
        <a:bodyPr/>
        <a:lstStyle/>
        <a:p>
          <a:pPr rtl="1"/>
          <a:endParaRPr lang="he-IL"/>
        </a:p>
      </dgm:t>
    </dgm:pt>
    <dgm:pt modelId="{AED45EF7-18C0-49E4-BF2F-40C476DDBB1C}">
      <dgm:prSet phldrT="[Text]"/>
      <dgm:spPr/>
      <dgm:t>
        <a:bodyPr/>
        <a:lstStyle/>
        <a:p>
          <a:pPr rtl="1"/>
          <a:r>
            <a:rPr lang="en-US" dirty="0"/>
            <a:t>Agent/Messenger</a:t>
          </a:r>
          <a:endParaRPr lang="he-IL" dirty="0"/>
        </a:p>
      </dgm:t>
    </dgm:pt>
    <dgm:pt modelId="{B5A68EAE-A245-45B1-B7E9-BD30927720F5}" type="parTrans" cxnId="{CF3DC1C9-8649-4639-AE75-1D212B962547}">
      <dgm:prSet/>
      <dgm:spPr/>
      <dgm:t>
        <a:bodyPr/>
        <a:lstStyle/>
        <a:p>
          <a:pPr rtl="1"/>
          <a:endParaRPr lang="he-IL"/>
        </a:p>
      </dgm:t>
    </dgm:pt>
    <dgm:pt modelId="{53DBB131-FD01-4991-985C-DCE787489CE0}" type="sibTrans" cxnId="{CF3DC1C9-8649-4639-AE75-1D212B962547}">
      <dgm:prSet/>
      <dgm:spPr/>
      <dgm:t>
        <a:bodyPr/>
        <a:lstStyle/>
        <a:p>
          <a:pPr rtl="1"/>
          <a:endParaRPr lang="he-IL"/>
        </a:p>
      </dgm:t>
    </dgm:pt>
    <dgm:pt modelId="{FEBB55E5-869F-4E53-98DA-88AF9C9CE4C9}" type="pres">
      <dgm:prSet presAssocID="{D6581272-578C-4EA7-9E25-4563F71F0120}" presName="hierChild1" presStyleCnt="0">
        <dgm:presLayoutVars>
          <dgm:chPref val="1"/>
          <dgm:dir/>
          <dgm:animOne val="branch"/>
          <dgm:animLvl val="lvl"/>
          <dgm:resizeHandles/>
        </dgm:presLayoutVars>
      </dgm:prSet>
      <dgm:spPr/>
    </dgm:pt>
    <dgm:pt modelId="{B5BC894D-4C9C-4BC4-8B1C-6ACC8FF08655}" type="pres">
      <dgm:prSet presAssocID="{5D3C2091-C03E-48CB-AD99-720CF51E1318}" presName="hierRoot1" presStyleCnt="0"/>
      <dgm:spPr/>
    </dgm:pt>
    <dgm:pt modelId="{529BF494-7A67-4887-B34D-65EA8B29990D}" type="pres">
      <dgm:prSet presAssocID="{5D3C2091-C03E-48CB-AD99-720CF51E1318}" presName="composite" presStyleCnt="0"/>
      <dgm:spPr/>
    </dgm:pt>
    <dgm:pt modelId="{050CF86D-4A76-4FF6-9E45-BD43301F0ED0}" type="pres">
      <dgm:prSet presAssocID="{5D3C2091-C03E-48CB-AD99-720CF51E1318}" presName="background" presStyleLbl="node0" presStyleIdx="0" presStyleCnt="1"/>
      <dgm:spPr/>
    </dgm:pt>
    <dgm:pt modelId="{43F98AC4-8B0A-4623-B65C-52150C7EEA4C}" type="pres">
      <dgm:prSet presAssocID="{5D3C2091-C03E-48CB-AD99-720CF51E1318}" presName="text" presStyleLbl="fgAcc0" presStyleIdx="0" presStyleCnt="1">
        <dgm:presLayoutVars>
          <dgm:chPref val="3"/>
        </dgm:presLayoutVars>
      </dgm:prSet>
      <dgm:spPr/>
    </dgm:pt>
    <dgm:pt modelId="{1205506D-A545-4935-9E31-64064B5AABC1}" type="pres">
      <dgm:prSet presAssocID="{5D3C2091-C03E-48CB-AD99-720CF51E1318}" presName="hierChild2" presStyleCnt="0"/>
      <dgm:spPr/>
    </dgm:pt>
    <dgm:pt modelId="{B1CFD93F-1007-4BFD-BDC3-72BCD23C6B2E}" type="pres">
      <dgm:prSet presAssocID="{FDF43BA1-18CF-4872-879B-1B048128F24A}" presName="Name10" presStyleLbl="parChTrans1D2" presStyleIdx="0" presStyleCnt="2"/>
      <dgm:spPr/>
    </dgm:pt>
    <dgm:pt modelId="{C7B1D99A-37F5-4360-A490-BBFEFAFAB167}" type="pres">
      <dgm:prSet presAssocID="{A99DACFF-E575-45B4-BBF9-3578918533A5}" presName="hierRoot2" presStyleCnt="0"/>
      <dgm:spPr/>
    </dgm:pt>
    <dgm:pt modelId="{07EB78F0-DFE5-4F04-A81A-6617BBE1E0E8}" type="pres">
      <dgm:prSet presAssocID="{A99DACFF-E575-45B4-BBF9-3578918533A5}" presName="composite2" presStyleCnt="0"/>
      <dgm:spPr/>
    </dgm:pt>
    <dgm:pt modelId="{A2BC85AC-6131-4213-8868-330FADECE554}" type="pres">
      <dgm:prSet presAssocID="{A99DACFF-E575-45B4-BBF9-3578918533A5}" presName="background2" presStyleLbl="node2" presStyleIdx="0" presStyleCnt="2"/>
      <dgm:spPr/>
    </dgm:pt>
    <dgm:pt modelId="{0083C0A1-A152-493B-A6B5-D35AC599D11C}" type="pres">
      <dgm:prSet presAssocID="{A99DACFF-E575-45B4-BBF9-3578918533A5}" presName="text2" presStyleLbl="fgAcc2" presStyleIdx="0" presStyleCnt="2">
        <dgm:presLayoutVars>
          <dgm:chPref val="3"/>
        </dgm:presLayoutVars>
      </dgm:prSet>
      <dgm:spPr/>
    </dgm:pt>
    <dgm:pt modelId="{DCE8B30C-DEA3-4868-9A39-4970DD1655D2}" type="pres">
      <dgm:prSet presAssocID="{A99DACFF-E575-45B4-BBF9-3578918533A5}" presName="hierChild3" presStyleCnt="0"/>
      <dgm:spPr/>
    </dgm:pt>
    <dgm:pt modelId="{413F059A-3344-4EAC-B8DD-7FE317024510}" type="pres">
      <dgm:prSet presAssocID="{10C541C5-36C4-4F61-86C5-843A6ECBCE5F}" presName="Name17" presStyleLbl="parChTrans1D3" presStyleIdx="0" presStyleCnt="4"/>
      <dgm:spPr/>
    </dgm:pt>
    <dgm:pt modelId="{C68466FE-1A26-4441-A722-E4F26B710C0B}" type="pres">
      <dgm:prSet presAssocID="{2492F974-6DB8-45F8-9E68-03672874767A}" presName="hierRoot3" presStyleCnt="0"/>
      <dgm:spPr/>
    </dgm:pt>
    <dgm:pt modelId="{D8B25851-9994-492D-A884-967CBA581483}" type="pres">
      <dgm:prSet presAssocID="{2492F974-6DB8-45F8-9E68-03672874767A}" presName="composite3" presStyleCnt="0"/>
      <dgm:spPr/>
    </dgm:pt>
    <dgm:pt modelId="{0CFDAEDE-AA31-4BCD-9BBA-0EC783A016C0}" type="pres">
      <dgm:prSet presAssocID="{2492F974-6DB8-45F8-9E68-03672874767A}" presName="background3" presStyleLbl="node3" presStyleIdx="0" presStyleCnt="4"/>
      <dgm:spPr/>
    </dgm:pt>
    <dgm:pt modelId="{C9C69684-EEAA-4C1D-9CD2-8323F9BCBAC8}" type="pres">
      <dgm:prSet presAssocID="{2492F974-6DB8-45F8-9E68-03672874767A}" presName="text3" presStyleLbl="fgAcc3" presStyleIdx="0" presStyleCnt="4">
        <dgm:presLayoutVars>
          <dgm:chPref val="3"/>
        </dgm:presLayoutVars>
      </dgm:prSet>
      <dgm:spPr/>
    </dgm:pt>
    <dgm:pt modelId="{6D88A806-DA26-492F-8E9B-BCA4B1BA584E}" type="pres">
      <dgm:prSet presAssocID="{2492F974-6DB8-45F8-9E68-03672874767A}" presName="hierChild4" presStyleCnt="0"/>
      <dgm:spPr/>
    </dgm:pt>
    <dgm:pt modelId="{FF6D7CF1-8E2A-41E1-9EC8-2229F059404A}" type="pres">
      <dgm:prSet presAssocID="{913EC7D9-0820-42D2-BF90-B22D1C7FFFD2}" presName="Name23" presStyleLbl="parChTrans1D4" presStyleIdx="0" presStyleCnt="4"/>
      <dgm:spPr/>
    </dgm:pt>
    <dgm:pt modelId="{E9A40275-0C8D-4F7E-91FC-01195B27988C}" type="pres">
      <dgm:prSet presAssocID="{CF6DDA7A-4146-48DF-B14B-5A7FE1E28959}" presName="hierRoot4" presStyleCnt="0"/>
      <dgm:spPr/>
    </dgm:pt>
    <dgm:pt modelId="{A2DCE063-5436-4202-97F2-7A0627C32F1F}" type="pres">
      <dgm:prSet presAssocID="{CF6DDA7A-4146-48DF-B14B-5A7FE1E28959}" presName="composite4" presStyleCnt="0"/>
      <dgm:spPr/>
    </dgm:pt>
    <dgm:pt modelId="{D75296A9-D990-4B28-8203-C01784658F95}" type="pres">
      <dgm:prSet presAssocID="{CF6DDA7A-4146-48DF-B14B-5A7FE1E28959}" presName="background4" presStyleLbl="node4" presStyleIdx="0" presStyleCnt="4"/>
      <dgm:spPr/>
    </dgm:pt>
    <dgm:pt modelId="{05A6BCA7-B906-48B5-B232-56970C72329B}" type="pres">
      <dgm:prSet presAssocID="{CF6DDA7A-4146-48DF-B14B-5A7FE1E28959}" presName="text4" presStyleLbl="fgAcc4" presStyleIdx="0" presStyleCnt="4">
        <dgm:presLayoutVars>
          <dgm:chPref val="3"/>
        </dgm:presLayoutVars>
      </dgm:prSet>
      <dgm:spPr/>
    </dgm:pt>
    <dgm:pt modelId="{9F98EEA1-37D2-4232-8076-E58F21D8FC89}" type="pres">
      <dgm:prSet presAssocID="{CF6DDA7A-4146-48DF-B14B-5A7FE1E28959}" presName="hierChild5" presStyleCnt="0"/>
      <dgm:spPr/>
    </dgm:pt>
    <dgm:pt modelId="{F3F33C4A-7802-4B22-8A59-1FC3E25D3C81}" type="pres">
      <dgm:prSet presAssocID="{197EEFC8-E9A6-42EA-81AB-6ECAA1801792}" presName="Name17" presStyleLbl="parChTrans1D3" presStyleIdx="1" presStyleCnt="4"/>
      <dgm:spPr/>
    </dgm:pt>
    <dgm:pt modelId="{A478FD60-745D-4858-B06A-8CAB370B50B5}" type="pres">
      <dgm:prSet presAssocID="{C1768ED7-59B1-4F57-8343-AF7F0C06F45A}" presName="hierRoot3" presStyleCnt="0"/>
      <dgm:spPr/>
    </dgm:pt>
    <dgm:pt modelId="{32518FDF-AD8C-41B9-A7B9-E52458677343}" type="pres">
      <dgm:prSet presAssocID="{C1768ED7-59B1-4F57-8343-AF7F0C06F45A}" presName="composite3" presStyleCnt="0"/>
      <dgm:spPr/>
    </dgm:pt>
    <dgm:pt modelId="{4F7E69AA-EC26-45F8-AC5B-FF0C46D28256}" type="pres">
      <dgm:prSet presAssocID="{C1768ED7-59B1-4F57-8343-AF7F0C06F45A}" presName="background3" presStyleLbl="node3" presStyleIdx="1" presStyleCnt="4"/>
      <dgm:spPr/>
    </dgm:pt>
    <dgm:pt modelId="{32D7EEA9-4CD1-44BD-8778-14948BDCBD9E}" type="pres">
      <dgm:prSet presAssocID="{C1768ED7-59B1-4F57-8343-AF7F0C06F45A}" presName="text3" presStyleLbl="fgAcc3" presStyleIdx="1" presStyleCnt="4">
        <dgm:presLayoutVars>
          <dgm:chPref val="3"/>
        </dgm:presLayoutVars>
      </dgm:prSet>
      <dgm:spPr/>
    </dgm:pt>
    <dgm:pt modelId="{A7BCABB3-6325-4FFB-A2FB-9B78A66C07CD}" type="pres">
      <dgm:prSet presAssocID="{C1768ED7-59B1-4F57-8343-AF7F0C06F45A}" presName="hierChild4" presStyleCnt="0"/>
      <dgm:spPr/>
    </dgm:pt>
    <dgm:pt modelId="{1EEBD66E-B3F9-4606-9BF2-F29E439206F0}" type="pres">
      <dgm:prSet presAssocID="{F2AE9808-D73C-4AE6-926F-B65EFF4A4BFC}" presName="Name23" presStyleLbl="parChTrans1D4" presStyleIdx="1" presStyleCnt="4"/>
      <dgm:spPr/>
    </dgm:pt>
    <dgm:pt modelId="{800D3E57-A2B5-493D-8768-329FA8D3F853}" type="pres">
      <dgm:prSet presAssocID="{4D5B6FB5-3CF5-43AD-9842-14E22E278588}" presName="hierRoot4" presStyleCnt="0"/>
      <dgm:spPr/>
    </dgm:pt>
    <dgm:pt modelId="{6C90A390-04DE-4A0D-9C12-98F01ECB3183}" type="pres">
      <dgm:prSet presAssocID="{4D5B6FB5-3CF5-43AD-9842-14E22E278588}" presName="composite4" presStyleCnt="0"/>
      <dgm:spPr/>
    </dgm:pt>
    <dgm:pt modelId="{7CA6F44B-0B9F-4D94-B2D5-226AC92486D1}" type="pres">
      <dgm:prSet presAssocID="{4D5B6FB5-3CF5-43AD-9842-14E22E278588}" presName="background4" presStyleLbl="node4" presStyleIdx="1" presStyleCnt="4"/>
      <dgm:spPr/>
    </dgm:pt>
    <dgm:pt modelId="{36B421F3-0928-436D-BA4D-3106DA39D77C}" type="pres">
      <dgm:prSet presAssocID="{4D5B6FB5-3CF5-43AD-9842-14E22E278588}" presName="text4" presStyleLbl="fgAcc4" presStyleIdx="1" presStyleCnt="4">
        <dgm:presLayoutVars>
          <dgm:chPref val="3"/>
        </dgm:presLayoutVars>
      </dgm:prSet>
      <dgm:spPr/>
    </dgm:pt>
    <dgm:pt modelId="{0F1FF99A-4E80-4DD9-A3C2-409E22209D7B}" type="pres">
      <dgm:prSet presAssocID="{4D5B6FB5-3CF5-43AD-9842-14E22E278588}" presName="hierChild5" presStyleCnt="0"/>
      <dgm:spPr/>
    </dgm:pt>
    <dgm:pt modelId="{BD7A1A27-BF08-496A-A002-DAA319E37F44}" type="pres">
      <dgm:prSet presAssocID="{5421CB81-57BF-4071-B73D-56A548AB5419}" presName="Name10" presStyleLbl="parChTrans1D2" presStyleIdx="1" presStyleCnt="2"/>
      <dgm:spPr/>
    </dgm:pt>
    <dgm:pt modelId="{9919E1BF-420B-495C-94FD-1DD2DEFDDE21}" type="pres">
      <dgm:prSet presAssocID="{59211FEB-9269-4BA7-8E78-F7647E9388F3}" presName="hierRoot2" presStyleCnt="0"/>
      <dgm:spPr/>
    </dgm:pt>
    <dgm:pt modelId="{D6A8DF0B-A42C-4F97-B958-75AABD0FCACC}" type="pres">
      <dgm:prSet presAssocID="{59211FEB-9269-4BA7-8E78-F7647E9388F3}" presName="composite2" presStyleCnt="0"/>
      <dgm:spPr/>
    </dgm:pt>
    <dgm:pt modelId="{42337B9E-446C-4756-8066-6E8A0E9723EA}" type="pres">
      <dgm:prSet presAssocID="{59211FEB-9269-4BA7-8E78-F7647E9388F3}" presName="background2" presStyleLbl="node2" presStyleIdx="1" presStyleCnt="2"/>
      <dgm:spPr/>
    </dgm:pt>
    <dgm:pt modelId="{891B37EF-F380-4DCB-9F96-DA864114205F}" type="pres">
      <dgm:prSet presAssocID="{59211FEB-9269-4BA7-8E78-F7647E9388F3}" presName="text2" presStyleLbl="fgAcc2" presStyleIdx="1" presStyleCnt="2">
        <dgm:presLayoutVars>
          <dgm:chPref val="3"/>
        </dgm:presLayoutVars>
      </dgm:prSet>
      <dgm:spPr/>
    </dgm:pt>
    <dgm:pt modelId="{4A531FFF-28B7-4551-8975-C1397E215C91}" type="pres">
      <dgm:prSet presAssocID="{59211FEB-9269-4BA7-8E78-F7647E9388F3}" presName="hierChild3" presStyleCnt="0"/>
      <dgm:spPr/>
    </dgm:pt>
    <dgm:pt modelId="{9E7F4AC9-68C1-4E19-A5FD-E3D32C1B30DB}" type="pres">
      <dgm:prSet presAssocID="{300EF53E-B397-44E0-8C6F-FBEA6A1FA6ED}" presName="Name17" presStyleLbl="parChTrans1D3" presStyleIdx="2" presStyleCnt="4"/>
      <dgm:spPr/>
    </dgm:pt>
    <dgm:pt modelId="{96F82D84-FA45-4A05-890E-FE33854965BE}" type="pres">
      <dgm:prSet presAssocID="{90B52392-1E9F-407A-98E2-B53DE708308D}" presName="hierRoot3" presStyleCnt="0"/>
      <dgm:spPr/>
    </dgm:pt>
    <dgm:pt modelId="{4CD68C40-A089-47B5-8DA4-630D3104C8FA}" type="pres">
      <dgm:prSet presAssocID="{90B52392-1E9F-407A-98E2-B53DE708308D}" presName="composite3" presStyleCnt="0"/>
      <dgm:spPr/>
    </dgm:pt>
    <dgm:pt modelId="{CF9CE230-752F-494A-B553-692A9E7B25FA}" type="pres">
      <dgm:prSet presAssocID="{90B52392-1E9F-407A-98E2-B53DE708308D}" presName="background3" presStyleLbl="node3" presStyleIdx="2" presStyleCnt="4"/>
      <dgm:spPr/>
    </dgm:pt>
    <dgm:pt modelId="{D054E65C-47A8-4562-8E05-8B1F31F8686A}" type="pres">
      <dgm:prSet presAssocID="{90B52392-1E9F-407A-98E2-B53DE708308D}" presName="text3" presStyleLbl="fgAcc3" presStyleIdx="2" presStyleCnt="4">
        <dgm:presLayoutVars>
          <dgm:chPref val="3"/>
        </dgm:presLayoutVars>
      </dgm:prSet>
      <dgm:spPr/>
    </dgm:pt>
    <dgm:pt modelId="{994DB4CD-55DE-406F-BCA1-A48DC2A1BA90}" type="pres">
      <dgm:prSet presAssocID="{90B52392-1E9F-407A-98E2-B53DE708308D}" presName="hierChild4" presStyleCnt="0"/>
      <dgm:spPr/>
    </dgm:pt>
    <dgm:pt modelId="{588A9701-8FCD-4E93-A502-05FBC17ADB59}" type="pres">
      <dgm:prSet presAssocID="{BAB9933F-1FAE-49B7-86EA-5A43605BCF35}" presName="Name23" presStyleLbl="parChTrans1D4" presStyleIdx="2" presStyleCnt="4"/>
      <dgm:spPr/>
    </dgm:pt>
    <dgm:pt modelId="{D7CB42EF-590F-479A-B316-B794DAE7EFA1}" type="pres">
      <dgm:prSet presAssocID="{9B762C06-1108-4452-8212-CBE5DE72817E}" presName="hierRoot4" presStyleCnt="0"/>
      <dgm:spPr/>
    </dgm:pt>
    <dgm:pt modelId="{ED7C024A-FAAE-46C0-87DB-98D8BC9015BE}" type="pres">
      <dgm:prSet presAssocID="{9B762C06-1108-4452-8212-CBE5DE72817E}" presName="composite4" presStyleCnt="0"/>
      <dgm:spPr/>
    </dgm:pt>
    <dgm:pt modelId="{C5FCFE8A-0AD2-489D-B325-B9074F01138C}" type="pres">
      <dgm:prSet presAssocID="{9B762C06-1108-4452-8212-CBE5DE72817E}" presName="background4" presStyleLbl="node4" presStyleIdx="2" presStyleCnt="4"/>
      <dgm:spPr/>
    </dgm:pt>
    <dgm:pt modelId="{2D23C985-36E6-4A1A-A658-45B55F917DD3}" type="pres">
      <dgm:prSet presAssocID="{9B762C06-1108-4452-8212-CBE5DE72817E}" presName="text4" presStyleLbl="fgAcc4" presStyleIdx="2" presStyleCnt="4">
        <dgm:presLayoutVars>
          <dgm:chPref val="3"/>
        </dgm:presLayoutVars>
      </dgm:prSet>
      <dgm:spPr/>
    </dgm:pt>
    <dgm:pt modelId="{638F7E18-B374-46A3-B235-43D675CA1AC3}" type="pres">
      <dgm:prSet presAssocID="{9B762C06-1108-4452-8212-CBE5DE72817E}" presName="hierChild5" presStyleCnt="0"/>
      <dgm:spPr/>
    </dgm:pt>
    <dgm:pt modelId="{3D719593-FEF7-4203-8D01-F4ED14426A7A}" type="pres">
      <dgm:prSet presAssocID="{8E4E8EFB-A2F2-4B9F-AD9F-DC1495A38FFF}" presName="Name17" presStyleLbl="parChTrans1D3" presStyleIdx="3" presStyleCnt="4"/>
      <dgm:spPr/>
    </dgm:pt>
    <dgm:pt modelId="{8ED8C3F5-7646-426B-ACC3-AE1B08786183}" type="pres">
      <dgm:prSet presAssocID="{5E92D886-B698-4F24-A0F3-194F3C0D7431}" presName="hierRoot3" presStyleCnt="0"/>
      <dgm:spPr/>
    </dgm:pt>
    <dgm:pt modelId="{3CF15232-57D6-46A1-B9E5-4B221F4B5623}" type="pres">
      <dgm:prSet presAssocID="{5E92D886-B698-4F24-A0F3-194F3C0D7431}" presName="composite3" presStyleCnt="0"/>
      <dgm:spPr/>
    </dgm:pt>
    <dgm:pt modelId="{AF5D19E0-8E15-48F7-BAA8-3DD7A45DABE4}" type="pres">
      <dgm:prSet presAssocID="{5E92D886-B698-4F24-A0F3-194F3C0D7431}" presName="background3" presStyleLbl="node3" presStyleIdx="3" presStyleCnt="4"/>
      <dgm:spPr/>
    </dgm:pt>
    <dgm:pt modelId="{BC799357-69FD-488B-B15F-9CA32BB471C3}" type="pres">
      <dgm:prSet presAssocID="{5E92D886-B698-4F24-A0F3-194F3C0D7431}" presName="text3" presStyleLbl="fgAcc3" presStyleIdx="3" presStyleCnt="4">
        <dgm:presLayoutVars>
          <dgm:chPref val="3"/>
        </dgm:presLayoutVars>
      </dgm:prSet>
      <dgm:spPr/>
    </dgm:pt>
    <dgm:pt modelId="{6B312EEA-2C00-4493-AD75-14B83BC16AC1}" type="pres">
      <dgm:prSet presAssocID="{5E92D886-B698-4F24-A0F3-194F3C0D7431}" presName="hierChild4" presStyleCnt="0"/>
      <dgm:spPr/>
    </dgm:pt>
    <dgm:pt modelId="{629930F5-7F83-42AB-B1E3-C8CB2F2EE1F7}" type="pres">
      <dgm:prSet presAssocID="{B5A68EAE-A245-45B1-B7E9-BD30927720F5}" presName="Name23" presStyleLbl="parChTrans1D4" presStyleIdx="3" presStyleCnt="4"/>
      <dgm:spPr/>
    </dgm:pt>
    <dgm:pt modelId="{46CB2CD0-F985-49F3-8BE5-E19CB7D6C185}" type="pres">
      <dgm:prSet presAssocID="{AED45EF7-18C0-49E4-BF2F-40C476DDBB1C}" presName="hierRoot4" presStyleCnt="0"/>
      <dgm:spPr/>
    </dgm:pt>
    <dgm:pt modelId="{DF375D6F-D665-42DB-B7C4-01AA69BA8ED1}" type="pres">
      <dgm:prSet presAssocID="{AED45EF7-18C0-49E4-BF2F-40C476DDBB1C}" presName="composite4" presStyleCnt="0"/>
      <dgm:spPr/>
    </dgm:pt>
    <dgm:pt modelId="{134F759C-145A-4EB1-8A4C-57B073AFA7E4}" type="pres">
      <dgm:prSet presAssocID="{AED45EF7-18C0-49E4-BF2F-40C476DDBB1C}" presName="background4" presStyleLbl="node4" presStyleIdx="3" presStyleCnt="4"/>
      <dgm:spPr/>
    </dgm:pt>
    <dgm:pt modelId="{0D8E9E5A-369E-465A-9CEE-2D4EB2078990}" type="pres">
      <dgm:prSet presAssocID="{AED45EF7-18C0-49E4-BF2F-40C476DDBB1C}" presName="text4" presStyleLbl="fgAcc4" presStyleIdx="3" presStyleCnt="4">
        <dgm:presLayoutVars>
          <dgm:chPref val="3"/>
        </dgm:presLayoutVars>
      </dgm:prSet>
      <dgm:spPr/>
    </dgm:pt>
    <dgm:pt modelId="{819D89A7-2CC8-442B-9C7F-070C5CDB0B91}" type="pres">
      <dgm:prSet presAssocID="{AED45EF7-18C0-49E4-BF2F-40C476DDBB1C}" presName="hierChild5" presStyleCnt="0"/>
      <dgm:spPr/>
    </dgm:pt>
  </dgm:ptLst>
  <dgm:cxnLst>
    <dgm:cxn modelId="{5574F60A-FD47-4206-86F6-04893F54CE12}" type="presOf" srcId="{C1768ED7-59B1-4F57-8343-AF7F0C06F45A}" destId="{32D7EEA9-4CD1-44BD-8778-14948BDCBD9E}" srcOrd="0" destOrd="0" presId="urn:microsoft.com/office/officeart/2005/8/layout/hierarchy1"/>
    <dgm:cxn modelId="{E1E83210-2D12-45D2-9A9D-AAA68F22B108}" type="presOf" srcId="{F2AE9808-D73C-4AE6-926F-B65EFF4A4BFC}" destId="{1EEBD66E-B3F9-4606-9BF2-F29E439206F0}" srcOrd="0" destOrd="0" presId="urn:microsoft.com/office/officeart/2005/8/layout/hierarchy1"/>
    <dgm:cxn modelId="{120CB913-6E33-4C6B-BBDF-8F378072E1E5}" type="presOf" srcId="{5421CB81-57BF-4071-B73D-56A548AB5419}" destId="{BD7A1A27-BF08-496A-A002-DAA319E37F44}" srcOrd="0" destOrd="0" presId="urn:microsoft.com/office/officeart/2005/8/layout/hierarchy1"/>
    <dgm:cxn modelId="{5FA1FD17-BF5C-4A04-A629-E1CDF8021CA0}" type="presOf" srcId="{B5A68EAE-A245-45B1-B7E9-BD30927720F5}" destId="{629930F5-7F83-42AB-B1E3-C8CB2F2EE1F7}" srcOrd="0" destOrd="0" presId="urn:microsoft.com/office/officeart/2005/8/layout/hierarchy1"/>
    <dgm:cxn modelId="{7C22ED1E-4093-4175-8966-30C2F3520AF5}" srcId="{C1768ED7-59B1-4F57-8343-AF7F0C06F45A}" destId="{4D5B6FB5-3CF5-43AD-9842-14E22E278588}" srcOrd="0" destOrd="0" parTransId="{F2AE9808-D73C-4AE6-926F-B65EFF4A4BFC}" sibTransId="{9724B9B2-904B-4768-9819-D8DE1D19E557}"/>
    <dgm:cxn modelId="{995E3C28-3449-4600-86FC-5EFD9F2EEC1B}" type="presOf" srcId="{59211FEB-9269-4BA7-8E78-F7647E9388F3}" destId="{891B37EF-F380-4DCB-9F96-DA864114205F}" srcOrd="0" destOrd="0" presId="urn:microsoft.com/office/officeart/2005/8/layout/hierarchy1"/>
    <dgm:cxn modelId="{83EE3A2B-7756-4480-97BC-4BE844AE49CB}" type="presOf" srcId="{2492F974-6DB8-45F8-9E68-03672874767A}" destId="{C9C69684-EEAA-4C1D-9CD2-8323F9BCBAC8}" srcOrd="0" destOrd="0" presId="urn:microsoft.com/office/officeart/2005/8/layout/hierarchy1"/>
    <dgm:cxn modelId="{B7D58D2F-5E63-49B2-B6BA-F2DE2B54A092}" type="presOf" srcId="{BAB9933F-1FAE-49B7-86EA-5A43605BCF35}" destId="{588A9701-8FCD-4E93-A502-05FBC17ADB59}" srcOrd="0" destOrd="0" presId="urn:microsoft.com/office/officeart/2005/8/layout/hierarchy1"/>
    <dgm:cxn modelId="{22BD9D2F-7E8A-46D4-81AB-0915FE6AE276}" type="presOf" srcId="{8E4E8EFB-A2F2-4B9F-AD9F-DC1495A38FFF}" destId="{3D719593-FEF7-4203-8D01-F4ED14426A7A}" srcOrd="0" destOrd="0" presId="urn:microsoft.com/office/officeart/2005/8/layout/hierarchy1"/>
    <dgm:cxn modelId="{66577A34-4699-49FE-931A-2D908D650D5D}" type="presOf" srcId="{9B762C06-1108-4452-8212-CBE5DE72817E}" destId="{2D23C985-36E6-4A1A-A658-45B55F917DD3}" srcOrd="0" destOrd="0" presId="urn:microsoft.com/office/officeart/2005/8/layout/hierarchy1"/>
    <dgm:cxn modelId="{4ED7425D-73F0-48CC-B0EB-F65459C97AE4}" srcId="{2492F974-6DB8-45F8-9E68-03672874767A}" destId="{CF6DDA7A-4146-48DF-B14B-5A7FE1E28959}" srcOrd="0" destOrd="0" parTransId="{913EC7D9-0820-42D2-BF90-B22D1C7FFFD2}" sibTransId="{AFEDFBBD-14D9-4977-A9F5-CB00F72187F0}"/>
    <dgm:cxn modelId="{195DE446-8606-40C9-889A-681D015158A0}" srcId="{59211FEB-9269-4BA7-8E78-F7647E9388F3}" destId="{90B52392-1E9F-407A-98E2-B53DE708308D}" srcOrd="0" destOrd="0" parTransId="{300EF53E-B397-44E0-8C6F-FBEA6A1FA6ED}" sibTransId="{11D8AE52-0AE2-4954-9B74-84E3F3CD0B83}"/>
    <dgm:cxn modelId="{FF214248-C5BB-45A9-86D3-3D1F09A82D25}" type="presOf" srcId="{4D5B6FB5-3CF5-43AD-9842-14E22E278588}" destId="{36B421F3-0928-436D-BA4D-3106DA39D77C}" srcOrd="0" destOrd="0" presId="urn:microsoft.com/office/officeart/2005/8/layout/hierarchy1"/>
    <dgm:cxn modelId="{5B769C4A-FA51-4D63-B243-49E5706C0261}" type="presOf" srcId="{5D3C2091-C03E-48CB-AD99-720CF51E1318}" destId="{43F98AC4-8B0A-4623-B65C-52150C7EEA4C}" srcOrd="0" destOrd="0" presId="urn:microsoft.com/office/officeart/2005/8/layout/hierarchy1"/>
    <dgm:cxn modelId="{C61C2B52-8FAF-46CF-BBC8-5BBF7159BAC2}" srcId="{A99DACFF-E575-45B4-BBF9-3578918533A5}" destId="{2492F974-6DB8-45F8-9E68-03672874767A}" srcOrd="0" destOrd="0" parTransId="{10C541C5-36C4-4F61-86C5-843A6ECBCE5F}" sibTransId="{889A9838-A9BD-4A15-9893-A1FA43525044}"/>
    <dgm:cxn modelId="{8B0EF653-6EAA-49D4-A665-0D4DB5F47234}" srcId="{90B52392-1E9F-407A-98E2-B53DE708308D}" destId="{9B762C06-1108-4452-8212-CBE5DE72817E}" srcOrd="0" destOrd="0" parTransId="{BAB9933F-1FAE-49B7-86EA-5A43605BCF35}" sibTransId="{9E7D0BF7-1A38-48C1-B0A1-5DFDB878E4A8}"/>
    <dgm:cxn modelId="{DC2A7B56-FA4C-4FDF-B37C-6E7A525BFC7D}" type="presOf" srcId="{90B52392-1E9F-407A-98E2-B53DE708308D}" destId="{D054E65C-47A8-4562-8E05-8B1F31F8686A}" srcOrd="0" destOrd="0" presId="urn:microsoft.com/office/officeart/2005/8/layout/hierarchy1"/>
    <dgm:cxn modelId="{0DABE285-1744-468B-BABA-E43103F4AF12}" type="presOf" srcId="{D6581272-578C-4EA7-9E25-4563F71F0120}" destId="{FEBB55E5-869F-4E53-98DA-88AF9C9CE4C9}" srcOrd="0" destOrd="0" presId="urn:microsoft.com/office/officeart/2005/8/layout/hierarchy1"/>
    <dgm:cxn modelId="{8EC2908D-063A-46C2-8566-A23A614EC6D4}" type="presOf" srcId="{CF6DDA7A-4146-48DF-B14B-5A7FE1E28959}" destId="{05A6BCA7-B906-48B5-B232-56970C72329B}" srcOrd="0" destOrd="0" presId="urn:microsoft.com/office/officeart/2005/8/layout/hierarchy1"/>
    <dgm:cxn modelId="{068A6491-D94D-46CC-BEAD-25EF0B315E2B}" type="presOf" srcId="{300EF53E-B397-44E0-8C6F-FBEA6A1FA6ED}" destId="{9E7F4AC9-68C1-4E19-A5FD-E3D32C1B30DB}" srcOrd="0" destOrd="0" presId="urn:microsoft.com/office/officeart/2005/8/layout/hierarchy1"/>
    <dgm:cxn modelId="{E178AF9C-FFAF-473A-B9DF-0AE66B38E0BB}" srcId="{5D3C2091-C03E-48CB-AD99-720CF51E1318}" destId="{59211FEB-9269-4BA7-8E78-F7647E9388F3}" srcOrd="1" destOrd="0" parTransId="{5421CB81-57BF-4071-B73D-56A548AB5419}" sibTransId="{87656FAB-5B46-441B-BA83-E01105CA692A}"/>
    <dgm:cxn modelId="{EB276EB2-BB7C-4C09-9F38-A487A5DD1F44}" srcId="{5D3C2091-C03E-48CB-AD99-720CF51E1318}" destId="{A99DACFF-E575-45B4-BBF9-3578918533A5}" srcOrd="0" destOrd="0" parTransId="{FDF43BA1-18CF-4872-879B-1B048128F24A}" sibTransId="{566F5379-F7A0-4754-928C-12C36014A163}"/>
    <dgm:cxn modelId="{CC7385BF-63A4-4178-856A-18AE12E9BF21}" type="presOf" srcId="{197EEFC8-E9A6-42EA-81AB-6ECAA1801792}" destId="{F3F33C4A-7802-4B22-8A59-1FC3E25D3C81}" srcOrd="0" destOrd="0" presId="urn:microsoft.com/office/officeart/2005/8/layout/hierarchy1"/>
    <dgm:cxn modelId="{1A1947C3-5234-457C-B6ED-7756F577F5FB}" type="presOf" srcId="{10C541C5-36C4-4F61-86C5-843A6ECBCE5F}" destId="{413F059A-3344-4EAC-B8DD-7FE317024510}" srcOrd="0" destOrd="0" presId="urn:microsoft.com/office/officeart/2005/8/layout/hierarchy1"/>
    <dgm:cxn modelId="{CF3DC1C9-8649-4639-AE75-1D212B962547}" srcId="{5E92D886-B698-4F24-A0F3-194F3C0D7431}" destId="{AED45EF7-18C0-49E4-BF2F-40C476DDBB1C}" srcOrd="0" destOrd="0" parTransId="{B5A68EAE-A245-45B1-B7E9-BD30927720F5}" sibTransId="{53DBB131-FD01-4991-985C-DCE787489CE0}"/>
    <dgm:cxn modelId="{0079E7D3-7414-436E-82EF-EB558D902868}" type="presOf" srcId="{AED45EF7-18C0-49E4-BF2F-40C476DDBB1C}" destId="{0D8E9E5A-369E-465A-9CEE-2D4EB2078990}" srcOrd="0" destOrd="0" presId="urn:microsoft.com/office/officeart/2005/8/layout/hierarchy1"/>
    <dgm:cxn modelId="{3AF583E4-9193-4243-96DD-4A8FD468DCBD}" srcId="{A99DACFF-E575-45B4-BBF9-3578918533A5}" destId="{C1768ED7-59B1-4F57-8343-AF7F0C06F45A}" srcOrd="1" destOrd="0" parTransId="{197EEFC8-E9A6-42EA-81AB-6ECAA1801792}" sibTransId="{A09FE371-17DA-4556-A896-AC79A4F9B83B}"/>
    <dgm:cxn modelId="{0BB6E2E7-C8B5-458F-9599-59E7C6B551A6}" srcId="{D6581272-578C-4EA7-9E25-4563F71F0120}" destId="{5D3C2091-C03E-48CB-AD99-720CF51E1318}" srcOrd="0" destOrd="0" parTransId="{71D9C1F8-9607-4A4A-B553-A6D26BE42045}" sibTransId="{7862ECDA-9740-4D35-B3D1-5882B0E0D17E}"/>
    <dgm:cxn modelId="{95B27EEB-E634-4497-971A-58C73AC657BB}" type="presOf" srcId="{A99DACFF-E575-45B4-BBF9-3578918533A5}" destId="{0083C0A1-A152-493B-A6B5-D35AC599D11C}" srcOrd="0" destOrd="0" presId="urn:microsoft.com/office/officeart/2005/8/layout/hierarchy1"/>
    <dgm:cxn modelId="{AB8F05EF-015A-4FFD-A97B-0D5A6CB0FD23}" srcId="{59211FEB-9269-4BA7-8E78-F7647E9388F3}" destId="{5E92D886-B698-4F24-A0F3-194F3C0D7431}" srcOrd="1" destOrd="0" parTransId="{8E4E8EFB-A2F2-4B9F-AD9F-DC1495A38FFF}" sibTransId="{DE3254E4-CB19-423C-A6AC-3BBDF64C5A24}"/>
    <dgm:cxn modelId="{27C253FA-D668-4E30-B185-68B6B12AD50A}" type="presOf" srcId="{5E92D886-B698-4F24-A0F3-194F3C0D7431}" destId="{BC799357-69FD-488B-B15F-9CA32BB471C3}" srcOrd="0" destOrd="0" presId="urn:microsoft.com/office/officeart/2005/8/layout/hierarchy1"/>
    <dgm:cxn modelId="{57A44DFC-ACBC-4F3A-AE53-3C2F1B4B539D}" type="presOf" srcId="{913EC7D9-0820-42D2-BF90-B22D1C7FFFD2}" destId="{FF6D7CF1-8E2A-41E1-9EC8-2229F059404A}" srcOrd="0" destOrd="0" presId="urn:microsoft.com/office/officeart/2005/8/layout/hierarchy1"/>
    <dgm:cxn modelId="{525E29FF-DBE0-4F37-8B3D-34F3292B5ADC}" type="presOf" srcId="{FDF43BA1-18CF-4872-879B-1B048128F24A}" destId="{B1CFD93F-1007-4BFD-BDC3-72BCD23C6B2E}" srcOrd="0" destOrd="0" presId="urn:microsoft.com/office/officeart/2005/8/layout/hierarchy1"/>
    <dgm:cxn modelId="{E33549DD-D6F1-432E-90E8-B00FEBB586C6}" type="presParOf" srcId="{FEBB55E5-869F-4E53-98DA-88AF9C9CE4C9}" destId="{B5BC894D-4C9C-4BC4-8B1C-6ACC8FF08655}" srcOrd="0" destOrd="0" presId="urn:microsoft.com/office/officeart/2005/8/layout/hierarchy1"/>
    <dgm:cxn modelId="{F4667252-74ED-4E1C-9F7B-59DE4EC746DF}" type="presParOf" srcId="{B5BC894D-4C9C-4BC4-8B1C-6ACC8FF08655}" destId="{529BF494-7A67-4887-B34D-65EA8B29990D}" srcOrd="0" destOrd="0" presId="urn:microsoft.com/office/officeart/2005/8/layout/hierarchy1"/>
    <dgm:cxn modelId="{204A2341-696D-4273-B91A-3E89439E507E}" type="presParOf" srcId="{529BF494-7A67-4887-B34D-65EA8B29990D}" destId="{050CF86D-4A76-4FF6-9E45-BD43301F0ED0}" srcOrd="0" destOrd="0" presId="urn:microsoft.com/office/officeart/2005/8/layout/hierarchy1"/>
    <dgm:cxn modelId="{8043B8AF-C9EA-4ABB-B9E1-EB5152E3AD19}" type="presParOf" srcId="{529BF494-7A67-4887-B34D-65EA8B29990D}" destId="{43F98AC4-8B0A-4623-B65C-52150C7EEA4C}" srcOrd="1" destOrd="0" presId="urn:microsoft.com/office/officeart/2005/8/layout/hierarchy1"/>
    <dgm:cxn modelId="{10A9DB96-486A-4610-B378-D947008D05B8}" type="presParOf" srcId="{B5BC894D-4C9C-4BC4-8B1C-6ACC8FF08655}" destId="{1205506D-A545-4935-9E31-64064B5AABC1}" srcOrd="1" destOrd="0" presId="urn:microsoft.com/office/officeart/2005/8/layout/hierarchy1"/>
    <dgm:cxn modelId="{9A02477C-CCC4-4CF8-B9D6-1697715111C0}" type="presParOf" srcId="{1205506D-A545-4935-9E31-64064B5AABC1}" destId="{B1CFD93F-1007-4BFD-BDC3-72BCD23C6B2E}" srcOrd="0" destOrd="0" presId="urn:microsoft.com/office/officeart/2005/8/layout/hierarchy1"/>
    <dgm:cxn modelId="{F509FBB2-4503-4881-8E05-B685DE83E7D5}" type="presParOf" srcId="{1205506D-A545-4935-9E31-64064B5AABC1}" destId="{C7B1D99A-37F5-4360-A490-BBFEFAFAB167}" srcOrd="1" destOrd="0" presId="urn:microsoft.com/office/officeart/2005/8/layout/hierarchy1"/>
    <dgm:cxn modelId="{92F74630-DA06-4458-AFF5-67AF0F4E0411}" type="presParOf" srcId="{C7B1D99A-37F5-4360-A490-BBFEFAFAB167}" destId="{07EB78F0-DFE5-4F04-A81A-6617BBE1E0E8}" srcOrd="0" destOrd="0" presId="urn:microsoft.com/office/officeart/2005/8/layout/hierarchy1"/>
    <dgm:cxn modelId="{46BCCF2D-370D-47E1-A3B0-6BB82DF56145}" type="presParOf" srcId="{07EB78F0-DFE5-4F04-A81A-6617BBE1E0E8}" destId="{A2BC85AC-6131-4213-8868-330FADECE554}" srcOrd="0" destOrd="0" presId="urn:microsoft.com/office/officeart/2005/8/layout/hierarchy1"/>
    <dgm:cxn modelId="{8331DB0C-4922-449D-A18E-C2D971447280}" type="presParOf" srcId="{07EB78F0-DFE5-4F04-A81A-6617BBE1E0E8}" destId="{0083C0A1-A152-493B-A6B5-D35AC599D11C}" srcOrd="1" destOrd="0" presId="urn:microsoft.com/office/officeart/2005/8/layout/hierarchy1"/>
    <dgm:cxn modelId="{0F9BD11F-311B-4985-9A71-04EE1861589E}" type="presParOf" srcId="{C7B1D99A-37F5-4360-A490-BBFEFAFAB167}" destId="{DCE8B30C-DEA3-4868-9A39-4970DD1655D2}" srcOrd="1" destOrd="0" presId="urn:microsoft.com/office/officeart/2005/8/layout/hierarchy1"/>
    <dgm:cxn modelId="{09E7C647-A6BF-4914-98F9-9E9AF34BAC85}" type="presParOf" srcId="{DCE8B30C-DEA3-4868-9A39-4970DD1655D2}" destId="{413F059A-3344-4EAC-B8DD-7FE317024510}" srcOrd="0" destOrd="0" presId="urn:microsoft.com/office/officeart/2005/8/layout/hierarchy1"/>
    <dgm:cxn modelId="{A6EB2FAA-F7B2-4FC5-89DA-6E92F613F759}" type="presParOf" srcId="{DCE8B30C-DEA3-4868-9A39-4970DD1655D2}" destId="{C68466FE-1A26-4441-A722-E4F26B710C0B}" srcOrd="1" destOrd="0" presId="urn:microsoft.com/office/officeart/2005/8/layout/hierarchy1"/>
    <dgm:cxn modelId="{27FB5CE7-EF8A-4F86-9EC8-B660A1B28024}" type="presParOf" srcId="{C68466FE-1A26-4441-A722-E4F26B710C0B}" destId="{D8B25851-9994-492D-A884-967CBA581483}" srcOrd="0" destOrd="0" presId="urn:microsoft.com/office/officeart/2005/8/layout/hierarchy1"/>
    <dgm:cxn modelId="{3E2C4B19-9060-49F6-9381-54312CD81259}" type="presParOf" srcId="{D8B25851-9994-492D-A884-967CBA581483}" destId="{0CFDAEDE-AA31-4BCD-9BBA-0EC783A016C0}" srcOrd="0" destOrd="0" presId="urn:microsoft.com/office/officeart/2005/8/layout/hierarchy1"/>
    <dgm:cxn modelId="{9CC4423A-3C63-4EFD-921E-970C7A2C3450}" type="presParOf" srcId="{D8B25851-9994-492D-A884-967CBA581483}" destId="{C9C69684-EEAA-4C1D-9CD2-8323F9BCBAC8}" srcOrd="1" destOrd="0" presId="urn:microsoft.com/office/officeart/2005/8/layout/hierarchy1"/>
    <dgm:cxn modelId="{6ABBD264-EF21-4DD9-9C37-7FB26F81DCAC}" type="presParOf" srcId="{C68466FE-1A26-4441-A722-E4F26B710C0B}" destId="{6D88A806-DA26-492F-8E9B-BCA4B1BA584E}" srcOrd="1" destOrd="0" presId="urn:microsoft.com/office/officeart/2005/8/layout/hierarchy1"/>
    <dgm:cxn modelId="{8920755C-9F83-4F0B-9499-37730A78A0E5}" type="presParOf" srcId="{6D88A806-DA26-492F-8E9B-BCA4B1BA584E}" destId="{FF6D7CF1-8E2A-41E1-9EC8-2229F059404A}" srcOrd="0" destOrd="0" presId="urn:microsoft.com/office/officeart/2005/8/layout/hierarchy1"/>
    <dgm:cxn modelId="{C87BE46B-FA76-4D57-BB63-C41F1210DBC4}" type="presParOf" srcId="{6D88A806-DA26-492F-8E9B-BCA4B1BA584E}" destId="{E9A40275-0C8D-4F7E-91FC-01195B27988C}" srcOrd="1" destOrd="0" presId="urn:microsoft.com/office/officeart/2005/8/layout/hierarchy1"/>
    <dgm:cxn modelId="{B4688F67-BF98-4252-8EA2-DE4702310C61}" type="presParOf" srcId="{E9A40275-0C8D-4F7E-91FC-01195B27988C}" destId="{A2DCE063-5436-4202-97F2-7A0627C32F1F}" srcOrd="0" destOrd="0" presId="urn:microsoft.com/office/officeart/2005/8/layout/hierarchy1"/>
    <dgm:cxn modelId="{38814830-FB07-4BA6-898B-4C5A01FB3570}" type="presParOf" srcId="{A2DCE063-5436-4202-97F2-7A0627C32F1F}" destId="{D75296A9-D990-4B28-8203-C01784658F95}" srcOrd="0" destOrd="0" presId="urn:microsoft.com/office/officeart/2005/8/layout/hierarchy1"/>
    <dgm:cxn modelId="{3391CE40-6EBB-4265-AB42-516B5CBE7735}" type="presParOf" srcId="{A2DCE063-5436-4202-97F2-7A0627C32F1F}" destId="{05A6BCA7-B906-48B5-B232-56970C72329B}" srcOrd="1" destOrd="0" presId="urn:microsoft.com/office/officeart/2005/8/layout/hierarchy1"/>
    <dgm:cxn modelId="{212ED590-58DC-4651-A903-2745A217D4F1}" type="presParOf" srcId="{E9A40275-0C8D-4F7E-91FC-01195B27988C}" destId="{9F98EEA1-37D2-4232-8076-E58F21D8FC89}" srcOrd="1" destOrd="0" presId="urn:microsoft.com/office/officeart/2005/8/layout/hierarchy1"/>
    <dgm:cxn modelId="{41BAE458-42DC-44AB-9CF4-5013A98FC5DE}" type="presParOf" srcId="{DCE8B30C-DEA3-4868-9A39-4970DD1655D2}" destId="{F3F33C4A-7802-4B22-8A59-1FC3E25D3C81}" srcOrd="2" destOrd="0" presId="urn:microsoft.com/office/officeart/2005/8/layout/hierarchy1"/>
    <dgm:cxn modelId="{1067522E-FF67-44D2-AE18-41A7EACA22B0}" type="presParOf" srcId="{DCE8B30C-DEA3-4868-9A39-4970DD1655D2}" destId="{A478FD60-745D-4858-B06A-8CAB370B50B5}" srcOrd="3" destOrd="0" presId="urn:microsoft.com/office/officeart/2005/8/layout/hierarchy1"/>
    <dgm:cxn modelId="{228AD500-8692-47A8-9F0A-68608DBC4318}" type="presParOf" srcId="{A478FD60-745D-4858-B06A-8CAB370B50B5}" destId="{32518FDF-AD8C-41B9-A7B9-E52458677343}" srcOrd="0" destOrd="0" presId="urn:microsoft.com/office/officeart/2005/8/layout/hierarchy1"/>
    <dgm:cxn modelId="{FDD00190-D3BD-462B-B1CB-332660EA3030}" type="presParOf" srcId="{32518FDF-AD8C-41B9-A7B9-E52458677343}" destId="{4F7E69AA-EC26-45F8-AC5B-FF0C46D28256}" srcOrd="0" destOrd="0" presId="urn:microsoft.com/office/officeart/2005/8/layout/hierarchy1"/>
    <dgm:cxn modelId="{CB229C86-B2BA-4A16-A013-0D31009644BD}" type="presParOf" srcId="{32518FDF-AD8C-41B9-A7B9-E52458677343}" destId="{32D7EEA9-4CD1-44BD-8778-14948BDCBD9E}" srcOrd="1" destOrd="0" presId="urn:microsoft.com/office/officeart/2005/8/layout/hierarchy1"/>
    <dgm:cxn modelId="{BE5516EA-5B74-4B00-B530-3AE7AA535EA7}" type="presParOf" srcId="{A478FD60-745D-4858-B06A-8CAB370B50B5}" destId="{A7BCABB3-6325-4FFB-A2FB-9B78A66C07CD}" srcOrd="1" destOrd="0" presId="urn:microsoft.com/office/officeart/2005/8/layout/hierarchy1"/>
    <dgm:cxn modelId="{0C9E81F8-2CF2-4EC5-890A-1086F2D31555}" type="presParOf" srcId="{A7BCABB3-6325-4FFB-A2FB-9B78A66C07CD}" destId="{1EEBD66E-B3F9-4606-9BF2-F29E439206F0}" srcOrd="0" destOrd="0" presId="urn:microsoft.com/office/officeart/2005/8/layout/hierarchy1"/>
    <dgm:cxn modelId="{72315054-6611-4A36-BCA2-CC35BED8D959}" type="presParOf" srcId="{A7BCABB3-6325-4FFB-A2FB-9B78A66C07CD}" destId="{800D3E57-A2B5-493D-8768-329FA8D3F853}" srcOrd="1" destOrd="0" presId="urn:microsoft.com/office/officeart/2005/8/layout/hierarchy1"/>
    <dgm:cxn modelId="{A69AA155-65BB-445A-84E6-4BB6586CBB54}" type="presParOf" srcId="{800D3E57-A2B5-493D-8768-329FA8D3F853}" destId="{6C90A390-04DE-4A0D-9C12-98F01ECB3183}" srcOrd="0" destOrd="0" presId="urn:microsoft.com/office/officeart/2005/8/layout/hierarchy1"/>
    <dgm:cxn modelId="{C7FEFCBE-04A8-49EC-828C-2B8D5FD766FE}" type="presParOf" srcId="{6C90A390-04DE-4A0D-9C12-98F01ECB3183}" destId="{7CA6F44B-0B9F-4D94-B2D5-226AC92486D1}" srcOrd="0" destOrd="0" presId="urn:microsoft.com/office/officeart/2005/8/layout/hierarchy1"/>
    <dgm:cxn modelId="{4E8F9FD0-3808-407A-9081-B18B399B1ADD}" type="presParOf" srcId="{6C90A390-04DE-4A0D-9C12-98F01ECB3183}" destId="{36B421F3-0928-436D-BA4D-3106DA39D77C}" srcOrd="1" destOrd="0" presId="urn:microsoft.com/office/officeart/2005/8/layout/hierarchy1"/>
    <dgm:cxn modelId="{FEB942B3-D332-4C5A-9673-F1087CEF5111}" type="presParOf" srcId="{800D3E57-A2B5-493D-8768-329FA8D3F853}" destId="{0F1FF99A-4E80-4DD9-A3C2-409E22209D7B}" srcOrd="1" destOrd="0" presId="urn:microsoft.com/office/officeart/2005/8/layout/hierarchy1"/>
    <dgm:cxn modelId="{80DCEE09-3244-455C-ADB7-1587668F7C9C}" type="presParOf" srcId="{1205506D-A545-4935-9E31-64064B5AABC1}" destId="{BD7A1A27-BF08-496A-A002-DAA319E37F44}" srcOrd="2" destOrd="0" presId="urn:microsoft.com/office/officeart/2005/8/layout/hierarchy1"/>
    <dgm:cxn modelId="{D9F24EAA-DE2D-44F6-A947-C571F05FEC73}" type="presParOf" srcId="{1205506D-A545-4935-9E31-64064B5AABC1}" destId="{9919E1BF-420B-495C-94FD-1DD2DEFDDE21}" srcOrd="3" destOrd="0" presId="urn:microsoft.com/office/officeart/2005/8/layout/hierarchy1"/>
    <dgm:cxn modelId="{A5B53FB3-65D8-4836-88D8-EDF01A00AF80}" type="presParOf" srcId="{9919E1BF-420B-495C-94FD-1DD2DEFDDE21}" destId="{D6A8DF0B-A42C-4F97-B958-75AABD0FCACC}" srcOrd="0" destOrd="0" presId="urn:microsoft.com/office/officeart/2005/8/layout/hierarchy1"/>
    <dgm:cxn modelId="{79DDC863-EAD0-40E7-849C-236DBD58F9C3}" type="presParOf" srcId="{D6A8DF0B-A42C-4F97-B958-75AABD0FCACC}" destId="{42337B9E-446C-4756-8066-6E8A0E9723EA}" srcOrd="0" destOrd="0" presId="urn:microsoft.com/office/officeart/2005/8/layout/hierarchy1"/>
    <dgm:cxn modelId="{43A6120E-DA24-4424-9420-3C2D7884F071}" type="presParOf" srcId="{D6A8DF0B-A42C-4F97-B958-75AABD0FCACC}" destId="{891B37EF-F380-4DCB-9F96-DA864114205F}" srcOrd="1" destOrd="0" presId="urn:microsoft.com/office/officeart/2005/8/layout/hierarchy1"/>
    <dgm:cxn modelId="{48893EAD-D0DF-42BB-A581-D230B87D99A6}" type="presParOf" srcId="{9919E1BF-420B-495C-94FD-1DD2DEFDDE21}" destId="{4A531FFF-28B7-4551-8975-C1397E215C91}" srcOrd="1" destOrd="0" presId="urn:microsoft.com/office/officeart/2005/8/layout/hierarchy1"/>
    <dgm:cxn modelId="{421952E5-72A1-420F-9040-822336BA1270}" type="presParOf" srcId="{4A531FFF-28B7-4551-8975-C1397E215C91}" destId="{9E7F4AC9-68C1-4E19-A5FD-E3D32C1B30DB}" srcOrd="0" destOrd="0" presId="urn:microsoft.com/office/officeart/2005/8/layout/hierarchy1"/>
    <dgm:cxn modelId="{DC306566-DFF3-41CE-8BAA-91777C6D1ACE}" type="presParOf" srcId="{4A531FFF-28B7-4551-8975-C1397E215C91}" destId="{96F82D84-FA45-4A05-890E-FE33854965BE}" srcOrd="1" destOrd="0" presId="urn:microsoft.com/office/officeart/2005/8/layout/hierarchy1"/>
    <dgm:cxn modelId="{62C99583-50E6-47EF-85AA-65C49D77A999}" type="presParOf" srcId="{96F82D84-FA45-4A05-890E-FE33854965BE}" destId="{4CD68C40-A089-47B5-8DA4-630D3104C8FA}" srcOrd="0" destOrd="0" presId="urn:microsoft.com/office/officeart/2005/8/layout/hierarchy1"/>
    <dgm:cxn modelId="{051DD02E-BBED-4304-BA6B-E4E49761D188}" type="presParOf" srcId="{4CD68C40-A089-47B5-8DA4-630D3104C8FA}" destId="{CF9CE230-752F-494A-B553-692A9E7B25FA}" srcOrd="0" destOrd="0" presId="urn:microsoft.com/office/officeart/2005/8/layout/hierarchy1"/>
    <dgm:cxn modelId="{9D24D1F7-B3E2-41E2-B11A-CED5D79340FD}" type="presParOf" srcId="{4CD68C40-A089-47B5-8DA4-630D3104C8FA}" destId="{D054E65C-47A8-4562-8E05-8B1F31F8686A}" srcOrd="1" destOrd="0" presId="urn:microsoft.com/office/officeart/2005/8/layout/hierarchy1"/>
    <dgm:cxn modelId="{813F8859-D68D-42E5-A4F9-F691FDCF051D}" type="presParOf" srcId="{96F82D84-FA45-4A05-890E-FE33854965BE}" destId="{994DB4CD-55DE-406F-BCA1-A48DC2A1BA90}" srcOrd="1" destOrd="0" presId="urn:microsoft.com/office/officeart/2005/8/layout/hierarchy1"/>
    <dgm:cxn modelId="{E9B7D124-1A12-419E-A6C1-CDED084D3D3B}" type="presParOf" srcId="{994DB4CD-55DE-406F-BCA1-A48DC2A1BA90}" destId="{588A9701-8FCD-4E93-A502-05FBC17ADB59}" srcOrd="0" destOrd="0" presId="urn:microsoft.com/office/officeart/2005/8/layout/hierarchy1"/>
    <dgm:cxn modelId="{7DFB9118-8149-47D3-A2BA-8D787810BF05}" type="presParOf" srcId="{994DB4CD-55DE-406F-BCA1-A48DC2A1BA90}" destId="{D7CB42EF-590F-479A-B316-B794DAE7EFA1}" srcOrd="1" destOrd="0" presId="urn:microsoft.com/office/officeart/2005/8/layout/hierarchy1"/>
    <dgm:cxn modelId="{CA80A012-DA08-445F-A3E1-FB7E35C4EBA6}" type="presParOf" srcId="{D7CB42EF-590F-479A-B316-B794DAE7EFA1}" destId="{ED7C024A-FAAE-46C0-87DB-98D8BC9015BE}" srcOrd="0" destOrd="0" presId="urn:microsoft.com/office/officeart/2005/8/layout/hierarchy1"/>
    <dgm:cxn modelId="{6B92D478-78EE-438C-BC56-BCEBB8DF67AD}" type="presParOf" srcId="{ED7C024A-FAAE-46C0-87DB-98D8BC9015BE}" destId="{C5FCFE8A-0AD2-489D-B325-B9074F01138C}" srcOrd="0" destOrd="0" presId="urn:microsoft.com/office/officeart/2005/8/layout/hierarchy1"/>
    <dgm:cxn modelId="{3E7882C5-5E31-4D1C-93BE-DDCC1B0CEF64}" type="presParOf" srcId="{ED7C024A-FAAE-46C0-87DB-98D8BC9015BE}" destId="{2D23C985-36E6-4A1A-A658-45B55F917DD3}" srcOrd="1" destOrd="0" presId="urn:microsoft.com/office/officeart/2005/8/layout/hierarchy1"/>
    <dgm:cxn modelId="{7016B4EE-93CD-4218-BF3A-C9A4DF934587}" type="presParOf" srcId="{D7CB42EF-590F-479A-B316-B794DAE7EFA1}" destId="{638F7E18-B374-46A3-B235-43D675CA1AC3}" srcOrd="1" destOrd="0" presId="urn:microsoft.com/office/officeart/2005/8/layout/hierarchy1"/>
    <dgm:cxn modelId="{ADF1EA76-FDA2-47F6-8EDE-3DFC5527B898}" type="presParOf" srcId="{4A531FFF-28B7-4551-8975-C1397E215C91}" destId="{3D719593-FEF7-4203-8D01-F4ED14426A7A}" srcOrd="2" destOrd="0" presId="urn:microsoft.com/office/officeart/2005/8/layout/hierarchy1"/>
    <dgm:cxn modelId="{127115C5-823B-4153-B8F7-0322AB12AC62}" type="presParOf" srcId="{4A531FFF-28B7-4551-8975-C1397E215C91}" destId="{8ED8C3F5-7646-426B-ACC3-AE1B08786183}" srcOrd="3" destOrd="0" presId="urn:microsoft.com/office/officeart/2005/8/layout/hierarchy1"/>
    <dgm:cxn modelId="{38686277-3301-4029-B583-A12726F0EA46}" type="presParOf" srcId="{8ED8C3F5-7646-426B-ACC3-AE1B08786183}" destId="{3CF15232-57D6-46A1-B9E5-4B221F4B5623}" srcOrd="0" destOrd="0" presId="urn:microsoft.com/office/officeart/2005/8/layout/hierarchy1"/>
    <dgm:cxn modelId="{7BC9DD2D-1EF8-464A-B084-F84F95BC9454}" type="presParOf" srcId="{3CF15232-57D6-46A1-B9E5-4B221F4B5623}" destId="{AF5D19E0-8E15-48F7-BAA8-3DD7A45DABE4}" srcOrd="0" destOrd="0" presId="urn:microsoft.com/office/officeart/2005/8/layout/hierarchy1"/>
    <dgm:cxn modelId="{9BD3C829-7C99-411D-939E-2F2094EE3DF9}" type="presParOf" srcId="{3CF15232-57D6-46A1-B9E5-4B221F4B5623}" destId="{BC799357-69FD-488B-B15F-9CA32BB471C3}" srcOrd="1" destOrd="0" presId="urn:microsoft.com/office/officeart/2005/8/layout/hierarchy1"/>
    <dgm:cxn modelId="{7ED153F6-6575-45C7-A71D-EAC133DF2FB0}" type="presParOf" srcId="{8ED8C3F5-7646-426B-ACC3-AE1B08786183}" destId="{6B312EEA-2C00-4493-AD75-14B83BC16AC1}" srcOrd="1" destOrd="0" presId="urn:microsoft.com/office/officeart/2005/8/layout/hierarchy1"/>
    <dgm:cxn modelId="{B02AEB35-A347-4C09-9A7C-EE5F272FED76}" type="presParOf" srcId="{6B312EEA-2C00-4493-AD75-14B83BC16AC1}" destId="{629930F5-7F83-42AB-B1E3-C8CB2F2EE1F7}" srcOrd="0" destOrd="0" presId="urn:microsoft.com/office/officeart/2005/8/layout/hierarchy1"/>
    <dgm:cxn modelId="{163873AD-7BD8-43E0-B400-A2DA1026E202}" type="presParOf" srcId="{6B312EEA-2C00-4493-AD75-14B83BC16AC1}" destId="{46CB2CD0-F985-49F3-8BE5-E19CB7D6C185}" srcOrd="1" destOrd="0" presId="urn:microsoft.com/office/officeart/2005/8/layout/hierarchy1"/>
    <dgm:cxn modelId="{571B8750-E77F-4464-9B05-5BCDEFF3099A}" type="presParOf" srcId="{46CB2CD0-F985-49F3-8BE5-E19CB7D6C185}" destId="{DF375D6F-D665-42DB-B7C4-01AA69BA8ED1}" srcOrd="0" destOrd="0" presId="urn:microsoft.com/office/officeart/2005/8/layout/hierarchy1"/>
    <dgm:cxn modelId="{243643BA-91C2-425E-BC90-ABCDD0D54106}" type="presParOf" srcId="{DF375D6F-D665-42DB-B7C4-01AA69BA8ED1}" destId="{134F759C-145A-4EB1-8A4C-57B073AFA7E4}" srcOrd="0" destOrd="0" presId="urn:microsoft.com/office/officeart/2005/8/layout/hierarchy1"/>
    <dgm:cxn modelId="{4A0351C3-19FD-4483-99A6-50B439653F2A}" type="presParOf" srcId="{DF375D6F-D665-42DB-B7C4-01AA69BA8ED1}" destId="{0D8E9E5A-369E-465A-9CEE-2D4EB2078990}" srcOrd="1" destOrd="0" presId="urn:microsoft.com/office/officeart/2005/8/layout/hierarchy1"/>
    <dgm:cxn modelId="{7546D292-6653-4B8D-925A-BC590851965E}" type="presParOf" srcId="{46CB2CD0-F985-49F3-8BE5-E19CB7D6C185}" destId="{819D89A7-2CC8-442B-9C7F-070C5CDB0B9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950006-2E44-416E-BB34-1F2FD4410386}" type="doc">
      <dgm:prSet loTypeId="urn:microsoft.com/office/officeart/2005/8/layout/hierarchy1" loCatId="hierarchy" qsTypeId="urn:microsoft.com/office/officeart/2005/8/quickstyle/simple1" qsCatId="simple" csTypeId="urn:microsoft.com/office/officeart/2005/8/colors/accent4_3" csCatId="accent4" phldr="1"/>
      <dgm:spPr/>
      <dgm:t>
        <a:bodyPr/>
        <a:lstStyle/>
        <a:p>
          <a:pPr rtl="1"/>
          <a:endParaRPr lang="he-IL"/>
        </a:p>
      </dgm:t>
    </dgm:pt>
    <dgm:pt modelId="{1798A79F-3801-40AD-B430-AFAE97868921}">
      <dgm:prSet phldrT="[Text]"/>
      <dgm:spPr/>
      <dgm:t>
        <a:bodyPr/>
        <a:lstStyle/>
        <a:p>
          <a:pPr rtl="1"/>
          <a:r>
            <a:rPr lang="he-IL" dirty="0"/>
            <a:t>שליחות</a:t>
          </a:r>
        </a:p>
      </dgm:t>
    </dgm:pt>
    <dgm:pt modelId="{A149E955-AD7A-4B7A-B25D-AFFEF4CF5E54}" type="parTrans" cxnId="{CD7E9C26-36BE-41FD-B4BB-01BF56EE7FF0}">
      <dgm:prSet/>
      <dgm:spPr/>
      <dgm:t>
        <a:bodyPr/>
        <a:lstStyle/>
        <a:p>
          <a:pPr rtl="1"/>
          <a:endParaRPr lang="he-IL"/>
        </a:p>
      </dgm:t>
    </dgm:pt>
    <dgm:pt modelId="{26DBCAED-B5E9-447C-BE44-DF7D37FE1B71}" type="sibTrans" cxnId="{CD7E9C26-36BE-41FD-B4BB-01BF56EE7FF0}">
      <dgm:prSet/>
      <dgm:spPr/>
      <dgm:t>
        <a:bodyPr/>
        <a:lstStyle/>
        <a:p>
          <a:pPr rtl="1"/>
          <a:endParaRPr lang="he-IL"/>
        </a:p>
      </dgm:t>
    </dgm:pt>
    <dgm:pt modelId="{DD579BF6-6692-4F79-8399-D2F374081785}">
      <dgm:prSet phldrT="[Text]"/>
      <dgm:spPr/>
      <dgm:t>
        <a:bodyPr/>
        <a:lstStyle/>
        <a:p>
          <a:pPr rtl="1"/>
          <a:r>
            <a:rPr lang="he-IL" dirty="0"/>
            <a:t>נעשה בעל כרכה</a:t>
          </a:r>
        </a:p>
      </dgm:t>
    </dgm:pt>
    <dgm:pt modelId="{4D616D17-7977-4B9B-8227-FA3DF2AED11E}" type="parTrans" cxnId="{3AD917B0-ABF9-4BA6-8BEB-9CA4C1B38594}">
      <dgm:prSet/>
      <dgm:spPr/>
      <dgm:t>
        <a:bodyPr/>
        <a:lstStyle/>
        <a:p>
          <a:pPr rtl="1"/>
          <a:endParaRPr lang="he-IL"/>
        </a:p>
      </dgm:t>
    </dgm:pt>
    <dgm:pt modelId="{CB147243-1314-447E-9673-5C4B84491809}" type="sibTrans" cxnId="{3AD917B0-ABF9-4BA6-8BEB-9CA4C1B38594}">
      <dgm:prSet/>
      <dgm:spPr/>
      <dgm:t>
        <a:bodyPr/>
        <a:lstStyle/>
        <a:p>
          <a:pPr rtl="1"/>
          <a:endParaRPr lang="he-IL"/>
        </a:p>
      </dgm:t>
    </dgm:pt>
    <dgm:pt modelId="{027CBE0E-7F0E-499E-A689-DB0A39F54A1D}">
      <dgm:prSet phldrT="[Text]"/>
      <dgm:spPr/>
      <dgm:t>
        <a:bodyPr/>
        <a:lstStyle/>
        <a:p>
          <a:pPr rtl="1"/>
          <a:r>
            <a:rPr lang="he-IL" dirty="0"/>
            <a:t>השליח לא באמת יוצר את הפעולה ההלכתי</a:t>
          </a:r>
        </a:p>
      </dgm:t>
    </dgm:pt>
    <dgm:pt modelId="{D0A62348-2068-4E8F-A6D1-E62C209AE275}" type="parTrans" cxnId="{FBB639BE-48D5-4548-BB28-262858A08245}">
      <dgm:prSet/>
      <dgm:spPr/>
      <dgm:t>
        <a:bodyPr/>
        <a:lstStyle/>
        <a:p>
          <a:pPr rtl="1"/>
          <a:endParaRPr lang="he-IL"/>
        </a:p>
      </dgm:t>
    </dgm:pt>
    <dgm:pt modelId="{340238D5-FAB5-4180-AFE5-CE1F1B5B044C}" type="sibTrans" cxnId="{FBB639BE-48D5-4548-BB28-262858A08245}">
      <dgm:prSet/>
      <dgm:spPr/>
      <dgm:t>
        <a:bodyPr/>
        <a:lstStyle/>
        <a:p>
          <a:pPr rtl="1"/>
          <a:endParaRPr lang="he-IL"/>
        </a:p>
      </dgm:t>
    </dgm:pt>
    <dgm:pt modelId="{4E850EA6-54BC-4ACB-BA6E-5BDB5D13DEF2}">
      <dgm:prSet phldrT="[Text]"/>
      <dgm:spPr/>
      <dgm:t>
        <a:bodyPr/>
        <a:lstStyle/>
        <a:p>
          <a:pPr rtl="1"/>
          <a:r>
            <a:rPr lang="he-IL" dirty="0"/>
            <a:t>נעשה על ידי מחשבה</a:t>
          </a:r>
        </a:p>
      </dgm:t>
    </dgm:pt>
    <dgm:pt modelId="{0C01378B-F1E4-4CB6-837E-299A763336E5}" type="parTrans" cxnId="{F6846004-1230-4200-8207-C377873A5E6B}">
      <dgm:prSet/>
      <dgm:spPr/>
      <dgm:t>
        <a:bodyPr/>
        <a:lstStyle/>
        <a:p>
          <a:pPr rtl="1"/>
          <a:endParaRPr lang="he-IL"/>
        </a:p>
      </dgm:t>
    </dgm:pt>
    <dgm:pt modelId="{6788BD28-2C9A-4B3B-AD7C-A3ABC1011463}" type="sibTrans" cxnId="{F6846004-1230-4200-8207-C377873A5E6B}">
      <dgm:prSet/>
      <dgm:spPr/>
      <dgm:t>
        <a:bodyPr/>
        <a:lstStyle/>
        <a:p>
          <a:pPr rtl="1"/>
          <a:endParaRPr lang="he-IL"/>
        </a:p>
      </dgm:t>
    </dgm:pt>
    <dgm:pt modelId="{EB33B512-DCE8-40C4-96D7-85EB7E24456F}">
      <dgm:prSet phldrT="[Text]"/>
      <dgm:spPr/>
      <dgm:t>
        <a:bodyPr/>
        <a:lstStyle/>
        <a:p>
          <a:pPr rtl="1"/>
          <a:r>
            <a:rPr lang="he-IL" dirty="0"/>
            <a:t>והשליח מגדיר את הדעת של המשלח, אבל </a:t>
          </a:r>
          <a:r>
            <a:rPr lang="he-IL" dirty="0" err="1"/>
            <a:t>הגמירות</a:t>
          </a:r>
          <a:r>
            <a:rPr lang="he-IL" dirty="0"/>
            <a:t> דעת מצד הבעלים</a:t>
          </a:r>
        </a:p>
      </dgm:t>
    </dgm:pt>
    <dgm:pt modelId="{4EBB11B4-3443-4CA9-BDFD-143627B178CC}" type="parTrans" cxnId="{AE153EEA-E7A5-445B-9D45-19B8C671D79C}">
      <dgm:prSet/>
      <dgm:spPr/>
      <dgm:t>
        <a:bodyPr/>
        <a:lstStyle/>
        <a:p>
          <a:pPr rtl="1"/>
          <a:endParaRPr lang="he-IL"/>
        </a:p>
      </dgm:t>
    </dgm:pt>
    <dgm:pt modelId="{512739E4-43DF-425B-A78E-5FF8E28C238F}" type="sibTrans" cxnId="{AE153EEA-E7A5-445B-9D45-19B8C671D79C}">
      <dgm:prSet/>
      <dgm:spPr/>
      <dgm:t>
        <a:bodyPr/>
        <a:lstStyle/>
        <a:p>
          <a:pPr rtl="1"/>
          <a:endParaRPr lang="he-IL"/>
        </a:p>
      </dgm:t>
    </dgm:pt>
    <dgm:pt modelId="{9748454A-2376-4DDC-835A-15765BFB0F12}">
      <dgm:prSet phldrT="[Text]"/>
      <dgm:spPr/>
      <dgm:t>
        <a:bodyPr/>
        <a:lstStyle/>
        <a:p>
          <a:pPr rtl="1"/>
          <a:r>
            <a:rPr lang="he-IL" dirty="0"/>
            <a:t>שליח לקורבנות</a:t>
          </a:r>
        </a:p>
      </dgm:t>
    </dgm:pt>
    <dgm:pt modelId="{673141D2-B972-49F9-8C3C-271F25639178}" type="parTrans" cxnId="{94BB278C-3F95-45EA-B147-3381D72DD096}">
      <dgm:prSet/>
      <dgm:spPr/>
      <dgm:t>
        <a:bodyPr/>
        <a:lstStyle/>
        <a:p>
          <a:pPr rtl="1"/>
          <a:endParaRPr lang="he-IL"/>
        </a:p>
      </dgm:t>
    </dgm:pt>
    <dgm:pt modelId="{7A8BD156-CC8B-4249-8D0C-2A1DDE696F59}" type="sibTrans" cxnId="{94BB278C-3F95-45EA-B147-3381D72DD096}">
      <dgm:prSet/>
      <dgm:spPr/>
      <dgm:t>
        <a:bodyPr/>
        <a:lstStyle/>
        <a:p>
          <a:pPr rtl="1"/>
          <a:endParaRPr lang="he-IL"/>
        </a:p>
      </dgm:t>
    </dgm:pt>
    <dgm:pt modelId="{6974217F-C785-4BA7-BD15-E607669BF79B}">
      <dgm:prSet phldrT="[Text]"/>
      <dgm:spPr/>
      <dgm:t>
        <a:bodyPr/>
        <a:lstStyle/>
        <a:p>
          <a:pPr rtl="1"/>
          <a:r>
            <a:rPr lang="he-IL" dirty="0"/>
            <a:t>שליחות בדבר שלעולם הוי מעשה </a:t>
          </a:r>
          <a:r>
            <a:rPr lang="he-IL" u="sng" dirty="0"/>
            <a:t>מגשר</a:t>
          </a:r>
          <a:r>
            <a:rPr lang="he-IL" dirty="0"/>
            <a:t> בין עולמות שונות שאי אשפר לפגוש</a:t>
          </a:r>
        </a:p>
      </dgm:t>
    </dgm:pt>
    <dgm:pt modelId="{093D39A0-A9D2-4A7B-B183-B8D544728AF2}" type="parTrans" cxnId="{89445AF6-C549-47A1-B51E-2A5E813F6310}">
      <dgm:prSet/>
      <dgm:spPr/>
      <dgm:t>
        <a:bodyPr/>
        <a:lstStyle/>
        <a:p>
          <a:pPr rtl="1"/>
          <a:endParaRPr lang="he-IL"/>
        </a:p>
      </dgm:t>
    </dgm:pt>
    <dgm:pt modelId="{5DFE5E33-14A3-47D8-B04A-4366FD68B76C}" type="sibTrans" cxnId="{89445AF6-C549-47A1-B51E-2A5E813F6310}">
      <dgm:prSet/>
      <dgm:spPr/>
      <dgm:t>
        <a:bodyPr/>
        <a:lstStyle/>
        <a:p>
          <a:pPr rtl="1"/>
          <a:endParaRPr lang="he-IL"/>
        </a:p>
      </dgm:t>
    </dgm:pt>
    <dgm:pt modelId="{7DB585C7-61D2-43BD-A905-4AD7BAA95381}">
      <dgm:prSet phldrT="[Text]"/>
      <dgm:spPr/>
      <dgm:t>
        <a:bodyPr/>
        <a:lstStyle/>
        <a:p>
          <a:pPr rtl="1"/>
          <a:r>
            <a:rPr lang="he-IL" dirty="0"/>
            <a:t>השליח מבצע רק את </a:t>
          </a:r>
          <a:r>
            <a:rPr lang="he-IL" u="sng" dirty="0"/>
            <a:t>הפעולה</a:t>
          </a:r>
          <a:r>
            <a:rPr lang="he-IL" dirty="0"/>
            <a:t> הנצרכת</a:t>
          </a:r>
        </a:p>
      </dgm:t>
    </dgm:pt>
    <dgm:pt modelId="{75BC4713-16DC-43A1-A91F-5A038660BB23}" type="parTrans" cxnId="{AC217344-A9BC-4AC3-9E90-8FEA1CCFCFE3}">
      <dgm:prSet/>
      <dgm:spPr/>
      <dgm:t>
        <a:bodyPr/>
        <a:lstStyle/>
        <a:p>
          <a:pPr rtl="1"/>
          <a:endParaRPr lang="he-IL"/>
        </a:p>
      </dgm:t>
    </dgm:pt>
    <dgm:pt modelId="{2D355208-4D4C-48E7-880A-8DB7E48A532A}" type="sibTrans" cxnId="{AC217344-A9BC-4AC3-9E90-8FEA1CCFCFE3}">
      <dgm:prSet/>
      <dgm:spPr/>
      <dgm:t>
        <a:bodyPr/>
        <a:lstStyle/>
        <a:p>
          <a:pPr rtl="1"/>
          <a:endParaRPr lang="he-IL"/>
        </a:p>
      </dgm:t>
    </dgm:pt>
    <dgm:pt modelId="{941C242C-9D41-4A89-B7FB-558A9570381E}">
      <dgm:prSet phldrT="[Text]"/>
      <dgm:spPr/>
      <dgm:t>
        <a:bodyPr/>
        <a:lstStyle/>
        <a:p>
          <a:pPr rtl="1"/>
          <a:r>
            <a:rPr lang="he-IL" dirty="0"/>
            <a:t>השליח מגדיר את הדעת של הבעלים (כאין תנאי)</a:t>
          </a:r>
        </a:p>
      </dgm:t>
    </dgm:pt>
    <dgm:pt modelId="{062727B1-28E2-49F2-AE95-B96D5B3B2ED7}" type="parTrans" cxnId="{654556DB-389E-480A-905E-0949E1A94313}">
      <dgm:prSet/>
      <dgm:spPr/>
      <dgm:t>
        <a:bodyPr/>
        <a:lstStyle/>
        <a:p>
          <a:pPr rtl="1"/>
          <a:endParaRPr lang="he-IL"/>
        </a:p>
      </dgm:t>
    </dgm:pt>
    <dgm:pt modelId="{EF9989C1-AC85-47DF-93C3-8FAEAFE54554}" type="sibTrans" cxnId="{654556DB-389E-480A-905E-0949E1A94313}">
      <dgm:prSet/>
      <dgm:spPr/>
      <dgm:t>
        <a:bodyPr/>
        <a:lstStyle/>
        <a:p>
          <a:pPr rtl="1"/>
          <a:endParaRPr lang="he-IL"/>
        </a:p>
      </dgm:t>
    </dgm:pt>
    <dgm:pt modelId="{2F1BB632-E0B8-4324-A997-00DA04B7317B}">
      <dgm:prSet phldrT="[Text]"/>
      <dgm:spPr/>
      <dgm:t>
        <a:bodyPr/>
        <a:lstStyle/>
        <a:p>
          <a:pPr rtl="1"/>
          <a:r>
            <a:rPr lang="he-IL" dirty="0"/>
            <a:t>השליח לא באמת עושה את הפעולה כאילו הוא המשלח, אלא לטובתו</a:t>
          </a:r>
        </a:p>
      </dgm:t>
    </dgm:pt>
    <dgm:pt modelId="{156E335A-72C2-4293-8778-19B988BFE708}" type="parTrans" cxnId="{B52AFEAD-B992-4765-A5DE-5D6AD2FA5A7F}">
      <dgm:prSet/>
      <dgm:spPr/>
      <dgm:t>
        <a:bodyPr/>
        <a:lstStyle/>
        <a:p>
          <a:pPr rtl="1"/>
          <a:endParaRPr lang="he-IL"/>
        </a:p>
      </dgm:t>
    </dgm:pt>
    <dgm:pt modelId="{4DB3B24F-DB39-466E-AFA3-CDF32194B652}" type="sibTrans" cxnId="{B52AFEAD-B992-4765-A5DE-5D6AD2FA5A7F}">
      <dgm:prSet/>
      <dgm:spPr/>
      <dgm:t>
        <a:bodyPr/>
        <a:lstStyle/>
        <a:p>
          <a:pPr rtl="1"/>
          <a:endParaRPr lang="he-IL"/>
        </a:p>
      </dgm:t>
    </dgm:pt>
    <dgm:pt modelId="{B63ABA5D-A846-4004-85F7-4AA0C2086D7D}" type="pres">
      <dgm:prSet presAssocID="{43950006-2E44-416E-BB34-1F2FD4410386}" presName="hierChild1" presStyleCnt="0">
        <dgm:presLayoutVars>
          <dgm:chPref val="1"/>
          <dgm:dir/>
          <dgm:animOne val="branch"/>
          <dgm:animLvl val="lvl"/>
          <dgm:resizeHandles/>
        </dgm:presLayoutVars>
      </dgm:prSet>
      <dgm:spPr/>
    </dgm:pt>
    <dgm:pt modelId="{80D61051-D996-452D-8D1A-A36FC35C122C}" type="pres">
      <dgm:prSet presAssocID="{1798A79F-3801-40AD-B430-AFAE97868921}" presName="hierRoot1" presStyleCnt="0"/>
      <dgm:spPr/>
    </dgm:pt>
    <dgm:pt modelId="{071C18EC-8A5F-414A-8CE0-FCDD9B527256}" type="pres">
      <dgm:prSet presAssocID="{1798A79F-3801-40AD-B430-AFAE97868921}" presName="composite" presStyleCnt="0"/>
      <dgm:spPr/>
    </dgm:pt>
    <dgm:pt modelId="{4F8A3697-5BB5-458F-A2A4-A5E697D79C7F}" type="pres">
      <dgm:prSet presAssocID="{1798A79F-3801-40AD-B430-AFAE97868921}" presName="background" presStyleLbl="node0" presStyleIdx="0" presStyleCnt="1"/>
      <dgm:spPr/>
    </dgm:pt>
    <dgm:pt modelId="{7D01A7CF-3D3B-4708-88A3-CF8502DAADE5}" type="pres">
      <dgm:prSet presAssocID="{1798A79F-3801-40AD-B430-AFAE97868921}" presName="text" presStyleLbl="fgAcc0" presStyleIdx="0" presStyleCnt="1">
        <dgm:presLayoutVars>
          <dgm:chPref val="3"/>
        </dgm:presLayoutVars>
      </dgm:prSet>
      <dgm:spPr/>
    </dgm:pt>
    <dgm:pt modelId="{C88F473B-0B3E-47E7-BD5B-1B8A5B64DF56}" type="pres">
      <dgm:prSet presAssocID="{1798A79F-3801-40AD-B430-AFAE97868921}" presName="hierChild2" presStyleCnt="0"/>
      <dgm:spPr/>
    </dgm:pt>
    <dgm:pt modelId="{47B6703E-CBEE-4A9C-B9B0-6DB42B67285A}" type="pres">
      <dgm:prSet presAssocID="{4D616D17-7977-4B9B-8227-FA3DF2AED11E}" presName="Name10" presStyleLbl="parChTrans1D2" presStyleIdx="0" presStyleCnt="3"/>
      <dgm:spPr/>
    </dgm:pt>
    <dgm:pt modelId="{B41CBFFA-F9FD-439C-A2AB-927AE814B13B}" type="pres">
      <dgm:prSet presAssocID="{DD579BF6-6692-4F79-8399-D2F374081785}" presName="hierRoot2" presStyleCnt="0"/>
      <dgm:spPr/>
    </dgm:pt>
    <dgm:pt modelId="{591280C2-0501-4DA7-BC23-E9A1A9343952}" type="pres">
      <dgm:prSet presAssocID="{DD579BF6-6692-4F79-8399-D2F374081785}" presName="composite2" presStyleCnt="0"/>
      <dgm:spPr/>
    </dgm:pt>
    <dgm:pt modelId="{ECF45E24-84F4-4E19-8026-6FD0902C4E7A}" type="pres">
      <dgm:prSet presAssocID="{DD579BF6-6692-4F79-8399-D2F374081785}" presName="background2" presStyleLbl="node2" presStyleIdx="0" presStyleCnt="3"/>
      <dgm:spPr/>
    </dgm:pt>
    <dgm:pt modelId="{297A8A14-CE96-4656-8EF7-EC246CD4EE0D}" type="pres">
      <dgm:prSet presAssocID="{DD579BF6-6692-4F79-8399-D2F374081785}" presName="text2" presStyleLbl="fgAcc2" presStyleIdx="0" presStyleCnt="3">
        <dgm:presLayoutVars>
          <dgm:chPref val="3"/>
        </dgm:presLayoutVars>
      </dgm:prSet>
      <dgm:spPr/>
    </dgm:pt>
    <dgm:pt modelId="{84772EBA-F4D5-4424-96D2-B23BFA07DC49}" type="pres">
      <dgm:prSet presAssocID="{DD579BF6-6692-4F79-8399-D2F374081785}" presName="hierChild3" presStyleCnt="0"/>
      <dgm:spPr/>
    </dgm:pt>
    <dgm:pt modelId="{44C99416-D304-4C76-A7F5-010CF44FE33A}" type="pres">
      <dgm:prSet presAssocID="{D0A62348-2068-4E8F-A6D1-E62C209AE275}" presName="Name17" presStyleLbl="parChTrans1D3" presStyleIdx="0" presStyleCnt="3"/>
      <dgm:spPr/>
    </dgm:pt>
    <dgm:pt modelId="{49DD02D7-FA4B-43BF-94C2-9BD6AE25B798}" type="pres">
      <dgm:prSet presAssocID="{027CBE0E-7F0E-499E-A689-DB0A39F54A1D}" presName="hierRoot3" presStyleCnt="0"/>
      <dgm:spPr/>
    </dgm:pt>
    <dgm:pt modelId="{6277FE8E-8D41-48EA-8315-088DEFF2F832}" type="pres">
      <dgm:prSet presAssocID="{027CBE0E-7F0E-499E-A689-DB0A39F54A1D}" presName="composite3" presStyleCnt="0"/>
      <dgm:spPr/>
    </dgm:pt>
    <dgm:pt modelId="{21A77AD2-0503-4881-944C-2A29F1FC2650}" type="pres">
      <dgm:prSet presAssocID="{027CBE0E-7F0E-499E-A689-DB0A39F54A1D}" presName="background3" presStyleLbl="node3" presStyleIdx="0" presStyleCnt="3"/>
      <dgm:spPr/>
    </dgm:pt>
    <dgm:pt modelId="{C53F0632-83C7-4510-A27F-71091D4AF8BD}" type="pres">
      <dgm:prSet presAssocID="{027CBE0E-7F0E-499E-A689-DB0A39F54A1D}" presName="text3" presStyleLbl="fgAcc3" presStyleIdx="0" presStyleCnt="3">
        <dgm:presLayoutVars>
          <dgm:chPref val="3"/>
        </dgm:presLayoutVars>
      </dgm:prSet>
      <dgm:spPr/>
    </dgm:pt>
    <dgm:pt modelId="{E35A7746-A5F1-4A38-AACA-4C650D511135}" type="pres">
      <dgm:prSet presAssocID="{027CBE0E-7F0E-499E-A689-DB0A39F54A1D}" presName="hierChild4" presStyleCnt="0"/>
      <dgm:spPr/>
    </dgm:pt>
    <dgm:pt modelId="{8D2BD4EC-4700-45AD-9044-389618A037F4}" type="pres">
      <dgm:prSet presAssocID="{75BC4713-16DC-43A1-A91F-5A038660BB23}" presName="Name23" presStyleLbl="parChTrans1D4" presStyleIdx="0" presStyleCnt="3"/>
      <dgm:spPr/>
    </dgm:pt>
    <dgm:pt modelId="{1EF85879-3D42-499B-BF5E-4CB03AFF3639}" type="pres">
      <dgm:prSet presAssocID="{7DB585C7-61D2-43BD-A905-4AD7BAA95381}" presName="hierRoot4" presStyleCnt="0"/>
      <dgm:spPr/>
    </dgm:pt>
    <dgm:pt modelId="{2B9575E2-8E72-4CDC-8C1B-D08EB06E5EBD}" type="pres">
      <dgm:prSet presAssocID="{7DB585C7-61D2-43BD-A905-4AD7BAA95381}" presName="composite4" presStyleCnt="0"/>
      <dgm:spPr/>
    </dgm:pt>
    <dgm:pt modelId="{AB36C61E-8114-4350-A799-68D2445CBE4B}" type="pres">
      <dgm:prSet presAssocID="{7DB585C7-61D2-43BD-A905-4AD7BAA95381}" presName="background4" presStyleLbl="node4" presStyleIdx="0" presStyleCnt="3"/>
      <dgm:spPr/>
    </dgm:pt>
    <dgm:pt modelId="{512FA6D3-7762-42B1-B3B6-390F8972A0C4}" type="pres">
      <dgm:prSet presAssocID="{7DB585C7-61D2-43BD-A905-4AD7BAA95381}" presName="text4" presStyleLbl="fgAcc4" presStyleIdx="0" presStyleCnt="3">
        <dgm:presLayoutVars>
          <dgm:chPref val="3"/>
        </dgm:presLayoutVars>
      </dgm:prSet>
      <dgm:spPr/>
    </dgm:pt>
    <dgm:pt modelId="{CCACB76D-1B7E-4C89-B508-1C117C0F9C84}" type="pres">
      <dgm:prSet presAssocID="{7DB585C7-61D2-43BD-A905-4AD7BAA95381}" presName="hierChild5" presStyleCnt="0"/>
      <dgm:spPr/>
    </dgm:pt>
    <dgm:pt modelId="{41695F33-E2C4-4862-A949-AA87A27D2067}" type="pres">
      <dgm:prSet presAssocID="{0C01378B-F1E4-4CB6-837E-299A763336E5}" presName="Name10" presStyleLbl="parChTrans1D2" presStyleIdx="1" presStyleCnt="3"/>
      <dgm:spPr/>
    </dgm:pt>
    <dgm:pt modelId="{98468C72-B323-4180-A615-5904929BD9E1}" type="pres">
      <dgm:prSet presAssocID="{4E850EA6-54BC-4ACB-BA6E-5BDB5D13DEF2}" presName="hierRoot2" presStyleCnt="0"/>
      <dgm:spPr/>
    </dgm:pt>
    <dgm:pt modelId="{DB057723-36CD-49EF-A402-2BB39242D0C6}" type="pres">
      <dgm:prSet presAssocID="{4E850EA6-54BC-4ACB-BA6E-5BDB5D13DEF2}" presName="composite2" presStyleCnt="0"/>
      <dgm:spPr/>
    </dgm:pt>
    <dgm:pt modelId="{96AC1962-4E17-475B-BF62-3C9D515DF205}" type="pres">
      <dgm:prSet presAssocID="{4E850EA6-54BC-4ACB-BA6E-5BDB5D13DEF2}" presName="background2" presStyleLbl="node2" presStyleIdx="1" presStyleCnt="3"/>
      <dgm:spPr/>
    </dgm:pt>
    <dgm:pt modelId="{DD7C2FD8-8EB3-4264-81C5-766A7C08DE5F}" type="pres">
      <dgm:prSet presAssocID="{4E850EA6-54BC-4ACB-BA6E-5BDB5D13DEF2}" presName="text2" presStyleLbl="fgAcc2" presStyleIdx="1" presStyleCnt="3">
        <dgm:presLayoutVars>
          <dgm:chPref val="3"/>
        </dgm:presLayoutVars>
      </dgm:prSet>
      <dgm:spPr/>
    </dgm:pt>
    <dgm:pt modelId="{00E2F212-4838-42AF-AAD3-07F704BE7F0F}" type="pres">
      <dgm:prSet presAssocID="{4E850EA6-54BC-4ACB-BA6E-5BDB5D13DEF2}" presName="hierChild3" presStyleCnt="0"/>
      <dgm:spPr/>
    </dgm:pt>
    <dgm:pt modelId="{20854025-EBCF-451B-81C1-8FD7BAD24BD9}" type="pres">
      <dgm:prSet presAssocID="{4EBB11B4-3443-4CA9-BDFD-143627B178CC}" presName="Name17" presStyleLbl="parChTrans1D3" presStyleIdx="1" presStyleCnt="3"/>
      <dgm:spPr/>
    </dgm:pt>
    <dgm:pt modelId="{F5C9325B-CA19-4271-90FA-CC2A1BBAD5AF}" type="pres">
      <dgm:prSet presAssocID="{EB33B512-DCE8-40C4-96D7-85EB7E24456F}" presName="hierRoot3" presStyleCnt="0"/>
      <dgm:spPr/>
    </dgm:pt>
    <dgm:pt modelId="{A5F65BD0-D804-410C-ACB1-C789D95C47C6}" type="pres">
      <dgm:prSet presAssocID="{EB33B512-DCE8-40C4-96D7-85EB7E24456F}" presName="composite3" presStyleCnt="0"/>
      <dgm:spPr/>
    </dgm:pt>
    <dgm:pt modelId="{B22BAB27-272E-4222-B9E9-FAED613E3368}" type="pres">
      <dgm:prSet presAssocID="{EB33B512-DCE8-40C4-96D7-85EB7E24456F}" presName="background3" presStyleLbl="node3" presStyleIdx="1" presStyleCnt="3"/>
      <dgm:spPr/>
    </dgm:pt>
    <dgm:pt modelId="{E7B3AA53-1D01-4996-A6BD-46B48A103BE5}" type="pres">
      <dgm:prSet presAssocID="{EB33B512-DCE8-40C4-96D7-85EB7E24456F}" presName="text3" presStyleLbl="fgAcc3" presStyleIdx="1" presStyleCnt="3">
        <dgm:presLayoutVars>
          <dgm:chPref val="3"/>
        </dgm:presLayoutVars>
      </dgm:prSet>
      <dgm:spPr/>
    </dgm:pt>
    <dgm:pt modelId="{1643681F-EF54-4DD5-B631-4C74F0FC94CD}" type="pres">
      <dgm:prSet presAssocID="{EB33B512-DCE8-40C4-96D7-85EB7E24456F}" presName="hierChild4" presStyleCnt="0"/>
      <dgm:spPr/>
    </dgm:pt>
    <dgm:pt modelId="{B667E00B-B0B8-4954-A6BC-7DD6FF044688}" type="pres">
      <dgm:prSet presAssocID="{062727B1-28E2-49F2-AE95-B96D5B3B2ED7}" presName="Name23" presStyleLbl="parChTrans1D4" presStyleIdx="1" presStyleCnt="3"/>
      <dgm:spPr/>
    </dgm:pt>
    <dgm:pt modelId="{16A84F3D-24BF-4322-87E6-0DC28FF4E420}" type="pres">
      <dgm:prSet presAssocID="{941C242C-9D41-4A89-B7FB-558A9570381E}" presName="hierRoot4" presStyleCnt="0"/>
      <dgm:spPr/>
    </dgm:pt>
    <dgm:pt modelId="{0C714B5C-0F9F-428E-82AA-E4C317153032}" type="pres">
      <dgm:prSet presAssocID="{941C242C-9D41-4A89-B7FB-558A9570381E}" presName="composite4" presStyleCnt="0"/>
      <dgm:spPr/>
    </dgm:pt>
    <dgm:pt modelId="{DF9E87A9-CA1B-4C8E-B0C3-9B6CEADC2128}" type="pres">
      <dgm:prSet presAssocID="{941C242C-9D41-4A89-B7FB-558A9570381E}" presName="background4" presStyleLbl="node4" presStyleIdx="1" presStyleCnt="3"/>
      <dgm:spPr/>
    </dgm:pt>
    <dgm:pt modelId="{E2948DAE-0A62-4C82-A913-12B4F6B1C14A}" type="pres">
      <dgm:prSet presAssocID="{941C242C-9D41-4A89-B7FB-558A9570381E}" presName="text4" presStyleLbl="fgAcc4" presStyleIdx="1" presStyleCnt="3">
        <dgm:presLayoutVars>
          <dgm:chPref val="3"/>
        </dgm:presLayoutVars>
      </dgm:prSet>
      <dgm:spPr/>
    </dgm:pt>
    <dgm:pt modelId="{02C89191-85E5-4CBC-A6C1-5AA0D0170C63}" type="pres">
      <dgm:prSet presAssocID="{941C242C-9D41-4A89-B7FB-558A9570381E}" presName="hierChild5" presStyleCnt="0"/>
      <dgm:spPr/>
    </dgm:pt>
    <dgm:pt modelId="{0EEB039E-FC0D-42B4-90D6-3421B7D5BF11}" type="pres">
      <dgm:prSet presAssocID="{673141D2-B972-49F9-8C3C-271F25639178}" presName="Name10" presStyleLbl="parChTrans1D2" presStyleIdx="2" presStyleCnt="3"/>
      <dgm:spPr/>
    </dgm:pt>
    <dgm:pt modelId="{2FC81629-AD41-4543-81DA-F2F9FA292070}" type="pres">
      <dgm:prSet presAssocID="{9748454A-2376-4DDC-835A-15765BFB0F12}" presName="hierRoot2" presStyleCnt="0"/>
      <dgm:spPr/>
    </dgm:pt>
    <dgm:pt modelId="{CED81A29-A8B8-467D-ACDC-E83D10A8C327}" type="pres">
      <dgm:prSet presAssocID="{9748454A-2376-4DDC-835A-15765BFB0F12}" presName="composite2" presStyleCnt="0"/>
      <dgm:spPr/>
    </dgm:pt>
    <dgm:pt modelId="{53670304-128B-4091-9015-DFADE3CE7AEC}" type="pres">
      <dgm:prSet presAssocID="{9748454A-2376-4DDC-835A-15765BFB0F12}" presName="background2" presStyleLbl="node2" presStyleIdx="2" presStyleCnt="3"/>
      <dgm:spPr/>
    </dgm:pt>
    <dgm:pt modelId="{E060C7FD-69B8-42F0-815E-F6BFA2B508ED}" type="pres">
      <dgm:prSet presAssocID="{9748454A-2376-4DDC-835A-15765BFB0F12}" presName="text2" presStyleLbl="fgAcc2" presStyleIdx="2" presStyleCnt="3">
        <dgm:presLayoutVars>
          <dgm:chPref val="3"/>
        </dgm:presLayoutVars>
      </dgm:prSet>
      <dgm:spPr/>
    </dgm:pt>
    <dgm:pt modelId="{6DCC30B4-C689-4ABC-B9F6-7878DF0E0E10}" type="pres">
      <dgm:prSet presAssocID="{9748454A-2376-4DDC-835A-15765BFB0F12}" presName="hierChild3" presStyleCnt="0"/>
      <dgm:spPr/>
    </dgm:pt>
    <dgm:pt modelId="{3BF0CAFA-4746-4C12-A7ED-10BE9A2FF511}" type="pres">
      <dgm:prSet presAssocID="{093D39A0-A9D2-4A7B-B183-B8D544728AF2}" presName="Name17" presStyleLbl="parChTrans1D3" presStyleIdx="2" presStyleCnt="3"/>
      <dgm:spPr/>
    </dgm:pt>
    <dgm:pt modelId="{77DB0412-25D3-4CE8-B958-5649E741E73F}" type="pres">
      <dgm:prSet presAssocID="{6974217F-C785-4BA7-BD15-E607669BF79B}" presName="hierRoot3" presStyleCnt="0"/>
      <dgm:spPr/>
    </dgm:pt>
    <dgm:pt modelId="{1316A526-9A9B-40D4-8B29-D213C6606765}" type="pres">
      <dgm:prSet presAssocID="{6974217F-C785-4BA7-BD15-E607669BF79B}" presName="composite3" presStyleCnt="0"/>
      <dgm:spPr/>
    </dgm:pt>
    <dgm:pt modelId="{8922C4EB-689F-4A6B-843A-670625FC86FC}" type="pres">
      <dgm:prSet presAssocID="{6974217F-C785-4BA7-BD15-E607669BF79B}" presName="background3" presStyleLbl="node3" presStyleIdx="2" presStyleCnt="3"/>
      <dgm:spPr/>
    </dgm:pt>
    <dgm:pt modelId="{1BE72448-5DDF-44E0-86D8-6DFEF740ABF2}" type="pres">
      <dgm:prSet presAssocID="{6974217F-C785-4BA7-BD15-E607669BF79B}" presName="text3" presStyleLbl="fgAcc3" presStyleIdx="2" presStyleCnt="3">
        <dgm:presLayoutVars>
          <dgm:chPref val="3"/>
        </dgm:presLayoutVars>
      </dgm:prSet>
      <dgm:spPr/>
    </dgm:pt>
    <dgm:pt modelId="{D56798F7-6398-4CCF-8CB1-EC3959B5CB4E}" type="pres">
      <dgm:prSet presAssocID="{6974217F-C785-4BA7-BD15-E607669BF79B}" presName="hierChild4" presStyleCnt="0"/>
      <dgm:spPr/>
    </dgm:pt>
    <dgm:pt modelId="{DDFA5319-9C57-42C1-99A8-C9DD0E16DE98}" type="pres">
      <dgm:prSet presAssocID="{156E335A-72C2-4293-8778-19B988BFE708}" presName="Name23" presStyleLbl="parChTrans1D4" presStyleIdx="2" presStyleCnt="3"/>
      <dgm:spPr/>
    </dgm:pt>
    <dgm:pt modelId="{F1A93A68-0AA8-43CD-AE51-76716EAD7875}" type="pres">
      <dgm:prSet presAssocID="{2F1BB632-E0B8-4324-A997-00DA04B7317B}" presName="hierRoot4" presStyleCnt="0"/>
      <dgm:spPr/>
    </dgm:pt>
    <dgm:pt modelId="{9FBB71F7-F7F2-4A9B-81AF-F3C515E1609A}" type="pres">
      <dgm:prSet presAssocID="{2F1BB632-E0B8-4324-A997-00DA04B7317B}" presName="composite4" presStyleCnt="0"/>
      <dgm:spPr/>
    </dgm:pt>
    <dgm:pt modelId="{DA63AC26-4B96-486D-8229-1068CDD89CFC}" type="pres">
      <dgm:prSet presAssocID="{2F1BB632-E0B8-4324-A997-00DA04B7317B}" presName="background4" presStyleLbl="node4" presStyleIdx="2" presStyleCnt="3"/>
      <dgm:spPr/>
    </dgm:pt>
    <dgm:pt modelId="{1F56C670-69F7-49FF-89EC-55C4D8EB8766}" type="pres">
      <dgm:prSet presAssocID="{2F1BB632-E0B8-4324-A997-00DA04B7317B}" presName="text4" presStyleLbl="fgAcc4" presStyleIdx="2" presStyleCnt="3">
        <dgm:presLayoutVars>
          <dgm:chPref val="3"/>
        </dgm:presLayoutVars>
      </dgm:prSet>
      <dgm:spPr/>
    </dgm:pt>
    <dgm:pt modelId="{FC526964-DDEE-485B-8346-173728181ACF}" type="pres">
      <dgm:prSet presAssocID="{2F1BB632-E0B8-4324-A997-00DA04B7317B}" presName="hierChild5" presStyleCnt="0"/>
      <dgm:spPr/>
    </dgm:pt>
  </dgm:ptLst>
  <dgm:cxnLst>
    <dgm:cxn modelId="{DB6DCA01-292A-4327-AD60-72C2B1AC44C6}" type="presOf" srcId="{941C242C-9D41-4A89-B7FB-558A9570381E}" destId="{E2948DAE-0A62-4C82-A913-12B4F6B1C14A}" srcOrd="0" destOrd="0" presId="urn:microsoft.com/office/officeart/2005/8/layout/hierarchy1"/>
    <dgm:cxn modelId="{F6846004-1230-4200-8207-C377873A5E6B}" srcId="{1798A79F-3801-40AD-B430-AFAE97868921}" destId="{4E850EA6-54BC-4ACB-BA6E-5BDB5D13DEF2}" srcOrd="1" destOrd="0" parTransId="{0C01378B-F1E4-4CB6-837E-299A763336E5}" sibTransId="{6788BD28-2C9A-4B3B-AD7C-A3ABC1011463}"/>
    <dgm:cxn modelId="{47DC9821-CE7F-4B1E-A124-5983821E8FBF}" type="presOf" srcId="{062727B1-28E2-49F2-AE95-B96D5B3B2ED7}" destId="{B667E00B-B0B8-4954-A6BC-7DD6FF044688}" srcOrd="0" destOrd="0" presId="urn:microsoft.com/office/officeart/2005/8/layout/hierarchy1"/>
    <dgm:cxn modelId="{CD7E9C26-36BE-41FD-B4BB-01BF56EE7FF0}" srcId="{43950006-2E44-416E-BB34-1F2FD4410386}" destId="{1798A79F-3801-40AD-B430-AFAE97868921}" srcOrd="0" destOrd="0" parTransId="{A149E955-AD7A-4B7A-B25D-AFFEF4CF5E54}" sibTransId="{26DBCAED-B5E9-447C-BE44-DF7D37FE1B71}"/>
    <dgm:cxn modelId="{61267E2B-1090-416F-9A7E-729892BB446A}" type="presOf" srcId="{4D616D17-7977-4B9B-8227-FA3DF2AED11E}" destId="{47B6703E-CBEE-4A9C-B9B0-6DB42B67285A}" srcOrd="0" destOrd="0" presId="urn:microsoft.com/office/officeart/2005/8/layout/hierarchy1"/>
    <dgm:cxn modelId="{19C14F3E-7BD1-4030-A65B-33655B747464}" type="presOf" srcId="{9748454A-2376-4DDC-835A-15765BFB0F12}" destId="{E060C7FD-69B8-42F0-815E-F6BFA2B508ED}" srcOrd="0" destOrd="0" presId="urn:microsoft.com/office/officeart/2005/8/layout/hierarchy1"/>
    <dgm:cxn modelId="{C5107F40-529C-4456-8F36-A4D6A79DC916}" type="presOf" srcId="{0C01378B-F1E4-4CB6-837E-299A763336E5}" destId="{41695F33-E2C4-4862-A949-AA87A27D2067}" srcOrd="0" destOrd="0" presId="urn:microsoft.com/office/officeart/2005/8/layout/hierarchy1"/>
    <dgm:cxn modelId="{CC627B5B-5873-4DE5-9C55-34768F55C970}" type="presOf" srcId="{DD579BF6-6692-4F79-8399-D2F374081785}" destId="{297A8A14-CE96-4656-8EF7-EC246CD4EE0D}" srcOrd="0" destOrd="0" presId="urn:microsoft.com/office/officeart/2005/8/layout/hierarchy1"/>
    <dgm:cxn modelId="{70E0475C-D957-4CBF-B410-13FFBFB6B3CE}" type="presOf" srcId="{D0A62348-2068-4E8F-A6D1-E62C209AE275}" destId="{44C99416-D304-4C76-A7F5-010CF44FE33A}" srcOrd="0" destOrd="0" presId="urn:microsoft.com/office/officeart/2005/8/layout/hierarchy1"/>
    <dgm:cxn modelId="{AC217344-A9BC-4AC3-9E90-8FEA1CCFCFE3}" srcId="{027CBE0E-7F0E-499E-A689-DB0A39F54A1D}" destId="{7DB585C7-61D2-43BD-A905-4AD7BAA95381}" srcOrd="0" destOrd="0" parTransId="{75BC4713-16DC-43A1-A91F-5A038660BB23}" sibTransId="{2D355208-4D4C-48E7-880A-8DB7E48A532A}"/>
    <dgm:cxn modelId="{9ACA7667-9BBA-4CB1-8CDB-70A78377FD80}" type="presOf" srcId="{093D39A0-A9D2-4A7B-B183-B8D544728AF2}" destId="{3BF0CAFA-4746-4C12-A7ED-10BE9A2FF511}" srcOrd="0" destOrd="0" presId="urn:microsoft.com/office/officeart/2005/8/layout/hierarchy1"/>
    <dgm:cxn modelId="{D3158E4B-9C32-4818-968D-C87A202A67AE}" type="presOf" srcId="{75BC4713-16DC-43A1-A91F-5A038660BB23}" destId="{8D2BD4EC-4700-45AD-9044-389618A037F4}" srcOrd="0" destOrd="0" presId="urn:microsoft.com/office/officeart/2005/8/layout/hierarchy1"/>
    <dgm:cxn modelId="{FD373874-7FA8-49D3-B99D-ED5A3F731838}" type="presOf" srcId="{2F1BB632-E0B8-4324-A997-00DA04B7317B}" destId="{1F56C670-69F7-49FF-89EC-55C4D8EB8766}" srcOrd="0" destOrd="0" presId="urn:microsoft.com/office/officeart/2005/8/layout/hierarchy1"/>
    <dgm:cxn modelId="{94BB278C-3F95-45EA-B147-3381D72DD096}" srcId="{1798A79F-3801-40AD-B430-AFAE97868921}" destId="{9748454A-2376-4DDC-835A-15765BFB0F12}" srcOrd="2" destOrd="0" parTransId="{673141D2-B972-49F9-8C3C-271F25639178}" sibTransId="{7A8BD156-CC8B-4249-8D0C-2A1DDE696F59}"/>
    <dgm:cxn modelId="{BC684E9E-0EC7-4F60-AB7D-84CB49DF8291}" type="presOf" srcId="{673141D2-B972-49F9-8C3C-271F25639178}" destId="{0EEB039E-FC0D-42B4-90D6-3421B7D5BF11}" srcOrd="0" destOrd="0" presId="urn:microsoft.com/office/officeart/2005/8/layout/hierarchy1"/>
    <dgm:cxn modelId="{EB1EB2A9-93DF-4B94-A139-64B439543B3C}" type="presOf" srcId="{43950006-2E44-416E-BB34-1F2FD4410386}" destId="{B63ABA5D-A846-4004-85F7-4AA0C2086D7D}" srcOrd="0" destOrd="0" presId="urn:microsoft.com/office/officeart/2005/8/layout/hierarchy1"/>
    <dgm:cxn modelId="{B52AFEAD-B992-4765-A5DE-5D6AD2FA5A7F}" srcId="{6974217F-C785-4BA7-BD15-E607669BF79B}" destId="{2F1BB632-E0B8-4324-A997-00DA04B7317B}" srcOrd="0" destOrd="0" parTransId="{156E335A-72C2-4293-8778-19B988BFE708}" sibTransId="{4DB3B24F-DB39-466E-AFA3-CDF32194B652}"/>
    <dgm:cxn modelId="{99CC0DAE-297D-42BF-ABCA-A14F38DCEC98}" type="presOf" srcId="{156E335A-72C2-4293-8778-19B988BFE708}" destId="{DDFA5319-9C57-42C1-99A8-C9DD0E16DE98}" srcOrd="0" destOrd="0" presId="urn:microsoft.com/office/officeart/2005/8/layout/hierarchy1"/>
    <dgm:cxn modelId="{3AD917B0-ABF9-4BA6-8BEB-9CA4C1B38594}" srcId="{1798A79F-3801-40AD-B430-AFAE97868921}" destId="{DD579BF6-6692-4F79-8399-D2F374081785}" srcOrd="0" destOrd="0" parTransId="{4D616D17-7977-4B9B-8227-FA3DF2AED11E}" sibTransId="{CB147243-1314-447E-9673-5C4B84491809}"/>
    <dgm:cxn modelId="{FBB639BE-48D5-4548-BB28-262858A08245}" srcId="{DD579BF6-6692-4F79-8399-D2F374081785}" destId="{027CBE0E-7F0E-499E-A689-DB0A39F54A1D}" srcOrd="0" destOrd="0" parTransId="{D0A62348-2068-4E8F-A6D1-E62C209AE275}" sibTransId="{340238D5-FAB5-4180-AFE5-CE1F1B5B044C}"/>
    <dgm:cxn modelId="{7D75E4D8-2B61-4704-B46C-D1A8FAEAFE88}" type="presOf" srcId="{1798A79F-3801-40AD-B430-AFAE97868921}" destId="{7D01A7CF-3D3B-4708-88A3-CF8502DAADE5}" srcOrd="0" destOrd="0" presId="urn:microsoft.com/office/officeart/2005/8/layout/hierarchy1"/>
    <dgm:cxn modelId="{56E8E3D9-4682-49EA-A7F0-C05F7405FB24}" type="presOf" srcId="{027CBE0E-7F0E-499E-A689-DB0A39F54A1D}" destId="{C53F0632-83C7-4510-A27F-71091D4AF8BD}" srcOrd="0" destOrd="0" presId="urn:microsoft.com/office/officeart/2005/8/layout/hierarchy1"/>
    <dgm:cxn modelId="{1E8F1EDA-C568-475F-8F3F-FB2A68A53ED5}" type="presOf" srcId="{7DB585C7-61D2-43BD-A905-4AD7BAA95381}" destId="{512FA6D3-7762-42B1-B3B6-390F8972A0C4}" srcOrd="0" destOrd="0" presId="urn:microsoft.com/office/officeart/2005/8/layout/hierarchy1"/>
    <dgm:cxn modelId="{654556DB-389E-480A-905E-0949E1A94313}" srcId="{EB33B512-DCE8-40C4-96D7-85EB7E24456F}" destId="{941C242C-9D41-4A89-B7FB-558A9570381E}" srcOrd="0" destOrd="0" parTransId="{062727B1-28E2-49F2-AE95-B96D5B3B2ED7}" sibTransId="{EF9989C1-AC85-47DF-93C3-8FAEAFE54554}"/>
    <dgm:cxn modelId="{8CE347DC-482E-4F28-9C42-80FB96FFC92F}" type="presOf" srcId="{6974217F-C785-4BA7-BD15-E607669BF79B}" destId="{1BE72448-5DDF-44E0-86D8-6DFEF740ABF2}" srcOrd="0" destOrd="0" presId="urn:microsoft.com/office/officeart/2005/8/layout/hierarchy1"/>
    <dgm:cxn modelId="{7EFF22E6-B827-4881-898C-6B992462F23B}" type="presOf" srcId="{EB33B512-DCE8-40C4-96D7-85EB7E24456F}" destId="{E7B3AA53-1D01-4996-A6BD-46B48A103BE5}" srcOrd="0" destOrd="0" presId="urn:microsoft.com/office/officeart/2005/8/layout/hierarchy1"/>
    <dgm:cxn modelId="{AE153EEA-E7A5-445B-9D45-19B8C671D79C}" srcId="{4E850EA6-54BC-4ACB-BA6E-5BDB5D13DEF2}" destId="{EB33B512-DCE8-40C4-96D7-85EB7E24456F}" srcOrd="0" destOrd="0" parTransId="{4EBB11B4-3443-4CA9-BDFD-143627B178CC}" sibTransId="{512739E4-43DF-425B-A78E-5FF8E28C238F}"/>
    <dgm:cxn modelId="{89445AF6-C549-47A1-B51E-2A5E813F6310}" srcId="{9748454A-2376-4DDC-835A-15765BFB0F12}" destId="{6974217F-C785-4BA7-BD15-E607669BF79B}" srcOrd="0" destOrd="0" parTransId="{093D39A0-A9D2-4A7B-B183-B8D544728AF2}" sibTransId="{5DFE5E33-14A3-47D8-B04A-4366FD68B76C}"/>
    <dgm:cxn modelId="{23B8D5F8-FE58-4FB6-9F73-563E15C9C25A}" type="presOf" srcId="{4E850EA6-54BC-4ACB-BA6E-5BDB5D13DEF2}" destId="{DD7C2FD8-8EB3-4264-81C5-766A7C08DE5F}" srcOrd="0" destOrd="0" presId="urn:microsoft.com/office/officeart/2005/8/layout/hierarchy1"/>
    <dgm:cxn modelId="{9B4C10FB-5516-40B1-BEDD-BCCFD6C41F69}" type="presOf" srcId="{4EBB11B4-3443-4CA9-BDFD-143627B178CC}" destId="{20854025-EBCF-451B-81C1-8FD7BAD24BD9}" srcOrd="0" destOrd="0" presId="urn:microsoft.com/office/officeart/2005/8/layout/hierarchy1"/>
    <dgm:cxn modelId="{894A70AB-A431-4EAB-A33F-8CD3B24EA48D}" type="presParOf" srcId="{B63ABA5D-A846-4004-85F7-4AA0C2086D7D}" destId="{80D61051-D996-452D-8D1A-A36FC35C122C}" srcOrd="0" destOrd="0" presId="urn:microsoft.com/office/officeart/2005/8/layout/hierarchy1"/>
    <dgm:cxn modelId="{B74461EC-2347-4906-8CD6-DFAC89635550}" type="presParOf" srcId="{80D61051-D996-452D-8D1A-A36FC35C122C}" destId="{071C18EC-8A5F-414A-8CE0-FCDD9B527256}" srcOrd="0" destOrd="0" presId="urn:microsoft.com/office/officeart/2005/8/layout/hierarchy1"/>
    <dgm:cxn modelId="{A958B236-5C74-4F4F-A763-C48E72971C98}" type="presParOf" srcId="{071C18EC-8A5F-414A-8CE0-FCDD9B527256}" destId="{4F8A3697-5BB5-458F-A2A4-A5E697D79C7F}" srcOrd="0" destOrd="0" presId="urn:microsoft.com/office/officeart/2005/8/layout/hierarchy1"/>
    <dgm:cxn modelId="{8A865CAC-26A3-4E1B-99F2-4296C7CB7F40}" type="presParOf" srcId="{071C18EC-8A5F-414A-8CE0-FCDD9B527256}" destId="{7D01A7CF-3D3B-4708-88A3-CF8502DAADE5}" srcOrd="1" destOrd="0" presId="urn:microsoft.com/office/officeart/2005/8/layout/hierarchy1"/>
    <dgm:cxn modelId="{E9CCBDCC-47DD-4056-8825-AA04233B928D}" type="presParOf" srcId="{80D61051-D996-452D-8D1A-A36FC35C122C}" destId="{C88F473B-0B3E-47E7-BD5B-1B8A5B64DF56}" srcOrd="1" destOrd="0" presId="urn:microsoft.com/office/officeart/2005/8/layout/hierarchy1"/>
    <dgm:cxn modelId="{BB914969-ECAC-42D2-BA58-D8D7D0DD15FB}" type="presParOf" srcId="{C88F473B-0B3E-47E7-BD5B-1B8A5B64DF56}" destId="{47B6703E-CBEE-4A9C-B9B0-6DB42B67285A}" srcOrd="0" destOrd="0" presId="urn:microsoft.com/office/officeart/2005/8/layout/hierarchy1"/>
    <dgm:cxn modelId="{132F9FF6-3BE6-4715-A132-9EA2CD6D6864}" type="presParOf" srcId="{C88F473B-0B3E-47E7-BD5B-1B8A5B64DF56}" destId="{B41CBFFA-F9FD-439C-A2AB-927AE814B13B}" srcOrd="1" destOrd="0" presId="urn:microsoft.com/office/officeart/2005/8/layout/hierarchy1"/>
    <dgm:cxn modelId="{C6719523-4934-41DD-9F29-D6A5BD73BCB2}" type="presParOf" srcId="{B41CBFFA-F9FD-439C-A2AB-927AE814B13B}" destId="{591280C2-0501-4DA7-BC23-E9A1A9343952}" srcOrd="0" destOrd="0" presId="urn:microsoft.com/office/officeart/2005/8/layout/hierarchy1"/>
    <dgm:cxn modelId="{DCB2768F-FFEC-49E8-9F95-D43202276EC4}" type="presParOf" srcId="{591280C2-0501-4DA7-BC23-E9A1A9343952}" destId="{ECF45E24-84F4-4E19-8026-6FD0902C4E7A}" srcOrd="0" destOrd="0" presId="urn:microsoft.com/office/officeart/2005/8/layout/hierarchy1"/>
    <dgm:cxn modelId="{D47A1B2F-43D0-4CEF-AEFC-32D69D534D06}" type="presParOf" srcId="{591280C2-0501-4DA7-BC23-E9A1A9343952}" destId="{297A8A14-CE96-4656-8EF7-EC246CD4EE0D}" srcOrd="1" destOrd="0" presId="urn:microsoft.com/office/officeart/2005/8/layout/hierarchy1"/>
    <dgm:cxn modelId="{38EE9390-7D6D-49BD-9CA4-1C08EE81BAA4}" type="presParOf" srcId="{B41CBFFA-F9FD-439C-A2AB-927AE814B13B}" destId="{84772EBA-F4D5-4424-96D2-B23BFA07DC49}" srcOrd="1" destOrd="0" presId="urn:microsoft.com/office/officeart/2005/8/layout/hierarchy1"/>
    <dgm:cxn modelId="{227A7F18-F40D-4D50-A647-455AC4B18A22}" type="presParOf" srcId="{84772EBA-F4D5-4424-96D2-B23BFA07DC49}" destId="{44C99416-D304-4C76-A7F5-010CF44FE33A}" srcOrd="0" destOrd="0" presId="urn:microsoft.com/office/officeart/2005/8/layout/hierarchy1"/>
    <dgm:cxn modelId="{304B77B1-CB29-4A52-A312-55D7D60EFDDA}" type="presParOf" srcId="{84772EBA-F4D5-4424-96D2-B23BFA07DC49}" destId="{49DD02D7-FA4B-43BF-94C2-9BD6AE25B798}" srcOrd="1" destOrd="0" presId="urn:microsoft.com/office/officeart/2005/8/layout/hierarchy1"/>
    <dgm:cxn modelId="{4E91DA46-A6C0-443A-A6B8-88B220EBDB9A}" type="presParOf" srcId="{49DD02D7-FA4B-43BF-94C2-9BD6AE25B798}" destId="{6277FE8E-8D41-48EA-8315-088DEFF2F832}" srcOrd="0" destOrd="0" presId="urn:microsoft.com/office/officeart/2005/8/layout/hierarchy1"/>
    <dgm:cxn modelId="{6F892E3A-7054-4231-BB71-51F887B182AF}" type="presParOf" srcId="{6277FE8E-8D41-48EA-8315-088DEFF2F832}" destId="{21A77AD2-0503-4881-944C-2A29F1FC2650}" srcOrd="0" destOrd="0" presId="urn:microsoft.com/office/officeart/2005/8/layout/hierarchy1"/>
    <dgm:cxn modelId="{94C393C5-5C73-433D-874C-7633EDA3ACD6}" type="presParOf" srcId="{6277FE8E-8D41-48EA-8315-088DEFF2F832}" destId="{C53F0632-83C7-4510-A27F-71091D4AF8BD}" srcOrd="1" destOrd="0" presId="urn:microsoft.com/office/officeart/2005/8/layout/hierarchy1"/>
    <dgm:cxn modelId="{6FB5A288-FCFF-430F-81AE-916E7C00FFB1}" type="presParOf" srcId="{49DD02D7-FA4B-43BF-94C2-9BD6AE25B798}" destId="{E35A7746-A5F1-4A38-AACA-4C650D511135}" srcOrd="1" destOrd="0" presId="urn:microsoft.com/office/officeart/2005/8/layout/hierarchy1"/>
    <dgm:cxn modelId="{63A440E5-EC54-4C05-89A7-89A78F3493A0}" type="presParOf" srcId="{E35A7746-A5F1-4A38-AACA-4C650D511135}" destId="{8D2BD4EC-4700-45AD-9044-389618A037F4}" srcOrd="0" destOrd="0" presId="urn:microsoft.com/office/officeart/2005/8/layout/hierarchy1"/>
    <dgm:cxn modelId="{383E768E-B178-452F-B52B-3B38D5620BA8}" type="presParOf" srcId="{E35A7746-A5F1-4A38-AACA-4C650D511135}" destId="{1EF85879-3D42-499B-BF5E-4CB03AFF3639}" srcOrd="1" destOrd="0" presId="urn:microsoft.com/office/officeart/2005/8/layout/hierarchy1"/>
    <dgm:cxn modelId="{597A56DC-CEDB-4764-A59A-571F46529DA9}" type="presParOf" srcId="{1EF85879-3D42-499B-BF5E-4CB03AFF3639}" destId="{2B9575E2-8E72-4CDC-8C1B-D08EB06E5EBD}" srcOrd="0" destOrd="0" presId="urn:microsoft.com/office/officeart/2005/8/layout/hierarchy1"/>
    <dgm:cxn modelId="{5F2B2F23-00B0-4F1F-B34E-A20013F96D9F}" type="presParOf" srcId="{2B9575E2-8E72-4CDC-8C1B-D08EB06E5EBD}" destId="{AB36C61E-8114-4350-A799-68D2445CBE4B}" srcOrd="0" destOrd="0" presId="urn:microsoft.com/office/officeart/2005/8/layout/hierarchy1"/>
    <dgm:cxn modelId="{B3F689CF-D617-4D4C-8F60-545CAC82AC57}" type="presParOf" srcId="{2B9575E2-8E72-4CDC-8C1B-D08EB06E5EBD}" destId="{512FA6D3-7762-42B1-B3B6-390F8972A0C4}" srcOrd="1" destOrd="0" presId="urn:microsoft.com/office/officeart/2005/8/layout/hierarchy1"/>
    <dgm:cxn modelId="{CF34DB57-DB05-4B2E-A20A-C6AA59E307E4}" type="presParOf" srcId="{1EF85879-3D42-499B-BF5E-4CB03AFF3639}" destId="{CCACB76D-1B7E-4C89-B508-1C117C0F9C84}" srcOrd="1" destOrd="0" presId="urn:microsoft.com/office/officeart/2005/8/layout/hierarchy1"/>
    <dgm:cxn modelId="{AEA192AE-21EF-475B-8552-1DC92A11A46C}" type="presParOf" srcId="{C88F473B-0B3E-47E7-BD5B-1B8A5B64DF56}" destId="{41695F33-E2C4-4862-A949-AA87A27D2067}" srcOrd="2" destOrd="0" presId="urn:microsoft.com/office/officeart/2005/8/layout/hierarchy1"/>
    <dgm:cxn modelId="{24C37C31-F6B3-4BF3-A532-4DFE051CE95E}" type="presParOf" srcId="{C88F473B-0B3E-47E7-BD5B-1B8A5B64DF56}" destId="{98468C72-B323-4180-A615-5904929BD9E1}" srcOrd="3" destOrd="0" presId="urn:microsoft.com/office/officeart/2005/8/layout/hierarchy1"/>
    <dgm:cxn modelId="{39B6B5EC-9C3A-41B6-BFA0-F9755FF2FCB5}" type="presParOf" srcId="{98468C72-B323-4180-A615-5904929BD9E1}" destId="{DB057723-36CD-49EF-A402-2BB39242D0C6}" srcOrd="0" destOrd="0" presId="urn:microsoft.com/office/officeart/2005/8/layout/hierarchy1"/>
    <dgm:cxn modelId="{B3CC4898-DCF5-4456-A472-E34C6982615D}" type="presParOf" srcId="{DB057723-36CD-49EF-A402-2BB39242D0C6}" destId="{96AC1962-4E17-475B-BF62-3C9D515DF205}" srcOrd="0" destOrd="0" presId="urn:microsoft.com/office/officeart/2005/8/layout/hierarchy1"/>
    <dgm:cxn modelId="{86D48E10-E892-4AA2-BE00-92F19A02D61A}" type="presParOf" srcId="{DB057723-36CD-49EF-A402-2BB39242D0C6}" destId="{DD7C2FD8-8EB3-4264-81C5-766A7C08DE5F}" srcOrd="1" destOrd="0" presId="urn:microsoft.com/office/officeart/2005/8/layout/hierarchy1"/>
    <dgm:cxn modelId="{D7444EBC-E1FC-487E-A955-FEB5C9C51E23}" type="presParOf" srcId="{98468C72-B323-4180-A615-5904929BD9E1}" destId="{00E2F212-4838-42AF-AAD3-07F704BE7F0F}" srcOrd="1" destOrd="0" presId="urn:microsoft.com/office/officeart/2005/8/layout/hierarchy1"/>
    <dgm:cxn modelId="{513E62C1-9329-4FFD-A308-B42A5A3535E2}" type="presParOf" srcId="{00E2F212-4838-42AF-AAD3-07F704BE7F0F}" destId="{20854025-EBCF-451B-81C1-8FD7BAD24BD9}" srcOrd="0" destOrd="0" presId="urn:microsoft.com/office/officeart/2005/8/layout/hierarchy1"/>
    <dgm:cxn modelId="{332B0360-FADF-4176-9A5D-970E15CF4714}" type="presParOf" srcId="{00E2F212-4838-42AF-AAD3-07F704BE7F0F}" destId="{F5C9325B-CA19-4271-90FA-CC2A1BBAD5AF}" srcOrd="1" destOrd="0" presId="urn:microsoft.com/office/officeart/2005/8/layout/hierarchy1"/>
    <dgm:cxn modelId="{4CED114D-24F6-4AEF-95CF-461AD8F9B912}" type="presParOf" srcId="{F5C9325B-CA19-4271-90FA-CC2A1BBAD5AF}" destId="{A5F65BD0-D804-410C-ACB1-C789D95C47C6}" srcOrd="0" destOrd="0" presId="urn:microsoft.com/office/officeart/2005/8/layout/hierarchy1"/>
    <dgm:cxn modelId="{ADEE80C2-FE13-465E-BEFD-9F44B45A5671}" type="presParOf" srcId="{A5F65BD0-D804-410C-ACB1-C789D95C47C6}" destId="{B22BAB27-272E-4222-B9E9-FAED613E3368}" srcOrd="0" destOrd="0" presId="urn:microsoft.com/office/officeart/2005/8/layout/hierarchy1"/>
    <dgm:cxn modelId="{93253D2C-125A-490A-9991-ED9C9CE042E4}" type="presParOf" srcId="{A5F65BD0-D804-410C-ACB1-C789D95C47C6}" destId="{E7B3AA53-1D01-4996-A6BD-46B48A103BE5}" srcOrd="1" destOrd="0" presId="urn:microsoft.com/office/officeart/2005/8/layout/hierarchy1"/>
    <dgm:cxn modelId="{8BDC9EFF-34F0-4F2B-ACEC-B6864F94AFEE}" type="presParOf" srcId="{F5C9325B-CA19-4271-90FA-CC2A1BBAD5AF}" destId="{1643681F-EF54-4DD5-B631-4C74F0FC94CD}" srcOrd="1" destOrd="0" presId="urn:microsoft.com/office/officeart/2005/8/layout/hierarchy1"/>
    <dgm:cxn modelId="{73B67E94-6ECC-4692-86F5-11CF7030AE51}" type="presParOf" srcId="{1643681F-EF54-4DD5-B631-4C74F0FC94CD}" destId="{B667E00B-B0B8-4954-A6BC-7DD6FF044688}" srcOrd="0" destOrd="0" presId="urn:microsoft.com/office/officeart/2005/8/layout/hierarchy1"/>
    <dgm:cxn modelId="{8ED25BBF-E129-4E5D-B891-55BEF2355FFE}" type="presParOf" srcId="{1643681F-EF54-4DD5-B631-4C74F0FC94CD}" destId="{16A84F3D-24BF-4322-87E6-0DC28FF4E420}" srcOrd="1" destOrd="0" presId="urn:microsoft.com/office/officeart/2005/8/layout/hierarchy1"/>
    <dgm:cxn modelId="{FAFB39EE-3F44-45B6-AED4-2032AED6660A}" type="presParOf" srcId="{16A84F3D-24BF-4322-87E6-0DC28FF4E420}" destId="{0C714B5C-0F9F-428E-82AA-E4C317153032}" srcOrd="0" destOrd="0" presId="urn:microsoft.com/office/officeart/2005/8/layout/hierarchy1"/>
    <dgm:cxn modelId="{EB268D76-405C-4707-A91C-1291ABA1F13B}" type="presParOf" srcId="{0C714B5C-0F9F-428E-82AA-E4C317153032}" destId="{DF9E87A9-CA1B-4C8E-B0C3-9B6CEADC2128}" srcOrd="0" destOrd="0" presId="urn:microsoft.com/office/officeart/2005/8/layout/hierarchy1"/>
    <dgm:cxn modelId="{1BA600D6-EB26-44CC-95FA-2B3FFF852023}" type="presParOf" srcId="{0C714B5C-0F9F-428E-82AA-E4C317153032}" destId="{E2948DAE-0A62-4C82-A913-12B4F6B1C14A}" srcOrd="1" destOrd="0" presId="urn:microsoft.com/office/officeart/2005/8/layout/hierarchy1"/>
    <dgm:cxn modelId="{8905AFD6-82F9-42A3-B0FE-E861CD231521}" type="presParOf" srcId="{16A84F3D-24BF-4322-87E6-0DC28FF4E420}" destId="{02C89191-85E5-4CBC-A6C1-5AA0D0170C63}" srcOrd="1" destOrd="0" presId="urn:microsoft.com/office/officeart/2005/8/layout/hierarchy1"/>
    <dgm:cxn modelId="{F8F2FC1C-FC7C-49D5-B7CE-46C2C94B2B27}" type="presParOf" srcId="{C88F473B-0B3E-47E7-BD5B-1B8A5B64DF56}" destId="{0EEB039E-FC0D-42B4-90D6-3421B7D5BF11}" srcOrd="4" destOrd="0" presId="urn:microsoft.com/office/officeart/2005/8/layout/hierarchy1"/>
    <dgm:cxn modelId="{0D24216C-2B9A-48D8-A07F-21189F870D81}" type="presParOf" srcId="{C88F473B-0B3E-47E7-BD5B-1B8A5B64DF56}" destId="{2FC81629-AD41-4543-81DA-F2F9FA292070}" srcOrd="5" destOrd="0" presId="urn:microsoft.com/office/officeart/2005/8/layout/hierarchy1"/>
    <dgm:cxn modelId="{D8F75007-4980-4A82-9990-32DFE4C7B497}" type="presParOf" srcId="{2FC81629-AD41-4543-81DA-F2F9FA292070}" destId="{CED81A29-A8B8-467D-ACDC-E83D10A8C327}" srcOrd="0" destOrd="0" presId="urn:microsoft.com/office/officeart/2005/8/layout/hierarchy1"/>
    <dgm:cxn modelId="{B45CE01E-5EAB-41CA-AC0E-970E8A5B4B62}" type="presParOf" srcId="{CED81A29-A8B8-467D-ACDC-E83D10A8C327}" destId="{53670304-128B-4091-9015-DFADE3CE7AEC}" srcOrd="0" destOrd="0" presId="urn:microsoft.com/office/officeart/2005/8/layout/hierarchy1"/>
    <dgm:cxn modelId="{7DB7AFDC-68A9-49EA-941F-7A0DDFC81954}" type="presParOf" srcId="{CED81A29-A8B8-467D-ACDC-E83D10A8C327}" destId="{E060C7FD-69B8-42F0-815E-F6BFA2B508ED}" srcOrd="1" destOrd="0" presId="urn:microsoft.com/office/officeart/2005/8/layout/hierarchy1"/>
    <dgm:cxn modelId="{363CB6BE-7909-4607-9898-279F8A355248}" type="presParOf" srcId="{2FC81629-AD41-4543-81DA-F2F9FA292070}" destId="{6DCC30B4-C689-4ABC-B9F6-7878DF0E0E10}" srcOrd="1" destOrd="0" presId="urn:microsoft.com/office/officeart/2005/8/layout/hierarchy1"/>
    <dgm:cxn modelId="{9C0E7AB7-E8D9-4244-8F6C-3210585368FD}" type="presParOf" srcId="{6DCC30B4-C689-4ABC-B9F6-7878DF0E0E10}" destId="{3BF0CAFA-4746-4C12-A7ED-10BE9A2FF511}" srcOrd="0" destOrd="0" presId="urn:microsoft.com/office/officeart/2005/8/layout/hierarchy1"/>
    <dgm:cxn modelId="{F49B881B-0049-4D36-97F7-0ABCC607406A}" type="presParOf" srcId="{6DCC30B4-C689-4ABC-B9F6-7878DF0E0E10}" destId="{77DB0412-25D3-4CE8-B958-5649E741E73F}" srcOrd="1" destOrd="0" presId="urn:microsoft.com/office/officeart/2005/8/layout/hierarchy1"/>
    <dgm:cxn modelId="{11606029-DC6F-409B-AC70-EB3EAB35803A}" type="presParOf" srcId="{77DB0412-25D3-4CE8-B958-5649E741E73F}" destId="{1316A526-9A9B-40D4-8B29-D213C6606765}" srcOrd="0" destOrd="0" presId="urn:microsoft.com/office/officeart/2005/8/layout/hierarchy1"/>
    <dgm:cxn modelId="{1938B1AE-9D69-434D-83BA-A3F63D547284}" type="presParOf" srcId="{1316A526-9A9B-40D4-8B29-D213C6606765}" destId="{8922C4EB-689F-4A6B-843A-670625FC86FC}" srcOrd="0" destOrd="0" presId="urn:microsoft.com/office/officeart/2005/8/layout/hierarchy1"/>
    <dgm:cxn modelId="{D5DE38FC-D8E3-48E8-B1D8-D60B578C4DA5}" type="presParOf" srcId="{1316A526-9A9B-40D4-8B29-D213C6606765}" destId="{1BE72448-5DDF-44E0-86D8-6DFEF740ABF2}" srcOrd="1" destOrd="0" presId="urn:microsoft.com/office/officeart/2005/8/layout/hierarchy1"/>
    <dgm:cxn modelId="{71C19302-7FAB-4372-B53C-5533063E8B38}" type="presParOf" srcId="{77DB0412-25D3-4CE8-B958-5649E741E73F}" destId="{D56798F7-6398-4CCF-8CB1-EC3959B5CB4E}" srcOrd="1" destOrd="0" presId="urn:microsoft.com/office/officeart/2005/8/layout/hierarchy1"/>
    <dgm:cxn modelId="{BE4EEC0E-9A7F-497D-8BBB-A005E4BC93E7}" type="presParOf" srcId="{D56798F7-6398-4CCF-8CB1-EC3959B5CB4E}" destId="{DDFA5319-9C57-42C1-99A8-C9DD0E16DE98}" srcOrd="0" destOrd="0" presId="urn:microsoft.com/office/officeart/2005/8/layout/hierarchy1"/>
    <dgm:cxn modelId="{102D86DD-F19D-4A1B-B497-AB94D793C733}" type="presParOf" srcId="{D56798F7-6398-4CCF-8CB1-EC3959B5CB4E}" destId="{F1A93A68-0AA8-43CD-AE51-76716EAD7875}" srcOrd="1" destOrd="0" presId="urn:microsoft.com/office/officeart/2005/8/layout/hierarchy1"/>
    <dgm:cxn modelId="{779D746D-984D-4636-8FB5-9D39D3550B0D}" type="presParOf" srcId="{F1A93A68-0AA8-43CD-AE51-76716EAD7875}" destId="{9FBB71F7-F7F2-4A9B-81AF-F3C515E1609A}" srcOrd="0" destOrd="0" presId="urn:microsoft.com/office/officeart/2005/8/layout/hierarchy1"/>
    <dgm:cxn modelId="{D0C32F78-A7DA-4BB9-8EE8-71D14795E89C}" type="presParOf" srcId="{9FBB71F7-F7F2-4A9B-81AF-F3C515E1609A}" destId="{DA63AC26-4B96-486D-8229-1068CDD89CFC}" srcOrd="0" destOrd="0" presId="urn:microsoft.com/office/officeart/2005/8/layout/hierarchy1"/>
    <dgm:cxn modelId="{26ABE103-65C9-474A-AE26-598562E4C468}" type="presParOf" srcId="{9FBB71F7-F7F2-4A9B-81AF-F3C515E1609A}" destId="{1F56C670-69F7-49FF-89EC-55C4D8EB8766}" srcOrd="1" destOrd="0" presId="urn:microsoft.com/office/officeart/2005/8/layout/hierarchy1"/>
    <dgm:cxn modelId="{D6FA81D7-16BB-495B-98EB-160872E1969A}" type="presParOf" srcId="{F1A93A68-0AA8-43CD-AE51-76716EAD7875}" destId="{FC526964-DDEE-485B-8346-173728181AC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67F488-46BD-4BA5-B15B-74139B44E3D7}"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pPr rtl="1"/>
          <a:endParaRPr lang="he-IL"/>
        </a:p>
      </dgm:t>
    </dgm:pt>
    <dgm:pt modelId="{4AA081BB-5D33-4675-BCF1-A80B81D25240}">
      <dgm:prSet phldrT="[Text]"/>
      <dgm:spPr/>
      <dgm:t>
        <a:bodyPr/>
        <a:lstStyle/>
        <a:p>
          <a:pPr rtl="1"/>
          <a:r>
            <a:rPr lang="he-IL" dirty="0"/>
            <a:t>בטלה דעת הבעלים לשליח</a:t>
          </a:r>
        </a:p>
      </dgm:t>
    </dgm:pt>
    <dgm:pt modelId="{4D2DF55C-4F71-4528-B185-5995DC2B0E2D}" type="parTrans" cxnId="{754C0498-BB72-40BC-A638-C19520BA6BB0}">
      <dgm:prSet/>
      <dgm:spPr/>
      <dgm:t>
        <a:bodyPr/>
        <a:lstStyle/>
        <a:p>
          <a:pPr rtl="1"/>
          <a:endParaRPr lang="he-IL"/>
        </a:p>
      </dgm:t>
    </dgm:pt>
    <dgm:pt modelId="{F2B9A332-C003-4B76-83AA-1588D1219487}" type="sibTrans" cxnId="{754C0498-BB72-40BC-A638-C19520BA6BB0}">
      <dgm:prSet/>
      <dgm:spPr/>
      <dgm:t>
        <a:bodyPr/>
        <a:lstStyle/>
        <a:p>
          <a:pPr rtl="1"/>
          <a:endParaRPr lang="he-IL"/>
        </a:p>
      </dgm:t>
    </dgm:pt>
    <dgm:pt modelId="{DC8AFC45-0198-4803-B1D3-1A9EC5BE9C27}">
      <dgm:prSet phldrT="[Text]"/>
      <dgm:spPr/>
      <dgm:t>
        <a:bodyPr/>
        <a:lstStyle/>
        <a:p>
          <a:pPr rtl="1"/>
          <a:r>
            <a:rPr lang="he-IL" dirty="0"/>
            <a:t>הדעת של הבעלים לא חשוב</a:t>
          </a:r>
        </a:p>
      </dgm:t>
    </dgm:pt>
    <dgm:pt modelId="{9FA0E167-347C-4D35-A6FB-FF472B3448F2}" type="parTrans" cxnId="{A048BB44-0E4D-4723-9C9B-EFB9ABCFA999}">
      <dgm:prSet/>
      <dgm:spPr/>
      <dgm:t>
        <a:bodyPr/>
        <a:lstStyle/>
        <a:p>
          <a:pPr rtl="1"/>
          <a:endParaRPr lang="he-IL"/>
        </a:p>
      </dgm:t>
    </dgm:pt>
    <dgm:pt modelId="{39FD36A4-13E0-4464-A5AE-13131ED1635E}" type="sibTrans" cxnId="{A048BB44-0E4D-4723-9C9B-EFB9ABCFA999}">
      <dgm:prSet/>
      <dgm:spPr/>
      <dgm:t>
        <a:bodyPr/>
        <a:lstStyle/>
        <a:p>
          <a:pPr rtl="1"/>
          <a:endParaRPr lang="he-IL"/>
        </a:p>
      </dgm:t>
    </dgm:pt>
    <dgm:pt modelId="{D697F844-06D6-4A1A-BCF6-BAAAC192B951}">
      <dgm:prSet phldrT="[Text]"/>
      <dgm:spPr/>
      <dgm:t>
        <a:bodyPr/>
        <a:lstStyle/>
        <a:p>
          <a:pPr rtl="1"/>
          <a:r>
            <a:rPr lang="he-IL" dirty="0"/>
            <a:t>העברת הסמכות לשליח</a:t>
          </a:r>
        </a:p>
      </dgm:t>
    </dgm:pt>
    <dgm:pt modelId="{CE7F194F-B980-4963-BCA6-10D8E13529F7}" type="parTrans" cxnId="{75704437-85E8-42BC-B55C-588F85CDA5E4}">
      <dgm:prSet/>
      <dgm:spPr/>
      <dgm:t>
        <a:bodyPr/>
        <a:lstStyle/>
        <a:p>
          <a:pPr rtl="1"/>
          <a:endParaRPr lang="he-IL"/>
        </a:p>
      </dgm:t>
    </dgm:pt>
    <dgm:pt modelId="{1BC61138-F539-4ED5-9A1B-0425E6AC585E}" type="sibTrans" cxnId="{75704437-85E8-42BC-B55C-588F85CDA5E4}">
      <dgm:prSet/>
      <dgm:spPr/>
      <dgm:t>
        <a:bodyPr/>
        <a:lstStyle/>
        <a:p>
          <a:pPr rtl="1"/>
          <a:endParaRPr lang="he-IL"/>
        </a:p>
      </dgm:t>
    </dgm:pt>
    <dgm:pt modelId="{CEF3FEB2-C5C7-48AC-82BF-E188DA83DC62}">
      <dgm:prSet phldrT="[Text]"/>
      <dgm:spPr/>
      <dgm:t>
        <a:bodyPr/>
        <a:lstStyle/>
        <a:p>
          <a:pPr rtl="1"/>
          <a:r>
            <a:rPr lang="he-IL" dirty="0"/>
            <a:t>וכיון שהשליח הוא בעל הסמכות</a:t>
          </a:r>
        </a:p>
      </dgm:t>
    </dgm:pt>
    <dgm:pt modelId="{1969E9FB-28D3-41FA-B653-BBC6D14D0E2E}" type="parTrans" cxnId="{4EEFEBEE-EBF2-4934-8F5F-EAAA2F83F292}">
      <dgm:prSet/>
      <dgm:spPr/>
      <dgm:t>
        <a:bodyPr/>
        <a:lstStyle/>
        <a:p>
          <a:pPr rtl="1"/>
          <a:endParaRPr lang="he-IL"/>
        </a:p>
      </dgm:t>
    </dgm:pt>
    <dgm:pt modelId="{8ED4827F-2CC8-48AA-8240-A2C44967EB38}" type="sibTrans" cxnId="{4EEFEBEE-EBF2-4934-8F5F-EAAA2F83F292}">
      <dgm:prSet/>
      <dgm:spPr/>
      <dgm:t>
        <a:bodyPr/>
        <a:lstStyle/>
        <a:p>
          <a:pPr rtl="1"/>
          <a:endParaRPr lang="he-IL"/>
        </a:p>
      </dgm:t>
    </dgm:pt>
    <dgm:pt modelId="{A563ECA5-C816-4AE2-A680-B21B98091C06}">
      <dgm:prSet phldrT="[Text]"/>
      <dgm:spPr/>
      <dgm:t>
        <a:bodyPr/>
        <a:lstStyle/>
        <a:p>
          <a:pPr rtl="1"/>
          <a:r>
            <a:rPr lang="he-IL" dirty="0"/>
            <a:t>מינוי שליחות =</a:t>
          </a:r>
        </a:p>
      </dgm:t>
    </dgm:pt>
    <dgm:pt modelId="{247007C5-8735-4514-A521-6D716F554859}" type="parTrans" cxnId="{EE5F9BCD-9729-4AFA-83B1-0DD4D46F4AFA}">
      <dgm:prSet/>
      <dgm:spPr/>
      <dgm:t>
        <a:bodyPr/>
        <a:lstStyle/>
        <a:p>
          <a:pPr rtl="1"/>
          <a:endParaRPr lang="he-IL"/>
        </a:p>
      </dgm:t>
    </dgm:pt>
    <dgm:pt modelId="{44D27B67-62A9-4573-AA08-3618365C7903}" type="sibTrans" cxnId="{EE5F9BCD-9729-4AFA-83B1-0DD4D46F4AFA}">
      <dgm:prSet/>
      <dgm:spPr/>
      <dgm:t>
        <a:bodyPr/>
        <a:lstStyle/>
        <a:p>
          <a:pPr rtl="1"/>
          <a:endParaRPr lang="he-IL"/>
        </a:p>
      </dgm:t>
    </dgm:pt>
    <dgm:pt modelId="{2696EDB6-759E-45A4-8222-1A1338DE96BF}">
      <dgm:prSet phldrT="[Text]"/>
      <dgm:spPr/>
      <dgm:t>
        <a:bodyPr/>
        <a:lstStyle/>
        <a:p>
          <a:pPr rtl="1"/>
          <a:r>
            <a:rPr lang="he-IL" dirty="0"/>
            <a:t>רק דעת השליח חשוב</a:t>
          </a:r>
        </a:p>
      </dgm:t>
    </dgm:pt>
    <dgm:pt modelId="{D825E2A7-05C5-4ECE-A254-A8D6B80E30E2}" type="parTrans" cxnId="{9043413C-EB7A-4C34-9F41-0466DE127A64}">
      <dgm:prSet/>
      <dgm:spPr/>
      <dgm:t>
        <a:bodyPr/>
        <a:lstStyle/>
        <a:p>
          <a:pPr rtl="1"/>
          <a:endParaRPr lang="he-IL"/>
        </a:p>
      </dgm:t>
    </dgm:pt>
    <dgm:pt modelId="{402F24C8-1AF8-4D82-BCB0-76FD1552E7EA}" type="sibTrans" cxnId="{9043413C-EB7A-4C34-9F41-0466DE127A64}">
      <dgm:prSet/>
      <dgm:spPr/>
      <dgm:t>
        <a:bodyPr/>
        <a:lstStyle/>
        <a:p>
          <a:pPr rtl="1"/>
          <a:endParaRPr lang="he-IL"/>
        </a:p>
      </dgm:t>
    </dgm:pt>
    <dgm:pt modelId="{D2CB3CB5-2153-4BDB-AF49-C8399D92607B}" type="pres">
      <dgm:prSet presAssocID="{4067F488-46BD-4BA5-B15B-74139B44E3D7}" presName="theList" presStyleCnt="0">
        <dgm:presLayoutVars>
          <dgm:dir val="rev"/>
          <dgm:animLvl val="lvl"/>
          <dgm:resizeHandles val="exact"/>
        </dgm:presLayoutVars>
      </dgm:prSet>
      <dgm:spPr/>
    </dgm:pt>
    <dgm:pt modelId="{07D9EACB-38BF-4970-B066-946EC4960F1B}" type="pres">
      <dgm:prSet presAssocID="{4AA081BB-5D33-4675-BCF1-A80B81D25240}" presName="compNode" presStyleCnt="0"/>
      <dgm:spPr/>
    </dgm:pt>
    <dgm:pt modelId="{373977C8-EF87-4333-BCB2-908F12C3A004}" type="pres">
      <dgm:prSet presAssocID="{4AA081BB-5D33-4675-BCF1-A80B81D25240}" presName="noGeometry" presStyleCnt="0"/>
      <dgm:spPr/>
    </dgm:pt>
    <dgm:pt modelId="{FAA79ADB-EFF8-401E-B087-C50383B93332}" type="pres">
      <dgm:prSet presAssocID="{4AA081BB-5D33-4675-BCF1-A80B81D25240}" presName="childTextVisible" presStyleLbl="bgAccFollowNode1" presStyleIdx="0" presStyleCnt="3">
        <dgm:presLayoutVars>
          <dgm:bulletEnabled val="1"/>
        </dgm:presLayoutVars>
      </dgm:prSet>
      <dgm:spPr/>
    </dgm:pt>
    <dgm:pt modelId="{CB4BABB2-DAB0-4064-B7A1-919C2CE22FA7}" type="pres">
      <dgm:prSet presAssocID="{4AA081BB-5D33-4675-BCF1-A80B81D25240}" presName="childTextHidden" presStyleLbl="bgAccFollowNode1" presStyleIdx="0" presStyleCnt="3"/>
      <dgm:spPr/>
    </dgm:pt>
    <dgm:pt modelId="{A327A307-79B8-4AF4-927F-2D426628FBAB}" type="pres">
      <dgm:prSet presAssocID="{4AA081BB-5D33-4675-BCF1-A80B81D25240}" presName="parentText" presStyleLbl="node1" presStyleIdx="0" presStyleCnt="3">
        <dgm:presLayoutVars>
          <dgm:chMax val="1"/>
          <dgm:bulletEnabled val="1"/>
        </dgm:presLayoutVars>
      </dgm:prSet>
      <dgm:spPr/>
    </dgm:pt>
    <dgm:pt modelId="{A528721F-2551-41B1-9473-23336AC0C9D6}" type="pres">
      <dgm:prSet presAssocID="{4AA081BB-5D33-4675-BCF1-A80B81D25240}" presName="aSpace" presStyleCnt="0"/>
      <dgm:spPr/>
    </dgm:pt>
    <dgm:pt modelId="{BA2DDD6E-8E62-4265-BCFF-E10FE969D602}" type="pres">
      <dgm:prSet presAssocID="{A563ECA5-C816-4AE2-A680-B21B98091C06}" presName="compNode" presStyleCnt="0"/>
      <dgm:spPr/>
    </dgm:pt>
    <dgm:pt modelId="{8EAACD33-93A9-420B-AF42-9B7CCFC4D229}" type="pres">
      <dgm:prSet presAssocID="{A563ECA5-C816-4AE2-A680-B21B98091C06}" presName="noGeometry" presStyleCnt="0"/>
      <dgm:spPr/>
    </dgm:pt>
    <dgm:pt modelId="{6423ACE7-AE1A-45B5-9BD9-D7E7D0AFD288}" type="pres">
      <dgm:prSet presAssocID="{A563ECA5-C816-4AE2-A680-B21B98091C06}" presName="childTextVisible" presStyleLbl="bgAccFollowNode1" presStyleIdx="1" presStyleCnt="3">
        <dgm:presLayoutVars>
          <dgm:bulletEnabled val="1"/>
        </dgm:presLayoutVars>
      </dgm:prSet>
      <dgm:spPr/>
    </dgm:pt>
    <dgm:pt modelId="{E6333F04-420E-4008-81AA-1DFE42657B67}" type="pres">
      <dgm:prSet presAssocID="{A563ECA5-C816-4AE2-A680-B21B98091C06}" presName="childTextHidden" presStyleLbl="bgAccFollowNode1" presStyleIdx="1" presStyleCnt="3"/>
      <dgm:spPr/>
    </dgm:pt>
    <dgm:pt modelId="{DC96F3C2-7017-4DA2-9B41-CD8CE3ED56A8}" type="pres">
      <dgm:prSet presAssocID="{A563ECA5-C816-4AE2-A680-B21B98091C06}" presName="parentText" presStyleLbl="node1" presStyleIdx="1" presStyleCnt="3">
        <dgm:presLayoutVars>
          <dgm:chMax val="1"/>
          <dgm:bulletEnabled val="1"/>
        </dgm:presLayoutVars>
      </dgm:prSet>
      <dgm:spPr/>
    </dgm:pt>
    <dgm:pt modelId="{916A5CA9-60C4-4F96-BCC9-D464CC8C4C56}" type="pres">
      <dgm:prSet presAssocID="{A563ECA5-C816-4AE2-A680-B21B98091C06}" presName="aSpace" presStyleCnt="0"/>
      <dgm:spPr/>
    </dgm:pt>
    <dgm:pt modelId="{8C30A2C1-10F2-4AEA-8989-8D0D0AA085A6}" type="pres">
      <dgm:prSet presAssocID="{CEF3FEB2-C5C7-48AC-82BF-E188DA83DC62}" presName="compNode" presStyleCnt="0"/>
      <dgm:spPr/>
    </dgm:pt>
    <dgm:pt modelId="{A28A95FE-DB94-49C5-B398-033E30FFF9BC}" type="pres">
      <dgm:prSet presAssocID="{CEF3FEB2-C5C7-48AC-82BF-E188DA83DC62}" presName="noGeometry" presStyleCnt="0"/>
      <dgm:spPr/>
    </dgm:pt>
    <dgm:pt modelId="{3B014394-4394-4511-8936-D8BF5C72A564}" type="pres">
      <dgm:prSet presAssocID="{CEF3FEB2-C5C7-48AC-82BF-E188DA83DC62}" presName="childTextVisible" presStyleLbl="bgAccFollowNode1" presStyleIdx="2" presStyleCnt="3">
        <dgm:presLayoutVars>
          <dgm:bulletEnabled val="1"/>
        </dgm:presLayoutVars>
      </dgm:prSet>
      <dgm:spPr/>
    </dgm:pt>
    <dgm:pt modelId="{B4FBF47F-3267-4302-813B-5ACF17F95781}" type="pres">
      <dgm:prSet presAssocID="{CEF3FEB2-C5C7-48AC-82BF-E188DA83DC62}" presName="childTextHidden" presStyleLbl="bgAccFollowNode1" presStyleIdx="2" presStyleCnt="3"/>
      <dgm:spPr/>
    </dgm:pt>
    <dgm:pt modelId="{C9CC56C4-9F1F-4A8F-B9C3-64FF00DF4BB2}" type="pres">
      <dgm:prSet presAssocID="{CEF3FEB2-C5C7-48AC-82BF-E188DA83DC62}" presName="parentText" presStyleLbl="node1" presStyleIdx="2" presStyleCnt="3">
        <dgm:presLayoutVars>
          <dgm:chMax val="1"/>
          <dgm:bulletEnabled val="1"/>
        </dgm:presLayoutVars>
      </dgm:prSet>
      <dgm:spPr/>
    </dgm:pt>
  </dgm:ptLst>
  <dgm:cxnLst>
    <dgm:cxn modelId="{8E649812-CE82-4A26-BAF8-24184A7E9CA6}" type="presOf" srcId="{4AA081BB-5D33-4675-BCF1-A80B81D25240}" destId="{A327A307-79B8-4AF4-927F-2D426628FBAB}" srcOrd="0" destOrd="0" presId="urn:microsoft.com/office/officeart/2005/8/layout/hProcess6"/>
    <dgm:cxn modelId="{EB0A6532-4AE7-4097-8FE0-D2D5F593BA9A}" type="presOf" srcId="{4067F488-46BD-4BA5-B15B-74139B44E3D7}" destId="{D2CB3CB5-2153-4BDB-AF49-C8399D92607B}" srcOrd="0" destOrd="0" presId="urn:microsoft.com/office/officeart/2005/8/layout/hProcess6"/>
    <dgm:cxn modelId="{75704437-85E8-42BC-B55C-588F85CDA5E4}" srcId="{A563ECA5-C816-4AE2-A680-B21B98091C06}" destId="{D697F844-06D6-4A1A-BCF6-BAAAC192B951}" srcOrd="0" destOrd="0" parTransId="{CE7F194F-B980-4963-BCA6-10D8E13529F7}" sibTransId="{1BC61138-F539-4ED5-9A1B-0425E6AC585E}"/>
    <dgm:cxn modelId="{9043413C-EB7A-4C34-9F41-0466DE127A64}" srcId="{CEF3FEB2-C5C7-48AC-82BF-E188DA83DC62}" destId="{2696EDB6-759E-45A4-8222-1A1338DE96BF}" srcOrd="0" destOrd="0" parTransId="{D825E2A7-05C5-4ECE-A254-A8D6B80E30E2}" sibTransId="{402F24C8-1AF8-4D82-BCB0-76FD1552E7EA}"/>
    <dgm:cxn modelId="{2086613F-E47E-4567-9C92-8D74C2E08ECF}" type="presOf" srcId="{2696EDB6-759E-45A4-8222-1A1338DE96BF}" destId="{B4FBF47F-3267-4302-813B-5ACF17F95781}" srcOrd="1" destOrd="0" presId="urn:microsoft.com/office/officeart/2005/8/layout/hProcess6"/>
    <dgm:cxn modelId="{A048BB44-0E4D-4723-9C9B-EFB9ABCFA999}" srcId="{4AA081BB-5D33-4675-BCF1-A80B81D25240}" destId="{DC8AFC45-0198-4803-B1D3-1A9EC5BE9C27}" srcOrd="0" destOrd="0" parTransId="{9FA0E167-347C-4D35-A6FB-FF472B3448F2}" sibTransId="{39FD36A4-13E0-4464-A5AE-13131ED1635E}"/>
    <dgm:cxn modelId="{03025C6F-C047-47F0-98DD-39651722D3CE}" type="presOf" srcId="{D697F844-06D6-4A1A-BCF6-BAAAC192B951}" destId="{E6333F04-420E-4008-81AA-1DFE42657B67}" srcOrd="1" destOrd="0" presId="urn:microsoft.com/office/officeart/2005/8/layout/hProcess6"/>
    <dgm:cxn modelId="{FB849389-0D54-4BA9-B52B-6291238A2F50}" type="presOf" srcId="{CEF3FEB2-C5C7-48AC-82BF-E188DA83DC62}" destId="{C9CC56C4-9F1F-4A8F-B9C3-64FF00DF4BB2}" srcOrd="0" destOrd="0" presId="urn:microsoft.com/office/officeart/2005/8/layout/hProcess6"/>
    <dgm:cxn modelId="{754C0498-BB72-40BC-A638-C19520BA6BB0}" srcId="{4067F488-46BD-4BA5-B15B-74139B44E3D7}" destId="{4AA081BB-5D33-4675-BCF1-A80B81D25240}" srcOrd="0" destOrd="0" parTransId="{4D2DF55C-4F71-4528-B185-5995DC2B0E2D}" sibTransId="{F2B9A332-C003-4B76-83AA-1588D1219487}"/>
    <dgm:cxn modelId="{D82770A5-2E58-4E33-87D0-B6B8D5C8567E}" type="presOf" srcId="{DC8AFC45-0198-4803-B1D3-1A9EC5BE9C27}" destId="{FAA79ADB-EFF8-401E-B087-C50383B93332}" srcOrd="0" destOrd="0" presId="urn:microsoft.com/office/officeart/2005/8/layout/hProcess6"/>
    <dgm:cxn modelId="{CC12AFAF-4778-491D-96DC-1F0D7F7E4E08}" type="presOf" srcId="{DC8AFC45-0198-4803-B1D3-1A9EC5BE9C27}" destId="{CB4BABB2-DAB0-4064-B7A1-919C2CE22FA7}" srcOrd="1" destOrd="0" presId="urn:microsoft.com/office/officeart/2005/8/layout/hProcess6"/>
    <dgm:cxn modelId="{BA4564B0-9FE7-4B43-9AA3-99967D8B77C9}" type="presOf" srcId="{A563ECA5-C816-4AE2-A680-B21B98091C06}" destId="{DC96F3C2-7017-4DA2-9B41-CD8CE3ED56A8}" srcOrd="0" destOrd="0" presId="urn:microsoft.com/office/officeart/2005/8/layout/hProcess6"/>
    <dgm:cxn modelId="{EE5F9BCD-9729-4AFA-83B1-0DD4D46F4AFA}" srcId="{4067F488-46BD-4BA5-B15B-74139B44E3D7}" destId="{A563ECA5-C816-4AE2-A680-B21B98091C06}" srcOrd="1" destOrd="0" parTransId="{247007C5-8735-4514-A521-6D716F554859}" sibTransId="{44D27B67-62A9-4573-AA08-3618365C7903}"/>
    <dgm:cxn modelId="{333287EA-7993-48F5-92D2-76E63F01220A}" type="presOf" srcId="{2696EDB6-759E-45A4-8222-1A1338DE96BF}" destId="{3B014394-4394-4511-8936-D8BF5C72A564}" srcOrd="0" destOrd="0" presId="urn:microsoft.com/office/officeart/2005/8/layout/hProcess6"/>
    <dgm:cxn modelId="{4EEFEBEE-EBF2-4934-8F5F-EAAA2F83F292}" srcId="{4067F488-46BD-4BA5-B15B-74139B44E3D7}" destId="{CEF3FEB2-C5C7-48AC-82BF-E188DA83DC62}" srcOrd="2" destOrd="0" parTransId="{1969E9FB-28D3-41FA-B653-BBC6D14D0E2E}" sibTransId="{8ED4827F-2CC8-48AA-8240-A2C44967EB38}"/>
    <dgm:cxn modelId="{261878F1-6F85-4ADF-833B-99BC5491B4C8}" type="presOf" srcId="{D697F844-06D6-4A1A-BCF6-BAAAC192B951}" destId="{6423ACE7-AE1A-45B5-9BD9-D7E7D0AFD288}" srcOrd="0" destOrd="0" presId="urn:microsoft.com/office/officeart/2005/8/layout/hProcess6"/>
    <dgm:cxn modelId="{F9B620CC-11EA-4D4F-A6D0-79B35E5C2F4E}" type="presParOf" srcId="{D2CB3CB5-2153-4BDB-AF49-C8399D92607B}" destId="{07D9EACB-38BF-4970-B066-946EC4960F1B}" srcOrd="0" destOrd="0" presId="urn:microsoft.com/office/officeart/2005/8/layout/hProcess6"/>
    <dgm:cxn modelId="{FA5C43BF-06BF-48DC-AFB2-6D9221F95327}" type="presParOf" srcId="{07D9EACB-38BF-4970-B066-946EC4960F1B}" destId="{373977C8-EF87-4333-BCB2-908F12C3A004}" srcOrd="0" destOrd="0" presId="urn:microsoft.com/office/officeart/2005/8/layout/hProcess6"/>
    <dgm:cxn modelId="{126756B0-0172-4EC3-9706-9D09EA665B3A}" type="presParOf" srcId="{07D9EACB-38BF-4970-B066-946EC4960F1B}" destId="{FAA79ADB-EFF8-401E-B087-C50383B93332}" srcOrd="1" destOrd="0" presId="urn:microsoft.com/office/officeart/2005/8/layout/hProcess6"/>
    <dgm:cxn modelId="{E5190CD4-85BE-44A7-8BB2-54B3A3043F39}" type="presParOf" srcId="{07D9EACB-38BF-4970-B066-946EC4960F1B}" destId="{CB4BABB2-DAB0-4064-B7A1-919C2CE22FA7}" srcOrd="2" destOrd="0" presId="urn:microsoft.com/office/officeart/2005/8/layout/hProcess6"/>
    <dgm:cxn modelId="{3B3840AD-A43C-4E92-946F-B5AE97EC45D8}" type="presParOf" srcId="{07D9EACB-38BF-4970-B066-946EC4960F1B}" destId="{A327A307-79B8-4AF4-927F-2D426628FBAB}" srcOrd="3" destOrd="0" presId="urn:microsoft.com/office/officeart/2005/8/layout/hProcess6"/>
    <dgm:cxn modelId="{7BE51E02-ACDB-4C4A-BCBC-68A1E50A6A73}" type="presParOf" srcId="{D2CB3CB5-2153-4BDB-AF49-C8399D92607B}" destId="{A528721F-2551-41B1-9473-23336AC0C9D6}" srcOrd="1" destOrd="0" presId="urn:microsoft.com/office/officeart/2005/8/layout/hProcess6"/>
    <dgm:cxn modelId="{0B90B8AC-1035-4A3D-8CD4-EFF42F2CCF82}" type="presParOf" srcId="{D2CB3CB5-2153-4BDB-AF49-C8399D92607B}" destId="{BA2DDD6E-8E62-4265-BCFF-E10FE969D602}" srcOrd="2" destOrd="0" presId="urn:microsoft.com/office/officeart/2005/8/layout/hProcess6"/>
    <dgm:cxn modelId="{72DD532B-BAC9-49D9-815E-93C2261118C1}" type="presParOf" srcId="{BA2DDD6E-8E62-4265-BCFF-E10FE969D602}" destId="{8EAACD33-93A9-420B-AF42-9B7CCFC4D229}" srcOrd="0" destOrd="0" presId="urn:microsoft.com/office/officeart/2005/8/layout/hProcess6"/>
    <dgm:cxn modelId="{673DF0A7-ED85-423E-BA02-549198252B5D}" type="presParOf" srcId="{BA2DDD6E-8E62-4265-BCFF-E10FE969D602}" destId="{6423ACE7-AE1A-45B5-9BD9-D7E7D0AFD288}" srcOrd="1" destOrd="0" presId="urn:microsoft.com/office/officeart/2005/8/layout/hProcess6"/>
    <dgm:cxn modelId="{3D585362-2236-42D2-9A5F-D107B5C34CA2}" type="presParOf" srcId="{BA2DDD6E-8E62-4265-BCFF-E10FE969D602}" destId="{E6333F04-420E-4008-81AA-1DFE42657B67}" srcOrd="2" destOrd="0" presId="urn:microsoft.com/office/officeart/2005/8/layout/hProcess6"/>
    <dgm:cxn modelId="{EA18CE2C-4073-4B9F-AE21-A6A32794E626}" type="presParOf" srcId="{BA2DDD6E-8E62-4265-BCFF-E10FE969D602}" destId="{DC96F3C2-7017-4DA2-9B41-CD8CE3ED56A8}" srcOrd="3" destOrd="0" presId="urn:microsoft.com/office/officeart/2005/8/layout/hProcess6"/>
    <dgm:cxn modelId="{AEBC96B1-9B62-447A-A38B-FDA3C1A0C932}" type="presParOf" srcId="{D2CB3CB5-2153-4BDB-AF49-C8399D92607B}" destId="{916A5CA9-60C4-4F96-BCC9-D464CC8C4C56}" srcOrd="3" destOrd="0" presId="urn:microsoft.com/office/officeart/2005/8/layout/hProcess6"/>
    <dgm:cxn modelId="{CE857F07-1BAB-4BC9-AAC6-7E55B633AD7C}" type="presParOf" srcId="{D2CB3CB5-2153-4BDB-AF49-C8399D92607B}" destId="{8C30A2C1-10F2-4AEA-8989-8D0D0AA085A6}" srcOrd="4" destOrd="0" presId="urn:microsoft.com/office/officeart/2005/8/layout/hProcess6"/>
    <dgm:cxn modelId="{AE43B1C5-229F-49E6-9DA2-5B718D1EEDA4}" type="presParOf" srcId="{8C30A2C1-10F2-4AEA-8989-8D0D0AA085A6}" destId="{A28A95FE-DB94-49C5-B398-033E30FFF9BC}" srcOrd="0" destOrd="0" presId="urn:microsoft.com/office/officeart/2005/8/layout/hProcess6"/>
    <dgm:cxn modelId="{03B6353D-34AC-4A9A-A267-E38CAF3D4307}" type="presParOf" srcId="{8C30A2C1-10F2-4AEA-8989-8D0D0AA085A6}" destId="{3B014394-4394-4511-8936-D8BF5C72A564}" srcOrd="1" destOrd="0" presId="urn:microsoft.com/office/officeart/2005/8/layout/hProcess6"/>
    <dgm:cxn modelId="{D353FA2D-72C3-44FD-BEF8-D278CA6C414A}" type="presParOf" srcId="{8C30A2C1-10F2-4AEA-8989-8D0D0AA085A6}" destId="{B4FBF47F-3267-4302-813B-5ACF17F95781}" srcOrd="2" destOrd="0" presId="urn:microsoft.com/office/officeart/2005/8/layout/hProcess6"/>
    <dgm:cxn modelId="{13815439-67A6-40AC-92F2-2B9B71E07A14}" type="presParOf" srcId="{8C30A2C1-10F2-4AEA-8989-8D0D0AA085A6}" destId="{C9CC56C4-9F1F-4A8F-B9C3-64FF00DF4BB2}"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67F488-46BD-4BA5-B15B-74139B44E3D7}"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pPr rtl="1"/>
          <a:endParaRPr lang="he-IL"/>
        </a:p>
      </dgm:t>
    </dgm:pt>
    <dgm:pt modelId="{4AA081BB-5D33-4675-BCF1-A80B81D25240}">
      <dgm:prSet phldrT="[Text]"/>
      <dgm:spPr/>
      <dgm:t>
        <a:bodyPr/>
        <a:lstStyle/>
        <a:p>
          <a:pPr rtl="1"/>
          <a:r>
            <a:rPr lang="he-IL" dirty="0"/>
            <a:t>בטלה דעת הבעלים לשליח</a:t>
          </a:r>
        </a:p>
      </dgm:t>
    </dgm:pt>
    <dgm:pt modelId="{4D2DF55C-4F71-4528-B185-5995DC2B0E2D}" type="parTrans" cxnId="{754C0498-BB72-40BC-A638-C19520BA6BB0}">
      <dgm:prSet/>
      <dgm:spPr/>
      <dgm:t>
        <a:bodyPr/>
        <a:lstStyle/>
        <a:p>
          <a:pPr rtl="1"/>
          <a:endParaRPr lang="he-IL"/>
        </a:p>
      </dgm:t>
    </dgm:pt>
    <dgm:pt modelId="{F2B9A332-C003-4B76-83AA-1588D1219487}" type="sibTrans" cxnId="{754C0498-BB72-40BC-A638-C19520BA6BB0}">
      <dgm:prSet/>
      <dgm:spPr/>
      <dgm:t>
        <a:bodyPr/>
        <a:lstStyle/>
        <a:p>
          <a:pPr rtl="1"/>
          <a:endParaRPr lang="he-IL"/>
        </a:p>
      </dgm:t>
    </dgm:pt>
    <dgm:pt modelId="{DC8AFC45-0198-4803-B1D3-1A9EC5BE9C27}">
      <dgm:prSet phldrT="[Text]"/>
      <dgm:spPr/>
      <dgm:t>
        <a:bodyPr/>
        <a:lstStyle/>
        <a:p>
          <a:pPr rtl="1"/>
          <a:r>
            <a:rPr lang="he-IL" dirty="0"/>
            <a:t>באמת ככה היא דעת הבעלים</a:t>
          </a:r>
        </a:p>
      </dgm:t>
    </dgm:pt>
    <dgm:pt modelId="{9FA0E167-347C-4D35-A6FB-FF472B3448F2}" type="parTrans" cxnId="{A048BB44-0E4D-4723-9C9B-EFB9ABCFA999}">
      <dgm:prSet/>
      <dgm:spPr/>
      <dgm:t>
        <a:bodyPr/>
        <a:lstStyle/>
        <a:p>
          <a:pPr rtl="1"/>
          <a:endParaRPr lang="he-IL"/>
        </a:p>
      </dgm:t>
    </dgm:pt>
    <dgm:pt modelId="{39FD36A4-13E0-4464-A5AE-13131ED1635E}" type="sibTrans" cxnId="{A048BB44-0E4D-4723-9C9B-EFB9ABCFA999}">
      <dgm:prSet/>
      <dgm:spPr/>
      <dgm:t>
        <a:bodyPr/>
        <a:lstStyle/>
        <a:p>
          <a:pPr rtl="1"/>
          <a:endParaRPr lang="he-IL"/>
        </a:p>
      </dgm:t>
    </dgm:pt>
    <dgm:pt modelId="{D697F844-06D6-4A1A-BCF6-BAAAC192B951}">
      <dgm:prSet phldrT="[Text]"/>
      <dgm:spPr/>
      <dgm:t>
        <a:bodyPr/>
        <a:lstStyle/>
        <a:p>
          <a:pPr rtl="1"/>
          <a:r>
            <a:rPr lang="he-IL" dirty="0"/>
            <a:t>"אני מתכוון למה שתעשה"</a:t>
          </a:r>
        </a:p>
      </dgm:t>
    </dgm:pt>
    <dgm:pt modelId="{CE7F194F-B980-4963-BCA6-10D8E13529F7}" type="parTrans" cxnId="{75704437-85E8-42BC-B55C-588F85CDA5E4}">
      <dgm:prSet/>
      <dgm:spPr/>
      <dgm:t>
        <a:bodyPr/>
        <a:lstStyle/>
        <a:p>
          <a:pPr rtl="1"/>
          <a:endParaRPr lang="he-IL"/>
        </a:p>
      </dgm:t>
    </dgm:pt>
    <dgm:pt modelId="{1BC61138-F539-4ED5-9A1B-0425E6AC585E}" type="sibTrans" cxnId="{75704437-85E8-42BC-B55C-588F85CDA5E4}">
      <dgm:prSet/>
      <dgm:spPr/>
      <dgm:t>
        <a:bodyPr/>
        <a:lstStyle/>
        <a:p>
          <a:pPr rtl="1"/>
          <a:endParaRPr lang="he-IL"/>
        </a:p>
      </dgm:t>
    </dgm:pt>
    <dgm:pt modelId="{CEF3FEB2-C5C7-48AC-82BF-E188DA83DC62}">
      <dgm:prSet phldrT="[Text]"/>
      <dgm:spPr/>
      <dgm:t>
        <a:bodyPr/>
        <a:lstStyle/>
        <a:p>
          <a:pPr rtl="1"/>
          <a:r>
            <a:rPr lang="he-IL" dirty="0"/>
            <a:t>וכיון שזה מה שעשה השליח</a:t>
          </a:r>
        </a:p>
      </dgm:t>
    </dgm:pt>
    <dgm:pt modelId="{1969E9FB-28D3-41FA-B653-BBC6D14D0E2E}" type="parTrans" cxnId="{4EEFEBEE-EBF2-4934-8F5F-EAAA2F83F292}">
      <dgm:prSet/>
      <dgm:spPr/>
      <dgm:t>
        <a:bodyPr/>
        <a:lstStyle/>
        <a:p>
          <a:pPr rtl="1"/>
          <a:endParaRPr lang="he-IL"/>
        </a:p>
      </dgm:t>
    </dgm:pt>
    <dgm:pt modelId="{8ED4827F-2CC8-48AA-8240-A2C44967EB38}" type="sibTrans" cxnId="{4EEFEBEE-EBF2-4934-8F5F-EAAA2F83F292}">
      <dgm:prSet/>
      <dgm:spPr/>
      <dgm:t>
        <a:bodyPr/>
        <a:lstStyle/>
        <a:p>
          <a:pPr rtl="1"/>
          <a:endParaRPr lang="he-IL"/>
        </a:p>
      </dgm:t>
    </dgm:pt>
    <dgm:pt modelId="{A563ECA5-C816-4AE2-A680-B21B98091C06}">
      <dgm:prSet phldrT="[Text]"/>
      <dgm:spPr/>
      <dgm:t>
        <a:bodyPr/>
        <a:lstStyle/>
        <a:p>
          <a:pPr rtl="1"/>
          <a:r>
            <a:rPr lang="he-IL" dirty="0"/>
            <a:t>מינוי שליחות =</a:t>
          </a:r>
        </a:p>
      </dgm:t>
    </dgm:pt>
    <dgm:pt modelId="{247007C5-8735-4514-A521-6D716F554859}" type="parTrans" cxnId="{EE5F9BCD-9729-4AFA-83B1-0DD4D46F4AFA}">
      <dgm:prSet/>
      <dgm:spPr/>
      <dgm:t>
        <a:bodyPr/>
        <a:lstStyle/>
        <a:p>
          <a:pPr rtl="1"/>
          <a:endParaRPr lang="he-IL"/>
        </a:p>
      </dgm:t>
    </dgm:pt>
    <dgm:pt modelId="{44D27B67-62A9-4573-AA08-3618365C7903}" type="sibTrans" cxnId="{EE5F9BCD-9729-4AFA-83B1-0DD4D46F4AFA}">
      <dgm:prSet/>
      <dgm:spPr/>
      <dgm:t>
        <a:bodyPr/>
        <a:lstStyle/>
        <a:p>
          <a:pPr rtl="1"/>
          <a:endParaRPr lang="he-IL"/>
        </a:p>
      </dgm:t>
    </dgm:pt>
    <dgm:pt modelId="{2696EDB6-759E-45A4-8222-1A1338DE96BF}">
      <dgm:prSet phldrT="[Text]"/>
      <dgm:spPr/>
      <dgm:t>
        <a:bodyPr/>
        <a:lstStyle/>
        <a:p>
          <a:pPr rtl="1"/>
          <a:r>
            <a:rPr lang="he-IL"/>
            <a:t>זה </a:t>
          </a:r>
          <a:r>
            <a:rPr lang="he-IL" dirty="0"/>
            <a:t>הגשמת דעת הבעלים</a:t>
          </a:r>
        </a:p>
      </dgm:t>
    </dgm:pt>
    <dgm:pt modelId="{D825E2A7-05C5-4ECE-A254-A8D6B80E30E2}" type="parTrans" cxnId="{9043413C-EB7A-4C34-9F41-0466DE127A64}">
      <dgm:prSet/>
      <dgm:spPr/>
      <dgm:t>
        <a:bodyPr/>
        <a:lstStyle/>
        <a:p>
          <a:pPr rtl="1"/>
          <a:endParaRPr lang="he-IL"/>
        </a:p>
      </dgm:t>
    </dgm:pt>
    <dgm:pt modelId="{402F24C8-1AF8-4D82-BCB0-76FD1552E7EA}" type="sibTrans" cxnId="{9043413C-EB7A-4C34-9F41-0466DE127A64}">
      <dgm:prSet/>
      <dgm:spPr/>
      <dgm:t>
        <a:bodyPr/>
        <a:lstStyle/>
        <a:p>
          <a:pPr rtl="1"/>
          <a:endParaRPr lang="he-IL"/>
        </a:p>
      </dgm:t>
    </dgm:pt>
    <dgm:pt modelId="{D2CB3CB5-2153-4BDB-AF49-C8399D92607B}" type="pres">
      <dgm:prSet presAssocID="{4067F488-46BD-4BA5-B15B-74139B44E3D7}" presName="theList" presStyleCnt="0">
        <dgm:presLayoutVars>
          <dgm:dir val="rev"/>
          <dgm:animLvl val="lvl"/>
          <dgm:resizeHandles val="exact"/>
        </dgm:presLayoutVars>
      </dgm:prSet>
      <dgm:spPr/>
    </dgm:pt>
    <dgm:pt modelId="{07D9EACB-38BF-4970-B066-946EC4960F1B}" type="pres">
      <dgm:prSet presAssocID="{4AA081BB-5D33-4675-BCF1-A80B81D25240}" presName="compNode" presStyleCnt="0"/>
      <dgm:spPr/>
    </dgm:pt>
    <dgm:pt modelId="{373977C8-EF87-4333-BCB2-908F12C3A004}" type="pres">
      <dgm:prSet presAssocID="{4AA081BB-5D33-4675-BCF1-A80B81D25240}" presName="noGeometry" presStyleCnt="0"/>
      <dgm:spPr/>
    </dgm:pt>
    <dgm:pt modelId="{FAA79ADB-EFF8-401E-B087-C50383B93332}" type="pres">
      <dgm:prSet presAssocID="{4AA081BB-5D33-4675-BCF1-A80B81D25240}" presName="childTextVisible" presStyleLbl="bgAccFollowNode1" presStyleIdx="0" presStyleCnt="3">
        <dgm:presLayoutVars>
          <dgm:bulletEnabled val="1"/>
        </dgm:presLayoutVars>
      </dgm:prSet>
      <dgm:spPr/>
    </dgm:pt>
    <dgm:pt modelId="{CB4BABB2-DAB0-4064-B7A1-919C2CE22FA7}" type="pres">
      <dgm:prSet presAssocID="{4AA081BB-5D33-4675-BCF1-A80B81D25240}" presName="childTextHidden" presStyleLbl="bgAccFollowNode1" presStyleIdx="0" presStyleCnt="3"/>
      <dgm:spPr/>
    </dgm:pt>
    <dgm:pt modelId="{A327A307-79B8-4AF4-927F-2D426628FBAB}" type="pres">
      <dgm:prSet presAssocID="{4AA081BB-5D33-4675-BCF1-A80B81D25240}" presName="parentText" presStyleLbl="node1" presStyleIdx="0" presStyleCnt="3">
        <dgm:presLayoutVars>
          <dgm:chMax val="1"/>
          <dgm:bulletEnabled val="1"/>
        </dgm:presLayoutVars>
      </dgm:prSet>
      <dgm:spPr/>
    </dgm:pt>
    <dgm:pt modelId="{A528721F-2551-41B1-9473-23336AC0C9D6}" type="pres">
      <dgm:prSet presAssocID="{4AA081BB-5D33-4675-BCF1-A80B81D25240}" presName="aSpace" presStyleCnt="0"/>
      <dgm:spPr/>
    </dgm:pt>
    <dgm:pt modelId="{BA2DDD6E-8E62-4265-BCFF-E10FE969D602}" type="pres">
      <dgm:prSet presAssocID="{A563ECA5-C816-4AE2-A680-B21B98091C06}" presName="compNode" presStyleCnt="0"/>
      <dgm:spPr/>
    </dgm:pt>
    <dgm:pt modelId="{8EAACD33-93A9-420B-AF42-9B7CCFC4D229}" type="pres">
      <dgm:prSet presAssocID="{A563ECA5-C816-4AE2-A680-B21B98091C06}" presName="noGeometry" presStyleCnt="0"/>
      <dgm:spPr/>
    </dgm:pt>
    <dgm:pt modelId="{6423ACE7-AE1A-45B5-9BD9-D7E7D0AFD288}" type="pres">
      <dgm:prSet presAssocID="{A563ECA5-C816-4AE2-A680-B21B98091C06}" presName="childTextVisible" presStyleLbl="bgAccFollowNode1" presStyleIdx="1" presStyleCnt="3">
        <dgm:presLayoutVars>
          <dgm:bulletEnabled val="1"/>
        </dgm:presLayoutVars>
      </dgm:prSet>
      <dgm:spPr/>
    </dgm:pt>
    <dgm:pt modelId="{E6333F04-420E-4008-81AA-1DFE42657B67}" type="pres">
      <dgm:prSet presAssocID="{A563ECA5-C816-4AE2-A680-B21B98091C06}" presName="childTextHidden" presStyleLbl="bgAccFollowNode1" presStyleIdx="1" presStyleCnt="3"/>
      <dgm:spPr/>
    </dgm:pt>
    <dgm:pt modelId="{DC96F3C2-7017-4DA2-9B41-CD8CE3ED56A8}" type="pres">
      <dgm:prSet presAssocID="{A563ECA5-C816-4AE2-A680-B21B98091C06}" presName="parentText" presStyleLbl="node1" presStyleIdx="1" presStyleCnt="3">
        <dgm:presLayoutVars>
          <dgm:chMax val="1"/>
          <dgm:bulletEnabled val="1"/>
        </dgm:presLayoutVars>
      </dgm:prSet>
      <dgm:spPr/>
    </dgm:pt>
    <dgm:pt modelId="{916A5CA9-60C4-4F96-BCC9-D464CC8C4C56}" type="pres">
      <dgm:prSet presAssocID="{A563ECA5-C816-4AE2-A680-B21B98091C06}" presName="aSpace" presStyleCnt="0"/>
      <dgm:spPr/>
    </dgm:pt>
    <dgm:pt modelId="{8C30A2C1-10F2-4AEA-8989-8D0D0AA085A6}" type="pres">
      <dgm:prSet presAssocID="{CEF3FEB2-C5C7-48AC-82BF-E188DA83DC62}" presName="compNode" presStyleCnt="0"/>
      <dgm:spPr/>
    </dgm:pt>
    <dgm:pt modelId="{A28A95FE-DB94-49C5-B398-033E30FFF9BC}" type="pres">
      <dgm:prSet presAssocID="{CEF3FEB2-C5C7-48AC-82BF-E188DA83DC62}" presName="noGeometry" presStyleCnt="0"/>
      <dgm:spPr/>
    </dgm:pt>
    <dgm:pt modelId="{3B014394-4394-4511-8936-D8BF5C72A564}" type="pres">
      <dgm:prSet presAssocID="{CEF3FEB2-C5C7-48AC-82BF-E188DA83DC62}" presName="childTextVisible" presStyleLbl="bgAccFollowNode1" presStyleIdx="2" presStyleCnt="3">
        <dgm:presLayoutVars>
          <dgm:bulletEnabled val="1"/>
        </dgm:presLayoutVars>
      </dgm:prSet>
      <dgm:spPr/>
    </dgm:pt>
    <dgm:pt modelId="{B4FBF47F-3267-4302-813B-5ACF17F95781}" type="pres">
      <dgm:prSet presAssocID="{CEF3FEB2-C5C7-48AC-82BF-E188DA83DC62}" presName="childTextHidden" presStyleLbl="bgAccFollowNode1" presStyleIdx="2" presStyleCnt="3"/>
      <dgm:spPr/>
    </dgm:pt>
    <dgm:pt modelId="{C9CC56C4-9F1F-4A8F-B9C3-64FF00DF4BB2}" type="pres">
      <dgm:prSet presAssocID="{CEF3FEB2-C5C7-48AC-82BF-E188DA83DC62}" presName="parentText" presStyleLbl="node1" presStyleIdx="2" presStyleCnt="3">
        <dgm:presLayoutVars>
          <dgm:chMax val="1"/>
          <dgm:bulletEnabled val="1"/>
        </dgm:presLayoutVars>
      </dgm:prSet>
      <dgm:spPr/>
    </dgm:pt>
  </dgm:ptLst>
  <dgm:cxnLst>
    <dgm:cxn modelId="{8E649812-CE82-4A26-BAF8-24184A7E9CA6}" type="presOf" srcId="{4AA081BB-5D33-4675-BCF1-A80B81D25240}" destId="{A327A307-79B8-4AF4-927F-2D426628FBAB}" srcOrd="0" destOrd="0" presId="urn:microsoft.com/office/officeart/2005/8/layout/hProcess6"/>
    <dgm:cxn modelId="{EB0A6532-4AE7-4097-8FE0-D2D5F593BA9A}" type="presOf" srcId="{4067F488-46BD-4BA5-B15B-74139B44E3D7}" destId="{D2CB3CB5-2153-4BDB-AF49-C8399D92607B}" srcOrd="0" destOrd="0" presId="urn:microsoft.com/office/officeart/2005/8/layout/hProcess6"/>
    <dgm:cxn modelId="{75704437-85E8-42BC-B55C-588F85CDA5E4}" srcId="{A563ECA5-C816-4AE2-A680-B21B98091C06}" destId="{D697F844-06D6-4A1A-BCF6-BAAAC192B951}" srcOrd="0" destOrd="0" parTransId="{CE7F194F-B980-4963-BCA6-10D8E13529F7}" sibTransId="{1BC61138-F539-4ED5-9A1B-0425E6AC585E}"/>
    <dgm:cxn modelId="{9043413C-EB7A-4C34-9F41-0466DE127A64}" srcId="{CEF3FEB2-C5C7-48AC-82BF-E188DA83DC62}" destId="{2696EDB6-759E-45A4-8222-1A1338DE96BF}" srcOrd="0" destOrd="0" parTransId="{D825E2A7-05C5-4ECE-A254-A8D6B80E30E2}" sibTransId="{402F24C8-1AF8-4D82-BCB0-76FD1552E7EA}"/>
    <dgm:cxn modelId="{2086613F-E47E-4567-9C92-8D74C2E08ECF}" type="presOf" srcId="{2696EDB6-759E-45A4-8222-1A1338DE96BF}" destId="{B4FBF47F-3267-4302-813B-5ACF17F95781}" srcOrd="1" destOrd="0" presId="urn:microsoft.com/office/officeart/2005/8/layout/hProcess6"/>
    <dgm:cxn modelId="{A048BB44-0E4D-4723-9C9B-EFB9ABCFA999}" srcId="{4AA081BB-5D33-4675-BCF1-A80B81D25240}" destId="{DC8AFC45-0198-4803-B1D3-1A9EC5BE9C27}" srcOrd="0" destOrd="0" parTransId="{9FA0E167-347C-4D35-A6FB-FF472B3448F2}" sibTransId="{39FD36A4-13E0-4464-A5AE-13131ED1635E}"/>
    <dgm:cxn modelId="{03025C6F-C047-47F0-98DD-39651722D3CE}" type="presOf" srcId="{D697F844-06D6-4A1A-BCF6-BAAAC192B951}" destId="{E6333F04-420E-4008-81AA-1DFE42657B67}" srcOrd="1" destOrd="0" presId="urn:microsoft.com/office/officeart/2005/8/layout/hProcess6"/>
    <dgm:cxn modelId="{FB849389-0D54-4BA9-B52B-6291238A2F50}" type="presOf" srcId="{CEF3FEB2-C5C7-48AC-82BF-E188DA83DC62}" destId="{C9CC56C4-9F1F-4A8F-B9C3-64FF00DF4BB2}" srcOrd="0" destOrd="0" presId="urn:microsoft.com/office/officeart/2005/8/layout/hProcess6"/>
    <dgm:cxn modelId="{754C0498-BB72-40BC-A638-C19520BA6BB0}" srcId="{4067F488-46BD-4BA5-B15B-74139B44E3D7}" destId="{4AA081BB-5D33-4675-BCF1-A80B81D25240}" srcOrd="0" destOrd="0" parTransId="{4D2DF55C-4F71-4528-B185-5995DC2B0E2D}" sibTransId="{F2B9A332-C003-4B76-83AA-1588D1219487}"/>
    <dgm:cxn modelId="{D82770A5-2E58-4E33-87D0-B6B8D5C8567E}" type="presOf" srcId="{DC8AFC45-0198-4803-B1D3-1A9EC5BE9C27}" destId="{FAA79ADB-EFF8-401E-B087-C50383B93332}" srcOrd="0" destOrd="0" presId="urn:microsoft.com/office/officeart/2005/8/layout/hProcess6"/>
    <dgm:cxn modelId="{CC12AFAF-4778-491D-96DC-1F0D7F7E4E08}" type="presOf" srcId="{DC8AFC45-0198-4803-B1D3-1A9EC5BE9C27}" destId="{CB4BABB2-DAB0-4064-B7A1-919C2CE22FA7}" srcOrd="1" destOrd="0" presId="urn:microsoft.com/office/officeart/2005/8/layout/hProcess6"/>
    <dgm:cxn modelId="{BA4564B0-9FE7-4B43-9AA3-99967D8B77C9}" type="presOf" srcId="{A563ECA5-C816-4AE2-A680-B21B98091C06}" destId="{DC96F3C2-7017-4DA2-9B41-CD8CE3ED56A8}" srcOrd="0" destOrd="0" presId="urn:microsoft.com/office/officeart/2005/8/layout/hProcess6"/>
    <dgm:cxn modelId="{EE5F9BCD-9729-4AFA-83B1-0DD4D46F4AFA}" srcId="{4067F488-46BD-4BA5-B15B-74139B44E3D7}" destId="{A563ECA5-C816-4AE2-A680-B21B98091C06}" srcOrd="1" destOrd="0" parTransId="{247007C5-8735-4514-A521-6D716F554859}" sibTransId="{44D27B67-62A9-4573-AA08-3618365C7903}"/>
    <dgm:cxn modelId="{333287EA-7993-48F5-92D2-76E63F01220A}" type="presOf" srcId="{2696EDB6-759E-45A4-8222-1A1338DE96BF}" destId="{3B014394-4394-4511-8936-D8BF5C72A564}" srcOrd="0" destOrd="0" presId="urn:microsoft.com/office/officeart/2005/8/layout/hProcess6"/>
    <dgm:cxn modelId="{4EEFEBEE-EBF2-4934-8F5F-EAAA2F83F292}" srcId="{4067F488-46BD-4BA5-B15B-74139B44E3D7}" destId="{CEF3FEB2-C5C7-48AC-82BF-E188DA83DC62}" srcOrd="2" destOrd="0" parTransId="{1969E9FB-28D3-41FA-B653-BBC6D14D0E2E}" sibTransId="{8ED4827F-2CC8-48AA-8240-A2C44967EB38}"/>
    <dgm:cxn modelId="{261878F1-6F85-4ADF-833B-99BC5491B4C8}" type="presOf" srcId="{D697F844-06D6-4A1A-BCF6-BAAAC192B951}" destId="{6423ACE7-AE1A-45B5-9BD9-D7E7D0AFD288}" srcOrd="0" destOrd="0" presId="urn:microsoft.com/office/officeart/2005/8/layout/hProcess6"/>
    <dgm:cxn modelId="{F9B620CC-11EA-4D4F-A6D0-79B35E5C2F4E}" type="presParOf" srcId="{D2CB3CB5-2153-4BDB-AF49-C8399D92607B}" destId="{07D9EACB-38BF-4970-B066-946EC4960F1B}" srcOrd="0" destOrd="0" presId="urn:microsoft.com/office/officeart/2005/8/layout/hProcess6"/>
    <dgm:cxn modelId="{FA5C43BF-06BF-48DC-AFB2-6D9221F95327}" type="presParOf" srcId="{07D9EACB-38BF-4970-B066-946EC4960F1B}" destId="{373977C8-EF87-4333-BCB2-908F12C3A004}" srcOrd="0" destOrd="0" presId="urn:microsoft.com/office/officeart/2005/8/layout/hProcess6"/>
    <dgm:cxn modelId="{126756B0-0172-4EC3-9706-9D09EA665B3A}" type="presParOf" srcId="{07D9EACB-38BF-4970-B066-946EC4960F1B}" destId="{FAA79ADB-EFF8-401E-B087-C50383B93332}" srcOrd="1" destOrd="0" presId="urn:microsoft.com/office/officeart/2005/8/layout/hProcess6"/>
    <dgm:cxn modelId="{E5190CD4-85BE-44A7-8BB2-54B3A3043F39}" type="presParOf" srcId="{07D9EACB-38BF-4970-B066-946EC4960F1B}" destId="{CB4BABB2-DAB0-4064-B7A1-919C2CE22FA7}" srcOrd="2" destOrd="0" presId="urn:microsoft.com/office/officeart/2005/8/layout/hProcess6"/>
    <dgm:cxn modelId="{3B3840AD-A43C-4E92-946F-B5AE97EC45D8}" type="presParOf" srcId="{07D9EACB-38BF-4970-B066-946EC4960F1B}" destId="{A327A307-79B8-4AF4-927F-2D426628FBAB}" srcOrd="3" destOrd="0" presId="urn:microsoft.com/office/officeart/2005/8/layout/hProcess6"/>
    <dgm:cxn modelId="{7BE51E02-ACDB-4C4A-BCBC-68A1E50A6A73}" type="presParOf" srcId="{D2CB3CB5-2153-4BDB-AF49-C8399D92607B}" destId="{A528721F-2551-41B1-9473-23336AC0C9D6}" srcOrd="1" destOrd="0" presId="urn:microsoft.com/office/officeart/2005/8/layout/hProcess6"/>
    <dgm:cxn modelId="{0B90B8AC-1035-4A3D-8CD4-EFF42F2CCF82}" type="presParOf" srcId="{D2CB3CB5-2153-4BDB-AF49-C8399D92607B}" destId="{BA2DDD6E-8E62-4265-BCFF-E10FE969D602}" srcOrd="2" destOrd="0" presId="urn:microsoft.com/office/officeart/2005/8/layout/hProcess6"/>
    <dgm:cxn modelId="{72DD532B-BAC9-49D9-815E-93C2261118C1}" type="presParOf" srcId="{BA2DDD6E-8E62-4265-BCFF-E10FE969D602}" destId="{8EAACD33-93A9-420B-AF42-9B7CCFC4D229}" srcOrd="0" destOrd="0" presId="urn:microsoft.com/office/officeart/2005/8/layout/hProcess6"/>
    <dgm:cxn modelId="{673DF0A7-ED85-423E-BA02-549198252B5D}" type="presParOf" srcId="{BA2DDD6E-8E62-4265-BCFF-E10FE969D602}" destId="{6423ACE7-AE1A-45B5-9BD9-D7E7D0AFD288}" srcOrd="1" destOrd="0" presId="urn:microsoft.com/office/officeart/2005/8/layout/hProcess6"/>
    <dgm:cxn modelId="{3D585362-2236-42D2-9A5F-D107B5C34CA2}" type="presParOf" srcId="{BA2DDD6E-8E62-4265-BCFF-E10FE969D602}" destId="{E6333F04-420E-4008-81AA-1DFE42657B67}" srcOrd="2" destOrd="0" presId="urn:microsoft.com/office/officeart/2005/8/layout/hProcess6"/>
    <dgm:cxn modelId="{EA18CE2C-4073-4B9F-AE21-A6A32794E626}" type="presParOf" srcId="{BA2DDD6E-8E62-4265-BCFF-E10FE969D602}" destId="{DC96F3C2-7017-4DA2-9B41-CD8CE3ED56A8}" srcOrd="3" destOrd="0" presId="urn:microsoft.com/office/officeart/2005/8/layout/hProcess6"/>
    <dgm:cxn modelId="{AEBC96B1-9B62-447A-A38B-FDA3C1A0C932}" type="presParOf" srcId="{D2CB3CB5-2153-4BDB-AF49-C8399D92607B}" destId="{916A5CA9-60C4-4F96-BCC9-D464CC8C4C56}" srcOrd="3" destOrd="0" presId="urn:microsoft.com/office/officeart/2005/8/layout/hProcess6"/>
    <dgm:cxn modelId="{CE857F07-1BAB-4BC9-AAC6-7E55B633AD7C}" type="presParOf" srcId="{D2CB3CB5-2153-4BDB-AF49-C8399D92607B}" destId="{8C30A2C1-10F2-4AEA-8989-8D0D0AA085A6}" srcOrd="4" destOrd="0" presId="urn:microsoft.com/office/officeart/2005/8/layout/hProcess6"/>
    <dgm:cxn modelId="{AE43B1C5-229F-49E6-9DA2-5B718D1EEDA4}" type="presParOf" srcId="{8C30A2C1-10F2-4AEA-8989-8D0D0AA085A6}" destId="{A28A95FE-DB94-49C5-B398-033E30FFF9BC}" srcOrd="0" destOrd="0" presId="urn:microsoft.com/office/officeart/2005/8/layout/hProcess6"/>
    <dgm:cxn modelId="{03B6353D-34AC-4A9A-A267-E38CAF3D4307}" type="presParOf" srcId="{8C30A2C1-10F2-4AEA-8989-8D0D0AA085A6}" destId="{3B014394-4394-4511-8936-D8BF5C72A564}" srcOrd="1" destOrd="0" presId="urn:microsoft.com/office/officeart/2005/8/layout/hProcess6"/>
    <dgm:cxn modelId="{D353FA2D-72C3-44FD-BEF8-D278CA6C414A}" type="presParOf" srcId="{8C30A2C1-10F2-4AEA-8989-8D0D0AA085A6}" destId="{B4FBF47F-3267-4302-813B-5ACF17F95781}" srcOrd="2" destOrd="0" presId="urn:microsoft.com/office/officeart/2005/8/layout/hProcess6"/>
    <dgm:cxn modelId="{13815439-67A6-40AC-92F2-2B9B71E07A14}" type="presParOf" srcId="{8C30A2C1-10F2-4AEA-8989-8D0D0AA085A6}" destId="{C9CC56C4-9F1F-4A8F-B9C3-64FF00DF4BB2}"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CCBBE2-6211-43D2-9E77-D8EB0F532A9C}"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pPr rtl="1"/>
          <a:endParaRPr lang="he-IL"/>
        </a:p>
      </dgm:t>
    </dgm:pt>
    <dgm:pt modelId="{AB392C1A-9BF8-41E5-A07E-FF59960CA0AB}">
      <dgm:prSet phldrT="[Text]"/>
      <dgm:spPr/>
      <dgm:t>
        <a:bodyPr/>
        <a:lstStyle/>
        <a:p>
          <a:pPr rtl="1"/>
          <a:r>
            <a:rPr lang="he-IL" dirty="0"/>
            <a:t>משלח- בן ברית</a:t>
          </a:r>
        </a:p>
      </dgm:t>
    </dgm:pt>
    <dgm:pt modelId="{C943E8EE-AFEE-457E-A325-A7B84E17B389}" type="parTrans" cxnId="{BEB4830E-68F7-4631-A21D-AC04C0F86F2D}">
      <dgm:prSet/>
      <dgm:spPr/>
      <dgm:t>
        <a:bodyPr/>
        <a:lstStyle/>
        <a:p>
          <a:pPr rtl="1"/>
          <a:endParaRPr lang="he-IL"/>
        </a:p>
      </dgm:t>
    </dgm:pt>
    <dgm:pt modelId="{557A1AE5-ABD4-4B9F-80BD-255B7313DA94}" type="sibTrans" cxnId="{BEB4830E-68F7-4631-A21D-AC04C0F86F2D}">
      <dgm:prSet/>
      <dgm:spPr/>
      <dgm:t>
        <a:bodyPr/>
        <a:lstStyle/>
        <a:p>
          <a:pPr rtl="1"/>
          <a:endParaRPr lang="he-IL"/>
        </a:p>
      </dgm:t>
    </dgm:pt>
    <dgm:pt modelId="{3C6E3AA9-BE22-43DD-A2E1-34B164A1A24B}">
      <dgm:prSet phldrT="[Text]"/>
      <dgm:spPr/>
      <dgm:t>
        <a:bodyPr/>
        <a:lstStyle/>
        <a:p>
          <a:pPr rtl="1"/>
          <a:r>
            <a:rPr lang="he-IL" dirty="0"/>
            <a:t>שליח- בן ברית</a:t>
          </a:r>
        </a:p>
      </dgm:t>
    </dgm:pt>
    <dgm:pt modelId="{652FCB88-26CE-44B4-AA65-BDC1FF7579AD}" type="parTrans" cxnId="{896C03B4-8994-4EC4-B129-DCBB87F7B8C8}">
      <dgm:prSet/>
      <dgm:spPr/>
      <dgm:t>
        <a:bodyPr/>
        <a:lstStyle/>
        <a:p>
          <a:pPr rtl="1"/>
          <a:endParaRPr lang="he-IL"/>
        </a:p>
      </dgm:t>
    </dgm:pt>
    <dgm:pt modelId="{3999C2E7-D882-495D-BC19-E2018D28212A}" type="sibTrans" cxnId="{896C03B4-8994-4EC4-B129-DCBB87F7B8C8}">
      <dgm:prSet/>
      <dgm:spPr/>
      <dgm:t>
        <a:bodyPr/>
        <a:lstStyle/>
        <a:p>
          <a:pPr rtl="1"/>
          <a:endParaRPr lang="he-IL"/>
        </a:p>
      </dgm:t>
    </dgm:pt>
    <dgm:pt modelId="{AFABA4A6-6880-4147-B2C7-5C6E5C2A8CDA}">
      <dgm:prSet phldrT="[Text]"/>
      <dgm:spPr/>
      <dgm:t>
        <a:bodyPr/>
        <a:lstStyle/>
        <a:p>
          <a:pPr rtl="1"/>
          <a:r>
            <a:rPr lang="he-IL" dirty="0"/>
            <a:t>שליחות\מעשה- תורת גיטין</a:t>
          </a:r>
        </a:p>
      </dgm:t>
    </dgm:pt>
    <dgm:pt modelId="{DD4405F1-AF06-46F0-87AF-D3F4B7C5BB31}" type="parTrans" cxnId="{C7E6E8EC-6497-4FAE-98C8-E592EE9564A5}">
      <dgm:prSet/>
      <dgm:spPr/>
      <dgm:t>
        <a:bodyPr/>
        <a:lstStyle/>
        <a:p>
          <a:pPr rtl="1"/>
          <a:endParaRPr lang="he-IL"/>
        </a:p>
      </dgm:t>
    </dgm:pt>
    <dgm:pt modelId="{3E9F6F37-44AF-40F2-956F-77858BCDF0F2}" type="sibTrans" cxnId="{C7E6E8EC-6497-4FAE-98C8-E592EE9564A5}">
      <dgm:prSet/>
      <dgm:spPr/>
      <dgm:t>
        <a:bodyPr/>
        <a:lstStyle/>
        <a:p>
          <a:pPr rtl="1"/>
          <a:endParaRPr lang="he-IL"/>
        </a:p>
      </dgm:t>
    </dgm:pt>
    <dgm:pt modelId="{FFD6F9E4-3386-4F8D-8B3D-C8465342CE2D}">
      <dgm:prSet phldrT="[Text]"/>
      <dgm:spPr/>
      <dgm:t>
        <a:bodyPr/>
        <a:lstStyle/>
        <a:p>
          <a:pPr rtl="1"/>
          <a:r>
            <a:rPr lang="he-IL" dirty="0"/>
            <a:t>שליח- ישנו בתורת גיטין</a:t>
          </a:r>
        </a:p>
      </dgm:t>
    </dgm:pt>
    <dgm:pt modelId="{8F9C3BF5-CB40-4F20-A065-73CB8B61F9E5}" type="parTrans" cxnId="{D3D88300-6842-4DAB-8A60-DFE7C6C108C0}">
      <dgm:prSet/>
      <dgm:spPr/>
      <dgm:t>
        <a:bodyPr/>
        <a:lstStyle/>
        <a:p>
          <a:pPr rtl="1"/>
          <a:endParaRPr lang="he-IL"/>
        </a:p>
      </dgm:t>
    </dgm:pt>
    <dgm:pt modelId="{C345422F-1331-4D7F-B403-733ED6BF6E57}" type="sibTrans" cxnId="{D3D88300-6842-4DAB-8A60-DFE7C6C108C0}">
      <dgm:prSet/>
      <dgm:spPr/>
      <dgm:t>
        <a:bodyPr/>
        <a:lstStyle/>
        <a:p>
          <a:pPr rtl="1"/>
          <a:endParaRPr lang="he-IL"/>
        </a:p>
      </dgm:t>
    </dgm:pt>
    <dgm:pt modelId="{32BAC570-C74F-4017-8370-4FE4FFB6E3BA}" type="pres">
      <dgm:prSet presAssocID="{05CCBBE2-6211-43D2-9E77-D8EB0F532A9C}" presName="Name0" presStyleCnt="0">
        <dgm:presLayoutVars>
          <dgm:chPref val="3"/>
          <dgm:dir val="rev"/>
          <dgm:animLvl val="lvl"/>
          <dgm:resizeHandles/>
        </dgm:presLayoutVars>
      </dgm:prSet>
      <dgm:spPr/>
    </dgm:pt>
    <dgm:pt modelId="{FB195C4B-D92C-43EF-8A75-9637D3B84A6A}" type="pres">
      <dgm:prSet presAssocID="{AB392C1A-9BF8-41E5-A07E-FF59960CA0AB}" presName="horFlow" presStyleCnt="0"/>
      <dgm:spPr/>
    </dgm:pt>
    <dgm:pt modelId="{33B7AA07-68A6-4C32-9666-64BE44CD17A9}" type="pres">
      <dgm:prSet presAssocID="{AB392C1A-9BF8-41E5-A07E-FF59960CA0AB}" presName="bigChev" presStyleLbl="node1" presStyleIdx="0" presStyleCnt="2"/>
      <dgm:spPr/>
    </dgm:pt>
    <dgm:pt modelId="{51C03CB8-E6D8-48A1-A646-8FC35D13F1EC}" type="pres">
      <dgm:prSet presAssocID="{652FCB88-26CE-44B4-AA65-BDC1FF7579AD}" presName="parTrans" presStyleCnt="0"/>
      <dgm:spPr/>
    </dgm:pt>
    <dgm:pt modelId="{96692E25-CF98-4F2E-9D01-938D8C79AEFF}" type="pres">
      <dgm:prSet presAssocID="{3C6E3AA9-BE22-43DD-A2E1-34B164A1A24B}" presName="node" presStyleLbl="alignAccFollowNode1" presStyleIdx="0" presStyleCnt="2">
        <dgm:presLayoutVars>
          <dgm:bulletEnabled val="1"/>
        </dgm:presLayoutVars>
      </dgm:prSet>
      <dgm:spPr/>
    </dgm:pt>
    <dgm:pt modelId="{9E7EC46D-D148-4682-AAFF-D701186AB683}" type="pres">
      <dgm:prSet presAssocID="{AB392C1A-9BF8-41E5-A07E-FF59960CA0AB}" presName="vSp" presStyleCnt="0"/>
      <dgm:spPr/>
    </dgm:pt>
    <dgm:pt modelId="{51DE306F-C944-4280-AA73-AFBEB134C307}" type="pres">
      <dgm:prSet presAssocID="{AFABA4A6-6880-4147-B2C7-5C6E5C2A8CDA}" presName="horFlow" presStyleCnt="0"/>
      <dgm:spPr/>
    </dgm:pt>
    <dgm:pt modelId="{B2A4DEE3-7C5D-48AF-9671-5D627E32BFAB}" type="pres">
      <dgm:prSet presAssocID="{AFABA4A6-6880-4147-B2C7-5C6E5C2A8CDA}" presName="bigChev" presStyleLbl="node1" presStyleIdx="1" presStyleCnt="2"/>
      <dgm:spPr/>
    </dgm:pt>
    <dgm:pt modelId="{587DBE30-4128-48B8-9749-A288113C8A79}" type="pres">
      <dgm:prSet presAssocID="{8F9C3BF5-CB40-4F20-A065-73CB8B61F9E5}" presName="parTrans" presStyleCnt="0"/>
      <dgm:spPr/>
    </dgm:pt>
    <dgm:pt modelId="{7073EB96-35CC-443F-B95F-445FBA286FEA}" type="pres">
      <dgm:prSet presAssocID="{FFD6F9E4-3386-4F8D-8B3D-C8465342CE2D}" presName="node" presStyleLbl="alignAccFollowNode1" presStyleIdx="1" presStyleCnt="2">
        <dgm:presLayoutVars>
          <dgm:bulletEnabled val="1"/>
        </dgm:presLayoutVars>
      </dgm:prSet>
      <dgm:spPr/>
    </dgm:pt>
  </dgm:ptLst>
  <dgm:cxnLst>
    <dgm:cxn modelId="{D3D88300-6842-4DAB-8A60-DFE7C6C108C0}" srcId="{AFABA4A6-6880-4147-B2C7-5C6E5C2A8CDA}" destId="{FFD6F9E4-3386-4F8D-8B3D-C8465342CE2D}" srcOrd="0" destOrd="0" parTransId="{8F9C3BF5-CB40-4F20-A065-73CB8B61F9E5}" sibTransId="{C345422F-1331-4D7F-B403-733ED6BF6E57}"/>
    <dgm:cxn modelId="{1FF61A01-F67C-4BF9-9A63-48ACDA04F774}" type="presOf" srcId="{3C6E3AA9-BE22-43DD-A2E1-34B164A1A24B}" destId="{96692E25-CF98-4F2E-9D01-938D8C79AEFF}" srcOrd="0" destOrd="0" presId="urn:microsoft.com/office/officeart/2005/8/layout/lProcess3"/>
    <dgm:cxn modelId="{BEB4830E-68F7-4631-A21D-AC04C0F86F2D}" srcId="{05CCBBE2-6211-43D2-9E77-D8EB0F532A9C}" destId="{AB392C1A-9BF8-41E5-A07E-FF59960CA0AB}" srcOrd="0" destOrd="0" parTransId="{C943E8EE-AFEE-457E-A325-A7B84E17B389}" sibTransId="{557A1AE5-ABD4-4B9F-80BD-255B7313DA94}"/>
    <dgm:cxn modelId="{EF54952F-874B-4814-982B-F3DF70800A0F}" type="presOf" srcId="{AFABA4A6-6880-4147-B2C7-5C6E5C2A8CDA}" destId="{B2A4DEE3-7C5D-48AF-9671-5D627E32BFAB}" srcOrd="0" destOrd="0" presId="urn:microsoft.com/office/officeart/2005/8/layout/lProcess3"/>
    <dgm:cxn modelId="{80FE4B48-000A-4B38-9048-A53FC718261E}" type="presOf" srcId="{05CCBBE2-6211-43D2-9E77-D8EB0F532A9C}" destId="{32BAC570-C74F-4017-8370-4FE4FFB6E3BA}" srcOrd="0" destOrd="0" presId="urn:microsoft.com/office/officeart/2005/8/layout/lProcess3"/>
    <dgm:cxn modelId="{896C03B4-8994-4EC4-B129-DCBB87F7B8C8}" srcId="{AB392C1A-9BF8-41E5-A07E-FF59960CA0AB}" destId="{3C6E3AA9-BE22-43DD-A2E1-34B164A1A24B}" srcOrd="0" destOrd="0" parTransId="{652FCB88-26CE-44B4-AA65-BDC1FF7579AD}" sibTransId="{3999C2E7-D882-495D-BC19-E2018D28212A}"/>
    <dgm:cxn modelId="{46B228DA-9DC3-4045-9705-A8C3CB7D129D}" type="presOf" srcId="{FFD6F9E4-3386-4F8D-8B3D-C8465342CE2D}" destId="{7073EB96-35CC-443F-B95F-445FBA286FEA}" srcOrd="0" destOrd="0" presId="urn:microsoft.com/office/officeart/2005/8/layout/lProcess3"/>
    <dgm:cxn modelId="{DC8A41DD-7C3A-4912-98D5-0041EC5D6154}" type="presOf" srcId="{AB392C1A-9BF8-41E5-A07E-FF59960CA0AB}" destId="{33B7AA07-68A6-4C32-9666-64BE44CD17A9}" srcOrd="0" destOrd="0" presId="urn:microsoft.com/office/officeart/2005/8/layout/lProcess3"/>
    <dgm:cxn modelId="{C7E6E8EC-6497-4FAE-98C8-E592EE9564A5}" srcId="{05CCBBE2-6211-43D2-9E77-D8EB0F532A9C}" destId="{AFABA4A6-6880-4147-B2C7-5C6E5C2A8CDA}" srcOrd="1" destOrd="0" parTransId="{DD4405F1-AF06-46F0-87AF-D3F4B7C5BB31}" sibTransId="{3E9F6F37-44AF-40F2-956F-77858BCDF0F2}"/>
    <dgm:cxn modelId="{80123B91-1141-4F4D-8FC2-019D5C1C8A49}" type="presParOf" srcId="{32BAC570-C74F-4017-8370-4FE4FFB6E3BA}" destId="{FB195C4B-D92C-43EF-8A75-9637D3B84A6A}" srcOrd="0" destOrd="0" presId="urn:microsoft.com/office/officeart/2005/8/layout/lProcess3"/>
    <dgm:cxn modelId="{F658E0F9-C623-433B-B99A-9DFC3DC6F5E7}" type="presParOf" srcId="{FB195C4B-D92C-43EF-8A75-9637D3B84A6A}" destId="{33B7AA07-68A6-4C32-9666-64BE44CD17A9}" srcOrd="0" destOrd="0" presId="urn:microsoft.com/office/officeart/2005/8/layout/lProcess3"/>
    <dgm:cxn modelId="{470CBCC1-F8ED-4CFF-AD8A-9FC91B2EC6A0}" type="presParOf" srcId="{FB195C4B-D92C-43EF-8A75-9637D3B84A6A}" destId="{51C03CB8-E6D8-48A1-A646-8FC35D13F1EC}" srcOrd="1" destOrd="0" presId="urn:microsoft.com/office/officeart/2005/8/layout/lProcess3"/>
    <dgm:cxn modelId="{D5D299B0-6808-4B7A-94BE-FA13B70FB3F3}" type="presParOf" srcId="{FB195C4B-D92C-43EF-8A75-9637D3B84A6A}" destId="{96692E25-CF98-4F2E-9D01-938D8C79AEFF}" srcOrd="2" destOrd="0" presId="urn:microsoft.com/office/officeart/2005/8/layout/lProcess3"/>
    <dgm:cxn modelId="{91DFED41-C9FC-406D-98B4-33204B89CF18}" type="presParOf" srcId="{32BAC570-C74F-4017-8370-4FE4FFB6E3BA}" destId="{9E7EC46D-D148-4682-AAFF-D701186AB683}" srcOrd="1" destOrd="0" presId="urn:microsoft.com/office/officeart/2005/8/layout/lProcess3"/>
    <dgm:cxn modelId="{B8C175A7-F815-45A0-9B8F-2CC66BFC013E}" type="presParOf" srcId="{32BAC570-C74F-4017-8370-4FE4FFB6E3BA}" destId="{51DE306F-C944-4280-AA73-AFBEB134C307}" srcOrd="2" destOrd="0" presId="urn:microsoft.com/office/officeart/2005/8/layout/lProcess3"/>
    <dgm:cxn modelId="{F9F05DBA-6F57-4C36-8C45-E06990C90800}" type="presParOf" srcId="{51DE306F-C944-4280-AA73-AFBEB134C307}" destId="{B2A4DEE3-7C5D-48AF-9671-5D627E32BFAB}" srcOrd="0" destOrd="0" presId="urn:microsoft.com/office/officeart/2005/8/layout/lProcess3"/>
    <dgm:cxn modelId="{2DF7D218-ECBE-44D4-A51A-83709766B5A1}" type="presParOf" srcId="{51DE306F-C944-4280-AA73-AFBEB134C307}" destId="{587DBE30-4128-48B8-9749-A288113C8A79}" srcOrd="1" destOrd="0" presId="urn:microsoft.com/office/officeart/2005/8/layout/lProcess3"/>
    <dgm:cxn modelId="{8AFF0B24-7A4B-4199-9754-65589D1C8351}" type="presParOf" srcId="{51DE306F-C944-4280-AA73-AFBEB134C307}" destId="{7073EB96-35CC-443F-B95F-445FBA286FEA}"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869614-DB50-41D2-8144-7A939E4382C3}"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pPr rtl="1"/>
          <a:endParaRPr lang="he-IL"/>
        </a:p>
      </dgm:t>
    </dgm:pt>
    <dgm:pt modelId="{8DF75D80-3468-4435-A7CB-0C0EF8D16B25}">
      <dgm:prSet phldrT="[Text]"/>
      <dgm:spPr/>
      <dgm:t>
        <a:bodyPr/>
        <a:lstStyle/>
        <a:p>
          <a:pPr rtl="1"/>
          <a:r>
            <a:rPr lang="en-US" dirty="0"/>
            <a:t>Sender</a:t>
          </a:r>
          <a:endParaRPr lang="he-IL" dirty="0"/>
        </a:p>
      </dgm:t>
    </dgm:pt>
    <dgm:pt modelId="{21A1836B-D581-42EF-AE2B-C182E2285271}" type="parTrans" cxnId="{8E54999F-379D-4A65-88CC-68D5B51DF90A}">
      <dgm:prSet/>
      <dgm:spPr/>
      <dgm:t>
        <a:bodyPr/>
        <a:lstStyle/>
        <a:p>
          <a:pPr rtl="1"/>
          <a:endParaRPr lang="he-IL"/>
        </a:p>
      </dgm:t>
    </dgm:pt>
    <dgm:pt modelId="{A9A365CE-950D-4711-A117-DE38476CE9EB}" type="sibTrans" cxnId="{8E54999F-379D-4A65-88CC-68D5B51DF90A}">
      <dgm:prSet/>
      <dgm:spPr/>
      <dgm:t>
        <a:bodyPr/>
        <a:lstStyle/>
        <a:p>
          <a:pPr rtl="1"/>
          <a:endParaRPr lang="he-IL"/>
        </a:p>
      </dgm:t>
    </dgm:pt>
    <dgm:pt modelId="{5EEE816A-1A6C-4AF3-93F8-343E0AA7D0D0}">
      <dgm:prSet phldrT="[Text]"/>
      <dgm:spPr/>
      <dgm:t>
        <a:bodyPr/>
        <a:lstStyle/>
        <a:p>
          <a:pPr rtl="1"/>
          <a:r>
            <a:rPr lang="en-US" dirty="0"/>
            <a:t>Messenger</a:t>
          </a:r>
          <a:endParaRPr lang="he-IL" dirty="0"/>
        </a:p>
      </dgm:t>
    </dgm:pt>
    <dgm:pt modelId="{BE393469-8F38-4BD5-BBDB-BF375658CAD9}" type="parTrans" cxnId="{26AF423E-D8A2-460C-873D-0BBCEBDCC350}">
      <dgm:prSet/>
      <dgm:spPr/>
      <dgm:t>
        <a:bodyPr/>
        <a:lstStyle/>
        <a:p>
          <a:pPr rtl="1"/>
          <a:endParaRPr lang="he-IL"/>
        </a:p>
      </dgm:t>
    </dgm:pt>
    <dgm:pt modelId="{3BD7D8DE-39FE-4B61-8F1B-5FE945451769}" type="sibTrans" cxnId="{26AF423E-D8A2-460C-873D-0BBCEBDCC350}">
      <dgm:prSet/>
      <dgm:spPr/>
      <dgm:t>
        <a:bodyPr/>
        <a:lstStyle/>
        <a:p>
          <a:pPr rtl="1"/>
          <a:endParaRPr lang="he-IL"/>
        </a:p>
      </dgm:t>
    </dgm:pt>
    <dgm:pt modelId="{50095DEB-96BA-4798-8D55-590E8A0A95CD}">
      <dgm:prSet phldrT="[Text]"/>
      <dgm:spPr/>
      <dgm:t>
        <a:bodyPr/>
        <a:lstStyle/>
        <a:p>
          <a:pPr rtl="1"/>
          <a:r>
            <a:rPr lang="en-US" dirty="0"/>
            <a:t>Mission/Task</a:t>
          </a:r>
          <a:endParaRPr lang="he-IL" dirty="0"/>
        </a:p>
      </dgm:t>
    </dgm:pt>
    <dgm:pt modelId="{FF6C9797-3BC8-4805-B3A9-2D02D3989FD4}" type="parTrans" cxnId="{C12E4E87-1E8F-4505-A4E0-1A6C25289711}">
      <dgm:prSet/>
      <dgm:spPr/>
      <dgm:t>
        <a:bodyPr/>
        <a:lstStyle/>
        <a:p>
          <a:pPr rtl="1"/>
          <a:endParaRPr lang="he-IL"/>
        </a:p>
      </dgm:t>
    </dgm:pt>
    <dgm:pt modelId="{191525CE-61FA-48F2-A95C-CBF8845B27D5}" type="sibTrans" cxnId="{C12E4E87-1E8F-4505-A4E0-1A6C25289711}">
      <dgm:prSet/>
      <dgm:spPr/>
      <dgm:t>
        <a:bodyPr/>
        <a:lstStyle/>
        <a:p>
          <a:pPr rtl="1"/>
          <a:endParaRPr lang="he-IL"/>
        </a:p>
      </dgm:t>
    </dgm:pt>
    <dgm:pt modelId="{68724656-2916-458B-9FCB-F3084589D883}">
      <dgm:prSet phldrT="[Text]"/>
      <dgm:spPr/>
      <dgm:t>
        <a:bodyPr/>
        <a:lstStyle/>
        <a:p>
          <a:pPr rtl="1"/>
          <a:r>
            <a:rPr lang="he-IL" dirty="0"/>
            <a:t>שליחות</a:t>
          </a:r>
        </a:p>
      </dgm:t>
    </dgm:pt>
    <dgm:pt modelId="{CADC56FE-7340-4340-B26F-6295B96ABAA3}" type="parTrans" cxnId="{896F7C3F-9972-4159-A5DB-D54A6EB42767}">
      <dgm:prSet/>
      <dgm:spPr/>
      <dgm:t>
        <a:bodyPr/>
        <a:lstStyle/>
        <a:p>
          <a:pPr rtl="1"/>
          <a:endParaRPr lang="he-IL"/>
        </a:p>
      </dgm:t>
    </dgm:pt>
    <dgm:pt modelId="{D156ADC8-5BE7-4102-A940-A80390097FB2}" type="sibTrans" cxnId="{896F7C3F-9972-4159-A5DB-D54A6EB42767}">
      <dgm:prSet/>
      <dgm:spPr/>
      <dgm:t>
        <a:bodyPr/>
        <a:lstStyle/>
        <a:p>
          <a:pPr rtl="1"/>
          <a:endParaRPr lang="he-IL"/>
        </a:p>
      </dgm:t>
    </dgm:pt>
    <dgm:pt modelId="{51466AFB-ABC1-4CA8-902E-AB6E8EBB1A5F}" type="pres">
      <dgm:prSet presAssocID="{4A869614-DB50-41D2-8144-7A939E4382C3}" presName="Name0" presStyleCnt="0">
        <dgm:presLayoutVars>
          <dgm:chMax val="4"/>
          <dgm:resizeHandles val="exact"/>
        </dgm:presLayoutVars>
      </dgm:prSet>
      <dgm:spPr/>
    </dgm:pt>
    <dgm:pt modelId="{E5EE498E-350C-4CA1-88FB-CC5798D5B125}" type="pres">
      <dgm:prSet presAssocID="{4A869614-DB50-41D2-8144-7A939E4382C3}" presName="ellipse" presStyleLbl="trBgShp" presStyleIdx="0" presStyleCnt="1"/>
      <dgm:spPr/>
    </dgm:pt>
    <dgm:pt modelId="{8008CCC4-27B1-4355-94D9-3A4162582F44}" type="pres">
      <dgm:prSet presAssocID="{4A869614-DB50-41D2-8144-7A939E4382C3}" presName="arrow1" presStyleLbl="fgShp" presStyleIdx="0" presStyleCnt="1"/>
      <dgm:spPr/>
    </dgm:pt>
    <dgm:pt modelId="{9FB08F6D-A253-476A-8599-417FC30A979B}" type="pres">
      <dgm:prSet presAssocID="{4A869614-DB50-41D2-8144-7A939E4382C3}" presName="rectangle" presStyleLbl="revTx" presStyleIdx="0" presStyleCnt="1">
        <dgm:presLayoutVars>
          <dgm:bulletEnabled val="1"/>
        </dgm:presLayoutVars>
      </dgm:prSet>
      <dgm:spPr/>
    </dgm:pt>
    <dgm:pt modelId="{57176847-43A1-4A2E-A097-A26A2777F556}" type="pres">
      <dgm:prSet presAssocID="{5EEE816A-1A6C-4AF3-93F8-343E0AA7D0D0}" presName="item1" presStyleLbl="node1" presStyleIdx="0" presStyleCnt="3">
        <dgm:presLayoutVars>
          <dgm:bulletEnabled val="1"/>
        </dgm:presLayoutVars>
      </dgm:prSet>
      <dgm:spPr/>
    </dgm:pt>
    <dgm:pt modelId="{47A7ED80-0021-46DD-B5D1-65D056ADDD6D}" type="pres">
      <dgm:prSet presAssocID="{50095DEB-96BA-4798-8D55-590E8A0A95CD}" presName="item2" presStyleLbl="node1" presStyleIdx="1" presStyleCnt="3">
        <dgm:presLayoutVars>
          <dgm:bulletEnabled val="1"/>
        </dgm:presLayoutVars>
      </dgm:prSet>
      <dgm:spPr/>
    </dgm:pt>
    <dgm:pt modelId="{DA305774-AF43-45EA-A636-4D8555FC3207}" type="pres">
      <dgm:prSet presAssocID="{68724656-2916-458B-9FCB-F3084589D883}" presName="item3" presStyleLbl="node1" presStyleIdx="2" presStyleCnt="3">
        <dgm:presLayoutVars>
          <dgm:bulletEnabled val="1"/>
        </dgm:presLayoutVars>
      </dgm:prSet>
      <dgm:spPr/>
    </dgm:pt>
    <dgm:pt modelId="{A2D574A9-6937-4354-9DE2-67A2974DDD32}" type="pres">
      <dgm:prSet presAssocID="{4A869614-DB50-41D2-8144-7A939E4382C3}" presName="funnel" presStyleLbl="trAlignAcc1" presStyleIdx="0" presStyleCnt="1"/>
      <dgm:spPr/>
    </dgm:pt>
  </dgm:ptLst>
  <dgm:cxnLst>
    <dgm:cxn modelId="{0F23AE1C-0A3B-4489-A8C5-7CE541D56E65}" type="presOf" srcId="{5EEE816A-1A6C-4AF3-93F8-343E0AA7D0D0}" destId="{47A7ED80-0021-46DD-B5D1-65D056ADDD6D}" srcOrd="0" destOrd="0" presId="urn:microsoft.com/office/officeart/2005/8/layout/funnel1"/>
    <dgm:cxn modelId="{4D867630-00CF-426F-8E43-756A2B7260AD}" type="presOf" srcId="{8DF75D80-3468-4435-A7CB-0C0EF8D16B25}" destId="{DA305774-AF43-45EA-A636-4D8555FC3207}" srcOrd="0" destOrd="0" presId="urn:microsoft.com/office/officeart/2005/8/layout/funnel1"/>
    <dgm:cxn modelId="{26AF423E-D8A2-460C-873D-0BBCEBDCC350}" srcId="{4A869614-DB50-41D2-8144-7A939E4382C3}" destId="{5EEE816A-1A6C-4AF3-93F8-343E0AA7D0D0}" srcOrd="1" destOrd="0" parTransId="{BE393469-8F38-4BD5-BBDB-BF375658CAD9}" sibTransId="{3BD7D8DE-39FE-4B61-8F1B-5FE945451769}"/>
    <dgm:cxn modelId="{896F7C3F-9972-4159-A5DB-D54A6EB42767}" srcId="{4A869614-DB50-41D2-8144-7A939E4382C3}" destId="{68724656-2916-458B-9FCB-F3084589D883}" srcOrd="3" destOrd="0" parTransId="{CADC56FE-7340-4340-B26F-6295B96ABAA3}" sibTransId="{D156ADC8-5BE7-4102-A940-A80390097FB2}"/>
    <dgm:cxn modelId="{48306E63-CFBA-490B-B230-12C839372993}" type="presOf" srcId="{50095DEB-96BA-4798-8D55-590E8A0A95CD}" destId="{57176847-43A1-4A2E-A097-A26A2777F556}" srcOrd="0" destOrd="0" presId="urn:microsoft.com/office/officeart/2005/8/layout/funnel1"/>
    <dgm:cxn modelId="{C12E4E87-1E8F-4505-A4E0-1A6C25289711}" srcId="{4A869614-DB50-41D2-8144-7A939E4382C3}" destId="{50095DEB-96BA-4798-8D55-590E8A0A95CD}" srcOrd="2" destOrd="0" parTransId="{FF6C9797-3BC8-4805-B3A9-2D02D3989FD4}" sibTransId="{191525CE-61FA-48F2-A95C-CBF8845B27D5}"/>
    <dgm:cxn modelId="{8E54999F-379D-4A65-88CC-68D5B51DF90A}" srcId="{4A869614-DB50-41D2-8144-7A939E4382C3}" destId="{8DF75D80-3468-4435-A7CB-0C0EF8D16B25}" srcOrd="0" destOrd="0" parTransId="{21A1836B-D581-42EF-AE2B-C182E2285271}" sibTransId="{A9A365CE-950D-4711-A117-DE38476CE9EB}"/>
    <dgm:cxn modelId="{77FCDED2-A210-4E20-83FE-74DD7FE4AB1A}" type="presOf" srcId="{68724656-2916-458B-9FCB-F3084589D883}" destId="{9FB08F6D-A253-476A-8599-417FC30A979B}" srcOrd="0" destOrd="0" presId="urn:microsoft.com/office/officeart/2005/8/layout/funnel1"/>
    <dgm:cxn modelId="{69D4B9D8-FD24-48F1-8A85-2EF6AEE51A30}" type="presOf" srcId="{4A869614-DB50-41D2-8144-7A939E4382C3}" destId="{51466AFB-ABC1-4CA8-902E-AB6E8EBB1A5F}" srcOrd="0" destOrd="0" presId="urn:microsoft.com/office/officeart/2005/8/layout/funnel1"/>
    <dgm:cxn modelId="{FD986AE2-B83B-485B-91D5-BEA9854410D7}" type="presParOf" srcId="{51466AFB-ABC1-4CA8-902E-AB6E8EBB1A5F}" destId="{E5EE498E-350C-4CA1-88FB-CC5798D5B125}" srcOrd="0" destOrd="0" presId="urn:microsoft.com/office/officeart/2005/8/layout/funnel1"/>
    <dgm:cxn modelId="{E2F2C950-5AC8-4542-8E5A-D9177E80B312}" type="presParOf" srcId="{51466AFB-ABC1-4CA8-902E-AB6E8EBB1A5F}" destId="{8008CCC4-27B1-4355-94D9-3A4162582F44}" srcOrd="1" destOrd="0" presId="urn:microsoft.com/office/officeart/2005/8/layout/funnel1"/>
    <dgm:cxn modelId="{04417B69-0220-4F8D-BB79-A71D1ADA23FE}" type="presParOf" srcId="{51466AFB-ABC1-4CA8-902E-AB6E8EBB1A5F}" destId="{9FB08F6D-A253-476A-8599-417FC30A979B}" srcOrd="2" destOrd="0" presId="urn:microsoft.com/office/officeart/2005/8/layout/funnel1"/>
    <dgm:cxn modelId="{4C1BD1C6-152B-412D-AFAB-00B5CF659D42}" type="presParOf" srcId="{51466AFB-ABC1-4CA8-902E-AB6E8EBB1A5F}" destId="{57176847-43A1-4A2E-A097-A26A2777F556}" srcOrd="3" destOrd="0" presId="urn:microsoft.com/office/officeart/2005/8/layout/funnel1"/>
    <dgm:cxn modelId="{AFB54436-A187-42B2-B556-7A887799CE43}" type="presParOf" srcId="{51466AFB-ABC1-4CA8-902E-AB6E8EBB1A5F}" destId="{47A7ED80-0021-46DD-B5D1-65D056ADDD6D}" srcOrd="4" destOrd="0" presId="urn:microsoft.com/office/officeart/2005/8/layout/funnel1"/>
    <dgm:cxn modelId="{792F210B-DA9C-4C37-8DDF-FEF3B1A948AC}" type="presParOf" srcId="{51466AFB-ABC1-4CA8-902E-AB6E8EBB1A5F}" destId="{DA305774-AF43-45EA-A636-4D8555FC3207}" srcOrd="5" destOrd="0" presId="urn:microsoft.com/office/officeart/2005/8/layout/funnel1"/>
    <dgm:cxn modelId="{C2FFBD48-C4C7-4956-9966-E2809A03C8E2}" type="presParOf" srcId="{51466AFB-ABC1-4CA8-902E-AB6E8EBB1A5F}" destId="{A2D574A9-6937-4354-9DE2-67A2974DDD32}"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4A86B09-E4B9-453A-A60E-FE318B70572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FB9252A2-1846-4F72-81BD-C492A6A618F0}">
      <dgm:prSet phldrT="[Text]"/>
      <dgm:spPr/>
      <dgm:t>
        <a:bodyPr/>
        <a:lstStyle/>
        <a:p>
          <a:pPr rtl="1"/>
          <a:r>
            <a:rPr lang="he-IL" dirty="0"/>
            <a:t>שליחות</a:t>
          </a:r>
        </a:p>
      </dgm:t>
    </dgm:pt>
    <dgm:pt modelId="{598BABA7-DE03-457E-87BC-7ABA1DDDFDF2}" type="parTrans" cxnId="{A2FA68E5-E6FA-47AB-BB65-7BFF0F2F9B59}">
      <dgm:prSet/>
      <dgm:spPr/>
      <dgm:t>
        <a:bodyPr/>
        <a:lstStyle/>
        <a:p>
          <a:pPr rtl="1"/>
          <a:endParaRPr lang="he-IL"/>
        </a:p>
      </dgm:t>
    </dgm:pt>
    <dgm:pt modelId="{4812301E-B47B-4ADE-92D0-57BE27E7DE8D}" type="sibTrans" cxnId="{A2FA68E5-E6FA-47AB-BB65-7BFF0F2F9B59}">
      <dgm:prSet/>
      <dgm:spPr/>
      <dgm:t>
        <a:bodyPr/>
        <a:lstStyle/>
        <a:p>
          <a:pPr rtl="1"/>
          <a:endParaRPr lang="he-IL"/>
        </a:p>
      </dgm:t>
    </dgm:pt>
    <dgm:pt modelId="{B7453314-3A9D-4E14-824C-887B22B2DC19}">
      <dgm:prSet phldrT="[Text]"/>
      <dgm:spPr/>
      <dgm:t>
        <a:bodyPr/>
        <a:lstStyle/>
        <a:p>
          <a:pPr rtl="1"/>
          <a:r>
            <a:rPr lang="he-IL" dirty="0"/>
            <a:t>יחס בין השליח והשליחות (המעשה\דין)</a:t>
          </a:r>
        </a:p>
      </dgm:t>
    </dgm:pt>
    <dgm:pt modelId="{1626EBE0-BD55-44BD-9AF0-5CD994A7E0B2}" type="parTrans" cxnId="{B2CC9109-A6EC-43A3-A242-F1138296B24D}">
      <dgm:prSet/>
      <dgm:spPr/>
      <dgm:t>
        <a:bodyPr/>
        <a:lstStyle/>
        <a:p>
          <a:pPr rtl="1"/>
          <a:endParaRPr lang="he-IL"/>
        </a:p>
      </dgm:t>
    </dgm:pt>
    <dgm:pt modelId="{9083BD35-8DA2-4717-897E-0BFA637E3526}" type="sibTrans" cxnId="{B2CC9109-A6EC-43A3-A242-F1138296B24D}">
      <dgm:prSet/>
      <dgm:spPr/>
      <dgm:t>
        <a:bodyPr/>
        <a:lstStyle/>
        <a:p>
          <a:pPr rtl="1"/>
          <a:endParaRPr lang="he-IL"/>
        </a:p>
      </dgm:t>
    </dgm:pt>
    <dgm:pt modelId="{F801CCA3-B21F-4E92-A8D7-CF336A2E321B}">
      <dgm:prSet phldrT="[Text]"/>
      <dgm:spPr/>
      <dgm:t>
        <a:bodyPr/>
        <a:lstStyle/>
        <a:p>
          <a:pPr rtl="1"/>
          <a:r>
            <a:rPr lang="he-IL" dirty="0"/>
            <a:t>יחס בין השליח למשלח</a:t>
          </a:r>
        </a:p>
      </dgm:t>
    </dgm:pt>
    <dgm:pt modelId="{095BF51E-3035-4A0F-B884-F448EAF43929}" type="parTrans" cxnId="{F036A343-D8FC-4511-8C42-0FC455CCA04C}">
      <dgm:prSet/>
      <dgm:spPr/>
      <dgm:t>
        <a:bodyPr/>
        <a:lstStyle/>
        <a:p>
          <a:pPr rtl="1"/>
          <a:endParaRPr lang="he-IL"/>
        </a:p>
      </dgm:t>
    </dgm:pt>
    <dgm:pt modelId="{CCBA0C95-1B09-4044-9192-03E98DCACA51}" type="sibTrans" cxnId="{F036A343-D8FC-4511-8C42-0FC455CCA04C}">
      <dgm:prSet/>
      <dgm:spPr/>
      <dgm:t>
        <a:bodyPr/>
        <a:lstStyle/>
        <a:p>
          <a:pPr rtl="1"/>
          <a:endParaRPr lang="he-IL"/>
        </a:p>
      </dgm:t>
    </dgm:pt>
    <dgm:pt modelId="{13586F10-EEA8-4920-8880-D86106746238}">
      <dgm:prSet phldrT="[Text]"/>
      <dgm:spPr/>
      <dgm:t>
        <a:bodyPr/>
        <a:lstStyle/>
        <a:p>
          <a:pPr rtl="1"/>
          <a:r>
            <a:rPr lang="en-US" dirty="0"/>
            <a:t>Strong affinity between them</a:t>
          </a:r>
          <a:endParaRPr lang="he-IL" dirty="0"/>
        </a:p>
      </dgm:t>
    </dgm:pt>
    <dgm:pt modelId="{8A4FF03B-9A31-41B9-87C5-57B75056C3FA}" type="parTrans" cxnId="{7BA553E3-9309-4BE7-9B5F-1E43C87A8060}">
      <dgm:prSet/>
      <dgm:spPr/>
      <dgm:t>
        <a:bodyPr/>
        <a:lstStyle/>
        <a:p>
          <a:pPr rtl="1"/>
          <a:endParaRPr lang="he-IL"/>
        </a:p>
      </dgm:t>
    </dgm:pt>
    <dgm:pt modelId="{36EC30ED-A891-4AA9-8B12-81238F3AF140}" type="sibTrans" cxnId="{7BA553E3-9309-4BE7-9B5F-1E43C87A8060}">
      <dgm:prSet/>
      <dgm:spPr/>
      <dgm:t>
        <a:bodyPr/>
        <a:lstStyle/>
        <a:p>
          <a:pPr rtl="1"/>
          <a:endParaRPr lang="he-IL"/>
        </a:p>
      </dgm:t>
    </dgm:pt>
    <dgm:pt modelId="{B61C2EF5-EB28-468E-AA24-1FA0AAD2EC02}">
      <dgm:prSet phldrT="[Text]"/>
      <dgm:spPr/>
      <dgm:t>
        <a:bodyPr/>
        <a:lstStyle/>
        <a:p>
          <a:pPr rtl="1"/>
          <a:r>
            <a:rPr lang="en-US" dirty="0"/>
            <a:t>Weak affinity</a:t>
          </a:r>
        </a:p>
      </dgm:t>
    </dgm:pt>
    <dgm:pt modelId="{78864D76-D9CB-474B-9DF7-429CC9DAF80B}" type="parTrans" cxnId="{B02DBC91-DA46-4D69-A423-200735C4409B}">
      <dgm:prSet/>
      <dgm:spPr/>
      <dgm:t>
        <a:bodyPr/>
        <a:lstStyle/>
        <a:p>
          <a:pPr rtl="1"/>
          <a:endParaRPr lang="he-IL"/>
        </a:p>
      </dgm:t>
    </dgm:pt>
    <dgm:pt modelId="{3349E85B-9E7B-4B70-8402-C050D5A71302}" type="sibTrans" cxnId="{B02DBC91-DA46-4D69-A423-200735C4409B}">
      <dgm:prSet/>
      <dgm:spPr/>
      <dgm:t>
        <a:bodyPr/>
        <a:lstStyle/>
        <a:p>
          <a:pPr rtl="1"/>
          <a:endParaRPr lang="he-IL"/>
        </a:p>
      </dgm:t>
    </dgm:pt>
    <dgm:pt modelId="{CFD9A98C-816E-42BD-A5EC-6F7C685FD739}">
      <dgm:prSet phldrT="[Text]"/>
      <dgm:spPr/>
      <dgm:t>
        <a:bodyPr/>
        <a:lstStyle/>
        <a:p>
          <a:pPr rtl="1"/>
          <a:r>
            <a:rPr lang="en-US" dirty="0"/>
            <a:t>He’s an outsider, acting on behalf of someone else.</a:t>
          </a:r>
          <a:endParaRPr lang="he-IL" dirty="0"/>
        </a:p>
      </dgm:t>
    </dgm:pt>
    <dgm:pt modelId="{26CD3B22-2B22-4C19-9F9A-9BD220B08EC4}" type="parTrans" cxnId="{26D203C0-79A6-4963-9997-52779DC71444}">
      <dgm:prSet/>
      <dgm:spPr/>
      <dgm:t>
        <a:bodyPr/>
        <a:lstStyle/>
        <a:p>
          <a:pPr rtl="1"/>
          <a:endParaRPr lang="he-IL"/>
        </a:p>
      </dgm:t>
    </dgm:pt>
    <dgm:pt modelId="{C59F673B-F12D-47AC-B588-121840F13129}" type="sibTrans" cxnId="{26D203C0-79A6-4963-9997-52779DC71444}">
      <dgm:prSet/>
      <dgm:spPr/>
      <dgm:t>
        <a:bodyPr/>
        <a:lstStyle/>
        <a:p>
          <a:pPr rtl="1"/>
          <a:endParaRPr lang="he-IL"/>
        </a:p>
      </dgm:t>
    </dgm:pt>
    <dgm:pt modelId="{04939419-CD42-4328-B672-6D7741679B6B}">
      <dgm:prSet phldrT="[Text]"/>
      <dgm:spPr/>
      <dgm:t>
        <a:bodyPr/>
        <a:lstStyle/>
        <a:p>
          <a:pPr rtl="1"/>
          <a:r>
            <a:rPr lang="en-US" dirty="0"/>
            <a:t>He’s become an insider and an involved party</a:t>
          </a:r>
          <a:endParaRPr lang="he-IL" dirty="0"/>
        </a:p>
      </dgm:t>
    </dgm:pt>
    <dgm:pt modelId="{18C91A6B-950E-4543-816D-8F72DC594BFD}" type="parTrans" cxnId="{BC8D0E62-DBDF-448E-8B20-DD5236E8A662}">
      <dgm:prSet/>
      <dgm:spPr/>
      <dgm:t>
        <a:bodyPr/>
        <a:lstStyle/>
        <a:p>
          <a:pPr rtl="1"/>
          <a:endParaRPr lang="he-IL"/>
        </a:p>
      </dgm:t>
    </dgm:pt>
    <dgm:pt modelId="{1CF436FB-1A1E-43A4-92AC-66E06315407E}" type="sibTrans" cxnId="{BC8D0E62-DBDF-448E-8B20-DD5236E8A662}">
      <dgm:prSet/>
      <dgm:spPr/>
      <dgm:t>
        <a:bodyPr/>
        <a:lstStyle/>
        <a:p>
          <a:pPr rtl="1"/>
          <a:endParaRPr lang="he-IL"/>
        </a:p>
      </dgm:t>
    </dgm:pt>
    <dgm:pt modelId="{3A82A7B0-F3B9-44CD-BC40-2FCE1E426399}" type="pres">
      <dgm:prSet presAssocID="{E4A86B09-E4B9-453A-A60E-FE318B705724}" presName="hierChild1" presStyleCnt="0">
        <dgm:presLayoutVars>
          <dgm:chPref val="1"/>
          <dgm:dir val="rev"/>
          <dgm:animOne val="branch"/>
          <dgm:animLvl val="lvl"/>
          <dgm:resizeHandles/>
        </dgm:presLayoutVars>
      </dgm:prSet>
      <dgm:spPr/>
    </dgm:pt>
    <dgm:pt modelId="{FBEAE905-1B33-4240-A48E-C3A0EF7924FC}" type="pres">
      <dgm:prSet presAssocID="{FB9252A2-1846-4F72-81BD-C492A6A618F0}" presName="hierRoot1" presStyleCnt="0"/>
      <dgm:spPr/>
    </dgm:pt>
    <dgm:pt modelId="{BC0010A6-7E86-4CF4-8B7D-A9C717B0556B}" type="pres">
      <dgm:prSet presAssocID="{FB9252A2-1846-4F72-81BD-C492A6A618F0}" presName="composite" presStyleCnt="0"/>
      <dgm:spPr/>
    </dgm:pt>
    <dgm:pt modelId="{99D26429-CB95-498E-8B0B-697EF4DEAC9D}" type="pres">
      <dgm:prSet presAssocID="{FB9252A2-1846-4F72-81BD-C492A6A618F0}" presName="background" presStyleLbl="node0" presStyleIdx="0" presStyleCnt="1"/>
      <dgm:spPr/>
    </dgm:pt>
    <dgm:pt modelId="{76ECF476-180E-41D1-8610-BE6BF406B0AF}" type="pres">
      <dgm:prSet presAssocID="{FB9252A2-1846-4F72-81BD-C492A6A618F0}" presName="text" presStyleLbl="fgAcc0" presStyleIdx="0" presStyleCnt="1">
        <dgm:presLayoutVars>
          <dgm:chPref val="3"/>
        </dgm:presLayoutVars>
      </dgm:prSet>
      <dgm:spPr/>
    </dgm:pt>
    <dgm:pt modelId="{46F942C8-1284-46DE-BB33-B2353C5C208C}" type="pres">
      <dgm:prSet presAssocID="{FB9252A2-1846-4F72-81BD-C492A6A618F0}" presName="hierChild2" presStyleCnt="0"/>
      <dgm:spPr/>
    </dgm:pt>
    <dgm:pt modelId="{FA1EFD07-4721-4721-A901-9522C844A18A}" type="pres">
      <dgm:prSet presAssocID="{1626EBE0-BD55-44BD-9AF0-5CD994A7E0B2}" presName="Name10" presStyleLbl="parChTrans1D2" presStyleIdx="0" presStyleCnt="2"/>
      <dgm:spPr/>
    </dgm:pt>
    <dgm:pt modelId="{53EFA1D4-9EA0-4767-B6FC-6649AF9B4B35}" type="pres">
      <dgm:prSet presAssocID="{B7453314-3A9D-4E14-824C-887B22B2DC19}" presName="hierRoot2" presStyleCnt="0"/>
      <dgm:spPr/>
    </dgm:pt>
    <dgm:pt modelId="{63899AB8-0C5C-47F8-A450-F960A2746E84}" type="pres">
      <dgm:prSet presAssocID="{B7453314-3A9D-4E14-824C-887B22B2DC19}" presName="composite2" presStyleCnt="0"/>
      <dgm:spPr/>
    </dgm:pt>
    <dgm:pt modelId="{B98FF569-866B-42E0-87C4-A31712DBE825}" type="pres">
      <dgm:prSet presAssocID="{B7453314-3A9D-4E14-824C-887B22B2DC19}" presName="background2" presStyleLbl="node2" presStyleIdx="0" presStyleCnt="2"/>
      <dgm:spPr/>
    </dgm:pt>
    <dgm:pt modelId="{5A1257E7-BDAC-40D6-952D-E7CADC10DDEB}" type="pres">
      <dgm:prSet presAssocID="{B7453314-3A9D-4E14-824C-887B22B2DC19}" presName="text2" presStyleLbl="fgAcc2" presStyleIdx="0" presStyleCnt="2">
        <dgm:presLayoutVars>
          <dgm:chPref val="3"/>
        </dgm:presLayoutVars>
      </dgm:prSet>
      <dgm:spPr/>
    </dgm:pt>
    <dgm:pt modelId="{A1681AD6-8AD7-4FB8-AF22-B5684AB3C851}" type="pres">
      <dgm:prSet presAssocID="{B7453314-3A9D-4E14-824C-887B22B2DC19}" presName="hierChild3" presStyleCnt="0"/>
      <dgm:spPr/>
    </dgm:pt>
    <dgm:pt modelId="{50C0789E-3B8B-4BE3-A80D-5F3210CB6A7D}" type="pres">
      <dgm:prSet presAssocID="{26CD3B22-2B22-4C19-9F9A-9BD220B08EC4}" presName="Name17" presStyleLbl="parChTrans1D3" presStyleIdx="0" presStyleCnt="4"/>
      <dgm:spPr/>
    </dgm:pt>
    <dgm:pt modelId="{8CB1FBAB-450A-4796-84FE-E352E9A59D4B}" type="pres">
      <dgm:prSet presAssocID="{CFD9A98C-816E-42BD-A5EC-6F7C685FD739}" presName="hierRoot3" presStyleCnt="0"/>
      <dgm:spPr/>
    </dgm:pt>
    <dgm:pt modelId="{5A8697E5-2134-415B-85F0-3B2BEBC9B033}" type="pres">
      <dgm:prSet presAssocID="{CFD9A98C-816E-42BD-A5EC-6F7C685FD739}" presName="composite3" presStyleCnt="0"/>
      <dgm:spPr/>
    </dgm:pt>
    <dgm:pt modelId="{229B465F-D1D9-43F6-B6B3-E44E06A252A5}" type="pres">
      <dgm:prSet presAssocID="{CFD9A98C-816E-42BD-A5EC-6F7C685FD739}" presName="background3" presStyleLbl="node3" presStyleIdx="0" presStyleCnt="4"/>
      <dgm:spPr/>
    </dgm:pt>
    <dgm:pt modelId="{D9E5F4D6-8263-4191-B50F-04C446CE1ECB}" type="pres">
      <dgm:prSet presAssocID="{CFD9A98C-816E-42BD-A5EC-6F7C685FD739}" presName="text3" presStyleLbl="fgAcc3" presStyleIdx="0" presStyleCnt="4">
        <dgm:presLayoutVars>
          <dgm:chPref val="3"/>
        </dgm:presLayoutVars>
      </dgm:prSet>
      <dgm:spPr/>
    </dgm:pt>
    <dgm:pt modelId="{C1BEA8CF-7C81-4427-95C9-B8E534AF7348}" type="pres">
      <dgm:prSet presAssocID="{CFD9A98C-816E-42BD-A5EC-6F7C685FD739}" presName="hierChild4" presStyleCnt="0"/>
      <dgm:spPr/>
    </dgm:pt>
    <dgm:pt modelId="{45001B80-3F20-45F1-A50B-FBF30B8D4119}" type="pres">
      <dgm:prSet presAssocID="{18C91A6B-950E-4543-816D-8F72DC594BFD}" presName="Name17" presStyleLbl="parChTrans1D3" presStyleIdx="1" presStyleCnt="4"/>
      <dgm:spPr/>
    </dgm:pt>
    <dgm:pt modelId="{C8C9ADB0-EC07-4793-943D-A0E1F6B4FBE5}" type="pres">
      <dgm:prSet presAssocID="{04939419-CD42-4328-B672-6D7741679B6B}" presName="hierRoot3" presStyleCnt="0"/>
      <dgm:spPr/>
    </dgm:pt>
    <dgm:pt modelId="{FC3CD1CE-FC6E-45B4-85EA-38A3562B60AD}" type="pres">
      <dgm:prSet presAssocID="{04939419-CD42-4328-B672-6D7741679B6B}" presName="composite3" presStyleCnt="0"/>
      <dgm:spPr/>
    </dgm:pt>
    <dgm:pt modelId="{FF2FDB20-279B-4024-895F-392CF061ADB5}" type="pres">
      <dgm:prSet presAssocID="{04939419-CD42-4328-B672-6D7741679B6B}" presName="background3" presStyleLbl="node3" presStyleIdx="1" presStyleCnt="4"/>
      <dgm:spPr/>
    </dgm:pt>
    <dgm:pt modelId="{DB92F9E2-63FF-48E2-85E4-F7C69DA8E6F9}" type="pres">
      <dgm:prSet presAssocID="{04939419-CD42-4328-B672-6D7741679B6B}" presName="text3" presStyleLbl="fgAcc3" presStyleIdx="1" presStyleCnt="4">
        <dgm:presLayoutVars>
          <dgm:chPref val="3"/>
        </dgm:presLayoutVars>
      </dgm:prSet>
      <dgm:spPr/>
    </dgm:pt>
    <dgm:pt modelId="{6C5A83CB-3A52-49A7-A95B-8B020B2CE446}" type="pres">
      <dgm:prSet presAssocID="{04939419-CD42-4328-B672-6D7741679B6B}" presName="hierChild4" presStyleCnt="0"/>
      <dgm:spPr/>
    </dgm:pt>
    <dgm:pt modelId="{AFCEC9C7-EDFA-4C61-B532-FCE2D07C63E8}" type="pres">
      <dgm:prSet presAssocID="{095BF51E-3035-4A0F-B884-F448EAF43929}" presName="Name10" presStyleLbl="parChTrans1D2" presStyleIdx="1" presStyleCnt="2"/>
      <dgm:spPr/>
    </dgm:pt>
    <dgm:pt modelId="{655DBC71-7E58-45AF-A39D-A2ABEC8087C2}" type="pres">
      <dgm:prSet presAssocID="{F801CCA3-B21F-4E92-A8D7-CF336A2E321B}" presName="hierRoot2" presStyleCnt="0"/>
      <dgm:spPr/>
    </dgm:pt>
    <dgm:pt modelId="{11E73111-DCED-45C1-9138-3ACC030CD930}" type="pres">
      <dgm:prSet presAssocID="{F801CCA3-B21F-4E92-A8D7-CF336A2E321B}" presName="composite2" presStyleCnt="0"/>
      <dgm:spPr/>
    </dgm:pt>
    <dgm:pt modelId="{CBD713A2-2544-4001-9733-410ABCF05AF3}" type="pres">
      <dgm:prSet presAssocID="{F801CCA3-B21F-4E92-A8D7-CF336A2E321B}" presName="background2" presStyleLbl="node2" presStyleIdx="1" presStyleCnt="2"/>
      <dgm:spPr/>
    </dgm:pt>
    <dgm:pt modelId="{B815E925-EC9D-4987-BA6F-519582DAC98B}" type="pres">
      <dgm:prSet presAssocID="{F801CCA3-B21F-4E92-A8D7-CF336A2E321B}" presName="text2" presStyleLbl="fgAcc2" presStyleIdx="1" presStyleCnt="2">
        <dgm:presLayoutVars>
          <dgm:chPref val="3"/>
        </dgm:presLayoutVars>
      </dgm:prSet>
      <dgm:spPr/>
    </dgm:pt>
    <dgm:pt modelId="{9DD8735F-BB26-42C0-8D9C-23593EC625AD}" type="pres">
      <dgm:prSet presAssocID="{F801CCA3-B21F-4E92-A8D7-CF336A2E321B}" presName="hierChild3" presStyleCnt="0"/>
      <dgm:spPr/>
    </dgm:pt>
    <dgm:pt modelId="{43763C71-EFD7-4D7A-B9DC-2DAB9BCD7744}" type="pres">
      <dgm:prSet presAssocID="{8A4FF03B-9A31-41B9-87C5-57B75056C3FA}" presName="Name17" presStyleLbl="parChTrans1D3" presStyleIdx="2" presStyleCnt="4"/>
      <dgm:spPr/>
    </dgm:pt>
    <dgm:pt modelId="{991B91D6-56B3-42FB-99C7-9890DC6260FC}" type="pres">
      <dgm:prSet presAssocID="{13586F10-EEA8-4920-8880-D86106746238}" presName="hierRoot3" presStyleCnt="0"/>
      <dgm:spPr/>
    </dgm:pt>
    <dgm:pt modelId="{13D59681-A7A5-4A25-87BE-6D21F3AA7F10}" type="pres">
      <dgm:prSet presAssocID="{13586F10-EEA8-4920-8880-D86106746238}" presName="composite3" presStyleCnt="0"/>
      <dgm:spPr/>
    </dgm:pt>
    <dgm:pt modelId="{5953B5C5-7EB9-4928-9EBE-2CAB0FC2829F}" type="pres">
      <dgm:prSet presAssocID="{13586F10-EEA8-4920-8880-D86106746238}" presName="background3" presStyleLbl="node3" presStyleIdx="2" presStyleCnt="4"/>
      <dgm:spPr/>
    </dgm:pt>
    <dgm:pt modelId="{FBA17A42-3BB7-4E20-BC55-1090AD5FF563}" type="pres">
      <dgm:prSet presAssocID="{13586F10-EEA8-4920-8880-D86106746238}" presName="text3" presStyleLbl="fgAcc3" presStyleIdx="2" presStyleCnt="4">
        <dgm:presLayoutVars>
          <dgm:chPref val="3"/>
        </dgm:presLayoutVars>
      </dgm:prSet>
      <dgm:spPr/>
    </dgm:pt>
    <dgm:pt modelId="{1F91065B-584A-4D0A-B428-249082B18DBB}" type="pres">
      <dgm:prSet presAssocID="{13586F10-EEA8-4920-8880-D86106746238}" presName="hierChild4" presStyleCnt="0"/>
      <dgm:spPr/>
    </dgm:pt>
    <dgm:pt modelId="{F7351E74-754A-4249-B904-6346B6BF031D}" type="pres">
      <dgm:prSet presAssocID="{78864D76-D9CB-474B-9DF7-429CC9DAF80B}" presName="Name17" presStyleLbl="parChTrans1D3" presStyleIdx="3" presStyleCnt="4"/>
      <dgm:spPr/>
    </dgm:pt>
    <dgm:pt modelId="{01550E89-C36D-44D3-A9F0-DD1E92E96DBB}" type="pres">
      <dgm:prSet presAssocID="{B61C2EF5-EB28-468E-AA24-1FA0AAD2EC02}" presName="hierRoot3" presStyleCnt="0"/>
      <dgm:spPr/>
    </dgm:pt>
    <dgm:pt modelId="{6669DBCC-60A1-400F-BCE8-D16210A9ED89}" type="pres">
      <dgm:prSet presAssocID="{B61C2EF5-EB28-468E-AA24-1FA0AAD2EC02}" presName="composite3" presStyleCnt="0"/>
      <dgm:spPr/>
    </dgm:pt>
    <dgm:pt modelId="{86551041-7FC0-4696-B86C-4BD17B3855ED}" type="pres">
      <dgm:prSet presAssocID="{B61C2EF5-EB28-468E-AA24-1FA0AAD2EC02}" presName="background3" presStyleLbl="node3" presStyleIdx="3" presStyleCnt="4"/>
      <dgm:spPr/>
    </dgm:pt>
    <dgm:pt modelId="{5933EEC9-1103-46D7-8B54-967680232667}" type="pres">
      <dgm:prSet presAssocID="{B61C2EF5-EB28-468E-AA24-1FA0AAD2EC02}" presName="text3" presStyleLbl="fgAcc3" presStyleIdx="3" presStyleCnt="4">
        <dgm:presLayoutVars>
          <dgm:chPref val="3"/>
        </dgm:presLayoutVars>
      </dgm:prSet>
      <dgm:spPr/>
    </dgm:pt>
    <dgm:pt modelId="{B98CD5D7-4D6D-45B5-AB1E-336191E2AE5F}" type="pres">
      <dgm:prSet presAssocID="{B61C2EF5-EB28-468E-AA24-1FA0AAD2EC02}" presName="hierChild4" presStyleCnt="0"/>
      <dgm:spPr/>
    </dgm:pt>
  </dgm:ptLst>
  <dgm:cxnLst>
    <dgm:cxn modelId="{B2CC9109-A6EC-43A3-A242-F1138296B24D}" srcId="{FB9252A2-1846-4F72-81BD-C492A6A618F0}" destId="{B7453314-3A9D-4E14-824C-887B22B2DC19}" srcOrd="0" destOrd="0" parTransId="{1626EBE0-BD55-44BD-9AF0-5CD994A7E0B2}" sibTransId="{9083BD35-8DA2-4717-897E-0BFA637E3526}"/>
    <dgm:cxn modelId="{5BBDF335-FC03-4D14-9DC8-E3E693BECB51}" type="presOf" srcId="{F801CCA3-B21F-4E92-A8D7-CF336A2E321B}" destId="{B815E925-EC9D-4987-BA6F-519582DAC98B}" srcOrd="0" destOrd="0" presId="urn:microsoft.com/office/officeart/2005/8/layout/hierarchy1"/>
    <dgm:cxn modelId="{BC8D0E62-DBDF-448E-8B20-DD5236E8A662}" srcId="{B7453314-3A9D-4E14-824C-887B22B2DC19}" destId="{04939419-CD42-4328-B672-6D7741679B6B}" srcOrd="1" destOrd="0" parTransId="{18C91A6B-950E-4543-816D-8F72DC594BFD}" sibTransId="{1CF436FB-1A1E-43A4-92AC-66E06315407E}"/>
    <dgm:cxn modelId="{F036A343-D8FC-4511-8C42-0FC455CCA04C}" srcId="{FB9252A2-1846-4F72-81BD-C492A6A618F0}" destId="{F801CCA3-B21F-4E92-A8D7-CF336A2E321B}" srcOrd="1" destOrd="0" parTransId="{095BF51E-3035-4A0F-B884-F448EAF43929}" sibTransId="{CCBA0C95-1B09-4044-9192-03E98DCACA51}"/>
    <dgm:cxn modelId="{F938A782-95F8-49C4-97FC-9C4BCE136E96}" type="presOf" srcId="{095BF51E-3035-4A0F-B884-F448EAF43929}" destId="{AFCEC9C7-EDFA-4C61-B532-FCE2D07C63E8}" srcOrd="0" destOrd="0" presId="urn:microsoft.com/office/officeart/2005/8/layout/hierarchy1"/>
    <dgm:cxn modelId="{8FCDFB90-ECBF-488C-9706-A603705C97FA}" type="presOf" srcId="{CFD9A98C-816E-42BD-A5EC-6F7C685FD739}" destId="{D9E5F4D6-8263-4191-B50F-04C446CE1ECB}" srcOrd="0" destOrd="0" presId="urn:microsoft.com/office/officeart/2005/8/layout/hierarchy1"/>
    <dgm:cxn modelId="{B02DBC91-DA46-4D69-A423-200735C4409B}" srcId="{F801CCA3-B21F-4E92-A8D7-CF336A2E321B}" destId="{B61C2EF5-EB28-468E-AA24-1FA0AAD2EC02}" srcOrd="1" destOrd="0" parTransId="{78864D76-D9CB-474B-9DF7-429CC9DAF80B}" sibTransId="{3349E85B-9E7B-4B70-8402-C050D5A71302}"/>
    <dgm:cxn modelId="{633E8A96-9E85-4340-A027-245E75843B12}" type="presOf" srcId="{04939419-CD42-4328-B672-6D7741679B6B}" destId="{DB92F9E2-63FF-48E2-85E4-F7C69DA8E6F9}" srcOrd="0" destOrd="0" presId="urn:microsoft.com/office/officeart/2005/8/layout/hierarchy1"/>
    <dgm:cxn modelId="{D92185A6-9DEC-49B0-B1C6-89E126F11126}" type="presOf" srcId="{1626EBE0-BD55-44BD-9AF0-5CD994A7E0B2}" destId="{FA1EFD07-4721-4721-A901-9522C844A18A}" srcOrd="0" destOrd="0" presId="urn:microsoft.com/office/officeart/2005/8/layout/hierarchy1"/>
    <dgm:cxn modelId="{484A55A7-BFC7-410A-A659-04C14FEEC4AD}" type="presOf" srcId="{78864D76-D9CB-474B-9DF7-429CC9DAF80B}" destId="{F7351E74-754A-4249-B904-6346B6BF031D}" srcOrd="0" destOrd="0" presId="urn:microsoft.com/office/officeart/2005/8/layout/hierarchy1"/>
    <dgm:cxn modelId="{509F45AF-8FF5-4629-82FC-106DD7C5C35C}" type="presOf" srcId="{26CD3B22-2B22-4C19-9F9A-9BD220B08EC4}" destId="{50C0789E-3B8B-4BE3-A80D-5F3210CB6A7D}" srcOrd="0" destOrd="0" presId="urn:microsoft.com/office/officeart/2005/8/layout/hierarchy1"/>
    <dgm:cxn modelId="{566DECAF-FB06-4387-A32D-E36B2B649CA5}" type="presOf" srcId="{E4A86B09-E4B9-453A-A60E-FE318B705724}" destId="{3A82A7B0-F3B9-44CD-BC40-2FCE1E426399}" srcOrd="0" destOrd="0" presId="urn:microsoft.com/office/officeart/2005/8/layout/hierarchy1"/>
    <dgm:cxn modelId="{2331A3B2-F5AC-4D24-9D63-027B0ED7D396}" type="presOf" srcId="{8A4FF03B-9A31-41B9-87C5-57B75056C3FA}" destId="{43763C71-EFD7-4D7A-B9DC-2DAB9BCD7744}" srcOrd="0" destOrd="0" presId="urn:microsoft.com/office/officeart/2005/8/layout/hierarchy1"/>
    <dgm:cxn modelId="{26D203C0-79A6-4963-9997-52779DC71444}" srcId="{B7453314-3A9D-4E14-824C-887B22B2DC19}" destId="{CFD9A98C-816E-42BD-A5EC-6F7C685FD739}" srcOrd="0" destOrd="0" parTransId="{26CD3B22-2B22-4C19-9F9A-9BD220B08EC4}" sibTransId="{C59F673B-F12D-47AC-B588-121840F13129}"/>
    <dgm:cxn modelId="{112FC9C0-C9EA-4F1D-990A-373D4E15CAC6}" type="presOf" srcId="{B61C2EF5-EB28-468E-AA24-1FA0AAD2EC02}" destId="{5933EEC9-1103-46D7-8B54-967680232667}" srcOrd="0" destOrd="0" presId="urn:microsoft.com/office/officeart/2005/8/layout/hierarchy1"/>
    <dgm:cxn modelId="{8C4223DA-237B-4079-A2E8-DC63421F6FB3}" type="presOf" srcId="{18C91A6B-950E-4543-816D-8F72DC594BFD}" destId="{45001B80-3F20-45F1-A50B-FBF30B8D4119}" srcOrd="0" destOrd="0" presId="urn:microsoft.com/office/officeart/2005/8/layout/hierarchy1"/>
    <dgm:cxn modelId="{906631E0-AE2E-46BC-9B6B-A6D00EDC2860}" type="presOf" srcId="{B7453314-3A9D-4E14-824C-887B22B2DC19}" destId="{5A1257E7-BDAC-40D6-952D-E7CADC10DDEB}" srcOrd="0" destOrd="0" presId="urn:microsoft.com/office/officeart/2005/8/layout/hierarchy1"/>
    <dgm:cxn modelId="{7BA553E3-9309-4BE7-9B5F-1E43C87A8060}" srcId="{F801CCA3-B21F-4E92-A8D7-CF336A2E321B}" destId="{13586F10-EEA8-4920-8880-D86106746238}" srcOrd="0" destOrd="0" parTransId="{8A4FF03B-9A31-41B9-87C5-57B75056C3FA}" sibTransId="{36EC30ED-A891-4AA9-8B12-81238F3AF140}"/>
    <dgm:cxn modelId="{A2FA68E5-E6FA-47AB-BB65-7BFF0F2F9B59}" srcId="{E4A86B09-E4B9-453A-A60E-FE318B705724}" destId="{FB9252A2-1846-4F72-81BD-C492A6A618F0}" srcOrd="0" destOrd="0" parTransId="{598BABA7-DE03-457E-87BC-7ABA1DDDFDF2}" sibTransId="{4812301E-B47B-4ADE-92D0-57BE27E7DE8D}"/>
    <dgm:cxn modelId="{0709DBE8-6361-49D7-ACDC-62CE71612CD6}" type="presOf" srcId="{FB9252A2-1846-4F72-81BD-C492A6A618F0}" destId="{76ECF476-180E-41D1-8610-BE6BF406B0AF}" srcOrd="0" destOrd="0" presId="urn:microsoft.com/office/officeart/2005/8/layout/hierarchy1"/>
    <dgm:cxn modelId="{D1B3E2F7-7335-43A7-A3B4-E37D2831FFED}" type="presOf" srcId="{13586F10-EEA8-4920-8880-D86106746238}" destId="{FBA17A42-3BB7-4E20-BC55-1090AD5FF563}" srcOrd="0" destOrd="0" presId="urn:microsoft.com/office/officeart/2005/8/layout/hierarchy1"/>
    <dgm:cxn modelId="{4F06FC9C-E3FC-4ABC-ABC2-33C50748B50C}" type="presParOf" srcId="{3A82A7B0-F3B9-44CD-BC40-2FCE1E426399}" destId="{FBEAE905-1B33-4240-A48E-C3A0EF7924FC}" srcOrd="0" destOrd="0" presId="urn:microsoft.com/office/officeart/2005/8/layout/hierarchy1"/>
    <dgm:cxn modelId="{8346056A-DB06-4571-B367-0EB3D026D6CA}" type="presParOf" srcId="{FBEAE905-1B33-4240-A48E-C3A0EF7924FC}" destId="{BC0010A6-7E86-4CF4-8B7D-A9C717B0556B}" srcOrd="0" destOrd="0" presId="urn:microsoft.com/office/officeart/2005/8/layout/hierarchy1"/>
    <dgm:cxn modelId="{437DB366-74B2-416E-A940-D82590BD5D35}" type="presParOf" srcId="{BC0010A6-7E86-4CF4-8B7D-A9C717B0556B}" destId="{99D26429-CB95-498E-8B0B-697EF4DEAC9D}" srcOrd="0" destOrd="0" presId="urn:microsoft.com/office/officeart/2005/8/layout/hierarchy1"/>
    <dgm:cxn modelId="{895EAD03-F093-4E81-8FA3-6DE27BA7E8AE}" type="presParOf" srcId="{BC0010A6-7E86-4CF4-8B7D-A9C717B0556B}" destId="{76ECF476-180E-41D1-8610-BE6BF406B0AF}" srcOrd="1" destOrd="0" presId="urn:microsoft.com/office/officeart/2005/8/layout/hierarchy1"/>
    <dgm:cxn modelId="{AAFCF451-7E82-4A71-9BD8-BFF0432307DB}" type="presParOf" srcId="{FBEAE905-1B33-4240-A48E-C3A0EF7924FC}" destId="{46F942C8-1284-46DE-BB33-B2353C5C208C}" srcOrd="1" destOrd="0" presId="urn:microsoft.com/office/officeart/2005/8/layout/hierarchy1"/>
    <dgm:cxn modelId="{EAAD685E-D887-419E-9049-FE0A4010939D}" type="presParOf" srcId="{46F942C8-1284-46DE-BB33-B2353C5C208C}" destId="{FA1EFD07-4721-4721-A901-9522C844A18A}" srcOrd="0" destOrd="0" presId="urn:microsoft.com/office/officeart/2005/8/layout/hierarchy1"/>
    <dgm:cxn modelId="{A674DB50-AF56-4295-87D2-DD51EB07D135}" type="presParOf" srcId="{46F942C8-1284-46DE-BB33-B2353C5C208C}" destId="{53EFA1D4-9EA0-4767-B6FC-6649AF9B4B35}" srcOrd="1" destOrd="0" presId="urn:microsoft.com/office/officeart/2005/8/layout/hierarchy1"/>
    <dgm:cxn modelId="{1CED8500-0244-4AB1-AC42-DB6EE450DA53}" type="presParOf" srcId="{53EFA1D4-9EA0-4767-B6FC-6649AF9B4B35}" destId="{63899AB8-0C5C-47F8-A450-F960A2746E84}" srcOrd="0" destOrd="0" presId="urn:microsoft.com/office/officeart/2005/8/layout/hierarchy1"/>
    <dgm:cxn modelId="{C6726AB3-2BFC-4D02-AEBC-223CF218590F}" type="presParOf" srcId="{63899AB8-0C5C-47F8-A450-F960A2746E84}" destId="{B98FF569-866B-42E0-87C4-A31712DBE825}" srcOrd="0" destOrd="0" presId="urn:microsoft.com/office/officeart/2005/8/layout/hierarchy1"/>
    <dgm:cxn modelId="{9AB91C7F-9B5E-4C26-A511-104F02024AC8}" type="presParOf" srcId="{63899AB8-0C5C-47F8-A450-F960A2746E84}" destId="{5A1257E7-BDAC-40D6-952D-E7CADC10DDEB}" srcOrd="1" destOrd="0" presId="urn:microsoft.com/office/officeart/2005/8/layout/hierarchy1"/>
    <dgm:cxn modelId="{E8319F4E-ED69-4279-9E22-701553470353}" type="presParOf" srcId="{53EFA1D4-9EA0-4767-B6FC-6649AF9B4B35}" destId="{A1681AD6-8AD7-4FB8-AF22-B5684AB3C851}" srcOrd="1" destOrd="0" presId="urn:microsoft.com/office/officeart/2005/8/layout/hierarchy1"/>
    <dgm:cxn modelId="{55AAF95E-156A-4152-A937-EE4F18F3755D}" type="presParOf" srcId="{A1681AD6-8AD7-4FB8-AF22-B5684AB3C851}" destId="{50C0789E-3B8B-4BE3-A80D-5F3210CB6A7D}" srcOrd="0" destOrd="0" presId="urn:microsoft.com/office/officeart/2005/8/layout/hierarchy1"/>
    <dgm:cxn modelId="{5B6B4E30-41CF-4A0F-A24A-B7095AB282F0}" type="presParOf" srcId="{A1681AD6-8AD7-4FB8-AF22-B5684AB3C851}" destId="{8CB1FBAB-450A-4796-84FE-E352E9A59D4B}" srcOrd="1" destOrd="0" presId="urn:microsoft.com/office/officeart/2005/8/layout/hierarchy1"/>
    <dgm:cxn modelId="{C8867803-88CD-46D7-AD63-17F072549ED4}" type="presParOf" srcId="{8CB1FBAB-450A-4796-84FE-E352E9A59D4B}" destId="{5A8697E5-2134-415B-85F0-3B2BEBC9B033}" srcOrd="0" destOrd="0" presId="urn:microsoft.com/office/officeart/2005/8/layout/hierarchy1"/>
    <dgm:cxn modelId="{885DDD2F-2DBB-46DB-9539-9AB3B53FE41A}" type="presParOf" srcId="{5A8697E5-2134-415B-85F0-3B2BEBC9B033}" destId="{229B465F-D1D9-43F6-B6B3-E44E06A252A5}" srcOrd="0" destOrd="0" presId="urn:microsoft.com/office/officeart/2005/8/layout/hierarchy1"/>
    <dgm:cxn modelId="{C9EF4601-7A5C-4D7A-A768-AF59BCD8232F}" type="presParOf" srcId="{5A8697E5-2134-415B-85F0-3B2BEBC9B033}" destId="{D9E5F4D6-8263-4191-B50F-04C446CE1ECB}" srcOrd="1" destOrd="0" presId="urn:microsoft.com/office/officeart/2005/8/layout/hierarchy1"/>
    <dgm:cxn modelId="{0B1E2AB1-30BB-42C3-8F37-BCDEE9BAC10F}" type="presParOf" srcId="{8CB1FBAB-450A-4796-84FE-E352E9A59D4B}" destId="{C1BEA8CF-7C81-4427-95C9-B8E534AF7348}" srcOrd="1" destOrd="0" presId="urn:microsoft.com/office/officeart/2005/8/layout/hierarchy1"/>
    <dgm:cxn modelId="{A2ECEA87-85E6-4D69-A45B-81A8163AED89}" type="presParOf" srcId="{A1681AD6-8AD7-4FB8-AF22-B5684AB3C851}" destId="{45001B80-3F20-45F1-A50B-FBF30B8D4119}" srcOrd="2" destOrd="0" presId="urn:microsoft.com/office/officeart/2005/8/layout/hierarchy1"/>
    <dgm:cxn modelId="{D79AC2FA-DF65-4F80-BF90-6FE03E4D3BE6}" type="presParOf" srcId="{A1681AD6-8AD7-4FB8-AF22-B5684AB3C851}" destId="{C8C9ADB0-EC07-4793-943D-A0E1F6B4FBE5}" srcOrd="3" destOrd="0" presId="urn:microsoft.com/office/officeart/2005/8/layout/hierarchy1"/>
    <dgm:cxn modelId="{594C5AAA-1337-4FC2-941C-65E2DD36F5F5}" type="presParOf" srcId="{C8C9ADB0-EC07-4793-943D-A0E1F6B4FBE5}" destId="{FC3CD1CE-FC6E-45B4-85EA-38A3562B60AD}" srcOrd="0" destOrd="0" presId="urn:microsoft.com/office/officeart/2005/8/layout/hierarchy1"/>
    <dgm:cxn modelId="{850E5DA6-0F9F-4BEE-AC98-9A108170C3AD}" type="presParOf" srcId="{FC3CD1CE-FC6E-45B4-85EA-38A3562B60AD}" destId="{FF2FDB20-279B-4024-895F-392CF061ADB5}" srcOrd="0" destOrd="0" presId="urn:microsoft.com/office/officeart/2005/8/layout/hierarchy1"/>
    <dgm:cxn modelId="{22E8225F-1BA6-44AF-A4D8-8086572FDF82}" type="presParOf" srcId="{FC3CD1CE-FC6E-45B4-85EA-38A3562B60AD}" destId="{DB92F9E2-63FF-48E2-85E4-F7C69DA8E6F9}" srcOrd="1" destOrd="0" presId="urn:microsoft.com/office/officeart/2005/8/layout/hierarchy1"/>
    <dgm:cxn modelId="{1B74139F-E388-4FCB-86E3-C9EFAEF743F1}" type="presParOf" srcId="{C8C9ADB0-EC07-4793-943D-A0E1F6B4FBE5}" destId="{6C5A83CB-3A52-49A7-A95B-8B020B2CE446}" srcOrd="1" destOrd="0" presId="urn:microsoft.com/office/officeart/2005/8/layout/hierarchy1"/>
    <dgm:cxn modelId="{927E18BD-2551-414A-8E97-CF12B28856D2}" type="presParOf" srcId="{46F942C8-1284-46DE-BB33-B2353C5C208C}" destId="{AFCEC9C7-EDFA-4C61-B532-FCE2D07C63E8}" srcOrd="2" destOrd="0" presId="urn:microsoft.com/office/officeart/2005/8/layout/hierarchy1"/>
    <dgm:cxn modelId="{95B45553-D7FA-43C1-AAD3-A1EE4446C084}" type="presParOf" srcId="{46F942C8-1284-46DE-BB33-B2353C5C208C}" destId="{655DBC71-7E58-45AF-A39D-A2ABEC8087C2}" srcOrd="3" destOrd="0" presId="urn:microsoft.com/office/officeart/2005/8/layout/hierarchy1"/>
    <dgm:cxn modelId="{1CD271E5-20C7-47B2-8E25-721A6C89AAE8}" type="presParOf" srcId="{655DBC71-7E58-45AF-A39D-A2ABEC8087C2}" destId="{11E73111-DCED-45C1-9138-3ACC030CD930}" srcOrd="0" destOrd="0" presId="urn:microsoft.com/office/officeart/2005/8/layout/hierarchy1"/>
    <dgm:cxn modelId="{CA89E40E-DBC0-4BCE-9AF0-E4B1B23C90DB}" type="presParOf" srcId="{11E73111-DCED-45C1-9138-3ACC030CD930}" destId="{CBD713A2-2544-4001-9733-410ABCF05AF3}" srcOrd="0" destOrd="0" presId="urn:microsoft.com/office/officeart/2005/8/layout/hierarchy1"/>
    <dgm:cxn modelId="{641CE879-4B65-41BF-9E16-C6F337E0B6CD}" type="presParOf" srcId="{11E73111-DCED-45C1-9138-3ACC030CD930}" destId="{B815E925-EC9D-4987-BA6F-519582DAC98B}" srcOrd="1" destOrd="0" presId="urn:microsoft.com/office/officeart/2005/8/layout/hierarchy1"/>
    <dgm:cxn modelId="{392F4924-E039-4524-B5FE-F134A9D1AABA}" type="presParOf" srcId="{655DBC71-7E58-45AF-A39D-A2ABEC8087C2}" destId="{9DD8735F-BB26-42C0-8D9C-23593EC625AD}" srcOrd="1" destOrd="0" presId="urn:microsoft.com/office/officeart/2005/8/layout/hierarchy1"/>
    <dgm:cxn modelId="{69D9FD53-3453-4120-81A0-F81D824340EC}" type="presParOf" srcId="{9DD8735F-BB26-42C0-8D9C-23593EC625AD}" destId="{43763C71-EFD7-4D7A-B9DC-2DAB9BCD7744}" srcOrd="0" destOrd="0" presId="urn:microsoft.com/office/officeart/2005/8/layout/hierarchy1"/>
    <dgm:cxn modelId="{440CE94F-2450-46AA-9EB6-A835A1879D31}" type="presParOf" srcId="{9DD8735F-BB26-42C0-8D9C-23593EC625AD}" destId="{991B91D6-56B3-42FB-99C7-9890DC6260FC}" srcOrd="1" destOrd="0" presId="urn:microsoft.com/office/officeart/2005/8/layout/hierarchy1"/>
    <dgm:cxn modelId="{942335AD-D393-4000-AC24-08F8D5C33149}" type="presParOf" srcId="{991B91D6-56B3-42FB-99C7-9890DC6260FC}" destId="{13D59681-A7A5-4A25-87BE-6D21F3AA7F10}" srcOrd="0" destOrd="0" presId="urn:microsoft.com/office/officeart/2005/8/layout/hierarchy1"/>
    <dgm:cxn modelId="{CFA42CDE-E6BB-4823-9AF4-498B500E1F68}" type="presParOf" srcId="{13D59681-A7A5-4A25-87BE-6D21F3AA7F10}" destId="{5953B5C5-7EB9-4928-9EBE-2CAB0FC2829F}" srcOrd="0" destOrd="0" presId="urn:microsoft.com/office/officeart/2005/8/layout/hierarchy1"/>
    <dgm:cxn modelId="{3FAA2315-48FF-43D4-8CB3-26C184431316}" type="presParOf" srcId="{13D59681-A7A5-4A25-87BE-6D21F3AA7F10}" destId="{FBA17A42-3BB7-4E20-BC55-1090AD5FF563}" srcOrd="1" destOrd="0" presId="urn:microsoft.com/office/officeart/2005/8/layout/hierarchy1"/>
    <dgm:cxn modelId="{FB4C474D-F83A-4E24-8486-B3490526BBD7}" type="presParOf" srcId="{991B91D6-56B3-42FB-99C7-9890DC6260FC}" destId="{1F91065B-584A-4D0A-B428-249082B18DBB}" srcOrd="1" destOrd="0" presId="urn:microsoft.com/office/officeart/2005/8/layout/hierarchy1"/>
    <dgm:cxn modelId="{1C66B3D0-5107-4696-B137-AD8A21E351F6}" type="presParOf" srcId="{9DD8735F-BB26-42C0-8D9C-23593EC625AD}" destId="{F7351E74-754A-4249-B904-6346B6BF031D}" srcOrd="2" destOrd="0" presId="urn:microsoft.com/office/officeart/2005/8/layout/hierarchy1"/>
    <dgm:cxn modelId="{7D351A08-1F7D-4549-A2C7-724D3FE6A241}" type="presParOf" srcId="{9DD8735F-BB26-42C0-8D9C-23593EC625AD}" destId="{01550E89-C36D-44D3-A9F0-DD1E92E96DBB}" srcOrd="3" destOrd="0" presId="urn:microsoft.com/office/officeart/2005/8/layout/hierarchy1"/>
    <dgm:cxn modelId="{A2D0D21E-C473-4F11-8EE5-449027797E8D}" type="presParOf" srcId="{01550E89-C36D-44D3-A9F0-DD1E92E96DBB}" destId="{6669DBCC-60A1-400F-BCE8-D16210A9ED89}" srcOrd="0" destOrd="0" presId="urn:microsoft.com/office/officeart/2005/8/layout/hierarchy1"/>
    <dgm:cxn modelId="{BCF1892B-7BE4-49FA-B750-1640756E4AC9}" type="presParOf" srcId="{6669DBCC-60A1-400F-BCE8-D16210A9ED89}" destId="{86551041-7FC0-4696-B86C-4BD17B3855ED}" srcOrd="0" destOrd="0" presId="urn:microsoft.com/office/officeart/2005/8/layout/hierarchy1"/>
    <dgm:cxn modelId="{4D303EAA-068B-4874-AB96-A4276209158A}" type="presParOf" srcId="{6669DBCC-60A1-400F-BCE8-D16210A9ED89}" destId="{5933EEC9-1103-46D7-8B54-967680232667}" srcOrd="1" destOrd="0" presId="urn:microsoft.com/office/officeart/2005/8/layout/hierarchy1"/>
    <dgm:cxn modelId="{E5AD8C1D-AD1A-4FCA-BF94-8EC866841C76}" type="presParOf" srcId="{01550E89-C36D-44D3-A9F0-DD1E92E96DBB}" destId="{B98CD5D7-4D6D-45B5-AB1E-336191E2AE5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FA2FF1-CCCB-450F-BF8B-AD5F8E0E957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0CF017D-4A38-4A0A-9C6B-FAF8B0C17AE7}">
      <dgm:prSet phldrT="[Text]"/>
      <dgm:spPr/>
      <dgm:t>
        <a:bodyPr/>
        <a:lstStyle/>
        <a:p>
          <a:pPr rtl="1"/>
          <a:r>
            <a:rPr lang="he-IL" dirty="0"/>
            <a:t>משלח שאיבד שפיות דעתו </a:t>
          </a:r>
        </a:p>
      </dgm:t>
    </dgm:pt>
    <dgm:pt modelId="{FB897747-C055-40FD-A62F-CFE627A68E56}" type="parTrans" cxnId="{2F4EFDE3-AA85-414D-93C3-017FFF865AE4}">
      <dgm:prSet/>
      <dgm:spPr/>
      <dgm:t>
        <a:bodyPr/>
        <a:lstStyle/>
        <a:p>
          <a:pPr rtl="1"/>
          <a:endParaRPr lang="he-IL"/>
        </a:p>
      </dgm:t>
    </dgm:pt>
    <dgm:pt modelId="{FF1F3674-E8C4-4537-97DD-21EE8E2D6218}" type="sibTrans" cxnId="{2F4EFDE3-AA85-414D-93C3-017FFF865AE4}">
      <dgm:prSet/>
      <dgm:spPr/>
      <dgm:t>
        <a:bodyPr/>
        <a:lstStyle/>
        <a:p>
          <a:pPr rtl="1"/>
          <a:endParaRPr lang="he-IL"/>
        </a:p>
      </dgm:t>
    </dgm:pt>
    <dgm:pt modelId="{43BBE563-CDDF-4F1D-AB69-13A40ED32050}">
      <dgm:prSet phldrT="[Text]"/>
      <dgm:spPr/>
      <dgm:t>
        <a:bodyPr/>
        <a:lstStyle/>
        <a:p>
          <a:pPr rtl="1"/>
          <a:r>
            <a:rPr lang="he-IL" dirty="0"/>
            <a:t>רמב"ם- כשר מדאורייתא</a:t>
          </a:r>
        </a:p>
      </dgm:t>
    </dgm:pt>
    <dgm:pt modelId="{D1FB5930-24B2-44C5-88A0-CA91D7D746F7}" type="parTrans" cxnId="{2BE61FD7-BE61-4D9E-95B0-201292B685FF}">
      <dgm:prSet/>
      <dgm:spPr/>
      <dgm:t>
        <a:bodyPr/>
        <a:lstStyle/>
        <a:p>
          <a:pPr rtl="1"/>
          <a:endParaRPr lang="he-IL"/>
        </a:p>
      </dgm:t>
    </dgm:pt>
    <dgm:pt modelId="{36A6ED77-4EBA-4803-98D2-303312128355}" type="sibTrans" cxnId="{2BE61FD7-BE61-4D9E-95B0-201292B685FF}">
      <dgm:prSet/>
      <dgm:spPr/>
      <dgm:t>
        <a:bodyPr/>
        <a:lstStyle/>
        <a:p>
          <a:pPr rtl="1"/>
          <a:endParaRPr lang="he-IL"/>
        </a:p>
      </dgm:t>
    </dgm:pt>
    <dgm:pt modelId="{8C5C680C-6698-444D-A6C3-B2BF70FAC989}">
      <dgm:prSet phldrT="[Text]"/>
      <dgm:spPr/>
      <dgm:t>
        <a:bodyPr/>
        <a:lstStyle/>
        <a:p>
          <a:pPr rtl="1"/>
          <a:r>
            <a:rPr lang="he-IL" dirty="0"/>
            <a:t>טור- פסול מדאורייתא</a:t>
          </a:r>
        </a:p>
      </dgm:t>
    </dgm:pt>
    <dgm:pt modelId="{A4C9964D-5B36-48C7-9DF4-865BD3CF8199}" type="parTrans" cxnId="{BB16BA97-26AA-46E9-AA03-4A6DDC6C2FDD}">
      <dgm:prSet/>
      <dgm:spPr/>
      <dgm:t>
        <a:bodyPr/>
        <a:lstStyle/>
        <a:p>
          <a:pPr rtl="1"/>
          <a:endParaRPr lang="he-IL"/>
        </a:p>
      </dgm:t>
    </dgm:pt>
    <dgm:pt modelId="{9B1D86AC-4732-4B66-AB10-D39F7E32AE42}" type="sibTrans" cxnId="{BB16BA97-26AA-46E9-AA03-4A6DDC6C2FDD}">
      <dgm:prSet/>
      <dgm:spPr/>
      <dgm:t>
        <a:bodyPr/>
        <a:lstStyle/>
        <a:p>
          <a:pPr rtl="1"/>
          <a:endParaRPr lang="he-IL"/>
        </a:p>
      </dgm:t>
    </dgm:pt>
    <dgm:pt modelId="{DFB850B5-6661-425E-956E-566E2DC4138E}">
      <dgm:prSet phldrT="[Text]"/>
      <dgm:spPr/>
      <dgm:t>
        <a:bodyPr/>
        <a:lstStyle/>
        <a:p>
          <a:pPr rtl="1"/>
          <a:r>
            <a:rPr lang="he-IL" dirty="0"/>
            <a:t>?- איך השליח יכול לעשות מה שהמשלח לא יכול לעשות בעצמו? </a:t>
          </a:r>
        </a:p>
      </dgm:t>
    </dgm:pt>
    <dgm:pt modelId="{F724A9A7-6ACC-4348-BD3C-EC324E752AB0}" type="parTrans" cxnId="{3B7185D2-AE52-4624-BB61-3B7D37E1C80C}">
      <dgm:prSet/>
      <dgm:spPr/>
    </dgm:pt>
    <dgm:pt modelId="{0D0131A5-07E9-4D3E-97F5-67B7B4E9A2FA}" type="sibTrans" cxnId="{3B7185D2-AE52-4624-BB61-3B7D37E1C80C}">
      <dgm:prSet/>
      <dgm:spPr/>
    </dgm:pt>
    <dgm:pt modelId="{5B7B6F82-EB0F-4179-8740-FE745E4E02A7}">
      <dgm:prSet phldrT="[Text]"/>
      <dgm:spPr/>
      <dgm:t>
        <a:bodyPr/>
        <a:lstStyle/>
        <a:p>
          <a:pPr rtl="1"/>
          <a:r>
            <a:rPr lang="he-IL" dirty="0"/>
            <a:t>כיון שהמשלח לא יכול לבצע הפעולה בעצמו, גם השליח לא יכול</a:t>
          </a:r>
        </a:p>
      </dgm:t>
    </dgm:pt>
    <dgm:pt modelId="{556BE1D9-646F-45F1-82B4-E037EAF13E85}" type="parTrans" cxnId="{A590715F-31E0-48C7-AEA5-4BB57D436EB2}">
      <dgm:prSet/>
      <dgm:spPr/>
    </dgm:pt>
    <dgm:pt modelId="{74FC18C7-5F74-4389-A88F-B76E40F6059F}" type="sibTrans" cxnId="{A590715F-31E0-48C7-AEA5-4BB57D436EB2}">
      <dgm:prSet/>
      <dgm:spPr/>
    </dgm:pt>
    <dgm:pt modelId="{2A0ABAE2-809E-42B0-818E-66CA42BCBB59}" type="pres">
      <dgm:prSet presAssocID="{18FA2FF1-CCCB-450F-BF8B-AD5F8E0E957C}" presName="hierChild1" presStyleCnt="0">
        <dgm:presLayoutVars>
          <dgm:chPref val="1"/>
          <dgm:dir/>
          <dgm:animOne val="branch"/>
          <dgm:animLvl val="lvl"/>
          <dgm:resizeHandles/>
        </dgm:presLayoutVars>
      </dgm:prSet>
      <dgm:spPr/>
    </dgm:pt>
    <dgm:pt modelId="{234C0D05-7B06-4492-9E38-E9D5B2021344}" type="pres">
      <dgm:prSet presAssocID="{D0CF017D-4A38-4A0A-9C6B-FAF8B0C17AE7}" presName="hierRoot1" presStyleCnt="0"/>
      <dgm:spPr/>
    </dgm:pt>
    <dgm:pt modelId="{7448553C-B263-4A4E-9312-200861549B32}" type="pres">
      <dgm:prSet presAssocID="{D0CF017D-4A38-4A0A-9C6B-FAF8B0C17AE7}" presName="composite" presStyleCnt="0"/>
      <dgm:spPr/>
    </dgm:pt>
    <dgm:pt modelId="{13961E3D-3BBC-42F6-B0D3-418A1D7F37CD}" type="pres">
      <dgm:prSet presAssocID="{D0CF017D-4A38-4A0A-9C6B-FAF8B0C17AE7}" presName="background" presStyleLbl="node0" presStyleIdx="0" presStyleCnt="1"/>
      <dgm:spPr/>
    </dgm:pt>
    <dgm:pt modelId="{0BB75EA7-5DA3-4E8F-B249-6BD3151B5AD1}" type="pres">
      <dgm:prSet presAssocID="{D0CF017D-4A38-4A0A-9C6B-FAF8B0C17AE7}" presName="text" presStyleLbl="fgAcc0" presStyleIdx="0" presStyleCnt="1">
        <dgm:presLayoutVars>
          <dgm:chPref val="3"/>
        </dgm:presLayoutVars>
      </dgm:prSet>
      <dgm:spPr/>
    </dgm:pt>
    <dgm:pt modelId="{BFA28C32-316B-4E13-B8B2-5C227B67E55B}" type="pres">
      <dgm:prSet presAssocID="{D0CF017D-4A38-4A0A-9C6B-FAF8B0C17AE7}" presName="hierChild2" presStyleCnt="0"/>
      <dgm:spPr/>
    </dgm:pt>
    <dgm:pt modelId="{01059087-3F20-4C8B-A8A4-E5316207D4FF}" type="pres">
      <dgm:prSet presAssocID="{D1FB5930-24B2-44C5-88A0-CA91D7D746F7}" presName="Name10" presStyleLbl="parChTrans1D2" presStyleIdx="0" presStyleCnt="2"/>
      <dgm:spPr/>
    </dgm:pt>
    <dgm:pt modelId="{3C31C4E0-5B87-41B9-BAE0-FA0230A23715}" type="pres">
      <dgm:prSet presAssocID="{43BBE563-CDDF-4F1D-AB69-13A40ED32050}" presName="hierRoot2" presStyleCnt="0"/>
      <dgm:spPr/>
    </dgm:pt>
    <dgm:pt modelId="{EEACDB2C-877A-485A-B835-493AADE526B3}" type="pres">
      <dgm:prSet presAssocID="{43BBE563-CDDF-4F1D-AB69-13A40ED32050}" presName="composite2" presStyleCnt="0"/>
      <dgm:spPr/>
    </dgm:pt>
    <dgm:pt modelId="{B3F40931-AF99-4202-96C1-5F977A59DDA2}" type="pres">
      <dgm:prSet presAssocID="{43BBE563-CDDF-4F1D-AB69-13A40ED32050}" presName="background2" presStyleLbl="node2" presStyleIdx="0" presStyleCnt="2"/>
      <dgm:spPr/>
    </dgm:pt>
    <dgm:pt modelId="{E8D621BA-6921-4E2E-B62B-3468F2C16A1A}" type="pres">
      <dgm:prSet presAssocID="{43BBE563-CDDF-4F1D-AB69-13A40ED32050}" presName="text2" presStyleLbl="fgAcc2" presStyleIdx="0" presStyleCnt="2">
        <dgm:presLayoutVars>
          <dgm:chPref val="3"/>
        </dgm:presLayoutVars>
      </dgm:prSet>
      <dgm:spPr/>
    </dgm:pt>
    <dgm:pt modelId="{DDD7C5CB-A2D5-4355-A5D8-11D2A14AE849}" type="pres">
      <dgm:prSet presAssocID="{43BBE563-CDDF-4F1D-AB69-13A40ED32050}" presName="hierChild3" presStyleCnt="0"/>
      <dgm:spPr/>
    </dgm:pt>
    <dgm:pt modelId="{7FCB7E87-8CBC-4E7F-872D-22AC85DD94A7}" type="pres">
      <dgm:prSet presAssocID="{F724A9A7-6ACC-4348-BD3C-EC324E752AB0}" presName="Name17" presStyleLbl="parChTrans1D3" presStyleIdx="0" presStyleCnt="2"/>
      <dgm:spPr/>
    </dgm:pt>
    <dgm:pt modelId="{8E75C650-577A-4502-9CDE-715358E1A13B}" type="pres">
      <dgm:prSet presAssocID="{DFB850B5-6661-425E-956E-566E2DC4138E}" presName="hierRoot3" presStyleCnt="0"/>
      <dgm:spPr/>
    </dgm:pt>
    <dgm:pt modelId="{654BB957-3A90-45F3-92A5-17BFE80AD41B}" type="pres">
      <dgm:prSet presAssocID="{DFB850B5-6661-425E-956E-566E2DC4138E}" presName="composite3" presStyleCnt="0"/>
      <dgm:spPr/>
    </dgm:pt>
    <dgm:pt modelId="{ACF7A105-8759-4C50-BF7C-3C0E2FD52362}" type="pres">
      <dgm:prSet presAssocID="{DFB850B5-6661-425E-956E-566E2DC4138E}" presName="background3" presStyleLbl="node3" presStyleIdx="0" presStyleCnt="2"/>
      <dgm:spPr/>
    </dgm:pt>
    <dgm:pt modelId="{C58964AB-73AC-481F-A520-96726B32BAB6}" type="pres">
      <dgm:prSet presAssocID="{DFB850B5-6661-425E-956E-566E2DC4138E}" presName="text3" presStyleLbl="fgAcc3" presStyleIdx="0" presStyleCnt="2">
        <dgm:presLayoutVars>
          <dgm:chPref val="3"/>
        </dgm:presLayoutVars>
      </dgm:prSet>
      <dgm:spPr/>
    </dgm:pt>
    <dgm:pt modelId="{201C916D-CD4B-4710-9FB1-F5DD021DE2FA}" type="pres">
      <dgm:prSet presAssocID="{DFB850B5-6661-425E-956E-566E2DC4138E}" presName="hierChild4" presStyleCnt="0"/>
      <dgm:spPr/>
    </dgm:pt>
    <dgm:pt modelId="{8A3BCD5B-631A-4C7B-B39B-4DD4512FC797}" type="pres">
      <dgm:prSet presAssocID="{A4C9964D-5B36-48C7-9DF4-865BD3CF8199}" presName="Name10" presStyleLbl="parChTrans1D2" presStyleIdx="1" presStyleCnt="2"/>
      <dgm:spPr/>
    </dgm:pt>
    <dgm:pt modelId="{92330D36-51B8-45C5-9369-5BFBDA25A704}" type="pres">
      <dgm:prSet presAssocID="{8C5C680C-6698-444D-A6C3-B2BF70FAC989}" presName="hierRoot2" presStyleCnt="0"/>
      <dgm:spPr/>
    </dgm:pt>
    <dgm:pt modelId="{5C78ED63-439E-4243-A32C-DEC62C39A595}" type="pres">
      <dgm:prSet presAssocID="{8C5C680C-6698-444D-A6C3-B2BF70FAC989}" presName="composite2" presStyleCnt="0"/>
      <dgm:spPr/>
    </dgm:pt>
    <dgm:pt modelId="{DCD62C6D-78D0-44C0-B3BD-8CEBD317EEF5}" type="pres">
      <dgm:prSet presAssocID="{8C5C680C-6698-444D-A6C3-B2BF70FAC989}" presName="background2" presStyleLbl="node2" presStyleIdx="1" presStyleCnt="2"/>
      <dgm:spPr/>
    </dgm:pt>
    <dgm:pt modelId="{B36C2A62-5D22-48C0-B9D8-E68CEA95D2EB}" type="pres">
      <dgm:prSet presAssocID="{8C5C680C-6698-444D-A6C3-B2BF70FAC989}" presName="text2" presStyleLbl="fgAcc2" presStyleIdx="1" presStyleCnt="2">
        <dgm:presLayoutVars>
          <dgm:chPref val="3"/>
        </dgm:presLayoutVars>
      </dgm:prSet>
      <dgm:spPr/>
    </dgm:pt>
    <dgm:pt modelId="{86882AFC-311A-434E-86F3-C8D409D0EAC3}" type="pres">
      <dgm:prSet presAssocID="{8C5C680C-6698-444D-A6C3-B2BF70FAC989}" presName="hierChild3" presStyleCnt="0"/>
      <dgm:spPr/>
    </dgm:pt>
    <dgm:pt modelId="{21AFAA07-C70A-4010-8AF1-2CA0C2D04C4B}" type="pres">
      <dgm:prSet presAssocID="{556BE1D9-646F-45F1-82B4-E037EAF13E85}" presName="Name17" presStyleLbl="parChTrans1D3" presStyleIdx="1" presStyleCnt="2"/>
      <dgm:spPr/>
    </dgm:pt>
    <dgm:pt modelId="{0E540162-0AF5-489B-B14D-90D49EDC9A4A}" type="pres">
      <dgm:prSet presAssocID="{5B7B6F82-EB0F-4179-8740-FE745E4E02A7}" presName="hierRoot3" presStyleCnt="0"/>
      <dgm:spPr/>
    </dgm:pt>
    <dgm:pt modelId="{B6B1B7B4-B627-46AB-81BF-5D38572BA9A9}" type="pres">
      <dgm:prSet presAssocID="{5B7B6F82-EB0F-4179-8740-FE745E4E02A7}" presName="composite3" presStyleCnt="0"/>
      <dgm:spPr/>
    </dgm:pt>
    <dgm:pt modelId="{E344B706-6245-41C2-9109-CEC5FC96E770}" type="pres">
      <dgm:prSet presAssocID="{5B7B6F82-EB0F-4179-8740-FE745E4E02A7}" presName="background3" presStyleLbl="node3" presStyleIdx="1" presStyleCnt="2"/>
      <dgm:spPr/>
    </dgm:pt>
    <dgm:pt modelId="{AFB8E435-25AD-45D9-B13A-5050BDAF83F8}" type="pres">
      <dgm:prSet presAssocID="{5B7B6F82-EB0F-4179-8740-FE745E4E02A7}" presName="text3" presStyleLbl="fgAcc3" presStyleIdx="1" presStyleCnt="2">
        <dgm:presLayoutVars>
          <dgm:chPref val="3"/>
        </dgm:presLayoutVars>
      </dgm:prSet>
      <dgm:spPr/>
    </dgm:pt>
    <dgm:pt modelId="{0744A09F-8FE0-4B34-821D-B252E6C5501E}" type="pres">
      <dgm:prSet presAssocID="{5B7B6F82-EB0F-4179-8740-FE745E4E02A7}" presName="hierChild4" presStyleCnt="0"/>
      <dgm:spPr/>
    </dgm:pt>
  </dgm:ptLst>
  <dgm:cxnLst>
    <dgm:cxn modelId="{CB6E5F1A-0E21-4EC3-B59D-63FD40A4EB22}" type="presOf" srcId="{A4C9964D-5B36-48C7-9DF4-865BD3CF8199}" destId="{8A3BCD5B-631A-4C7B-B39B-4DD4512FC797}" srcOrd="0" destOrd="0" presId="urn:microsoft.com/office/officeart/2005/8/layout/hierarchy1"/>
    <dgm:cxn modelId="{A590715F-31E0-48C7-AEA5-4BB57D436EB2}" srcId="{8C5C680C-6698-444D-A6C3-B2BF70FAC989}" destId="{5B7B6F82-EB0F-4179-8740-FE745E4E02A7}" srcOrd="0" destOrd="0" parTransId="{556BE1D9-646F-45F1-82B4-E037EAF13E85}" sibTransId="{74FC18C7-5F74-4389-A88F-B76E40F6059F}"/>
    <dgm:cxn modelId="{6F11C261-C586-4C2F-88C4-022135019267}" type="presOf" srcId="{F724A9A7-6ACC-4348-BD3C-EC324E752AB0}" destId="{7FCB7E87-8CBC-4E7F-872D-22AC85DD94A7}" srcOrd="0" destOrd="0" presId="urn:microsoft.com/office/officeart/2005/8/layout/hierarchy1"/>
    <dgm:cxn modelId="{D490DD69-1F7A-4FD1-A282-AD1AEB125A65}" type="presOf" srcId="{43BBE563-CDDF-4F1D-AB69-13A40ED32050}" destId="{E8D621BA-6921-4E2E-B62B-3468F2C16A1A}" srcOrd="0" destOrd="0" presId="urn:microsoft.com/office/officeart/2005/8/layout/hierarchy1"/>
    <dgm:cxn modelId="{AEB02279-DE16-42B2-8A3E-CE41E8307F32}" type="presOf" srcId="{D1FB5930-24B2-44C5-88A0-CA91D7D746F7}" destId="{01059087-3F20-4C8B-A8A4-E5316207D4FF}" srcOrd="0" destOrd="0" presId="urn:microsoft.com/office/officeart/2005/8/layout/hierarchy1"/>
    <dgm:cxn modelId="{BB16BA97-26AA-46E9-AA03-4A6DDC6C2FDD}" srcId="{D0CF017D-4A38-4A0A-9C6B-FAF8B0C17AE7}" destId="{8C5C680C-6698-444D-A6C3-B2BF70FAC989}" srcOrd="1" destOrd="0" parTransId="{A4C9964D-5B36-48C7-9DF4-865BD3CF8199}" sibTransId="{9B1D86AC-4732-4B66-AB10-D39F7E32AE42}"/>
    <dgm:cxn modelId="{1193F9A5-9415-40E3-9D4C-8F0999C77FD1}" type="presOf" srcId="{8C5C680C-6698-444D-A6C3-B2BF70FAC989}" destId="{B36C2A62-5D22-48C0-B9D8-E68CEA95D2EB}" srcOrd="0" destOrd="0" presId="urn:microsoft.com/office/officeart/2005/8/layout/hierarchy1"/>
    <dgm:cxn modelId="{E15A74AD-12AF-4B81-ADA5-18A7F8AC587C}" type="presOf" srcId="{D0CF017D-4A38-4A0A-9C6B-FAF8B0C17AE7}" destId="{0BB75EA7-5DA3-4E8F-B249-6BD3151B5AD1}" srcOrd="0" destOrd="0" presId="urn:microsoft.com/office/officeart/2005/8/layout/hierarchy1"/>
    <dgm:cxn modelId="{16B732B5-A635-46BE-938E-88C608C72679}" type="presOf" srcId="{DFB850B5-6661-425E-956E-566E2DC4138E}" destId="{C58964AB-73AC-481F-A520-96726B32BAB6}" srcOrd="0" destOrd="0" presId="urn:microsoft.com/office/officeart/2005/8/layout/hierarchy1"/>
    <dgm:cxn modelId="{8AECBDC5-D84D-4438-84D9-6AFE04332D90}" type="presOf" srcId="{18FA2FF1-CCCB-450F-BF8B-AD5F8E0E957C}" destId="{2A0ABAE2-809E-42B0-818E-66CA42BCBB59}" srcOrd="0" destOrd="0" presId="urn:microsoft.com/office/officeart/2005/8/layout/hierarchy1"/>
    <dgm:cxn modelId="{2D8550C6-80A9-4269-954A-57DCE2CAEC93}" type="presOf" srcId="{556BE1D9-646F-45F1-82B4-E037EAF13E85}" destId="{21AFAA07-C70A-4010-8AF1-2CA0C2D04C4B}" srcOrd="0" destOrd="0" presId="urn:microsoft.com/office/officeart/2005/8/layout/hierarchy1"/>
    <dgm:cxn modelId="{3B7185D2-AE52-4624-BB61-3B7D37E1C80C}" srcId="{43BBE563-CDDF-4F1D-AB69-13A40ED32050}" destId="{DFB850B5-6661-425E-956E-566E2DC4138E}" srcOrd="0" destOrd="0" parTransId="{F724A9A7-6ACC-4348-BD3C-EC324E752AB0}" sibTransId="{0D0131A5-07E9-4D3E-97F5-67B7B4E9A2FA}"/>
    <dgm:cxn modelId="{2BE61FD7-BE61-4D9E-95B0-201292B685FF}" srcId="{D0CF017D-4A38-4A0A-9C6B-FAF8B0C17AE7}" destId="{43BBE563-CDDF-4F1D-AB69-13A40ED32050}" srcOrd="0" destOrd="0" parTransId="{D1FB5930-24B2-44C5-88A0-CA91D7D746F7}" sibTransId="{36A6ED77-4EBA-4803-98D2-303312128355}"/>
    <dgm:cxn modelId="{65152FDB-897D-4245-8A75-015FAA3A4041}" type="presOf" srcId="{5B7B6F82-EB0F-4179-8740-FE745E4E02A7}" destId="{AFB8E435-25AD-45D9-B13A-5050BDAF83F8}" srcOrd="0" destOrd="0" presId="urn:microsoft.com/office/officeart/2005/8/layout/hierarchy1"/>
    <dgm:cxn modelId="{2F4EFDE3-AA85-414D-93C3-017FFF865AE4}" srcId="{18FA2FF1-CCCB-450F-BF8B-AD5F8E0E957C}" destId="{D0CF017D-4A38-4A0A-9C6B-FAF8B0C17AE7}" srcOrd="0" destOrd="0" parTransId="{FB897747-C055-40FD-A62F-CFE627A68E56}" sibTransId="{FF1F3674-E8C4-4537-97DD-21EE8E2D6218}"/>
    <dgm:cxn modelId="{178C9FCF-D8D3-41EF-BDC9-E3AF5CF7F4D5}" type="presParOf" srcId="{2A0ABAE2-809E-42B0-818E-66CA42BCBB59}" destId="{234C0D05-7B06-4492-9E38-E9D5B2021344}" srcOrd="0" destOrd="0" presId="urn:microsoft.com/office/officeart/2005/8/layout/hierarchy1"/>
    <dgm:cxn modelId="{A4804360-CB45-4EDB-8E61-3015034E54E9}" type="presParOf" srcId="{234C0D05-7B06-4492-9E38-E9D5B2021344}" destId="{7448553C-B263-4A4E-9312-200861549B32}" srcOrd="0" destOrd="0" presId="urn:microsoft.com/office/officeart/2005/8/layout/hierarchy1"/>
    <dgm:cxn modelId="{1BDAE53A-1939-44CB-A7A7-8FB8ED1F8BAF}" type="presParOf" srcId="{7448553C-B263-4A4E-9312-200861549B32}" destId="{13961E3D-3BBC-42F6-B0D3-418A1D7F37CD}" srcOrd="0" destOrd="0" presId="urn:microsoft.com/office/officeart/2005/8/layout/hierarchy1"/>
    <dgm:cxn modelId="{AC46E99E-7A39-4040-9F50-9D1FE818EDE6}" type="presParOf" srcId="{7448553C-B263-4A4E-9312-200861549B32}" destId="{0BB75EA7-5DA3-4E8F-B249-6BD3151B5AD1}" srcOrd="1" destOrd="0" presId="urn:microsoft.com/office/officeart/2005/8/layout/hierarchy1"/>
    <dgm:cxn modelId="{2E63AB5A-683E-412C-A11A-E85C7BA8AD4E}" type="presParOf" srcId="{234C0D05-7B06-4492-9E38-E9D5B2021344}" destId="{BFA28C32-316B-4E13-B8B2-5C227B67E55B}" srcOrd="1" destOrd="0" presId="urn:microsoft.com/office/officeart/2005/8/layout/hierarchy1"/>
    <dgm:cxn modelId="{071CC1CA-0C49-4D4F-BDF8-2BD470167ED5}" type="presParOf" srcId="{BFA28C32-316B-4E13-B8B2-5C227B67E55B}" destId="{01059087-3F20-4C8B-A8A4-E5316207D4FF}" srcOrd="0" destOrd="0" presId="urn:microsoft.com/office/officeart/2005/8/layout/hierarchy1"/>
    <dgm:cxn modelId="{99AFF8FF-3194-4D7E-9B6D-B3566EE9B7E2}" type="presParOf" srcId="{BFA28C32-316B-4E13-B8B2-5C227B67E55B}" destId="{3C31C4E0-5B87-41B9-BAE0-FA0230A23715}" srcOrd="1" destOrd="0" presId="urn:microsoft.com/office/officeart/2005/8/layout/hierarchy1"/>
    <dgm:cxn modelId="{8632CF07-A56B-4BBA-B07A-D2CED26F08B3}" type="presParOf" srcId="{3C31C4E0-5B87-41B9-BAE0-FA0230A23715}" destId="{EEACDB2C-877A-485A-B835-493AADE526B3}" srcOrd="0" destOrd="0" presId="urn:microsoft.com/office/officeart/2005/8/layout/hierarchy1"/>
    <dgm:cxn modelId="{0334698D-82C5-4D35-B973-54F8BE166342}" type="presParOf" srcId="{EEACDB2C-877A-485A-B835-493AADE526B3}" destId="{B3F40931-AF99-4202-96C1-5F977A59DDA2}" srcOrd="0" destOrd="0" presId="urn:microsoft.com/office/officeart/2005/8/layout/hierarchy1"/>
    <dgm:cxn modelId="{1089E51E-3DEB-4E52-9ACF-95324BC22381}" type="presParOf" srcId="{EEACDB2C-877A-485A-B835-493AADE526B3}" destId="{E8D621BA-6921-4E2E-B62B-3468F2C16A1A}" srcOrd="1" destOrd="0" presId="urn:microsoft.com/office/officeart/2005/8/layout/hierarchy1"/>
    <dgm:cxn modelId="{EA377C9B-A04C-4F5A-AEE3-B94143EF75A7}" type="presParOf" srcId="{3C31C4E0-5B87-41B9-BAE0-FA0230A23715}" destId="{DDD7C5CB-A2D5-4355-A5D8-11D2A14AE849}" srcOrd="1" destOrd="0" presId="urn:microsoft.com/office/officeart/2005/8/layout/hierarchy1"/>
    <dgm:cxn modelId="{B5B8051D-84DC-4043-B47B-8BD58B4B02B2}" type="presParOf" srcId="{DDD7C5CB-A2D5-4355-A5D8-11D2A14AE849}" destId="{7FCB7E87-8CBC-4E7F-872D-22AC85DD94A7}" srcOrd="0" destOrd="0" presId="urn:microsoft.com/office/officeart/2005/8/layout/hierarchy1"/>
    <dgm:cxn modelId="{2998AAC0-34AE-4FE4-ACCA-90E70ABC4254}" type="presParOf" srcId="{DDD7C5CB-A2D5-4355-A5D8-11D2A14AE849}" destId="{8E75C650-577A-4502-9CDE-715358E1A13B}" srcOrd="1" destOrd="0" presId="urn:microsoft.com/office/officeart/2005/8/layout/hierarchy1"/>
    <dgm:cxn modelId="{DB998ABD-7451-4FC7-8CB0-FF7DECC4E611}" type="presParOf" srcId="{8E75C650-577A-4502-9CDE-715358E1A13B}" destId="{654BB957-3A90-45F3-92A5-17BFE80AD41B}" srcOrd="0" destOrd="0" presId="urn:microsoft.com/office/officeart/2005/8/layout/hierarchy1"/>
    <dgm:cxn modelId="{E4A36284-0EAC-4573-85C6-CB64F5E113ED}" type="presParOf" srcId="{654BB957-3A90-45F3-92A5-17BFE80AD41B}" destId="{ACF7A105-8759-4C50-BF7C-3C0E2FD52362}" srcOrd="0" destOrd="0" presId="urn:microsoft.com/office/officeart/2005/8/layout/hierarchy1"/>
    <dgm:cxn modelId="{89E73C16-E40A-454B-A4B0-557B0FF383BA}" type="presParOf" srcId="{654BB957-3A90-45F3-92A5-17BFE80AD41B}" destId="{C58964AB-73AC-481F-A520-96726B32BAB6}" srcOrd="1" destOrd="0" presId="urn:microsoft.com/office/officeart/2005/8/layout/hierarchy1"/>
    <dgm:cxn modelId="{D0B8FBDE-FACD-46D1-9292-498B3E3C097C}" type="presParOf" srcId="{8E75C650-577A-4502-9CDE-715358E1A13B}" destId="{201C916D-CD4B-4710-9FB1-F5DD021DE2FA}" srcOrd="1" destOrd="0" presId="urn:microsoft.com/office/officeart/2005/8/layout/hierarchy1"/>
    <dgm:cxn modelId="{B1F02381-974A-4860-9E78-7FE112D81556}" type="presParOf" srcId="{BFA28C32-316B-4E13-B8B2-5C227B67E55B}" destId="{8A3BCD5B-631A-4C7B-B39B-4DD4512FC797}" srcOrd="2" destOrd="0" presId="urn:microsoft.com/office/officeart/2005/8/layout/hierarchy1"/>
    <dgm:cxn modelId="{CB0D9A08-B0EA-441F-AD13-32307F4535D8}" type="presParOf" srcId="{BFA28C32-316B-4E13-B8B2-5C227B67E55B}" destId="{92330D36-51B8-45C5-9369-5BFBDA25A704}" srcOrd="3" destOrd="0" presId="urn:microsoft.com/office/officeart/2005/8/layout/hierarchy1"/>
    <dgm:cxn modelId="{B3DCCC38-0918-4E72-90B3-5C6CE972FA36}" type="presParOf" srcId="{92330D36-51B8-45C5-9369-5BFBDA25A704}" destId="{5C78ED63-439E-4243-A32C-DEC62C39A595}" srcOrd="0" destOrd="0" presId="urn:microsoft.com/office/officeart/2005/8/layout/hierarchy1"/>
    <dgm:cxn modelId="{38C19E37-D929-47B4-B890-9E7AAD357DB8}" type="presParOf" srcId="{5C78ED63-439E-4243-A32C-DEC62C39A595}" destId="{DCD62C6D-78D0-44C0-B3BD-8CEBD317EEF5}" srcOrd="0" destOrd="0" presId="urn:microsoft.com/office/officeart/2005/8/layout/hierarchy1"/>
    <dgm:cxn modelId="{6C09DEFF-280A-4523-8F3B-98B61DB9F241}" type="presParOf" srcId="{5C78ED63-439E-4243-A32C-DEC62C39A595}" destId="{B36C2A62-5D22-48C0-B9D8-E68CEA95D2EB}" srcOrd="1" destOrd="0" presId="urn:microsoft.com/office/officeart/2005/8/layout/hierarchy1"/>
    <dgm:cxn modelId="{EF368412-E936-4102-A1C1-5F6A751CBA71}" type="presParOf" srcId="{92330D36-51B8-45C5-9369-5BFBDA25A704}" destId="{86882AFC-311A-434E-86F3-C8D409D0EAC3}" srcOrd="1" destOrd="0" presId="urn:microsoft.com/office/officeart/2005/8/layout/hierarchy1"/>
    <dgm:cxn modelId="{B9950542-CD8C-4852-9A0B-87D29B6ACCD2}" type="presParOf" srcId="{86882AFC-311A-434E-86F3-C8D409D0EAC3}" destId="{21AFAA07-C70A-4010-8AF1-2CA0C2D04C4B}" srcOrd="0" destOrd="0" presId="urn:microsoft.com/office/officeart/2005/8/layout/hierarchy1"/>
    <dgm:cxn modelId="{993FACD1-4ED9-4C36-8E85-950E179D22AB}" type="presParOf" srcId="{86882AFC-311A-434E-86F3-C8D409D0EAC3}" destId="{0E540162-0AF5-489B-B14D-90D49EDC9A4A}" srcOrd="1" destOrd="0" presId="urn:microsoft.com/office/officeart/2005/8/layout/hierarchy1"/>
    <dgm:cxn modelId="{31CC96A8-CA3A-46A8-BA8D-1B6D99B2733A}" type="presParOf" srcId="{0E540162-0AF5-489B-B14D-90D49EDC9A4A}" destId="{B6B1B7B4-B627-46AB-81BF-5D38572BA9A9}" srcOrd="0" destOrd="0" presId="urn:microsoft.com/office/officeart/2005/8/layout/hierarchy1"/>
    <dgm:cxn modelId="{AFB4A823-B1B8-48E3-80D4-91DE364B6898}" type="presParOf" srcId="{B6B1B7B4-B627-46AB-81BF-5D38572BA9A9}" destId="{E344B706-6245-41C2-9109-CEC5FC96E770}" srcOrd="0" destOrd="0" presId="urn:microsoft.com/office/officeart/2005/8/layout/hierarchy1"/>
    <dgm:cxn modelId="{5A853DBF-8B96-466A-88ED-70F656535717}" type="presParOf" srcId="{B6B1B7B4-B627-46AB-81BF-5D38572BA9A9}" destId="{AFB8E435-25AD-45D9-B13A-5050BDAF83F8}" srcOrd="1" destOrd="0" presId="urn:microsoft.com/office/officeart/2005/8/layout/hierarchy1"/>
    <dgm:cxn modelId="{274ED7F4-9106-4528-98D6-41BD0E20C732}" type="presParOf" srcId="{0E540162-0AF5-489B-B14D-90D49EDC9A4A}" destId="{0744A09F-8FE0-4B34-821D-B252E6C5501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8FA2FF1-CCCB-450F-BF8B-AD5F8E0E957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0CF017D-4A38-4A0A-9C6B-FAF8B0C17AE7}">
      <dgm:prSet phldrT="[Text]"/>
      <dgm:spPr/>
      <dgm:t>
        <a:bodyPr/>
        <a:lstStyle/>
        <a:p>
          <a:pPr rtl="1"/>
          <a:r>
            <a:rPr lang="he-IL" dirty="0"/>
            <a:t>משלח שאיבד שפיות דעתו </a:t>
          </a:r>
        </a:p>
      </dgm:t>
    </dgm:pt>
    <dgm:pt modelId="{FB897747-C055-40FD-A62F-CFE627A68E56}" type="parTrans" cxnId="{2F4EFDE3-AA85-414D-93C3-017FFF865AE4}">
      <dgm:prSet/>
      <dgm:spPr/>
      <dgm:t>
        <a:bodyPr/>
        <a:lstStyle/>
        <a:p>
          <a:pPr rtl="1"/>
          <a:endParaRPr lang="he-IL"/>
        </a:p>
      </dgm:t>
    </dgm:pt>
    <dgm:pt modelId="{FF1F3674-E8C4-4537-97DD-21EE8E2D6218}" type="sibTrans" cxnId="{2F4EFDE3-AA85-414D-93C3-017FFF865AE4}">
      <dgm:prSet/>
      <dgm:spPr/>
      <dgm:t>
        <a:bodyPr/>
        <a:lstStyle/>
        <a:p>
          <a:pPr rtl="1"/>
          <a:endParaRPr lang="he-IL"/>
        </a:p>
      </dgm:t>
    </dgm:pt>
    <dgm:pt modelId="{43BBE563-CDDF-4F1D-AB69-13A40ED32050}">
      <dgm:prSet phldrT="[Text]"/>
      <dgm:spPr/>
      <dgm:t>
        <a:bodyPr/>
        <a:lstStyle/>
        <a:p>
          <a:pPr rtl="1"/>
          <a:r>
            <a:rPr lang="he-IL" dirty="0"/>
            <a:t>רמב"ם- כשר מדאורייתא</a:t>
          </a:r>
        </a:p>
      </dgm:t>
    </dgm:pt>
    <dgm:pt modelId="{D1FB5930-24B2-44C5-88A0-CA91D7D746F7}" type="parTrans" cxnId="{2BE61FD7-BE61-4D9E-95B0-201292B685FF}">
      <dgm:prSet/>
      <dgm:spPr/>
      <dgm:t>
        <a:bodyPr/>
        <a:lstStyle/>
        <a:p>
          <a:pPr rtl="1"/>
          <a:endParaRPr lang="he-IL"/>
        </a:p>
      </dgm:t>
    </dgm:pt>
    <dgm:pt modelId="{36A6ED77-4EBA-4803-98D2-303312128355}" type="sibTrans" cxnId="{2BE61FD7-BE61-4D9E-95B0-201292B685FF}">
      <dgm:prSet/>
      <dgm:spPr/>
      <dgm:t>
        <a:bodyPr/>
        <a:lstStyle/>
        <a:p>
          <a:pPr rtl="1"/>
          <a:endParaRPr lang="he-IL"/>
        </a:p>
      </dgm:t>
    </dgm:pt>
    <dgm:pt modelId="{8C5C680C-6698-444D-A6C3-B2BF70FAC989}">
      <dgm:prSet phldrT="[Text]"/>
      <dgm:spPr/>
      <dgm:t>
        <a:bodyPr/>
        <a:lstStyle/>
        <a:p>
          <a:pPr rtl="1"/>
          <a:r>
            <a:rPr lang="he-IL" dirty="0"/>
            <a:t>טור- פסול מדאורייתא</a:t>
          </a:r>
        </a:p>
      </dgm:t>
    </dgm:pt>
    <dgm:pt modelId="{A4C9964D-5B36-48C7-9DF4-865BD3CF8199}" type="parTrans" cxnId="{BB16BA97-26AA-46E9-AA03-4A6DDC6C2FDD}">
      <dgm:prSet/>
      <dgm:spPr/>
      <dgm:t>
        <a:bodyPr/>
        <a:lstStyle/>
        <a:p>
          <a:pPr rtl="1"/>
          <a:endParaRPr lang="he-IL"/>
        </a:p>
      </dgm:t>
    </dgm:pt>
    <dgm:pt modelId="{9B1D86AC-4732-4B66-AB10-D39F7E32AE42}" type="sibTrans" cxnId="{BB16BA97-26AA-46E9-AA03-4A6DDC6C2FDD}">
      <dgm:prSet/>
      <dgm:spPr/>
      <dgm:t>
        <a:bodyPr/>
        <a:lstStyle/>
        <a:p>
          <a:pPr rtl="1"/>
          <a:endParaRPr lang="he-IL"/>
        </a:p>
      </dgm:t>
    </dgm:pt>
    <dgm:pt modelId="{DFB850B5-6661-425E-956E-566E2DC4138E}">
      <dgm:prSet phldrT="[Text]"/>
      <dgm:spPr/>
      <dgm:t>
        <a:bodyPr/>
        <a:lstStyle/>
        <a:p>
          <a:pPr rtl="1"/>
          <a:r>
            <a:rPr lang="he-IL" dirty="0"/>
            <a:t>השליח נכנס </a:t>
          </a:r>
          <a:r>
            <a:rPr lang="he-IL" b="1" dirty="0"/>
            <a:t>במקום</a:t>
          </a:r>
          <a:r>
            <a:rPr lang="he-IL" dirty="0"/>
            <a:t> המשלח, ועכשיו הוא הבעל דבר (קצות)</a:t>
          </a:r>
        </a:p>
      </dgm:t>
    </dgm:pt>
    <dgm:pt modelId="{F724A9A7-6ACC-4348-BD3C-EC324E752AB0}" type="parTrans" cxnId="{3B7185D2-AE52-4624-BB61-3B7D37E1C80C}">
      <dgm:prSet/>
      <dgm:spPr/>
      <dgm:t>
        <a:bodyPr/>
        <a:lstStyle/>
        <a:p>
          <a:pPr rtl="1"/>
          <a:endParaRPr lang="he-IL"/>
        </a:p>
      </dgm:t>
    </dgm:pt>
    <dgm:pt modelId="{0D0131A5-07E9-4D3E-97F5-67B7B4E9A2FA}" type="sibTrans" cxnId="{3B7185D2-AE52-4624-BB61-3B7D37E1C80C}">
      <dgm:prSet/>
      <dgm:spPr/>
      <dgm:t>
        <a:bodyPr/>
        <a:lstStyle/>
        <a:p>
          <a:pPr rtl="1"/>
          <a:endParaRPr lang="he-IL"/>
        </a:p>
      </dgm:t>
    </dgm:pt>
    <dgm:pt modelId="{5B7B6F82-EB0F-4179-8740-FE745E4E02A7}">
      <dgm:prSet phldrT="[Text]"/>
      <dgm:spPr/>
      <dgm:t>
        <a:bodyPr/>
        <a:lstStyle/>
        <a:p>
          <a:pPr rtl="1"/>
          <a:r>
            <a:rPr lang="he-IL" dirty="0"/>
            <a:t>כיון שהמשלח לא יכול לבצע הפעולה בעצמו, גם השליח לא יכול</a:t>
          </a:r>
        </a:p>
      </dgm:t>
    </dgm:pt>
    <dgm:pt modelId="{556BE1D9-646F-45F1-82B4-E037EAF13E85}" type="parTrans" cxnId="{A590715F-31E0-48C7-AEA5-4BB57D436EB2}">
      <dgm:prSet/>
      <dgm:spPr/>
      <dgm:t>
        <a:bodyPr/>
        <a:lstStyle/>
        <a:p>
          <a:pPr rtl="1"/>
          <a:endParaRPr lang="he-IL"/>
        </a:p>
      </dgm:t>
    </dgm:pt>
    <dgm:pt modelId="{74FC18C7-5F74-4389-A88F-B76E40F6059F}" type="sibTrans" cxnId="{A590715F-31E0-48C7-AEA5-4BB57D436EB2}">
      <dgm:prSet/>
      <dgm:spPr/>
      <dgm:t>
        <a:bodyPr/>
        <a:lstStyle/>
        <a:p>
          <a:pPr rtl="1"/>
          <a:endParaRPr lang="he-IL"/>
        </a:p>
      </dgm:t>
    </dgm:pt>
    <dgm:pt modelId="{2A0ABAE2-809E-42B0-818E-66CA42BCBB59}" type="pres">
      <dgm:prSet presAssocID="{18FA2FF1-CCCB-450F-BF8B-AD5F8E0E957C}" presName="hierChild1" presStyleCnt="0">
        <dgm:presLayoutVars>
          <dgm:chPref val="1"/>
          <dgm:dir/>
          <dgm:animOne val="branch"/>
          <dgm:animLvl val="lvl"/>
          <dgm:resizeHandles/>
        </dgm:presLayoutVars>
      </dgm:prSet>
      <dgm:spPr/>
    </dgm:pt>
    <dgm:pt modelId="{234C0D05-7B06-4492-9E38-E9D5B2021344}" type="pres">
      <dgm:prSet presAssocID="{D0CF017D-4A38-4A0A-9C6B-FAF8B0C17AE7}" presName="hierRoot1" presStyleCnt="0"/>
      <dgm:spPr/>
    </dgm:pt>
    <dgm:pt modelId="{7448553C-B263-4A4E-9312-200861549B32}" type="pres">
      <dgm:prSet presAssocID="{D0CF017D-4A38-4A0A-9C6B-FAF8B0C17AE7}" presName="composite" presStyleCnt="0"/>
      <dgm:spPr/>
    </dgm:pt>
    <dgm:pt modelId="{13961E3D-3BBC-42F6-B0D3-418A1D7F37CD}" type="pres">
      <dgm:prSet presAssocID="{D0CF017D-4A38-4A0A-9C6B-FAF8B0C17AE7}" presName="background" presStyleLbl="node0" presStyleIdx="0" presStyleCnt="1"/>
      <dgm:spPr/>
    </dgm:pt>
    <dgm:pt modelId="{0BB75EA7-5DA3-4E8F-B249-6BD3151B5AD1}" type="pres">
      <dgm:prSet presAssocID="{D0CF017D-4A38-4A0A-9C6B-FAF8B0C17AE7}" presName="text" presStyleLbl="fgAcc0" presStyleIdx="0" presStyleCnt="1">
        <dgm:presLayoutVars>
          <dgm:chPref val="3"/>
        </dgm:presLayoutVars>
      </dgm:prSet>
      <dgm:spPr/>
    </dgm:pt>
    <dgm:pt modelId="{BFA28C32-316B-4E13-B8B2-5C227B67E55B}" type="pres">
      <dgm:prSet presAssocID="{D0CF017D-4A38-4A0A-9C6B-FAF8B0C17AE7}" presName="hierChild2" presStyleCnt="0"/>
      <dgm:spPr/>
    </dgm:pt>
    <dgm:pt modelId="{01059087-3F20-4C8B-A8A4-E5316207D4FF}" type="pres">
      <dgm:prSet presAssocID="{D1FB5930-24B2-44C5-88A0-CA91D7D746F7}" presName="Name10" presStyleLbl="parChTrans1D2" presStyleIdx="0" presStyleCnt="2"/>
      <dgm:spPr/>
    </dgm:pt>
    <dgm:pt modelId="{3C31C4E0-5B87-41B9-BAE0-FA0230A23715}" type="pres">
      <dgm:prSet presAssocID="{43BBE563-CDDF-4F1D-AB69-13A40ED32050}" presName="hierRoot2" presStyleCnt="0"/>
      <dgm:spPr/>
    </dgm:pt>
    <dgm:pt modelId="{EEACDB2C-877A-485A-B835-493AADE526B3}" type="pres">
      <dgm:prSet presAssocID="{43BBE563-CDDF-4F1D-AB69-13A40ED32050}" presName="composite2" presStyleCnt="0"/>
      <dgm:spPr/>
    </dgm:pt>
    <dgm:pt modelId="{B3F40931-AF99-4202-96C1-5F977A59DDA2}" type="pres">
      <dgm:prSet presAssocID="{43BBE563-CDDF-4F1D-AB69-13A40ED32050}" presName="background2" presStyleLbl="node2" presStyleIdx="0" presStyleCnt="2"/>
      <dgm:spPr/>
    </dgm:pt>
    <dgm:pt modelId="{E8D621BA-6921-4E2E-B62B-3468F2C16A1A}" type="pres">
      <dgm:prSet presAssocID="{43BBE563-CDDF-4F1D-AB69-13A40ED32050}" presName="text2" presStyleLbl="fgAcc2" presStyleIdx="0" presStyleCnt="2">
        <dgm:presLayoutVars>
          <dgm:chPref val="3"/>
        </dgm:presLayoutVars>
      </dgm:prSet>
      <dgm:spPr/>
    </dgm:pt>
    <dgm:pt modelId="{DDD7C5CB-A2D5-4355-A5D8-11D2A14AE849}" type="pres">
      <dgm:prSet presAssocID="{43BBE563-CDDF-4F1D-AB69-13A40ED32050}" presName="hierChild3" presStyleCnt="0"/>
      <dgm:spPr/>
    </dgm:pt>
    <dgm:pt modelId="{7FCB7E87-8CBC-4E7F-872D-22AC85DD94A7}" type="pres">
      <dgm:prSet presAssocID="{F724A9A7-6ACC-4348-BD3C-EC324E752AB0}" presName="Name17" presStyleLbl="parChTrans1D3" presStyleIdx="0" presStyleCnt="2"/>
      <dgm:spPr/>
    </dgm:pt>
    <dgm:pt modelId="{8E75C650-577A-4502-9CDE-715358E1A13B}" type="pres">
      <dgm:prSet presAssocID="{DFB850B5-6661-425E-956E-566E2DC4138E}" presName="hierRoot3" presStyleCnt="0"/>
      <dgm:spPr/>
    </dgm:pt>
    <dgm:pt modelId="{654BB957-3A90-45F3-92A5-17BFE80AD41B}" type="pres">
      <dgm:prSet presAssocID="{DFB850B5-6661-425E-956E-566E2DC4138E}" presName="composite3" presStyleCnt="0"/>
      <dgm:spPr/>
    </dgm:pt>
    <dgm:pt modelId="{ACF7A105-8759-4C50-BF7C-3C0E2FD52362}" type="pres">
      <dgm:prSet presAssocID="{DFB850B5-6661-425E-956E-566E2DC4138E}" presName="background3" presStyleLbl="node3" presStyleIdx="0" presStyleCnt="2"/>
      <dgm:spPr/>
    </dgm:pt>
    <dgm:pt modelId="{C58964AB-73AC-481F-A520-96726B32BAB6}" type="pres">
      <dgm:prSet presAssocID="{DFB850B5-6661-425E-956E-566E2DC4138E}" presName="text3" presStyleLbl="fgAcc3" presStyleIdx="0" presStyleCnt="2">
        <dgm:presLayoutVars>
          <dgm:chPref val="3"/>
        </dgm:presLayoutVars>
      </dgm:prSet>
      <dgm:spPr/>
    </dgm:pt>
    <dgm:pt modelId="{201C916D-CD4B-4710-9FB1-F5DD021DE2FA}" type="pres">
      <dgm:prSet presAssocID="{DFB850B5-6661-425E-956E-566E2DC4138E}" presName="hierChild4" presStyleCnt="0"/>
      <dgm:spPr/>
    </dgm:pt>
    <dgm:pt modelId="{8A3BCD5B-631A-4C7B-B39B-4DD4512FC797}" type="pres">
      <dgm:prSet presAssocID="{A4C9964D-5B36-48C7-9DF4-865BD3CF8199}" presName="Name10" presStyleLbl="parChTrans1D2" presStyleIdx="1" presStyleCnt="2"/>
      <dgm:spPr/>
    </dgm:pt>
    <dgm:pt modelId="{92330D36-51B8-45C5-9369-5BFBDA25A704}" type="pres">
      <dgm:prSet presAssocID="{8C5C680C-6698-444D-A6C3-B2BF70FAC989}" presName="hierRoot2" presStyleCnt="0"/>
      <dgm:spPr/>
    </dgm:pt>
    <dgm:pt modelId="{5C78ED63-439E-4243-A32C-DEC62C39A595}" type="pres">
      <dgm:prSet presAssocID="{8C5C680C-6698-444D-A6C3-B2BF70FAC989}" presName="composite2" presStyleCnt="0"/>
      <dgm:spPr/>
    </dgm:pt>
    <dgm:pt modelId="{DCD62C6D-78D0-44C0-B3BD-8CEBD317EEF5}" type="pres">
      <dgm:prSet presAssocID="{8C5C680C-6698-444D-A6C3-B2BF70FAC989}" presName="background2" presStyleLbl="node2" presStyleIdx="1" presStyleCnt="2"/>
      <dgm:spPr/>
    </dgm:pt>
    <dgm:pt modelId="{B36C2A62-5D22-48C0-B9D8-E68CEA95D2EB}" type="pres">
      <dgm:prSet presAssocID="{8C5C680C-6698-444D-A6C3-B2BF70FAC989}" presName="text2" presStyleLbl="fgAcc2" presStyleIdx="1" presStyleCnt="2">
        <dgm:presLayoutVars>
          <dgm:chPref val="3"/>
        </dgm:presLayoutVars>
      </dgm:prSet>
      <dgm:spPr/>
    </dgm:pt>
    <dgm:pt modelId="{86882AFC-311A-434E-86F3-C8D409D0EAC3}" type="pres">
      <dgm:prSet presAssocID="{8C5C680C-6698-444D-A6C3-B2BF70FAC989}" presName="hierChild3" presStyleCnt="0"/>
      <dgm:spPr/>
    </dgm:pt>
    <dgm:pt modelId="{21AFAA07-C70A-4010-8AF1-2CA0C2D04C4B}" type="pres">
      <dgm:prSet presAssocID="{556BE1D9-646F-45F1-82B4-E037EAF13E85}" presName="Name17" presStyleLbl="parChTrans1D3" presStyleIdx="1" presStyleCnt="2"/>
      <dgm:spPr/>
    </dgm:pt>
    <dgm:pt modelId="{0E540162-0AF5-489B-B14D-90D49EDC9A4A}" type="pres">
      <dgm:prSet presAssocID="{5B7B6F82-EB0F-4179-8740-FE745E4E02A7}" presName="hierRoot3" presStyleCnt="0"/>
      <dgm:spPr/>
    </dgm:pt>
    <dgm:pt modelId="{B6B1B7B4-B627-46AB-81BF-5D38572BA9A9}" type="pres">
      <dgm:prSet presAssocID="{5B7B6F82-EB0F-4179-8740-FE745E4E02A7}" presName="composite3" presStyleCnt="0"/>
      <dgm:spPr/>
    </dgm:pt>
    <dgm:pt modelId="{E344B706-6245-41C2-9109-CEC5FC96E770}" type="pres">
      <dgm:prSet presAssocID="{5B7B6F82-EB0F-4179-8740-FE745E4E02A7}" presName="background3" presStyleLbl="node3" presStyleIdx="1" presStyleCnt="2"/>
      <dgm:spPr/>
    </dgm:pt>
    <dgm:pt modelId="{AFB8E435-25AD-45D9-B13A-5050BDAF83F8}" type="pres">
      <dgm:prSet presAssocID="{5B7B6F82-EB0F-4179-8740-FE745E4E02A7}" presName="text3" presStyleLbl="fgAcc3" presStyleIdx="1" presStyleCnt="2">
        <dgm:presLayoutVars>
          <dgm:chPref val="3"/>
        </dgm:presLayoutVars>
      </dgm:prSet>
      <dgm:spPr/>
    </dgm:pt>
    <dgm:pt modelId="{0744A09F-8FE0-4B34-821D-B252E6C5501E}" type="pres">
      <dgm:prSet presAssocID="{5B7B6F82-EB0F-4179-8740-FE745E4E02A7}" presName="hierChild4" presStyleCnt="0"/>
      <dgm:spPr/>
    </dgm:pt>
  </dgm:ptLst>
  <dgm:cxnLst>
    <dgm:cxn modelId="{CB6E5F1A-0E21-4EC3-B59D-63FD40A4EB22}" type="presOf" srcId="{A4C9964D-5B36-48C7-9DF4-865BD3CF8199}" destId="{8A3BCD5B-631A-4C7B-B39B-4DD4512FC797}" srcOrd="0" destOrd="0" presId="urn:microsoft.com/office/officeart/2005/8/layout/hierarchy1"/>
    <dgm:cxn modelId="{A590715F-31E0-48C7-AEA5-4BB57D436EB2}" srcId="{8C5C680C-6698-444D-A6C3-B2BF70FAC989}" destId="{5B7B6F82-EB0F-4179-8740-FE745E4E02A7}" srcOrd="0" destOrd="0" parTransId="{556BE1D9-646F-45F1-82B4-E037EAF13E85}" sibTransId="{74FC18C7-5F74-4389-A88F-B76E40F6059F}"/>
    <dgm:cxn modelId="{6F11C261-C586-4C2F-88C4-022135019267}" type="presOf" srcId="{F724A9A7-6ACC-4348-BD3C-EC324E752AB0}" destId="{7FCB7E87-8CBC-4E7F-872D-22AC85DD94A7}" srcOrd="0" destOrd="0" presId="urn:microsoft.com/office/officeart/2005/8/layout/hierarchy1"/>
    <dgm:cxn modelId="{D490DD69-1F7A-4FD1-A282-AD1AEB125A65}" type="presOf" srcId="{43BBE563-CDDF-4F1D-AB69-13A40ED32050}" destId="{E8D621BA-6921-4E2E-B62B-3468F2C16A1A}" srcOrd="0" destOrd="0" presId="urn:microsoft.com/office/officeart/2005/8/layout/hierarchy1"/>
    <dgm:cxn modelId="{AEB02279-DE16-42B2-8A3E-CE41E8307F32}" type="presOf" srcId="{D1FB5930-24B2-44C5-88A0-CA91D7D746F7}" destId="{01059087-3F20-4C8B-A8A4-E5316207D4FF}" srcOrd="0" destOrd="0" presId="urn:microsoft.com/office/officeart/2005/8/layout/hierarchy1"/>
    <dgm:cxn modelId="{BB16BA97-26AA-46E9-AA03-4A6DDC6C2FDD}" srcId="{D0CF017D-4A38-4A0A-9C6B-FAF8B0C17AE7}" destId="{8C5C680C-6698-444D-A6C3-B2BF70FAC989}" srcOrd="1" destOrd="0" parTransId="{A4C9964D-5B36-48C7-9DF4-865BD3CF8199}" sibTransId="{9B1D86AC-4732-4B66-AB10-D39F7E32AE42}"/>
    <dgm:cxn modelId="{1193F9A5-9415-40E3-9D4C-8F0999C77FD1}" type="presOf" srcId="{8C5C680C-6698-444D-A6C3-B2BF70FAC989}" destId="{B36C2A62-5D22-48C0-B9D8-E68CEA95D2EB}" srcOrd="0" destOrd="0" presId="urn:microsoft.com/office/officeart/2005/8/layout/hierarchy1"/>
    <dgm:cxn modelId="{E15A74AD-12AF-4B81-ADA5-18A7F8AC587C}" type="presOf" srcId="{D0CF017D-4A38-4A0A-9C6B-FAF8B0C17AE7}" destId="{0BB75EA7-5DA3-4E8F-B249-6BD3151B5AD1}" srcOrd="0" destOrd="0" presId="urn:microsoft.com/office/officeart/2005/8/layout/hierarchy1"/>
    <dgm:cxn modelId="{16B732B5-A635-46BE-938E-88C608C72679}" type="presOf" srcId="{DFB850B5-6661-425E-956E-566E2DC4138E}" destId="{C58964AB-73AC-481F-A520-96726B32BAB6}" srcOrd="0" destOrd="0" presId="urn:microsoft.com/office/officeart/2005/8/layout/hierarchy1"/>
    <dgm:cxn modelId="{8AECBDC5-D84D-4438-84D9-6AFE04332D90}" type="presOf" srcId="{18FA2FF1-CCCB-450F-BF8B-AD5F8E0E957C}" destId="{2A0ABAE2-809E-42B0-818E-66CA42BCBB59}" srcOrd="0" destOrd="0" presId="urn:microsoft.com/office/officeart/2005/8/layout/hierarchy1"/>
    <dgm:cxn modelId="{2D8550C6-80A9-4269-954A-57DCE2CAEC93}" type="presOf" srcId="{556BE1D9-646F-45F1-82B4-E037EAF13E85}" destId="{21AFAA07-C70A-4010-8AF1-2CA0C2D04C4B}" srcOrd="0" destOrd="0" presId="urn:microsoft.com/office/officeart/2005/8/layout/hierarchy1"/>
    <dgm:cxn modelId="{3B7185D2-AE52-4624-BB61-3B7D37E1C80C}" srcId="{43BBE563-CDDF-4F1D-AB69-13A40ED32050}" destId="{DFB850B5-6661-425E-956E-566E2DC4138E}" srcOrd="0" destOrd="0" parTransId="{F724A9A7-6ACC-4348-BD3C-EC324E752AB0}" sibTransId="{0D0131A5-07E9-4D3E-97F5-67B7B4E9A2FA}"/>
    <dgm:cxn modelId="{2BE61FD7-BE61-4D9E-95B0-201292B685FF}" srcId="{D0CF017D-4A38-4A0A-9C6B-FAF8B0C17AE7}" destId="{43BBE563-CDDF-4F1D-AB69-13A40ED32050}" srcOrd="0" destOrd="0" parTransId="{D1FB5930-24B2-44C5-88A0-CA91D7D746F7}" sibTransId="{36A6ED77-4EBA-4803-98D2-303312128355}"/>
    <dgm:cxn modelId="{65152FDB-897D-4245-8A75-015FAA3A4041}" type="presOf" srcId="{5B7B6F82-EB0F-4179-8740-FE745E4E02A7}" destId="{AFB8E435-25AD-45D9-B13A-5050BDAF83F8}" srcOrd="0" destOrd="0" presId="urn:microsoft.com/office/officeart/2005/8/layout/hierarchy1"/>
    <dgm:cxn modelId="{2F4EFDE3-AA85-414D-93C3-017FFF865AE4}" srcId="{18FA2FF1-CCCB-450F-BF8B-AD5F8E0E957C}" destId="{D0CF017D-4A38-4A0A-9C6B-FAF8B0C17AE7}" srcOrd="0" destOrd="0" parTransId="{FB897747-C055-40FD-A62F-CFE627A68E56}" sibTransId="{FF1F3674-E8C4-4537-97DD-21EE8E2D6218}"/>
    <dgm:cxn modelId="{178C9FCF-D8D3-41EF-BDC9-E3AF5CF7F4D5}" type="presParOf" srcId="{2A0ABAE2-809E-42B0-818E-66CA42BCBB59}" destId="{234C0D05-7B06-4492-9E38-E9D5B2021344}" srcOrd="0" destOrd="0" presId="urn:microsoft.com/office/officeart/2005/8/layout/hierarchy1"/>
    <dgm:cxn modelId="{A4804360-CB45-4EDB-8E61-3015034E54E9}" type="presParOf" srcId="{234C0D05-7B06-4492-9E38-E9D5B2021344}" destId="{7448553C-B263-4A4E-9312-200861549B32}" srcOrd="0" destOrd="0" presId="urn:microsoft.com/office/officeart/2005/8/layout/hierarchy1"/>
    <dgm:cxn modelId="{1BDAE53A-1939-44CB-A7A7-8FB8ED1F8BAF}" type="presParOf" srcId="{7448553C-B263-4A4E-9312-200861549B32}" destId="{13961E3D-3BBC-42F6-B0D3-418A1D7F37CD}" srcOrd="0" destOrd="0" presId="urn:microsoft.com/office/officeart/2005/8/layout/hierarchy1"/>
    <dgm:cxn modelId="{AC46E99E-7A39-4040-9F50-9D1FE818EDE6}" type="presParOf" srcId="{7448553C-B263-4A4E-9312-200861549B32}" destId="{0BB75EA7-5DA3-4E8F-B249-6BD3151B5AD1}" srcOrd="1" destOrd="0" presId="urn:microsoft.com/office/officeart/2005/8/layout/hierarchy1"/>
    <dgm:cxn modelId="{2E63AB5A-683E-412C-A11A-E85C7BA8AD4E}" type="presParOf" srcId="{234C0D05-7B06-4492-9E38-E9D5B2021344}" destId="{BFA28C32-316B-4E13-B8B2-5C227B67E55B}" srcOrd="1" destOrd="0" presId="urn:microsoft.com/office/officeart/2005/8/layout/hierarchy1"/>
    <dgm:cxn modelId="{071CC1CA-0C49-4D4F-BDF8-2BD470167ED5}" type="presParOf" srcId="{BFA28C32-316B-4E13-B8B2-5C227B67E55B}" destId="{01059087-3F20-4C8B-A8A4-E5316207D4FF}" srcOrd="0" destOrd="0" presId="urn:microsoft.com/office/officeart/2005/8/layout/hierarchy1"/>
    <dgm:cxn modelId="{99AFF8FF-3194-4D7E-9B6D-B3566EE9B7E2}" type="presParOf" srcId="{BFA28C32-316B-4E13-B8B2-5C227B67E55B}" destId="{3C31C4E0-5B87-41B9-BAE0-FA0230A23715}" srcOrd="1" destOrd="0" presId="urn:microsoft.com/office/officeart/2005/8/layout/hierarchy1"/>
    <dgm:cxn modelId="{8632CF07-A56B-4BBA-B07A-D2CED26F08B3}" type="presParOf" srcId="{3C31C4E0-5B87-41B9-BAE0-FA0230A23715}" destId="{EEACDB2C-877A-485A-B835-493AADE526B3}" srcOrd="0" destOrd="0" presId="urn:microsoft.com/office/officeart/2005/8/layout/hierarchy1"/>
    <dgm:cxn modelId="{0334698D-82C5-4D35-B973-54F8BE166342}" type="presParOf" srcId="{EEACDB2C-877A-485A-B835-493AADE526B3}" destId="{B3F40931-AF99-4202-96C1-5F977A59DDA2}" srcOrd="0" destOrd="0" presId="urn:microsoft.com/office/officeart/2005/8/layout/hierarchy1"/>
    <dgm:cxn modelId="{1089E51E-3DEB-4E52-9ACF-95324BC22381}" type="presParOf" srcId="{EEACDB2C-877A-485A-B835-493AADE526B3}" destId="{E8D621BA-6921-4E2E-B62B-3468F2C16A1A}" srcOrd="1" destOrd="0" presId="urn:microsoft.com/office/officeart/2005/8/layout/hierarchy1"/>
    <dgm:cxn modelId="{EA377C9B-A04C-4F5A-AEE3-B94143EF75A7}" type="presParOf" srcId="{3C31C4E0-5B87-41B9-BAE0-FA0230A23715}" destId="{DDD7C5CB-A2D5-4355-A5D8-11D2A14AE849}" srcOrd="1" destOrd="0" presId="urn:microsoft.com/office/officeart/2005/8/layout/hierarchy1"/>
    <dgm:cxn modelId="{B5B8051D-84DC-4043-B47B-8BD58B4B02B2}" type="presParOf" srcId="{DDD7C5CB-A2D5-4355-A5D8-11D2A14AE849}" destId="{7FCB7E87-8CBC-4E7F-872D-22AC85DD94A7}" srcOrd="0" destOrd="0" presId="urn:microsoft.com/office/officeart/2005/8/layout/hierarchy1"/>
    <dgm:cxn modelId="{2998AAC0-34AE-4FE4-ACCA-90E70ABC4254}" type="presParOf" srcId="{DDD7C5CB-A2D5-4355-A5D8-11D2A14AE849}" destId="{8E75C650-577A-4502-9CDE-715358E1A13B}" srcOrd="1" destOrd="0" presId="urn:microsoft.com/office/officeart/2005/8/layout/hierarchy1"/>
    <dgm:cxn modelId="{DB998ABD-7451-4FC7-8CB0-FF7DECC4E611}" type="presParOf" srcId="{8E75C650-577A-4502-9CDE-715358E1A13B}" destId="{654BB957-3A90-45F3-92A5-17BFE80AD41B}" srcOrd="0" destOrd="0" presId="urn:microsoft.com/office/officeart/2005/8/layout/hierarchy1"/>
    <dgm:cxn modelId="{E4A36284-0EAC-4573-85C6-CB64F5E113ED}" type="presParOf" srcId="{654BB957-3A90-45F3-92A5-17BFE80AD41B}" destId="{ACF7A105-8759-4C50-BF7C-3C0E2FD52362}" srcOrd="0" destOrd="0" presId="urn:microsoft.com/office/officeart/2005/8/layout/hierarchy1"/>
    <dgm:cxn modelId="{89E73C16-E40A-454B-A4B0-557B0FF383BA}" type="presParOf" srcId="{654BB957-3A90-45F3-92A5-17BFE80AD41B}" destId="{C58964AB-73AC-481F-A520-96726B32BAB6}" srcOrd="1" destOrd="0" presId="urn:microsoft.com/office/officeart/2005/8/layout/hierarchy1"/>
    <dgm:cxn modelId="{D0B8FBDE-FACD-46D1-9292-498B3E3C097C}" type="presParOf" srcId="{8E75C650-577A-4502-9CDE-715358E1A13B}" destId="{201C916D-CD4B-4710-9FB1-F5DD021DE2FA}" srcOrd="1" destOrd="0" presId="urn:microsoft.com/office/officeart/2005/8/layout/hierarchy1"/>
    <dgm:cxn modelId="{B1F02381-974A-4860-9E78-7FE112D81556}" type="presParOf" srcId="{BFA28C32-316B-4E13-B8B2-5C227B67E55B}" destId="{8A3BCD5B-631A-4C7B-B39B-4DD4512FC797}" srcOrd="2" destOrd="0" presId="urn:microsoft.com/office/officeart/2005/8/layout/hierarchy1"/>
    <dgm:cxn modelId="{CB0D9A08-B0EA-441F-AD13-32307F4535D8}" type="presParOf" srcId="{BFA28C32-316B-4E13-B8B2-5C227B67E55B}" destId="{92330D36-51B8-45C5-9369-5BFBDA25A704}" srcOrd="3" destOrd="0" presId="urn:microsoft.com/office/officeart/2005/8/layout/hierarchy1"/>
    <dgm:cxn modelId="{B3DCCC38-0918-4E72-90B3-5C6CE972FA36}" type="presParOf" srcId="{92330D36-51B8-45C5-9369-5BFBDA25A704}" destId="{5C78ED63-439E-4243-A32C-DEC62C39A595}" srcOrd="0" destOrd="0" presId="urn:microsoft.com/office/officeart/2005/8/layout/hierarchy1"/>
    <dgm:cxn modelId="{38C19E37-D929-47B4-B890-9E7AAD357DB8}" type="presParOf" srcId="{5C78ED63-439E-4243-A32C-DEC62C39A595}" destId="{DCD62C6D-78D0-44C0-B3BD-8CEBD317EEF5}" srcOrd="0" destOrd="0" presId="urn:microsoft.com/office/officeart/2005/8/layout/hierarchy1"/>
    <dgm:cxn modelId="{6C09DEFF-280A-4523-8F3B-98B61DB9F241}" type="presParOf" srcId="{5C78ED63-439E-4243-A32C-DEC62C39A595}" destId="{B36C2A62-5D22-48C0-B9D8-E68CEA95D2EB}" srcOrd="1" destOrd="0" presId="urn:microsoft.com/office/officeart/2005/8/layout/hierarchy1"/>
    <dgm:cxn modelId="{EF368412-E936-4102-A1C1-5F6A751CBA71}" type="presParOf" srcId="{92330D36-51B8-45C5-9369-5BFBDA25A704}" destId="{86882AFC-311A-434E-86F3-C8D409D0EAC3}" srcOrd="1" destOrd="0" presId="urn:microsoft.com/office/officeart/2005/8/layout/hierarchy1"/>
    <dgm:cxn modelId="{B9950542-CD8C-4852-9A0B-87D29B6ACCD2}" type="presParOf" srcId="{86882AFC-311A-434E-86F3-C8D409D0EAC3}" destId="{21AFAA07-C70A-4010-8AF1-2CA0C2D04C4B}" srcOrd="0" destOrd="0" presId="urn:microsoft.com/office/officeart/2005/8/layout/hierarchy1"/>
    <dgm:cxn modelId="{993FACD1-4ED9-4C36-8E85-950E179D22AB}" type="presParOf" srcId="{86882AFC-311A-434E-86F3-C8D409D0EAC3}" destId="{0E540162-0AF5-489B-B14D-90D49EDC9A4A}" srcOrd="1" destOrd="0" presId="urn:microsoft.com/office/officeart/2005/8/layout/hierarchy1"/>
    <dgm:cxn modelId="{31CC96A8-CA3A-46A8-BA8D-1B6D99B2733A}" type="presParOf" srcId="{0E540162-0AF5-489B-B14D-90D49EDC9A4A}" destId="{B6B1B7B4-B627-46AB-81BF-5D38572BA9A9}" srcOrd="0" destOrd="0" presId="urn:microsoft.com/office/officeart/2005/8/layout/hierarchy1"/>
    <dgm:cxn modelId="{AFB4A823-B1B8-48E3-80D4-91DE364B6898}" type="presParOf" srcId="{B6B1B7B4-B627-46AB-81BF-5D38572BA9A9}" destId="{E344B706-6245-41C2-9109-CEC5FC96E770}" srcOrd="0" destOrd="0" presId="urn:microsoft.com/office/officeart/2005/8/layout/hierarchy1"/>
    <dgm:cxn modelId="{5A853DBF-8B96-466A-88ED-70F656535717}" type="presParOf" srcId="{B6B1B7B4-B627-46AB-81BF-5D38572BA9A9}" destId="{AFB8E435-25AD-45D9-B13A-5050BDAF83F8}" srcOrd="1" destOrd="0" presId="urn:microsoft.com/office/officeart/2005/8/layout/hierarchy1"/>
    <dgm:cxn modelId="{274ED7F4-9106-4528-98D6-41BD0E20C732}" type="presParOf" srcId="{0E540162-0AF5-489B-B14D-90D49EDC9A4A}" destId="{0744A09F-8FE0-4B34-821D-B252E6C5501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C9960-80B8-49B3-B21B-18B78C73E637}">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1BE064-E808-4A34-B331-347931BFE64E}">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A2525-8AA4-4EF5-B18A-078C2289D572}">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9999E2-E649-4283-A83B-15356E85B496}">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B9AAA4-17A0-46F2-A62B-C5F17EF82CE9}">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F416AE-62C6-48B1-9594-C545F0D4F332}">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6F63B6-F8B9-42DC-BBAC-87FE79EF0837}">
      <dsp:nvSpPr>
        <dsp:cNvPr id="0" name=""/>
        <dsp:cNvSpPr/>
      </dsp:nvSpPr>
      <dsp:spPr>
        <a:xfrm>
          <a:off x="4325875" y="1489"/>
          <a:ext cx="1677464" cy="1065189"/>
        </a:xfrm>
        <a:prstGeom prst="roundRect">
          <a:avLst>
            <a:gd name="adj" fmla="val 10000"/>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F03711-3D71-476F-A61E-BBD23D76D53E}">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שליחות</a:t>
          </a:r>
        </a:p>
      </dsp:txBody>
      <dsp:txXfrm>
        <a:off x="4543458" y="209752"/>
        <a:ext cx="1615068" cy="1002793"/>
      </dsp:txXfrm>
    </dsp:sp>
    <dsp:sp modelId="{DF66FFB6-6D2A-4212-8534-1E934337096A}">
      <dsp:nvSpPr>
        <dsp:cNvPr id="0" name=""/>
        <dsp:cNvSpPr/>
      </dsp:nvSpPr>
      <dsp:spPr>
        <a:xfrm>
          <a:off x="2275641" y="1554541"/>
          <a:ext cx="1677464" cy="1065189"/>
        </a:xfrm>
        <a:prstGeom prst="roundRect">
          <a:avLst>
            <a:gd name="adj" fmla="val 10000"/>
          </a:avLst>
        </a:prstGeom>
        <a:solidFill>
          <a:schemeClr val="accent4">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F2920D-45E6-49E9-A6FF-34B3171273E3}">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נעשה בעל כרכה</a:t>
          </a:r>
        </a:p>
      </dsp:txBody>
      <dsp:txXfrm>
        <a:off x="2493224" y="1762804"/>
        <a:ext cx="1615068" cy="1002793"/>
      </dsp:txXfrm>
    </dsp:sp>
    <dsp:sp modelId="{F8795BD7-34E2-4725-B684-EBAC40C8FAA1}">
      <dsp:nvSpPr>
        <dsp:cNvPr id="0" name=""/>
        <dsp:cNvSpPr/>
      </dsp:nvSpPr>
      <dsp:spPr>
        <a:xfrm>
          <a:off x="2275641" y="3107593"/>
          <a:ext cx="1677464" cy="1065189"/>
        </a:xfrm>
        <a:prstGeom prst="roundRect">
          <a:avLst>
            <a:gd name="adj" fmla="val 10000"/>
          </a:avLst>
        </a:prstGeom>
        <a:solidFill>
          <a:schemeClr val="accent4">
            <a:tint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F2CA58-5B93-4F08-8657-F2EC1C312DFE}">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השליח לא באמת יוצר את הפעולה ההלכתי</a:t>
          </a:r>
        </a:p>
      </dsp:txBody>
      <dsp:txXfrm>
        <a:off x="2493224" y="3315857"/>
        <a:ext cx="1615068" cy="1002793"/>
      </dsp:txXfrm>
    </dsp:sp>
    <dsp:sp modelId="{51237E0C-DB0E-4A77-ABFB-87C520536D10}">
      <dsp:nvSpPr>
        <dsp:cNvPr id="0" name=""/>
        <dsp:cNvSpPr/>
      </dsp:nvSpPr>
      <dsp:spPr>
        <a:xfrm>
          <a:off x="4325875" y="1554541"/>
          <a:ext cx="1677464" cy="1065189"/>
        </a:xfrm>
        <a:prstGeom prst="roundRect">
          <a:avLst>
            <a:gd name="adj" fmla="val 10000"/>
          </a:avLst>
        </a:prstGeom>
        <a:solidFill>
          <a:schemeClr val="accent4">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F22B71-E56A-412A-A0B1-6ADC8829A44D}">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נעשה על ידי מחשבה</a:t>
          </a:r>
        </a:p>
      </dsp:txBody>
      <dsp:txXfrm>
        <a:off x="4543458" y="1762804"/>
        <a:ext cx="1615068" cy="1002793"/>
      </dsp:txXfrm>
    </dsp:sp>
    <dsp:sp modelId="{C4EF9496-4815-4584-A087-ED0D87BB2E84}">
      <dsp:nvSpPr>
        <dsp:cNvPr id="0" name=""/>
        <dsp:cNvSpPr/>
      </dsp:nvSpPr>
      <dsp:spPr>
        <a:xfrm>
          <a:off x="4325875" y="3107593"/>
          <a:ext cx="1677464" cy="1065189"/>
        </a:xfrm>
        <a:prstGeom prst="roundRect">
          <a:avLst>
            <a:gd name="adj" fmla="val 10000"/>
          </a:avLst>
        </a:prstGeom>
        <a:solidFill>
          <a:schemeClr val="accent4">
            <a:tint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14DB7C-DBC9-4F13-B84D-8F6CDA941B18}">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והשליח מגדיר את הדעת של המשלח, אבל </a:t>
          </a:r>
          <a:r>
            <a:rPr lang="he-IL" sz="1300" kern="1200" dirty="0" err="1"/>
            <a:t>הגמירות</a:t>
          </a:r>
          <a:r>
            <a:rPr lang="he-IL" sz="1300" kern="1200" dirty="0"/>
            <a:t> דעת מצד הבעלים</a:t>
          </a:r>
        </a:p>
      </dsp:txBody>
      <dsp:txXfrm>
        <a:off x="4543458" y="3315857"/>
        <a:ext cx="1615068" cy="1002793"/>
      </dsp:txXfrm>
    </dsp:sp>
    <dsp:sp modelId="{53A037F5-FBB4-4951-B4C0-89B29E59DE1E}">
      <dsp:nvSpPr>
        <dsp:cNvPr id="0" name=""/>
        <dsp:cNvSpPr/>
      </dsp:nvSpPr>
      <dsp:spPr>
        <a:xfrm>
          <a:off x="6376109" y="1554541"/>
          <a:ext cx="1677464" cy="1065189"/>
        </a:xfrm>
        <a:prstGeom prst="roundRect">
          <a:avLst>
            <a:gd name="adj" fmla="val 10000"/>
          </a:avLst>
        </a:prstGeom>
        <a:solidFill>
          <a:schemeClr val="accent4">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A6095F-736A-4392-ABE8-E54791421E58}">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 לקורבנות</a:t>
          </a:r>
        </a:p>
      </dsp:txBody>
      <dsp:txXfrm>
        <a:off x="6593692" y="1762804"/>
        <a:ext cx="1615068" cy="1002793"/>
      </dsp:txXfrm>
    </dsp:sp>
    <dsp:sp modelId="{1AD0D19F-55AD-4D1F-B2CF-1D2E2A23E8B7}">
      <dsp:nvSpPr>
        <dsp:cNvPr id="0" name=""/>
        <dsp:cNvSpPr/>
      </dsp:nvSpPr>
      <dsp:spPr>
        <a:xfrm>
          <a:off x="6376109" y="3107593"/>
          <a:ext cx="1677464" cy="1065189"/>
        </a:xfrm>
        <a:prstGeom prst="roundRect">
          <a:avLst>
            <a:gd name="adj" fmla="val 10000"/>
          </a:avLst>
        </a:prstGeom>
        <a:solidFill>
          <a:schemeClr val="accent4">
            <a:tint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950FF5-D589-4CD7-BF4F-90D45C855ED2}">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שליחות בדבר שלעולם הוי מעשה </a:t>
          </a:r>
          <a:r>
            <a:rPr lang="he-IL" sz="1300" u="sng" kern="1200" dirty="0"/>
            <a:t>מגשר</a:t>
          </a:r>
          <a:r>
            <a:rPr lang="he-IL" sz="1300" kern="1200" dirty="0"/>
            <a:t> בין עולמות שונות שאי אשפר לפגוש</a:t>
          </a:r>
        </a:p>
      </dsp:txBody>
      <dsp:txXfrm>
        <a:off x="6593692" y="3315857"/>
        <a:ext cx="1615068" cy="10027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0C340-C6E4-49B9-BF58-11BB79935B8A}">
      <dsp:nvSpPr>
        <dsp:cNvPr id="0" name=""/>
        <dsp:cNvSpPr/>
      </dsp:nvSpPr>
      <dsp:spPr>
        <a:xfrm>
          <a:off x="6114480" y="4040628"/>
          <a:ext cx="91440" cy="472406"/>
        </a:xfrm>
        <a:custGeom>
          <a:avLst/>
          <a:gdLst/>
          <a:ahLst/>
          <a:cxnLst/>
          <a:rect l="0" t="0" r="0" b="0"/>
          <a:pathLst>
            <a:path>
              <a:moveTo>
                <a:pt x="45720" y="0"/>
              </a:moveTo>
              <a:lnTo>
                <a:pt x="4572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AFAA07-C70A-4010-8AF1-2CA0C2D04C4B}">
      <dsp:nvSpPr>
        <dsp:cNvPr id="0" name=""/>
        <dsp:cNvSpPr/>
      </dsp:nvSpPr>
      <dsp:spPr>
        <a:xfrm>
          <a:off x="6114480" y="2536777"/>
          <a:ext cx="91440" cy="472406"/>
        </a:xfrm>
        <a:custGeom>
          <a:avLst/>
          <a:gdLst/>
          <a:ahLst/>
          <a:cxnLst/>
          <a:rect l="0" t="0" r="0" b="0"/>
          <a:pathLst>
            <a:path>
              <a:moveTo>
                <a:pt x="45720" y="0"/>
              </a:moveTo>
              <a:lnTo>
                <a:pt x="4572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3BCD5B-631A-4C7B-B39B-4DD4512FC797}">
      <dsp:nvSpPr>
        <dsp:cNvPr id="0" name=""/>
        <dsp:cNvSpPr/>
      </dsp:nvSpPr>
      <dsp:spPr>
        <a:xfrm>
          <a:off x="5167559" y="1032926"/>
          <a:ext cx="992640" cy="472406"/>
        </a:xfrm>
        <a:custGeom>
          <a:avLst/>
          <a:gdLst/>
          <a:ahLst/>
          <a:cxnLst/>
          <a:rect l="0" t="0" r="0" b="0"/>
          <a:pathLst>
            <a:path>
              <a:moveTo>
                <a:pt x="0" y="0"/>
              </a:moveTo>
              <a:lnTo>
                <a:pt x="0" y="321931"/>
              </a:lnTo>
              <a:lnTo>
                <a:pt x="992640" y="321931"/>
              </a:lnTo>
              <a:lnTo>
                <a:pt x="992640" y="4724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D6BC2D-342F-41C8-8B51-3C1737E3443A}">
      <dsp:nvSpPr>
        <dsp:cNvPr id="0" name=""/>
        <dsp:cNvSpPr/>
      </dsp:nvSpPr>
      <dsp:spPr>
        <a:xfrm>
          <a:off x="4129199" y="4040628"/>
          <a:ext cx="91440" cy="472406"/>
        </a:xfrm>
        <a:custGeom>
          <a:avLst/>
          <a:gdLst/>
          <a:ahLst/>
          <a:cxnLst/>
          <a:rect l="0" t="0" r="0" b="0"/>
          <a:pathLst>
            <a:path>
              <a:moveTo>
                <a:pt x="45720" y="0"/>
              </a:moveTo>
              <a:lnTo>
                <a:pt x="4572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CB7E87-8CBC-4E7F-872D-22AC85DD94A7}">
      <dsp:nvSpPr>
        <dsp:cNvPr id="0" name=""/>
        <dsp:cNvSpPr/>
      </dsp:nvSpPr>
      <dsp:spPr>
        <a:xfrm>
          <a:off x="4129199" y="2536777"/>
          <a:ext cx="91440" cy="472406"/>
        </a:xfrm>
        <a:custGeom>
          <a:avLst/>
          <a:gdLst/>
          <a:ahLst/>
          <a:cxnLst/>
          <a:rect l="0" t="0" r="0" b="0"/>
          <a:pathLst>
            <a:path>
              <a:moveTo>
                <a:pt x="45720" y="0"/>
              </a:moveTo>
              <a:lnTo>
                <a:pt x="4572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059087-3F20-4C8B-A8A4-E5316207D4FF}">
      <dsp:nvSpPr>
        <dsp:cNvPr id="0" name=""/>
        <dsp:cNvSpPr/>
      </dsp:nvSpPr>
      <dsp:spPr>
        <a:xfrm>
          <a:off x="4174919" y="1032926"/>
          <a:ext cx="992640" cy="472406"/>
        </a:xfrm>
        <a:custGeom>
          <a:avLst/>
          <a:gdLst/>
          <a:ahLst/>
          <a:cxnLst/>
          <a:rect l="0" t="0" r="0" b="0"/>
          <a:pathLst>
            <a:path>
              <a:moveTo>
                <a:pt x="992640" y="0"/>
              </a:moveTo>
              <a:lnTo>
                <a:pt x="992640" y="321931"/>
              </a:lnTo>
              <a:lnTo>
                <a:pt x="0" y="321931"/>
              </a:lnTo>
              <a:lnTo>
                <a:pt x="0" y="4724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961E3D-3BBC-42F6-B0D3-418A1D7F37CD}">
      <dsp:nvSpPr>
        <dsp:cNvPr id="0" name=""/>
        <dsp:cNvSpPr/>
      </dsp:nvSpPr>
      <dsp:spPr>
        <a:xfrm>
          <a:off x="4355399" y="1482"/>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B75EA7-5DA3-4E8F-B249-6BD3151B5AD1}">
      <dsp:nvSpPr>
        <dsp:cNvPr id="0" name=""/>
        <dsp:cNvSpPr/>
      </dsp:nvSpPr>
      <dsp:spPr>
        <a:xfrm>
          <a:off x="4535879" y="172938"/>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משלח שאיבד שפיות דעתו </a:t>
          </a:r>
        </a:p>
      </dsp:txBody>
      <dsp:txXfrm>
        <a:off x="4566089" y="203148"/>
        <a:ext cx="1563901" cy="971024"/>
      </dsp:txXfrm>
    </dsp:sp>
    <dsp:sp modelId="{B3F40931-AF99-4202-96C1-5F977A59DDA2}">
      <dsp:nvSpPr>
        <dsp:cNvPr id="0" name=""/>
        <dsp:cNvSpPr/>
      </dsp:nvSpPr>
      <dsp:spPr>
        <a:xfrm>
          <a:off x="3362758" y="1505333"/>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D621BA-6921-4E2E-B62B-3468F2C16A1A}">
      <dsp:nvSpPr>
        <dsp:cNvPr id="0" name=""/>
        <dsp:cNvSpPr/>
      </dsp:nvSpPr>
      <dsp:spPr>
        <a:xfrm>
          <a:off x="3543238" y="1676789"/>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רמב"ם- כשר מדאורייתא</a:t>
          </a:r>
        </a:p>
      </dsp:txBody>
      <dsp:txXfrm>
        <a:off x="3573448" y="1706999"/>
        <a:ext cx="1563901" cy="971024"/>
      </dsp:txXfrm>
    </dsp:sp>
    <dsp:sp modelId="{ACF7A105-8759-4C50-BF7C-3C0E2FD52362}">
      <dsp:nvSpPr>
        <dsp:cNvPr id="0" name=""/>
        <dsp:cNvSpPr/>
      </dsp:nvSpPr>
      <dsp:spPr>
        <a:xfrm>
          <a:off x="3362758" y="3009184"/>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8964AB-73AC-481F-A520-96726B32BAB6}">
      <dsp:nvSpPr>
        <dsp:cNvPr id="0" name=""/>
        <dsp:cNvSpPr/>
      </dsp:nvSpPr>
      <dsp:spPr>
        <a:xfrm>
          <a:off x="3543238" y="3180640"/>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השליח נכנס </a:t>
          </a:r>
          <a:r>
            <a:rPr lang="he-IL" sz="1600" b="1" kern="1200" dirty="0"/>
            <a:t>במקום</a:t>
          </a:r>
          <a:r>
            <a:rPr lang="he-IL" sz="1600" kern="1200" dirty="0"/>
            <a:t> המשלח, ועכשיו הוא הבעל דבר </a:t>
          </a:r>
        </a:p>
      </dsp:txBody>
      <dsp:txXfrm>
        <a:off x="3573448" y="3210850"/>
        <a:ext cx="1563901" cy="971024"/>
      </dsp:txXfrm>
    </dsp:sp>
    <dsp:sp modelId="{2393F791-6028-46C2-AAF7-4000A5E16A43}">
      <dsp:nvSpPr>
        <dsp:cNvPr id="0" name=""/>
        <dsp:cNvSpPr/>
      </dsp:nvSpPr>
      <dsp:spPr>
        <a:xfrm>
          <a:off x="3362758" y="4513035"/>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08815C-DEBD-40EE-97A4-C618B1F460E1}">
      <dsp:nvSpPr>
        <dsp:cNvPr id="0" name=""/>
        <dsp:cNvSpPr/>
      </dsp:nvSpPr>
      <dsp:spPr>
        <a:xfrm>
          <a:off x="3543238" y="4684491"/>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Power of Attorney</a:t>
          </a:r>
          <a:endParaRPr lang="he-IL" sz="1600" kern="1200" dirty="0"/>
        </a:p>
      </dsp:txBody>
      <dsp:txXfrm>
        <a:off x="3573448" y="4714701"/>
        <a:ext cx="1563901" cy="971024"/>
      </dsp:txXfrm>
    </dsp:sp>
    <dsp:sp modelId="{DCD62C6D-78D0-44C0-B3BD-8CEBD317EEF5}">
      <dsp:nvSpPr>
        <dsp:cNvPr id="0" name=""/>
        <dsp:cNvSpPr/>
      </dsp:nvSpPr>
      <dsp:spPr>
        <a:xfrm>
          <a:off x="5348040" y="1505333"/>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6C2A62-5D22-48C0-B9D8-E68CEA95D2EB}">
      <dsp:nvSpPr>
        <dsp:cNvPr id="0" name=""/>
        <dsp:cNvSpPr/>
      </dsp:nvSpPr>
      <dsp:spPr>
        <a:xfrm>
          <a:off x="5528520" y="1676789"/>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טור- פסול מדאורייתא</a:t>
          </a:r>
        </a:p>
      </dsp:txBody>
      <dsp:txXfrm>
        <a:off x="5558730" y="1706999"/>
        <a:ext cx="1563901" cy="971024"/>
      </dsp:txXfrm>
    </dsp:sp>
    <dsp:sp modelId="{E344B706-6245-41C2-9109-CEC5FC96E770}">
      <dsp:nvSpPr>
        <dsp:cNvPr id="0" name=""/>
        <dsp:cNvSpPr/>
      </dsp:nvSpPr>
      <dsp:spPr>
        <a:xfrm>
          <a:off x="5348040" y="3009184"/>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B8E435-25AD-45D9-B13A-5050BDAF83F8}">
      <dsp:nvSpPr>
        <dsp:cNvPr id="0" name=""/>
        <dsp:cNvSpPr/>
      </dsp:nvSpPr>
      <dsp:spPr>
        <a:xfrm>
          <a:off x="5528520" y="3180640"/>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כיון שהמשלח לא יכול לבצע הפעולה בעצמו, גם השליח לא יכול</a:t>
          </a:r>
        </a:p>
      </dsp:txBody>
      <dsp:txXfrm>
        <a:off x="5558730" y="3210850"/>
        <a:ext cx="1563901" cy="971024"/>
      </dsp:txXfrm>
    </dsp:sp>
    <dsp:sp modelId="{69650D2F-F193-461C-83AB-E18335F3905C}">
      <dsp:nvSpPr>
        <dsp:cNvPr id="0" name=""/>
        <dsp:cNvSpPr/>
      </dsp:nvSpPr>
      <dsp:spPr>
        <a:xfrm>
          <a:off x="5348040" y="4513035"/>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EBA9DD-AC57-402C-AADA-D0AE764B48BF}">
      <dsp:nvSpPr>
        <dsp:cNvPr id="0" name=""/>
        <dsp:cNvSpPr/>
      </dsp:nvSpPr>
      <dsp:spPr>
        <a:xfrm>
          <a:off x="5528520" y="4684491"/>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Agent, Messenger</a:t>
          </a:r>
          <a:endParaRPr lang="he-IL" sz="1600" kern="1200" dirty="0"/>
        </a:p>
      </dsp:txBody>
      <dsp:txXfrm>
        <a:off x="5558730" y="4714701"/>
        <a:ext cx="1563901" cy="97102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19593-FEF7-4203-8D01-F4ED14426A7A}">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7F4AC9-68C1-4E19-A5FD-E3D32C1B30DB}">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7A1A27-BF08-496A-A002-DAA319E37F44}">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F33C4A-7802-4B22-8A59-1FC3E25D3C81}">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3F059A-3344-4EAC-B8DD-7FE317024510}">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CFD93F-1007-4BFD-BDC3-72BCD23C6B2E}">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0CF86D-4A76-4FF6-9E45-BD43301F0ED0}">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F98AC4-8B0A-4623-B65C-52150C7EEA4C}">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שליחות</a:t>
          </a:r>
        </a:p>
      </dsp:txBody>
      <dsp:txXfrm>
        <a:off x="4543458" y="209752"/>
        <a:ext cx="1615068" cy="1002793"/>
      </dsp:txXfrm>
    </dsp:sp>
    <dsp:sp modelId="{A2BC85AC-6131-4213-8868-330FADECE554}">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83C0A1-A152-493B-A6B5-D35AC599D11C}">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יחס בין השליח ומשלח</a:t>
          </a:r>
        </a:p>
      </dsp:txBody>
      <dsp:txXfrm>
        <a:off x="2493224" y="1762804"/>
        <a:ext cx="1615068" cy="1002793"/>
      </dsp:txXfrm>
    </dsp:sp>
    <dsp:sp modelId="{0CFDAEDE-AA31-4BCD-9BBA-0EC783A016C0}">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C69684-EEAA-4C1D-9CD2-8323F9BCBAC8}">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שלוחו של אדם </a:t>
          </a:r>
          <a:r>
            <a:rPr lang="he-IL" sz="2000" b="1" u="sng" kern="1200" dirty="0"/>
            <a:t>כמותו ממש</a:t>
          </a:r>
          <a:endParaRPr lang="he-IL" sz="2000" kern="1200" dirty="0"/>
        </a:p>
      </dsp:txBody>
      <dsp:txXfrm>
        <a:off x="1468107" y="3315857"/>
        <a:ext cx="1615068" cy="1002793"/>
      </dsp:txXfrm>
    </dsp:sp>
    <dsp:sp modelId="{4F7E69AA-EC26-45F8-AC5B-FF0C46D28256}">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D7EEA9-4CD1-44BD-8778-14948BDCBD9E}">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b="0" u="none" kern="1200" dirty="0"/>
            <a:t>שליח יכול לתפקד בשביל הבעלים</a:t>
          </a:r>
        </a:p>
      </dsp:txBody>
      <dsp:txXfrm>
        <a:off x="3518341" y="3315857"/>
        <a:ext cx="1615068" cy="1002793"/>
      </dsp:txXfrm>
    </dsp:sp>
    <dsp:sp modelId="{42337B9E-446C-4756-8066-6E8A0E9723EA}">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1B37EF-F380-4DCB-9F96-DA864114205F}">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יחס בין השליח לשליחות (מעשה\דין)</a:t>
          </a:r>
        </a:p>
      </dsp:txBody>
      <dsp:txXfrm>
        <a:off x="6593692" y="1762804"/>
        <a:ext cx="1615068" cy="1002793"/>
      </dsp:txXfrm>
    </dsp:sp>
    <dsp:sp modelId="{CF9CE230-752F-494A-B553-692A9E7B25FA}">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54E65C-47A8-4562-8E05-8B1F31F8686A}">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בעל דבר של השליחות, והוא עכשיו הבעלים</a:t>
          </a:r>
        </a:p>
      </dsp:txBody>
      <dsp:txXfrm>
        <a:off x="5568575" y="3315857"/>
        <a:ext cx="1615068" cy="1002793"/>
      </dsp:txXfrm>
    </dsp:sp>
    <dsp:sp modelId="{AF5D19E0-8E15-48F7-BAA8-3DD7A45DABE4}">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799357-69FD-488B-B15F-9CA32BB471C3}">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יד ארוך של הבעלים</a:t>
          </a:r>
        </a:p>
      </dsp:txBody>
      <dsp:txXfrm>
        <a:off x="7618809" y="3315857"/>
        <a:ext cx="1615068" cy="100279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930F5-7F83-42AB-B1E3-C8CB2F2EE1F7}">
      <dsp:nvSpPr>
        <dsp:cNvPr id="0" name=""/>
        <dsp:cNvSpPr/>
      </dsp:nvSpPr>
      <dsp:spPr>
        <a:xfrm>
          <a:off x="8038147" y="3956794"/>
          <a:ext cx="91440" cy="462326"/>
        </a:xfrm>
        <a:custGeom>
          <a:avLst/>
          <a:gdLst/>
          <a:ahLst/>
          <a:cxnLst/>
          <a:rect l="0" t="0" r="0" b="0"/>
          <a:pathLst>
            <a:path>
              <a:moveTo>
                <a:pt x="45720" y="0"/>
              </a:moveTo>
              <a:lnTo>
                <a:pt x="4572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719593-FEF7-4203-8D01-F4ED14426A7A}">
      <dsp:nvSpPr>
        <dsp:cNvPr id="0" name=""/>
        <dsp:cNvSpPr/>
      </dsp:nvSpPr>
      <dsp:spPr>
        <a:xfrm>
          <a:off x="7112406" y="2485031"/>
          <a:ext cx="971460" cy="462326"/>
        </a:xfrm>
        <a:custGeom>
          <a:avLst/>
          <a:gdLst/>
          <a:ahLst/>
          <a:cxnLst/>
          <a:rect l="0" t="0" r="0" b="0"/>
          <a:pathLst>
            <a:path>
              <a:moveTo>
                <a:pt x="0" y="0"/>
              </a:moveTo>
              <a:lnTo>
                <a:pt x="0" y="315062"/>
              </a:lnTo>
              <a:lnTo>
                <a:pt x="971460" y="315062"/>
              </a:lnTo>
              <a:lnTo>
                <a:pt x="97146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8A9701-8FCD-4E93-A502-05FBC17ADB59}">
      <dsp:nvSpPr>
        <dsp:cNvPr id="0" name=""/>
        <dsp:cNvSpPr/>
      </dsp:nvSpPr>
      <dsp:spPr>
        <a:xfrm>
          <a:off x="6095226" y="3956794"/>
          <a:ext cx="91440" cy="462326"/>
        </a:xfrm>
        <a:custGeom>
          <a:avLst/>
          <a:gdLst/>
          <a:ahLst/>
          <a:cxnLst/>
          <a:rect l="0" t="0" r="0" b="0"/>
          <a:pathLst>
            <a:path>
              <a:moveTo>
                <a:pt x="45720" y="0"/>
              </a:moveTo>
              <a:lnTo>
                <a:pt x="4572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7F4AC9-68C1-4E19-A5FD-E3D32C1B30DB}">
      <dsp:nvSpPr>
        <dsp:cNvPr id="0" name=""/>
        <dsp:cNvSpPr/>
      </dsp:nvSpPr>
      <dsp:spPr>
        <a:xfrm>
          <a:off x="6140946" y="2485031"/>
          <a:ext cx="971460" cy="462326"/>
        </a:xfrm>
        <a:custGeom>
          <a:avLst/>
          <a:gdLst/>
          <a:ahLst/>
          <a:cxnLst/>
          <a:rect l="0" t="0" r="0" b="0"/>
          <a:pathLst>
            <a:path>
              <a:moveTo>
                <a:pt x="971460" y="0"/>
              </a:moveTo>
              <a:lnTo>
                <a:pt x="971460" y="315062"/>
              </a:lnTo>
              <a:lnTo>
                <a:pt x="0" y="315062"/>
              </a:lnTo>
              <a:lnTo>
                <a:pt x="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7A1A27-BF08-496A-A002-DAA319E37F44}">
      <dsp:nvSpPr>
        <dsp:cNvPr id="0" name=""/>
        <dsp:cNvSpPr/>
      </dsp:nvSpPr>
      <dsp:spPr>
        <a:xfrm>
          <a:off x="5169485" y="1013268"/>
          <a:ext cx="1942921" cy="462326"/>
        </a:xfrm>
        <a:custGeom>
          <a:avLst/>
          <a:gdLst/>
          <a:ahLst/>
          <a:cxnLst/>
          <a:rect l="0" t="0" r="0" b="0"/>
          <a:pathLst>
            <a:path>
              <a:moveTo>
                <a:pt x="0" y="0"/>
              </a:moveTo>
              <a:lnTo>
                <a:pt x="0" y="315062"/>
              </a:lnTo>
              <a:lnTo>
                <a:pt x="1942921" y="315062"/>
              </a:lnTo>
              <a:lnTo>
                <a:pt x="1942921" y="4623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EBD66E-B3F9-4606-9BF2-F29E439206F0}">
      <dsp:nvSpPr>
        <dsp:cNvPr id="0" name=""/>
        <dsp:cNvSpPr/>
      </dsp:nvSpPr>
      <dsp:spPr>
        <a:xfrm>
          <a:off x="4152304" y="3956794"/>
          <a:ext cx="91440" cy="462326"/>
        </a:xfrm>
        <a:custGeom>
          <a:avLst/>
          <a:gdLst/>
          <a:ahLst/>
          <a:cxnLst/>
          <a:rect l="0" t="0" r="0" b="0"/>
          <a:pathLst>
            <a:path>
              <a:moveTo>
                <a:pt x="45720" y="0"/>
              </a:moveTo>
              <a:lnTo>
                <a:pt x="4572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F33C4A-7802-4B22-8A59-1FC3E25D3C81}">
      <dsp:nvSpPr>
        <dsp:cNvPr id="0" name=""/>
        <dsp:cNvSpPr/>
      </dsp:nvSpPr>
      <dsp:spPr>
        <a:xfrm>
          <a:off x="3226563" y="2485031"/>
          <a:ext cx="971460" cy="462326"/>
        </a:xfrm>
        <a:custGeom>
          <a:avLst/>
          <a:gdLst/>
          <a:ahLst/>
          <a:cxnLst/>
          <a:rect l="0" t="0" r="0" b="0"/>
          <a:pathLst>
            <a:path>
              <a:moveTo>
                <a:pt x="0" y="0"/>
              </a:moveTo>
              <a:lnTo>
                <a:pt x="0" y="315062"/>
              </a:lnTo>
              <a:lnTo>
                <a:pt x="971460" y="315062"/>
              </a:lnTo>
              <a:lnTo>
                <a:pt x="97146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6D7CF1-8E2A-41E1-9EC8-2229F059404A}">
      <dsp:nvSpPr>
        <dsp:cNvPr id="0" name=""/>
        <dsp:cNvSpPr/>
      </dsp:nvSpPr>
      <dsp:spPr>
        <a:xfrm>
          <a:off x="2209383" y="3956794"/>
          <a:ext cx="91440" cy="462326"/>
        </a:xfrm>
        <a:custGeom>
          <a:avLst/>
          <a:gdLst/>
          <a:ahLst/>
          <a:cxnLst/>
          <a:rect l="0" t="0" r="0" b="0"/>
          <a:pathLst>
            <a:path>
              <a:moveTo>
                <a:pt x="45720" y="0"/>
              </a:moveTo>
              <a:lnTo>
                <a:pt x="4572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3F059A-3344-4EAC-B8DD-7FE317024510}">
      <dsp:nvSpPr>
        <dsp:cNvPr id="0" name=""/>
        <dsp:cNvSpPr/>
      </dsp:nvSpPr>
      <dsp:spPr>
        <a:xfrm>
          <a:off x="2255103" y="2485031"/>
          <a:ext cx="971460" cy="462326"/>
        </a:xfrm>
        <a:custGeom>
          <a:avLst/>
          <a:gdLst/>
          <a:ahLst/>
          <a:cxnLst/>
          <a:rect l="0" t="0" r="0" b="0"/>
          <a:pathLst>
            <a:path>
              <a:moveTo>
                <a:pt x="971460" y="0"/>
              </a:moveTo>
              <a:lnTo>
                <a:pt x="971460" y="315062"/>
              </a:lnTo>
              <a:lnTo>
                <a:pt x="0" y="315062"/>
              </a:lnTo>
              <a:lnTo>
                <a:pt x="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CFD93F-1007-4BFD-BDC3-72BCD23C6B2E}">
      <dsp:nvSpPr>
        <dsp:cNvPr id="0" name=""/>
        <dsp:cNvSpPr/>
      </dsp:nvSpPr>
      <dsp:spPr>
        <a:xfrm>
          <a:off x="3226563" y="1013268"/>
          <a:ext cx="1942921" cy="462326"/>
        </a:xfrm>
        <a:custGeom>
          <a:avLst/>
          <a:gdLst/>
          <a:ahLst/>
          <a:cxnLst/>
          <a:rect l="0" t="0" r="0" b="0"/>
          <a:pathLst>
            <a:path>
              <a:moveTo>
                <a:pt x="1942921" y="0"/>
              </a:moveTo>
              <a:lnTo>
                <a:pt x="1942921" y="315062"/>
              </a:lnTo>
              <a:lnTo>
                <a:pt x="0" y="315062"/>
              </a:lnTo>
              <a:lnTo>
                <a:pt x="0" y="4623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0CF86D-4A76-4FF6-9E45-BD43301F0ED0}">
      <dsp:nvSpPr>
        <dsp:cNvPr id="0" name=""/>
        <dsp:cNvSpPr/>
      </dsp:nvSpPr>
      <dsp:spPr>
        <a:xfrm>
          <a:off x="4374653" y="3832"/>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F98AC4-8B0A-4623-B65C-52150C7EEA4C}">
      <dsp:nvSpPr>
        <dsp:cNvPr id="0" name=""/>
        <dsp:cNvSpPr/>
      </dsp:nvSpPr>
      <dsp:spPr>
        <a:xfrm>
          <a:off x="4551283" y="171630"/>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שליחות</a:t>
          </a:r>
        </a:p>
      </dsp:txBody>
      <dsp:txXfrm>
        <a:off x="4580848" y="201195"/>
        <a:ext cx="1530532" cy="950305"/>
      </dsp:txXfrm>
    </dsp:sp>
    <dsp:sp modelId="{A2BC85AC-6131-4213-8868-330FADECE554}">
      <dsp:nvSpPr>
        <dsp:cNvPr id="0" name=""/>
        <dsp:cNvSpPr/>
      </dsp:nvSpPr>
      <dsp:spPr>
        <a:xfrm>
          <a:off x="2431732" y="1475595"/>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83C0A1-A152-493B-A6B5-D35AC599D11C}">
      <dsp:nvSpPr>
        <dsp:cNvPr id="0" name=""/>
        <dsp:cNvSpPr/>
      </dsp:nvSpPr>
      <dsp:spPr>
        <a:xfrm>
          <a:off x="2608361" y="1643393"/>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יחס בין השליח ומשלח</a:t>
          </a:r>
        </a:p>
      </dsp:txBody>
      <dsp:txXfrm>
        <a:off x="2637926" y="1672958"/>
        <a:ext cx="1530532" cy="950305"/>
      </dsp:txXfrm>
    </dsp:sp>
    <dsp:sp modelId="{0CFDAEDE-AA31-4BCD-9BBA-0EC783A016C0}">
      <dsp:nvSpPr>
        <dsp:cNvPr id="0" name=""/>
        <dsp:cNvSpPr/>
      </dsp:nvSpPr>
      <dsp:spPr>
        <a:xfrm>
          <a:off x="1460271" y="2947358"/>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C69684-EEAA-4C1D-9CD2-8323F9BCBAC8}">
      <dsp:nvSpPr>
        <dsp:cNvPr id="0" name=""/>
        <dsp:cNvSpPr/>
      </dsp:nvSpPr>
      <dsp:spPr>
        <a:xfrm>
          <a:off x="1636901" y="3115156"/>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שלוחו של אדם </a:t>
          </a:r>
          <a:r>
            <a:rPr lang="he-IL" sz="1500" b="1" u="sng" kern="1200" dirty="0"/>
            <a:t>כמותו ממש</a:t>
          </a:r>
          <a:endParaRPr lang="he-IL" sz="1500" kern="1200" dirty="0"/>
        </a:p>
      </dsp:txBody>
      <dsp:txXfrm>
        <a:off x="1666466" y="3144721"/>
        <a:ext cx="1530532" cy="950305"/>
      </dsp:txXfrm>
    </dsp:sp>
    <dsp:sp modelId="{D75296A9-D990-4B28-8203-C01784658F95}">
      <dsp:nvSpPr>
        <dsp:cNvPr id="0" name=""/>
        <dsp:cNvSpPr/>
      </dsp:nvSpPr>
      <dsp:spPr>
        <a:xfrm>
          <a:off x="1460271" y="4419121"/>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A6BCA7-B906-48B5-B232-56970C72329B}">
      <dsp:nvSpPr>
        <dsp:cNvPr id="0" name=""/>
        <dsp:cNvSpPr/>
      </dsp:nvSpPr>
      <dsp:spPr>
        <a:xfrm>
          <a:off x="1636901" y="4586919"/>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en-US" sz="1500" kern="1200" dirty="0"/>
            <a:t>Power of attorney</a:t>
          </a:r>
          <a:endParaRPr lang="he-IL" sz="1500" kern="1200" dirty="0"/>
        </a:p>
      </dsp:txBody>
      <dsp:txXfrm>
        <a:off x="1666466" y="4616484"/>
        <a:ext cx="1530532" cy="950305"/>
      </dsp:txXfrm>
    </dsp:sp>
    <dsp:sp modelId="{4F7E69AA-EC26-45F8-AC5B-FF0C46D28256}">
      <dsp:nvSpPr>
        <dsp:cNvPr id="0" name=""/>
        <dsp:cNvSpPr/>
      </dsp:nvSpPr>
      <dsp:spPr>
        <a:xfrm>
          <a:off x="3403193" y="2947358"/>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D7EEA9-4CD1-44BD-8778-14948BDCBD9E}">
      <dsp:nvSpPr>
        <dsp:cNvPr id="0" name=""/>
        <dsp:cNvSpPr/>
      </dsp:nvSpPr>
      <dsp:spPr>
        <a:xfrm>
          <a:off x="3579822" y="3115156"/>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b="0" u="none" kern="1200" dirty="0"/>
            <a:t>שליח יכול לתפקד בשביל הבעלים</a:t>
          </a:r>
        </a:p>
      </dsp:txBody>
      <dsp:txXfrm>
        <a:off x="3609387" y="3144721"/>
        <a:ext cx="1530532" cy="950305"/>
      </dsp:txXfrm>
    </dsp:sp>
    <dsp:sp modelId="{7CA6F44B-0B9F-4D94-B2D5-226AC92486D1}">
      <dsp:nvSpPr>
        <dsp:cNvPr id="0" name=""/>
        <dsp:cNvSpPr/>
      </dsp:nvSpPr>
      <dsp:spPr>
        <a:xfrm>
          <a:off x="3403193" y="4419121"/>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421F3-0928-436D-BA4D-3106DA39D77C}">
      <dsp:nvSpPr>
        <dsp:cNvPr id="0" name=""/>
        <dsp:cNvSpPr/>
      </dsp:nvSpPr>
      <dsp:spPr>
        <a:xfrm>
          <a:off x="3579822" y="4586919"/>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en-US" sz="1500" b="0" u="none" kern="1200" dirty="0"/>
            <a:t>Authorized agent</a:t>
          </a:r>
          <a:endParaRPr lang="he-IL" sz="1500" b="0" u="none" kern="1200" dirty="0"/>
        </a:p>
      </dsp:txBody>
      <dsp:txXfrm>
        <a:off x="3609387" y="4616484"/>
        <a:ext cx="1530532" cy="950305"/>
      </dsp:txXfrm>
    </dsp:sp>
    <dsp:sp modelId="{42337B9E-446C-4756-8066-6E8A0E9723EA}">
      <dsp:nvSpPr>
        <dsp:cNvPr id="0" name=""/>
        <dsp:cNvSpPr/>
      </dsp:nvSpPr>
      <dsp:spPr>
        <a:xfrm>
          <a:off x="6317575" y="1475595"/>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1B37EF-F380-4DCB-9F96-DA864114205F}">
      <dsp:nvSpPr>
        <dsp:cNvPr id="0" name=""/>
        <dsp:cNvSpPr/>
      </dsp:nvSpPr>
      <dsp:spPr>
        <a:xfrm>
          <a:off x="6494204" y="1643393"/>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יחס בין השליח לשליחות</a:t>
          </a:r>
        </a:p>
      </dsp:txBody>
      <dsp:txXfrm>
        <a:off x="6523769" y="1672958"/>
        <a:ext cx="1530532" cy="950305"/>
      </dsp:txXfrm>
    </dsp:sp>
    <dsp:sp modelId="{CF9CE230-752F-494A-B553-692A9E7B25FA}">
      <dsp:nvSpPr>
        <dsp:cNvPr id="0" name=""/>
        <dsp:cNvSpPr/>
      </dsp:nvSpPr>
      <dsp:spPr>
        <a:xfrm>
          <a:off x="5346114" y="2947358"/>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54E65C-47A8-4562-8E05-8B1F31F8686A}">
      <dsp:nvSpPr>
        <dsp:cNvPr id="0" name=""/>
        <dsp:cNvSpPr/>
      </dsp:nvSpPr>
      <dsp:spPr>
        <a:xfrm>
          <a:off x="5522743" y="3115156"/>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בעל דבר של השליחות, והוא עכשיו הבעלים</a:t>
          </a:r>
        </a:p>
      </dsp:txBody>
      <dsp:txXfrm>
        <a:off x="5552308" y="3144721"/>
        <a:ext cx="1530532" cy="950305"/>
      </dsp:txXfrm>
    </dsp:sp>
    <dsp:sp modelId="{C5FCFE8A-0AD2-489D-B325-B9074F01138C}">
      <dsp:nvSpPr>
        <dsp:cNvPr id="0" name=""/>
        <dsp:cNvSpPr/>
      </dsp:nvSpPr>
      <dsp:spPr>
        <a:xfrm>
          <a:off x="5346114" y="4419121"/>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23C985-36E6-4A1A-A658-45B55F917DD3}">
      <dsp:nvSpPr>
        <dsp:cNvPr id="0" name=""/>
        <dsp:cNvSpPr/>
      </dsp:nvSpPr>
      <dsp:spPr>
        <a:xfrm>
          <a:off x="5522743" y="4586919"/>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en-US" sz="1500" kern="1200" dirty="0"/>
            <a:t>Proxy</a:t>
          </a:r>
          <a:endParaRPr lang="he-IL" sz="1500" kern="1200" dirty="0"/>
        </a:p>
      </dsp:txBody>
      <dsp:txXfrm>
        <a:off x="5552308" y="4616484"/>
        <a:ext cx="1530532" cy="950305"/>
      </dsp:txXfrm>
    </dsp:sp>
    <dsp:sp modelId="{AF5D19E0-8E15-48F7-BAA8-3DD7A45DABE4}">
      <dsp:nvSpPr>
        <dsp:cNvPr id="0" name=""/>
        <dsp:cNvSpPr/>
      </dsp:nvSpPr>
      <dsp:spPr>
        <a:xfrm>
          <a:off x="7289036" y="2947358"/>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799357-69FD-488B-B15F-9CA32BB471C3}">
      <dsp:nvSpPr>
        <dsp:cNvPr id="0" name=""/>
        <dsp:cNvSpPr/>
      </dsp:nvSpPr>
      <dsp:spPr>
        <a:xfrm>
          <a:off x="7465665" y="3115156"/>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יד ארוך של הבעלים</a:t>
          </a:r>
        </a:p>
      </dsp:txBody>
      <dsp:txXfrm>
        <a:off x="7495230" y="3144721"/>
        <a:ext cx="1530532" cy="950305"/>
      </dsp:txXfrm>
    </dsp:sp>
    <dsp:sp modelId="{134F759C-145A-4EB1-8A4C-57B073AFA7E4}">
      <dsp:nvSpPr>
        <dsp:cNvPr id="0" name=""/>
        <dsp:cNvSpPr/>
      </dsp:nvSpPr>
      <dsp:spPr>
        <a:xfrm>
          <a:off x="7289036" y="4419121"/>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8E9E5A-369E-465A-9CEE-2D4EB2078990}">
      <dsp:nvSpPr>
        <dsp:cNvPr id="0" name=""/>
        <dsp:cNvSpPr/>
      </dsp:nvSpPr>
      <dsp:spPr>
        <a:xfrm>
          <a:off x="7465665" y="4586919"/>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en-US" sz="1500" kern="1200" dirty="0"/>
            <a:t>Agent/Messenger</a:t>
          </a:r>
          <a:endParaRPr lang="he-IL" sz="1500" kern="1200" dirty="0"/>
        </a:p>
      </dsp:txBody>
      <dsp:txXfrm>
        <a:off x="7495230" y="4616484"/>
        <a:ext cx="1530532" cy="9503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A5319-9C57-42C1-99A8-C9DD0E16DE98}">
      <dsp:nvSpPr>
        <dsp:cNvPr id="0" name=""/>
        <dsp:cNvSpPr/>
      </dsp:nvSpPr>
      <dsp:spPr>
        <a:xfrm>
          <a:off x="7131382" y="4093273"/>
          <a:ext cx="91440" cy="478454"/>
        </a:xfrm>
        <a:custGeom>
          <a:avLst/>
          <a:gdLst/>
          <a:ahLst/>
          <a:cxnLst/>
          <a:rect l="0" t="0" r="0" b="0"/>
          <a:pathLst>
            <a:path>
              <a:moveTo>
                <a:pt x="45720" y="0"/>
              </a:moveTo>
              <a:lnTo>
                <a:pt x="45720" y="478454"/>
              </a:lnTo>
            </a:path>
          </a:pathLst>
        </a:custGeom>
        <a:no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F0CAFA-4746-4C12-A7ED-10BE9A2FF511}">
      <dsp:nvSpPr>
        <dsp:cNvPr id="0" name=""/>
        <dsp:cNvSpPr/>
      </dsp:nvSpPr>
      <dsp:spPr>
        <a:xfrm>
          <a:off x="7131382" y="2570170"/>
          <a:ext cx="91440" cy="478454"/>
        </a:xfrm>
        <a:custGeom>
          <a:avLst/>
          <a:gdLst/>
          <a:ahLst/>
          <a:cxnLst/>
          <a:rect l="0" t="0" r="0" b="0"/>
          <a:pathLst>
            <a:path>
              <a:moveTo>
                <a:pt x="45720" y="0"/>
              </a:moveTo>
              <a:lnTo>
                <a:pt x="45720" y="478454"/>
              </a:lnTo>
            </a:path>
          </a:pathLst>
        </a:custGeom>
        <a:no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EB039E-FC0D-42B4-90D6-3421B7D5BF11}">
      <dsp:nvSpPr>
        <dsp:cNvPr id="0" name=""/>
        <dsp:cNvSpPr/>
      </dsp:nvSpPr>
      <dsp:spPr>
        <a:xfrm>
          <a:off x="5166404" y="1047066"/>
          <a:ext cx="2010697" cy="478454"/>
        </a:xfrm>
        <a:custGeom>
          <a:avLst/>
          <a:gdLst/>
          <a:ahLst/>
          <a:cxnLst/>
          <a:rect l="0" t="0" r="0" b="0"/>
          <a:pathLst>
            <a:path>
              <a:moveTo>
                <a:pt x="0" y="0"/>
              </a:moveTo>
              <a:lnTo>
                <a:pt x="0" y="326052"/>
              </a:lnTo>
              <a:lnTo>
                <a:pt x="2010697" y="326052"/>
              </a:lnTo>
              <a:lnTo>
                <a:pt x="2010697" y="478454"/>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67E00B-B0B8-4954-A6BC-7DD6FF044688}">
      <dsp:nvSpPr>
        <dsp:cNvPr id="0" name=""/>
        <dsp:cNvSpPr/>
      </dsp:nvSpPr>
      <dsp:spPr>
        <a:xfrm>
          <a:off x="5120684" y="4093273"/>
          <a:ext cx="91440" cy="478454"/>
        </a:xfrm>
        <a:custGeom>
          <a:avLst/>
          <a:gdLst/>
          <a:ahLst/>
          <a:cxnLst/>
          <a:rect l="0" t="0" r="0" b="0"/>
          <a:pathLst>
            <a:path>
              <a:moveTo>
                <a:pt x="45720" y="0"/>
              </a:moveTo>
              <a:lnTo>
                <a:pt x="45720" y="478454"/>
              </a:lnTo>
            </a:path>
          </a:pathLst>
        </a:custGeom>
        <a:no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854025-EBCF-451B-81C1-8FD7BAD24BD9}">
      <dsp:nvSpPr>
        <dsp:cNvPr id="0" name=""/>
        <dsp:cNvSpPr/>
      </dsp:nvSpPr>
      <dsp:spPr>
        <a:xfrm>
          <a:off x="5120684" y="2570170"/>
          <a:ext cx="91440" cy="478454"/>
        </a:xfrm>
        <a:custGeom>
          <a:avLst/>
          <a:gdLst/>
          <a:ahLst/>
          <a:cxnLst/>
          <a:rect l="0" t="0" r="0" b="0"/>
          <a:pathLst>
            <a:path>
              <a:moveTo>
                <a:pt x="45720" y="0"/>
              </a:moveTo>
              <a:lnTo>
                <a:pt x="45720" y="478454"/>
              </a:lnTo>
            </a:path>
          </a:pathLst>
        </a:custGeom>
        <a:no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695F33-E2C4-4862-A949-AA87A27D2067}">
      <dsp:nvSpPr>
        <dsp:cNvPr id="0" name=""/>
        <dsp:cNvSpPr/>
      </dsp:nvSpPr>
      <dsp:spPr>
        <a:xfrm>
          <a:off x="5120684" y="1047066"/>
          <a:ext cx="91440" cy="478454"/>
        </a:xfrm>
        <a:custGeom>
          <a:avLst/>
          <a:gdLst/>
          <a:ahLst/>
          <a:cxnLst/>
          <a:rect l="0" t="0" r="0" b="0"/>
          <a:pathLst>
            <a:path>
              <a:moveTo>
                <a:pt x="45720" y="0"/>
              </a:moveTo>
              <a:lnTo>
                <a:pt x="45720" y="478454"/>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2BD4EC-4700-45AD-9044-389618A037F4}">
      <dsp:nvSpPr>
        <dsp:cNvPr id="0" name=""/>
        <dsp:cNvSpPr/>
      </dsp:nvSpPr>
      <dsp:spPr>
        <a:xfrm>
          <a:off x="3109986" y="4093273"/>
          <a:ext cx="91440" cy="478454"/>
        </a:xfrm>
        <a:custGeom>
          <a:avLst/>
          <a:gdLst/>
          <a:ahLst/>
          <a:cxnLst/>
          <a:rect l="0" t="0" r="0" b="0"/>
          <a:pathLst>
            <a:path>
              <a:moveTo>
                <a:pt x="45720" y="0"/>
              </a:moveTo>
              <a:lnTo>
                <a:pt x="45720" y="478454"/>
              </a:lnTo>
            </a:path>
          </a:pathLst>
        </a:custGeom>
        <a:no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C99416-D304-4C76-A7F5-010CF44FE33A}">
      <dsp:nvSpPr>
        <dsp:cNvPr id="0" name=""/>
        <dsp:cNvSpPr/>
      </dsp:nvSpPr>
      <dsp:spPr>
        <a:xfrm>
          <a:off x="3109986" y="2570170"/>
          <a:ext cx="91440" cy="478454"/>
        </a:xfrm>
        <a:custGeom>
          <a:avLst/>
          <a:gdLst/>
          <a:ahLst/>
          <a:cxnLst/>
          <a:rect l="0" t="0" r="0" b="0"/>
          <a:pathLst>
            <a:path>
              <a:moveTo>
                <a:pt x="45720" y="0"/>
              </a:moveTo>
              <a:lnTo>
                <a:pt x="45720" y="478454"/>
              </a:lnTo>
            </a:path>
          </a:pathLst>
        </a:custGeom>
        <a:no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B6703E-CBEE-4A9C-B9B0-6DB42B67285A}">
      <dsp:nvSpPr>
        <dsp:cNvPr id="0" name=""/>
        <dsp:cNvSpPr/>
      </dsp:nvSpPr>
      <dsp:spPr>
        <a:xfrm>
          <a:off x="3155706" y="1047066"/>
          <a:ext cx="2010697" cy="478454"/>
        </a:xfrm>
        <a:custGeom>
          <a:avLst/>
          <a:gdLst/>
          <a:ahLst/>
          <a:cxnLst/>
          <a:rect l="0" t="0" r="0" b="0"/>
          <a:pathLst>
            <a:path>
              <a:moveTo>
                <a:pt x="2010697" y="0"/>
              </a:moveTo>
              <a:lnTo>
                <a:pt x="2010697" y="326052"/>
              </a:lnTo>
              <a:lnTo>
                <a:pt x="0" y="326052"/>
              </a:lnTo>
              <a:lnTo>
                <a:pt x="0" y="478454"/>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8A3697-5BB5-458F-A2A4-A5E697D79C7F}">
      <dsp:nvSpPr>
        <dsp:cNvPr id="0" name=""/>
        <dsp:cNvSpPr/>
      </dsp:nvSpPr>
      <dsp:spPr>
        <a:xfrm>
          <a:off x="4343846" y="2417"/>
          <a:ext cx="1645116" cy="1044648"/>
        </a:xfrm>
        <a:prstGeom prst="roundRect">
          <a:avLst>
            <a:gd name="adj" fmla="val 10000"/>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01A7CF-3D3B-4708-88A3-CF8502DAADE5}">
      <dsp:nvSpPr>
        <dsp:cNvPr id="0" name=""/>
        <dsp:cNvSpPr/>
      </dsp:nvSpPr>
      <dsp:spPr>
        <a:xfrm>
          <a:off x="4526637" y="176068"/>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שליחות</a:t>
          </a:r>
        </a:p>
      </dsp:txBody>
      <dsp:txXfrm>
        <a:off x="4557234" y="206665"/>
        <a:ext cx="1583922" cy="983454"/>
      </dsp:txXfrm>
    </dsp:sp>
    <dsp:sp modelId="{ECF45E24-84F4-4E19-8026-6FD0902C4E7A}">
      <dsp:nvSpPr>
        <dsp:cNvPr id="0" name=""/>
        <dsp:cNvSpPr/>
      </dsp:nvSpPr>
      <dsp:spPr>
        <a:xfrm>
          <a:off x="2333148" y="1525521"/>
          <a:ext cx="1645116" cy="1044648"/>
        </a:xfrm>
        <a:prstGeom prst="roundRect">
          <a:avLst>
            <a:gd name="adj" fmla="val 10000"/>
          </a:avLst>
        </a:prstGeom>
        <a:solidFill>
          <a:schemeClr val="accent4">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7A8A14-CE96-4656-8EF7-EC246CD4EE0D}">
      <dsp:nvSpPr>
        <dsp:cNvPr id="0" name=""/>
        <dsp:cNvSpPr/>
      </dsp:nvSpPr>
      <dsp:spPr>
        <a:xfrm>
          <a:off x="2515939" y="169917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נעשה בעל כרכה</a:t>
          </a:r>
        </a:p>
      </dsp:txBody>
      <dsp:txXfrm>
        <a:off x="2546536" y="1729769"/>
        <a:ext cx="1583922" cy="983454"/>
      </dsp:txXfrm>
    </dsp:sp>
    <dsp:sp modelId="{21A77AD2-0503-4881-944C-2A29F1FC2650}">
      <dsp:nvSpPr>
        <dsp:cNvPr id="0" name=""/>
        <dsp:cNvSpPr/>
      </dsp:nvSpPr>
      <dsp:spPr>
        <a:xfrm>
          <a:off x="2333148" y="3048624"/>
          <a:ext cx="1645116" cy="1044648"/>
        </a:xfrm>
        <a:prstGeom prst="roundRect">
          <a:avLst>
            <a:gd name="adj" fmla="val 10000"/>
          </a:avLst>
        </a:prstGeom>
        <a:solidFill>
          <a:schemeClr val="accent4">
            <a:tint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3F0632-83C7-4510-A27F-71091D4AF8BD}">
      <dsp:nvSpPr>
        <dsp:cNvPr id="0" name=""/>
        <dsp:cNvSpPr/>
      </dsp:nvSpPr>
      <dsp:spPr>
        <a:xfrm>
          <a:off x="2515939" y="322227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השליח לא באמת יוצר את הפעולה ההלכתי</a:t>
          </a:r>
        </a:p>
      </dsp:txBody>
      <dsp:txXfrm>
        <a:off x="2546536" y="3252872"/>
        <a:ext cx="1583922" cy="983454"/>
      </dsp:txXfrm>
    </dsp:sp>
    <dsp:sp modelId="{AB36C61E-8114-4350-A799-68D2445CBE4B}">
      <dsp:nvSpPr>
        <dsp:cNvPr id="0" name=""/>
        <dsp:cNvSpPr/>
      </dsp:nvSpPr>
      <dsp:spPr>
        <a:xfrm>
          <a:off x="2333148" y="4571728"/>
          <a:ext cx="1645116" cy="1044648"/>
        </a:xfrm>
        <a:prstGeom prst="roundRect">
          <a:avLst>
            <a:gd name="adj" fmla="val 10000"/>
          </a:avLst>
        </a:prstGeom>
        <a:solidFill>
          <a:schemeClr val="accent4">
            <a:tint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2FA6D3-7762-42B1-B3B6-390F8972A0C4}">
      <dsp:nvSpPr>
        <dsp:cNvPr id="0" name=""/>
        <dsp:cNvSpPr/>
      </dsp:nvSpPr>
      <dsp:spPr>
        <a:xfrm>
          <a:off x="2515939" y="474537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השליח מבצע רק את </a:t>
          </a:r>
          <a:r>
            <a:rPr lang="he-IL" sz="1300" u="sng" kern="1200" dirty="0"/>
            <a:t>הפעולה</a:t>
          </a:r>
          <a:r>
            <a:rPr lang="he-IL" sz="1300" kern="1200" dirty="0"/>
            <a:t> הנצרכת</a:t>
          </a:r>
        </a:p>
      </dsp:txBody>
      <dsp:txXfrm>
        <a:off x="2546536" y="4775976"/>
        <a:ext cx="1583922" cy="983454"/>
      </dsp:txXfrm>
    </dsp:sp>
    <dsp:sp modelId="{96AC1962-4E17-475B-BF62-3C9D515DF205}">
      <dsp:nvSpPr>
        <dsp:cNvPr id="0" name=""/>
        <dsp:cNvSpPr/>
      </dsp:nvSpPr>
      <dsp:spPr>
        <a:xfrm>
          <a:off x="4343846" y="1525521"/>
          <a:ext cx="1645116" cy="1044648"/>
        </a:xfrm>
        <a:prstGeom prst="roundRect">
          <a:avLst>
            <a:gd name="adj" fmla="val 10000"/>
          </a:avLst>
        </a:prstGeom>
        <a:solidFill>
          <a:schemeClr val="accent4">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7C2FD8-8EB3-4264-81C5-766A7C08DE5F}">
      <dsp:nvSpPr>
        <dsp:cNvPr id="0" name=""/>
        <dsp:cNvSpPr/>
      </dsp:nvSpPr>
      <dsp:spPr>
        <a:xfrm>
          <a:off x="4526637" y="169917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נעשה על ידי מחשבה</a:t>
          </a:r>
        </a:p>
      </dsp:txBody>
      <dsp:txXfrm>
        <a:off x="4557234" y="1729769"/>
        <a:ext cx="1583922" cy="983454"/>
      </dsp:txXfrm>
    </dsp:sp>
    <dsp:sp modelId="{B22BAB27-272E-4222-B9E9-FAED613E3368}">
      <dsp:nvSpPr>
        <dsp:cNvPr id="0" name=""/>
        <dsp:cNvSpPr/>
      </dsp:nvSpPr>
      <dsp:spPr>
        <a:xfrm>
          <a:off x="4343846" y="3048624"/>
          <a:ext cx="1645116" cy="1044648"/>
        </a:xfrm>
        <a:prstGeom prst="roundRect">
          <a:avLst>
            <a:gd name="adj" fmla="val 10000"/>
          </a:avLst>
        </a:prstGeom>
        <a:solidFill>
          <a:schemeClr val="accent4">
            <a:tint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B3AA53-1D01-4996-A6BD-46B48A103BE5}">
      <dsp:nvSpPr>
        <dsp:cNvPr id="0" name=""/>
        <dsp:cNvSpPr/>
      </dsp:nvSpPr>
      <dsp:spPr>
        <a:xfrm>
          <a:off x="4526637" y="322227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והשליח מגדיר את הדעת של המשלח, אבל </a:t>
          </a:r>
          <a:r>
            <a:rPr lang="he-IL" sz="1300" kern="1200" dirty="0" err="1"/>
            <a:t>הגמירות</a:t>
          </a:r>
          <a:r>
            <a:rPr lang="he-IL" sz="1300" kern="1200" dirty="0"/>
            <a:t> דעת מצד הבעלים</a:t>
          </a:r>
        </a:p>
      </dsp:txBody>
      <dsp:txXfrm>
        <a:off x="4557234" y="3252872"/>
        <a:ext cx="1583922" cy="983454"/>
      </dsp:txXfrm>
    </dsp:sp>
    <dsp:sp modelId="{DF9E87A9-CA1B-4C8E-B0C3-9B6CEADC2128}">
      <dsp:nvSpPr>
        <dsp:cNvPr id="0" name=""/>
        <dsp:cNvSpPr/>
      </dsp:nvSpPr>
      <dsp:spPr>
        <a:xfrm>
          <a:off x="4343846" y="4571728"/>
          <a:ext cx="1645116" cy="1044648"/>
        </a:xfrm>
        <a:prstGeom prst="roundRect">
          <a:avLst>
            <a:gd name="adj" fmla="val 10000"/>
          </a:avLst>
        </a:prstGeom>
        <a:solidFill>
          <a:schemeClr val="accent4">
            <a:tint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948DAE-0A62-4C82-A913-12B4F6B1C14A}">
      <dsp:nvSpPr>
        <dsp:cNvPr id="0" name=""/>
        <dsp:cNvSpPr/>
      </dsp:nvSpPr>
      <dsp:spPr>
        <a:xfrm>
          <a:off x="4526637" y="474537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השליח מגדיר את הדעת של הבעלים (כאין תנאי)</a:t>
          </a:r>
        </a:p>
      </dsp:txBody>
      <dsp:txXfrm>
        <a:off x="4557234" y="4775976"/>
        <a:ext cx="1583922" cy="983454"/>
      </dsp:txXfrm>
    </dsp:sp>
    <dsp:sp modelId="{53670304-128B-4091-9015-DFADE3CE7AEC}">
      <dsp:nvSpPr>
        <dsp:cNvPr id="0" name=""/>
        <dsp:cNvSpPr/>
      </dsp:nvSpPr>
      <dsp:spPr>
        <a:xfrm>
          <a:off x="6354544" y="1525521"/>
          <a:ext cx="1645116" cy="1044648"/>
        </a:xfrm>
        <a:prstGeom prst="roundRect">
          <a:avLst>
            <a:gd name="adj" fmla="val 10000"/>
          </a:avLst>
        </a:prstGeom>
        <a:solidFill>
          <a:schemeClr val="accent4">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60C7FD-69B8-42F0-815E-F6BFA2B508ED}">
      <dsp:nvSpPr>
        <dsp:cNvPr id="0" name=""/>
        <dsp:cNvSpPr/>
      </dsp:nvSpPr>
      <dsp:spPr>
        <a:xfrm>
          <a:off x="6537334" y="169917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 לקורבנות</a:t>
          </a:r>
        </a:p>
      </dsp:txBody>
      <dsp:txXfrm>
        <a:off x="6567931" y="1729769"/>
        <a:ext cx="1583922" cy="983454"/>
      </dsp:txXfrm>
    </dsp:sp>
    <dsp:sp modelId="{8922C4EB-689F-4A6B-843A-670625FC86FC}">
      <dsp:nvSpPr>
        <dsp:cNvPr id="0" name=""/>
        <dsp:cNvSpPr/>
      </dsp:nvSpPr>
      <dsp:spPr>
        <a:xfrm>
          <a:off x="6354544" y="3048624"/>
          <a:ext cx="1645116" cy="1044648"/>
        </a:xfrm>
        <a:prstGeom prst="roundRect">
          <a:avLst>
            <a:gd name="adj" fmla="val 10000"/>
          </a:avLst>
        </a:prstGeom>
        <a:solidFill>
          <a:schemeClr val="accent4">
            <a:tint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E72448-5DDF-44E0-86D8-6DFEF740ABF2}">
      <dsp:nvSpPr>
        <dsp:cNvPr id="0" name=""/>
        <dsp:cNvSpPr/>
      </dsp:nvSpPr>
      <dsp:spPr>
        <a:xfrm>
          <a:off x="6537334" y="322227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שליחות בדבר שלעולם הוי מעשה </a:t>
          </a:r>
          <a:r>
            <a:rPr lang="he-IL" sz="1300" u="sng" kern="1200" dirty="0"/>
            <a:t>מגשר</a:t>
          </a:r>
          <a:r>
            <a:rPr lang="he-IL" sz="1300" kern="1200" dirty="0"/>
            <a:t> בין עולמות שונות שאי אשפר לפגוש</a:t>
          </a:r>
        </a:p>
      </dsp:txBody>
      <dsp:txXfrm>
        <a:off x="6567931" y="3252872"/>
        <a:ext cx="1583922" cy="983454"/>
      </dsp:txXfrm>
    </dsp:sp>
    <dsp:sp modelId="{DA63AC26-4B96-486D-8229-1068CDD89CFC}">
      <dsp:nvSpPr>
        <dsp:cNvPr id="0" name=""/>
        <dsp:cNvSpPr/>
      </dsp:nvSpPr>
      <dsp:spPr>
        <a:xfrm>
          <a:off x="6354544" y="4571728"/>
          <a:ext cx="1645116" cy="1044648"/>
        </a:xfrm>
        <a:prstGeom prst="roundRect">
          <a:avLst>
            <a:gd name="adj" fmla="val 10000"/>
          </a:avLst>
        </a:prstGeom>
        <a:solidFill>
          <a:schemeClr val="accent4">
            <a:tint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56C670-69F7-49FF-89EC-55C4D8EB8766}">
      <dsp:nvSpPr>
        <dsp:cNvPr id="0" name=""/>
        <dsp:cNvSpPr/>
      </dsp:nvSpPr>
      <dsp:spPr>
        <a:xfrm>
          <a:off x="6537334" y="474537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השליח לא באמת עושה את הפעולה כאילו הוא המשלח, אלא לטובתו</a:t>
          </a:r>
        </a:p>
      </dsp:txBody>
      <dsp:txXfrm>
        <a:off x="6567931" y="4775976"/>
        <a:ext cx="1583922" cy="983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79ADB-EFF8-401E-B087-C50383B93332}">
      <dsp:nvSpPr>
        <dsp:cNvPr id="0" name=""/>
        <dsp:cNvSpPr/>
      </dsp:nvSpPr>
      <dsp:spPr>
        <a:xfrm>
          <a:off x="7121649" y="990768"/>
          <a:ext cx="2711053" cy="2369801"/>
        </a:xfrm>
        <a:prstGeom prst="lef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7780" rIns="35560" bIns="17780" numCol="1" spcCol="1270" anchor="ctr" anchorCtr="0">
          <a:noAutofit/>
        </a:bodyPr>
        <a:lstStyle/>
        <a:p>
          <a:pPr marL="0" lvl="0" indent="0" algn="ctr" defTabSz="1244600" rtl="1">
            <a:lnSpc>
              <a:spcPct val="90000"/>
            </a:lnSpc>
            <a:spcBef>
              <a:spcPct val="0"/>
            </a:spcBef>
            <a:spcAft>
              <a:spcPct val="35000"/>
            </a:spcAft>
            <a:buNone/>
          </a:pPr>
          <a:r>
            <a:rPr lang="he-IL" sz="2800" kern="1200" dirty="0"/>
            <a:t>הדעת של הבעלים לא חשוב</a:t>
          </a:r>
        </a:p>
      </dsp:txBody>
      <dsp:txXfrm>
        <a:off x="7833300" y="1346238"/>
        <a:ext cx="1321638" cy="1658861"/>
      </dsp:txXfrm>
    </dsp:sp>
    <dsp:sp modelId="{A327A307-79B8-4AF4-927F-2D426628FBAB}">
      <dsp:nvSpPr>
        <dsp:cNvPr id="0" name=""/>
        <dsp:cNvSpPr/>
      </dsp:nvSpPr>
      <dsp:spPr>
        <a:xfrm>
          <a:off x="9154938" y="1497905"/>
          <a:ext cx="1355526" cy="1355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1">
            <a:lnSpc>
              <a:spcPct val="90000"/>
            </a:lnSpc>
            <a:spcBef>
              <a:spcPct val="0"/>
            </a:spcBef>
            <a:spcAft>
              <a:spcPct val="35000"/>
            </a:spcAft>
            <a:buNone/>
          </a:pPr>
          <a:r>
            <a:rPr lang="he-IL" sz="1700" kern="1200" dirty="0"/>
            <a:t>בטלה דעת הבעלים לשליח</a:t>
          </a:r>
        </a:p>
      </dsp:txBody>
      <dsp:txXfrm>
        <a:off x="9353450" y="1696417"/>
        <a:ext cx="958502" cy="958502"/>
      </dsp:txXfrm>
    </dsp:sp>
    <dsp:sp modelId="{6423ACE7-AE1A-45B5-9BD9-D7E7D0AFD288}">
      <dsp:nvSpPr>
        <dsp:cNvPr id="0" name=""/>
        <dsp:cNvSpPr/>
      </dsp:nvSpPr>
      <dsp:spPr>
        <a:xfrm>
          <a:off x="3563391" y="990768"/>
          <a:ext cx="2711053" cy="2369801"/>
        </a:xfrm>
        <a:prstGeom prst="lef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7780" rIns="35560" bIns="17780" numCol="1" spcCol="1270" anchor="ctr" anchorCtr="0">
          <a:noAutofit/>
        </a:bodyPr>
        <a:lstStyle/>
        <a:p>
          <a:pPr marL="0" lvl="0" indent="0" algn="ctr" defTabSz="1244600" rtl="1">
            <a:lnSpc>
              <a:spcPct val="90000"/>
            </a:lnSpc>
            <a:spcBef>
              <a:spcPct val="0"/>
            </a:spcBef>
            <a:spcAft>
              <a:spcPct val="35000"/>
            </a:spcAft>
            <a:buNone/>
          </a:pPr>
          <a:r>
            <a:rPr lang="he-IL" sz="2800" kern="1200" dirty="0"/>
            <a:t>העברת הסמכות לשליח</a:t>
          </a:r>
        </a:p>
      </dsp:txBody>
      <dsp:txXfrm>
        <a:off x="4275042" y="1346238"/>
        <a:ext cx="1321638" cy="1658861"/>
      </dsp:txXfrm>
    </dsp:sp>
    <dsp:sp modelId="{DC96F3C2-7017-4DA2-9B41-CD8CE3ED56A8}">
      <dsp:nvSpPr>
        <dsp:cNvPr id="0" name=""/>
        <dsp:cNvSpPr/>
      </dsp:nvSpPr>
      <dsp:spPr>
        <a:xfrm>
          <a:off x="5596681" y="1497905"/>
          <a:ext cx="1355526" cy="1355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1">
            <a:lnSpc>
              <a:spcPct val="90000"/>
            </a:lnSpc>
            <a:spcBef>
              <a:spcPct val="0"/>
            </a:spcBef>
            <a:spcAft>
              <a:spcPct val="35000"/>
            </a:spcAft>
            <a:buNone/>
          </a:pPr>
          <a:r>
            <a:rPr lang="he-IL" sz="1700" kern="1200" dirty="0"/>
            <a:t>מינוי שליחות =</a:t>
          </a:r>
        </a:p>
      </dsp:txBody>
      <dsp:txXfrm>
        <a:off x="5795193" y="1696417"/>
        <a:ext cx="958502" cy="958502"/>
      </dsp:txXfrm>
    </dsp:sp>
    <dsp:sp modelId="{3B014394-4394-4511-8936-D8BF5C72A564}">
      <dsp:nvSpPr>
        <dsp:cNvPr id="0" name=""/>
        <dsp:cNvSpPr/>
      </dsp:nvSpPr>
      <dsp:spPr>
        <a:xfrm>
          <a:off x="5134" y="990768"/>
          <a:ext cx="2711053" cy="2369801"/>
        </a:xfrm>
        <a:prstGeom prst="lef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7780" rIns="35560" bIns="17780" numCol="1" spcCol="1270" anchor="ctr" anchorCtr="0">
          <a:noAutofit/>
        </a:bodyPr>
        <a:lstStyle/>
        <a:p>
          <a:pPr marL="0" lvl="0" indent="0" algn="ctr" defTabSz="1244600" rtl="1">
            <a:lnSpc>
              <a:spcPct val="90000"/>
            </a:lnSpc>
            <a:spcBef>
              <a:spcPct val="0"/>
            </a:spcBef>
            <a:spcAft>
              <a:spcPct val="35000"/>
            </a:spcAft>
            <a:buNone/>
          </a:pPr>
          <a:r>
            <a:rPr lang="he-IL" sz="2800" kern="1200" dirty="0"/>
            <a:t>רק דעת השליח חשוב</a:t>
          </a:r>
        </a:p>
      </dsp:txBody>
      <dsp:txXfrm>
        <a:off x="716785" y="1346238"/>
        <a:ext cx="1321638" cy="1658861"/>
      </dsp:txXfrm>
    </dsp:sp>
    <dsp:sp modelId="{C9CC56C4-9F1F-4A8F-B9C3-64FF00DF4BB2}">
      <dsp:nvSpPr>
        <dsp:cNvPr id="0" name=""/>
        <dsp:cNvSpPr/>
      </dsp:nvSpPr>
      <dsp:spPr>
        <a:xfrm>
          <a:off x="2038424" y="1497905"/>
          <a:ext cx="1355526" cy="1355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1">
            <a:lnSpc>
              <a:spcPct val="90000"/>
            </a:lnSpc>
            <a:spcBef>
              <a:spcPct val="0"/>
            </a:spcBef>
            <a:spcAft>
              <a:spcPct val="35000"/>
            </a:spcAft>
            <a:buNone/>
          </a:pPr>
          <a:r>
            <a:rPr lang="he-IL" sz="1700" kern="1200" dirty="0"/>
            <a:t>וכיון שהשליח הוא בעל הסמכות</a:t>
          </a:r>
        </a:p>
      </dsp:txBody>
      <dsp:txXfrm>
        <a:off x="2236936" y="1696417"/>
        <a:ext cx="958502" cy="9585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79ADB-EFF8-401E-B087-C50383B93332}">
      <dsp:nvSpPr>
        <dsp:cNvPr id="0" name=""/>
        <dsp:cNvSpPr/>
      </dsp:nvSpPr>
      <dsp:spPr>
        <a:xfrm>
          <a:off x="7121649" y="990768"/>
          <a:ext cx="2711053" cy="2369801"/>
        </a:xfrm>
        <a:prstGeom prst="lef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17145" rIns="34290" bIns="17145" numCol="1" spcCol="1270" anchor="ctr" anchorCtr="0">
          <a:noAutofit/>
        </a:bodyPr>
        <a:lstStyle/>
        <a:p>
          <a:pPr marL="0" lvl="0" indent="0" algn="ctr" defTabSz="1200150" rtl="1">
            <a:lnSpc>
              <a:spcPct val="90000"/>
            </a:lnSpc>
            <a:spcBef>
              <a:spcPct val="0"/>
            </a:spcBef>
            <a:spcAft>
              <a:spcPct val="35000"/>
            </a:spcAft>
            <a:buNone/>
          </a:pPr>
          <a:r>
            <a:rPr lang="he-IL" sz="2700" kern="1200" dirty="0"/>
            <a:t>באמת ככה היא דעת הבעלים</a:t>
          </a:r>
        </a:p>
      </dsp:txBody>
      <dsp:txXfrm>
        <a:off x="7833300" y="1346238"/>
        <a:ext cx="1321638" cy="1658861"/>
      </dsp:txXfrm>
    </dsp:sp>
    <dsp:sp modelId="{A327A307-79B8-4AF4-927F-2D426628FBAB}">
      <dsp:nvSpPr>
        <dsp:cNvPr id="0" name=""/>
        <dsp:cNvSpPr/>
      </dsp:nvSpPr>
      <dsp:spPr>
        <a:xfrm>
          <a:off x="9154938" y="1497905"/>
          <a:ext cx="1355526" cy="1355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1">
            <a:lnSpc>
              <a:spcPct val="90000"/>
            </a:lnSpc>
            <a:spcBef>
              <a:spcPct val="0"/>
            </a:spcBef>
            <a:spcAft>
              <a:spcPct val="35000"/>
            </a:spcAft>
            <a:buNone/>
          </a:pPr>
          <a:r>
            <a:rPr lang="he-IL" sz="1700" kern="1200" dirty="0"/>
            <a:t>בטלה דעת הבעלים לשליח</a:t>
          </a:r>
        </a:p>
      </dsp:txBody>
      <dsp:txXfrm>
        <a:off x="9353450" y="1696417"/>
        <a:ext cx="958502" cy="958502"/>
      </dsp:txXfrm>
    </dsp:sp>
    <dsp:sp modelId="{6423ACE7-AE1A-45B5-9BD9-D7E7D0AFD288}">
      <dsp:nvSpPr>
        <dsp:cNvPr id="0" name=""/>
        <dsp:cNvSpPr/>
      </dsp:nvSpPr>
      <dsp:spPr>
        <a:xfrm>
          <a:off x="3563391" y="990768"/>
          <a:ext cx="2711053" cy="2369801"/>
        </a:xfrm>
        <a:prstGeom prst="lef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17145" rIns="34290" bIns="17145" numCol="1" spcCol="1270" anchor="ctr" anchorCtr="0">
          <a:noAutofit/>
        </a:bodyPr>
        <a:lstStyle/>
        <a:p>
          <a:pPr marL="0" lvl="0" indent="0" algn="ctr" defTabSz="1200150" rtl="1">
            <a:lnSpc>
              <a:spcPct val="90000"/>
            </a:lnSpc>
            <a:spcBef>
              <a:spcPct val="0"/>
            </a:spcBef>
            <a:spcAft>
              <a:spcPct val="35000"/>
            </a:spcAft>
            <a:buNone/>
          </a:pPr>
          <a:r>
            <a:rPr lang="he-IL" sz="2700" kern="1200" dirty="0"/>
            <a:t>"אני מתכוון למה שתעשה"</a:t>
          </a:r>
        </a:p>
      </dsp:txBody>
      <dsp:txXfrm>
        <a:off x="4275042" y="1346238"/>
        <a:ext cx="1321638" cy="1658861"/>
      </dsp:txXfrm>
    </dsp:sp>
    <dsp:sp modelId="{DC96F3C2-7017-4DA2-9B41-CD8CE3ED56A8}">
      <dsp:nvSpPr>
        <dsp:cNvPr id="0" name=""/>
        <dsp:cNvSpPr/>
      </dsp:nvSpPr>
      <dsp:spPr>
        <a:xfrm>
          <a:off x="5596681" y="1497905"/>
          <a:ext cx="1355526" cy="1355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1">
            <a:lnSpc>
              <a:spcPct val="90000"/>
            </a:lnSpc>
            <a:spcBef>
              <a:spcPct val="0"/>
            </a:spcBef>
            <a:spcAft>
              <a:spcPct val="35000"/>
            </a:spcAft>
            <a:buNone/>
          </a:pPr>
          <a:r>
            <a:rPr lang="he-IL" sz="1700" kern="1200" dirty="0"/>
            <a:t>מינוי שליחות =</a:t>
          </a:r>
        </a:p>
      </dsp:txBody>
      <dsp:txXfrm>
        <a:off x="5795193" y="1696417"/>
        <a:ext cx="958502" cy="958502"/>
      </dsp:txXfrm>
    </dsp:sp>
    <dsp:sp modelId="{3B014394-4394-4511-8936-D8BF5C72A564}">
      <dsp:nvSpPr>
        <dsp:cNvPr id="0" name=""/>
        <dsp:cNvSpPr/>
      </dsp:nvSpPr>
      <dsp:spPr>
        <a:xfrm>
          <a:off x="5134" y="990768"/>
          <a:ext cx="2711053" cy="2369801"/>
        </a:xfrm>
        <a:prstGeom prst="lef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17145" rIns="34290" bIns="17145" numCol="1" spcCol="1270" anchor="ctr" anchorCtr="0">
          <a:noAutofit/>
        </a:bodyPr>
        <a:lstStyle/>
        <a:p>
          <a:pPr marL="0" lvl="0" indent="0" algn="ctr" defTabSz="1200150" rtl="1">
            <a:lnSpc>
              <a:spcPct val="90000"/>
            </a:lnSpc>
            <a:spcBef>
              <a:spcPct val="0"/>
            </a:spcBef>
            <a:spcAft>
              <a:spcPct val="35000"/>
            </a:spcAft>
            <a:buNone/>
          </a:pPr>
          <a:r>
            <a:rPr lang="he-IL" sz="2700" kern="1200"/>
            <a:t>זה </a:t>
          </a:r>
          <a:r>
            <a:rPr lang="he-IL" sz="2700" kern="1200" dirty="0"/>
            <a:t>הגשמת דעת הבעלים</a:t>
          </a:r>
        </a:p>
      </dsp:txBody>
      <dsp:txXfrm>
        <a:off x="716785" y="1346238"/>
        <a:ext cx="1321638" cy="1658861"/>
      </dsp:txXfrm>
    </dsp:sp>
    <dsp:sp modelId="{C9CC56C4-9F1F-4A8F-B9C3-64FF00DF4BB2}">
      <dsp:nvSpPr>
        <dsp:cNvPr id="0" name=""/>
        <dsp:cNvSpPr/>
      </dsp:nvSpPr>
      <dsp:spPr>
        <a:xfrm>
          <a:off x="2038424" y="1497905"/>
          <a:ext cx="1355526" cy="1355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1">
            <a:lnSpc>
              <a:spcPct val="90000"/>
            </a:lnSpc>
            <a:spcBef>
              <a:spcPct val="0"/>
            </a:spcBef>
            <a:spcAft>
              <a:spcPct val="35000"/>
            </a:spcAft>
            <a:buNone/>
          </a:pPr>
          <a:r>
            <a:rPr lang="he-IL" sz="1700" kern="1200" dirty="0"/>
            <a:t>וכיון שזה מה שעשה השליח</a:t>
          </a:r>
        </a:p>
      </dsp:txBody>
      <dsp:txXfrm>
        <a:off x="2236936" y="1696417"/>
        <a:ext cx="958502" cy="9585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7AA07-68A6-4C32-9666-64BE44CD17A9}">
      <dsp:nvSpPr>
        <dsp:cNvPr id="0" name=""/>
        <dsp:cNvSpPr/>
      </dsp:nvSpPr>
      <dsp:spPr>
        <a:xfrm rot="10800000">
          <a:off x="4495316" y="48"/>
          <a:ext cx="5083224" cy="203328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4765" rIns="49530" bIns="24765" numCol="1" spcCol="1270" anchor="ctr" anchorCtr="0">
          <a:noAutofit/>
        </a:bodyPr>
        <a:lstStyle/>
        <a:p>
          <a:pPr marL="0" lvl="0" indent="0" algn="ctr" defTabSz="1733550" rtl="1">
            <a:lnSpc>
              <a:spcPct val="90000"/>
            </a:lnSpc>
            <a:spcBef>
              <a:spcPct val="0"/>
            </a:spcBef>
            <a:spcAft>
              <a:spcPct val="35000"/>
            </a:spcAft>
            <a:buNone/>
          </a:pPr>
          <a:r>
            <a:rPr lang="he-IL" sz="3900" kern="1200" dirty="0"/>
            <a:t>משלח- בן ברית</a:t>
          </a:r>
        </a:p>
      </dsp:txBody>
      <dsp:txXfrm rot="10800000">
        <a:off x="5511960" y="48"/>
        <a:ext cx="3049935" cy="2033289"/>
      </dsp:txXfrm>
    </dsp:sp>
    <dsp:sp modelId="{96692E25-CF98-4F2E-9D01-938D8C79AEFF}">
      <dsp:nvSpPr>
        <dsp:cNvPr id="0" name=""/>
        <dsp:cNvSpPr/>
      </dsp:nvSpPr>
      <dsp:spPr>
        <a:xfrm rot="10800000">
          <a:off x="937059" y="172878"/>
          <a:ext cx="4219076" cy="1687630"/>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26670" rIns="53340" bIns="26670" numCol="1" spcCol="1270" anchor="ctr" anchorCtr="0">
          <a:noAutofit/>
        </a:bodyPr>
        <a:lstStyle/>
        <a:p>
          <a:pPr marL="0" lvl="0" indent="0" algn="ctr" defTabSz="1866900" rtl="1">
            <a:lnSpc>
              <a:spcPct val="90000"/>
            </a:lnSpc>
            <a:spcBef>
              <a:spcPct val="0"/>
            </a:spcBef>
            <a:spcAft>
              <a:spcPct val="35000"/>
            </a:spcAft>
            <a:buNone/>
          </a:pPr>
          <a:r>
            <a:rPr lang="he-IL" sz="4200" kern="1200" dirty="0"/>
            <a:t>שליח- בן ברית</a:t>
          </a:r>
        </a:p>
      </dsp:txBody>
      <dsp:txXfrm rot="10800000">
        <a:off x="1780874" y="172878"/>
        <a:ext cx="2531446" cy="1687630"/>
      </dsp:txXfrm>
    </dsp:sp>
    <dsp:sp modelId="{B2A4DEE3-7C5D-48AF-9671-5D627E32BFAB}">
      <dsp:nvSpPr>
        <dsp:cNvPr id="0" name=""/>
        <dsp:cNvSpPr/>
      </dsp:nvSpPr>
      <dsp:spPr>
        <a:xfrm rot="10800000">
          <a:off x="4495316" y="2317999"/>
          <a:ext cx="5083224" cy="203328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4765" rIns="49530" bIns="24765" numCol="1" spcCol="1270" anchor="ctr" anchorCtr="0">
          <a:noAutofit/>
        </a:bodyPr>
        <a:lstStyle/>
        <a:p>
          <a:pPr marL="0" lvl="0" indent="0" algn="ctr" defTabSz="1733550" rtl="1">
            <a:lnSpc>
              <a:spcPct val="90000"/>
            </a:lnSpc>
            <a:spcBef>
              <a:spcPct val="0"/>
            </a:spcBef>
            <a:spcAft>
              <a:spcPct val="35000"/>
            </a:spcAft>
            <a:buNone/>
          </a:pPr>
          <a:r>
            <a:rPr lang="he-IL" sz="3900" kern="1200" dirty="0"/>
            <a:t>שליחות\מעשה- תורת גיטין</a:t>
          </a:r>
        </a:p>
      </dsp:txBody>
      <dsp:txXfrm rot="10800000">
        <a:off x="5511960" y="2317999"/>
        <a:ext cx="3049935" cy="2033289"/>
      </dsp:txXfrm>
    </dsp:sp>
    <dsp:sp modelId="{7073EB96-35CC-443F-B95F-445FBA286FEA}">
      <dsp:nvSpPr>
        <dsp:cNvPr id="0" name=""/>
        <dsp:cNvSpPr/>
      </dsp:nvSpPr>
      <dsp:spPr>
        <a:xfrm rot="10800000">
          <a:off x="937059" y="2490828"/>
          <a:ext cx="4219076" cy="1687630"/>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26670" rIns="53340" bIns="26670" numCol="1" spcCol="1270" anchor="ctr" anchorCtr="0">
          <a:noAutofit/>
        </a:bodyPr>
        <a:lstStyle/>
        <a:p>
          <a:pPr marL="0" lvl="0" indent="0" algn="ctr" defTabSz="1866900" rtl="1">
            <a:lnSpc>
              <a:spcPct val="90000"/>
            </a:lnSpc>
            <a:spcBef>
              <a:spcPct val="0"/>
            </a:spcBef>
            <a:spcAft>
              <a:spcPct val="35000"/>
            </a:spcAft>
            <a:buNone/>
          </a:pPr>
          <a:r>
            <a:rPr lang="he-IL" sz="4200" kern="1200" dirty="0"/>
            <a:t>שליח- ישנו בתורת גיטין</a:t>
          </a:r>
        </a:p>
      </dsp:txBody>
      <dsp:txXfrm rot="10800000">
        <a:off x="1780874" y="2490828"/>
        <a:ext cx="2531446" cy="16876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E498E-350C-4CA1-88FB-CC5798D5B125}">
      <dsp:nvSpPr>
        <dsp:cNvPr id="0" name=""/>
        <dsp:cNvSpPr/>
      </dsp:nvSpPr>
      <dsp:spPr>
        <a:xfrm>
          <a:off x="3498227" y="176773"/>
          <a:ext cx="3508266" cy="121837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08CCC4-27B1-4355-94D9-3A4162582F44}">
      <dsp:nvSpPr>
        <dsp:cNvPr id="0" name=""/>
        <dsp:cNvSpPr/>
      </dsp:nvSpPr>
      <dsp:spPr>
        <a:xfrm>
          <a:off x="4917851" y="3160159"/>
          <a:ext cx="679896" cy="435133"/>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B08F6D-A253-476A-8599-417FC30A979B}">
      <dsp:nvSpPr>
        <dsp:cNvPr id="0" name=""/>
        <dsp:cNvSpPr/>
      </dsp:nvSpPr>
      <dsp:spPr>
        <a:xfrm>
          <a:off x="3626048" y="3508266"/>
          <a:ext cx="3263503" cy="815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ctr" anchorCtr="0">
          <a:noAutofit/>
        </a:bodyPr>
        <a:lstStyle/>
        <a:p>
          <a:pPr marL="0" lvl="0" indent="0" algn="ctr" defTabSz="1289050" rtl="1">
            <a:lnSpc>
              <a:spcPct val="90000"/>
            </a:lnSpc>
            <a:spcBef>
              <a:spcPct val="0"/>
            </a:spcBef>
            <a:spcAft>
              <a:spcPct val="35000"/>
            </a:spcAft>
            <a:buNone/>
          </a:pPr>
          <a:r>
            <a:rPr lang="he-IL" sz="2900" kern="1200" dirty="0"/>
            <a:t>שליחות</a:t>
          </a:r>
        </a:p>
      </dsp:txBody>
      <dsp:txXfrm>
        <a:off x="3626048" y="3508266"/>
        <a:ext cx="3263503" cy="815875"/>
      </dsp:txXfrm>
    </dsp:sp>
    <dsp:sp modelId="{57176847-43A1-4A2E-A097-A26A2777F556}">
      <dsp:nvSpPr>
        <dsp:cNvPr id="0" name=""/>
        <dsp:cNvSpPr/>
      </dsp:nvSpPr>
      <dsp:spPr>
        <a:xfrm>
          <a:off x="4773713" y="1489245"/>
          <a:ext cx="1223813" cy="12238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t>Mission/Task</a:t>
          </a:r>
          <a:endParaRPr lang="he-IL" sz="1200" kern="1200" dirty="0"/>
        </a:p>
      </dsp:txBody>
      <dsp:txXfrm>
        <a:off x="4952936" y="1668468"/>
        <a:ext cx="865367" cy="865367"/>
      </dsp:txXfrm>
    </dsp:sp>
    <dsp:sp modelId="{47A7ED80-0021-46DD-B5D1-65D056ADDD6D}">
      <dsp:nvSpPr>
        <dsp:cNvPr id="0" name=""/>
        <dsp:cNvSpPr/>
      </dsp:nvSpPr>
      <dsp:spPr>
        <a:xfrm>
          <a:off x="3898006" y="571113"/>
          <a:ext cx="1223813" cy="12238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t>Messenger</a:t>
          </a:r>
          <a:endParaRPr lang="he-IL" sz="1200" kern="1200" dirty="0"/>
        </a:p>
      </dsp:txBody>
      <dsp:txXfrm>
        <a:off x="4077229" y="750336"/>
        <a:ext cx="865367" cy="865367"/>
      </dsp:txXfrm>
    </dsp:sp>
    <dsp:sp modelId="{DA305774-AF43-45EA-A636-4D8555FC3207}">
      <dsp:nvSpPr>
        <dsp:cNvPr id="0" name=""/>
        <dsp:cNvSpPr/>
      </dsp:nvSpPr>
      <dsp:spPr>
        <a:xfrm>
          <a:off x="5149016" y="275222"/>
          <a:ext cx="1223813" cy="12238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t>Sender</a:t>
          </a:r>
          <a:endParaRPr lang="he-IL" sz="1200" kern="1200" dirty="0"/>
        </a:p>
      </dsp:txBody>
      <dsp:txXfrm>
        <a:off x="5328239" y="454445"/>
        <a:ext cx="865367" cy="865367"/>
      </dsp:txXfrm>
    </dsp:sp>
    <dsp:sp modelId="{A2D574A9-6937-4354-9DE2-67A2974DDD32}">
      <dsp:nvSpPr>
        <dsp:cNvPr id="0" name=""/>
        <dsp:cNvSpPr/>
      </dsp:nvSpPr>
      <dsp:spPr>
        <a:xfrm>
          <a:off x="3354089" y="27195"/>
          <a:ext cx="3807420" cy="3045936"/>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351E74-754A-4249-B904-6346B6BF031D}">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763C71-EFD7-4D7A-B9DC-2DAB9BCD7744}">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CEC9C7-EDFA-4C61-B532-FCE2D07C63E8}">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01B80-3F20-45F1-A50B-FBF30B8D4119}">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C0789E-3B8B-4BE3-A80D-5F3210CB6A7D}">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1EFD07-4721-4721-A901-9522C844A18A}">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D26429-CB95-498E-8B0B-697EF4DEAC9D}">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ECF476-180E-41D1-8610-BE6BF406B0AF}">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שליחות</a:t>
          </a:r>
        </a:p>
      </dsp:txBody>
      <dsp:txXfrm>
        <a:off x="4543458" y="209752"/>
        <a:ext cx="1615068" cy="1002793"/>
      </dsp:txXfrm>
    </dsp:sp>
    <dsp:sp modelId="{B98FF569-866B-42E0-87C4-A31712DBE825}">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1257E7-BDAC-40D6-952D-E7CADC10DDEB}">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יחס בין השליח והשליחות (המעשה\דין)</a:t>
          </a:r>
        </a:p>
      </dsp:txBody>
      <dsp:txXfrm>
        <a:off x="6593692" y="1762804"/>
        <a:ext cx="1615068" cy="1002793"/>
      </dsp:txXfrm>
    </dsp:sp>
    <dsp:sp modelId="{229B465F-D1D9-43F6-B6B3-E44E06A252A5}">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E5F4D6-8263-4191-B50F-04C446CE1ECB}">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He’s an outsider, acting on behalf of someone else.</a:t>
          </a:r>
          <a:endParaRPr lang="he-IL" sz="1600" kern="1200" dirty="0"/>
        </a:p>
      </dsp:txBody>
      <dsp:txXfrm>
        <a:off x="7618809" y="3315857"/>
        <a:ext cx="1615068" cy="1002793"/>
      </dsp:txXfrm>
    </dsp:sp>
    <dsp:sp modelId="{FF2FDB20-279B-4024-895F-392CF061ADB5}">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92F9E2-63FF-48E2-85E4-F7C69DA8E6F9}">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He’s become an insider and an involved party</a:t>
          </a:r>
          <a:endParaRPr lang="he-IL" sz="1600" kern="1200" dirty="0"/>
        </a:p>
      </dsp:txBody>
      <dsp:txXfrm>
        <a:off x="5568575" y="3315857"/>
        <a:ext cx="1615068" cy="1002793"/>
      </dsp:txXfrm>
    </dsp:sp>
    <dsp:sp modelId="{CBD713A2-2544-4001-9733-410ABCF05AF3}">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15E925-EC9D-4987-BA6F-519582DAC98B}">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יחס בין השליח למשלח</a:t>
          </a:r>
        </a:p>
      </dsp:txBody>
      <dsp:txXfrm>
        <a:off x="2493224" y="1762804"/>
        <a:ext cx="1615068" cy="1002793"/>
      </dsp:txXfrm>
    </dsp:sp>
    <dsp:sp modelId="{5953B5C5-7EB9-4928-9EBE-2CAB0FC2829F}">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A17A42-3BB7-4E20-BC55-1090AD5FF563}">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Strong affinity between them</a:t>
          </a:r>
          <a:endParaRPr lang="he-IL" sz="1600" kern="1200" dirty="0"/>
        </a:p>
      </dsp:txBody>
      <dsp:txXfrm>
        <a:off x="3518341" y="3315857"/>
        <a:ext cx="1615068" cy="1002793"/>
      </dsp:txXfrm>
    </dsp:sp>
    <dsp:sp modelId="{86551041-7FC0-4696-B86C-4BD17B3855ED}">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33EEC9-1103-46D7-8B54-967680232667}">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Weak affinity</a:t>
          </a:r>
        </a:p>
      </dsp:txBody>
      <dsp:txXfrm>
        <a:off x="1468107" y="3315857"/>
        <a:ext cx="1615068" cy="10027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AFAA07-C70A-4010-8AF1-2CA0C2D04C4B}">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3BCD5B-631A-4C7B-B39B-4DD4512FC797}">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CB7E87-8CBC-4E7F-872D-22AC85DD94A7}">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059087-3F20-4C8B-A8A4-E5316207D4FF}">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961E3D-3BBC-42F6-B0D3-418A1D7F37CD}">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B75EA7-5DA3-4E8F-B249-6BD3151B5AD1}">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משלח שאיבד שפיות דעתו </a:t>
          </a:r>
        </a:p>
      </dsp:txBody>
      <dsp:txXfrm>
        <a:off x="4543458" y="209752"/>
        <a:ext cx="1615068" cy="1002793"/>
      </dsp:txXfrm>
    </dsp:sp>
    <dsp:sp modelId="{B3F40931-AF99-4202-96C1-5F977A59DDA2}">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D621BA-6921-4E2E-B62B-3468F2C16A1A}">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רמב"ם- כשר מדאורייתא</a:t>
          </a:r>
        </a:p>
      </dsp:txBody>
      <dsp:txXfrm>
        <a:off x="3518341" y="1762804"/>
        <a:ext cx="1615068" cy="1002793"/>
      </dsp:txXfrm>
    </dsp:sp>
    <dsp:sp modelId="{ACF7A105-8759-4C50-BF7C-3C0E2FD52362}">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8964AB-73AC-481F-A520-96726B32BAB6}">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 איך השליח יכול לעשות מה שהמשלח לא יכול לעשות בעצמו? </a:t>
          </a:r>
        </a:p>
      </dsp:txBody>
      <dsp:txXfrm>
        <a:off x="3518341" y="3315857"/>
        <a:ext cx="1615068" cy="1002793"/>
      </dsp:txXfrm>
    </dsp:sp>
    <dsp:sp modelId="{DCD62C6D-78D0-44C0-B3BD-8CEBD317EEF5}">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6C2A62-5D22-48C0-B9D8-E68CEA95D2EB}">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טור- פסול מדאורייתא</a:t>
          </a:r>
        </a:p>
      </dsp:txBody>
      <dsp:txXfrm>
        <a:off x="5568575" y="1762804"/>
        <a:ext cx="1615068" cy="1002793"/>
      </dsp:txXfrm>
    </dsp:sp>
    <dsp:sp modelId="{E344B706-6245-41C2-9109-CEC5FC96E770}">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B8E435-25AD-45D9-B13A-5050BDAF83F8}">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כיון שהמשלח לא יכול לבצע הפעולה בעצמו, גם השליח לא יכול</a:t>
          </a:r>
        </a:p>
      </dsp:txBody>
      <dsp:txXfrm>
        <a:off x="5568575" y="3315857"/>
        <a:ext cx="1615068" cy="100279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AFAA07-C70A-4010-8AF1-2CA0C2D04C4B}">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3BCD5B-631A-4C7B-B39B-4DD4512FC797}">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CB7E87-8CBC-4E7F-872D-22AC85DD94A7}">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059087-3F20-4C8B-A8A4-E5316207D4FF}">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961E3D-3BBC-42F6-B0D3-418A1D7F37CD}">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B75EA7-5DA3-4E8F-B249-6BD3151B5AD1}">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משלח שאיבד שפיות דעתו </a:t>
          </a:r>
        </a:p>
      </dsp:txBody>
      <dsp:txXfrm>
        <a:off x="4543458" y="209752"/>
        <a:ext cx="1615068" cy="1002793"/>
      </dsp:txXfrm>
    </dsp:sp>
    <dsp:sp modelId="{B3F40931-AF99-4202-96C1-5F977A59DDA2}">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D621BA-6921-4E2E-B62B-3468F2C16A1A}">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רמב"ם- כשר מדאורייתא</a:t>
          </a:r>
        </a:p>
      </dsp:txBody>
      <dsp:txXfrm>
        <a:off x="3518341" y="1762804"/>
        <a:ext cx="1615068" cy="1002793"/>
      </dsp:txXfrm>
    </dsp:sp>
    <dsp:sp modelId="{ACF7A105-8759-4C50-BF7C-3C0E2FD52362}">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8964AB-73AC-481F-A520-96726B32BAB6}">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השליח נכנס </a:t>
          </a:r>
          <a:r>
            <a:rPr lang="he-IL" sz="1600" b="1" kern="1200" dirty="0"/>
            <a:t>במקום</a:t>
          </a:r>
          <a:r>
            <a:rPr lang="he-IL" sz="1600" kern="1200" dirty="0"/>
            <a:t> המשלח, ועכשיו הוא הבעל דבר (קצות)</a:t>
          </a:r>
        </a:p>
      </dsp:txBody>
      <dsp:txXfrm>
        <a:off x="3518341" y="3315857"/>
        <a:ext cx="1615068" cy="1002793"/>
      </dsp:txXfrm>
    </dsp:sp>
    <dsp:sp modelId="{DCD62C6D-78D0-44C0-B3BD-8CEBD317EEF5}">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6C2A62-5D22-48C0-B9D8-E68CEA95D2EB}">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טור- פסול מדאורייתא</a:t>
          </a:r>
        </a:p>
      </dsp:txBody>
      <dsp:txXfrm>
        <a:off x="5568575" y="1762804"/>
        <a:ext cx="1615068" cy="1002793"/>
      </dsp:txXfrm>
    </dsp:sp>
    <dsp:sp modelId="{E344B706-6245-41C2-9109-CEC5FC96E770}">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B8E435-25AD-45D9-B13A-5050BDAF83F8}">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כיון שהמשלח לא יכול לבצע הפעולה בעצמו, גם השליח לא יכול</a:t>
          </a:r>
        </a:p>
      </dsp:txBody>
      <dsp:txXfrm>
        <a:off x="5568575"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F9F3A-9F00-425B-B659-6DA95A2072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4BBAD7CB-B68A-4EE9-8E5C-BB89E56B07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4F5CB1D9-8142-413A-B93C-52A61907522D}"/>
              </a:ext>
            </a:extLst>
          </p:cNvPr>
          <p:cNvSpPr>
            <a:spLocks noGrp="1"/>
          </p:cNvSpPr>
          <p:nvPr>
            <p:ph type="dt" sz="half" idx="10"/>
          </p:nvPr>
        </p:nvSpPr>
        <p:spPr/>
        <p:txBody>
          <a:bodyPr/>
          <a:lstStyle/>
          <a:p>
            <a:fld id="{30EA4735-269D-4172-97CA-CC6397839E82}" type="datetimeFigureOut">
              <a:rPr lang="he-IL" smtClean="0"/>
              <a:t>ט"ז/אייר/תשפ"א</a:t>
            </a:fld>
            <a:endParaRPr lang="he-IL"/>
          </a:p>
        </p:txBody>
      </p:sp>
      <p:sp>
        <p:nvSpPr>
          <p:cNvPr id="5" name="Footer Placeholder 4">
            <a:extLst>
              <a:ext uri="{FF2B5EF4-FFF2-40B4-BE49-F238E27FC236}">
                <a16:creationId xmlns:a16="http://schemas.microsoft.com/office/drawing/2014/main" id="{DE584E4B-0163-41CC-A08C-F20CD906CCB2}"/>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E08D269-6745-4D6B-BDDB-8827C0BD87A0}"/>
              </a:ext>
            </a:extLst>
          </p:cNvPr>
          <p:cNvSpPr>
            <a:spLocks noGrp="1"/>
          </p:cNvSpPr>
          <p:nvPr>
            <p:ph type="sldNum" sz="quarter" idx="12"/>
          </p:nvPr>
        </p:nvSpPr>
        <p:spPr/>
        <p:txBody>
          <a:bodyPr/>
          <a:lstStyle/>
          <a:p>
            <a:fld id="{37D4EEB0-4C56-4250-9AB0-F3A4AA586E3A}" type="slidenum">
              <a:rPr lang="he-IL" smtClean="0"/>
              <a:t>‹#›</a:t>
            </a:fld>
            <a:endParaRPr lang="he-IL"/>
          </a:p>
        </p:txBody>
      </p:sp>
    </p:spTree>
    <p:extLst>
      <p:ext uri="{BB962C8B-B14F-4D97-AF65-F5344CB8AC3E}">
        <p14:creationId xmlns:p14="http://schemas.microsoft.com/office/powerpoint/2010/main" val="163802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EB3B-DEE5-41E9-A0FC-69ABC973A7B1}"/>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616BB266-2D3E-4884-86DF-FC70ECA793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5F27263E-54BF-41D7-AB87-B9F8087F15A2}"/>
              </a:ext>
            </a:extLst>
          </p:cNvPr>
          <p:cNvSpPr>
            <a:spLocks noGrp="1"/>
          </p:cNvSpPr>
          <p:nvPr>
            <p:ph type="dt" sz="half" idx="10"/>
          </p:nvPr>
        </p:nvSpPr>
        <p:spPr/>
        <p:txBody>
          <a:bodyPr/>
          <a:lstStyle/>
          <a:p>
            <a:fld id="{30EA4735-269D-4172-97CA-CC6397839E82}" type="datetimeFigureOut">
              <a:rPr lang="he-IL" smtClean="0"/>
              <a:t>ט"ז/אייר/תשפ"א</a:t>
            </a:fld>
            <a:endParaRPr lang="he-IL"/>
          </a:p>
        </p:txBody>
      </p:sp>
      <p:sp>
        <p:nvSpPr>
          <p:cNvPr id="5" name="Footer Placeholder 4">
            <a:extLst>
              <a:ext uri="{FF2B5EF4-FFF2-40B4-BE49-F238E27FC236}">
                <a16:creationId xmlns:a16="http://schemas.microsoft.com/office/drawing/2014/main" id="{A34E4848-447F-4F0F-82AF-DE580B10B6D9}"/>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DA37E34-F37A-4EA5-A421-00D0FE958AD7}"/>
              </a:ext>
            </a:extLst>
          </p:cNvPr>
          <p:cNvSpPr>
            <a:spLocks noGrp="1"/>
          </p:cNvSpPr>
          <p:nvPr>
            <p:ph type="sldNum" sz="quarter" idx="12"/>
          </p:nvPr>
        </p:nvSpPr>
        <p:spPr/>
        <p:txBody>
          <a:bodyPr/>
          <a:lstStyle/>
          <a:p>
            <a:fld id="{37D4EEB0-4C56-4250-9AB0-F3A4AA586E3A}" type="slidenum">
              <a:rPr lang="he-IL" smtClean="0"/>
              <a:t>‹#›</a:t>
            </a:fld>
            <a:endParaRPr lang="he-IL"/>
          </a:p>
        </p:txBody>
      </p:sp>
    </p:spTree>
    <p:extLst>
      <p:ext uri="{BB962C8B-B14F-4D97-AF65-F5344CB8AC3E}">
        <p14:creationId xmlns:p14="http://schemas.microsoft.com/office/powerpoint/2010/main" val="19098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A5FF0C-1B44-4B00-A25E-3777C509756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B31CB0F8-336F-4CBB-BF5A-E595E7293B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8605A587-76F3-45B1-9CC3-5B6598A51D6C}"/>
              </a:ext>
            </a:extLst>
          </p:cNvPr>
          <p:cNvSpPr>
            <a:spLocks noGrp="1"/>
          </p:cNvSpPr>
          <p:nvPr>
            <p:ph type="dt" sz="half" idx="10"/>
          </p:nvPr>
        </p:nvSpPr>
        <p:spPr/>
        <p:txBody>
          <a:bodyPr/>
          <a:lstStyle/>
          <a:p>
            <a:fld id="{30EA4735-269D-4172-97CA-CC6397839E82}" type="datetimeFigureOut">
              <a:rPr lang="he-IL" smtClean="0"/>
              <a:t>ט"ז/אייר/תשפ"א</a:t>
            </a:fld>
            <a:endParaRPr lang="he-IL"/>
          </a:p>
        </p:txBody>
      </p:sp>
      <p:sp>
        <p:nvSpPr>
          <p:cNvPr id="5" name="Footer Placeholder 4">
            <a:extLst>
              <a:ext uri="{FF2B5EF4-FFF2-40B4-BE49-F238E27FC236}">
                <a16:creationId xmlns:a16="http://schemas.microsoft.com/office/drawing/2014/main" id="{2F6C9A0C-88B0-45EB-84FC-93EA2F6EB22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6F68BAF6-AC7B-469B-AD60-77E0514F8498}"/>
              </a:ext>
            </a:extLst>
          </p:cNvPr>
          <p:cNvSpPr>
            <a:spLocks noGrp="1"/>
          </p:cNvSpPr>
          <p:nvPr>
            <p:ph type="sldNum" sz="quarter" idx="12"/>
          </p:nvPr>
        </p:nvSpPr>
        <p:spPr/>
        <p:txBody>
          <a:bodyPr/>
          <a:lstStyle/>
          <a:p>
            <a:fld id="{37D4EEB0-4C56-4250-9AB0-F3A4AA586E3A}" type="slidenum">
              <a:rPr lang="he-IL" smtClean="0"/>
              <a:t>‹#›</a:t>
            </a:fld>
            <a:endParaRPr lang="he-IL"/>
          </a:p>
        </p:txBody>
      </p:sp>
    </p:spTree>
    <p:extLst>
      <p:ext uri="{BB962C8B-B14F-4D97-AF65-F5344CB8AC3E}">
        <p14:creationId xmlns:p14="http://schemas.microsoft.com/office/powerpoint/2010/main" val="3496234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0E82B-0F23-42E3-9DBB-635E75A06FE8}"/>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2748F15F-F959-4A4D-88AA-4BB3325B21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D633238-187B-4EFB-BC31-4A73429AA22A}"/>
              </a:ext>
            </a:extLst>
          </p:cNvPr>
          <p:cNvSpPr>
            <a:spLocks noGrp="1"/>
          </p:cNvSpPr>
          <p:nvPr>
            <p:ph type="dt" sz="half" idx="10"/>
          </p:nvPr>
        </p:nvSpPr>
        <p:spPr/>
        <p:txBody>
          <a:bodyPr/>
          <a:lstStyle/>
          <a:p>
            <a:fld id="{30EA4735-269D-4172-97CA-CC6397839E82}" type="datetimeFigureOut">
              <a:rPr lang="he-IL" smtClean="0"/>
              <a:t>ט"ז/אייר/תשפ"א</a:t>
            </a:fld>
            <a:endParaRPr lang="he-IL"/>
          </a:p>
        </p:txBody>
      </p:sp>
      <p:sp>
        <p:nvSpPr>
          <p:cNvPr id="5" name="Footer Placeholder 4">
            <a:extLst>
              <a:ext uri="{FF2B5EF4-FFF2-40B4-BE49-F238E27FC236}">
                <a16:creationId xmlns:a16="http://schemas.microsoft.com/office/drawing/2014/main" id="{8DAD758F-446A-46CE-A862-9338698A386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A71E2F0-9791-4AD2-BB45-D0608853D7D8}"/>
              </a:ext>
            </a:extLst>
          </p:cNvPr>
          <p:cNvSpPr>
            <a:spLocks noGrp="1"/>
          </p:cNvSpPr>
          <p:nvPr>
            <p:ph type="sldNum" sz="quarter" idx="12"/>
          </p:nvPr>
        </p:nvSpPr>
        <p:spPr/>
        <p:txBody>
          <a:bodyPr/>
          <a:lstStyle/>
          <a:p>
            <a:fld id="{37D4EEB0-4C56-4250-9AB0-F3A4AA586E3A}" type="slidenum">
              <a:rPr lang="he-IL" smtClean="0"/>
              <a:t>‹#›</a:t>
            </a:fld>
            <a:endParaRPr lang="he-IL"/>
          </a:p>
        </p:txBody>
      </p:sp>
    </p:spTree>
    <p:extLst>
      <p:ext uri="{BB962C8B-B14F-4D97-AF65-F5344CB8AC3E}">
        <p14:creationId xmlns:p14="http://schemas.microsoft.com/office/powerpoint/2010/main" val="370310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EFC04-90A6-4C1A-9437-3947A1B893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16A59326-EDD1-44FE-8E9B-4228CC1358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7CFBA5-490A-4728-8EE9-11B9F13DE83B}"/>
              </a:ext>
            </a:extLst>
          </p:cNvPr>
          <p:cNvSpPr>
            <a:spLocks noGrp="1"/>
          </p:cNvSpPr>
          <p:nvPr>
            <p:ph type="dt" sz="half" idx="10"/>
          </p:nvPr>
        </p:nvSpPr>
        <p:spPr/>
        <p:txBody>
          <a:bodyPr/>
          <a:lstStyle/>
          <a:p>
            <a:fld id="{30EA4735-269D-4172-97CA-CC6397839E82}" type="datetimeFigureOut">
              <a:rPr lang="he-IL" smtClean="0"/>
              <a:t>ט"ז/אייר/תשפ"א</a:t>
            </a:fld>
            <a:endParaRPr lang="he-IL"/>
          </a:p>
        </p:txBody>
      </p:sp>
      <p:sp>
        <p:nvSpPr>
          <p:cNvPr id="5" name="Footer Placeholder 4">
            <a:extLst>
              <a:ext uri="{FF2B5EF4-FFF2-40B4-BE49-F238E27FC236}">
                <a16:creationId xmlns:a16="http://schemas.microsoft.com/office/drawing/2014/main" id="{D2780FC3-9EDE-4D09-8902-CAA31A8367E7}"/>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CF4581D-CB56-4119-9EDC-90604182500A}"/>
              </a:ext>
            </a:extLst>
          </p:cNvPr>
          <p:cNvSpPr>
            <a:spLocks noGrp="1"/>
          </p:cNvSpPr>
          <p:nvPr>
            <p:ph type="sldNum" sz="quarter" idx="12"/>
          </p:nvPr>
        </p:nvSpPr>
        <p:spPr/>
        <p:txBody>
          <a:bodyPr/>
          <a:lstStyle/>
          <a:p>
            <a:fld id="{37D4EEB0-4C56-4250-9AB0-F3A4AA586E3A}" type="slidenum">
              <a:rPr lang="he-IL" smtClean="0"/>
              <a:t>‹#›</a:t>
            </a:fld>
            <a:endParaRPr lang="he-IL"/>
          </a:p>
        </p:txBody>
      </p:sp>
    </p:spTree>
    <p:extLst>
      <p:ext uri="{BB962C8B-B14F-4D97-AF65-F5344CB8AC3E}">
        <p14:creationId xmlns:p14="http://schemas.microsoft.com/office/powerpoint/2010/main" val="415350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DD60E-008F-4EA6-8BF1-214725C05AF9}"/>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133CEC14-9494-43F2-8E22-B3CD272173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828C1D41-CD30-4C6F-82E9-7F98ABE108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0A6BA8B4-AECC-4644-B0E8-A1153E48AC3C}"/>
              </a:ext>
            </a:extLst>
          </p:cNvPr>
          <p:cNvSpPr>
            <a:spLocks noGrp="1"/>
          </p:cNvSpPr>
          <p:nvPr>
            <p:ph type="dt" sz="half" idx="10"/>
          </p:nvPr>
        </p:nvSpPr>
        <p:spPr/>
        <p:txBody>
          <a:bodyPr/>
          <a:lstStyle/>
          <a:p>
            <a:fld id="{30EA4735-269D-4172-97CA-CC6397839E82}" type="datetimeFigureOut">
              <a:rPr lang="he-IL" smtClean="0"/>
              <a:t>ט"ז/אייר/תשפ"א</a:t>
            </a:fld>
            <a:endParaRPr lang="he-IL"/>
          </a:p>
        </p:txBody>
      </p:sp>
      <p:sp>
        <p:nvSpPr>
          <p:cNvPr id="6" name="Footer Placeholder 5">
            <a:extLst>
              <a:ext uri="{FF2B5EF4-FFF2-40B4-BE49-F238E27FC236}">
                <a16:creationId xmlns:a16="http://schemas.microsoft.com/office/drawing/2014/main" id="{A57F0BED-8C6B-40EE-9D0B-8E609414DC4D}"/>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F8A283C4-48CE-4027-B741-93F4C18DAD9F}"/>
              </a:ext>
            </a:extLst>
          </p:cNvPr>
          <p:cNvSpPr>
            <a:spLocks noGrp="1"/>
          </p:cNvSpPr>
          <p:nvPr>
            <p:ph type="sldNum" sz="quarter" idx="12"/>
          </p:nvPr>
        </p:nvSpPr>
        <p:spPr/>
        <p:txBody>
          <a:bodyPr/>
          <a:lstStyle/>
          <a:p>
            <a:fld id="{37D4EEB0-4C56-4250-9AB0-F3A4AA586E3A}" type="slidenum">
              <a:rPr lang="he-IL" smtClean="0"/>
              <a:t>‹#›</a:t>
            </a:fld>
            <a:endParaRPr lang="he-IL"/>
          </a:p>
        </p:txBody>
      </p:sp>
    </p:spTree>
    <p:extLst>
      <p:ext uri="{BB962C8B-B14F-4D97-AF65-F5344CB8AC3E}">
        <p14:creationId xmlns:p14="http://schemas.microsoft.com/office/powerpoint/2010/main" val="108298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2EB1E-EDF0-49AC-9255-8D3EE27D8AF9}"/>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3CA1FA47-7EDD-49F3-BF9B-77652AFDAB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F58411-E63B-4665-9481-EDB1AF0FB7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8E7E88D3-E19D-4F17-B390-0A86BAED60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3D1F5F-AAA5-4970-A378-9C68B9C964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38041474-1C6C-4972-AD00-02F91506ACAB}"/>
              </a:ext>
            </a:extLst>
          </p:cNvPr>
          <p:cNvSpPr>
            <a:spLocks noGrp="1"/>
          </p:cNvSpPr>
          <p:nvPr>
            <p:ph type="dt" sz="half" idx="10"/>
          </p:nvPr>
        </p:nvSpPr>
        <p:spPr/>
        <p:txBody>
          <a:bodyPr/>
          <a:lstStyle/>
          <a:p>
            <a:fld id="{30EA4735-269D-4172-97CA-CC6397839E82}" type="datetimeFigureOut">
              <a:rPr lang="he-IL" smtClean="0"/>
              <a:t>ט"ז/אייר/תשפ"א</a:t>
            </a:fld>
            <a:endParaRPr lang="he-IL"/>
          </a:p>
        </p:txBody>
      </p:sp>
      <p:sp>
        <p:nvSpPr>
          <p:cNvPr id="8" name="Footer Placeholder 7">
            <a:extLst>
              <a:ext uri="{FF2B5EF4-FFF2-40B4-BE49-F238E27FC236}">
                <a16:creationId xmlns:a16="http://schemas.microsoft.com/office/drawing/2014/main" id="{1B017EB4-A501-4C10-8666-F397E33CA347}"/>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59407BE8-D6EA-4E63-A23C-9238852909BB}"/>
              </a:ext>
            </a:extLst>
          </p:cNvPr>
          <p:cNvSpPr>
            <a:spLocks noGrp="1"/>
          </p:cNvSpPr>
          <p:nvPr>
            <p:ph type="sldNum" sz="quarter" idx="12"/>
          </p:nvPr>
        </p:nvSpPr>
        <p:spPr/>
        <p:txBody>
          <a:bodyPr/>
          <a:lstStyle/>
          <a:p>
            <a:fld id="{37D4EEB0-4C56-4250-9AB0-F3A4AA586E3A}" type="slidenum">
              <a:rPr lang="he-IL" smtClean="0"/>
              <a:t>‹#›</a:t>
            </a:fld>
            <a:endParaRPr lang="he-IL"/>
          </a:p>
        </p:txBody>
      </p:sp>
    </p:spTree>
    <p:extLst>
      <p:ext uri="{BB962C8B-B14F-4D97-AF65-F5344CB8AC3E}">
        <p14:creationId xmlns:p14="http://schemas.microsoft.com/office/powerpoint/2010/main" val="50655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E563C-A517-4003-9DBF-968FF0243EE0}"/>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C582FBB0-A2CD-4268-9A21-8949C4A9636B}"/>
              </a:ext>
            </a:extLst>
          </p:cNvPr>
          <p:cNvSpPr>
            <a:spLocks noGrp="1"/>
          </p:cNvSpPr>
          <p:nvPr>
            <p:ph type="dt" sz="half" idx="10"/>
          </p:nvPr>
        </p:nvSpPr>
        <p:spPr/>
        <p:txBody>
          <a:bodyPr/>
          <a:lstStyle/>
          <a:p>
            <a:fld id="{30EA4735-269D-4172-97CA-CC6397839E82}" type="datetimeFigureOut">
              <a:rPr lang="he-IL" smtClean="0"/>
              <a:t>ט"ז/אייר/תשפ"א</a:t>
            </a:fld>
            <a:endParaRPr lang="he-IL"/>
          </a:p>
        </p:txBody>
      </p:sp>
      <p:sp>
        <p:nvSpPr>
          <p:cNvPr id="4" name="Footer Placeholder 3">
            <a:extLst>
              <a:ext uri="{FF2B5EF4-FFF2-40B4-BE49-F238E27FC236}">
                <a16:creationId xmlns:a16="http://schemas.microsoft.com/office/drawing/2014/main" id="{6108A56B-E49A-463B-91DE-DD22155D5DF2}"/>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1A0B5056-5D47-4DBB-BBE2-E02DF4423915}"/>
              </a:ext>
            </a:extLst>
          </p:cNvPr>
          <p:cNvSpPr>
            <a:spLocks noGrp="1"/>
          </p:cNvSpPr>
          <p:nvPr>
            <p:ph type="sldNum" sz="quarter" idx="12"/>
          </p:nvPr>
        </p:nvSpPr>
        <p:spPr/>
        <p:txBody>
          <a:bodyPr/>
          <a:lstStyle/>
          <a:p>
            <a:fld id="{37D4EEB0-4C56-4250-9AB0-F3A4AA586E3A}" type="slidenum">
              <a:rPr lang="he-IL" smtClean="0"/>
              <a:t>‹#›</a:t>
            </a:fld>
            <a:endParaRPr lang="he-IL"/>
          </a:p>
        </p:txBody>
      </p:sp>
    </p:spTree>
    <p:extLst>
      <p:ext uri="{BB962C8B-B14F-4D97-AF65-F5344CB8AC3E}">
        <p14:creationId xmlns:p14="http://schemas.microsoft.com/office/powerpoint/2010/main" val="3839758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8F662B-EB39-4EC8-8A77-7F54275DF83D}"/>
              </a:ext>
            </a:extLst>
          </p:cNvPr>
          <p:cNvSpPr>
            <a:spLocks noGrp="1"/>
          </p:cNvSpPr>
          <p:nvPr>
            <p:ph type="dt" sz="half" idx="10"/>
          </p:nvPr>
        </p:nvSpPr>
        <p:spPr/>
        <p:txBody>
          <a:bodyPr/>
          <a:lstStyle/>
          <a:p>
            <a:fld id="{30EA4735-269D-4172-97CA-CC6397839E82}" type="datetimeFigureOut">
              <a:rPr lang="he-IL" smtClean="0"/>
              <a:t>ט"ז/אייר/תשפ"א</a:t>
            </a:fld>
            <a:endParaRPr lang="he-IL"/>
          </a:p>
        </p:txBody>
      </p:sp>
      <p:sp>
        <p:nvSpPr>
          <p:cNvPr id="3" name="Footer Placeholder 2">
            <a:extLst>
              <a:ext uri="{FF2B5EF4-FFF2-40B4-BE49-F238E27FC236}">
                <a16:creationId xmlns:a16="http://schemas.microsoft.com/office/drawing/2014/main" id="{C1C9491E-4CE5-4078-A78F-72D3344513F2}"/>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6DAFAD47-101F-48B8-A7B7-5006126845DB}"/>
              </a:ext>
            </a:extLst>
          </p:cNvPr>
          <p:cNvSpPr>
            <a:spLocks noGrp="1"/>
          </p:cNvSpPr>
          <p:nvPr>
            <p:ph type="sldNum" sz="quarter" idx="12"/>
          </p:nvPr>
        </p:nvSpPr>
        <p:spPr/>
        <p:txBody>
          <a:bodyPr/>
          <a:lstStyle/>
          <a:p>
            <a:fld id="{37D4EEB0-4C56-4250-9AB0-F3A4AA586E3A}" type="slidenum">
              <a:rPr lang="he-IL" smtClean="0"/>
              <a:t>‹#›</a:t>
            </a:fld>
            <a:endParaRPr lang="he-IL"/>
          </a:p>
        </p:txBody>
      </p:sp>
    </p:spTree>
    <p:extLst>
      <p:ext uri="{BB962C8B-B14F-4D97-AF65-F5344CB8AC3E}">
        <p14:creationId xmlns:p14="http://schemas.microsoft.com/office/powerpoint/2010/main" val="90186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E20C4-91AB-408C-B4F0-FD75F5844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6954021C-8925-4967-802A-366A43BE73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A369D7D7-95B6-4483-A8E5-F8FBBEC8D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49F4DC-F412-48EE-A0A9-149A82B5EEED}"/>
              </a:ext>
            </a:extLst>
          </p:cNvPr>
          <p:cNvSpPr>
            <a:spLocks noGrp="1"/>
          </p:cNvSpPr>
          <p:nvPr>
            <p:ph type="dt" sz="half" idx="10"/>
          </p:nvPr>
        </p:nvSpPr>
        <p:spPr/>
        <p:txBody>
          <a:bodyPr/>
          <a:lstStyle/>
          <a:p>
            <a:fld id="{30EA4735-269D-4172-97CA-CC6397839E82}" type="datetimeFigureOut">
              <a:rPr lang="he-IL" smtClean="0"/>
              <a:t>ט"ז/אייר/תשפ"א</a:t>
            </a:fld>
            <a:endParaRPr lang="he-IL"/>
          </a:p>
        </p:txBody>
      </p:sp>
      <p:sp>
        <p:nvSpPr>
          <p:cNvPr id="6" name="Footer Placeholder 5">
            <a:extLst>
              <a:ext uri="{FF2B5EF4-FFF2-40B4-BE49-F238E27FC236}">
                <a16:creationId xmlns:a16="http://schemas.microsoft.com/office/drawing/2014/main" id="{47384C0C-C344-4413-A6E3-D935ACD64AAB}"/>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C1EA1E1F-01A2-49C1-85ED-EFBEB3CB204F}"/>
              </a:ext>
            </a:extLst>
          </p:cNvPr>
          <p:cNvSpPr>
            <a:spLocks noGrp="1"/>
          </p:cNvSpPr>
          <p:nvPr>
            <p:ph type="sldNum" sz="quarter" idx="12"/>
          </p:nvPr>
        </p:nvSpPr>
        <p:spPr/>
        <p:txBody>
          <a:bodyPr/>
          <a:lstStyle/>
          <a:p>
            <a:fld id="{37D4EEB0-4C56-4250-9AB0-F3A4AA586E3A}" type="slidenum">
              <a:rPr lang="he-IL" smtClean="0"/>
              <a:t>‹#›</a:t>
            </a:fld>
            <a:endParaRPr lang="he-IL"/>
          </a:p>
        </p:txBody>
      </p:sp>
    </p:spTree>
    <p:extLst>
      <p:ext uri="{BB962C8B-B14F-4D97-AF65-F5344CB8AC3E}">
        <p14:creationId xmlns:p14="http://schemas.microsoft.com/office/powerpoint/2010/main" val="3845785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0E3DE-215C-44B0-AA31-A838312676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848EF7E6-AD9D-4115-AB92-A82A5EF4C7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F061D4A7-32D3-42C8-A524-7DA1A8835D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49520C-B486-43CD-9A8A-06B162DD371A}"/>
              </a:ext>
            </a:extLst>
          </p:cNvPr>
          <p:cNvSpPr>
            <a:spLocks noGrp="1"/>
          </p:cNvSpPr>
          <p:nvPr>
            <p:ph type="dt" sz="half" idx="10"/>
          </p:nvPr>
        </p:nvSpPr>
        <p:spPr/>
        <p:txBody>
          <a:bodyPr/>
          <a:lstStyle/>
          <a:p>
            <a:fld id="{30EA4735-269D-4172-97CA-CC6397839E82}" type="datetimeFigureOut">
              <a:rPr lang="he-IL" smtClean="0"/>
              <a:t>ט"ז/אייר/תשפ"א</a:t>
            </a:fld>
            <a:endParaRPr lang="he-IL"/>
          </a:p>
        </p:txBody>
      </p:sp>
      <p:sp>
        <p:nvSpPr>
          <p:cNvPr id="6" name="Footer Placeholder 5">
            <a:extLst>
              <a:ext uri="{FF2B5EF4-FFF2-40B4-BE49-F238E27FC236}">
                <a16:creationId xmlns:a16="http://schemas.microsoft.com/office/drawing/2014/main" id="{4873D3FE-5450-4FE8-98B5-32F4665A93D4}"/>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D4D356FF-6E53-44CC-8482-9E5547AEAE31}"/>
              </a:ext>
            </a:extLst>
          </p:cNvPr>
          <p:cNvSpPr>
            <a:spLocks noGrp="1"/>
          </p:cNvSpPr>
          <p:nvPr>
            <p:ph type="sldNum" sz="quarter" idx="12"/>
          </p:nvPr>
        </p:nvSpPr>
        <p:spPr/>
        <p:txBody>
          <a:bodyPr/>
          <a:lstStyle/>
          <a:p>
            <a:fld id="{37D4EEB0-4C56-4250-9AB0-F3A4AA586E3A}" type="slidenum">
              <a:rPr lang="he-IL" smtClean="0"/>
              <a:t>‹#›</a:t>
            </a:fld>
            <a:endParaRPr lang="he-IL"/>
          </a:p>
        </p:txBody>
      </p:sp>
    </p:spTree>
    <p:extLst>
      <p:ext uri="{BB962C8B-B14F-4D97-AF65-F5344CB8AC3E}">
        <p14:creationId xmlns:p14="http://schemas.microsoft.com/office/powerpoint/2010/main" val="339559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456DC5-B3AB-4F90-9209-C70B04BA82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A21FEEC4-A350-4EAD-9D2E-31ABD214FC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916EFC94-EDA4-4D8E-B7C7-AF4D4D2011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A4735-269D-4172-97CA-CC6397839E82}" type="datetimeFigureOut">
              <a:rPr lang="he-IL" smtClean="0"/>
              <a:t>ט"ז/אייר/תשפ"א</a:t>
            </a:fld>
            <a:endParaRPr lang="he-IL"/>
          </a:p>
        </p:txBody>
      </p:sp>
      <p:sp>
        <p:nvSpPr>
          <p:cNvPr id="5" name="Footer Placeholder 4">
            <a:extLst>
              <a:ext uri="{FF2B5EF4-FFF2-40B4-BE49-F238E27FC236}">
                <a16:creationId xmlns:a16="http://schemas.microsoft.com/office/drawing/2014/main" id="{7EBE8022-3D93-4A12-90EA-DD64915E7D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6FEBB670-2FD0-417C-8145-6555C620BA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4EEB0-4C56-4250-9AB0-F3A4AA586E3A}" type="slidenum">
              <a:rPr lang="he-IL" smtClean="0"/>
              <a:t>‹#›</a:t>
            </a:fld>
            <a:endParaRPr lang="he-IL"/>
          </a:p>
        </p:txBody>
      </p:sp>
    </p:spTree>
    <p:extLst>
      <p:ext uri="{BB962C8B-B14F-4D97-AF65-F5344CB8AC3E}">
        <p14:creationId xmlns:p14="http://schemas.microsoft.com/office/powerpoint/2010/main" val="2731477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734476-F40A-420D-9055-B1A0365C52D3}"/>
              </a:ext>
            </a:extLst>
          </p:cNvPr>
          <p:cNvSpPr>
            <a:spLocks noGrp="1"/>
          </p:cNvSpPr>
          <p:nvPr>
            <p:ph type="title"/>
          </p:nvPr>
        </p:nvSpPr>
        <p:spPr/>
        <p:txBody>
          <a:bodyPr/>
          <a:lstStyle/>
          <a:p>
            <a:pPr algn="r" rtl="1"/>
            <a:r>
              <a:rPr lang="he-IL" dirty="0"/>
              <a:t>סיכום שליחות 1</a:t>
            </a:r>
          </a:p>
        </p:txBody>
      </p:sp>
      <p:sp>
        <p:nvSpPr>
          <p:cNvPr id="5" name="Text Placeholder 4">
            <a:extLst>
              <a:ext uri="{FF2B5EF4-FFF2-40B4-BE49-F238E27FC236}">
                <a16:creationId xmlns:a16="http://schemas.microsoft.com/office/drawing/2014/main" id="{E47967C6-3EC1-413A-AFAF-5B053E5408B0}"/>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4214055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4D9D-2A26-408B-8E49-FFDE7CF93A1B}"/>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4BC2FC2-F21D-4B9F-8074-95762C113116}"/>
              </a:ext>
            </a:extLst>
          </p:cNvPr>
          <p:cNvGraphicFramePr>
            <a:graphicFrameLocks noGrp="1"/>
          </p:cNvGraphicFramePr>
          <p:nvPr>
            <p:ph idx="1"/>
            <p:extLst>
              <p:ext uri="{D42A27DB-BD31-4B8C-83A1-F6EECF244321}">
                <p14:modId xmlns:p14="http://schemas.microsoft.com/office/powerpoint/2010/main" val="20915696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19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429F5-C1EE-4E42-B00A-BAC4AC42CE3E}"/>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409181E5-6F01-4404-9B0F-69175DFBCDB5}"/>
              </a:ext>
            </a:extLst>
          </p:cNvPr>
          <p:cNvGraphicFramePr>
            <a:graphicFrameLocks noGrp="1"/>
          </p:cNvGraphicFramePr>
          <p:nvPr>
            <p:ph idx="1"/>
            <p:extLst>
              <p:ext uri="{D42A27DB-BD31-4B8C-83A1-F6EECF244321}">
                <p14:modId xmlns:p14="http://schemas.microsoft.com/office/powerpoint/2010/main" val="10226654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2035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250D8-A107-4C16-981E-2EF843CD3B0F}"/>
              </a:ext>
            </a:extLst>
          </p:cNvPr>
          <p:cNvSpPr>
            <a:spLocks noGrp="1"/>
          </p:cNvSpPr>
          <p:nvPr>
            <p:ph type="ctrTitle"/>
          </p:nvPr>
        </p:nvSpPr>
        <p:spPr/>
        <p:txBody>
          <a:bodyPr/>
          <a:lstStyle/>
          <a:p>
            <a:r>
              <a:rPr lang="he-IL" dirty="0"/>
              <a:t>שליחות 2</a:t>
            </a:r>
          </a:p>
        </p:txBody>
      </p:sp>
      <p:sp>
        <p:nvSpPr>
          <p:cNvPr id="3" name="Subtitle 2">
            <a:extLst>
              <a:ext uri="{FF2B5EF4-FFF2-40B4-BE49-F238E27FC236}">
                <a16:creationId xmlns:a16="http://schemas.microsoft.com/office/drawing/2014/main" id="{9F421A33-E023-407A-93EB-82D62D23F553}"/>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671278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C7B09E-DE76-481C-A5FA-EF5A3F03DDF5}"/>
              </a:ext>
            </a:extLst>
          </p:cNvPr>
          <p:cNvSpPr>
            <a:spLocks noGrp="1"/>
          </p:cNvSpPr>
          <p:nvPr>
            <p:ph type="ctrTitle"/>
          </p:nvPr>
        </p:nvSpPr>
        <p:spPr/>
        <p:txBody>
          <a:bodyPr/>
          <a:lstStyle/>
          <a:p>
            <a:r>
              <a:rPr lang="he-IL" dirty="0"/>
              <a:t>מהותו של שליחות</a:t>
            </a:r>
          </a:p>
        </p:txBody>
      </p:sp>
      <p:sp>
        <p:nvSpPr>
          <p:cNvPr id="5" name="Subtitle 4">
            <a:extLst>
              <a:ext uri="{FF2B5EF4-FFF2-40B4-BE49-F238E27FC236}">
                <a16:creationId xmlns:a16="http://schemas.microsoft.com/office/drawing/2014/main" id="{D3F65630-E544-4F75-B7BA-680F3182CC77}"/>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4205231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37EA1-26F6-4413-A06F-FFB496534F9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F457BB2-CC9F-4203-A5B7-56A501691F87}"/>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גיטין דף ע עמוד ב </a:t>
            </a:r>
            <a:endParaRPr lang="he-IL" sz="2200" b="0" dirty="0">
              <a:effectLst/>
            </a:endParaRPr>
          </a:p>
          <a:p>
            <a:pPr marL="0" indent="0" algn="r" rtl="1">
              <a:spcBef>
                <a:spcPts val="0"/>
              </a:spcBef>
              <a:spcAft>
                <a:spcPts val="0"/>
              </a:spcAft>
              <a:buNone/>
            </a:pPr>
            <a:r>
              <a:rPr lang="he-IL" sz="2200" b="1" i="0" u="none" strike="noStrike" dirty="0">
                <a:solidFill>
                  <a:srgbClr val="000000"/>
                </a:solidFill>
                <a:effectLst/>
                <a:latin typeface="Arial" panose="020B0604020202020204" pitchFamily="34" charset="0"/>
              </a:rPr>
              <a:t>אמר כתבו גט לאשתי ואחזו </a:t>
            </a:r>
            <a:r>
              <a:rPr lang="he-IL" sz="2200" b="1" i="0" u="none" strike="noStrike" dirty="0" err="1">
                <a:solidFill>
                  <a:srgbClr val="000000"/>
                </a:solidFill>
                <a:effectLst/>
                <a:latin typeface="Arial" panose="020B0604020202020204" pitchFamily="34" charset="0"/>
              </a:rPr>
              <a:t>קורדייקוס</a:t>
            </a:r>
            <a:r>
              <a:rPr lang="he-IL" sz="2200" b="0" i="0" u="none" strike="noStrike" dirty="0">
                <a:solidFill>
                  <a:srgbClr val="000000"/>
                </a:solidFill>
                <a:effectLst/>
                <a:latin typeface="Arial" panose="020B0604020202020204" pitchFamily="34" charset="0"/>
              </a:rPr>
              <a:t> {שוטה זמני}, וחזר ואמר אל תכתבו - אין דבריו האחרונים כלום. </a:t>
            </a:r>
            <a:r>
              <a:rPr lang="he-IL" sz="2200" b="1" i="0" u="none" strike="noStrike" dirty="0" err="1">
                <a:solidFill>
                  <a:srgbClr val="000000"/>
                </a:solidFill>
                <a:effectLst/>
                <a:latin typeface="Arial" panose="020B0604020202020204" pitchFamily="34" charset="0"/>
              </a:rPr>
              <a:t>אר"ש</a:t>
            </a:r>
            <a:r>
              <a:rPr lang="he-IL" sz="2200" b="1" i="0" u="none" strike="noStrike" dirty="0">
                <a:solidFill>
                  <a:srgbClr val="000000"/>
                </a:solidFill>
                <a:effectLst/>
                <a:latin typeface="Arial" panose="020B0604020202020204" pitchFamily="34" charset="0"/>
              </a:rPr>
              <a:t> בן לקיש: </a:t>
            </a:r>
            <a:r>
              <a:rPr lang="he-IL" sz="2200" b="1" i="0" u="none" strike="noStrike" dirty="0" err="1">
                <a:solidFill>
                  <a:srgbClr val="000000"/>
                </a:solidFill>
                <a:effectLst/>
                <a:latin typeface="Arial" panose="020B0604020202020204" pitchFamily="34" charset="0"/>
              </a:rPr>
              <a:t>כותבין</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ונותנין</a:t>
            </a:r>
            <a:r>
              <a:rPr lang="he-IL" sz="2200" b="1" i="0" u="none" strike="noStrike" dirty="0">
                <a:solidFill>
                  <a:srgbClr val="000000"/>
                </a:solidFill>
                <a:effectLst/>
                <a:latin typeface="Arial" panose="020B0604020202020204" pitchFamily="34" charset="0"/>
              </a:rPr>
              <a:t> גט לאלתר, ור' יוחנן אמר: אין </a:t>
            </a:r>
            <a:r>
              <a:rPr lang="he-IL" sz="2200" b="1" i="0" u="none" strike="noStrike" dirty="0" err="1">
                <a:solidFill>
                  <a:srgbClr val="000000"/>
                </a:solidFill>
                <a:effectLst/>
                <a:latin typeface="Arial" panose="020B0604020202020204" pitchFamily="34" charset="0"/>
              </a:rPr>
              <a:t>כותבין</a:t>
            </a:r>
            <a:r>
              <a:rPr lang="he-IL" sz="2200" b="1" i="0" u="none" strike="noStrike" dirty="0">
                <a:solidFill>
                  <a:srgbClr val="000000"/>
                </a:solidFill>
                <a:effectLst/>
                <a:latin typeface="Arial" panose="020B0604020202020204" pitchFamily="34" charset="0"/>
              </a:rPr>
              <a:t> אלא לכשישתפה </a:t>
            </a:r>
            <a:r>
              <a:rPr lang="he-IL" sz="2200" b="0" i="0" u="none" strike="noStrike" dirty="0">
                <a:solidFill>
                  <a:srgbClr val="000000"/>
                </a:solidFill>
                <a:effectLst/>
                <a:latin typeface="Arial" panose="020B0604020202020204" pitchFamily="34" charset="0"/>
              </a:rPr>
              <a:t>{כשיחזור לבריאות נפשו}. מ"ט </a:t>
            </a:r>
            <a:r>
              <a:rPr lang="he-IL" sz="2200" b="0" i="0" u="none" strike="noStrike" dirty="0" err="1">
                <a:solidFill>
                  <a:srgbClr val="000000"/>
                </a:solidFill>
                <a:effectLst/>
                <a:latin typeface="Arial" panose="020B0604020202020204" pitchFamily="34" charset="0"/>
              </a:rPr>
              <a:t>דר"ל</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דקתני</a:t>
            </a:r>
            <a:r>
              <a:rPr lang="he-IL" sz="2200" b="0" i="0" u="none" strike="noStrike" dirty="0">
                <a:solidFill>
                  <a:srgbClr val="000000"/>
                </a:solidFill>
                <a:effectLst/>
                <a:latin typeface="Arial" panose="020B0604020202020204" pitchFamily="34" charset="0"/>
              </a:rPr>
              <a:t>: אין בדבריו האחרונים כלום. ור' יוחנן? אמר לך: אין בדבריו האחרונים כלום, </a:t>
            </a:r>
            <a:r>
              <a:rPr lang="he-IL" sz="2200" b="0" i="0" u="none" strike="noStrike" dirty="0" err="1">
                <a:solidFill>
                  <a:srgbClr val="000000"/>
                </a:solidFill>
                <a:effectLst/>
                <a:latin typeface="Arial" panose="020B0604020202020204" pitchFamily="34" charset="0"/>
              </a:rPr>
              <a:t>דלכי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מתציל</a:t>
            </a:r>
            <a:r>
              <a:rPr lang="he-IL" sz="2200" b="0" i="0" u="none" strike="noStrike" dirty="0">
                <a:solidFill>
                  <a:srgbClr val="000000"/>
                </a:solidFill>
                <a:effectLst/>
                <a:latin typeface="Arial" panose="020B0604020202020204" pitchFamily="34" charset="0"/>
              </a:rPr>
              <a:t> לא צריך </a:t>
            </a:r>
            <a:r>
              <a:rPr lang="he-IL" sz="2200" b="0" i="0" u="none" strike="noStrike" dirty="0" err="1">
                <a:solidFill>
                  <a:srgbClr val="000000"/>
                </a:solidFill>
                <a:effectLst/>
                <a:latin typeface="Arial" panose="020B0604020202020204" pitchFamily="34" charset="0"/>
              </a:rPr>
              <a:t>למיהדר</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אימלוכי</a:t>
            </a:r>
            <a:r>
              <a:rPr lang="he-IL" sz="2200" b="0" i="0" u="none" strike="noStrike" dirty="0">
                <a:solidFill>
                  <a:srgbClr val="000000"/>
                </a:solidFill>
                <a:effectLst/>
                <a:latin typeface="Arial" panose="020B0604020202020204" pitchFamily="34" charset="0"/>
              </a:rPr>
              <a:t> ביה, ולעולם אין </a:t>
            </a:r>
            <a:r>
              <a:rPr lang="he-IL" sz="2200" b="0" i="0" u="none" strike="noStrike" dirty="0" err="1">
                <a:solidFill>
                  <a:srgbClr val="000000"/>
                </a:solidFill>
                <a:effectLst/>
                <a:latin typeface="Arial" panose="020B0604020202020204" pitchFamily="34" charset="0"/>
              </a:rPr>
              <a:t>כותבין</a:t>
            </a:r>
            <a:r>
              <a:rPr lang="he-IL" sz="2200" b="0" i="0" u="none" strike="noStrike" dirty="0">
                <a:solidFill>
                  <a:srgbClr val="000000"/>
                </a:solidFill>
                <a:effectLst/>
                <a:latin typeface="Arial" panose="020B0604020202020204" pitchFamily="34" charset="0"/>
              </a:rPr>
              <a:t> אלא לכשישתפה. במאי </a:t>
            </a:r>
            <a:r>
              <a:rPr lang="he-IL" sz="2200" b="0" i="0" u="none" strike="noStrike" dirty="0" err="1">
                <a:solidFill>
                  <a:srgbClr val="000000"/>
                </a:solidFill>
                <a:effectLst/>
                <a:latin typeface="Arial" panose="020B0604020202020204" pitchFamily="34" charset="0"/>
              </a:rPr>
              <a:t>קמיפלגי</a:t>
            </a:r>
            <a:r>
              <a:rPr lang="he-IL" sz="2200" b="0" i="0" u="none" strike="noStrike" dirty="0">
                <a:solidFill>
                  <a:srgbClr val="000000"/>
                </a:solidFill>
                <a:effectLst/>
                <a:latin typeface="Arial" panose="020B0604020202020204" pitchFamily="34" charset="0"/>
              </a:rPr>
              <a:t>? ר"ל מדמי ליה לישן, ור' יוחנן מדמי ליה לשוטה. ור' יוחנן נמי </a:t>
            </a:r>
            <a:r>
              <a:rPr lang="he-IL" sz="2200" b="0" i="0" u="none" strike="noStrike" dirty="0" err="1">
                <a:solidFill>
                  <a:srgbClr val="000000"/>
                </a:solidFill>
                <a:effectLst/>
                <a:latin typeface="Arial" panose="020B0604020202020204" pitchFamily="34" charset="0"/>
              </a:rPr>
              <a:t>לידמיה</a:t>
            </a:r>
            <a:r>
              <a:rPr lang="he-IL" sz="2200" b="0" i="0" u="none" strike="noStrike" dirty="0">
                <a:solidFill>
                  <a:srgbClr val="000000"/>
                </a:solidFill>
                <a:effectLst/>
                <a:latin typeface="Arial" panose="020B0604020202020204" pitchFamily="34" charset="0"/>
              </a:rPr>
              <a:t> לישן! ישן לא מחוסר מעשה, האי מחוסר מעשה. </a:t>
            </a:r>
            <a:r>
              <a:rPr lang="he-IL" sz="2200" b="0" i="0" u="none" strike="noStrike" dirty="0" err="1">
                <a:solidFill>
                  <a:srgbClr val="000000"/>
                </a:solidFill>
                <a:effectLst/>
                <a:latin typeface="Arial" panose="020B0604020202020204" pitchFamily="34" charset="0"/>
              </a:rPr>
              <a:t>ור"ל</a:t>
            </a:r>
            <a:r>
              <a:rPr lang="he-IL" sz="2200" b="0" i="0" u="none" strike="noStrike" dirty="0">
                <a:solidFill>
                  <a:srgbClr val="000000"/>
                </a:solidFill>
                <a:effectLst/>
                <a:latin typeface="Arial" panose="020B0604020202020204" pitchFamily="34" charset="0"/>
              </a:rPr>
              <a:t> נמי </a:t>
            </a:r>
            <a:r>
              <a:rPr lang="he-IL" sz="2200" b="0" i="0" u="none" strike="noStrike" dirty="0" err="1">
                <a:solidFill>
                  <a:srgbClr val="000000"/>
                </a:solidFill>
                <a:effectLst/>
                <a:latin typeface="Arial" panose="020B0604020202020204" pitchFamily="34" charset="0"/>
              </a:rPr>
              <a:t>נידמייה</a:t>
            </a:r>
            <a:r>
              <a:rPr lang="he-IL" sz="2200" b="0" i="0" u="none" strike="noStrike" dirty="0">
                <a:solidFill>
                  <a:srgbClr val="000000"/>
                </a:solidFill>
                <a:effectLst/>
                <a:latin typeface="Arial" panose="020B0604020202020204" pitchFamily="34" charset="0"/>
              </a:rPr>
              <a:t> לשוטה! שוטה לא סמיה בידן, האי סמיה בידן, </a:t>
            </a:r>
            <a:r>
              <a:rPr lang="he-IL" sz="2200" b="0" i="0" u="none" strike="noStrike" dirty="0" err="1">
                <a:solidFill>
                  <a:srgbClr val="000000"/>
                </a:solidFill>
                <a:effectLst/>
                <a:latin typeface="Arial" panose="020B0604020202020204" pitchFamily="34" charset="0"/>
              </a:rPr>
              <a:t>בישרא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סומקא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אגומרי</a:t>
            </a:r>
            <a:r>
              <a:rPr lang="he-IL" sz="2200" b="0" i="0" u="none" strike="noStrike" dirty="0">
                <a:solidFill>
                  <a:srgbClr val="000000"/>
                </a:solidFill>
                <a:effectLst/>
                <a:latin typeface="Arial" panose="020B0604020202020204" pitchFamily="34" charset="0"/>
              </a:rPr>
              <a:t> וחמרא </a:t>
            </a:r>
            <a:r>
              <a:rPr lang="he-IL" sz="2200" b="0" i="0" u="none" strike="noStrike" dirty="0" err="1">
                <a:solidFill>
                  <a:srgbClr val="000000"/>
                </a:solidFill>
                <a:effectLst/>
                <a:latin typeface="Arial" panose="020B0604020202020204" pitchFamily="34" charset="0"/>
              </a:rPr>
              <a:t>מרקא</a:t>
            </a:r>
            <a:r>
              <a:rPr lang="he-IL" sz="2200" b="0" i="0" u="none" strike="noStrike" dirty="0">
                <a:solidFill>
                  <a:srgbClr val="000000"/>
                </a:solidFill>
                <a:effectLst/>
                <a:latin typeface="Arial" panose="020B0604020202020204" pitchFamily="34" charset="0"/>
              </a:rPr>
              <a:t>. ומי אמר ר' יוחנן הכי? והאמר רב יהודה אמר שמואל: שחט בו שנים או רוב שנים, ורמז ואמר כתבו גט לאשתי - הרי אלו יכתבו ויתנו, ותניא: ראוהו מגויד או צלוב על הצליבה, ורמז ואמר כתבו גט לאשתי - הרי אלו יכתבו ויתנו! הכי השתא, התם </a:t>
            </a:r>
            <a:r>
              <a:rPr lang="he-IL" sz="2200" b="0" i="0" u="none" strike="noStrike" dirty="0" err="1">
                <a:solidFill>
                  <a:srgbClr val="000000"/>
                </a:solidFill>
                <a:effectLst/>
                <a:latin typeface="Arial" panose="020B0604020202020204" pitchFamily="34" charset="0"/>
              </a:rPr>
              <a:t>דעתא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צילותא</a:t>
            </a:r>
            <a:r>
              <a:rPr lang="he-IL" sz="2200" b="0" i="0" u="none" strike="noStrike" dirty="0">
                <a:solidFill>
                  <a:srgbClr val="000000"/>
                </a:solidFill>
                <a:effectLst/>
                <a:latin typeface="Arial" panose="020B0604020202020204" pitchFamily="34" charset="0"/>
              </a:rPr>
              <a:t> היא, </a:t>
            </a:r>
            <a:r>
              <a:rPr lang="he-IL" sz="2200" b="0" i="0" u="none" strike="noStrike" dirty="0" err="1">
                <a:solidFill>
                  <a:srgbClr val="000000"/>
                </a:solidFill>
                <a:effectLst/>
                <a:latin typeface="Arial" panose="020B0604020202020204" pitchFamily="34" charset="0"/>
              </a:rPr>
              <a:t>וכחישותא</a:t>
            </a:r>
            <a:r>
              <a:rPr lang="he-IL" sz="2200" b="0" i="0" u="none" strike="noStrike" dirty="0">
                <a:solidFill>
                  <a:srgbClr val="000000"/>
                </a:solidFill>
                <a:effectLst/>
                <a:latin typeface="Arial" panose="020B0604020202020204" pitchFamily="34" charset="0"/>
              </a:rPr>
              <a:t> הוא </a:t>
            </a:r>
            <a:r>
              <a:rPr lang="he-IL" sz="2200" b="0" i="0" u="none" strike="noStrike" dirty="0" err="1">
                <a:solidFill>
                  <a:srgbClr val="000000"/>
                </a:solidFill>
                <a:effectLst/>
                <a:latin typeface="Arial" panose="020B0604020202020204" pitchFamily="34" charset="0"/>
              </a:rPr>
              <a:t>דאתחילה</a:t>
            </a:r>
            <a:r>
              <a:rPr lang="he-IL" sz="2200" b="0" i="0" u="none" strike="noStrike" dirty="0">
                <a:solidFill>
                  <a:srgbClr val="000000"/>
                </a:solidFill>
                <a:effectLst/>
                <a:latin typeface="Arial" panose="020B0604020202020204" pitchFamily="34" charset="0"/>
              </a:rPr>
              <a:t> ביה, הכא </a:t>
            </a:r>
            <a:r>
              <a:rPr lang="he-IL" sz="2200" b="0" i="0" u="none" strike="noStrike" dirty="0" err="1">
                <a:solidFill>
                  <a:srgbClr val="000000"/>
                </a:solidFill>
                <a:effectLst/>
                <a:latin typeface="Arial" panose="020B0604020202020204" pitchFamily="34" charset="0"/>
              </a:rPr>
              <a:t>דעתא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שגישתא</a:t>
            </a:r>
            <a:r>
              <a:rPr lang="he-IL" sz="2200" b="0" i="0" u="none" strike="noStrike" dirty="0">
                <a:solidFill>
                  <a:srgbClr val="000000"/>
                </a:solidFill>
                <a:effectLst/>
                <a:latin typeface="Arial" panose="020B0604020202020204" pitchFamily="34" charset="0"/>
              </a:rPr>
              <a:t> היא. </a:t>
            </a:r>
            <a:endParaRPr lang="he-IL" sz="2200" b="0" dirty="0">
              <a:effectLst/>
            </a:endParaRPr>
          </a:p>
        </p:txBody>
      </p:sp>
    </p:spTree>
    <p:extLst>
      <p:ext uri="{BB962C8B-B14F-4D97-AF65-F5344CB8AC3E}">
        <p14:creationId xmlns:p14="http://schemas.microsoft.com/office/powerpoint/2010/main" val="1309582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169E6-2BC8-48DB-98FC-1EDEC89687E0}"/>
              </a:ext>
            </a:extLst>
          </p:cNvPr>
          <p:cNvSpPr>
            <a:spLocks noGrp="1"/>
          </p:cNvSpPr>
          <p:nvPr>
            <p:ph type="title"/>
          </p:nvPr>
        </p:nvSpPr>
        <p:spPr/>
        <p:txBody>
          <a:bodyPr/>
          <a:lstStyle/>
          <a:p>
            <a:pPr algn="r" rtl="1"/>
            <a:r>
              <a:rPr lang="he-IL" dirty="0"/>
              <a:t>ביצוע שליחות בזמן שהמשלח אינו בר דעת</a:t>
            </a:r>
          </a:p>
        </p:txBody>
      </p:sp>
      <p:sp>
        <p:nvSpPr>
          <p:cNvPr id="3" name="Content Placeholder 2">
            <a:extLst>
              <a:ext uri="{FF2B5EF4-FFF2-40B4-BE49-F238E27FC236}">
                <a16:creationId xmlns:a16="http://schemas.microsoft.com/office/drawing/2014/main" id="{9967F1CD-EDC6-47D0-83D3-759BBD9C5163}"/>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גירושין פרק ב הלכה טו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אמר כשהוא בריא כתבו גט ותנו לאשתי ואחר כך נבעת </a:t>
            </a:r>
            <a:r>
              <a:rPr lang="he-IL" sz="2200" b="0" i="0" u="none" strike="noStrike" dirty="0" err="1">
                <a:solidFill>
                  <a:srgbClr val="000000"/>
                </a:solidFill>
                <a:effectLst/>
                <a:latin typeface="Arial" panose="020B0604020202020204" pitchFamily="34" charset="0"/>
              </a:rPr>
              <a:t>ממתינין</a:t>
            </a:r>
            <a:r>
              <a:rPr lang="he-IL" sz="2200" b="0" i="0" u="none" strike="noStrike" dirty="0">
                <a:solidFill>
                  <a:srgbClr val="000000"/>
                </a:solidFill>
                <a:effectLst/>
                <a:latin typeface="Arial" panose="020B0604020202020204" pitchFamily="34" charset="0"/>
              </a:rPr>
              <a:t> עד שיבריא </a:t>
            </a:r>
            <a:r>
              <a:rPr lang="he-IL" sz="2200" b="0" i="0" u="none" strike="noStrike" dirty="0" err="1">
                <a:solidFill>
                  <a:srgbClr val="000000"/>
                </a:solidFill>
                <a:effectLst/>
                <a:latin typeface="Arial" panose="020B0604020202020204" pitchFamily="34" charset="0"/>
              </a:rPr>
              <a:t>וכותבין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ונותנין</a:t>
            </a:r>
            <a:r>
              <a:rPr lang="he-IL" sz="2200" b="0" i="0" u="none" strike="noStrike" dirty="0">
                <a:solidFill>
                  <a:srgbClr val="000000"/>
                </a:solidFill>
                <a:effectLst/>
                <a:latin typeface="Arial" panose="020B0604020202020204" pitchFamily="34" charset="0"/>
              </a:rPr>
              <a:t> לה, ואין צריך לחזור </a:t>
            </a:r>
            <a:r>
              <a:rPr lang="he-IL" sz="2200" b="0" i="0" u="none" strike="noStrike" dirty="0" err="1">
                <a:solidFill>
                  <a:srgbClr val="000000"/>
                </a:solidFill>
                <a:effectLst/>
                <a:latin typeface="Arial" panose="020B0604020202020204" pitchFamily="34" charset="0"/>
              </a:rPr>
              <a:t>ולהמלך</a:t>
            </a:r>
            <a:r>
              <a:rPr lang="he-IL" sz="2200" b="0" i="0" u="none" strike="noStrike" dirty="0">
                <a:solidFill>
                  <a:srgbClr val="000000"/>
                </a:solidFill>
                <a:effectLst/>
                <a:latin typeface="Arial" panose="020B0604020202020204" pitchFamily="34" charset="0"/>
              </a:rPr>
              <a:t> בו אחר שהבריא, </a:t>
            </a:r>
            <a:r>
              <a:rPr lang="he-IL" sz="2200" b="1" i="0" u="none" strike="noStrike" dirty="0">
                <a:solidFill>
                  <a:srgbClr val="000000"/>
                </a:solidFill>
                <a:effectLst/>
                <a:latin typeface="Arial" panose="020B0604020202020204" pitchFamily="34" charset="0"/>
              </a:rPr>
              <a:t>ואם כתבו ונתנו קודם שיבריא</a:t>
            </a:r>
            <a:r>
              <a:rPr lang="he-IL" sz="2200" b="0" i="0" u="none" strike="noStrike" dirty="0">
                <a:solidFill>
                  <a:srgbClr val="000000"/>
                </a:solidFill>
                <a:effectLst/>
                <a:latin typeface="Arial" panose="020B0604020202020204" pitchFamily="34" charset="0"/>
              </a:rPr>
              <a:t> הרי זה פסול {מדרבנן}. </a:t>
            </a:r>
            <a:endParaRPr lang="he-IL" sz="2200" b="0" dirty="0">
              <a:effectLst/>
            </a:endParaRPr>
          </a:p>
          <a:p>
            <a:pPr lvl="1" algn="r" rtl="1" fontAlgn="base">
              <a:spcBef>
                <a:spcPts val="0"/>
              </a:spcBef>
            </a:pPr>
            <a:r>
              <a:rPr lang="he-IL" sz="1800" b="0" i="0" u="none" strike="noStrike" dirty="0">
                <a:solidFill>
                  <a:srgbClr val="000000"/>
                </a:solidFill>
                <a:effectLst/>
                <a:latin typeface="Arial" panose="020B0604020202020204" pitchFamily="34" charset="0"/>
              </a:rPr>
              <a:t>לדעת הרמב"ם הגט שנתן השליח בזמן שהבעל חולה ואינו בר דעת כשר מדאורייתא</a:t>
            </a:r>
          </a:p>
          <a:p>
            <a:pPr marL="0" indent="0" algn="r" rtl="1">
              <a:spcBef>
                <a:spcPts val="0"/>
              </a:spcBef>
              <a:spcAft>
                <a:spcPts val="0"/>
              </a:spcAft>
              <a:buNone/>
            </a:pPr>
            <a:br>
              <a:rPr lang="he-IL" sz="2200" b="0" dirty="0">
                <a:effectLst/>
              </a:rPr>
            </a:br>
            <a:r>
              <a:rPr lang="he-IL" sz="2200" b="0" i="0" u="none" strike="noStrike" dirty="0">
                <a:solidFill>
                  <a:srgbClr val="000000"/>
                </a:solidFill>
                <a:effectLst/>
                <a:latin typeface="Arial" panose="020B0604020202020204" pitchFamily="34" charset="0"/>
              </a:rPr>
              <a:t>טור אבן העזר הלכות גיטין סימן </a:t>
            </a:r>
            <a:r>
              <a:rPr lang="he-IL" sz="2200" b="0" i="0" u="none" strike="noStrike" dirty="0" err="1">
                <a:solidFill>
                  <a:srgbClr val="000000"/>
                </a:solidFill>
                <a:effectLst/>
                <a:latin typeface="Arial" panose="020B0604020202020204" pitchFamily="34" charset="0"/>
              </a:rPr>
              <a:t>קכא</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היה בריא בשעה </a:t>
            </a:r>
            <a:r>
              <a:rPr lang="he-IL" sz="2200" b="0" i="0" u="none" strike="noStrike" dirty="0" err="1">
                <a:solidFill>
                  <a:srgbClr val="000000"/>
                </a:solidFill>
                <a:effectLst/>
                <a:latin typeface="Arial" panose="020B0604020202020204" pitchFamily="34" charset="0"/>
              </a:rPr>
              <a:t>שצוה</a:t>
            </a:r>
            <a:r>
              <a:rPr lang="he-IL" sz="2200" b="0" i="0" u="none" strike="noStrike" dirty="0">
                <a:solidFill>
                  <a:srgbClr val="000000"/>
                </a:solidFill>
                <a:effectLst/>
                <a:latin typeface="Arial" panose="020B0604020202020204" pitchFamily="34" charset="0"/>
              </a:rPr>
              <a:t> לכותבו ואח"כ אחזו החולי אין </a:t>
            </a:r>
            <a:r>
              <a:rPr lang="he-IL" sz="2200" b="0" i="0" u="none" strike="noStrike" dirty="0" err="1">
                <a:solidFill>
                  <a:srgbClr val="000000"/>
                </a:solidFill>
                <a:effectLst/>
                <a:latin typeface="Arial" panose="020B0604020202020204" pitchFamily="34" charset="0"/>
              </a:rPr>
              <a:t>כותבין</a:t>
            </a:r>
            <a:r>
              <a:rPr lang="he-IL" sz="2200" b="0" i="0" u="none" strike="noStrike" dirty="0">
                <a:solidFill>
                  <a:srgbClr val="000000"/>
                </a:solidFill>
                <a:effectLst/>
                <a:latin typeface="Arial" panose="020B0604020202020204" pitchFamily="34" charset="0"/>
              </a:rPr>
              <a:t> אותו בעודו </a:t>
            </a:r>
            <a:r>
              <a:rPr lang="he-IL" sz="2200" b="0" i="0" u="none" strike="noStrike" dirty="0" err="1">
                <a:solidFill>
                  <a:srgbClr val="000000"/>
                </a:solidFill>
                <a:effectLst/>
                <a:latin typeface="Arial" panose="020B0604020202020204" pitchFamily="34" charset="0"/>
              </a:rPr>
              <a:t>בחליו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ואם כתבו ונתנוהו </a:t>
            </a:r>
            <a:r>
              <a:rPr lang="he-IL" sz="2200" b="1" i="0" u="sng" dirty="0" err="1">
                <a:solidFill>
                  <a:srgbClr val="000000"/>
                </a:solidFill>
                <a:effectLst/>
                <a:latin typeface="Arial" panose="020B0604020202020204" pitchFamily="34" charset="0"/>
              </a:rPr>
              <a:t>בחליו</a:t>
            </a:r>
            <a:r>
              <a:rPr lang="he-IL" sz="2200" b="1" i="0" u="sng" dirty="0">
                <a:solidFill>
                  <a:srgbClr val="000000"/>
                </a:solidFill>
                <a:effectLst/>
                <a:latin typeface="Arial" panose="020B0604020202020204" pitchFamily="34" charset="0"/>
              </a:rPr>
              <a:t> אינו כלום </a:t>
            </a:r>
            <a:r>
              <a:rPr lang="he-IL" sz="2200" b="0" i="0" u="none" strike="noStrike" dirty="0">
                <a:solidFill>
                  <a:srgbClr val="000000"/>
                </a:solidFill>
                <a:effectLst/>
                <a:latin typeface="Arial" panose="020B0604020202020204" pitchFamily="34" charset="0"/>
              </a:rPr>
              <a:t>לא שנא מת מתוך החולי לא שנא נתרפא </a:t>
            </a:r>
            <a:endParaRPr lang="he-IL" sz="2200" b="0" dirty="0">
              <a:effectLst/>
            </a:endParaRPr>
          </a:p>
          <a:p>
            <a:pPr lvl="1" algn="r" rtl="1" fontAlgn="base">
              <a:spcBef>
                <a:spcPts val="0"/>
              </a:spcBef>
            </a:pPr>
            <a:r>
              <a:rPr lang="he-IL" sz="1800" b="0" i="0" u="none" strike="noStrike" dirty="0">
                <a:solidFill>
                  <a:srgbClr val="000000"/>
                </a:solidFill>
                <a:effectLst/>
                <a:latin typeface="Arial" panose="020B0604020202020204" pitchFamily="34" charset="0"/>
              </a:rPr>
              <a:t>לדעת הטור פסול מדאורייתא</a:t>
            </a:r>
          </a:p>
          <a:p>
            <a:endParaRPr lang="he-IL" sz="2200" dirty="0"/>
          </a:p>
        </p:txBody>
      </p:sp>
    </p:spTree>
    <p:extLst>
      <p:ext uri="{BB962C8B-B14F-4D97-AF65-F5344CB8AC3E}">
        <p14:creationId xmlns:p14="http://schemas.microsoft.com/office/powerpoint/2010/main" val="4221490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8AB5F-FFAA-41A2-8E40-39BF6B8158B0}"/>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97836369-0512-4CA1-8195-8739E3ADCC7F}"/>
              </a:ext>
            </a:extLst>
          </p:cNvPr>
          <p:cNvGraphicFramePr>
            <a:graphicFrameLocks noGrp="1"/>
          </p:cNvGraphicFramePr>
          <p:nvPr>
            <p:ph idx="1"/>
            <p:extLst>
              <p:ext uri="{D42A27DB-BD31-4B8C-83A1-F6EECF244321}">
                <p14:modId xmlns:p14="http://schemas.microsoft.com/office/powerpoint/2010/main" val="42537017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349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48722-50E8-4528-86C5-BD6FD0602746}"/>
              </a:ext>
            </a:extLst>
          </p:cNvPr>
          <p:cNvSpPr>
            <a:spLocks noGrp="1"/>
          </p:cNvSpPr>
          <p:nvPr>
            <p:ph type="title"/>
          </p:nvPr>
        </p:nvSpPr>
        <p:spPr/>
        <p:txBody>
          <a:bodyPr/>
          <a:lstStyle/>
          <a:p>
            <a:pPr algn="r" rtl="1"/>
            <a:r>
              <a:rPr lang="he-IL" dirty="0"/>
              <a:t>שליחות לאחר מיתה</a:t>
            </a:r>
          </a:p>
        </p:txBody>
      </p:sp>
      <p:sp>
        <p:nvSpPr>
          <p:cNvPr id="3" name="Content Placeholder 2">
            <a:extLst>
              <a:ext uri="{FF2B5EF4-FFF2-40B4-BE49-F238E27FC236}">
                <a16:creationId xmlns:a16="http://schemas.microsoft.com/office/drawing/2014/main" id="{B70BE8D5-EF72-4718-8FEB-CC1E2260A6C3}"/>
              </a:ext>
            </a:extLst>
          </p:cNvPr>
          <p:cNvSpPr>
            <a:spLocks noGrp="1"/>
          </p:cNvSpPr>
          <p:nvPr>
            <p:ph idx="1"/>
          </p:nvPr>
        </p:nvSpPr>
        <p:spPr/>
        <p:txBody>
          <a:bodyPr>
            <a:normAutofit lnSpcReduction="10000"/>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גיטין דף </a:t>
            </a:r>
            <a:r>
              <a:rPr lang="he-IL" sz="2200" b="0" i="0" u="none" strike="noStrike" dirty="0" err="1">
                <a:solidFill>
                  <a:srgbClr val="000000"/>
                </a:solidFill>
                <a:effectLst/>
                <a:latin typeface="Arial" panose="020B0604020202020204" pitchFamily="34" charset="0"/>
              </a:rPr>
              <a:t>יג</a:t>
            </a:r>
            <a:r>
              <a:rPr lang="he-IL" sz="2200" b="0" i="0" u="none" strike="noStrike" dirty="0">
                <a:solidFill>
                  <a:srgbClr val="000000"/>
                </a:solidFill>
                <a:effectLst/>
                <a:latin typeface="Arial" panose="020B0604020202020204" pitchFamily="34" charset="0"/>
              </a:rPr>
              <a:t> עמוד א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מתני'. האומר תנו גט זה לאשתי, שטר שחרור זה לעבדי, ומת - לא יתנו לאחר מיתה; תנו מנה לאיש פלוני, ומת - יתנו לאחר מיתה. </a:t>
            </a:r>
            <a:endParaRPr lang="he-IL" sz="2200" b="0" dirty="0">
              <a:effectLst/>
            </a:endParaRPr>
          </a:p>
          <a:p>
            <a:pPr marL="0" indent="0" algn="r" rtl="1">
              <a:spcBef>
                <a:spcPts val="0"/>
              </a:spcBef>
              <a:spcAft>
                <a:spcPts val="0"/>
              </a:spcAft>
              <a:buNone/>
            </a:pPr>
            <a:br>
              <a:rPr lang="he-IL" sz="2200" b="0" dirty="0">
                <a:effectLst/>
              </a:rPr>
            </a:br>
            <a:r>
              <a:rPr lang="he-IL" sz="2200" b="0" i="0" u="none" strike="noStrike" dirty="0">
                <a:solidFill>
                  <a:srgbClr val="000000"/>
                </a:solidFill>
                <a:effectLst/>
                <a:latin typeface="Arial" panose="020B0604020202020204" pitchFamily="34" charset="0"/>
              </a:rPr>
              <a:t>רש"י מסכת גיטין דף </a:t>
            </a:r>
            <a:r>
              <a:rPr lang="he-IL" sz="2200" b="0" i="0" u="none" strike="noStrike" dirty="0" err="1">
                <a:solidFill>
                  <a:srgbClr val="000000"/>
                </a:solidFill>
                <a:effectLst/>
                <a:latin typeface="Arial" panose="020B0604020202020204" pitchFamily="34" charset="0"/>
              </a:rPr>
              <a:t>יג</a:t>
            </a:r>
            <a:r>
              <a:rPr lang="he-IL" sz="2200" b="0" i="0" u="none" strike="noStrike" dirty="0">
                <a:solidFill>
                  <a:srgbClr val="000000"/>
                </a:solidFill>
                <a:effectLst/>
                <a:latin typeface="Arial" panose="020B0604020202020204" pitchFamily="34" charset="0"/>
              </a:rPr>
              <a:t>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לא יתנו לאחר מיתה - </a:t>
            </a:r>
            <a:r>
              <a:rPr lang="he-IL" sz="2200" b="0" i="0" u="none" strike="noStrike" dirty="0" err="1">
                <a:solidFill>
                  <a:srgbClr val="000000"/>
                </a:solidFill>
                <a:effectLst/>
                <a:latin typeface="Arial" panose="020B0604020202020204" pitchFamily="34" charset="0"/>
              </a:rPr>
              <a:t>דגיטא</a:t>
            </a:r>
            <a:r>
              <a:rPr lang="he-IL" sz="2200" b="0" i="0" u="none" strike="noStrike" dirty="0">
                <a:solidFill>
                  <a:srgbClr val="000000"/>
                </a:solidFill>
                <a:effectLst/>
                <a:latin typeface="Arial" panose="020B0604020202020204" pitchFamily="34" charset="0"/>
              </a:rPr>
              <a:t> לא הוי עד </a:t>
            </a:r>
            <a:r>
              <a:rPr lang="he-IL" sz="2200" b="0" i="0" u="none" strike="noStrike" dirty="0" err="1">
                <a:solidFill>
                  <a:srgbClr val="000000"/>
                </a:solidFill>
                <a:effectLst/>
                <a:latin typeface="Arial" panose="020B0604020202020204" pitchFamily="34" charset="0"/>
              </a:rPr>
              <a:t>דמטי</a:t>
            </a:r>
            <a:r>
              <a:rPr lang="he-IL" sz="2200" b="0" i="0" u="none" strike="noStrike" dirty="0">
                <a:solidFill>
                  <a:srgbClr val="000000"/>
                </a:solidFill>
                <a:effectLst/>
                <a:latin typeface="Arial" panose="020B0604020202020204" pitchFamily="34" charset="0"/>
              </a:rPr>
              <a:t> לידיה </a:t>
            </a:r>
            <a:r>
              <a:rPr lang="he-IL" sz="2200" b="1" i="0" u="none" strike="noStrike" dirty="0">
                <a:solidFill>
                  <a:srgbClr val="000000"/>
                </a:solidFill>
                <a:effectLst/>
                <a:latin typeface="Arial" panose="020B0604020202020204" pitchFamily="34" charset="0"/>
              </a:rPr>
              <a:t>וכי מטי לידיה הא </a:t>
            </a:r>
            <a:r>
              <a:rPr lang="he-IL" sz="2200" b="1" i="0" u="none" strike="noStrike" dirty="0" err="1">
                <a:solidFill>
                  <a:srgbClr val="000000"/>
                </a:solidFill>
                <a:effectLst/>
                <a:latin typeface="Arial" panose="020B0604020202020204" pitchFamily="34" charset="0"/>
              </a:rPr>
              <a:t>מית</a:t>
            </a:r>
            <a:r>
              <a:rPr lang="he-IL" sz="2200" b="1" i="0" u="none" strike="noStrike" dirty="0">
                <a:solidFill>
                  <a:srgbClr val="000000"/>
                </a:solidFill>
                <a:effectLst/>
                <a:latin typeface="Arial" panose="020B0604020202020204" pitchFamily="34" charset="0"/>
              </a:rPr>
              <a:t> ליה משחרר ופקעה ליה </a:t>
            </a:r>
            <a:r>
              <a:rPr lang="he-IL" sz="2200" b="1" i="0" u="none" strike="noStrike" dirty="0" err="1">
                <a:solidFill>
                  <a:srgbClr val="000000"/>
                </a:solidFill>
                <a:effectLst/>
                <a:latin typeface="Arial" panose="020B0604020202020204" pitchFamily="34" charset="0"/>
              </a:rPr>
              <a:t>רשותיה</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spcBef>
                <a:spcPts val="0"/>
              </a:spcBef>
              <a:spcAft>
                <a:spcPts val="0"/>
              </a:spcAft>
              <a:buNone/>
            </a:pPr>
            <a:br>
              <a:rPr lang="he-IL" sz="2200" b="0" dirty="0">
                <a:effectLst/>
              </a:rPr>
            </a:br>
            <a:r>
              <a:rPr lang="he-IL" sz="2200" b="0" i="0" u="none" strike="noStrike" dirty="0">
                <a:solidFill>
                  <a:srgbClr val="000000"/>
                </a:solidFill>
                <a:effectLst/>
                <a:latin typeface="Arial" panose="020B0604020202020204" pitchFamily="34" charset="0"/>
              </a:rPr>
              <a:t>תוספות מסכת גיטין דף </a:t>
            </a:r>
            <a:r>
              <a:rPr lang="he-IL" sz="2200" b="0" i="0" u="none" strike="noStrike" dirty="0" err="1">
                <a:solidFill>
                  <a:srgbClr val="000000"/>
                </a:solidFill>
                <a:effectLst/>
                <a:latin typeface="Arial" panose="020B0604020202020204" pitchFamily="34" charset="0"/>
              </a:rPr>
              <a:t>יג</a:t>
            </a:r>
            <a:r>
              <a:rPr lang="he-IL" sz="2200" b="0" i="0" u="none" strike="noStrike" dirty="0">
                <a:solidFill>
                  <a:srgbClr val="000000"/>
                </a:solidFill>
                <a:effectLst/>
                <a:latin typeface="Arial" panose="020B0604020202020204" pitchFamily="34" charset="0"/>
              </a:rPr>
              <a:t>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לא יתנו לאחר מיתה - </a:t>
            </a:r>
            <a:r>
              <a:rPr lang="he-IL" sz="2200" b="0" i="0" u="none" strike="noStrike" dirty="0" err="1">
                <a:solidFill>
                  <a:srgbClr val="000000"/>
                </a:solidFill>
                <a:effectLst/>
                <a:latin typeface="Arial" panose="020B0604020202020204" pitchFamily="34" charset="0"/>
              </a:rPr>
              <a:t>וקמ"ל</a:t>
            </a:r>
            <a:r>
              <a:rPr lang="he-IL" sz="2200" b="0" i="0" u="none" strike="noStrike" dirty="0">
                <a:solidFill>
                  <a:srgbClr val="000000"/>
                </a:solidFill>
                <a:effectLst/>
                <a:latin typeface="Arial" panose="020B0604020202020204" pitchFamily="34" charset="0"/>
              </a:rPr>
              <a:t> דאין גט לאחר מיתה אף על גב </a:t>
            </a:r>
            <a:r>
              <a:rPr lang="he-IL" sz="2200" b="0" i="0" u="none" strike="noStrike" dirty="0" err="1">
                <a:solidFill>
                  <a:srgbClr val="000000"/>
                </a:solidFill>
                <a:effectLst/>
                <a:latin typeface="Arial" panose="020B0604020202020204" pitchFamily="34" charset="0"/>
              </a:rPr>
              <a:t>דבהדיא</a:t>
            </a:r>
            <a:r>
              <a:rPr lang="he-IL" sz="2200" b="0" i="0" u="none" strike="noStrike" dirty="0">
                <a:solidFill>
                  <a:srgbClr val="000000"/>
                </a:solidFill>
                <a:effectLst/>
                <a:latin typeface="Arial" panose="020B0604020202020204" pitchFamily="34" charset="0"/>
              </a:rPr>
              <a:t> תנן בפרק מי שאחזו (לקמן ד' עב.) דאין גט לאחר מיתה הכא </a:t>
            </a:r>
            <a:r>
              <a:rPr lang="he-IL" sz="2200" b="0" i="0" u="none" strike="noStrike" dirty="0" err="1">
                <a:solidFill>
                  <a:srgbClr val="000000"/>
                </a:solidFill>
                <a:effectLst/>
                <a:latin typeface="Arial" panose="020B0604020202020204" pitchFamily="34" charset="0"/>
              </a:rPr>
              <a:t>איצטריך</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לאשמועינן</a:t>
            </a:r>
            <a:r>
              <a:rPr lang="he-IL" sz="2200" b="0" i="0" u="none" strike="noStrike" dirty="0">
                <a:solidFill>
                  <a:srgbClr val="000000"/>
                </a:solidFill>
                <a:effectLst/>
                <a:latin typeface="Arial" panose="020B0604020202020204" pitchFamily="34" charset="0"/>
              </a:rPr>
              <a:t> (בגט שחרור שגם אחר שכתבוהו לא זכה בו העבד ואפי' בגט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נמי </a:t>
            </a:r>
            <a:r>
              <a:rPr lang="he-IL" sz="2200" b="0" i="0" u="none" strike="noStrike" dirty="0" err="1">
                <a:solidFill>
                  <a:srgbClr val="000000"/>
                </a:solidFill>
                <a:effectLst/>
                <a:latin typeface="Arial" panose="020B0604020202020204" pitchFamily="34" charset="0"/>
              </a:rPr>
              <a:t>אשמועינן</a:t>
            </a:r>
            <a:r>
              <a:rPr lang="he-IL" sz="2200" b="0" i="0" u="none" strike="noStrike" dirty="0">
                <a:solidFill>
                  <a:srgbClr val="000000"/>
                </a:solidFill>
                <a:effectLst/>
                <a:latin typeface="Arial" panose="020B0604020202020204" pitchFamily="34" charset="0"/>
              </a:rPr>
              <a:t>) </a:t>
            </a:r>
            <a:r>
              <a:rPr lang="he-IL" sz="2200" b="1" i="0" u="sng" strike="noStrike" dirty="0" err="1">
                <a:solidFill>
                  <a:srgbClr val="000000"/>
                </a:solidFill>
                <a:effectLst/>
                <a:latin typeface="Arial" panose="020B0604020202020204" pitchFamily="34" charset="0"/>
              </a:rPr>
              <a:t>דאע"ג</a:t>
            </a:r>
            <a:r>
              <a:rPr lang="he-IL" sz="2200" b="1" i="0" u="sng" strike="noStrike" dirty="0">
                <a:solidFill>
                  <a:srgbClr val="000000"/>
                </a:solidFill>
                <a:effectLst/>
                <a:latin typeface="Arial" panose="020B0604020202020204" pitchFamily="34" charset="0"/>
              </a:rPr>
              <a:t> שמינה המגרש בחייו השליח לא </a:t>
            </a:r>
            <a:r>
              <a:rPr lang="he-IL" sz="2200" b="1" i="0" u="sng" strike="noStrike" dirty="0" err="1">
                <a:solidFill>
                  <a:srgbClr val="000000"/>
                </a:solidFill>
                <a:effectLst/>
                <a:latin typeface="Arial" panose="020B0604020202020204" pitchFamily="34" charset="0"/>
              </a:rPr>
              <a:t>חשיב</a:t>
            </a:r>
            <a:r>
              <a:rPr lang="he-IL" sz="2200" b="1" i="0" u="sng" strike="noStrike" dirty="0">
                <a:solidFill>
                  <a:srgbClr val="000000"/>
                </a:solidFill>
                <a:effectLst/>
                <a:latin typeface="Arial" panose="020B0604020202020204" pitchFamily="34" charset="0"/>
              </a:rPr>
              <a:t> להיות כמותו אחר מותו כאילו הוא עצמו קיים</a:t>
            </a:r>
            <a:r>
              <a:rPr lang="he-IL" sz="2200" b="0" i="0" u="none" strike="noStrike" dirty="0">
                <a:solidFill>
                  <a:srgbClr val="000000"/>
                </a:solidFill>
                <a:effectLst/>
                <a:latin typeface="Arial" panose="020B0604020202020204" pitchFamily="34" charset="0"/>
              </a:rPr>
              <a:t> אלא </a:t>
            </a:r>
            <a:r>
              <a:rPr lang="he-IL" sz="2200" b="0" i="0" u="none" strike="noStrike" dirty="0" err="1">
                <a:solidFill>
                  <a:srgbClr val="000000"/>
                </a:solidFill>
                <a:effectLst/>
                <a:latin typeface="Arial" panose="020B0604020202020204" pitchFamily="34" charset="0"/>
              </a:rPr>
              <a:t>חשיב</a:t>
            </a:r>
            <a:r>
              <a:rPr lang="he-IL" sz="2200" b="0" i="0" u="none" strike="noStrike" dirty="0">
                <a:solidFill>
                  <a:srgbClr val="000000"/>
                </a:solidFill>
                <a:effectLst/>
                <a:latin typeface="Arial" panose="020B0604020202020204" pitchFamily="34" charset="0"/>
              </a:rPr>
              <a:t> גט לאחר מיתה והתם </a:t>
            </a:r>
            <a:r>
              <a:rPr lang="he-IL" sz="2200" b="0" i="0" u="none" strike="noStrike" dirty="0" err="1">
                <a:solidFill>
                  <a:srgbClr val="000000"/>
                </a:solidFill>
                <a:effectLst/>
                <a:latin typeface="Arial" panose="020B0604020202020204" pitchFamily="34" charset="0"/>
              </a:rPr>
              <a:t>אשמועינן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שבא הגט ליד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מחיים הוי גט אחר מיתה </a:t>
            </a:r>
            <a:r>
              <a:rPr lang="he-IL" sz="2200" b="0" i="0" u="none" strike="noStrike" dirty="0" err="1">
                <a:solidFill>
                  <a:srgbClr val="000000"/>
                </a:solidFill>
                <a:effectLst/>
                <a:latin typeface="Arial" panose="020B0604020202020204" pitchFamily="34" charset="0"/>
              </a:rPr>
              <a:t>ואשמועינן</a:t>
            </a:r>
            <a:r>
              <a:rPr lang="he-IL" sz="2200" b="0" i="0" u="none" strike="noStrike" dirty="0">
                <a:solidFill>
                  <a:srgbClr val="000000"/>
                </a:solidFill>
                <a:effectLst/>
                <a:latin typeface="Arial" panose="020B0604020202020204" pitchFamily="34" charset="0"/>
              </a:rPr>
              <a:t> נמי לישני דתני התם הי משמע מחיים והי משמע אחר מיתה.</a:t>
            </a:r>
            <a:endParaRPr lang="he-IL" sz="2200" b="0" dirty="0">
              <a:effectLst/>
            </a:endParaRPr>
          </a:p>
        </p:txBody>
      </p:sp>
    </p:spTree>
    <p:extLst>
      <p:ext uri="{BB962C8B-B14F-4D97-AF65-F5344CB8AC3E}">
        <p14:creationId xmlns:p14="http://schemas.microsoft.com/office/powerpoint/2010/main" val="1313615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21317-6A8A-45B5-BDE1-10F319399A24}"/>
              </a:ext>
            </a:extLst>
          </p:cNvPr>
          <p:cNvSpPr>
            <a:spLocks noGrp="1"/>
          </p:cNvSpPr>
          <p:nvPr>
            <p:ph type="title"/>
          </p:nvPr>
        </p:nvSpPr>
        <p:spPr/>
        <p:txBody>
          <a:bodyPr/>
          <a:lstStyle/>
          <a:p>
            <a:pPr algn="r" rtl="1"/>
            <a:r>
              <a:rPr lang="he-IL" dirty="0"/>
              <a:t>קצות</a:t>
            </a:r>
          </a:p>
        </p:txBody>
      </p:sp>
      <p:sp>
        <p:nvSpPr>
          <p:cNvPr id="3" name="Content Placeholder 2">
            <a:extLst>
              <a:ext uri="{FF2B5EF4-FFF2-40B4-BE49-F238E27FC236}">
                <a16:creationId xmlns:a16="http://schemas.microsoft.com/office/drawing/2014/main" id="{8C588274-0429-4D8B-B75B-CCAF2EF79DF3}"/>
              </a:ext>
            </a:extLst>
          </p:cNvPr>
          <p:cNvSpPr>
            <a:spLocks noGrp="1"/>
          </p:cNvSpPr>
          <p:nvPr>
            <p:ph idx="1"/>
          </p:nvPr>
        </p:nvSpPr>
        <p:spPr/>
        <p:txBody>
          <a:bodyPr/>
          <a:lstStyle/>
          <a:p>
            <a:pPr algn="r" rtl="1">
              <a:spcBef>
                <a:spcPts val="0"/>
              </a:spcBef>
              <a:spcAft>
                <a:spcPts val="0"/>
              </a:spcAft>
            </a:pPr>
            <a:r>
              <a:rPr lang="he-IL" sz="1800" b="0" i="0" u="none" strike="noStrike" dirty="0">
                <a:solidFill>
                  <a:srgbClr val="000000"/>
                </a:solidFill>
                <a:effectLst/>
                <a:latin typeface="Arial" panose="020B0604020202020204" pitchFamily="34" charset="0"/>
              </a:rPr>
              <a:t>קצות החושן סימן קפח </a:t>
            </a:r>
            <a:endParaRPr lang="he-IL" b="0" dirty="0">
              <a:effectLst/>
            </a:endParaRPr>
          </a:p>
          <a:p>
            <a:pPr algn="r" rtl="1">
              <a:spcBef>
                <a:spcPts val="0"/>
              </a:spcBef>
              <a:spcAft>
                <a:spcPts val="0"/>
              </a:spcAft>
            </a:pPr>
            <a:r>
              <a:rPr lang="he-IL" sz="1800" b="0" i="0" u="none" strike="noStrike" dirty="0">
                <a:solidFill>
                  <a:srgbClr val="000000"/>
                </a:solidFill>
                <a:effectLst/>
                <a:latin typeface="Arial" panose="020B0604020202020204" pitchFamily="34" charset="0"/>
              </a:rPr>
              <a:t>(ב) שאינם בני דעת. וראוי לספק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דהיה</a:t>
            </a:r>
            <a:r>
              <a:rPr lang="he-IL" sz="1800" b="0" i="0" u="none" strike="noStrike" dirty="0">
                <a:solidFill>
                  <a:srgbClr val="000000"/>
                </a:solidFill>
                <a:effectLst/>
                <a:latin typeface="Arial" panose="020B0604020202020204" pitchFamily="34" charset="0"/>
              </a:rPr>
              <a:t> פקח בשעה </a:t>
            </a:r>
            <a:r>
              <a:rPr lang="he-IL" sz="1800" b="0" i="0" u="none" strike="noStrike" dirty="0" err="1">
                <a:solidFill>
                  <a:srgbClr val="000000"/>
                </a:solidFill>
                <a:effectLst/>
                <a:latin typeface="Arial" panose="020B0604020202020204" pitchFamily="34" charset="0"/>
              </a:rPr>
              <a:t>שעשאו</a:t>
            </a:r>
            <a:r>
              <a:rPr lang="he-IL" sz="1800" b="0" i="0" u="none" strike="noStrike" dirty="0">
                <a:solidFill>
                  <a:srgbClr val="000000"/>
                </a:solidFill>
                <a:effectLst/>
                <a:latin typeface="Arial" panose="020B0604020202020204" pitchFamily="34" charset="0"/>
              </a:rPr>
              <a:t> שליח {לדבר ממון} וקודם שגמר השליח שליחותו נשתטה המשלח, </a:t>
            </a:r>
            <a:r>
              <a:rPr lang="he-IL" sz="1800" b="1" i="0" u="none" strike="noStrike" dirty="0">
                <a:solidFill>
                  <a:srgbClr val="000000"/>
                </a:solidFill>
                <a:effectLst/>
                <a:latin typeface="Arial" panose="020B0604020202020204" pitchFamily="34" charset="0"/>
              </a:rPr>
              <a:t>מי </a:t>
            </a:r>
            <a:r>
              <a:rPr lang="he-IL" sz="1800" b="1" i="0" u="none" strike="noStrike" dirty="0" err="1">
                <a:solidFill>
                  <a:srgbClr val="000000"/>
                </a:solidFill>
                <a:effectLst/>
                <a:latin typeface="Arial" panose="020B0604020202020204" pitchFamily="34" charset="0"/>
              </a:rPr>
              <a:t>אזלינן</a:t>
            </a:r>
            <a:r>
              <a:rPr lang="he-IL" sz="1800" b="1" i="0" u="none" strike="noStrike" dirty="0">
                <a:solidFill>
                  <a:srgbClr val="000000"/>
                </a:solidFill>
                <a:effectLst/>
                <a:latin typeface="Arial" panose="020B0604020202020204" pitchFamily="34" charset="0"/>
              </a:rPr>
              <a:t> בתר מעיקרא ובשעה </a:t>
            </a:r>
            <a:r>
              <a:rPr lang="he-IL" sz="1800" b="1" i="0" u="none" strike="noStrike" dirty="0" err="1">
                <a:solidFill>
                  <a:srgbClr val="000000"/>
                </a:solidFill>
                <a:effectLst/>
                <a:latin typeface="Arial" panose="020B0604020202020204" pitchFamily="34" charset="0"/>
              </a:rPr>
              <a:t>שעשאו</a:t>
            </a:r>
            <a:r>
              <a:rPr lang="he-IL" sz="1800" b="1" i="0" u="none" strike="noStrike" dirty="0">
                <a:solidFill>
                  <a:srgbClr val="000000"/>
                </a:solidFill>
                <a:effectLst/>
                <a:latin typeface="Arial" panose="020B0604020202020204" pitchFamily="34" charset="0"/>
              </a:rPr>
              <a:t> שליח פקח היה ועומד במקום המשלח</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או </a:t>
            </a:r>
            <a:r>
              <a:rPr lang="he-IL" sz="1800" b="1" i="0" u="none" strike="noStrike" dirty="0" err="1">
                <a:solidFill>
                  <a:srgbClr val="000000"/>
                </a:solidFill>
                <a:effectLst/>
                <a:latin typeface="Arial" panose="020B0604020202020204" pitchFamily="34" charset="0"/>
              </a:rPr>
              <a:t>אזלינן</a:t>
            </a:r>
            <a:r>
              <a:rPr lang="he-IL" sz="1800" b="1" i="0" u="none" strike="noStrike" dirty="0">
                <a:solidFill>
                  <a:srgbClr val="000000"/>
                </a:solidFill>
                <a:effectLst/>
                <a:latin typeface="Arial" panose="020B0604020202020204" pitchFamily="34" charset="0"/>
              </a:rPr>
              <a:t> בתר בסוף והרי בשעת גמר השליחות נשתטה המשלח ובטלה שליחות</a:t>
            </a:r>
            <a:r>
              <a:rPr lang="he-IL" sz="1800" b="0" i="0" u="none" strike="noStrike" dirty="0">
                <a:solidFill>
                  <a:srgbClr val="000000"/>
                </a:solidFill>
                <a:effectLst/>
                <a:latin typeface="Arial" panose="020B0604020202020204" pitchFamily="34" charset="0"/>
              </a:rPr>
              <a:t>.</a:t>
            </a:r>
            <a:endParaRPr lang="he-IL" b="0" dirty="0">
              <a:effectLst/>
            </a:endParaRPr>
          </a:p>
          <a:p>
            <a:pPr algn="r" rtl="1">
              <a:spcBef>
                <a:spcPts val="0"/>
              </a:spcBef>
              <a:spcAft>
                <a:spcPts val="0"/>
              </a:spcAft>
            </a:pPr>
            <a:r>
              <a:rPr lang="he-IL" sz="1800" b="0" i="0" u="none" strike="noStrike" dirty="0">
                <a:solidFill>
                  <a:srgbClr val="000000"/>
                </a:solidFill>
                <a:effectLst/>
                <a:latin typeface="Arial" panose="020B0604020202020204" pitchFamily="34" charset="0"/>
              </a:rPr>
              <a:t>אמנם מצאנו שנחלקו בזה קמאי, </a:t>
            </a:r>
            <a:r>
              <a:rPr lang="he-IL" sz="1800" b="1" i="0" u="none" strike="noStrike" dirty="0" err="1">
                <a:solidFill>
                  <a:srgbClr val="000000"/>
                </a:solidFill>
                <a:effectLst/>
                <a:latin typeface="Arial" panose="020B0604020202020204" pitchFamily="34" charset="0"/>
              </a:rPr>
              <a:t>דלדעת</a:t>
            </a:r>
            <a:r>
              <a:rPr lang="he-IL" sz="1800" b="1" i="0" u="none" strike="noStrike" dirty="0">
                <a:solidFill>
                  <a:srgbClr val="000000"/>
                </a:solidFill>
                <a:effectLst/>
                <a:latin typeface="Arial" panose="020B0604020202020204" pitchFamily="34" charset="0"/>
              </a:rPr>
              <a:t> הרמב"ם פ"ב (מגירושין </a:t>
            </a:r>
            <a:r>
              <a:rPr lang="he-IL" sz="1800" b="1" i="0" u="none" strike="noStrike" dirty="0" err="1">
                <a:solidFill>
                  <a:srgbClr val="000000"/>
                </a:solidFill>
                <a:effectLst/>
                <a:latin typeface="Arial" panose="020B0604020202020204" pitchFamily="34" charset="0"/>
              </a:rPr>
              <a:t>הט"ו</a:t>
            </a:r>
            <a:r>
              <a:rPr lang="he-IL" sz="1800" b="1" i="0" u="none" strike="noStrike" dirty="0">
                <a:solidFill>
                  <a:srgbClr val="000000"/>
                </a:solidFill>
                <a:effectLst/>
                <a:latin typeface="Arial" panose="020B0604020202020204" pitchFamily="34" charset="0"/>
              </a:rPr>
              <a:t>) אם היה בריא בשעת מינוי שליחות ואח"כ אחזו חולי שטות דאם נתנו השליח הו"ל גט מן התורה </a:t>
            </a:r>
            <a:r>
              <a:rPr lang="he-IL" sz="1800" b="0" i="0" u="none" strike="noStrike" dirty="0">
                <a:solidFill>
                  <a:srgbClr val="000000"/>
                </a:solidFill>
                <a:effectLst/>
                <a:latin typeface="Arial" panose="020B0604020202020204" pitchFamily="34" charset="0"/>
              </a:rPr>
              <a:t>ואינו פסול אלא מדרבנן שלא יאמרו שוטה בר גירושין, ולדעת </a:t>
            </a:r>
            <a:r>
              <a:rPr lang="he-IL" sz="1800" b="1" i="0" u="none" strike="noStrike" dirty="0">
                <a:solidFill>
                  <a:srgbClr val="000000"/>
                </a:solidFill>
                <a:effectLst/>
                <a:latin typeface="Arial" panose="020B0604020202020204" pitchFamily="34" charset="0"/>
              </a:rPr>
              <a:t>הטור </a:t>
            </a:r>
            <a:r>
              <a:rPr lang="he-IL" sz="1800" b="1" i="0" u="none" strike="noStrike" dirty="0" err="1">
                <a:solidFill>
                  <a:srgbClr val="000000"/>
                </a:solidFill>
                <a:effectLst/>
                <a:latin typeface="Arial" panose="020B0604020202020204" pitchFamily="34" charset="0"/>
              </a:rPr>
              <a:t>באה"ע</a:t>
            </a:r>
            <a:r>
              <a:rPr lang="he-IL" sz="1800" b="1" i="0" u="none" strike="noStrike" dirty="0">
                <a:solidFill>
                  <a:srgbClr val="000000"/>
                </a:solidFill>
                <a:effectLst/>
                <a:latin typeface="Arial" panose="020B0604020202020204" pitchFamily="34" charset="0"/>
              </a:rPr>
              <a:t> סימן קכ"א </a:t>
            </a:r>
            <a:r>
              <a:rPr lang="he-IL" sz="1800" b="1" i="0" u="none" strike="noStrike" dirty="0" err="1">
                <a:solidFill>
                  <a:srgbClr val="000000"/>
                </a:solidFill>
                <a:effectLst/>
                <a:latin typeface="Arial" panose="020B0604020202020204" pitchFamily="34" charset="0"/>
              </a:rPr>
              <a:t>כה"ג</a:t>
            </a:r>
            <a:r>
              <a:rPr lang="he-IL" sz="1800" b="1" i="0" u="none" strike="noStrike" dirty="0">
                <a:solidFill>
                  <a:srgbClr val="000000"/>
                </a:solidFill>
                <a:effectLst/>
                <a:latin typeface="Arial" panose="020B0604020202020204" pitchFamily="34" charset="0"/>
              </a:rPr>
              <a:t> הגט פסול מן התורה. </a:t>
            </a:r>
            <a:r>
              <a:rPr lang="he-IL" sz="1800" b="0" i="0" u="none" strike="noStrike" dirty="0">
                <a:solidFill>
                  <a:srgbClr val="000000"/>
                </a:solidFill>
                <a:effectLst/>
                <a:latin typeface="Arial" panose="020B0604020202020204" pitchFamily="34" charset="0"/>
              </a:rPr>
              <a:t>ועיין פר"ח הלכות גיטין (סימן קכ"א סעיף ב') שהעלה כדעת הרמב"ם, וכתב </a:t>
            </a:r>
            <a:r>
              <a:rPr lang="he-IL" sz="1800" b="0" i="0" u="none" strike="noStrike" dirty="0" err="1">
                <a:solidFill>
                  <a:srgbClr val="000000"/>
                </a:solidFill>
                <a:effectLst/>
                <a:latin typeface="Arial" panose="020B0604020202020204" pitchFamily="34" charset="0"/>
              </a:rPr>
              <a:t>דאפילו</a:t>
            </a:r>
            <a:r>
              <a:rPr lang="he-IL" sz="1800" b="0" i="0" u="none" strike="noStrike" dirty="0">
                <a:solidFill>
                  <a:srgbClr val="000000"/>
                </a:solidFill>
                <a:effectLst/>
                <a:latin typeface="Arial" panose="020B0604020202020204" pitchFamily="34" charset="0"/>
              </a:rPr>
              <a:t> גוסס דאינו בר גירושין אם </a:t>
            </a:r>
            <a:r>
              <a:rPr lang="he-IL" sz="1800" b="0" i="0" u="none" strike="noStrike" dirty="0" err="1">
                <a:solidFill>
                  <a:srgbClr val="000000"/>
                </a:solidFill>
                <a:effectLst/>
                <a:latin typeface="Arial" panose="020B0604020202020204" pitchFamily="34" charset="0"/>
              </a:rPr>
              <a:t>עשאו</a:t>
            </a:r>
            <a:r>
              <a:rPr lang="he-IL" sz="1800" b="0" i="0" u="none" strike="noStrike" dirty="0">
                <a:solidFill>
                  <a:srgbClr val="000000"/>
                </a:solidFill>
                <a:effectLst/>
                <a:latin typeface="Arial" panose="020B0604020202020204" pitchFamily="34" charset="0"/>
              </a:rPr>
              <a:t> שליח קודם ואח"כ נעשה גוסס נמי מהני שליחותיה וע"ש.</a:t>
            </a:r>
            <a:endParaRPr lang="he-IL" b="0" dirty="0">
              <a:effectLst/>
            </a:endParaRPr>
          </a:p>
          <a:p>
            <a:pPr algn="r" rtl="1">
              <a:spcBef>
                <a:spcPts val="0"/>
              </a:spcBef>
              <a:spcAft>
                <a:spcPts val="0"/>
              </a:spcAft>
            </a:pPr>
            <a:r>
              <a:rPr lang="he-IL" sz="1800" b="0" i="0" u="none" strike="noStrike" dirty="0">
                <a:solidFill>
                  <a:srgbClr val="000000"/>
                </a:solidFill>
                <a:effectLst/>
                <a:latin typeface="Arial" panose="020B0604020202020204" pitchFamily="34" charset="0"/>
              </a:rPr>
              <a:t>ולדעת הרמב"ם דמן התורה הוי גט ואינו פסול אלא מדרבנן שלא יאמרו שוטה בר גירושין, א"כ הכא גבי ממון </a:t>
            </a:r>
            <a:r>
              <a:rPr lang="he-IL" sz="1800" b="0" i="0" u="none" strike="noStrike" dirty="0" err="1">
                <a:solidFill>
                  <a:srgbClr val="000000"/>
                </a:solidFill>
                <a:effectLst/>
                <a:latin typeface="Arial" panose="020B0604020202020204" pitchFamily="34" charset="0"/>
              </a:rPr>
              <a:t>כה"ג</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גמרינן</a:t>
            </a:r>
            <a:r>
              <a:rPr lang="he-IL" sz="1800" b="0" i="0" u="none" strike="noStrike" dirty="0">
                <a:solidFill>
                  <a:srgbClr val="000000"/>
                </a:solidFill>
                <a:effectLst/>
                <a:latin typeface="Arial" panose="020B0604020202020204" pitchFamily="34" charset="0"/>
              </a:rPr>
              <a:t>, אבל לדעת הטור דהוי מן התורה ביטול השליחות כל שנשתטה בשעת גמר השליחות, א"כ בממון נמי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שליחות.</a:t>
            </a:r>
            <a:endParaRPr lang="he-IL" b="0" dirty="0">
              <a:effectLst/>
            </a:endParaRPr>
          </a:p>
        </p:txBody>
      </p:sp>
    </p:spTree>
    <p:extLst>
      <p:ext uri="{BB962C8B-B14F-4D97-AF65-F5344CB8AC3E}">
        <p14:creationId xmlns:p14="http://schemas.microsoft.com/office/powerpoint/2010/main" val="653435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6179E-8CC5-42B7-950A-DC0FD25D6D0B}"/>
              </a:ext>
            </a:extLst>
          </p:cNvPr>
          <p:cNvSpPr>
            <a:spLocks noGrp="1"/>
          </p:cNvSpPr>
          <p:nvPr>
            <p:ph type="title"/>
          </p:nvPr>
        </p:nvSpPr>
        <p:spPr/>
        <p:txBody>
          <a:bodyPr/>
          <a:lstStyle/>
          <a:p>
            <a:pPr algn="r" rtl="1"/>
            <a:r>
              <a:rPr lang="he-IL" dirty="0"/>
              <a:t>קצות</a:t>
            </a:r>
          </a:p>
        </p:txBody>
      </p:sp>
      <p:sp>
        <p:nvSpPr>
          <p:cNvPr id="3" name="Content Placeholder 2">
            <a:extLst>
              <a:ext uri="{FF2B5EF4-FFF2-40B4-BE49-F238E27FC236}">
                <a16:creationId xmlns:a16="http://schemas.microsoft.com/office/drawing/2014/main" id="{43A6222C-942C-4BF8-8A31-C73F3B1BE593}"/>
              </a:ext>
            </a:extLst>
          </p:cNvPr>
          <p:cNvSpPr>
            <a:spLocks noGrp="1"/>
          </p:cNvSpPr>
          <p:nvPr>
            <p:ph idx="1"/>
          </p:nvPr>
        </p:nvSpPr>
        <p:spPr/>
        <p:txBody>
          <a:bodyPr>
            <a:normAutofit/>
          </a:bodyPr>
          <a:lstStyle/>
          <a:p>
            <a:pPr algn="r" rtl="1">
              <a:spcBef>
                <a:spcPts val="0"/>
              </a:spcBef>
              <a:spcAft>
                <a:spcPts val="0"/>
              </a:spcAft>
            </a:pPr>
            <a:r>
              <a:rPr lang="he-IL" sz="1800" b="0" i="0" u="none" strike="noStrike" dirty="0">
                <a:solidFill>
                  <a:srgbClr val="000000"/>
                </a:solidFill>
                <a:effectLst/>
                <a:latin typeface="Arial" panose="020B0604020202020204" pitchFamily="34" charset="0"/>
              </a:rPr>
              <a:t>אמנם </a:t>
            </a:r>
            <a:r>
              <a:rPr lang="he-IL" sz="1800" b="0" i="0" u="none" strike="noStrike" dirty="0" err="1">
                <a:solidFill>
                  <a:srgbClr val="000000"/>
                </a:solidFill>
                <a:effectLst/>
                <a:latin typeface="Arial" panose="020B0604020202020204" pitchFamily="34" charset="0"/>
              </a:rPr>
              <a:t>אכתי</a:t>
            </a:r>
            <a:r>
              <a:rPr lang="he-IL" sz="1800" b="0" i="0" u="none" strike="noStrike" dirty="0">
                <a:solidFill>
                  <a:srgbClr val="000000"/>
                </a:solidFill>
                <a:effectLst/>
                <a:latin typeface="Arial" panose="020B0604020202020204" pitchFamily="34" charset="0"/>
              </a:rPr>
              <a:t> צריך להתבונן לפי דעת הרמב"ם דלא </a:t>
            </a:r>
            <a:r>
              <a:rPr lang="he-IL" sz="1800" b="0" i="0" u="none" strike="noStrike" dirty="0" err="1">
                <a:solidFill>
                  <a:srgbClr val="000000"/>
                </a:solidFill>
                <a:effectLst/>
                <a:latin typeface="Arial" panose="020B0604020202020204" pitchFamily="34" charset="0"/>
              </a:rPr>
              <a:t>מיבטל</a:t>
            </a:r>
            <a:r>
              <a:rPr lang="he-IL" sz="1800" b="0" i="0" u="none" strike="noStrike" dirty="0">
                <a:solidFill>
                  <a:srgbClr val="000000"/>
                </a:solidFill>
                <a:effectLst/>
                <a:latin typeface="Arial" panose="020B0604020202020204" pitchFamily="34" charset="0"/>
              </a:rPr>
              <a:t> שליחותיה אפילו נשתטה בשעת גמר השליחות ו</a:t>
            </a:r>
            <a:r>
              <a:rPr lang="he-IL" sz="1800" b="1" i="0" u="none" strike="noStrike" dirty="0">
                <a:solidFill>
                  <a:srgbClr val="000000"/>
                </a:solidFill>
                <a:effectLst/>
                <a:latin typeface="Arial" panose="020B0604020202020204" pitchFamily="34" charset="0"/>
              </a:rPr>
              <a:t>משום </a:t>
            </a:r>
            <a:r>
              <a:rPr lang="he-IL" sz="1800" b="1" i="0" u="none" strike="noStrike" dirty="0" err="1">
                <a:solidFill>
                  <a:srgbClr val="000000"/>
                </a:solidFill>
                <a:effectLst/>
                <a:latin typeface="Arial" panose="020B0604020202020204" pitchFamily="34" charset="0"/>
              </a:rPr>
              <a:t>דכבר</a:t>
            </a:r>
            <a:r>
              <a:rPr lang="he-IL" sz="1800" b="1" i="0" u="none" strike="noStrike" dirty="0">
                <a:solidFill>
                  <a:srgbClr val="000000"/>
                </a:solidFill>
                <a:effectLst/>
                <a:latin typeface="Arial" panose="020B0604020202020204" pitchFamily="34" charset="0"/>
              </a:rPr>
              <a:t> עמד השליח במקום המשלח בשעה </a:t>
            </a:r>
            <a:r>
              <a:rPr lang="he-IL" sz="1800" b="1" i="0" u="none" strike="noStrike" dirty="0" err="1">
                <a:solidFill>
                  <a:srgbClr val="000000"/>
                </a:solidFill>
                <a:effectLst/>
                <a:latin typeface="Arial" panose="020B0604020202020204" pitchFamily="34" charset="0"/>
              </a:rPr>
              <a:t>שעשאו</a:t>
            </a:r>
            <a:r>
              <a:rPr lang="he-IL" sz="1800" b="1" i="0" u="none" strike="noStrike" dirty="0">
                <a:solidFill>
                  <a:srgbClr val="000000"/>
                </a:solidFill>
                <a:effectLst/>
                <a:latin typeface="Arial" panose="020B0604020202020204" pitchFamily="34" charset="0"/>
              </a:rPr>
              <a:t>,</a:t>
            </a:r>
            <a:r>
              <a:rPr lang="he-IL" sz="1800" b="0" i="0" u="none" strike="noStrike" dirty="0">
                <a:solidFill>
                  <a:srgbClr val="000000"/>
                </a:solidFill>
                <a:effectLst/>
                <a:latin typeface="Arial" panose="020B0604020202020204" pitchFamily="34" charset="0"/>
              </a:rPr>
              <a:t> א"כ הא דתנן </a:t>
            </a:r>
            <a:r>
              <a:rPr lang="he-IL" sz="1800" b="0" i="0" u="none" strike="noStrike" dirty="0" err="1">
                <a:solidFill>
                  <a:srgbClr val="000000"/>
                </a:solidFill>
                <a:effectLst/>
                <a:latin typeface="Arial" panose="020B0604020202020204" pitchFamily="34" charset="0"/>
              </a:rPr>
              <a:t>פ"ק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דגיטין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יג</a:t>
            </a:r>
            <a:r>
              <a:rPr lang="he-IL" sz="1800" b="0" i="0" u="none" strike="noStrike" dirty="0">
                <a:solidFill>
                  <a:srgbClr val="000000"/>
                </a:solidFill>
                <a:effectLst/>
                <a:latin typeface="Arial" panose="020B0604020202020204" pitchFamily="34" charset="0"/>
              </a:rPr>
              <a:t>, א) האומר תנו גט זה לאשתי שטר שחרור זה לעבדי ומת לא יתנו לאחר מיתה, </a:t>
            </a:r>
            <a:r>
              <a:rPr lang="he-IL" sz="1800" b="1" i="0" u="none" strike="noStrike" dirty="0" err="1">
                <a:solidFill>
                  <a:srgbClr val="000000"/>
                </a:solidFill>
                <a:effectLst/>
                <a:latin typeface="Arial" panose="020B0604020202020204" pitchFamily="34" charset="0"/>
              </a:rPr>
              <a:t>ואמאי</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נימא</a:t>
            </a:r>
            <a:r>
              <a:rPr lang="he-IL" sz="1800" b="1" i="0" u="none" strike="noStrike" dirty="0">
                <a:solidFill>
                  <a:srgbClr val="000000"/>
                </a:solidFill>
                <a:effectLst/>
                <a:latin typeface="Arial" panose="020B0604020202020204" pitchFamily="34" charset="0"/>
              </a:rPr>
              <a:t> כבר עמד השליח במקום המשלח</a:t>
            </a:r>
            <a:r>
              <a:rPr lang="he-IL" sz="1800" b="0" i="0" u="none" strike="noStrike" dirty="0">
                <a:solidFill>
                  <a:srgbClr val="000000"/>
                </a:solidFill>
                <a:effectLst/>
                <a:latin typeface="Arial" panose="020B0604020202020204" pitchFamily="34" charset="0"/>
              </a:rPr>
              <a:t>, דהא גוסס או נשתטה נמי אין במעשיהם כלום </a:t>
            </a:r>
            <a:r>
              <a:rPr lang="he-IL" sz="1800" b="0" i="0" u="none" strike="noStrike" dirty="0" err="1">
                <a:solidFill>
                  <a:srgbClr val="000000"/>
                </a:solidFill>
                <a:effectLst/>
                <a:latin typeface="Arial" panose="020B0604020202020204" pitchFamily="34" charset="0"/>
              </a:rPr>
              <a:t>ואמרינן</a:t>
            </a:r>
            <a:r>
              <a:rPr lang="he-IL" sz="1800" b="0" i="0" u="none" strike="noStrike" dirty="0">
                <a:solidFill>
                  <a:srgbClr val="000000"/>
                </a:solidFill>
                <a:effectLst/>
                <a:latin typeface="Arial" panose="020B0604020202020204" pitchFamily="34" charset="0"/>
              </a:rPr>
              <a:t> כבר נעשה כמותו. </a:t>
            </a:r>
            <a:r>
              <a:rPr lang="he-IL" sz="1800" b="0" i="0" u="none" strike="noStrike" dirty="0" err="1">
                <a:solidFill>
                  <a:srgbClr val="000000"/>
                </a:solidFill>
                <a:effectLst/>
                <a:latin typeface="Arial" panose="020B0604020202020204" pitchFamily="34" charset="0"/>
              </a:rPr>
              <a:t>ובתוס</a:t>
            </a:r>
            <a:r>
              <a:rPr lang="he-IL" sz="1800" b="0" i="0" u="none" strike="noStrike" dirty="0">
                <a:solidFill>
                  <a:srgbClr val="000000"/>
                </a:solidFill>
                <a:effectLst/>
                <a:latin typeface="Arial" panose="020B0604020202020204" pitchFamily="34" charset="0"/>
              </a:rPr>
              <a:t>' שם </a:t>
            </a:r>
            <a:r>
              <a:rPr lang="he-IL" sz="1800" b="0" i="0" u="none" strike="noStrike" dirty="0" err="1">
                <a:solidFill>
                  <a:srgbClr val="000000"/>
                </a:solidFill>
                <a:effectLst/>
                <a:latin typeface="Arial" panose="020B0604020202020204" pitchFamily="34" charset="0"/>
              </a:rPr>
              <a:t>פ"ק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דגיטין</a:t>
            </a:r>
            <a:r>
              <a:rPr lang="he-IL" sz="1800" b="0" i="0" u="none" strike="noStrike" dirty="0">
                <a:solidFill>
                  <a:srgbClr val="000000"/>
                </a:solidFill>
                <a:effectLst/>
                <a:latin typeface="Arial" panose="020B0604020202020204" pitchFamily="34" charset="0"/>
              </a:rPr>
              <a:t> דף י"ג (ע"א ד"ה לא יתנו) ז"ל, </a:t>
            </a:r>
            <a:r>
              <a:rPr lang="he-IL" sz="1800" b="0" i="0" u="none" strike="noStrike" dirty="0" err="1">
                <a:solidFill>
                  <a:srgbClr val="000000"/>
                </a:solidFill>
                <a:effectLst/>
                <a:latin typeface="Arial" panose="020B0604020202020204" pitchFamily="34" charset="0"/>
              </a:rPr>
              <a:t>וקמ"ל</a:t>
            </a:r>
            <a:r>
              <a:rPr lang="he-IL" sz="1800" b="0" i="0" u="none" strike="noStrike" dirty="0">
                <a:solidFill>
                  <a:srgbClr val="000000"/>
                </a:solidFill>
                <a:effectLst/>
                <a:latin typeface="Arial" panose="020B0604020202020204" pitchFamily="34" charset="0"/>
              </a:rPr>
              <a:t> דאין גט לאחר מיתה, אף על גב </a:t>
            </a:r>
            <a:r>
              <a:rPr lang="he-IL" sz="1800" b="0" i="0" u="none" strike="noStrike" dirty="0" err="1">
                <a:solidFill>
                  <a:srgbClr val="000000"/>
                </a:solidFill>
                <a:effectLst/>
                <a:latin typeface="Arial" panose="020B0604020202020204" pitchFamily="34" charset="0"/>
              </a:rPr>
              <a:t>דבהדיא</a:t>
            </a:r>
            <a:r>
              <a:rPr lang="he-IL" sz="1800" b="0" i="0" u="none" strike="noStrike" dirty="0">
                <a:solidFill>
                  <a:srgbClr val="000000"/>
                </a:solidFill>
                <a:effectLst/>
                <a:latin typeface="Arial" panose="020B0604020202020204" pitchFamily="34" charset="0"/>
              </a:rPr>
              <a:t> תנן פרק מי שאחזו (שם עב, א) דאין גט לאחר מיתה, הכא </a:t>
            </a:r>
            <a:r>
              <a:rPr lang="he-IL" sz="1800" b="0" i="0" u="none" strike="noStrike" dirty="0" err="1">
                <a:solidFill>
                  <a:srgbClr val="000000"/>
                </a:solidFill>
                <a:effectLst/>
                <a:latin typeface="Arial" panose="020B0604020202020204" pitchFamily="34" charset="0"/>
              </a:rPr>
              <a:t>אצטריך</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לאשמעינן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דאע"ג</a:t>
            </a:r>
            <a:r>
              <a:rPr lang="he-IL" sz="1800" b="0" i="0" u="none" strike="noStrike" dirty="0">
                <a:solidFill>
                  <a:srgbClr val="000000"/>
                </a:solidFill>
                <a:effectLst/>
                <a:latin typeface="Arial" panose="020B0604020202020204" pitchFamily="34" charset="0"/>
              </a:rPr>
              <a:t> שמינה המגרש השליח בחייו לא </a:t>
            </a:r>
            <a:r>
              <a:rPr lang="he-IL" sz="1800" b="0" i="0" u="none" strike="noStrike" dirty="0" err="1">
                <a:solidFill>
                  <a:srgbClr val="000000"/>
                </a:solidFill>
                <a:effectLst/>
                <a:latin typeface="Arial" panose="020B0604020202020204" pitchFamily="34" charset="0"/>
              </a:rPr>
              <a:t>חשיב</a:t>
            </a:r>
            <a:r>
              <a:rPr lang="he-IL" sz="1800" b="0" i="0" u="none" strike="noStrike" dirty="0">
                <a:solidFill>
                  <a:srgbClr val="000000"/>
                </a:solidFill>
                <a:effectLst/>
                <a:latin typeface="Arial" panose="020B0604020202020204" pitchFamily="34" charset="0"/>
              </a:rPr>
              <a:t> להיות כמותו לאחר מיתה כאילו הוא עצמו קיים אלא </a:t>
            </a:r>
            <a:r>
              <a:rPr lang="he-IL" sz="1800" b="0" i="0" u="none" strike="noStrike" dirty="0" err="1">
                <a:solidFill>
                  <a:srgbClr val="000000"/>
                </a:solidFill>
                <a:effectLst/>
                <a:latin typeface="Arial" panose="020B0604020202020204" pitchFamily="34" charset="0"/>
              </a:rPr>
              <a:t>חשיב</a:t>
            </a:r>
            <a:r>
              <a:rPr lang="he-IL" sz="1800" b="0" i="0" u="none" strike="noStrike" dirty="0">
                <a:solidFill>
                  <a:srgbClr val="000000"/>
                </a:solidFill>
                <a:effectLst/>
                <a:latin typeface="Arial" panose="020B0604020202020204" pitchFamily="34" charset="0"/>
              </a:rPr>
              <a:t> גט לאחר מיתה עכ"ל, וכ"כ תוס' פרק מי שמת (ב"ב) דף קנ"א (ע"ב ד"ה תנו גט) ע"ש. והיא גופה קשיא </a:t>
            </a:r>
            <a:r>
              <a:rPr lang="he-IL" sz="1800" b="0" i="0" u="none" strike="noStrike" dirty="0" err="1">
                <a:solidFill>
                  <a:srgbClr val="000000"/>
                </a:solidFill>
                <a:effectLst/>
                <a:latin typeface="Arial" panose="020B0604020202020204" pitchFamily="34" charset="0"/>
              </a:rPr>
              <a:t>דלמה</a:t>
            </a:r>
            <a:r>
              <a:rPr lang="he-IL" sz="1800" b="0" i="0" u="none" strike="noStrike" dirty="0">
                <a:solidFill>
                  <a:srgbClr val="000000"/>
                </a:solidFill>
                <a:effectLst/>
                <a:latin typeface="Arial" panose="020B0604020202020204" pitchFamily="34" charset="0"/>
              </a:rPr>
              <a:t> לא יהיה השליח כמותו לאחר מיתה כיון </a:t>
            </a:r>
            <a:r>
              <a:rPr lang="he-IL" sz="1800" b="0" i="0" u="none" strike="noStrike" dirty="0" err="1">
                <a:solidFill>
                  <a:srgbClr val="000000"/>
                </a:solidFill>
                <a:effectLst/>
                <a:latin typeface="Arial" panose="020B0604020202020204" pitchFamily="34" charset="0"/>
              </a:rPr>
              <a:t>דכבר</a:t>
            </a:r>
            <a:r>
              <a:rPr lang="he-IL" sz="1800" b="0" i="0" u="none" strike="noStrike" dirty="0">
                <a:solidFill>
                  <a:srgbClr val="000000"/>
                </a:solidFill>
                <a:effectLst/>
                <a:latin typeface="Arial" panose="020B0604020202020204" pitchFamily="34" charset="0"/>
              </a:rPr>
              <a:t> נעשה שליח בחייו, וגוסס נמי הרי הוא כמת לדעת כמה פוסקים </a:t>
            </a:r>
            <a:r>
              <a:rPr lang="he-IL" sz="1800" b="0" i="0" u="none" strike="noStrike" dirty="0" err="1">
                <a:solidFill>
                  <a:srgbClr val="000000"/>
                </a:solidFill>
                <a:effectLst/>
                <a:latin typeface="Arial" panose="020B0604020202020204" pitchFamily="34" charset="0"/>
              </a:rPr>
              <a:t>ואפ"ה</a:t>
            </a:r>
            <a:r>
              <a:rPr lang="he-IL" sz="1800" b="0" i="0" u="none" strike="noStrike" dirty="0">
                <a:solidFill>
                  <a:srgbClr val="000000"/>
                </a:solidFill>
                <a:effectLst/>
                <a:latin typeface="Arial" panose="020B0604020202020204" pitchFamily="34" charset="0"/>
              </a:rPr>
              <a:t> כל שמינה אותו לשליח קודם שהיה גוסס, </a:t>
            </a:r>
            <a:r>
              <a:rPr lang="he-IL" sz="1800" b="0" i="0" u="none" strike="noStrike" dirty="0" err="1">
                <a:solidFill>
                  <a:srgbClr val="000000"/>
                </a:solidFill>
                <a:effectLst/>
                <a:latin typeface="Arial" panose="020B0604020202020204" pitchFamily="34" charset="0"/>
              </a:rPr>
              <a:t>דהשליח</a:t>
            </a:r>
            <a:r>
              <a:rPr lang="he-IL" sz="1800" b="0" i="0" u="none" strike="noStrike" dirty="0">
                <a:solidFill>
                  <a:srgbClr val="000000"/>
                </a:solidFill>
                <a:effectLst/>
                <a:latin typeface="Arial" panose="020B0604020202020204" pitchFamily="34" charset="0"/>
              </a:rPr>
              <a:t> במקומו אפילו אחר שנעשה גוסס, וע"ש פר"ח.</a:t>
            </a:r>
            <a:endParaRPr lang="he-IL" b="0" dirty="0">
              <a:effectLst/>
            </a:endParaRPr>
          </a:p>
        </p:txBody>
      </p:sp>
    </p:spTree>
    <p:extLst>
      <p:ext uri="{BB962C8B-B14F-4D97-AF65-F5344CB8AC3E}">
        <p14:creationId xmlns:p14="http://schemas.microsoft.com/office/powerpoint/2010/main" val="219281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1A925-6E48-4E9B-A2F7-605094B6B690}"/>
              </a:ext>
            </a:extLst>
          </p:cNvPr>
          <p:cNvSpPr>
            <a:spLocks noGrp="1"/>
          </p:cNvSpPr>
          <p:nvPr>
            <p:ph type="title"/>
          </p:nvPr>
        </p:nvSpPr>
        <p:spPr/>
        <p:txBody>
          <a:bodyPr/>
          <a:lstStyle/>
          <a:p>
            <a:pPr algn="r" rtl="1"/>
            <a:r>
              <a:rPr lang="he-IL" dirty="0"/>
              <a:t>שליח = ?</a:t>
            </a:r>
          </a:p>
        </p:txBody>
      </p:sp>
      <p:sp>
        <p:nvSpPr>
          <p:cNvPr id="3" name="Content Placeholder 2">
            <a:extLst>
              <a:ext uri="{FF2B5EF4-FFF2-40B4-BE49-F238E27FC236}">
                <a16:creationId xmlns:a16="http://schemas.microsoft.com/office/drawing/2014/main" id="{4A9CD110-DE6E-4CD3-AF60-E54C536C727C}"/>
              </a:ext>
            </a:extLst>
          </p:cNvPr>
          <p:cNvSpPr>
            <a:spLocks noGrp="1"/>
          </p:cNvSpPr>
          <p:nvPr>
            <p:ph idx="1"/>
          </p:nvPr>
        </p:nvSpPr>
        <p:spPr/>
        <p:txBody>
          <a:bodyPr/>
          <a:lstStyle/>
          <a:p>
            <a:r>
              <a:rPr lang="en-US" dirty="0"/>
              <a:t>Messenger </a:t>
            </a:r>
          </a:p>
          <a:p>
            <a:r>
              <a:rPr lang="en-US" dirty="0"/>
              <a:t>Agent</a:t>
            </a:r>
          </a:p>
          <a:p>
            <a:r>
              <a:rPr lang="en-US" dirty="0"/>
              <a:t>Representative</a:t>
            </a:r>
          </a:p>
          <a:p>
            <a:r>
              <a:rPr lang="en-US" dirty="0"/>
              <a:t>Proxy</a:t>
            </a:r>
          </a:p>
          <a:p>
            <a:r>
              <a:rPr lang="en-US" dirty="0"/>
              <a:t>Power of Attorney </a:t>
            </a:r>
            <a:endParaRPr lang="he-IL" dirty="0"/>
          </a:p>
        </p:txBody>
      </p:sp>
    </p:spTree>
    <p:extLst>
      <p:ext uri="{BB962C8B-B14F-4D97-AF65-F5344CB8AC3E}">
        <p14:creationId xmlns:p14="http://schemas.microsoft.com/office/powerpoint/2010/main" val="1829503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6179E-8CC5-42B7-950A-DC0FD25D6D0B}"/>
              </a:ext>
            </a:extLst>
          </p:cNvPr>
          <p:cNvSpPr>
            <a:spLocks noGrp="1"/>
          </p:cNvSpPr>
          <p:nvPr>
            <p:ph type="title"/>
          </p:nvPr>
        </p:nvSpPr>
        <p:spPr/>
        <p:txBody>
          <a:bodyPr/>
          <a:lstStyle/>
          <a:p>
            <a:pPr algn="r" rtl="1"/>
            <a:r>
              <a:rPr lang="he-IL" dirty="0"/>
              <a:t>קצות</a:t>
            </a:r>
          </a:p>
        </p:txBody>
      </p:sp>
      <p:sp>
        <p:nvSpPr>
          <p:cNvPr id="3" name="Content Placeholder 2">
            <a:extLst>
              <a:ext uri="{FF2B5EF4-FFF2-40B4-BE49-F238E27FC236}">
                <a16:creationId xmlns:a16="http://schemas.microsoft.com/office/drawing/2014/main" id="{43A6222C-942C-4BF8-8A31-C73F3B1BE593}"/>
              </a:ext>
            </a:extLst>
          </p:cNvPr>
          <p:cNvSpPr>
            <a:spLocks noGrp="1"/>
          </p:cNvSpPr>
          <p:nvPr>
            <p:ph idx="1"/>
          </p:nvPr>
        </p:nvSpPr>
        <p:spPr/>
        <p:txBody>
          <a:bodyPr>
            <a:normAutofit/>
          </a:bodyPr>
          <a:lstStyle/>
          <a:p>
            <a:pPr algn="r" rtl="1">
              <a:spcBef>
                <a:spcPts val="0"/>
              </a:spcBef>
              <a:spcAft>
                <a:spcPts val="0"/>
              </a:spcAft>
            </a:pPr>
            <a:r>
              <a:rPr lang="he-IL" sz="1800" b="0" i="0" u="none" strike="noStrike" dirty="0">
                <a:solidFill>
                  <a:srgbClr val="000000"/>
                </a:solidFill>
                <a:effectLst/>
                <a:latin typeface="Arial" panose="020B0604020202020204" pitchFamily="34" charset="0"/>
              </a:rPr>
              <a:t>נראה לי בזה </a:t>
            </a:r>
            <a:r>
              <a:rPr lang="he-IL" sz="1800" b="0" i="0" u="none" strike="noStrike" dirty="0" err="1">
                <a:solidFill>
                  <a:srgbClr val="000000"/>
                </a:solidFill>
                <a:effectLst/>
                <a:latin typeface="Arial" panose="020B0604020202020204" pitchFamily="34" charset="0"/>
              </a:rPr>
              <a:t>דנהי</a:t>
            </a:r>
            <a:r>
              <a:rPr lang="he-IL" sz="1800" b="0" i="0" u="none"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דשלוחו</a:t>
            </a:r>
            <a:r>
              <a:rPr lang="he-IL" sz="1800" b="1" i="0" u="sng" strike="noStrike" dirty="0">
                <a:solidFill>
                  <a:srgbClr val="000000"/>
                </a:solidFill>
                <a:effectLst/>
                <a:latin typeface="Arial" panose="020B0604020202020204" pitchFamily="34" charset="0"/>
              </a:rPr>
              <a:t> כמותו אפילו אחר מותו</a:t>
            </a:r>
            <a:r>
              <a:rPr lang="he-IL" sz="1800" b="0" i="0" u="none" strike="noStrike" dirty="0">
                <a:solidFill>
                  <a:srgbClr val="000000"/>
                </a:solidFill>
                <a:effectLst/>
                <a:latin typeface="Arial" panose="020B0604020202020204" pitchFamily="34" charset="0"/>
              </a:rPr>
              <a:t>, כיון דאיהו גופיה אילו בעי לשחרר את עבדו אחר שמכרו אותו לאחרים אפילו כבר עשה שליח לשחרר עבדו וקודם שנתן השליח שחרורו חזר ומכרו לאחר תו לא מצי שליח לשחררו כיון דאיהו גופיה אין לו רשות בו וכאחר הוא, וכן באשה כיון </a:t>
            </a:r>
            <a:r>
              <a:rPr lang="he-IL" sz="1800" b="0" i="0" u="none" strike="noStrike" dirty="0" err="1">
                <a:solidFill>
                  <a:srgbClr val="000000"/>
                </a:solidFill>
                <a:effectLst/>
                <a:latin typeface="Arial" panose="020B0604020202020204" pitchFamily="34" charset="0"/>
              </a:rPr>
              <a:t>דמיתת</a:t>
            </a:r>
            <a:r>
              <a:rPr lang="he-IL" sz="1800" b="0" i="0" u="none" strike="noStrike" dirty="0">
                <a:solidFill>
                  <a:srgbClr val="000000"/>
                </a:solidFill>
                <a:effectLst/>
                <a:latin typeface="Arial" panose="020B0604020202020204" pitchFamily="34" charset="0"/>
              </a:rPr>
              <a:t> הבעל מתיר ותו לא </a:t>
            </a:r>
            <a:r>
              <a:rPr lang="he-IL" sz="1800" b="0" i="0" u="none" strike="noStrike" dirty="0" err="1">
                <a:solidFill>
                  <a:srgbClr val="000000"/>
                </a:solidFill>
                <a:effectLst/>
                <a:latin typeface="Arial" panose="020B0604020202020204" pitchFamily="34" charset="0"/>
              </a:rPr>
              <a:t>אגידא</a:t>
            </a:r>
            <a:r>
              <a:rPr lang="he-IL" sz="1800" b="0" i="0" u="none" strike="noStrike" dirty="0">
                <a:solidFill>
                  <a:srgbClr val="000000"/>
                </a:solidFill>
                <a:effectLst/>
                <a:latin typeface="Arial" panose="020B0604020202020204" pitchFamily="34" charset="0"/>
              </a:rPr>
              <a:t> ביה כלל, </a:t>
            </a:r>
            <a:r>
              <a:rPr lang="he-IL" sz="1800" b="0" i="0" u="none" strike="noStrike" dirty="0" err="1">
                <a:solidFill>
                  <a:srgbClr val="000000"/>
                </a:solidFill>
                <a:effectLst/>
                <a:latin typeface="Arial" panose="020B0604020202020204" pitchFamily="34" charset="0"/>
              </a:rPr>
              <a:t>ומש"ה</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ביה שלוחו כמותו כיון דאיהו גופיה אחר שמת לית ליה רשות כלל לא בעבד ולא באשה וכמ"ש, אבל </a:t>
            </a:r>
            <a:r>
              <a:rPr lang="he-IL" sz="1800" b="0" i="0" u="none" strike="noStrike" dirty="0" err="1">
                <a:solidFill>
                  <a:srgbClr val="000000"/>
                </a:solidFill>
                <a:effectLst/>
                <a:latin typeface="Arial" panose="020B0604020202020204" pitchFamily="34" charset="0"/>
              </a:rPr>
              <a:t>בנשתטה</a:t>
            </a:r>
            <a:r>
              <a:rPr lang="he-IL" sz="1800" b="0" i="0" u="none" strike="noStrike" dirty="0">
                <a:solidFill>
                  <a:srgbClr val="000000"/>
                </a:solidFill>
                <a:effectLst/>
                <a:latin typeface="Arial" panose="020B0604020202020204" pitchFamily="34" charset="0"/>
              </a:rPr>
              <a:t> או בגוסס כיון </a:t>
            </a:r>
            <a:r>
              <a:rPr lang="he-IL" sz="1800" b="0" i="0" u="none" strike="noStrike" dirty="0" err="1">
                <a:solidFill>
                  <a:srgbClr val="000000"/>
                </a:solidFill>
                <a:effectLst/>
                <a:latin typeface="Arial" panose="020B0604020202020204" pitchFamily="34" charset="0"/>
              </a:rPr>
              <a:t>דאכתי</a:t>
            </a:r>
            <a:r>
              <a:rPr lang="he-IL" sz="1800" b="0" i="0" u="none" strike="noStrike" dirty="0">
                <a:solidFill>
                  <a:srgbClr val="000000"/>
                </a:solidFill>
                <a:effectLst/>
                <a:latin typeface="Arial" panose="020B0604020202020204" pitchFamily="34" charset="0"/>
              </a:rPr>
              <a:t> זה עבדו וזו אשתו אלא שמחוסר דעת ויד לגרש, </a:t>
            </a:r>
            <a:r>
              <a:rPr lang="he-IL" sz="1800" b="1" i="0" u="none" strike="noStrike" dirty="0">
                <a:solidFill>
                  <a:srgbClr val="000000"/>
                </a:solidFill>
                <a:effectLst/>
                <a:latin typeface="Arial" panose="020B0604020202020204" pitchFamily="34" charset="0"/>
              </a:rPr>
              <a:t>ולכן השליח שכבר נעשה במקומו והשליח בר דעת ושלוחו כמותו.</a:t>
            </a:r>
            <a:r>
              <a:rPr lang="he-IL" sz="1800" b="0" i="0" u="none" strike="noStrike" dirty="0">
                <a:solidFill>
                  <a:srgbClr val="000000"/>
                </a:solidFill>
                <a:effectLst/>
                <a:latin typeface="Arial" panose="020B0604020202020204" pitchFamily="34" charset="0"/>
              </a:rPr>
              <a:t> וכן נראה מדברי רש"י </a:t>
            </a:r>
            <a:r>
              <a:rPr lang="he-IL" sz="1800" b="0" i="0" u="none" strike="noStrike" dirty="0" err="1">
                <a:solidFill>
                  <a:srgbClr val="000000"/>
                </a:solidFill>
                <a:effectLst/>
                <a:latin typeface="Arial" panose="020B0604020202020204" pitchFamily="34" charset="0"/>
              </a:rPr>
              <a:t>פ"ק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דגיטין</a:t>
            </a:r>
            <a:r>
              <a:rPr lang="he-IL" sz="1800" b="0" i="0" u="none" strike="noStrike" dirty="0">
                <a:solidFill>
                  <a:srgbClr val="000000"/>
                </a:solidFill>
                <a:effectLst/>
                <a:latin typeface="Arial" panose="020B0604020202020204" pitchFamily="34" charset="0"/>
              </a:rPr>
              <a:t> שם דף י"ג במשנה שם לא יתנו לאחר מיתה וז"ל, </a:t>
            </a:r>
            <a:r>
              <a:rPr lang="he-IL" sz="1800" b="0" i="0" u="none" strike="noStrike" dirty="0" err="1">
                <a:solidFill>
                  <a:srgbClr val="000000"/>
                </a:solidFill>
                <a:effectLst/>
                <a:latin typeface="Arial" panose="020B0604020202020204" pitchFamily="34" charset="0"/>
              </a:rPr>
              <a:t>דגיטא</a:t>
            </a:r>
            <a:r>
              <a:rPr lang="he-IL" sz="1800" b="0" i="0" u="none" strike="noStrike" dirty="0">
                <a:solidFill>
                  <a:srgbClr val="000000"/>
                </a:solidFill>
                <a:effectLst/>
                <a:latin typeface="Arial" panose="020B0604020202020204" pitchFamily="34" charset="0"/>
              </a:rPr>
              <a:t> לא הוי עד </a:t>
            </a:r>
            <a:r>
              <a:rPr lang="he-IL" sz="1800" b="0" i="0" u="none" strike="noStrike" dirty="0" err="1">
                <a:solidFill>
                  <a:srgbClr val="000000"/>
                </a:solidFill>
                <a:effectLst/>
                <a:latin typeface="Arial" panose="020B0604020202020204" pitchFamily="34" charset="0"/>
              </a:rPr>
              <a:t>דמטי</a:t>
            </a:r>
            <a:r>
              <a:rPr lang="he-IL" sz="1800" b="0" i="0" u="none" strike="noStrike" dirty="0">
                <a:solidFill>
                  <a:srgbClr val="000000"/>
                </a:solidFill>
                <a:effectLst/>
                <a:latin typeface="Arial" panose="020B0604020202020204" pitchFamily="34" charset="0"/>
              </a:rPr>
              <a:t> לידיה וכי מטא לידיה הא </a:t>
            </a:r>
            <a:r>
              <a:rPr lang="he-IL" sz="1800" b="0" i="0" u="none" strike="noStrike" dirty="0" err="1">
                <a:solidFill>
                  <a:srgbClr val="000000"/>
                </a:solidFill>
                <a:effectLst/>
                <a:latin typeface="Arial" panose="020B0604020202020204" pitchFamily="34" charset="0"/>
              </a:rPr>
              <a:t>מית</a:t>
            </a:r>
            <a:r>
              <a:rPr lang="he-IL" sz="1800" b="0" i="0" u="none" strike="noStrike" dirty="0">
                <a:solidFill>
                  <a:srgbClr val="000000"/>
                </a:solidFill>
                <a:effectLst/>
                <a:latin typeface="Arial" panose="020B0604020202020204" pitchFamily="34" charset="0"/>
              </a:rPr>
              <a:t> משחרר ופקעה ליה </a:t>
            </a:r>
            <a:r>
              <a:rPr lang="he-IL" sz="1800" b="0" i="0" u="none" strike="noStrike" dirty="0" err="1">
                <a:solidFill>
                  <a:srgbClr val="000000"/>
                </a:solidFill>
                <a:effectLst/>
                <a:latin typeface="Arial" panose="020B0604020202020204" pitchFamily="34" charset="0"/>
              </a:rPr>
              <a:t>רשותיה</a:t>
            </a:r>
            <a:r>
              <a:rPr lang="he-IL" sz="1800" b="0" i="0" u="none" strike="noStrike" dirty="0">
                <a:solidFill>
                  <a:srgbClr val="000000"/>
                </a:solidFill>
                <a:effectLst/>
                <a:latin typeface="Arial" panose="020B0604020202020204" pitchFamily="34" charset="0"/>
              </a:rPr>
              <a:t> עכ"ל. וכ"כ רש"י </a:t>
            </a:r>
            <a:r>
              <a:rPr lang="he-IL" sz="1800" b="0" i="0" u="none" strike="noStrike" dirty="0" err="1">
                <a:solidFill>
                  <a:srgbClr val="000000"/>
                </a:solidFill>
                <a:effectLst/>
                <a:latin typeface="Arial" panose="020B0604020202020204" pitchFamily="34" charset="0"/>
              </a:rPr>
              <a:t>פ"ק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דגיטין</a:t>
            </a:r>
            <a:r>
              <a:rPr lang="he-IL" sz="1800" b="0" i="0" u="none" strike="noStrike" dirty="0">
                <a:solidFill>
                  <a:srgbClr val="000000"/>
                </a:solidFill>
                <a:effectLst/>
                <a:latin typeface="Arial" panose="020B0604020202020204" pitchFamily="34" charset="0"/>
              </a:rPr>
              <a:t> דף ט' (ע"ב) ז"ל, לא יתנו לאחר מיתה וכו' וכיון דמית קודם תו לא הוי שחרור </a:t>
            </a:r>
            <a:r>
              <a:rPr lang="he-IL" sz="1800" b="0" i="0" u="none" strike="noStrike" dirty="0" err="1">
                <a:solidFill>
                  <a:srgbClr val="000000"/>
                </a:solidFill>
                <a:effectLst/>
                <a:latin typeface="Arial" panose="020B0604020202020204" pitchFamily="34" charset="0"/>
              </a:rPr>
              <a:t>דנפקא</a:t>
            </a:r>
            <a:r>
              <a:rPr lang="he-IL" sz="1800" b="0" i="0" u="none" strike="noStrike" dirty="0">
                <a:solidFill>
                  <a:srgbClr val="000000"/>
                </a:solidFill>
                <a:effectLst/>
                <a:latin typeface="Arial" panose="020B0604020202020204" pitchFamily="34" charset="0"/>
              </a:rPr>
              <a:t> ליה </a:t>
            </a:r>
            <a:r>
              <a:rPr lang="he-IL" sz="1800" b="0" i="0" u="none" strike="noStrike" dirty="0" err="1">
                <a:solidFill>
                  <a:srgbClr val="000000"/>
                </a:solidFill>
                <a:effectLst/>
                <a:latin typeface="Arial" panose="020B0604020202020204" pitchFamily="34" charset="0"/>
              </a:rPr>
              <a:t>רשותיה</a:t>
            </a:r>
            <a:r>
              <a:rPr lang="he-IL" sz="1800" b="0" i="0" u="none" strike="noStrike" dirty="0">
                <a:solidFill>
                  <a:srgbClr val="000000"/>
                </a:solidFill>
                <a:effectLst/>
                <a:latin typeface="Arial" panose="020B0604020202020204" pitchFamily="34" charset="0"/>
              </a:rPr>
              <a:t> מיניה וחייל עליו רשות </a:t>
            </a:r>
            <a:r>
              <a:rPr lang="he-IL" sz="1800" b="0" i="0" u="none" strike="noStrike" dirty="0" err="1">
                <a:solidFill>
                  <a:srgbClr val="000000"/>
                </a:solidFill>
                <a:effectLst/>
                <a:latin typeface="Arial" panose="020B0604020202020204" pitchFamily="34" charset="0"/>
              </a:rPr>
              <a:t>יורשין</a:t>
            </a:r>
            <a:r>
              <a:rPr lang="he-IL" sz="1800" b="0" i="0" u="none" strike="noStrike" dirty="0">
                <a:solidFill>
                  <a:srgbClr val="000000"/>
                </a:solidFill>
                <a:effectLst/>
                <a:latin typeface="Arial" panose="020B0604020202020204" pitchFamily="34" charset="0"/>
              </a:rPr>
              <a:t> עכ"ל. והיינו כמ"ש כיון </a:t>
            </a:r>
            <a:r>
              <a:rPr lang="he-IL" sz="1800" b="0" i="0" u="none" strike="noStrike" dirty="0" err="1">
                <a:solidFill>
                  <a:srgbClr val="000000"/>
                </a:solidFill>
                <a:effectLst/>
                <a:latin typeface="Arial" panose="020B0604020202020204" pitchFamily="34" charset="0"/>
              </a:rPr>
              <a:t>דכבר</a:t>
            </a:r>
            <a:r>
              <a:rPr lang="he-IL" sz="1800" b="0" i="0" u="none" strike="noStrike" dirty="0">
                <a:solidFill>
                  <a:srgbClr val="000000"/>
                </a:solidFill>
                <a:effectLst/>
                <a:latin typeface="Arial" panose="020B0604020202020204" pitchFamily="34" charset="0"/>
              </a:rPr>
              <a:t> יצא העבד </a:t>
            </a:r>
            <a:r>
              <a:rPr lang="he-IL" sz="1800" b="0" i="0" u="none" strike="noStrike" dirty="0" err="1">
                <a:solidFill>
                  <a:srgbClr val="000000"/>
                </a:solidFill>
                <a:effectLst/>
                <a:latin typeface="Arial" panose="020B0604020202020204" pitchFamily="34" charset="0"/>
              </a:rPr>
              <a:t>מרשותיה</a:t>
            </a:r>
            <a:r>
              <a:rPr lang="he-IL" sz="1800" b="0" i="0" u="none" strike="noStrike" dirty="0">
                <a:solidFill>
                  <a:srgbClr val="000000"/>
                </a:solidFill>
                <a:effectLst/>
                <a:latin typeface="Arial" panose="020B0604020202020204" pitchFamily="34" charset="0"/>
              </a:rPr>
              <a:t> ונכנס לרשות </a:t>
            </a:r>
            <a:r>
              <a:rPr lang="he-IL" sz="1800" b="0" i="0" u="none" strike="noStrike" dirty="0" err="1">
                <a:solidFill>
                  <a:srgbClr val="000000"/>
                </a:solidFill>
                <a:effectLst/>
                <a:latin typeface="Arial" panose="020B0604020202020204" pitchFamily="34" charset="0"/>
              </a:rPr>
              <a:t>יורשין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וכה"ג</a:t>
            </a:r>
            <a:r>
              <a:rPr lang="he-IL" sz="1800" b="0" i="0" u="none" strike="noStrike" dirty="0">
                <a:solidFill>
                  <a:srgbClr val="000000"/>
                </a:solidFill>
                <a:effectLst/>
                <a:latin typeface="Arial" panose="020B0604020202020204" pitchFamily="34" charset="0"/>
              </a:rPr>
              <a:t> בעושה שליח לשחרר ומכרו לאחר דתו לא מהני שלוחו לשחרר כיון </a:t>
            </a:r>
            <a:r>
              <a:rPr lang="he-IL" sz="1800" b="0" i="0" u="none" strike="noStrike" dirty="0" err="1">
                <a:solidFill>
                  <a:srgbClr val="000000"/>
                </a:solidFill>
                <a:effectLst/>
                <a:latin typeface="Arial" panose="020B0604020202020204" pitchFamily="34" charset="0"/>
              </a:rPr>
              <a:t>דכבר</a:t>
            </a:r>
            <a:r>
              <a:rPr lang="he-IL" sz="1800" b="0" i="0" u="none" strike="noStrike" dirty="0">
                <a:solidFill>
                  <a:srgbClr val="000000"/>
                </a:solidFill>
                <a:effectLst/>
                <a:latin typeface="Arial" panose="020B0604020202020204" pitchFamily="34" charset="0"/>
              </a:rPr>
              <a:t> יצא מרשותו, והיינו נמי טעמא </a:t>
            </a:r>
            <a:r>
              <a:rPr lang="he-IL" sz="1800" b="0" i="0" u="none" strike="noStrike" dirty="0" err="1">
                <a:solidFill>
                  <a:srgbClr val="000000"/>
                </a:solidFill>
                <a:effectLst/>
                <a:latin typeface="Arial" panose="020B0604020202020204" pitchFamily="34" charset="0"/>
              </a:rPr>
              <a:t>דאשה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דכבר</a:t>
            </a:r>
            <a:r>
              <a:rPr lang="he-IL" sz="1800" b="0" i="0" u="none" strike="noStrike" dirty="0">
                <a:solidFill>
                  <a:srgbClr val="000000"/>
                </a:solidFill>
                <a:effectLst/>
                <a:latin typeface="Arial" panose="020B0604020202020204" pitchFamily="34" charset="0"/>
              </a:rPr>
              <a:t> יצאה מרשותו במיתת הבעל וכמ"ש, </a:t>
            </a:r>
            <a:r>
              <a:rPr lang="he-IL" sz="1800" b="0" i="0" u="none" strike="noStrike" dirty="0" err="1">
                <a:solidFill>
                  <a:srgbClr val="000000"/>
                </a:solidFill>
                <a:effectLst/>
                <a:latin typeface="Arial" panose="020B0604020202020204" pitchFamily="34" charset="0"/>
              </a:rPr>
              <a:t>ומדכתב</a:t>
            </a:r>
            <a:r>
              <a:rPr lang="he-IL" sz="1800" b="0" i="0" u="none" strike="noStrike" dirty="0">
                <a:solidFill>
                  <a:srgbClr val="000000"/>
                </a:solidFill>
                <a:effectLst/>
                <a:latin typeface="Arial" panose="020B0604020202020204" pitchFamily="34" charset="0"/>
              </a:rPr>
              <a:t> רש"י טעמא משום </a:t>
            </a:r>
            <a:r>
              <a:rPr lang="he-IL" sz="1800" b="0" i="0" u="none" strike="noStrike" dirty="0" err="1">
                <a:solidFill>
                  <a:srgbClr val="000000"/>
                </a:solidFill>
                <a:effectLst/>
                <a:latin typeface="Arial" panose="020B0604020202020204" pitchFamily="34" charset="0"/>
              </a:rPr>
              <a:t>דפקע</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רשותיה</a:t>
            </a:r>
            <a:r>
              <a:rPr lang="he-IL" sz="1800" b="0" i="0" u="none" strike="noStrike" dirty="0">
                <a:solidFill>
                  <a:srgbClr val="000000"/>
                </a:solidFill>
                <a:effectLst/>
                <a:latin typeface="Arial" panose="020B0604020202020204" pitchFamily="34" charset="0"/>
              </a:rPr>
              <a:t> ונכנס לרשות </a:t>
            </a:r>
            <a:r>
              <a:rPr lang="he-IL" sz="1800" b="0" i="0" u="none" strike="noStrike" dirty="0" err="1">
                <a:solidFill>
                  <a:srgbClr val="000000"/>
                </a:solidFill>
                <a:effectLst/>
                <a:latin typeface="Arial" panose="020B0604020202020204" pitchFamily="34" charset="0"/>
              </a:rPr>
              <a:t>יורשין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ותיפוק</a:t>
            </a:r>
            <a:r>
              <a:rPr lang="he-IL" sz="1800" b="0" i="0" u="none" strike="noStrike" dirty="0">
                <a:solidFill>
                  <a:srgbClr val="000000"/>
                </a:solidFill>
                <a:effectLst/>
                <a:latin typeface="Arial" panose="020B0604020202020204" pitchFamily="34" charset="0"/>
              </a:rPr>
              <a:t> ליה </a:t>
            </a:r>
            <a:r>
              <a:rPr lang="he-IL" sz="1800" b="0" i="0" u="none" strike="noStrike" dirty="0" err="1">
                <a:solidFill>
                  <a:srgbClr val="000000"/>
                </a:solidFill>
                <a:effectLst/>
                <a:latin typeface="Arial" panose="020B0604020202020204" pitchFamily="34" charset="0"/>
              </a:rPr>
              <a:t>דלאחר</a:t>
            </a:r>
            <a:r>
              <a:rPr lang="he-IL" sz="1800" b="0" i="0" u="none" strike="noStrike" dirty="0">
                <a:solidFill>
                  <a:srgbClr val="000000"/>
                </a:solidFill>
                <a:effectLst/>
                <a:latin typeface="Arial" panose="020B0604020202020204" pitchFamily="34" charset="0"/>
              </a:rPr>
              <a:t> מיתה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משלח, משמע </a:t>
            </a:r>
            <a:r>
              <a:rPr lang="he-IL" sz="1800" b="0" i="0" u="none" strike="noStrike" dirty="0" err="1">
                <a:solidFill>
                  <a:srgbClr val="000000"/>
                </a:solidFill>
                <a:effectLst/>
                <a:latin typeface="Arial" panose="020B0604020202020204" pitchFamily="34" charset="0"/>
              </a:rPr>
              <a:t>דס"ל</a:t>
            </a:r>
            <a:r>
              <a:rPr lang="he-IL" sz="1800" b="0" i="0" u="none" strike="noStrike" dirty="0">
                <a:solidFill>
                  <a:srgbClr val="000000"/>
                </a:solidFill>
                <a:effectLst/>
                <a:latin typeface="Arial" panose="020B0604020202020204" pitchFamily="34" charset="0"/>
              </a:rPr>
              <a:t> לרש"י נמי כשיטת הרמב"ם </a:t>
            </a:r>
            <a:r>
              <a:rPr lang="he-IL" sz="1800" b="0" i="0" u="none" strike="noStrike" dirty="0" err="1">
                <a:solidFill>
                  <a:srgbClr val="000000"/>
                </a:solidFill>
                <a:effectLst/>
                <a:latin typeface="Arial" panose="020B0604020202020204" pitchFamily="34" charset="0"/>
              </a:rPr>
              <a:t>בנשתטה</a:t>
            </a:r>
            <a:r>
              <a:rPr lang="he-IL" sz="1800" b="0" i="0" u="none" strike="noStrike" dirty="0">
                <a:solidFill>
                  <a:srgbClr val="000000"/>
                </a:solidFill>
                <a:effectLst/>
                <a:latin typeface="Arial" panose="020B0604020202020204" pitchFamily="34" charset="0"/>
              </a:rPr>
              <a:t> קודם נתינה הוי שליחות </a:t>
            </a:r>
            <a:r>
              <a:rPr lang="he-IL" sz="1800" b="0" i="0" u="none" strike="noStrike" dirty="0" err="1">
                <a:solidFill>
                  <a:srgbClr val="000000"/>
                </a:solidFill>
                <a:effectLst/>
                <a:latin typeface="Arial" panose="020B0604020202020204" pitchFamily="34" charset="0"/>
              </a:rPr>
              <a:t>ומתניתין</a:t>
            </a:r>
            <a:r>
              <a:rPr lang="he-IL" sz="1800" b="0" i="0" u="none" strike="noStrike" dirty="0">
                <a:solidFill>
                  <a:srgbClr val="000000"/>
                </a:solidFill>
                <a:effectLst/>
                <a:latin typeface="Arial" panose="020B0604020202020204" pitchFamily="34" charset="0"/>
              </a:rPr>
              <a:t> דלא יתנו לאחר מיתה משמע </a:t>
            </a:r>
            <a:r>
              <a:rPr lang="he-IL" sz="1800" b="0" i="0" u="none" strike="noStrike" dirty="0" err="1">
                <a:solidFill>
                  <a:srgbClr val="000000"/>
                </a:solidFill>
                <a:effectLst/>
                <a:latin typeface="Arial" panose="020B0604020202020204" pitchFamily="34" charset="0"/>
              </a:rPr>
              <a:t>דאפילו</a:t>
            </a:r>
            <a:r>
              <a:rPr lang="he-IL" sz="1800" b="0" i="0" u="none" strike="noStrike" dirty="0">
                <a:solidFill>
                  <a:srgbClr val="000000"/>
                </a:solidFill>
                <a:effectLst/>
                <a:latin typeface="Arial" panose="020B0604020202020204" pitchFamily="34" charset="0"/>
              </a:rPr>
              <a:t> מן התורה פסול.</a:t>
            </a:r>
            <a:endParaRPr lang="he-IL" b="0" dirty="0">
              <a:effectLst/>
            </a:endParaRPr>
          </a:p>
        </p:txBody>
      </p:sp>
    </p:spTree>
    <p:extLst>
      <p:ext uri="{BB962C8B-B14F-4D97-AF65-F5344CB8AC3E}">
        <p14:creationId xmlns:p14="http://schemas.microsoft.com/office/powerpoint/2010/main" val="1527921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405A4-FEA6-4453-8752-9D45A5E323C9}"/>
              </a:ext>
            </a:extLst>
          </p:cNvPr>
          <p:cNvSpPr>
            <a:spLocks noGrp="1"/>
          </p:cNvSpPr>
          <p:nvPr>
            <p:ph type="title"/>
          </p:nvPr>
        </p:nvSpPr>
        <p:spPr/>
        <p:txBody>
          <a:bodyPr/>
          <a:lstStyle/>
          <a:p>
            <a:pPr algn="r" rtl="1"/>
            <a:r>
              <a:rPr lang="he-IL" dirty="0"/>
              <a:t>קצות</a:t>
            </a:r>
          </a:p>
        </p:txBody>
      </p:sp>
      <p:sp>
        <p:nvSpPr>
          <p:cNvPr id="3" name="Content Placeholder 2">
            <a:extLst>
              <a:ext uri="{FF2B5EF4-FFF2-40B4-BE49-F238E27FC236}">
                <a16:creationId xmlns:a16="http://schemas.microsoft.com/office/drawing/2014/main" id="{25B3850A-AB40-4B76-BC89-CC964586A577}"/>
              </a:ext>
            </a:extLst>
          </p:cNvPr>
          <p:cNvSpPr>
            <a:spLocks noGrp="1"/>
          </p:cNvSpPr>
          <p:nvPr>
            <p:ph idx="1"/>
          </p:nvPr>
        </p:nvSpPr>
        <p:spPr/>
        <p:txBody>
          <a:bodyPr/>
          <a:lstStyle/>
          <a:p>
            <a:pPr algn="r" rtl="1"/>
            <a:r>
              <a:rPr lang="he-IL" sz="1800" b="0" i="0" u="none" strike="noStrike" dirty="0">
                <a:solidFill>
                  <a:srgbClr val="000000"/>
                </a:solidFill>
                <a:effectLst/>
                <a:latin typeface="Arial" panose="020B0604020202020204" pitchFamily="34" charset="0"/>
              </a:rPr>
              <a:t>וכן נראה לענ"ד מוכח </a:t>
            </a:r>
            <a:r>
              <a:rPr lang="he-IL" sz="1800" b="1" i="0" u="none" strike="noStrike" dirty="0" err="1">
                <a:solidFill>
                  <a:srgbClr val="000000"/>
                </a:solidFill>
                <a:effectLst/>
                <a:latin typeface="Arial" panose="020B0604020202020204" pitchFamily="34" charset="0"/>
              </a:rPr>
              <a:t>דאפילו</a:t>
            </a:r>
            <a:r>
              <a:rPr lang="he-IL" sz="1800" b="1" i="0" u="none" strike="noStrike" dirty="0">
                <a:solidFill>
                  <a:srgbClr val="000000"/>
                </a:solidFill>
                <a:effectLst/>
                <a:latin typeface="Arial" panose="020B0604020202020204" pitchFamily="34" charset="0"/>
              </a:rPr>
              <a:t> אחר מיתת המשלח שליחות לא בטל ונכנס השליח החי במקומו, </a:t>
            </a:r>
            <a:r>
              <a:rPr lang="he-IL" sz="1800" b="0" i="0" u="none" strike="noStrike" dirty="0">
                <a:solidFill>
                  <a:srgbClr val="000000"/>
                </a:solidFill>
                <a:effectLst/>
                <a:latin typeface="Arial" panose="020B0604020202020204" pitchFamily="34" charset="0"/>
              </a:rPr>
              <a:t>דהא </a:t>
            </a:r>
            <a:r>
              <a:rPr lang="he-IL" sz="1800" b="0" i="0" u="none" strike="noStrike" dirty="0" err="1">
                <a:solidFill>
                  <a:srgbClr val="000000"/>
                </a:solidFill>
                <a:effectLst/>
                <a:latin typeface="Arial" panose="020B0604020202020204" pitchFamily="34" charset="0"/>
              </a:rPr>
              <a:t>קי"ל</a:t>
            </a:r>
            <a:r>
              <a:rPr lang="he-IL" sz="1800" b="0" i="0" u="none" strike="noStrike" dirty="0">
                <a:solidFill>
                  <a:srgbClr val="000000"/>
                </a:solidFill>
                <a:effectLst/>
                <a:latin typeface="Arial" panose="020B0604020202020204" pitchFamily="34" charset="0"/>
              </a:rPr>
              <a:t> בשליח שחלה </a:t>
            </a:r>
            <a:r>
              <a:rPr lang="he-IL" sz="1800" b="0" i="0" u="none" strike="noStrike" dirty="0" err="1">
                <a:solidFill>
                  <a:srgbClr val="000000"/>
                </a:solidFill>
                <a:effectLst/>
                <a:latin typeface="Arial" panose="020B0604020202020204" pitchFamily="34" charset="0"/>
              </a:rPr>
              <a:t>דעושה</a:t>
            </a:r>
            <a:r>
              <a:rPr lang="he-IL" sz="1800" b="0" i="0" u="none" strike="noStrike" dirty="0">
                <a:solidFill>
                  <a:srgbClr val="000000"/>
                </a:solidFill>
                <a:effectLst/>
                <a:latin typeface="Arial" panose="020B0604020202020204" pitchFamily="34" charset="0"/>
              </a:rPr>
              <a:t> שליח אחר וכמבואר בפרק כל הגט (גיטין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א), ואף על גב </a:t>
            </a:r>
            <a:r>
              <a:rPr lang="he-IL" sz="1800" b="0" i="0" u="none" strike="noStrike" dirty="0" err="1">
                <a:solidFill>
                  <a:srgbClr val="000000"/>
                </a:solidFill>
                <a:effectLst/>
                <a:latin typeface="Arial" panose="020B0604020202020204" pitchFamily="34" charset="0"/>
              </a:rPr>
              <a:t>דשליח</a:t>
            </a:r>
            <a:r>
              <a:rPr lang="he-IL" sz="1800" b="0" i="0" u="none" strike="noStrike" dirty="0">
                <a:solidFill>
                  <a:srgbClr val="000000"/>
                </a:solidFill>
                <a:effectLst/>
                <a:latin typeface="Arial" panose="020B0604020202020204" pitchFamily="34" charset="0"/>
              </a:rPr>
              <a:t> שני </a:t>
            </a:r>
            <a:r>
              <a:rPr lang="he-IL" sz="1800" b="0" i="0" u="none" strike="noStrike" dirty="0" err="1">
                <a:solidFill>
                  <a:srgbClr val="000000"/>
                </a:solidFill>
                <a:effectLst/>
                <a:latin typeface="Arial" panose="020B0604020202020204" pitchFamily="34" charset="0"/>
              </a:rPr>
              <a:t>מכח</a:t>
            </a:r>
            <a:r>
              <a:rPr lang="he-IL" sz="1800" b="0" i="0" u="none" strike="noStrike" dirty="0">
                <a:solidFill>
                  <a:srgbClr val="000000"/>
                </a:solidFill>
                <a:effectLst/>
                <a:latin typeface="Arial" panose="020B0604020202020204" pitchFamily="34" charset="0"/>
              </a:rPr>
              <a:t> שליח הראשון בא ושליח </a:t>
            </a:r>
            <a:r>
              <a:rPr lang="he-IL" sz="1800" b="0" i="0" u="none" strike="noStrike" dirty="0" err="1">
                <a:solidFill>
                  <a:srgbClr val="000000"/>
                </a:solidFill>
                <a:effectLst/>
                <a:latin typeface="Arial" panose="020B0604020202020204" pitchFamily="34" charset="0"/>
              </a:rPr>
              <a:t>דראשון</a:t>
            </a:r>
            <a:r>
              <a:rPr lang="he-IL" sz="1800" b="0" i="0" u="none" strike="noStrike" dirty="0">
                <a:solidFill>
                  <a:srgbClr val="000000"/>
                </a:solidFill>
                <a:effectLst/>
                <a:latin typeface="Arial" panose="020B0604020202020204" pitchFamily="34" charset="0"/>
              </a:rPr>
              <a:t> הוא, </a:t>
            </a:r>
            <a:r>
              <a:rPr lang="he-IL" sz="1800" b="0" i="0" u="none" strike="noStrike" dirty="0" err="1">
                <a:solidFill>
                  <a:srgbClr val="000000"/>
                </a:solidFill>
                <a:effectLst/>
                <a:latin typeface="Arial" panose="020B0604020202020204" pitchFamily="34" charset="0"/>
              </a:rPr>
              <a:t>מדכתב</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מוהר"ם</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פדאווה</a:t>
            </a:r>
            <a:r>
              <a:rPr lang="he-IL" sz="1800" b="0" i="0" u="none" strike="noStrike" dirty="0">
                <a:solidFill>
                  <a:srgbClr val="000000"/>
                </a:solidFill>
                <a:effectLst/>
                <a:latin typeface="Arial" panose="020B0604020202020204" pitchFamily="34" charset="0"/>
              </a:rPr>
              <a:t> בסדר הגט (אות י') דאם שליח הראשון מבטל שליחות השני הרי השליחות בטל ע"ש, והובא בט"ז </a:t>
            </a:r>
            <a:r>
              <a:rPr lang="he-IL" sz="1800" b="0" i="0" u="none" strike="noStrike" dirty="0" err="1">
                <a:solidFill>
                  <a:srgbClr val="000000"/>
                </a:solidFill>
                <a:effectLst/>
                <a:latin typeface="Arial" panose="020B0604020202020204" pitchFamily="34" charset="0"/>
              </a:rPr>
              <a:t>באה"ע</a:t>
            </a:r>
            <a:r>
              <a:rPr lang="he-IL" sz="1800" b="0" i="0" u="none" strike="noStrike" dirty="0">
                <a:solidFill>
                  <a:srgbClr val="000000"/>
                </a:solidFill>
                <a:effectLst/>
                <a:latin typeface="Arial" panose="020B0604020202020204" pitchFamily="34" charset="0"/>
              </a:rPr>
              <a:t> סימן קמ"א (</a:t>
            </a:r>
            <a:r>
              <a:rPr lang="he-IL" sz="1800" b="0" i="0" u="none" strike="noStrike" dirty="0" err="1">
                <a:solidFill>
                  <a:srgbClr val="000000"/>
                </a:solidFill>
                <a:effectLst/>
                <a:latin typeface="Arial" panose="020B0604020202020204" pitchFamily="34" charset="0"/>
              </a:rPr>
              <a:t>סקכ"ו</a:t>
            </a:r>
            <a:r>
              <a:rPr lang="he-IL" sz="1800" b="0" i="0" u="none" strike="noStrike" dirty="0">
                <a:solidFill>
                  <a:srgbClr val="000000"/>
                </a:solidFill>
                <a:effectLst/>
                <a:latin typeface="Arial" panose="020B0604020202020204" pitchFamily="34" charset="0"/>
              </a:rPr>
              <a:t>), ועיין משנה למלך פ"ו מגירושין (</a:t>
            </a:r>
            <a:r>
              <a:rPr lang="he-IL" sz="1800" b="0" i="0" u="none" strike="noStrike" dirty="0" err="1">
                <a:solidFill>
                  <a:srgbClr val="000000"/>
                </a:solidFill>
                <a:effectLst/>
                <a:latin typeface="Arial" panose="020B0604020202020204" pitchFamily="34" charset="0"/>
              </a:rPr>
              <a:t>הט"ז</a:t>
            </a:r>
            <a:r>
              <a:rPr lang="he-IL" sz="1800" b="0" i="0" u="none" strike="noStrike" dirty="0">
                <a:solidFill>
                  <a:srgbClr val="000000"/>
                </a:solidFill>
                <a:effectLst/>
                <a:latin typeface="Arial" panose="020B0604020202020204" pitchFamily="34" charset="0"/>
              </a:rPr>
              <a:t>), וא"כ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דמת (משלח) [השליח] הראשון היכי נותן שליח השני (ע"ש </a:t>
            </a:r>
            <a:r>
              <a:rPr lang="he-IL" sz="1800" b="0" i="0" u="none" strike="noStrike" dirty="0" err="1">
                <a:solidFill>
                  <a:srgbClr val="000000"/>
                </a:solidFill>
                <a:effectLst/>
                <a:latin typeface="Arial" panose="020B0604020202020204" pitchFamily="34" charset="0"/>
              </a:rPr>
              <a:t>באה"ע</a:t>
            </a:r>
            <a:r>
              <a:rPr lang="he-IL" sz="1800" b="0" i="0" u="none" strike="noStrike" dirty="0">
                <a:solidFill>
                  <a:srgbClr val="000000"/>
                </a:solidFill>
                <a:effectLst/>
                <a:latin typeface="Arial" panose="020B0604020202020204" pitchFamily="34" charset="0"/>
              </a:rPr>
              <a:t> סימן קמ"א סעיף מ"א), אלא ודאי </a:t>
            </a:r>
            <a:r>
              <a:rPr lang="he-IL" sz="1800" b="0" i="0" u="none" strike="noStrike" dirty="0" err="1">
                <a:solidFill>
                  <a:srgbClr val="000000"/>
                </a:solidFill>
                <a:effectLst/>
                <a:latin typeface="Arial" panose="020B0604020202020204" pitchFamily="34" charset="0"/>
              </a:rPr>
              <a:t>דשליחות</a:t>
            </a:r>
            <a:r>
              <a:rPr lang="he-IL" sz="1800" b="0" i="0" u="none" strike="noStrike" dirty="0">
                <a:solidFill>
                  <a:srgbClr val="000000"/>
                </a:solidFill>
                <a:effectLst/>
                <a:latin typeface="Arial" panose="020B0604020202020204" pitchFamily="34" charset="0"/>
              </a:rPr>
              <a:t> לא בטל אפילו אחר מות הראשון, וטעמא </a:t>
            </a:r>
            <a:r>
              <a:rPr lang="he-IL" sz="1800" b="0" i="0" u="none" strike="noStrike" dirty="0" err="1">
                <a:solidFill>
                  <a:srgbClr val="000000"/>
                </a:solidFill>
                <a:effectLst/>
                <a:latin typeface="Arial" panose="020B0604020202020204" pitchFamily="34" charset="0"/>
              </a:rPr>
              <a:t>דמתניתין</a:t>
            </a:r>
            <a:r>
              <a:rPr lang="he-IL" sz="1800" b="0" i="0" u="none" strike="noStrike" dirty="0">
                <a:solidFill>
                  <a:srgbClr val="000000"/>
                </a:solidFill>
                <a:effectLst/>
                <a:latin typeface="Arial" panose="020B0604020202020204" pitchFamily="34" charset="0"/>
              </a:rPr>
              <a:t> הנזכרת דלא יתנו לאחר מיתה היינו משום </a:t>
            </a:r>
            <a:r>
              <a:rPr lang="he-IL" sz="1800" b="0" i="0" u="none" strike="noStrike" dirty="0" err="1">
                <a:solidFill>
                  <a:srgbClr val="000000"/>
                </a:solidFill>
                <a:effectLst/>
                <a:latin typeface="Arial" panose="020B0604020202020204" pitchFamily="34" charset="0"/>
              </a:rPr>
              <a:t>דפקע</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רשותיה</a:t>
            </a:r>
            <a:r>
              <a:rPr lang="he-IL" sz="1800" b="0" i="0" u="none" strike="noStrike" dirty="0">
                <a:solidFill>
                  <a:srgbClr val="000000"/>
                </a:solidFill>
                <a:effectLst/>
                <a:latin typeface="Arial" panose="020B0604020202020204" pitchFamily="34" charset="0"/>
              </a:rPr>
              <a:t> וכאחר דמי.</a:t>
            </a:r>
            <a:endParaRPr lang="he-IL" dirty="0"/>
          </a:p>
        </p:txBody>
      </p:sp>
    </p:spTree>
    <p:extLst>
      <p:ext uri="{BB962C8B-B14F-4D97-AF65-F5344CB8AC3E}">
        <p14:creationId xmlns:p14="http://schemas.microsoft.com/office/powerpoint/2010/main" val="319930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8AB5F-FFAA-41A2-8E40-39BF6B8158B0}"/>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97836369-0512-4CA1-8195-8739E3ADCC7F}"/>
              </a:ext>
            </a:extLst>
          </p:cNvPr>
          <p:cNvGraphicFramePr>
            <a:graphicFrameLocks noGrp="1"/>
          </p:cNvGraphicFramePr>
          <p:nvPr>
            <p:ph idx="1"/>
            <p:extLst>
              <p:ext uri="{D42A27DB-BD31-4B8C-83A1-F6EECF244321}">
                <p14:modId xmlns:p14="http://schemas.microsoft.com/office/powerpoint/2010/main" val="9247562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4389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836369-0512-4CA1-8195-8739E3ADCC7F}"/>
              </a:ext>
            </a:extLst>
          </p:cNvPr>
          <p:cNvGraphicFramePr>
            <a:graphicFrameLocks noGrp="1"/>
          </p:cNvGraphicFramePr>
          <p:nvPr>
            <p:ph idx="1"/>
            <p:extLst>
              <p:ext uri="{D42A27DB-BD31-4B8C-83A1-F6EECF244321}">
                <p14:modId xmlns:p14="http://schemas.microsoft.com/office/powerpoint/2010/main" val="1199263255"/>
              </p:ext>
            </p:extLst>
          </p:nvPr>
        </p:nvGraphicFramePr>
        <p:xfrm>
          <a:off x="838200" y="459545"/>
          <a:ext cx="10515600" cy="5717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0364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075A-E31D-47D7-B13B-7E8DBE8BD8C9}"/>
              </a:ext>
            </a:extLst>
          </p:cNvPr>
          <p:cNvSpPr>
            <a:spLocks noGrp="1"/>
          </p:cNvSpPr>
          <p:nvPr>
            <p:ph type="title"/>
          </p:nvPr>
        </p:nvSpPr>
        <p:spPr/>
        <p:txBody>
          <a:bodyPr/>
          <a:lstStyle/>
          <a:p>
            <a:pPr algn="r" rtl="1"/>
            <a:r>
              <a:rPr lang="he-IL" dirty="0"/>
              <a:t>מינוי שליחות בגוסס</a:t>
            </a:r>
          </a:p>
        </p:txBody>
      </p:sp>
      <p:sp>
        <p:nvSpPr>
          <p:cNvPr id="3" name="Content Placeholder 2">
            <a:extLst>
              <a:ext uri="{FF2B5EF4-FFF2-40B4-BE49-F238E27FC236}">
                <a16:creationId xmlns:a16="http://schemas.microsoft.com/office/drawing/2014/main" id="{FA667A08-EE0C-4587-9C38-070968B6DC2F}"/>
              </a:ext>
            </a:extLst>
          </p:cNvPr>
          <p:cNvSpPr>
            <a:spLocks noGrp="1"/>
          </p:cNvSpPr>
          <p:nvPr>
            <p:ph idx="1"/>
          </p:nvPr>
        </p:nvSpPr>
        <p:spPr/>
        <p:txBody>
          <a:bodyPr>
            <a:normAutofit fontScale="85000" lnSpcReduction="10000"/>
          </a:bodyPr>
          <a:lstStyle/>
          <a:p>
            <a:pPr marL="0" indent="0" algn="r" rtl="1">
              <a:buNone/>
            </a:pPr>
            <a:r>
              <a:rPr lang="he-IL" dirty="0" err="1"/>
              <a:t>רא"ש</a:t>
            </a:r>
            <a:r>
              <a:rPr lang="he-IL" dirty="0"/>
              <a:t> מסכת קידושין פרק ד סימן </a:t>
            </a:r>
            <a:r>
              <a:rPr lang="he-IL" dirty="0" err="1"/>
              <a:t>טז</a:t>
            </a:r>
            <a:r>
              <a:rPr lang="he-IL" dirty="0"/>
              <a:t> </a:t>
            </a:r>
          </a:p>
          <a:p>
            <a:pPr marL="0" indent="0" algn="r" rtl="1">
              <a:buNone/>
            </a:pPr>
            <a:r>
              <a:rPr lang="he-IL" dirty="0"/>
              <a:t>דקדק </a:t>
            </a:r>
            <a:r>
              <a:rPr lang="he-IL" b="1" dirty="0"/>
              <a:t>רבינו יואל </a:t>
            </a:r>
            <a:r>
              <a:rPr lang="he-IL" dirty="0"/>
              <a:t>ז"ל </a:t>
            </a:r>
            <a:r>
              <a:rPr lang="he-IL" dirty="0" err="1"/>
              <a:t>מבונ"א</a:t>
            </a:r>
            <a:r>
              <a:rPr lang="he-IL" dirty="0"/>
              <a:t> </a:t>
            </a:r>
            <a:r>
              <a:rPr lang="he-IL" b="1" dirty="0" err="1"/>
              <a:t>דגוסס</a:t>
            </a:r>
            <a:r>
              <a:rPr lang="he-IL" b="1" dirty="0"/>
              <a:t> אינו מגרש את אשתו </a:t>
            </a:r>
            <a:r>
              <a:rPr lang="he-IL" dirty="0"/>
              <a:t>אף על פי שהוא מיושב בדעתו כיון שאינו יכול ליתן מתנה </a:t>
            </a:r>
            <a:r>
              <a:rPr lang="he-IL" dirty="0" err="1"/>
              <a:t>דונתן</a:t>
            </a:r>
            <a:r>
              <a:rPr lang="he-IL" dirty="0"/>
              <a:t> בידה כתיב ובעינן </a:t>
            </a:r>
            <a:r>
              <a:rPr lang="he-IL" dirty="0" err="1"/>
              <a:t>דחזי</a:t>
            </a:r>
            <a:r>
              <a:rPr lang="he-IL" dirty="0"/>
              <a:t> לנתינה והא דתנן </a:t>
            </a:r>
            <a:r>
              <a:rPr lang="he-IL" dirty="0" err="1"/>
              <a:t>בתוספתא</a:t>
            </a:r>
            <a:r>
              <a:rPr lang="he-IL" dirty="0"/>
              <a:t> </a:t>
            </a:r>
            <a:r>
              <a:rPr lang="he-IL" dirty="0" err="1"/>
              <a:t>אהלות</a:t>
            </a:r>
            <a:r>
              <a:rPr lang="he-IL" dirty="0"/>
              <a:t> ובמסכת שמחות (פ"א) הגוסס הרי הוא כחי לכל דבריו נוחל ומנחיל וזוקק ליבום ופוטר מן היבום היינו מידי </a:t>
            </a:r>
            <a:r>
              <a:rPr lang="he-IL" dirty="0" err="1"/>
              <a:t>דממילא</a:t>
            </a:r>
            <a:r>
              <a:rPr lang="he-IL" dirty="0"/>
              <a:t> ולא שיעשה מעשה כמו נתינת הגט ומתנה </a:t>
            </a:r>
            <a:r>
              <a:rPr lang="he-IL" dirty="0" err="1"/>
              <a:t>דלענין</a:t>
            </a:r>
            <a:r>
              <a:rPr lang="he-IL" dirty="0"/>
              <a:t> זה הוי כמת גמור והא </a:t>
            </a:r>
            <a:r>
              <a:rPr lang="he-IL" dirty="0" err="1"/>
              <a:t>דאמרינן</a:t>
            </a:r>
            <a:r>
              <a:rPr lang="he-IL" dirty="0"/>
              <a:t> בפ' כל הגט (דף </a:t>
            </a:r>
            <a:r>
              <a:rPr lang="he-IL" dirty="0" err="1"/>
              <a:t>כח</a:t>
            </a:r>
            <a:r>
              <a:rPr lang="he-IL" dirty="0"/>
              <a:t> א) המביא גט והניחו זקן או חולה נותן לה בחזקת שהוא קיים </a:t>
            </a:r>
            <a:r>
              <a:rPr lang="he-IL" dirty="0" err="1"/>
              <a:t>וקאמר</a:t>
            </a:r>
            <a:r>
              <a:rPr lang="he-IL" dirty="0"/>
              <a:t> עלה בגמ' לא שנו אלא בזקן שלא הגיע לגבורות וחולה שרוב חולים לחיים אבל הגיע לגבורות וגוסס שרוב גוססים למיתה לא. </a:t>
            </a:r>
            <a:r>
              <a:rPr lang="he-IL" b="1" dirty="0" err="1"/>
              <a:t>מיירי</a:t>
            </a:r>
            <a:r>
              <a:rPr lang="he-IL" b="1" dirty="0"/>
              <a:t> כשקבל השליח הגט קודם שהיה גוסס וכשהלך השליח נעשה גוסס אבל בשעה שהוא גוסס לא היה יכול לעשות שליח לגרשה ... </a:t>
            </a:r>
            <a:br>
              <a:rPr lang="en-US" b="1" dirty="0"/>
            </a:br>
            <a:r>
              <a:rPr lang="he-IL" b="1" dirty="0" err="1"/>
              <a:t>ור"י</a:t>
            </a:r>
            <a:r>
              <a:rPr lang="he-IL" b="1" dirty="0"/>
              <a:t> אומר שהוא כחי לכל דבריו וגיטו גט</a:t>
            </a:r>
            <a:r>
              <a:rPr lang="he-IL" dirty="0"/>
              <a:t> ומתנתו מתנה כדברי </a:t>
            </a:r>
            <a:r>
              <a:rPr lang="he-IL" dirty="0" err="1"/>
              <a:t>רשב"ם</a:t>
            </a:r>
            <a:r>
              <a:rPr lang="he-IL" dirty="0"/>
              <a:t>.... והא דכל הגט {ששליח שלו יכול ליתן הגט} ראיה גדולה היא </a:t>
            </a:r>
            <a:r>
              <a:rPr lang="he-IL" dirty="0" err="1"/>
              <a:t>דדוקא</a:t>
            </a:r>
            <a:r>
              <a:rPr lang="he-IL" dirty="0"/>
              <a:t> בגוסס </a:t>
            </a:r>
            <a:r>
              <a:rPr lang="he-IL" dirty="0" err="1"/>
              <a:t>חיישינן</a:t>
            </a:r>
            <a:r>
              <a:rPr lang="he-IL" dirty="0"/>
              <a:t> שמא מת משום </a:t>
            </a:r>
            <a:r>
              <a:rPr lang="he-IL" dirty="0" err="1"/>
              <a:t>דרוב</a:t>
            </a:r>
            <a:r>
              <a:rPr lang="he-IL" dirty="0"/>
              <a:t> גוססים למיתה אבל אם יודע שהוא עדיין כמו שהניחו היה נותנו אף על פי שהוא גוסס </a:t>
            </a:r>
            <a:r>
              <a:rPr lang="he-IL" b="1" dirty="0"/>
              <a:t>ואם לאו בר נתינה הוא משום </a:t>
            </a:r>
            <a:r>
              <a:rPr lang="he-IL" b="1" dirty="0" err="1"/>
              <a:t>דחשיב</a:t>
            </a:r>
            <a:r>
              <a:rPr lang="he-IL" b="1" dirty="0"/>
              <a:t> כמת אפילו שלוחו נמי לא מצי </a:t>
            </a:r>
            <a:r>
              <a:rPr lang="he-IL" b="1" dirty="0" err="1"/>
              <a:t>יהיב</a:t>
            </a:r>
            <a:r>
              <a:rPr lang="he-IL" b="1" dirty="0"/>
              <a:t> ליה </a:t>
            </a:r>
          </a:p>
        </p:txBody>
      </p:sp>
    </p:spTree>
    <p:extLst>
      <p:ext uri="{BB962C8B-B14F-4D97-AF65-F5344CB8AC3E}">
        <p14:creationId xmlns:p14="http://schemas.microsoft.com/office/powerpoint/2010/main" val="329388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AD09F-B7F2-4CE3-BBE8-F37F344D9CC6}"/>
              </a:ext>
            </a:extLst>
          </p:cNvPr>
          <p:cNvSpPr>
            <a:spLocks noGrp="1"/>
          </p:cNvSpPr>
          <p:nvPr>
            <p:ph type="title"/>
          </p:nvPr>
        </p:nvSpPr>
        <p:spPr/>
        <p:txBody>
          <a:bodyPr/>
          <a:lstStyle/>
          <a:p>
            <a:pPr algn="r" rtl="1"/>
            <a:r>
              <a:rPr lang="he-IL" dirty="0"/>
              <a:t>שליחות מדין יד או מסירת רשות</a:t>
            </a:r>
          </a:p>
        </p:txBody>
      </p:sp>
      <p:sp>
        <p:nvSpPr>
          <p:cNvPr id="3" name="Content Placeholder 2">
            <a:extLst>
              <a:ext uri="{FF2B5EF4-FFF2-40B4-BE49-F238E27FC236}">
                <a16:creationId xmlns:a16="http://schemas.microsoft.com/office/drawing/2014/main" id="{8B5EFC5B-9A9A-475A-AA47-30048035D1D2}"/>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שו"ת אבני נזר חלק חושן משפט סימן </a:t>
            </a:r>
            <a:r>
              <a:rPr lang="he-IL" sz="1800" b="0" i="0" u="none" strike="noStrike" dirty="0" err="1">
                <a:solidFill>
                  <a:srgbClr val="000000"/>
                </a:solidFill>
                <a:effectLst/>
                <a:latin typeface="Arial" panose="020B0604020202020204" pitchFamily="34" charset="0"/>
              </a:rPr>
              <a:t>קלד</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בדבר מ"ש הרמב"ן (</a:t>
            </a:r>
            <a:r>
              <a:rPr lang="he-IL" sz="1800" b="0" i="0" u="none" strike="noStrike" dirty="0" err="1">
                <a:solidFill>
                  <a:srgbClr val="000000"/>
                </a:solidFill>
                <a:effectLst/>
                <a:latin typeface="Arial" panose="020B0604020202020204" pitchFamily="34" charset="0"/>
              </a:rPr>
              <a:t>סו"פ</a:t>
            </a:r>
            <a:r>
              <a:rPr lang="he-IL" sz="1800" b="0" i="0" u="none" strike="noStrike" dirty="0">
                <a:solidFill>
                  <a:srgbClr val="000000"/>
                </a:solidFill>
                <a:effectLst/>
                <a:latin typeface="Arial" panose="020B0604020202020204" pitchFamily="34" charset="0"/>
              </a:rPr>
              <a:t> התקבל [גיטין </a:t>
            </a:r>
            <a:r>
              <a:rPr lang="he-IL" sz="1800" b="0" i="0" u="none" strike="noStrike" dirty="0" err="1">
                <a:solidFill>
                  <a:srgbClr val="000000"/>
                </a:solidFill>
                <a:effectLst/>
                <a:latin typeface="Arial" panose="020B0604020202020204" pitchFamily="34" charset="0"/>
              </a:rPr>
              <a:t>עא</a:t>
            </a:r>
            <a:r>
              <a:rPr lang="he-IL" sz="1800" b="0" i="0" u="none" strike="noStrike" dirty="0">
                <a:solidFill>
                  <a:srgbClr val="000000"/>
                </a:solidFill>
                <a:effectLst/>
                <a:latin typeface="Arial" panose="020B0604020202020204" pitchFamily="34" charset="0"/>
              </a:rPr>
              <a:t> ע"א] הובא </a:t>
            </a:r>
            <a:r>
              <a:rPr lang="he-IL" sz="1800" b="0" i="0" u="none" strike="noStrike" dirty="0" err="1">
                <a:solidFill>
                  <a:srgbClr val="000000"/>
                </a:solidFill>
                <a:effectLst/>
                <a:latin typeface="Arial" panose="020B0604020202020204" pitchFamily="34" charset="0"/>
              </a:rPr>
              <a:t>בר"ן</a:t>
            </a:r>
            <a:r>
              <a:rPr lang="he-IL" sz="1800" b="0" i="0" u="none" strike="noStrike" dirty="0">
                <a:solidFill>
                  <a:srgbClr val="000000"/>
                </a:solidFill>
                <a:effectLst/>
                <a:latin typeface="Arial" panose="020B0604020202020204" pitchFamily="34" charset="0"/>
              </a:rPr>
              <a:t> שם) </a:t>
            </a:r>
            <a:r>
              <a:rPr lang="he-IL" sz="1800" b="0" i="0" u="none" strike="noStrike" dirty="0" err="1">
                <a:solidFill>
                  <a:srgbClr val="000000"/>
                </a:solidFill>
                <a:effectLst/>
                <a:latin typeface="Arial" panose="020B0604020202020204" pitchFamily="34" charset="0"/>
              </a:rPr>
              <a:t>דמינוי</a:t>
            </a:r>
            <a:r>
              <a:rPr lang="he-IL" sz="1800" b="0" i="0" u="none" strike="noStrike" dirty="0">
                <a:solidFill>
                  <a:srgbClr val="000000"/>
                </a:solidFill>
                <a:effectLst/>
                <a:latin typeface="Arial" panose="020B0604020202020204" pitchFamily="34" charset="0"/>
              </a:rPr>
              <a:t> שליח שלא בפניו לא מהני בכתיבת הגט שיהי' במקום הבעל שיחשב לשמה. ודבריו בלתי מובנים. נ"ל קצת טעם בדבריו. </a:t>
            </a:r>
            <a:r>
              <a:rPr lang="he-IL" sz="1800" b="0" i="0" u="none" strike="noStrike" dirty="0" err="1">
                <a:solidFill>
                  <a:srgbClr val="000000"/>
                </a:solidFill>
                <a:effectLst/>
                <a:latin typeface="Arial" panose="020B0604020202020204" pitchFamily="34" charset="0"/>
              </a:rPr>
              <a:t>דהנה</a:t>
            </a:r>
            <a:r>
              <a:rPr lang="he-IL" sz="1800" b="0" i="0" u="none" strike="noStrike" dirty="0">
                <a:solidFill>
                  <a:srgbClr val="000000"/>
                </a:solidFill>
                <a:effectLst/>
                <a:latin typeface="Arial" panose="020B0604020202020204" pitchFamily="34" charset="0"/>
              </a:rPr>
              <a:t> ענין שליחות יש לפרשו בשני דרכים. או </a:t>
            </a:r>
            <a:r>
              <a:rPr lang="he-IL" sz="1800" b="1" i="0" u="none" strike="noStrike" dirty="0">
                <a:solidFill>
                  <a:srgbClr val="000000"/>
                </a:solidFill>
                <a:effectLst/>
                <a:latin typeface="Arial" panose="020B0604020202020204" pitchFamily="34" charset="0"/>
              </a:rPr>
              <a:t>שהמשלח נותן רשות לשליח לעשות</a:t>
            </a:r>
            <a:r>
              <a:rPr lang="he-IL" sz="1800" b="0" i="0" u="none" strike="noStrike" dirty="0">
                <a:solidFill>
                  <a:srgbClr val="000000"/>
                </a:solidFill>
                <a:effectLst/>
                <a:latin typeface="Arial" panose="020B0604020202020204" pitchFamily="34" charset="0"/>
              </a:rPr>
              <a:t> כלשון המשנה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ע"ט ע"א) וכן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שנתנה רשות לשלוחה לקדשה וכן בתרומות הנותן רשות </a:t>
            </a:r>
            <a:r>
              <a:rPr lang="he-IL" sz="1800" b="0" i="0" u="none" strike="noStrike" dirty="0" err="1">
                <a:solidFill>
                  <a:srgbClr val="000000"/>
                </a:solidFill>
                <a:effectLst/>
                <a:latin typeface="Arial" panose="020B0604020202020204" pitchFamily="34" charset="0"/>
              </a:rPr>
              <a:t>לשלוחו</a:t>
            </a:r>
            <a:r>
              <a:rPr lang="he-IL" sz="1800" b="0" i="0" u="none" strike="noStrike" dirty="0">
                <a:solidFill>
                  <a:srgbClr val="000000"/>
                </a:solidFill>
                <a:effectLst/>
                <a:latin typeface="Arial" panose="020B0604020202020204" pitchFamily="34" charset="0"/>
              </a:rPr>
              <a:t> לתרום ובזה נתרוקן רשות המשלח לשליח. </a:t>
            </a:r>
            <a:r>
              <a:rPr lang="he-IL" sz="1800" b="1" i="0" u="none" strike="noStrike" dirty="0">
                <a:solidFill>
                  <a:srgbClr val="000000"/>
                </a:solidFill>
                <a:effectLst/>
                <a:latin typeface="Arial" panose="020B0604020202020204" pitchFamily="34" charset="0"/>
              </a:rPr>
              <a:t>או שמעשה השליח כאילו המשלח עשהו שיד השליח נעשית ידו של המשלח. וכזה יראה ענין שליחות במצוות </a:t>
            </a:r>
            <a:r>
              <a:rPr lang="he-IL" sz="1800" b="1" i="0" u="none" strike="noStrike" dirty="0" err="1">
                <a:solidFill>
                  <a:srgbClr val="000000"/>
                </a:solidFill>
                <a:effectLst/>
                <a:latin typeface="Arial" panose="020B0604020202020204" pitchFamily="34" charset="0"/>
              </a:rPr>
              <a:t>דנחשב</a:t>
            </a:r>
            <a:r>
              <a:rPr lang="he-IL" sz="1800" b="1" i="0" u="none" strike="noStrike" dirty="0">
                <a:solidFill>
                  <a:srgbClr val="000000"/>
                </a:solidFill>
                <a:effectLst/>
                <a:latin typeface="Arial" panose="020B0604020202020204" pitchFamily="34" charset="0"/>
              </a:rPr>
              <a:t> שהמשלח עשה </a:t>
            </a:r>
            <a:r>
              <a:rPr lang="he-IL" sz="1800" b="1" i="0" u="none" strike="noStrike" dirty="0" err="1">
                <a:solidFill>
                  <a:srgbClr val="000000"/>
                </a:solidFill>
                <a:effectLst/>
                <a:latin typeface="Arial" panose="020B0604020202020204" pitchFamily="34" charset="0"/>
              </a:rPr>
              <a:t>המצוה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וז"ש</a:t>
            </a:r>
            <a:r>
              <a:rPr lang="he-IL" sz="1800" b="0" i="0" u="none" strike="noStrike" dirty="0">
                <a:solidFill>
                  <a:srgbClr val="000000"/>
                </a:solidFill>
                <a:effectLst/>
                <a:latin typeface="Arial" panose="020B0604020202020204" pitchFamily="34" charset="0"/>
              </a:rPr>
              <a:t> הרמב"ן </a:t>
            </a:r>
            <a:r>
              <a:rPr lang="he-IL" sz="1800" b="0" i="0" u="none" strike="noStrike" dirty="0" err="1">
                <a:solidFill>
                  <a:srgbClr val="000000"/>
                </a:solidFill>
                <a:effectLst/>
                <a:latin typeface="Arial" panose="020B0604020202020204" pitchFamily="34" charset="0"/>
              </a:rPr>
              <a:t>דבגט</a:t>
            </a:r>
            <a:r>
              <a:rPr lang="he-IL" sz="1800" b="0" i="0" u="none" strike="noStrike" dirty="0">
                <a:solidFill>
                  <a:srgbClr val="000000"/>
                </a:solidFill>
                <a:effectLst/>
                <a:latin typeface="Arial" panose="020B0604020202020204" pitchFamily="34" charset="0"/>
              </a:rPr>
              <a:t> אי אפשר שיכתוב לשמה רק מי שבידו לגרשה. ע"כ א"א לשליחות להועיל משום שהבעל נתן לו רשות לכתוב </a:t>
            </a:r>
            <a:r>
              <a:rPr lang="he-IL" sz="1800" b="0" i="0" u="none" strike="noStrike" dirty="0" err="1">
                <a:solidFill>
                  <a:srgbClr val="000000"/>
                </a:solidFill>
                <a:effectLst/>
                <a:latin typeface="Arial" panose="020B0604020202020204" pitchFamily="34" charset="0"/>
              </a:rPr>
              <a:t>דמ"מ</a:t>
            </a:r>
            <a:r>
              <a:rPr lang="he-IL" sz="1800" b="0" i="0" u="none" strike="noStrike" dirty="0">
                <a:solidFill>
                  <a:srgbClr val="000000"/>
                </a:solidFill>
                <a:effectLst/>
                <a:latin typeface="Arial" panose="020B0604020202020204" pitchFamily="34" charset="0"/>
              </a:rPr>
              <a:t> לא חשוב שכתב לשמה כיון שאין בידו לגרשה. כהא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ביבמות (נ"ב ע"ב) ולאשה בעלמא אינו גט מפני שאין בידו לגרשה ועי' רמב"ם (פ"ג מגירושין </a:t>
            </a:r>
            <a:r>
              <a:rPr lang="he-IL" sz="1800" b="0" i="0" u="none" strike="noStrike" dirty="0" err="1">
                <a:solidFill>
                  <a:srgbClr val="000000"/>
                </a:solidFill>
                <a:effectLst/>
                <a:latin typeface="Arial" panose="020B0604020202020204" pitchFamily="34" charset="0"/>
              </a:rPr>
              <a:t>ה"ו</a:t>
            </a:r>
            <a:r>
              <a:rPr lang="he-IL" sz="1800" b="0" i="0" u="none" strike="noStrike" dirty="0">
                <a:solidFill>
                  <a:srgbClr val="000000"/>
                </a:solidFill>
                <a:effectLst/>
                <a:latin typeface="Arial" panose="020B0604020202020204" pitchFamily="34" charset="0"/>
              </a:rPr>
              <a:t>). וע"כ שיד שליח נעשה ידו של משלח וכאילו הבעל כתבו: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והנה אם תוכל השליחות לחול בלתי ידיעת שליח נראה </a:t>
            </a:r>
            <a:r>
              <a:rPr lang="he-IL" sz="1800" b="0" i="0" u="none" strike="noStrike" dirty="0" err="1">
                <a:solidFill>
                  <a:srgbClr val="000000"/>
                </a:solidFill>
                <a:effectLst/>
                <a:latin typeface="Arial" panose="020B0604020202020204" pitchFamily="34" charset="0"/>
              </a:rPr>
              <a:t>דתלוי</a:t>
            </a:r>
            <a:r>
              <a:rPr lang="he-IL" sz="1800" b="0" i="0" u="none" strike="noStrike" dirty="0">
                <a:solidFill>
                  <a:srgbClr val="000000"/>
                </a:solidFill>
                <a:effectLst/>
                <a:latin typeface="Arial" panose="020B0604020202020204" pitchFamily="34" charset="0"/>
              </a:rPr>
              <a:t> בהנ"ל. דאי משום נתינת וריקון רשות לשליח א"צ דעת שליח כמ"ש הרשב"א (פרק הזורק [גיטין </a:t>
            </a:r>
            <a:r>
              <a:rPr lang="he-IL" sz="1800" b="0" i="0" u="none" strike="noStrike" dirty="0" err="1">
                <a:solidFill>
                  <a:srgbClr val="000000"/>
                </a:solidFill>
                <a:effectLst/>
                <a:latin typeface="Arial" panose="020B0604020202020204" pitchFamily="34" charset="0"/>
              </a:rPr>
              <a:t>עח</a:t>
            </a:r>
            <a:r>
              <a:rPr lang="he-IL" sz="1800" b="0" i="0" u="none" strike="noStrike" dirty="0">
                <a:solidFill>
                  <a:srgbClr val="000000"/>
                </a:solidFill>
                <a:effectLst/>
                <a:latin typeface="Arial" panose="020B0604020202020204" pitchFamily="34" charset="0"/>
              </a:rPr>
              <a:t> ע"א]) היכי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דעת אחרת מקנה א"צ כוונה לקנות. אך שתחשב יד שליח כידו של בעה"ב ודאי אי אפשר שלא מדעת השליח: </a:t>
            </a:r>
            <a:br>
              <a:rPr lang="he-IL" dirty="0"/>
            </a:br>
            <a:endParaRPr lang="he-IL" dirty="0"/>
          </a:p>
        </p:txBody>
      </p:sp>
    </p:spTree>
    <p:extLst>
      <p:ext uri="{BB962C8B-B14F-4D97-AF65-F5344CB8AC3E}">
        <p14:creationId xmlns:p14="http://schemas.microsoft.com/office/powerpoint/2010/main" val="350889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6BD15-405E-4513-84CD-E272CACCD97E}"/>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BCBE6BD3-42B0-47DD-8AFE-770289BDBE18}"/>
              </a:ext>
            </a:extLst>
          </p:cNvPr>
          <p:cNvGraphicFramePr>
            <a:graphicFrameLocks noGrp="1"/>
          </p:cNvGraphicFramePr>
          <p:nvPr>
            <p:ph idx="1"/>
            <p:extLst>
              <p:ext uri="{D42A27DB-BD31-4B8C-83A1-F6EECF244321}">
                <p14:modId xmlns:p14="http://schemas.microsoft.com/office/powerpoint/2010/main" val="27312607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5346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BE6BD3-42B0-47DD-8AFE-770289BDBE18}"/>
              </a:ext>
            </a:extLst>
          </p:cNvPr>
          <p:cNvGraphicFramePr>
            <a:graphicFrameLocks noGrp="1"/>
          </p:cNvGraphicFramePr>
          <p:nvPr>
            <p:ph idx="1"/>
            <p:extLst>
              <p:ext uri="{D42A27DB-BD31-4B8C-83A1-F6EECF244321}">
                <p14:modId xmlns:p14="http://schemas.microsoft.com/office/powerpoint/2010/main" val="2662938917"/>
              </p:ext>
            </p:extLst>
          </p:nvPr>
        </p:nvGraphicFramePr>
        <p:xfrm>
          <a:off x="838200" y="576775"/>
          <a:ext cx="10515600" cy="5600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002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82582-FF72-4215-BDAC-1BAE26071C17}"/>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2EB26E6D-8C42-468B-8A70-44FDB6095DE4}"/>
              </a:ext>
            </a:extLst>
          </p:cNvPr>
          <p:cNvGraphicFramePr>
            <a:graphicFrameLocks noGrp="1"/>
          </p:cNvGraphicFramePr>
          <p:nvPr>
            <p:ph idx="1"/>
            <p:extLst>
              <p:ext uri="{D42A27DB-BD31-4B8C-83A1-F6EECF244321}">
                <p14:modId xmlns:p14="http://schemas.microsoft.com/office/powerpoint/2010/main" val="9467258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146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EB26E6D-8C42-468B-8A70-44FDB6095DE4}"/>
              </a:ext>
            </a:extLst>
          </p:cNvPr>
          <p:cNvGraphicFramePr>
            <a:graphicFrameLocks noGrp="1"/>
          </p:cNvGraphicFramePr>
          <p:nvPr>
            <p:ph idx="1"/>
            <p:extLst>
              <p:ext uri="{D42A27DB-BD31-4B8C-83A1-F6EECF244321}">
                <p14:modId xmlns:p14="http://schemas.microsoft.com/office/powerpoint/2010/main" val="3010082791"/>
              </p:ext>
            </p:extLst>
          </p:nvPr>
        </p:nvGraphicFramePr>
        <p:xfrm>
          <a:off x="838200" y="384517"/>
          <a:ext cx="10515600" cy="5792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026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88E2B-4FFE-4FC7-A833-161C7123061A}"/>
              </a:ext>
            </a:extLst>
          </p:cNvPr>
          <p:cNvSpPr>
            <a:spLocks noGrp="1"/>
          </p:cNvSpPr>
          <p:nvPr>
            <p:ph type="title"/>
          </p:nvPr>
        </p:nvSpPr>
        <p:spPr/>
        <p:txBody>
          <a:bodyPr>
            <a:normAutofit/>
          </a:bodyPr>
          <a:lstStyle/>
          <a:p>
            <a:pPr algn="r" rtl="1"/>
            <a:r>
              <a:rPr lang="he-IL" dirty="0"/>
              <a:t>שליח שלא תפקד כמו שציפה הבעלים, אבל תפקד באופן סביר ומקובל </a:t>
            </a:r>
          </a:p>
        </p:txBody>
      </p:sp>
      <p:sp>
        <p:nvSpPr>
          <p:cNvPr id="3" name="Content Placeholder 2">
            <a:extLst>
              <a:ext uri="{FF2B5EF4-FFF2-40B4-BE49-F238E27FC236}">
                <a16:creationId xmlns:a16="http://schemas.microsoft.com/office/drawing/2014/main" id="{6900735A-9E98-4EFD-9DB0-F270F86E8500}"/>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קידושין דף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פיחת י' או הוסיף י' תרומתו תרומה - פי' בקונטרס פיחת שתרם א' </a:t>
            </a:r>
            <a:r>
              <a:rPr lang="he-IL" sz="2200" b="0" i="0" u="none" strike="noStrike" dirty="0" err="1">
                <a:solidFill>
                  <a:srgbClr val="000000"/>
                </a:solidFill>
                <a:effectLst/>
                <a:latin typeface="Arial" panose="020B0604020202020204" pitchFamily="34" charset="0"/>
              </a:rPr>
              <a:t>ממ</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וקאי</a:t>
            </a:r>
            <a:r>
              <a:rPr lang="he-IL" sz="2200" b="0" i="0" u="none" strike="noStrike" dirty="0">
                <a:solidFill>
                  <a:srgbClr val="000000"/>
                </a:solidFill>
                <a:effectLst/>
                <a:latin typeface="Arial" panose="020B0604020202020204" pitchFamily="34" charset="0"/>
              </a:rPr>
              <a:t> פיחת אבעל הבית </a:t>
            </a:r>
            <a:r>
              <a:rPr lang="he-IL" sz="2200" b="0" i="0" u="none" strike="noStrike" dirty="0" err="1">
                <a:solidFill>
                  <a:srgbClr val="000000"/>
                </a:solidFill>
                <a:effectLst/>
                <a:latin typeface="Arial" panose="020B0604020202020204" pitchFamily="34" charset="0"/>
              </a:rPr>
              <a:t>וי"מ</a:t>
            </a:r>
            <a:r>
              <a:rPr lang="he-IL" sz="2200" b="0" i="0" u="none" strike="noStrike" dirty="0">
                <a:solidFill>
                  <a:srgbClr val="000000"/>
                </a:solidFill>
                <a:effectLst/>
                <a:latin typeface="Arial" panose="020B0604020202020204" pitchFamily="34" charset="0"/>
              </a:rPr>
              <a:t> איפכא </a:t>
            </a:r>
            <a:r>
              <a:rPr lang="he-IL" sz="2200" b="0" i="0" u="none" strike="noStrike" dirty="0" err="1">
                <a:solidFill>
                  <a:srgbClr val="000000"/>
                </a:solidFill>
                <a:effectLst/>
                <a:latin typeface="Arial" panose="020B0604020202020204" pitchFamily="34" charset="0"/>
              </a:rPr>
              <a:t>דפיחת</a:t>
            </a:r>
            <a:r>
              <a:rPr lang="he-IL" sz="2200" b="0" i="0" u="none" strike="noStrike" dirty="0">
                <a:solidFill>
                  <a:srgbClr val="000000"/>
                </a:solidFill>
                <a:effectLst/>
                <a:latin typeface="Arial" panose="020B0604020202020204" pitchFamily="34" charset="0"/>
              </a:rPr>
              <a:t> שתרם אחד מששים </a:t>
            </a:r>
            <a:r>
              <a:rPr lang="he-IL" sz="2200" b="0" i="0" u="none" strike="noStrike" dirty="0" err="1">
                <a:solidFill>
                  <a:srgbClr val="000000"/>
                </a:solidFill>
                <a:effectLst/>
                <a:latin typeface="Arial" panose="020B0604020202020204" pitchFamily="34" charset="0"/>
              </a:rPr>
              <a:t>וקאי</a:t>
            </a:r>
            <a:r>
              <a:rPr lang="he-IL" sz="2200" b="0" i="0" u="none" strike="noStrike" dirty="0">
                <a:solidFill>
                  <a:srgbClr val="000000"/>
                </a:solidFill>
                <a:effectLst/>
                <a:latin typeface="Arial" panose="020B0604020202020204" pitchFamily="34" charset="0"/>
              </a:rPr>
              <a:t> פיחת </a:t>
            </a:r>
            <a:r>
              <a:rPr lang="he-IL" sz="2200" b="0" i="0" u="none" strike="noStrike" dirty="0" err="1">
                <a:solidFill>
                  <a:srgbClr val="000000"/>
                </a:solidFill>
                <a:effectLst/>
                <a:latin typeface="Arial" panose="020B0604020202020204" pitchFamily="34" charset="0"/>
              </a:rPr>
              <a:t>אתרומה</a:t>
            </a:r>
            <a:r>
              <a:rPr lang="he-IL" sz="2200" b="0" i="0" u="none" strike="noStrike" dirty="0">
                <a:solidFill>
                  <a:srgbClr val="000000"/>
                </a:solidFill>
                <a:effectLst/>
                <a:latin typeface="Arial" panose="020B0604020202020204" pitchFamily="34" charset="0"/>
              </a:rPr>
              <a:t> מ"מ משמע </a:t>
            </a:r>
            <a:r>
              <a:rPr lang="he-IL" sz="2200" b="0" i="0" u="none" strike="noStrike" dirty="0" err="1">
                <a:solidFill>
                  <a:srgbClr val="000000"/>
                </a:solidFill>
                <a:effectLst/>
                <a:latin typeface="Arial" panose="020B0604020202020204" pitchFamily="34" charset="0"/>
              </a:rPr>
              <a:t>היכא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דתרם</a:t>
            </a:r>
            <a:r>
              <a:rPr lang="he-IL" sz="2200" b="0" i="0" u="none" strike="noStrike" dirty="0">
                <a:solidFill>
                  <a:srgbClr val="000000"/>
                </a:solidFill>
                <a:effectLst/>
                <a:latin typeface="Arial" panose="020B0604020202020204" pitchFamily="34" charset="0"/>
              </a:rPr>
              <a:t> השליח </a:t>
            </a:r>
            <a:r>
              <a:rPr lang="he-IL" sz="2200" b="1" i="0" u="none" strike="noStrike" dirty="0">
                <a:solidFill>
                  <a:srgbClr val="000000"/>
                </a:solidFill>
                <a:effectLst/>
                <a:latin typeface="Arial" panose="020B0604020202020204" pitchFamily="34" charset="0"/>
              </a:rPr>
              <a:t>ואפי' אתא בעה"ב ואמר לו לא היה בדעתי לכך </a:t>
            </a:r>
            <a:r>
              <a:rPr lang="he-IL" sz="2200" b="1" i="0" u="none" strike="noStrike" dirty="0" err="1">
                <a:solidFill>
                  <a:srgbClr val="000000"/>
                </a:solidFill>
                <a:effectLst/>
                <a:latin typeface="Arial" panose="020B0604020202020204" pitchFamily="34" charset="0"/>
              </a:rPr>
              <a:t>אפ"ה</a:t>
            </a:r>
            <a:r>
              <a:rPr lang="he-IL" sz="2200" b="1" i="0" u="none" strike="noStrike" dirty="0">
                <a:solidFill>
                  <a:srgbClr val="000000"/>
                </a:solidFill>
                <a:effectLst/>
                <a:latin typeface="Arial" panose="020B0604020202020204" pitchFamily="34" charset="0"/>
              </a:rPr>
              <a:t> תרומתו תרומה</a:t>
            </a:r>
            <a:r>
              <a:rPr lang="he-IL" sz="2200" b="0" i="0" u="none" strike="noStrike" dirty="0">
                <a:solidFill>
                  <a:srgbClr val="000000"/>
                </a:solidFill>
                <a:effectLst/>
                <a:latin typeface="Arial" panose="020B0604020202020204" pitchFamily="34" charset="0"/>
              </a:rPr>
              <a:t> וקשה דמאי שנא </a:t>
            </a:r>
            <a:r>
              <a:rPr lang="he-IL" sz="2200" b="0" i="0" u="none" strike="noStrike" dirty="0" err="1">
                <a:solidFill>
                  <a:srgbClr val="000000"/>
                </a:solidFill>
                <a:effectLst/>
                <a:latin typeface="Arial" panose="020B0604020202020204" pitchFamily="34" charset="0"/>
              </a:rPr>
              <a:t>מדהא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ב"מ</a:t>
            </a:r>
            <a:r>
              <a:rPr lang="he-IL" sz="2200" b="0" i="0" u="none" strike="noStrike" dirty="0">
                <a:solidFill>
                  <a:srgbClr val="000000"/>
                </a:solidFill>
                <a:effectLst/>
                <a:latin typeface="Arial" panose="020B0604020202020204" pitchFamily="34" charset="0"/>
              </a:rPr>
              <a:t> דף </a:t>
            </a:r>
            <a:r>
              <a:rPr lang="he-IL" sz="2200" b="0" i="0" u="none" strike="noStrike" dirty="0" err="1">
                <a:solidFill>
                  <a:srgbClr val="000000"/>
                </a:solidFill>
                <a:effectLst/>
                <a:latin typeface="Arial" panose="020B0604020202020204" pitchFamily="34" charset="0"/>
              </a:rPr>
              <a:t>כב</a:t>
            </a:r>
            <a:r>
              <a:rPr lang="he-IL" sz="2200" b="0" i="0" u="none" strike="noStrike" dirty="0">
                <a:solidFill>
                  <a:srgbClr val="000000"/>
                </a:solidFill>
                <a:effectLst/>
                <a:latin typeface="Arial" panose="020B0604020202020204" pitchFamily="34" charset="0"/>
              </a:rPr>
              <a:t>.) האומר </a:t>
            </a:r>
            <a:r>
              <a:rPr lang="he-IL" sz="2200" b="0" i="0" u="none" strike="noStrike" dirty="0" err="1">
                <a:solidFill>
                  <a:srgbClr val="000000"/>
                </a:solidFill>
                <a:effectLst/>
                <a:latin typeface="Arial" panose="020B0604020202020204" pitchFamily="34" charset="0"/>
              </a:rPr>
              <a:t>לשלוחו</a:t>
            </a:r>
            <a:r>
              <a:rPr lang="he-IL" sz="2200" b="0" i="0" u="none" strike="noStrike" dirty="0">
                <a:solidFill>
                  <a:srgbClr val="000000"/>
                </a:solidFill>
                <a:effectLst/>
                <a:latin typeface="Arial" panose="020B0604020202020204" pitchFamily="34" charset="0"/>
              </a:rPr>
              <a:t> צא ותרום והלך ותרם אם א"ל בעה"ב כלך אצל יפות אם נמצאו יפות מהן תרומתו תרומה ואם לאו אין תרומתו תרומה ומוקי לה התם כגון </a:t>
            </a:r>
            <a:r>
              <a:rPr lang="he-IL" sz="2200" b="0" i="0" u="none" strike="noStrike" dirty="0" err="1">
                <a:solidFill>
                  <a:srgbClr val="000000"/>
                </a:solidFill>
                <a:effectLst/>
                <a:latin typeface="Arial" panose="020B0604020202020204" pitchFamily="34" charset="0"/>
              </a:rPr>
              <a:t>דשויה</a:t>
            </a:r>
            <a:r>
              <a:rPr lang="he-IL" sz="2200" b="0" i="0" u="none" strike="noStrike" dirty="0">
                <a:solidFill>
                  <a:srgbClr val="000000"/>
                </a:solidFill>
                <a:effectLst/>
                <a:latin typeface="Arial" panose="020B0604020202020204" pitchFamily="34" charset="0"/>
              </a:rPr>
              <a:t> בעה"ב שליח </a:t>
            </a:r>
            <a:r>
              <a:rPr lang="he-IL" sz="2200" b="0" i="0" u="none" strike="noStrike" dirty="0" err="1">
                <a:solidFill>
                  <a:srgbClr val="000000"/>
                </a:solidFill>
                <a:effectLst/>
                <a:latin typeface="Arial" panose="020B0604020202020204" pitchFamily="34" charset="0"/>
              </a:rPr>
              <a:t>ואפ"ה</a:t>
            </a:r>
            <a:r>
              <a:rPr lang="he-IL" sz="2200" b="0" i="0" u="none" strike="noStrike" dirty="0">
                <a:solidFill>
                  <a:srgbClr val="000000"/>
                </a:solidFill>
                <a:effectLst/>
                <a:latin typeface="Arial" panose="020B0604020202020204" pitchFamily="34" charset="0"/>
              </a:rPr>
              <a:t> אין תרומתו תרומה כיון שלא פירש לו </a:t>
            </a:r>
            <a:r>
              <a:rPr lang="he-IL" sz="2200" b="0" i="0" u="none" strike="noStrike" dirty="0" err="1">
                <a:solidFill>
                  <a:srgbClr val="000000"/>
                </a:solidFill>
                <a:effectLst/>
                <a:latin typeface="Arial" panose="020B0604020202020204" pitchFamily="34" charset="0"/>
              </a:rPr>
              <a:t>בהדיא</a:t>
            </a:r>
            <a:r>
              <a:rPr lang="he-IL" sz="2200" b="0" i="0" u="none" strike="noStrike" dirty="0">
                <a:solidFill>
                  <a:srgbClr val="000000"/>
                </a:solidFill>
                <a:effectLst/>
                <a:latin typeface="Arial" panose="020B0604020202020204" pitchFamily="34" charset="0"/>
              </a:rPr>
              <a:t> שמתרצה ליפות וי"ל דהתם היינו טעמא לפי שאין דרך בני אדם לברור היפות כדי לתרום אלא הבינונים </a:t>
            </a:r>
            <a:r>
              <a:rPr lang="he-IL" sz="2200" b="1" i="0" u="none" strike="noStrike" dirty="0">
                <a:solidFill>
                  <a:srgbClr val="000000"/>
                </a:solidFill>
                <a:effectLst/>
                <a:latin typeface="Arial" panose="020B0604020202020204" pitchFamily="34" charset="0"/>
              </a:rPr>
              <a:t>אבל הכא דיש הרבה בני אדם </a:t>
            </a:r>
            <a:r>
              <a:rPr lang="he-IL" sz="2200" b="1" i="0" u="none" strike="noStrike" dirty="0" err="1">
                <a:solidFill>
                  <a:srgbClr val="000000"/>
                </a:solidFill>
                <a:effectLst/>
                <a:latin typeface="Arial" panose="020B0604020202020204" pitchFamily="34" charset="0"/>
              </a:rPr>
              <a:t>דדרכן</a:t>
            </a:r>
            <a:r>
              <a:rPr lang="he-IL" sz="2200" b="1" i="0" u="none" strike="noStrike" dirty="0">
                <a:solidFill>
                  <a:srgbClr val="000000"/>
                </a:solidFill>
                <a:effectLst/>
                <a:latin typeface="Arial" panose="020B0604020202020204" pitchFamily="34" charset="0"/>
              </a:rPr>
              <a:t> לתרום בעין יפה מצי </a:t>
            </a:r>
            <a:r>
              <a:rPr lang="he-IL" sz="2200" b="1" i="0" u="none" strike="noStrike" dirty="0" err="1">
                <a:solidFill>
                  <a:srgbClr val="000000"/>
                </a:solidFill>
                <a:effectLst/>
                <a:latin typeface="Arial" panose="020B0604020202020204" pitchFamily="34" charset="0"/>
              </a:rPr>
              <a:t>למימר</a:t>
            </a:r>
            <a:r>
              <a:rPr lang="he-IL" sz="2200" b="1" i="0" u="none" strike="noStrike" dirty="0">
                <a:solidFill>
                  <a:srgbClr val="000000"/>
                </a:solidFill>
                <a:effectLst/>
                <a:latin typeface="Arial" panose="020B0604020202020204" pitchFamily="34" charset="0"/>
              </a:rPr>
              <a:t> ליה </a:t>
            </a:r>
            <a:r>
              <a:rPr lang="he-IL" sz="2200" b="1" i="0" u="sng" strike="noStrike" dirty="0">
                <a:solidFill>
                  <a:srgbClr val="000000"/>
                </a:solidFill>
                <a:effectLst/>
                <a:latin typeface="Arial" panose="020B0604020202020204" pitchFamily="34" charset="0"/>
              </a:rPr>
              <a:t>להכי </a:t>
            </a:r>
            <a:r>
              <a:rPr lang="he-IL" sz="2200" b="1" i="0" u="sng" strike="noStrike" dirty="0" err="1">
                <a:solidFill>
                  <a:srgbClr val="000000"/>
                </a:solidFill>
                <a:effectLst/>
                <a:latin typeface="Arial" panose="020B0604020202020204" pitchFamily="34" charset="0"/>
              </a:rPr>
              <a:t>אמדתיך</a:t>
            </a:r>
            <a:r>
              <a:rPr lang="he-IL" sz="2200" b="1" i="0" u="sng" strike="noStrike" dirty="0">
                <a:solidFill>
                  <a:srgbClr val="000000"/>
                </a:solidFill>
                <a:effectLst/>
                <a:latin typeface="Arial" panose="020B0604020202020204" pitchFamily="34" charset="0"/>
              </a:rPr>
              <a:t> ובטלת דעתך אצל דעתי למה </a:t>
            </a:r>
            <a:r>
              <a:rPr lang="he-IL" sz="2200" b="1" i="0" u="sng" strike="noStrike" dirty="0" err="1">
                <a:solidFill>
                  <a:srgbClr val="000000"/>
                </a:solidFill>
                <a:effectLst/>
                <a:latin typeface="Arial" panose="020B0604020202020204" pitchFamily="34" charset="0"/>
              </a:rPr>
              <a:t>שאמדתיך</a:t>
            </a:r>
            <a:r>
              <a:rPr lang="he-IL" sz="2200" b="0" i="0" u="none" strike="noStrike" dirty="0">
                <a:solidFill>
                  <a:srgbClr val="000000"/>
                </a:solidFill>
                <a:effectLst/>
                <a:latin typeface="Arial" panose="020B0604020202020204" pitchFamily="34" charset="0"/>
              </a:rPr>
              <a:t>.</a:t>
            </a:r>
            <a:endParaRPr lang="he-IL" sz="2200" b="0" dirty="0">
              <a:effectLst/>
            </a:endParaRPr>
          </a:p>
        </p:txBody>
      </p:sp>
    </p:spTree>
    <p:extLst>
      <p:ext uri="{BB962C8B-B14F-4D97-AF65-F5344CB8AC3E}">
        <p14:creationId xmlns:p14="http://schemas.microsoft.com/office/powerpoint/2010/main" val="301580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C8D64-0419-4039-9464-0D5659C8D349}"/>
              </a:ext>
            </a:extLst>
          </p:cNvPr>
          <p:cNvSpPr>
            <a:spLocks noGrp="1"/>
          </p:cNvSpPr>
          <p:nvPr>
            <p:ph type="title"/>
          </p:nvPr>
        </p:nvSpPr>
        <p:spPr/>
        <p:txBody>
          <a:bodyPr/>
          <a:lstStyle/>
          <a:p>
            <a:pPr algn="r" rtl="1"/>
            <a:r>
              <a:rPr lang="he-IL" dirty="0"/>
              <a:t>משלח שאומר "לא היה בדעתי לכך" – לא אכפת לנו</a:t>
            </a:r>
          </a:p>
        </p:txBody>
      </p:sp>
      <p:graphicFrame>
        <p:nvGraphicFramePr>
          <p:cNvPr id="4" name="Content Placeholder 3">
            <a:extLst>
              <a:ext uri="{FF2B5EF4-FFF2-40B4-BE49-F238E27FC236}">
                <a16:creationId xmlns:a16="http://schemas.microsoft.com/office/drawing/2014/main" id="{A4080912-7564-4C77-BD12-BEBDF7CE1D0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0307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C8D64-0419-4039-9464-0D5659C8D349}"/>
              </a:ext>
            </a:extLst>
          </p:cNvPr>
          <p:cNvSpPr>
            <a:spLocks noGrp="1"/>
          </p:cNvSpPr>
          <p:nvPr>
            <p:ph type="title"/>
          </p:nvPr>
        </p:nvSpPr>
        <p:spPr/>
        <p:txBody>
          <a:bodyPr/>
          <a:lstStyle/>
          <a:p>
            <a:pPr algn="r" rtl="1"/>
            <a:r>
              <a:rPr lang="he-IL" dirty="0"/>
              <a:t>משלח שאומר "לא היה בדעתי לכך" – כן דעתך לכך! </a:t>
            </a:r>
          </a:p>
        </p:txBody>
      </p:sp>
      <p:graphicFrame>
        <p:nvGraphicFramePr>
          <p:cNvPr id="4" name="Content Placeholder 3">
            <a:extLst>
              <a:ext uri="{FF2B5EF4-FFF2-40B4-BE49-F238E27FC236}">
                <a16:creationId xmlns:a16="http://schemas.microsoft.com/office/drawing/2014/main" id="{A4080912-7564-4C77-BD12-BEBDF7CE1D0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047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67351-B8F1-44C0-8076-8BF51AB2867D}"/>
              </a:ext>
            </a:extLst>
          </p:cNvPr>
          <p:cNvSpPr>
            <a:spLocks noGrp="1"/>
          </p:cNvSpPr>
          <p:nvPr>
            <p:ph type="title"/>
          </p:nvPr>
        </p:nvSpPr>
        <p:spPr/>
        <p:txBody>
          <a:bodyPr/>
          <a:lstStyle/>
          <a:p>
            <a:pPr algn="r" rtl="1"/>
            <a:r>
              <a:rPr lang="he-IL" dirty="0"/>
              <a:t>מי יכול להיות שליח</a:t>
            </a:r>
          </a:p>
        </p:txBody>
      </p:sp>
      <p:sp>
        <p:nvSpPr>
          <p:cNvPr id="3" name="Content Placeholder 2">
            <a:extLst>
              <a:ext uri="{FF2B5EF4-FFF2-40B4-BE49-F238E27FC236}">
                <a16:creationId xmlns:a16="http://schemas.microsoft.com/office/drawing/2014/main" id="{0972208E-BE4C-4994-A627-DF88EAD8F80B}"/>
              </a:ext>
            </a:extLst>
          </p:cNvPr>
          <p:cNvSpPr>
            <a:spLocks noGrp="1"/>
          </p:cNvSpPr>
          <p:nvPr>
            <p:ph idx="1"/>
          </p:nvPr>
        </p:nvSpPr>
        <p:spPr/>
        <p:txBody>
          <a:bodyPr>
            <a:normAutofit/>
          </a:bodyPr>
          <a:lstStyle/>
          <a:p>
            <a:pPr marL="0" indent="0" algn="r" rtl="1">
              <a:buNone/>
            </a:pPr>
            <a:r>
              <a:rPr lang="he-IL" sz="2200" b="0" i="0" u="none" strike="noStrike" dirty="0" err="1">
                <a:solidFill>
                  <a:srgbClr val="000000"/>
                </a:solidFill>
                <a:effectLst/>
                <a:latin typeface="Arial" panose="020B0604020202020204" pitchFamily="34" charset="0"/>
              </a:rPr>
              <a:t>גמ</a:t>
            </a:r>
            <a:r>
              <a:rPr lang="he-IL" sz="2200" b="0" i="0" u="none" strike="noStrike" dirty="0">
                <a:solidFill>
                  <a:srgbClr val="000000"/>
                </a:solidFill>
                <a:effectLst/>
                <a:latin typeface="Arial" panose="020B0604020202020204" pitchFamily="34" charset="0"/>
              </a:rPr>
              <a:t> קידושין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a:t>
            </a:r>
            <a:r>
              <a:rPr lang="he-IL" sz="2200" dirty="0">
                <a:solidFill>
                  <a:srgbClr val="000000"/>
                </a:solidFill>
                <a:latin typeface="Arial" panose="020B0604020202020204" pitchFamily="34" charset="0"/>
              </a:rPr>
              <a:t> עמוד ב</a:t>
            </a:r>
          </a:p>
          <a:p>
            <a:pPr marL="0" indent="0" algn="r" rtl="1">
              <a:buNone/>
            </a:pPr>
            <a:r>
              <a:rPr lang="he-IL" sz="2200" b="0" i="0" u="none" strike="noStrike" dirty="0">
                <a:solidFill>
                  <a:srgbClr val="000000"/>
                </a:solidFill>
                <a:effectLst/>
                <a:latin typeface="Arial" panose="020B0604020202020204" pitchFamily="34" charset="0"/>
              </a:rPr>
              <a:t>ואלא אתם גם אתם למה לי? </a:t>
            </a:r>
            <a:r>
              <a:rPr lang="he-IL" sz="2200" b="0" i="0" u="none" strike="noStrike" dirty="0" err="1">
                <a:solidFill>
                  <a:srgbClr val="000000"/>
                </a:solidFill>
                <a:effectLst/>
                <a:latin typeface="Arial" panose="020B0604020202020204" pitchFamily="34" charset="0"/>
              </a:rPr>
              <a:t>מיבעי</a:t>
            </a:r>
            <a:r>
              <a:rPr lang="he-IL" sz="2200" b="0" i="0" u="none" strike="noStrike" dirty="0">
                <a:solidFill>
                  <a:srgbClr val="000000"/>
                </a:solidFill>
                <a:effectLst/>
                <a:latin typeface="Arial" panose="020B0604020202020204" pitchFamily="34" charset="0"/>
              </a:rPr>
              <a:t> ליה </a:t>
            </a:r>
            <a:r>
              <a:rPr lang="he-IL" sz="2200" b="0" i="0" u="none" strike="noStrike" dirty="0" err="1">
                <a:solidFill>
                  <a:srgbClr val="000000"/>
                </a:solidFill>
                <a:effectLst/>
                <a:latin typeface="Arial" panose="020B0604020202020204" pitchFamily="34" charset="0"/>
              </a:rPr>
              <a:t>לכדרבי</a:t>
            </a:r>
            <a:r>
              <a:rPr lang="he-IL" sz="2200" b="0" i="0" u="none" strike="noStrike" dirty="0">
                <a:solidFill>
                  <a:srgbClr val="000000"/>
                </a:solidFill>
                <a:effectLst/>
                <a:latin typeface="Arial" panose="020B0604020202020204" pitchFamily="34" charset="0"/>
              </a:rPr>
              <a:t> ינאי, </a:t>
            </a:r>
            <a:r>
              <a:rPr lang="he-IL" sz="2200" b="0" i="0" u="none" strike="noStrike" dirty="0" err="1">
                <a:solidFill>
                  <a:srgbClr val="000000"/>
                </a:solidFill>
                <a:effectLst/>
                <a:latin typeface="Arial" panose="020B0604020202020204" pitchFamily="34" charset="0"/>
              </a:rPr>
              <a:t>דא"ר</a:t>
            </a:r>
            <a:r>
              <a:rPr lang="he-IL" sz="2200" b="0" i="0" u="none" strike="noStrike" dirty="0">
                <a:solidFill>
                  <a:srgbClr val="000000"/>
                </a:solidFill>
                <a:effectLst/>
                <a:latin typeface="Arial" panose="020B0604020202020204" pitchFamily="34" charset="0"/>
              </a:rPr>
              <a:t> ינאי: גם אתם - </a:t>
            </a:r>
            <a:r>
              <a:rPr lang="he-IL" sz="2200" b="1" i="0" u="none" strike="noStrike" dirty="0">
                <a:solidFill>
                  <a:srgbClr val="000000"/>
                </a:solidFill>
                <a:effectLst/>
                <a:latin typeface="Arial" panose="020B0604020202020204" pitchFamily="34" charset="0"/>
              </a:rPr>
              <a:t>מה אתם בני ברית, אף שלוחכם בני ברית</a:t>
            </a:r>
            <a:r>
              <a:rPr lang="he-IL" sz="2200" b="0" i="0" u="none" strike="noStrike" dirty="0">
                <a:solidFill>
                  <a:srgbClr val="000000"/>
                </a:solidFill>
                <a:effectLst/>
                <a:latin typeface="Arial" panose="020B0604020202020204" pitchFamily="34" charset="0"/>
              </a:rPr>
              <a:t>. </a:t>
            </a:r>
          </a:p>
          <a:p>
            <a:pPr marL="0" indent="0" algn="r" rtl="1">
              <a:buNone/>
            </a:pPr>
            <a:r>
              <a:rPr lang="he-IL" sz="2200" b="0" i="0" u="none" strike="noStrike" dirty="0">
                <a:solidFill>
                  <a:srgbClr val="000000"/>
                </a:solidFill>
                <a:effectLst/>
                <a:latin typeface="Arial" panose="020B0604020202020204" pitchFamily="34" charset="0"/>
              </a:rPr>
              <a:t>הא למה לי קרא? מדרבי </a:t>
            </a:r>
            <a:r>
              <a:rPr lang="he-IL" sz="2200" b="0" i="0" u="none" strike="noStrike" dirty="0" err="1">
                <a:solidFill>
                  <a:srgbClr val="000000"/>
                </a:solidFill>
                <a:effectLst/>
                <a:latin typeface="Arial" panose="020B0604020202020204" pitchFamily="34" charset="0"/>
              </a:rPr>
              <a:t>חייא</a:t>
            </a:r>
            <a:r>
              <a:rPr lang="he-IL" sz="2200" b="0" i="0" u="none" strike="noStrike" dirty="0">
                <a:solidFill>
                  <a:srgbClr val="000000"/>
                </a:solidFill>
                <a:effectLst/>
                <a:latin typeface="Arial" panose="020B0604020202020204" pitchFamily="34" charset="0"/>
              </a:rPr>
              <a:t> בר אבא </a:t>
            </a:r>
            <a:r>
              <a:rPr lang="he-IL" sz="2200" b="0" i="0" u="none" strike="noStrike" dirty="0" err="1">
                <a:solidFill>
                  <a:srgbClr val="000000"/>
                </a:solidFill>
                <a:effectLst/>
                <a:latin typeface="Arial" panose="020B0604020202020204" pitchFamily="34" charset="0"/>
              </a:rPr>
              <a:t>א"ר</a:t>
            </a:r>
            <a:r>
              <a:rPr lang="he-IL" sz="2200" b="0" i="0" u="none" strike="noStrike" dirty="0">
                <a:solidFill>
                  <a:srgbClr val="000000"/>
                </a:solidFill>
                <a:effectLst/>
                <a:latin typeface="Arial" panose="020B0604020202020204" pitchFamily="34" charset="0"/>
              </a:rPr>
              <a:t> יוחנן נפקא, </a:t>
            </a:r>
            <a:r>
              <a:rPr lang="he-IL" sz="2200" b="0" i="0" u="none" strike="noStrike" dirty="0" err="1">
                <a:solidFill>
                  <a:srgbClr val="000000"/>
                </a:solidFill>
                <a:effectLst/>
                <a:latin typeface="Arial" panose="020B0604020202020204" pitchFamily="34" charset="0"/>
              </a:rPr>
              <a:t>דא"ר</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חייא</a:t>
            </a:r>
            <a:r>
              <a:rPr lang="he-IL" sz="2200" b="0" i="0" u="none" strike="noStrike" dirty="0">
                <a:solidFill>
                  <a:srgbClr val="000000"/>
                </a:solidFill>
                <a:effectLst/>
                <a:latin typeface="Arial" panose="020B0604020202020204" pitchFamily="34" charset="0"/>
              </a:rPr>
              <a:t> בר אבא </a:t>
            </a:r>
            <a:r>
              <a:rPr lang="he-IL" sz="2200" b="0" i="0" u="none" strike="noStrike" dirty="0" err="1">
                <a:solidFill>
                  <a:srgbClr val="000000"/>
                </a:solidFill>
                <a:effectLst/>
                <a:latin typeface="Arial" panose="020B0604020202020204" pitchFamily="34" charset="0"/>
              </a:rPr>
              <a:t>א"ר</a:t>
            </a:r>
            <a:r>
              <a:rPr lang="he-IL" sz="2200" b="0" i="0" u="none" strike="noStrike" dirty="0">
                <a:solidFill>
                  <a:srgbClr val="000000"/>
                </a:solidFill>
                <a:effectLst/>
                <a:latin typeface="Arial" panose="020B0604020202020204" pitchFamily="34" charset="0"/>
              </a:rPr>
              <a:t> יוחנן: </a:t>
            </a:r>
            <a:r>
              <a:rPr lang="he-IL" sz="2200" b="1" i="0" u="none" strike="noStrike" dirty="0">
                <a:solidFill>
                  <a:srgbClr val="000000"/>
                </a:solidFill>
                <a:effectLst/>
                <a:latin typeface="Arial" panose="020B0604020202020204" pitchFamily="34" charset="0"/>
              </a:rPr>
              <a:t>אין העבד נעשה שליח לקבל גט מיד בעלה של </a:t>
            </a:r>
            <a:r>
              <a:rPr lang="he-IL" sz="2200" b="1" i="0" u="none" strike="noStrike" dirty="0" err="1">
                <a:solidFill>
                  <a:srgbClr val="000000"/>
                </a:solidFill>
                <a:effectLst/>
                <a:latin typeface="Arial" panose="020B0604020202020204" pitchFamily="34" charset="0"/>
              </a:rPr>
              <a:t>אשה</a:t>
            </a:r>
            <a:r>
              <a:rPr lang="he-IL" sz="2200" b="1" i="0" u="none" strike="noStrike" dirty="0">
                <a:solidFill>
                  <a:srgbClr val="000000"/>
                </a:solidFill>
                <a:effectLst/>
                <a:latin typeface="Arial" panose="020B0604020202020204" pitchFamily="34" charset="0"/>
              </a:rPr>
              <a:t>, לפי שאינו בתורת גיטין וקידושין!</a:t>
            </a:r>
            <a:r>
              <a:rPr lang="he-IL" sz="2200" b="0" i="0" u="none" strike="noStrike" dirty="0">
                <a:solidFill>
                  <a:srgbClr val="000000"/>
                </a:solidFill>
                <a:effectLst/>
                <a:latin typeface="Arial" panose="020B0604020202020204" pitchFamily="34" charset="0"/>
              </a:rPr>
              <a:t> </a:t>
            </a:r>
          </a:p>
          <a:p>
            <a:pPr marL="0" indent="0" algn="r" rtl="1">
              <a:buNone/>
            </a:pPr>
            <a:r>
              <a:rPr lang="he-IL" sz="2200" b="0" i="0" u="none" strike="noStrike" dirty="0" err="1">
                <a:solidFill>
                  <a:srgbClr val="000000"/>
                </a:solidFill>
                <a:effectLst/>
                <a:latin typeface="Arial" panose="020B0604020202020204" pitchFamily="34" charset="0"/>
              </a:rPr>
              <a:t>איצטריך</a:t>
            </a:r>
            <a:r>
              <a:rPr lang="he-IL" sz="2200" b="0" i="0" u="none" strike="noStrike" dirty="0">
                <a:solidFill>
                  <a:srgbClr val="000000"/>
                </a:solidFill>
                <a:effectLst/>
                <a:latin typeface="Arial" panose="020B0604020202020204" pitchFamily="34" charset="0"/>
              </a:rPr>
              <a:t>, ס"ד </a:t>
            </a:r>
            <a:r>
              <a:rPr lang="he-IL" sz="2200" b="0" i="0" u="none" strike="noStrike" dirty="0" err="1">
                <a:solidFill>
                  <a:srgbClr val="000000"/>
                </a:solidFill>
                <a:effectLst/>
                <a:latin typeface="Arial" panose="020B0604020202020204" pitchFamily="34" charset="0"/>
              </a:rPr>
              <a:t>אמינא</a:t>
            </a:r>
            <a:r>
              <a:rPr lang="he-IL" sz="2200" b="0" i="0" u="none" strike="noStrike" dirty="0">
                <a:solidFill>
                  <a:srgbClr val="000000"/>
                </a:solidFill>
                <a:effectLst/>
                <a:latin typeface="Arial" panose="020B0604020202020204" pitchFamily="34" charset="0"/>
              </a:rPr>
              <a:t> עבד </a:t>
            </a:r>
            <a:r>
              <a:rPr lang="he-IL" sz="2200" b="0" i="0" u="none" strike="noStrike" dirty="0" err="1">
                <a:solidFill>
                  <a:srgbClr val="000000"/>
                </a:solidFill>
                <a:effectLst/>
                <a:latin typeface="Arial" panose="020B0604020202020204" pitchFamily="34" charset="0"/>
              </a:rPr>
              <a:t>דלאו</a:t>
            </a:r>
            <a:r>
              <a:rPr lang="he-IL" sz="2200" b="0" i="0" u="none" strike="noStrike" dirty="0">
                <a:solidFill>
                  <a:srgbClr val="000000"/>
                </a:solidFill>
                <a:effectLst/>
                <a:latin typeface="Arial" panose="020B0604020202020204" pitchFamily="34" charset="0"/>
              </a:rPr>
              <a:t> בר </a:t>
            </a:r>
            <a:r>
              <a:rPr lang="he-IL" sz="2200" b="0" i="0" u="none" strike="noStrike" dirty="0" err="1">
                <a:solidFill>
                  <a:srgbClr val="000000"/>
                </a:solidFill>
                <a:effectLst/>
                <a:latin typeface="Arial" panose="020B0604020202020204" pitchFamily="34" charset="0"/>
              </a:rPr>
              <a:t>היתירא</a:t>
            </a:r>
            <a:r>
              <a:rPr lang="he-IL" sz="2200" b="0" i="0" u="none" strike="noStrike" dirty="0">
                <a:solidFill>
                  <a:srgbClr val="000000"/>
                </a:solidFill>
                <a:effectLst/>
                <a:latin typeface="Arial" panose="020B0604020202020204" pitchFamily="34" charset="0"/>
              </a:rPr>
              <a:t> הוא כלל, אבל עובד כוכבים הואיל ואיתיה בתרומה </a:t>
            </a:r>
            <a:r>
              <a:rPr lang="he-IL" sz="2200" b="0" i="0" u="none" strike="noStrike" dirty="0" err="1">
                <a:solidFill>
                  <a:srgbClr val="000000"/>
                </a:solidFill>
                <a:effectLst/>
                <a:latin typeface="Arial" panose="020B0604020202020204" pitchFamily="34" charset="0"/>
              </a:rPr>
              <a:t>דנפשיה</a:t>
            </a:r>
            <a:r>
              <a:rPr lang="he-IL" sz="2200" b="0" i="0" u="none" strike="noStrike" dirty="0">
                <a:solidFill>
                  <a:srgbClr val="000000"/>
                </a:solidFill>
                <a:effectLst/>
                <a:latin typeface="Arial" panose="020B0604020202020204" pitchFamily="34" charset="0"/>
              </a:rPr>
              <a:t>, דתנן: העובד כוכבים והכותי שתרמו - תרומתן תרומה, אימא שליח נמי עביד, </a:t>
            </a:r>
            <a:r>
              <a:rPr lang="he-IL" sz="2200" b="0" i="0" u="none" strike="noStrike" dirty="0" err="1">
                <a:solidFill>
                  <a:srgbClr val="000000"/>
                </a:solidFill>
                <a:effectLst/>
                <a:latin typeface="Arial" panose="020B0604020202020204" pitchFamily="34" charset="0"/>
              </a:rPr>
              <a:t>קמשמע</a:t>
            </a:r>
            <a:r>
              <a:rPr lang="he-IL" sz="2200" b="0" i="0" u="none" strike="noStrike" dirty="0">
                <a:solidFill>
                  <a:srgbClr val="000000"/>
                </a:solidFill>
                <a:effectLst/>
                <a:latin typeface="Arial" panose="020B0604020202020204" pitchFamily="34" charset="0"/>
              </a:rPr>
              <a:t> לן. </a:t>
            </a:r>
            <a:r>
              <a:rPr lang="he-IL" sz="2200" b="0" i="0" u="none" strike="noStrike" dirty="0" err="1">
                <a:solidFill>
                  <a:srgbClr val="000000"/>
                </a:solidFill>
                <a:effectLst/>
                <a:latin typeface="Arial" panose="020B0604020202020204" pitchFamily="34" charset="0"/>
              </a:rPr>
              <a:t>ולר</a:t>
            </a:r>
            <a:r>
              <a:rPr lang="he-IL" sz="2200" b="0" i="0" u="none" strike="noStrike" dirty="0">
                <a:solidFill>
                  <a:srgbClr val="000000"/>
                </a:solidFill>
                <a:effectLst/>
                <a:latin typeface="Arial" panose="020B0604020202020204" pitchFamily="34" charset="0"/>
              </a:rPr>
              <a:t>' שמעון </a:t>
            </a:r>
            <a:r>
              <a:rPr lang="he-IL" sz="2200" b="0" i="0" u="none" strike="noStrike" dirty="0" err="1">
                <a:solidFill>
                  <a:srgbClr val="000000"/>
                </a:solidFill>
                <a:effectLst/>
                <a:latin typeface="Arial" panose="020B0604020202020204" pitchFamily="34" charset="0"/>
              </a:rPr>
              <a:t>דפטר</a:t>
            </a:r>
            <a:r>
              <a:rPr lang="he-IL" sz="2200" b="0" i="0" u="none" strike="noStrike" dirty="0">
                <a:solidFill>
                  <a:srgbClr val="000000"/>
                </a:solidFill>
                <a:effectLst/>
                <a:latin typeface="Arial" panose="020B0604020202020204" pitchFamily="34" charset="0"/>
              </a:rPr>
              <a:t>, דתנן: תרומת עובד כוכבים מדמעת וחייבין עליה חומש, </a:t>
            </a:r>
            <a:r>
              <a:rPr lang="he-IL" sz="2200" b="0" i="0" u="none" strike="noStrike" dirty="0" err="1">
                <a:solidFill>
                  <a:srgbClr val="000000"/>
                </a:solidFill>
                <a:effectLst/>
                <a:latin typeface="Arial" panose="020B0604020202020204" pitchFamily="34" charset="0"/>
              </a:rPr>
              <a:t>ור"ש</a:t>
            </a:r>
            <a:r>
              <a:rPr lang="he-IL" sz="2200" b="0" i="0" u="none" strike="noStrike" dirty="0">
                <a:solidFill>
                  <a:srgbClr val="000000"/>
                </a:solidFill>
                <a:effectLst/>
                <a:latin typeface="Arial" panose="020B0604020202020204" pitchFamily="34" charset="0"/>
              </a:rPr>
              <a:t> פוטר, אתם גם אתם למה לי? </a:t>
            </a:r>
            <a:r>
              <a:rPr lang="he-IL" sz="2200" b="0" i="0" u="none" strike="noStrike" dirty="0" err="1">
                <a:solidFill>
                  <a:srgbClr val="000000"/>
                </a:solidFill>
                <a:effectLst/>
                <a:latin typeface="Arial" panose="020B0604020202020204" pitchFamily="34" charset="0"/>
              </a:rPr>
              <a:t>איצטריך</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סד"א</a:t>
            </a:r>
            <a:r>
              <a:rPr lang="he-IL" sz="2200" b="0" i="0" u="none" strike="noStrike" dirty="0">
                <a:solidFill>
                  <a:srgbClr val="000000"/>
                </a:solidFill>
                <a:effectLst/>
                <a:latin typeface="Arial" panose="020B0604020202020204" pitchFamily="34" charset="0"/>
              </a:rPr>
              <a:t> הואיל ואמר מר: אתם - ולא </a:t>
            </a:r>
            <a:r>
              <a:rPr lang="he-IL" sz="2200" b="0" i="0" u="none" strike="noStrike" dirty="0" err="1">
                <a:solidFill>
                  <a:srgbClr val="000000"/>
                </a:solidFill>
                <a:effectLst/>
                <a:latin typeface="Arial" panose="020B0604020202020204" pitchFamily="34" charset="0"/>
              </a:rPr>
              <a:t>אריסין</a:t>
            </a:r>
            <a:r>
              <a:rPr lang="he-IL" sz="2200" b="0" i="0" u="none" strike="noStrike" dirty="0">
                <a:solidFill>
                  <a:srgbClr val="000000"/>
                </a:solidFill>
                <a:effectLst/>
                <a:latin typeface="Arial" panose="020B0604020202020204" pitchFamily="34" charset="0"/>
              </a:rPr>
              <a:t>, אתם - ולא </a:t>
            </a:r>
            <a:r>
              <a:rPr lang="he-IL" sz="2200" b="0" i="0" u="none" strike="noStrike" dirty="0" err="1">
                <a:solidFill>
                  <a:srgbClr val="000000"/>
                </a:solidFill>
                <a:effectLst/>
                <a:latin typeface="Arial" panose="020B0604020202020204" pitchFamily="34" charset="0"/>
              </a:rPr>
              <a:t>שותפין</a:t>
            </a:r>
            <a:r>
              <a:rPr lang="he-IL" sz="2200" b="0" i="0" u="none" strike="noStrike" dirty="0">
                <a:solidFill>
                  <a:srgbClr val="000000"/>
                </a:solidFill>
                <a:effectLst/>
                <a:latin typeface="Arial" panose="020B0604020202020204" pitchFamily="34" charset="0"/>
              </a:rPr>
              <a:t>, אתם - ולא אפוטרופוס, אתם - ולא התורם את שאינו שלו, אימא אתם - ולא שלוחכם נמי, </a:t>
            </a:r>
            <a:r>
              <a:rPr lang="he-IL" sz="2200" b="0" i="0" u="none" strike="noStrike" dirty="0" err="1">
                <a:solidFill>
                  <a:srgbClr val="000000"/>
                </a:solidFill>
                <a:effectLst/>
                <a:latin typeface="Arial" panose="020B0604020202020204" pitchFamily="34" charset="0"/>
              </a:rPr>
              <a:t>קמ"ל</a:t>
            </a:r>
            <a:r>
              <a:rPr lang="he-IL" sz="2200" b="0" i="0" u="none" strike="noStrike" dirty="0">
                <a:solidFill>
                  <a:srgbClr val="000000"/>
                </a:solidFill>
                <a:effectLst/>
                <a:latin typeface="Arial" panose="020B0604020202020204" pitchFamily="34" charset="0"/>
              </a:rPr>
              <a:t>. </a:t>
            </a:r>
            <a:endParaRPr lang="he-IL" sz="2200" dirty="0"/>
          </a:p>
        </p:txBody>
      </p:sp>
    </p:spTree>
    <p:extLst>
      <p:ext uri="{BB962C8B-B14F-4D97-AF65-F5344CB8AC3E}">
        <p14:creationId xmlns:p14="http://schemas.microsoft.com/office/powerpoint/2010/main" val="1198813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8B32-6216-4E72-B4BE-3CA3F85690A5}"/>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4BBE49DF-637A-49BF-86DA-1BA6D5DE89A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6484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2469</Words>
  <Application>Microsoft Office PowerPoint</Application>
  <PresentationFormat>Widescreen</PresentationFormat>
  <Paragraphs>132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סיכום שליחות 1</vt:lpstr>
      <vt:lpstr>שליח = ?</vt:lpstr>
      <vt:lpstr>PowerPoint Presentation</vt:lpstr>
      <vt:lpstr>PowerPoint Presentation</vt:lpstr>
      <vt:lpstr>שליח שלא תפקד כמו שציפה הבעלים, אבל תפקד באופן סביר ומקובל </vt:lpstr>
      <vt:lpstr>משלח שאומר "לא היה בדעתי לכך" – לא אכפת לנו</vt:lpstr>
      <vt:lpstr>משלח שאומר "לא היה בדעתי לכך" – כן דעתך לכך! </vt:lpstr>
      <vt:lpstr>מי יכול להיות שליח</vt:lpstr>
      <vt:lpstr>PowerPoint Presentation</vt:lpstr>
      <vt:lpstr>PowerPoint Presentation</vt:lpstr>
      <vt:lpstr>PowerPoint Presentation</vt:lpstr>
      <vt:lpstr>שליחות 2</vt:lpstr>
      <vt:lpstr>מהותו של שליחות</vt:lpstr>
      <vt:lpstr>PowerPoint Presentation</vt:lpstr>
      <vt:lpstr>ביצוע שליחות בזמן שהמשלח אינו בר דעת</vt:lpstr>
      <vt:lpstr>PowerPoint Presentation</vt:lpstr>
      <vt:lpstr>שליחות לאחר מיתה</vt:lpstr>
      <vt:lpstr>קצות</vt:lpstr>
      <vt:lpstr>קצות</vt:lpstr>
      <vt:lpstr>קצות</vt:lpstr>
      <vt:lpstr>קצות</vt:lpstr>
      <vt:lpstr>PowerPoint Presentation</vt:lpstr>
      <vt:lpstr>PowerPoint Presentation</vt:lpstr>
      <vt:lpstr>מינוי שליחות בגוסס</vt:lpstr>
      <vt:lpstr>שליחות מדין יד או מסירת רשות</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Avigdor Rosensweig</dc:creator>
  <cp:lastModifiedBy>Avigdor Rosensweig</cp:lastModifiedBy>
  <cp:revision>2</cp:revision>
  <dcterms:created xsi:type="dcterms:W3CDTF">2021-04-26T06:15:37Z</dcterms:created>
  <dcterms:modified xsi:type="dcterms:W3CDTF">2021-04-28T12:41:18Z</dcterms:modified>
</cp:coreProperties>
</file>