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65" r:id="rId9"/>
    <p:sldId id="268" r:id="rId10"/>
    <p:sldId id="285" r:id="rId11"/>
    <p:sldId id="283" r:id="rId12"/>
    <p:sldId id="266" r:id="rId13"/>
    <p:sldId id="282" r:id="rId14"/>
    <p:sldId id="267" r:id="rId15"/>
    <p:sldId id="280" r:id="rId16"/>
  </p:sldIdLst>
  <p:sldSz cx="12192000" cy="685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5B44F5E-4A9E-47C5-89B4-0B9202327FB1}" v="1309" dt="2021-04-26T06:14:57.8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6" autoAdjust="0"/>
    <p:restoredTop sz="94660"/>
  </p:normalViewPr>
  <p:slideViewPr>
    <p:cSldViewPr snapToGrid="0">
      <p:cViewPr>
        <p:scale>
          <a:sx n="79" d="100"/>
          <a:sy n="79" d="100"/>
        </p:scale>
        <p:origin x="75" y="19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vigdor Rosensweig" userId="2c23bf757acee734" providerId="LiveId" clId="{B5B44F5E-4A9E-47C5-89B4-0B9202327FB1}"/>
    <pc:docChg chg="custSel addSld delSld modSld sldOrd">
      <pc:chgData name="Avigdor Rosensweig" userId="2c23bf757acee734" providerId="LiveId" clId="{B5B44F5E-4A9E-47C5-89B4-0B9202327FB1}" dt="2021-04-26T06:14:57.856" v="2041" actId="20577"/>
      <pc:docMkLst>
        <pc:docMk/>
      </pc:docMkLst>
      <pc:sldChg chg="ord">
        <pc:chgData name="Avigdor Rosensweig" userId="2c23bf757acee734" providerId="LiveId" clId="{B5B44F5E-4A9E-47C5-89B4-0B9202327FB1}" dt="2021-04-25T06:00:28.712" v="670"/>
        <pc:sldMkLst>
          <pc:docMk/>
          <pc:sldMk cId="2395196783" sldId="258"/>
        </pc:sldMkLst>
      </pc:sldChg>
      <pc:sldChg chg="modSp mod">
        <pc:chgData name="Avigdor Rosensweig" userId="2c23bf757acee734" providerId="LiveId" clId="{B5B44F5E-4A9E-47C5-89B4-0B9202327FB1}" dt="2021-04-25T16:37:00.833" v="839" actId="115"/>
        <pc:sldMkLst>
          <pc:docMk/>
          <pc:sldMk cId="1795829965" sldId="260"/>
        </pc:sldMkLst>
        <pc:spChg chg="mod">
          <ac:chgData name="Avigdor Rosensweig" userId="2c23bf757acee734" providerId="LiveId" clId="{B5B44F5E-4A9E-47C5-89B4-0B9202327FB1}" dt="2021-04-25T16:37:00.833" v="839" actId="115"/>
          <ac:spMkLst>
            <pc:docMk/>
            <pc:sldMk cId="1795829965" sldId="260"/>
            <ac:spMk id="3" creationId="{D94CC42E-C38B-4BA8-84F0-3D4E0C38D74F}"/>
          </ac:spMkLst>
        </pc:spChg>
      </pc:sldChg>
      <pc:sldChg chg="modSp mod">
        <pc:chgData name="Avigdor Rosensweig" userId="2c23bf757acee734" providerId="LiveId" clId="{B5B44F5E-4A9E-47C5-89B4-0B9202327FB1}" dt="2021-04-25T16:37:11.688" v="840" actId="115"/>
        <pc:sldMkLst>
          <pc:docMk/>
          <pc:sldMk cId="3195144549" sldId="263"/>
        </pc:sldMkLst>
        <pc:spChg chg="mod">
          <ac:chgData name="Avigdor Rosensweig" userId="2c23bf757acee734" providerId="LiveId" clId="{B5B44F5E-4A9E-47C5-89B4-0B9202327FB1}" dt="2021-04-25T16:37:11.688" v="840" actId="115"/>
          <ac:spMkLst>
            <pc:docMk/>
            <pc:sldMk cId="3195144549" sldId="263"/>
            <ac:spMk id="3" creationId="{ECCE5799-D92C-4BF4-BBFF-DF53CD4E0644}"/>
          </ac:spMkLst>
        </pc:spChg>
      </pc:sldChg>
      <pc:sldChg chg="ord">
        <pc:chgData name="Avigdor Rosensweig" userId="2c23bf757acee734" providerId="LiveId" clId="{B5B44F5E-4A9E-47C5-89B4-0B9202327FB1}" dt="2021-04-26T06:02:42.880" v="1052"/>
        <pc:sldMkLst>
          <pc:docMk/>
          <pc:sldMk cId="4010732717" sldId="266"/>
        </pc:sldMkLst>
      </pc:sldChg>
      <pc:sldChg chg="modSp new mod">
        <pc:chgData name="Avigdor Rosensweig" userId="2c23bf757acee734" providerId="LiveId" clId="{B5B44F5E-4A9E-47C5-89B4-0B9202327FB1}" dt="2021-04-25T16:44:33.025" v="841" actId="115"/>
        <pc:sldMkLst>
          <pc:docMk/>
          <pc:sldMk cId="3015803380" sldId="268"/>
        </pc:sldMkLst>
        <pc:spChg chg="mod">
          <ac:chgData name="Avigdor Rosensweig" userId="2c23bf757acee734" providerId="LiveId" clId="{B5B44F5E-4A9E-47C5-89B4-0B9202327FB1}" dt="2021-04-21T07:23:23.636" v="7" actId="948"/>
          <ac:spMkLst>
            <pc:docMk/>
            <pc:sldMk cId="3015803380" sldId="268"/>
            <ac:spMk id="2" creationId="{98B88E2B-4FFE-4FC7-A833-161C7123061A}"/>
          </ac:spMkLst>
        </pc:spChg>
        <pc:spChg chg="mod">
          <ac:chgData name="Avigdor Rosensweig" userId="2c23bf757acee734" providerId="LiveId" clId="{B5B44F5E-4A9E-47C5-89B4-0B9202327FB1}" dt="2021-04-25T16:44:33.025" v="841" actId="115"/>
          <ac:spMkLst>
            <pc:docMk/>
            <pc:sldMk cId="3015803380" sldId="268"/>
            <ac:spMk id="3" creationId="{6900735A-9E98-4EFD-9DB0-F270F86E8500}"/>
          </ac:spMkLst>
        </pc:spChg>
      </pc:sldChg>
      <pc:sldChg chg="addSp delSp modSp new del mod modClrScheme chgLayout">
        <pc:chgData name="Avigdor Rosensweig" userId="2c23bf757acee734" providerId="LiveId" clId="{B5B44F5E-4A9E-47C5-89B4-0B9202327FB1}" dt="2021-04-26T06:07:09.976" v="1451" actId="2696"/>
        <pc:sldMkLst>
          <pc:docMk/>
          <pc:sldMk cId="4205231773" sldId="269"/>
        </pc:sldMkLst>
        <pc:spChg chg="del mod ord">
          <ac:chgData name="Avigdor Rosensweig" userId="2c23bf757acee734" providerId="LiveId" clId="{B5B44F5E-4A9E-47C5-89B4-0B9202327FB1}" dt="2021-04-21T07:34:49.062" v="16" actId="700"/>
          <ac:spMkLst>
            <pc:docMk/>
            <pc:sldMk cId="4205231773" sldId="269"/>
            <ac:spMk id="2" creationId="{FEB6FC31-D71C-4E98-9184-0E97E6F48FAA}"/>
          </ac:spMkLst>
        </pc:spChg>
        <pc:spChg chg="del mod ord">
          <ac:chgData name="Avigdor Rosensweig" userId="2c23bf757acee734" providerId="LiveId" clId="{B5B44F5E-4A9E-47C5-89B4-0B9202327FB1}" dt="2021-04-21T07:34:49.062" v="16" actId="700"/>
          <ac:spMkLst>
            <pc:docMk/>
            <pc:sldMk cId="4205231773" sldId="269"/>
            <ac:spMk id="3" creationId="{CBE754FE-4B77-4807-9077-F4FF227074C5}"/>
          </ac:spMkLst>
        </pc:spChg>
        <pc:spChg chg="add mod ord">
          <ac:chgData name="Avigdor Rosensweig" userId="2c23bf757acee734" providerId="LiveId" clId="{B5B44F5E-4A9E-47C5-89B4-0B9202327FB1}" dt="2021-04-21T07:34:52.476" v="31" actId="20577"/>
          <ac:spMkLst>
            <pc:docMk/>
            <pc:sldMk cId="4205231773" sldId="269"/>
            <ac:spMk id="4" creationId="{54C7B09E-DE76-481C-A5FA-EF5A3F03DDF5}"/>
          </ac:spMkLst>
        </pc:spChg>
        <pc:spChg chg="add mod ord">
          <ac:chgData name="Avigdor Rosensweig" userId="2c23bf757acee734" providerId="LiveId" clId="{B5B44F5E-4A9E-47C5-89B4-0B9202327FB1}" dt="2021-04-21T07:34:49.062" v="16" actId="700"/>
          <ac:spMkLst>
            <pc:docMk/>
            <pc:sldMk cId="4205231773" sldId="269"/>
            <ac:spMk id="5" creationId="{D3F65630-E544-4F75-B7BA-680F3182CC77}"/>
          </ac:spMkLst>
        </pc:spChg>
      </pc:sldChg>
      <pc:sldChg chg="modSp new del mod">
        <pc:chgData name="Avigdor Rosensweig" userId="2c23bf757acee734" providerId="LiveId" clId="{B5B44F5E-4A9E-47C5-89B4-0B9202327FB1}" dt="2021-04-26T06:07:09.976" v="1451" actId="2696"/>
        <pc:sldMkLst>
          <pc:docMk/>
          <pc:sldMk cId="1309582574" sldId="270"/>
        </pc:sldMkLst>
        <pc:spChg chg="mod">
          <ac:chgData name="Avigdor Rosensweig" userId="2c23bf757acee734" providerId="LiveId" clId="{B5B44F5E-4A9E-47C5-89B4-0B9202327FB1}" dt="2021-04-21T07:37:10.279" v="37" actId="20577"/>
          <ac:spMkLst>
            <pc:docMk/>
            <pc:sldMk cId="1309582574" sldId="270"/>
            <ac:spMk id="3" creationId="{FF457BB2-CC9F-4203-A5B7-56A501691F87}"/>
          </ac:spMkLst>
        </pc:spChg>
      </pc:sldChg>
      <pc:sldChg chg="modSp new del mod">
        <pc:chgData name="Avigdor Rosensweig" userId="2c23bf757acee734" providerId="LiveId" clId="{B5B44F5E-4A9E-47C5-89B4-0B9202327FB1}" dt="2021-04-26T06:07:09.976" v="1451" actId="2696"/>
        <pc:sldMkLst>
          <pc:docMk/>
          <pc:sldMk cId="4221490042" sldId="271"/>
        </pc:sldMkLst>
        <pc:spChg chg="mod">
          <ac:chgData name="Avigdor Rosensweig" userId="2c23bf757acee734" providerId="LiveId" clId="{B5B44F5E-4A9E-47C5-89B4-0B9202327FB1}" dt="2021-04-21T07:50:03.491" v="168" actId="20577"/>
          <ac:spMkLst>
            <pc:docMk/>
            <pc:sldMk cId="4221490042" sldId="271"/>
            <ac:spMk id="2" creationId="{A8D169E6-2BC8-48DB-98FC-1EDEC89687E0}"/>
          </ac:spMkLst>
        </pc:spChg>
        <pc:spChg chg="mod">
          <ac:chgData name="Avigdor Rosensweig" userId="2c23bf757acee734" providerId="LiveId" clId="{B5B44F5E-4A9E-47C5-89B4-0B9202327FB1}" dt="2021-04-21T07:38:08.954" v="49" actId="5793"/>
          <ac:spMkLst>
            <pc:docMk/>
            <pc:sldMk cId="4221490042" sldId="271"/>
            <ac:spMk id="3" creationId="{9967F1CD-EDC6-47D0-83D3-759BBD9C5163}"/>
          </ac:spMkLst>
        </pc:spChg>
      </pc:sldChg>
      <pc:sldChg chg="modSp new del mod">
        <pc:chgData name="Avigdor Rosensweig" userId="2c23bf757acee734" providerId="LiveId" clId="{B5B44F5E-4A9E-47C5-89B4-0B9202327FB1}" dt="2021-04-26T06:07:09.976" v="1451" actId="2696"/>
        <pc:sldMkLst>
          <pc:docMk/>
          <pc:sldMk cId="1313615378" sldId="272"/>
        </pc:sldMkLst>
        <pc:spChg chg="mod">
          <ac:chgData name="Avigdor Rosensweig" userId="2c23bf757acee734" providerId="LiveId" clId="{B5B44F5E-4A9E-47C5-89B4-0B9202327FB1}" dt="2021-04-21T07:49:34.814" v="75" actId="948"/>
          <ac:spMkLst>
            <pc:docMk/>
            <pc:sldMk cId="1313615378" sldId="272"/>
            <ac:spMk id="2" creationId="{62C48722-50E8-4528-86C5-BD6FD0602746}"/>
          </ac:spMkLst>
        </pc:spChg>
        <pc:spChg chg="mod">
          <ac:chgData name="Avigdor Rosensweig" userId="2c23bf757acee734" providerId="LiveId" clId="{B5B44F5E-4A9E-47C5-89B4-0B9202327FB1}" dt="2021-04-21T07:49:27.835" v="58" actId="20577"/>
          <ac:spMkLst>
            <pc:docMk/>
            <pc:sldMk cId="1313615378" sldId="272"/>
            <ac:spMk id="3" creationId="{B70BE8D5-EF72-4718-8FEB-CC1E2260A6C3}"/>
          </ac:spMkLst>
        </pc:spChg>
      </pc:sldChg>
      <pc:sldChg chg="modSp new del mod">
        <pc:chgData name="Avigdor Rosensweig" userId="2c23bf757acee734" providerId="LiveId" clId="{B5B44F5E-4A9E-47C5-89B4-0B9202327FB1}" dt="2021-04-26T06:07:09.976" v="1451" actId="2696"/>
        <pc:sldMkLst>
          <pc:docMk/>
          <pc:sldMk cId="653435499" sldId="273"/>
        </pc:sldMkLst>
        <pc:spChg chg="mod">
          <ac:chgData name="Avigdor Rosensweig" userId="2c23bf757acee734" providerId="LiveId" clId="{B5B44F5E-4A9E-47C5-89B4-0B9202327FB1}" dt="2021-04-25T06:02:33.892" v="685" actId="948"/>
          <ac:spMkLst>
            <pc:docMk/>
            <pc:sldMk cId="653435499" sldId="273"/>
            <ac:spMk id="2" creationId="{BEF21317-6A8A-45B5-BDE1-10F319399A24}"/>
          </ac:spMkLst>
        </pc:spChg>
        <pc:spChg chg="mod">
          <ac:chgData name="Avigdor Rosensweig" userId="2c23bf757acee734" providerId="LiveId" clId="{B5B44F5E-4A9E-47C5-89B4-0B9202327FB1}" dt="2021-04-21T07:50:19.063" v="171"/>
          <ac:spMkLst>
            <pc:docMk/>
            <pc:sldMk cId="653435499" sldId="273"/>
            <ac:spMk id="3" creationId="{8C588274-0429-4D8B-B75B-CCAF2EF79DF3}"/>
          </ac:spMkLst>
        </pc:spChg>
      </pc:sldChg>
      <pc:sldChg chg="modSp new del mod">
        <pc:chgData name="Avigdor Rosensweig" userId="2c23bf757acee734" providerId="LiveId" clId="{B5B44F5E-4A9E-47C5-89B4-0B9202327FB1}" dt="2021-04-26T06:07:09.976" v="1451" actId="2696"/>
        <pc:sldMkLst>
          <pc:docMk/>
          <pc:sldMk cId="1527921864" sldId="274"/>
        </pc:sldMkLst>
        <pc:spChg chg="mod">
          <ac:chgData name="Avigdor Rosensweig" userId="2c23bf757acee734" providerId="LiveId" clId="{B5B44F5E-4A9E-47C5-89B4-0B9202327FB1}" dt="2021-04-25T06:02:36.584" v="690" actId="948"/>
          <ac:spMkLst>
            <pc:docMk/>
            <pc:sldMk cId="1527921864" sldId="274"/>
            <ac:spMk id="2" creationId="{DB96179E-8CC5-42B7-950A-DC0FD25D6D0B}"/>
          </ac:spMkLst>
        </pc:spChg>
        <pc:spChg chg="mod">
          <ac:chgData name="Avigdor Rosensweig" userId="2c23bf757acee734" providerId="LiveId" clId="{B5B44F5E-4A9E-47C5-89B4-0B9202327FB1}" dt="2021-04-21T07:50:52.136" v="182" actId="20577"/>
          <ac:spMkLst>
            <pc:docMk/>
            <pc:sldMk cId="1527921864" sldId="274"/>
            <ac:spMk id="3" creationId="{43A6222C-942C-4BF8-8A31-C73F3B1BE593}"/>
          </ac:spMkLst>
        </pc:spChg>
      </pc:sldChg>
      <pc:sldChg chg="modSp new del mod">
        <pc:chgData name="Avigdor Rosensweig" userId="2c23bf757acee734" providerId="LiveId" clId="{B5B44F5E-4A9E-47C5-89B4-0B9202327FB1}" dt="2021-04-26T06:07:09.976" v="1451" actId="2696"/>
        <pc:sldMkLst>
          <pc:docMk/>
          <pc:sldMk cId="319930857" sldId="275"/>
        </pc:sldMkLst>
        <pc:spChg chg="mod">
          <ac:chgData name="Avigdor Rosensweig" userId="2c23bf757acee734" providerId="LiveId" clId="{B5B44F5E-4A9E-47C5-89B4-0B9202327FB1}" dt="2021-04-25T06:02:40.132" v="695" actId="948"/>
          <ac:spMkLst>
            <pc:docMk/>
            <pc:sldMk cId="319930857" sldId="275"/>
            <ac:spMk id="2" creationId="{096405A4-FEA6-4453-8752-9D45A5E323C9}"/>
          </ac:spMkLst>
        </pc:spChg>
        <pc:spChg chg="mod">
          <ac:chgData name="Avigdor Rosensweig" userId="2c23bf757acee734" providerId="LiveId" clId="{B5B44F5E-4A9E-47C5-89B4-0B9202327FB1}" dt="2021-04-21T07:50:38.951" v="178" actId="948"/>
          <ac:spMkLst>
            <pc:docMk/>
            <pc:sldMk cId="319930857" sldId="275"/>
            <ac:spMk id="3" creationId="{25B3850A-AB40-4B76-BC89-CC964586A577}"/>
          </ac:spMkLst>
        </pc:spChg>
      </pc:sldChg>
      <pc:sldChg chg="modSp new del mod">
        <pc:chgData name="Avigdor Rosensweig" userId="2c23bf757acee734" providerId="LiveId" clId="{B5B44F5E-4A9E-47C5-89B4-0B9202327FB1}" dt="2021-04-26T06:07:09.976" v="1451" actId="2696"/>
        <pc:sldMkLst>
          <pc:docMk/>
          <pc:sldMk cId="350889014" sldId="276"/>
        </pc:sldMkLst>
        <pc:spChg chg="mod">
          <ac:chgData name="Avigdor Rosensweig" userId="2c23bf757acee734" providerId="LiveId" clId="{B5B44F5E-4A9E-47C5-89B4-0B9202327FB1}" dt="2021-04-25T13:21:17.243" v="835" actId="20577"/>
          <ac:spMkLst>
            <pc:docMk/>
            <pc:sldMk cId="350889014" sldId="276"/>
            <ac:spMk id="2" creationId="{436AD09F-B7F2-4CE3-BBE8-F37F344D9CC6}"/>
          </ac:spMkLst>
        </pc:spChg>
        <pc:spChg chg="mod">
          <ac:chgData name="Avigdor Rosensweig" userId="2c23bf757acee734" providerId="LiveId" clId="{B5B44F5E-4A9E-47C5-89B4-0B9202327FB1}" dt="2021-04-25T13:21:41.025" v="838" actId="113"/>
          <ac:spMkLst>
            <pc:docMk/>
            <pc:sldMk cId="350889014" sldId="276"/>
            <ac:spMk id="3" creationId="{8B5EFC5B-9A9A-475A-AA47-30048035D1D2}"/>
          </ac:spMkLst>
        </pc:spChg>
      </pc:sldChg>
      <pc:sldChg chg="addSp delSp modSp new del mod">
        <pc:chgData name="Avigdor Rosensweig" userId="2c23bf757acee734" providerId="LiveId" clId="{B5B44F5E-4A9E-47C5-89B4-0B9202327FB1}" dt="2021-04-26T06:07:09.976" v="1451" actId="2696"/>
        <pc:sldMkLst>
          <pc:docMk/>
          <pc:sldMk cId="1155346726" sldId="277"/>
        </pc:sldMkLst>
        <pc:spChg chg="del">
          <ac:chgData name="Avigdor Rosensweig" userId="2c23bf757acee734" providerId="LiveId" clId="{B5B44F5E-4A9E-47C5-89B4-0B9202327FB1}" dt="2021-04-21T07:54:54.028" v="224" actId="1032"/>
          <ac:spMkLst>
            <pc:docMk/>
            <pc:sldMk cId="1155346726" sldId="277"/>
            <ac:spMk id="3" creationId="{472425D4-9EA4-498E-B684-E356BF3A78DC}"/>
          </ac:spMkLst>
        </pc:spChg>
        <pc:graphicFrameChg chg="add mod modGraphic">
          <ac:chgData name="Avigdor Rosensweig" userId="2c23bf757acee734" providerId="LiveId" clId="{B5B44F5E-4A9E-47C5-89B4-0B9202327FB1}" dt="2021-04-21T07:57:37.514" v="505" actId="20577"/>
          <ac:graphicFrameMkLst>
            <pc:docMk/>
            <pc:sldMk cId="1155346726" sldId="277"/>
            <ac:graphicFrameMk id="4" creationId="{BCBE6BD3-42B0-47DD-8AFE-770289BDBE18}"/>
          </ac:graphicFrameMkLst>
        </pc:graphicFrameChg>
      </pc:sldChg>
      <pc:sldChg chg="modSp add del">
        <pc:chgData name="Avigdor Rosensweig" userId="2c23bf757acee734" providerId="LiveId" clId="{B5B44F5E-4A9E-47C5-89B4-0B9202327FB1}" dt="2021-04-26T06:07:09.976" v="1451" actId="2696"/>
        <pc:sldMkLst>
          <pc:docMk/>
          <pc:sldMk cId="4250024726" sldId="278"/>
        </pc:sldMkLst>
        <pc:graphicFrameChg chg="mod">
          <ac:chgData name="Avigdor Rosensweig" userId="2c23bf757acee734" providerId="LiveId" clId="{B5B44F5E-4A9E-47C5-89B4-0B9202327FB1}" dt="2021-04-21T07:59:36.688" v="618" actId="20577"/>
          <ac:graphicFrameMkLst>
            <pc:docMk/>
            <pc:sldMk cId="4250024726" sldId="278"/>
            <ac:graphicFrameMk id="4" creationId="{BCBE6BD3-42B0-47DD-8AFE-770289BDBE18}"/>
          </ac:graphicFrameMkLst>
        </pc:graphicFrameChg>
      </pc:sldChg>
      <pc:sldChg chg="modSp new del mod">
        <pc:chgData name="Avigdor Rosensweig" userId="2c23bf757acee734" providerId="LiveId" clId="{B5B44F5E-4A9E-47C5-89B4-0B9202327FB1}" dt="2021-04-26T06:07:09.976" v="1451" actId="2696"/>
        <pc:sldMkLst>
          <pc:docMk/>
          <pc:sldMk cId="329388767" sldId="279"/>
        </pc:sldMkLst>
        <pc:spChg chg="mod">
          <ac:chgData name="Avigdor Rosensweig" userId="2c23bf757acee734" providerId="LiveId" clId="{B5B44F5E-4A9E-47C5-89B4-0B9202327FB1}" dt="2021-04-25T13:21:08.739" v="829" actId="948"/>
          <ac:spMkLst>
            <pc:docMk/>
            <pc:sldMk cId="329388767" sldId="279"/>
            <ac:spMk id="2" creationId="{4276075A-E31D-47D7-B13B-7E8DBE8BD8C9}"/>
          </ac:spMkLst>
        </pc:spChg>
        <pc:spChg chg="mod">
          <ac:chgData name="Avigdor Rosensweig" userId="2c23bf757acee734" providerId="LiveId" clId="{B5B44F5E-4A9E-47C5-89B4-0B9202327FB1}" dt="2021-04-21T08:52:06.779" v="666" actId="113"/>
          <ac:spMkLst>
            <pc:docMk/>
            <pc:sldMk cId="329388767" sldId="279"/>
            <ac:spMk id="3" creationId="{FA667A08-EE0C-4587-9C38-070968B6DC2F}"/>
          </ac:spMkLst>
        </pc:spChg>
      </pc:sldChg>
      <pc:sldChg chg="new del ord">
        <pc:chgData name="Avigdor Rosensweig" userId="2c23bf757acee734" providerId="LiveId" clId="{B5B44F5E-4A9E-47C5-89B4-0B9202327FB1}" dt="2021-04-25T06:01:33.440" v="674" actId="47"/>
        <pc:sldMkLst>
          <pc:docMk/>
          <pc:sldMk cId="748050446" sldId="280"/>
        </pc:sldMkLst>
      </pc:sldChg>
      <pc:sldChg chg="addSp delSp modSp new mod">
        <pc:chgData name="Avigdor Rosensweig" userId="2c23bf757acee734" providerId="LiveId" clId="{B5B44F5E-4A9E-47C5-89B4-0B9202327FB1}" dt="2021-04-25T13:20:28.826" v="800" actId="20577"/>
        <pc:sldMkLst>
          <pc:docMk/>
          <pc:sldMk cId="1114302159" sldId="280"/>
        </pc:sldMkLst>
        <pc:spChg chg="del">
          <ac:chgData name="Avigdor Rosensweig" userId="2c23bf757acee734" providerId="LiveId" clId="{B5B44F5E-4A9E-47C5-89B4-0B9202327FB1}" dt="2021-04-25T13:17:58.118" v="701" actId="1032"/>
          <ac:spMkLst>
            <pc:docMk/>
            <pc:sldMk cId="1114302159" sldId="280"/>
            <ac:spMk id="3" creationId="{CAF3E0A3-5E31-4E91-8208-90584B461870}"/>
          </ac:spMkLst>
        </pc:spChg>
        <pc:graphicFrameChg chg="add mod modGraphic">
          <ac:chgData name="Avigdor Rosensweig" userId="2c23bf757acee734" providerId="LiveId" clId="{B5B44F5E-4A9E-47C5-89B4-0B9202327FB1}" dt="2021-04-25T13:20:28.826" v="800" actId="20577"/>
          <ac:graphicFrameMkLst>
            <pc:docMk/>
            <pc:sldMk cId="1114302159" sldId="280"/>
            <ac:graphicFrameMk id="4" creationId="{4BBE49DF-637A-49BF-86DA-1BA6D5DE89A0}"/>
          </ac:graphicFrameMkLst>
        </pc:graphicFrameChg>
      </pc:sldChg>
      <pc:sldChg chg="modSp new del mod">
        <pc:chgData name="Avigdor Rosensweig" userId="2c23bf757acee734" providerId="LiveId" clId="{B5B44F5E-4A9E-47C5-89B4-0B9202327FB1}" dt="2021-04-26T06:08:39.935" v="1452" actId="47"/>
        <pc:sldMkLst>
          <pc:docMk/>
          <pc:sldMk cId="3486078668" sldId="281"/>
        </pc:sldMkLst>
        <pc:spChg chg="mod">
          <ac:chgData name="Avigdor Rosensweig" userId="2c23bf757acee734" providerId="LiveId" clId="{B5B44F5E-4A9E-47C5-89B4-0B9202327FB1}" dt="2021-04-25T17:00:55.677" v="1049" actId="20577"/>
          <ac:spMkLst>
            <pc:docMk/>
            <pc:sldMk cId="3486078668" sldId="281"/>
            <ac:spMk id="3" creationId="{45BA2C5D-B589-49AD-8D7C-6BB4386C7DAE}"/>
          </ac:spMkLst>
        </pc:spChg>
      </pc:sldChg>
      <pc:sldChg chg="addSp delSp modSp new mod">
        <pc:chgData name="Avigdor Rosensweig" userId="2c23bf757acee734" providerId="LiveId" clId="{B5B44F5E-4A9E-47C5-89B4-0B9202327FB1}" dt="2021-04-26T06:06:49.505" v="1450" actId="20577"/>
        <pc:sldMkLst>
          <pc:docMk/>
          <pc:sldMk cId="2976473089" sldId="282"/>
        </pc:sldMkLst>
        <pc:spChg chg="del">
          <ac:chgData name="Avigdor Rosensweig" userId="2c23bf757acee734" providerId="LiveId" clId="{B5B44F5E-4A9E-47C5-89B4-0B9202327FB1}" dt="2021-04-26T06:03:13.423" v="1053" actId="1032"/>
          <ac:spMkLst>
            <pc:docMk/>
            <pc:sldMk cId="2976473089" sldId="282"/>
            <ac:spMk id="3" creationId="{2336B92C-5E35-4AB2-B813-BB778749EE0C}"/>
          </ac:spMkLst>
        </pc:spChg>
        <pc:graphicFrameChg chg="add mod modGraphic">
          <ac:chgData name="Avigdor Rosensweig" userId="2c23bf757acee734" providerId="LiveId" clId="{B5B44F5E-4A9E-47C5-89B4-0B9202327FB1}" dt="2021-04-26T06:06:49.505" v="1450" actId="20577"/>
          <ac:graphicFrameMkLst>
            <pc:docMk/>
            <pc:sldMk cId="2976473089" sldId="282"/>
            <ac:graphicFrameMk id="4" creationId="{2EB26E6D-8C42-468B-8A70-44FDB6095DE4}"/>
          </ac:graphicFrameMkLst>
        </pc:graphicFrameChg>
      </pc:sldChg>
      <pc:sldChg chg="addSp delSp modSp new mod">
        <pc:chgData name="Avigdor Rosensweig" userId="2c23bf757acee734" providerId="LiveId" clId="{B5B44F5E-4A9E-47C5-89B4-0B9202327FB1}" dt="2021-04-26T06:13:21.762" v="1841" actId="20577"/>
        <pc:sldMkLst>
          <pc:docMk/>
          <pc:sldMk cId="1020478504" sldId="283"/>
        </pc:sldMkLst>
        <pc:spChg chg="mod">
          <ac:chgData name="Avigdor Rosensweig" userId="2c23bf757acee734" providerId="LiveId" clId="{B5B44F5E-4A9E-47C5-89B4-0B9202327FB1}" dt="2021-04-26T06:13:21.762" v="1841" actId="20577"/>
          <ac:spMkLst>
            <pc:docMk/>
            <pc:sldMk cId="1020478504" sldId="283"/>
            <ac:spMk id="2" creationId="{2F3C8D64-0419-4039-9464-0D5659C8D349}"/>
          </ac:spMkLst>
        </pc:spChg>
        <pc:spChg chg="del">
          <ac:chgData name="Avigdor Rosensweig" userId="2c23bf757acee734" providerId="LiveId" clId="{B5B44F5E-4A9E-47C5-89B4-0B9202327FB1}" dt="2021-04-26T06:08:54.999" v="1454" actId="1032"/>
          <ac:spMkLst>
            <pc:docMk/>
            <pc:sldMk cId="1020478504" sldId="283"/>
            <ac:spMk id="3" creationId="{A190188C-9B86-49DF-AFF1-0706FEA98E42}"/>
          </ac:spMkLst>
        </pc:spChg>
        <pc:graphicFrameChg chg="add mod modGraphic">
          <ac:chgData name="Avigdor Rosensweig" userId="2c23bf757acee734" providerId="LiveId" clId="{B5B44F5E-4A9E-47C5-89B4-0B9202327FB1}" dt="2021-04-26T06:12:09.767" v="1696" actId="20577"/>
          <ac:graphicFrameMkLst>
            <pc:docMk/>
            <pc:sldMk cId="1020478504" sldId="283"/>
            <ac:graphicFrameMk id="4" creationId="{A4080912-7564-4C77-BD12-BEBDF7CE1D0D}"/>
          </ac:graphicFrameMkLst>
        </pc:graphicFrameChg>
      </pc:sldChg>
      <pc:sldChg chg="new del ord">
        <pc:chgData name="Avigdor Rosensweig" userId="2c23bf757acee734" providerId="LiveId" clId="{B5B44F5E-4A9E-47C5-89B4-0B9202327FB1}" dt="2021-04-26T06:13:38.857" v="1846" actId="47"/>
        <pc:sldMkLst>
          <pc:docMk/>
          <pc:sldMk cId="2997391624" sldId="284"/>
        </pc:sldMkLst>
      </pc:sldChg>
      <pc:sldChg chg="modSp add mod">
        <pc:chgData name="Avigdor Rosensweig" userId="2c23bf757acee734" providerId="LiveId" clId="{B5B44F5E-4A9E-47C5-89B4-0B9202327FB1}" dt="2021-04-26T06:14:57.856" v="2041" actId="20577"/>
        <pc:sldMkLst>
          <pc:docMk/>
          <pc:sldMk cId="3870307507" sldId="285"/>
        </pc:sldMkLst>
        <pc:spChg chg="mod">
          <ac:chgData name="Avigdor Rosensweig" userId="2c23bf757acee734" providerId="LiveId" clId="{B5B44F5E-4A9E-47C5-89B4-0B9202327FB1}" dt="2021-04-26T06:13:55.827" v="1871" actId="20577"/>
          <ac:spMkLst>
            <pc:docMk/>
            <pc:sldMk cId="3870307507" sldId="285"/>
            <ac:spMk id="2" creationId="{2F3C8D64-0419-4039-9464-0D5659C8D349}"/>
          </ac:spMkLst>
        </pc:spChg>
        <pc:graphicFrameChg chg="mod">
          <ac:chgData name="Avigdor Rosensweig" userId="2c23bf757acee734" providerId="LiveId" clId="{B5B44F5E-4A9E-47C5-89B4-0B9202327FB1}" dt="2021-04-26T06:14:57.856" v="2041" actId="20577"/>
          <ac:graphicFrameMkLst>
            <pc:docMk/>
            <pc:sldMk cId="3870307507" sldId="285"/>
            <ac:graphicFrameMk id="4" creationId="{A4080912-7564-4C77-BD12-BEBDF7CE1D0D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DB3019-1681-41C7-8025-D573B519ED5E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C1576ACC-34DC-41DF-A3B0-B52852698ADA}">
      <dgm:prSet phldrT="[Text]"/>
      <dgm:spPr/>
      <dgm:t>
        <a:bodyPr/>
        <a:lstStyle/>
        <a:p>
          <a:pPr rtl="1"/>
          <a:r>
            <a:rPr lang="he-IL" dirty="0"/>
            <a:t>דין </a:t>
          </a:r>
          <a:r>
            <a:rPr lang="en-US" dirty="0"/>
            <a:t>X</a:t>
          </a:r>
          <a:endParaRPr lang="he-IL" dirty="0"/>
        </a:p>
      </dgm:t>
    </dgm:pt>
    <dgm:pt modelId="{31613FD1-CC15-4113-8966-9B17D82FC4D0}" type="parTrans" cxnId="{2011163D-8152-4538-8DBB-D3C492E9ADEE}">
      <dgm:prSet/>
      <dgm:spPr/>
      <dgm:t>
        <a:bodyPr/>
        <a:lstStyle/>
        <a:p>
          <a:pPr rtl="1"/>
          <a:endParaRPr lang="he-IL"/>
        </a:p>
      </dgm:t>
    </dgm:pt>
    <dgm:pt modelId="{C064531D-F741-402B-875B-E1A1C1BFEEED}" type="sibTrans" cxnId="{2011163D-8152-4538-8DBB-D3C492E9ADEE}">
      <dgm:prSet/>
      <dgm:spPr/>
      <dgm:t>
        <a:bodyPr/>
        <a:lstStyle/>
        <a:p>
          <a:pPr rtl="1"/>
          <a:endParaRPr lang="he-IL"/>
        </a:p>
      </dgm:t>
    </dgm:pt>
    <dgm:pt modelId="{A8190042-D376-4AA5-8FBB-399653EDDCFE}">
      <dgm:prSet phldrT="[Text]"/>
      <dgm:spPr/>
      <dgm:t>
        <a:bodyPr/>
        <a:lstStyle/>
        <a:p>
          <a:pPr rtl="1"/>
          <a:r>
            <a:rPr lang="en-US" dirty="0"/>
            <a:t>Active participant</a:t>
          </a:r>
          <a:endParaRPr lang="he-IL" dirty="0"/>
        </a:p>
      </dgm:t>
    </dgm:pt>
    <dgm:pt modelId="{2B537572-66A7-4B89-B11B-A75D07859E4D}" type="parTrans" cxnId="{79F66F99-40C6-4D05-8188-CD7143C54712}">
      <dgm:prSet/>
      <dgm:spPr/>
      <dgm:t>
        <a:bodyPr/>
        <a:lstStyle/>
        <a:p>
          <a:pPr rtl="1"/>
          <a:endParaRPr lang="he-IL"/>
        </a:p>
      </dgm:t>
    </dgm:pt>
    <dgm:pt modelId="{FC857E71-B42D-444D-8DCF-7A93DA449C5A}" type="sibTrans" cxnId="{79F66F99-40C6-4D05-8188-CD7143C54712}">
      <dgm:prSet/>
      <dgm:spPr/>
      <dgm:t>
        <a:bodyPr/>
        <a:lstStyle/>
        <a:p>
          <a:pPr rtl="1"/>
          <a:endParaRPr lang="he-IL"/>
        </a:p>
      </dgm:t>
    </dgm:pt>
    <dgm:pt modelId="{F6578B01-F641-4FE8-B40D-71B8CBB025F7}">
      <dgm:prSet phldrT="[Text]"/>
      <dgm:spPr/>
      <dgm:t>
        <a:bodyPr/>
        <a:lstStyle/>
        <a:p>
          <a:pPr rtl="1"/>
          <a:r>
            <a:rPr lang="en-US" dirty="0"/>
            <a:t>Complete control</a:t>
          </a:r>
          <a:endParaRPr lang="he-IL" dirty="0"/>
        </a:p>
      </dgm:t>
    </dgm:pt>
    <dgm:pt modelId="{D212A2DB-6608-4A8D-A200-7EA12CAF8921}" type="parTrans" cxnId="{122F05D8-0878-4F6E-8BF5-56E6035BAF45}">
      <dgm:prSet/>
      <dgm:spPr/>
      <dgm:t>
        <a:bodyPr/>
        <a:lstStyle/>
        <a:p>
          <a:pPr rtl="1"/>
          <a:endParaRPr lang="he-IL"/>
        </a:p>
      </dgm:t>
    </dgm:pt>
    <dgm:pt modelId="{44FDCEB2-1380-4CFF-8943-A67D35568B08}" type="sibTrans" cxnId="{122F05D8-0878-4F6E-8BF5-56E6035BAF45}">
      <dgm:prSet/>
      <dgm:spPr/>
      <dgm:t>
        <a:bodyPr/>
        <a:lstStyle/>
        <a:p>
          <a:pPr rtl="1"/>
          <a:endParaRPr lang="he-IL"/>
        </a:p>
      </dgm:t>
    </dgm:pt>
    <dgm:pt modelId="{8FAAEF0E-967F-476C-A0A4-42B12AC71F09}">
      <dgm:prSet phldrT="[Text]"/>
      <dgm:spPr/>
      <dgm:t>
        <a:bodyPr/>
        <a:lstStyle/>
        <a:p>
          <a:pPr rtl="1"/>
          <a:r>
            <a:rPr lang="en-US" dirty="0"/>
            <a:t>Authorized to do it</a:t>
          </a:r>
          <a:endParaRPr lang="he-IL" dirty="0"/>
        </a:p>
      </dgm:t>
    </dgm:pt>
    <dgm:pt modelId="{35DC9B99-920A-437B-BC4B-C8F47A437024}" type="parTrans" cxnId="{7C7B0347-2F08-4965-8C55-687B4B572F9E}">
      <dgm:prSet/>
      <dgm:spPr/>
      <dgm:t>
        <a:bodyPr/>
        <a:lstStyle/>
        <a:p>
          <a:pPr rtl="1"/>
          <a:endParaRPr lang="he-IL"/>
        </a:p>
      </dgm:t>
    </dgm:pt>
    <dgm:pt modelId="{E0EE7809-A737-4AA2-A838-09DF78251676}" type="sibTrans" cxnId="{7C7B0347-2F08-4965-8C55-687B4B572F9E}">
      <dgm:prSet/>
      <dgm:spPr/>
      <dgm:t>
        <a:bodyPr/>
        <a:lstStyle/>
        <a:p>
          <a:pPr rtl="1"/>
          <a:endParaRPr lang="he-IL"/>
        </a:p>
      </dgm:t>
    </dgm:pt>
    <dgm:pt modelId="{BEA9A0BE-53D7-497A-A4D9-3B2F69474E28}">
      <dgm:prSet phldrT="[Text]"/>
      <dgm:spPr/>
      <dgm:t>
        <a:bodyPr/>
        <a:lstStyle/>
        <a:p>
          <a:pPr rtl="1"/>
          <a:r>
            <a:rPr lang="en-US" dirty="0"/>
            <a:t>Passive participant</a:t>
          </a:r>
          <a:endParaRPr lang="he-IL" dirty="0"/>
        </a:p>
      </dgm:t>
    </dgm:pt>
    <dgm:pt modelId="{1D89F86D-21B9-45DD-B343-0B9F3091AE9D}" type="parTrans" cxnId="{C422C73E-9D1F-4091-AF06-128BBBDF7675}">
      <dgm:prSet/>
      <dgm:spPr/>
      <dgm:t>
        <a:bodyPr/>
        <a:lstStyle/>
        <a:p>
          <a:pPr rtl="1"/>
          <a:endParaRPr lang="he-IL"/>
        </a:p>
      </dgm:t>
    </dgm:pt>
    <dgm:pt modelId="{EC3197DE-CDBA-4283-87FC-3D415E2D4A89}" type="sibTrans" cxnId="{C422C73E-9D1F-4091-AF06-128BBBDF7675}">
      <dgm:prSet/>
      <dgm:spPr/>
      <dgm:t>
        <a:bodyPr/>
        <a:lstStyle/>
        <a:p>
          <a:pPr rtl="1"/>
          <a:endParaRPr lang="he-IL"/>
        </a:p>
      </dgm:t>
    </dgm:pt>
    <dgm:pt modelId="{A5820138-A890-4293-A41E-6DEEF5220943}">
      <dgm:prSet phldrT="[Text]"/>
      <dgm:spPr/>
      <dgm:t>
        <a:bodyPr/>
        <a:lstStyle/>
        <a:p>
          <a:pPr rtl="1"/>
          <a:r>
            <a:rPr lang="en-US" dirty="0"/>
            <a:t>Merely considered received on their behalf, or actively accepted  </a:t>
          </a:r>
          <a:endParaRPr lang="he-IL" dirty="0"/>
        </a:p>
      </dgm:t>
    </dgm:pt>
    <dgm:pt modelId="{CA8FC6E4-DD11-4154-890E-1528CF41058A}" type="parTrans" cxnId="{C5950CB3-B435-4825-B899-16BD784AEA60}">
      <dgm:prSet/>
      <dgm:spPr/>
      <dgm:t>
        <a:bodyPr/>
        <a:lstStyle/>
        <a:p>
          <a:pPr rtl="1"/>
          <a:endParaRPr lang="he-IL"/>
        </a:p>
      </dgm:t>
    </dgm:pt>
    <dgm:pt modelId="{87270DE6-EEFA-4466-A218-704C0EDC6E3C}" type="sibTrans" cxnId="{C5950CB3-B435-4825-B899-16BD784AEA60}">
      <dgm:prSet/>
      <dgm:spPr/>
      <dgm:t>
        <a:bodyPr/>
        <a:lstStyle/>
        <a:p>
          <a:pPr rtl="1"/>
          <a:endParaRPr lang="he-IL"/>
        </a:p>
      </dgm:t>
    </dgm:pt>
    <dgm:pt modelId="{B360AE63-F3C3-4A41-9A40-B294FB863C51}">
      <dgm:prSet phldrT="[Text]"/>
      <dgm:spPr/>
      <dgm:t>
        <a:bodyPr/>
        <a:lstStyle/>
        <a:p>
          <a:pPr rtl="1"/>
          <a:r>
            <a:rPr lang="en-US" dirty="0"/>
            <a:t>Does it lend itself to </a:t>
          </a:r>
          <a:r>
            <a:rPr lang="en-US" dirty="0" err="1"/>
            <a:t>Shlichus</a:t>
          </a:r>
          <a:r>
            <a:rPr lang="en-US" dirty="0"/>
            <a:t>? </a:t>
          </a:r>
          <a:endParaRPr lang="he-IL" dirty="0"/>
        </a:p>
      </dgm:t>
    </dgm:pt>
    <dgm:pt modelId="{8AF9165C-35C7-4BE4-9098-268D3299D720}" type="parTrans" cxnId="{A13660B7-CAD4-4111-9CC1-1602675FB8F0}">
      <dgm:prSet/>
      <dgm:spPr/>
      <dgm:t>
        <a:bodyPr/>
        <a:lstStyle/>
        <a:p>
          <a:pPr rtl="1"/>
          <a:endParaRPr lang="he-IL"/>
        </a:p>
      </dgm:t>
    </dgm:pt>
    <dgm:pt modelId="{5F0081DD-AE6B-4CDB-B79B-B7E0B40DB880}" type="sibTrans" cxnId="{A13660B7-CAD4-4111-9CC1-1602675FB8F0}">
      <dgm:prSet/>
      <dgm:spPr/>
      <dgm:t>
        <a:bodyPr/>
        <a:lstStyle/>
        <a:p>
          <a:pPr rtl="1"/>
          <a:endParaRPr lang="he-IL"/>
        </a:p>
      </dgm:t>
    </dgm:pt>
    <dgm:pt modelId="{B1A2709D-E2D4-4818-8930-2C8AF9C37401}">
      <dgm:prSet phldrT="[Text]"/>
      <dgm:spPr/>
      <dgm:t>
        <a:bodyPr/>
        <a:lstStyle/>
        <a:p>
          <a:pPr rtl="1"/>
          <a:r>
            <a:rPr lang="en-US" dirty="0"/>
            <a:t>What level of involvement do you need to make a </a:t>
          </a:r>
          <a:r>
            <a:rPr lang="en-US" dirty="0" err="1"/>
            <a:t>shliach</a:t>
          </a:r>
          <a:r>
            <a:rPr lang="en-US" dirty="0"/>
            <a:t>?</a:t>
          </a:r>
          <a:endParaRPr lang="he-IL" dirty="0"/>
        </a:p>
      </dgm:t>
    </dgm:pt>
    <dgm:pt modelId="{268E63F0-B42B-4D3C-95E5-9FC4737DC9B1}" type="parTrans" cxnId="{EC7E3140-D1AE-40C0-B9F7-BC76B2CBF502}">
      <dgm:prSet/>
      <dgm:spPr/>
      <dgm:t>
        <a:bodyPr/>
        <a:lstStyle/>
        <a:p>
          <a:pPr rtl="1"/>
          <a:endParaRPr lang="he-IL"/>
        </a:p>
      </dgm:t>
    </dgm:pt>
    <dgm:pt modelId="{381CE844-F8A6-4311-938C-94B974DFC3FA}" type="sibTrans" cxnId="{EC7E3140-D1AE-40C0-B9F7-BC76B2CBF502}">
      <dgm:prSet/>
      <dgm:spPr/>
      <dgm:t>
        <a:bodyPr/>
        <a:lstStyle/>
        <a:p>
          <a:pPr rtl="1"/>
          <a:endParaRPr lang="he-IL"/>
        </a:p>
      </dgm:t>
    </dgm:pt>
    <dgm:pt modelId="{C0A79098-C572-4D9B-B6CB-E608603E6788}">
      <dgm:prSet phldrT="[Text]"/>
      <dgm:spPr/>
      <dgm:t>
        <a:bodyPr/>
        <a:lstStyle/>
        <a:p>
          <a:pPr rtl="1"/>
          <a:r>
            <a:rPr lang="en-US" dirty="0"/>
            <a:t>What level of authority or control needed?  </a:t>
          </a:r>
          <a:endParaRPr lang="he-IL" dirty="0"/>
        </a:p>
      </dgm:t>
    </dgm:pt>
    <dgm:pt modelId="{4108DDA9-8480-4387-9049-0434B6DD8760}" type="parTrans" cxnId="{643F2A1C-2EFB-442B-934A-75BD5ED43E70}">
      <dgm:prSet/>
      <dgm:spPr/>
      <dgm:t>
        <a:bodyPr/>
        <a:lstStyle/>
        <a:p>
          <a:pPr rtl="1"/>
          <a:endParaRPr lang="he-IL"/>
        </a:p>
      </dgm:t>
    </dgm:pt>
    <dgm:pt modelId="{2A964B9C-3149-4784-AE76-4E764425FFCC}" type="sibTrans" cxnId="{643F2A1C-2EFB-442B-934A-75BD5ED43E70}">
      <dgm:prSet/>
      <dgm:spPr/>
      <dgm:t>
        <a:bodyPr/>
        <a:lstStyle/>
        <a:p>
          <a:pPr rtl="1"/>
          <a:endParaRPr lang="he-IL"/>
        </a:p>
      </dgm:t>
    </dgm:pt>
    <dgm:pt modelId="{BE68C212-8911-4955-9595-7E19B9CAAE58}" type="pres">
      <dgm:prSet presAssocID="{DEDB3019-1681-41C7-8025-D573B519ED5E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EBE703AE-C371-4399-A045-9241ABC8114E}" type="pres">
      <dgm:prSet presAssocID="{DEDB3019-1681-41C7-8025-D573B519ED5E}" presName="hierFlow" presStyleCnt="0"/>
      <dgm:spPr/>
    </dgm:pt>
    <dgm:pt modelId="{D7938B5D-BF3B-43A7-849D-19AAB73E5252}" type="pres">
      <dgm:prSet presAssocID="{DEDB3019-1681-41C7-8025-D573B519ED5E}" presName="firstBuf" presStyleCnt="0"/>
      <dgm:spPr/>
    </dgm:pt>
    <dgm:pt modelId="{01E90EB4-46ED-46AC-A9B0-54BB97B3193B}" type="pres">
      <dgm:prSet presAssocID="{DEDB3019-1681-41C7-8025-D573B519ED5E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5C3EA028-33ED-475A-B7BC-F465937577CC}" type="pres">
      <dgm:prSet presAssocID="{C1576ACC-34DC-41DF-A3B0-B52852698ADA}" presName="Name14" presStyleCnt="0"/>
      <dgm:spPr/>
    </dgm:pt>
    <dgm:pt modelId="{D553BB18-ECD7-4F14-9EB6-411580423FE8}" type="pres">
      <dgm:prSet presAssocID="{C1576ACC-34DC-41DF-A3B0-B52852698ADA}" presName="level1Shape" presStyleLbl="node0" presStyleIdx="0" presStyleCnt="1">
        <dgm:presLayoutVars>
          <dgm:chPref val="3"/>
        </dgm:presLayoutVars>
      </dgm:prSet>
      <dgm:spPr/>
    </dgm:pt>
    <dgm:pt modelId="{961F96CF-048C-4270-83B2-BD0AC77FE941}" type="pres">
      <dgm:prSet presAssocID="{C1576ACC-34DC-41DF-A3B0-B52852698ADA}" presName="hierChild2" presStyleCnt="0"/>
      <dgm:spPr/>
    </dgm:pt>
    <dgm:pt modelId="{C52FE840-AFD0-48C0-96C4-0E15F571B313}" type="pres">
      <dgm:prSet presAssocID="{2B537572-66A7-4B89-B11B-A75D07859E4D}" presName="Name19" presStyleLbl="parChTrans1D2" presStyleIdx="0" presStyleCnt="2"/>
      <dgm:spPr/>
    </dgm:pt>
    <dgm:pt modelId="{F72E1DAF-CDB6-4944-8BD5-A7665190E02F}" type="pres">
      <dgm:prSet presAssocID="{A8190042-D376-4AA5-8FBB-399653EDDCFE}" presName="Name21" presStyleCnt="0"/>
      <dgm:spPr/>
    </dgm:pt>
    <dgm:pt modelId="{2993679F-A709-4711-84D4-2EC5935744DE}" type="pres">
      <dgm:prSet presAssocID="{A8190042-D376-4AA5-8FBB-399653EDDCFE}" presName="level2Shape" presStyleLbl="node2" presStyleIdx="0" presStyleCnt="2"/>
      <dgm:spPr/>
    </dgm:pt>
    <dgm:pt modelId="{BAF263F3-F7DC-4BAC-B34C-752590E3B82F}" type="pres">
      <dgm:prSet presAssocID="{A8190042-D376-4AA5-8FBB-399653EDDCFE}" presName="hierChild3" presStyleCnt="0"/>
      <dgm:spPr/>
    </dgm:pt>
    <dgm:pt modelId="{BC960DA5-9E2F-45D5-B6A8-7C59DFEC2532}" type="pres">
      <dgm:prSet presAssocID="{D212A2DB-6608-4A8D-A200-7EA12CAF8921}" presName="Name19" presStyleLbl="parChTrans1D3" presStyleIdx="0" presStyleCnt="3"/>
      <dgm:spPr/>
    </dgm:pt>
    <dgm:pt modelId="{8A884D48-87EE-4C11-ACC5-15CCCDADF8D6}" type="pres">
      <dgm:prSet presAssocID="{F6578B01-F641-4FE8-B40D-71B8CBB025F7}" presName="Name21" presStyleCnt="0"/>
      <dgm:spPr/>
    </dgm:pt>
    <dgm:pt modelId="{7E3A1808-007F-4660-8CE1-BB64D25863EF}" type="pres">
      <dgm:prSet presAssocID="{F6578B01-F641-4FE8-B40D-71B8CBB025F7}" presName="level2Shape" presStyleLbl="node3" presStyleIdx="0" presStyleCnt="3"/>
      <dgm:spPr/>
    </dgm:pt>
    <dgm:pt modelId="{F4290289-66FF-4E8E-86D1-CA13A4A1861E}" type="pres">
      <dgm:prSet presAssocID="{F6578B01-F641-4FE8-B40D-71B8CBB025F7}" presName="hierChild3" presStyleCnt="0"/>
      <dgm:spPr/>
    </dgm:pt>
    <dgm:pt modelId="{74BD3429-4EAA-467A-9B24-AE73ABBE2714}" type="pres">
      <dgm:prSet presAssocID="{35DC9B99-920A-437B-BC4B-C8F47A437024}" presName="Name19" presStyleLbl="parChTrans1D3" presStyleIdx="1" presStyleCnt="3"/>
      <dgm:spPr/>
    </dgm:pt>
    <dgm:pt modelId="{38DAB25C-6BEF-4D31-B79B-1E546E592CD4}" type="pres">
      <dgm:prSet presAssocID="{8FAAEF0E-967F-476C-A0A4-42B12AC71F09}" presName="Name21" presStyleCnt="0"/>
      <dgm:spPr/>
    </dgm:pt>
    <dgm:pt modelId="{549D4AA4-EC2E-4278-8887-AE88F4693CA4}" type="pres">
      <dgm:prSet presAssocID="{8FAAEF0E-967F-476C-A0A4-42B12AC71F09}" presName="level2Shape" presStyleLbl="node3" presStyleIdx="1" presStyleCnt="3"/>
      <dgm:spPr/>
    </dgm:pt>
    <dgm:pt modelId="{1949F363-6790-45BB-A21F-187A029E96BA}" type="pres">
      <dgm:prSet presAssocID="{8FAAEF0E-967F-476C-A0A4-42B12AC71F09}" presName="hierChild3" presStyleCnt="0"/>
      <dgm:spPr/>
    </dgm:pt>
    <dgm:pt modelId="{3C4D85A1-B567-4519-9C60-F8BF23209407}" type="pres">
      <dgm:prSet presAssocID="{1D89F86D-21B9-45DD-B343-0B9F3091AE9D}" presName="Name19" presStyleLbl="parChTrans1D2" presStyleIdx="1" presStyleCnt="2"/>
      <dgm:spPr/>
    </dgm:pt>
    <dgm:pt modelId="{5FA28BB5-4ACD-4F43-914A-E66EBFB49001}" type="pres">
      <dgm:prSet presAssocID="{BEA9A0BE-53D7-497A-A4D9-3B2F69474E28}" presName="Name21" presStyleCnt="0"/>
      <dgm:spPr/>
    </dgm:pt>
    <dgm:pt modelId="{F5F59D02-33E7-4D17-B79A-30201DFB1ED3}" type="pres">
      <dgm:prSet presAssocID="{BEA9A0BE-53D7-497A-A4D9-3B2F69474E28}" presName="level2Shape" presStyleLbl="node2" presStyleIdx="1" presStyleCnt="2"/>
      <dgm:spPr/>
    </dgm:pt>
    <dgm:pt modelId="{4F25D08D-DA05-431B-A0D1-B93FF63A97E7}" type="pres">
      <dgm:prSet presAssocID="{BEA9A0BE-53D7-497A-A4D9-3B2F69474E28}" presName="hierChild3" presStyleCnt="0"/>
      <dgm:spPr/>
    </dgm:pt>
    <dgm:pt modelId="{7F54CA12-769D-4117-8985-F0A8291FA7D6}" type="pres">
      <dgm:prSet presAssocID="{CA8FC6E4-DD11-4154-890E-1528CF41058A}" presName="Name19" presStyleLbl="parChTrans1D3" presStyleIdx="2" presStyleCnt="3"/>
      <dgm:spPr/>
    </dgm:pt>
    <dgm:pt modelId="{6C775148-DB26-4FD4-8478-146E3AA8D017}" type="pres">
      <dgm:prSet presAssocID="{A5820138-A890-4293-A41E-6DEEF5220943}" presName="Name21" presStyleCnt="0"/>
      <dgm:spPr/>
    </dgm:pt>
    <dgm:pt modelId="{CF153E8A-DE0B-44E8-B39F-4AB77DF2A359}" type="pres">
      <dgm:prSet presAssocID="{A5820138-A890-4293-A41E-6DEEF5220943}" presName="level2Shape" presStyleLbl="node3" presStyleIdx="2" presStyleCnt="3"/>
      <dgm:spPr/>
    </dgm:pt>
    <dgm:pt modelId="{A6F53C83-E2C4-44FC-8187-8A347AABAB11}" type="pres">
      <dgm:prSet presAssocID="{A5820138-A890-4293-A41E-6DEEF5220943}" presName="hierChild3" presStyleCnt="0"/>
      <dgm:spPr/>
    </dgm:pt>
    <dgm:pt modelId="{DD777D02-E91D-4274-86F8-05A98D6CF750}" type="pres">
      <dgm:prSet presAssocID="{DEDB3019-1681-41C7-8025-D573B519ED5E}" presName="bgShapesFlow" presStyleCnt="0"/>
      <dgm:spPr/>
    </dgm:pt>
    <dgm:pt modelId="{984EC918-D0B0-426F-8F7B-F462510D5CA6}" type="pres">
      <dgm:prSet presAssocID="{B360AE63-F3C3-4A41-9A40-B294FB863C51}" presName="rectComp" presStyleCnt="0"/>
      <dgm:spPr/>
    </dgm:pt>
    <dgm:pt modelId="{736DF1A6-F085-491F-B236-067D8977A6BE}" type="pres">
      <dgm:prSet presAssocID="{B360AE63-F3C3-4A41-9A40-B294FB863C51}" presName="bgRect" presStyleLbl="bgShp" presStyleIdx="0" presStyleCnt="3"/>
      <dgm:spPr/>
    </dgm:pt>
    <dgm:pt modelId="{FDC5117C-264B-4286-8B46-B1A8DF73596E}" type="pres">
      <dgm:prSet presAssocID="{B360AE63-F3C3-4A41-9A40-B294FB863C51}" presName="bgRectTx" presStyleLbl="bgShp" presStyleIdx="0" presStyleCnt="3">
        <dgm:presLayoutVars>
          <dgm:bulletEnabled val="1"/>
        </dgm:presLayoutVars>
      </dgm:prSet>
      <dgm:spPr/>
    </dgm:pt>
    <dgm:pt modelId="{FE458285-9D47-4F08-A218-33F8F5121D51}" type="pres">
      <dgm:prSet presAssocID="{B360AE63-F3C3-4A41-9A40-B294FB863C51}" presName="spComp" presStyleCnt="0"/>
      <dgm:spPr/>
    </dgm:pt>
    <dgm:pt modelId="{2BACEC75-F7BF-4F95-8992-6E178A756E86}" type="pres">
      <dgm:prSet presAssocID="{B360AE63-F3C3-4A41-9A40-B294FB863C51}" presName="vSp" presStyleCnt="0"/>
      <dgm:spPr/>
    </dgm:pt>
    <dgm:pt modelId="{05C28D24-58D8-4626-B9EE-9ADB33C1C94E}" type="pres">
      <dgm:prSet presAssocID="{B1A2709D-E2D4-4818-8930-2C8AF9C37401}" presName="rectComp" presStyleCnt="0"/>
      <dgm:spPr/>
    </dgm:pt>
    <dgm:pt modelId="{AC3C5043-E156-4B1D-A563-F684A8D1E47B}" type="pres">
      <dgm:prSet presAssocID="{B1A2709D-E2D4-4818-8930-2C8AF9C37401}" presName="bgRect" presStyleLbl="bgShp" presStyleIdx="1" presStyleCnt="3"/>
      <dgm:spPr/>
    </dgm:pt>
    <dgm:pt modelId="{EE6EDF6B-E5D3-42CB-B9C1-3249BF7E8002}" type="pres">
      <dgm:prSet presAssocID="{B1A2709D-E2D4-4818-8930-2C8AF9C37401}" presName="bgRectTx" presStyleLbl="bgShp" presStyleIdx="1" presStyleCnt="3">
        <dgm:presLayoutVars>
          <dgm:bulletEnabled val="1"/>
        </dgm:presLayoutVars>
      </dgm:prSet>
      <dgm:spPr/>
    </dgm:pt>
    <dgm:pt modelId="{322B35CC-9537-4386-8D86-C1BD4C28BCC5}" type="pres">
      <dgm:prSet presAssocID="{B1A2709D-E2D4-4818-8930-2C8AF9C37401}" presName="spComp" presStyleCnt="0"/>
      <dgm:spPr/>
    </dgm:pt>
    <dgm:pt modelId="{0D276FE2-2226-431B-A384-1D163DD46F3E}" type="pres">
      <dgm:prSet presAssocID="{B1A2709D-E2D4-4818-8930-2C8AF9C37401}" presName="vSp" presStyleCnt="0"/>
      <dgm:spPr/>
    </dgm:pt>
    <dgm:pt modelId="{2289B1A6-3AED-4D4E-87D5-93672A41B5D9}" type="pres">
      <dgm:prSet presAssocID="{C0A79098-C572-4D9B-B6CB-E608603E6788}" presName="rectComp" presStyleCnt="0"/>
      <dgm:spPr/>
    </dgm:pt>
    <dgm:pt modelId="{81D62552-E406-497F-A26E-33CE48D55B6E}" type="pres">
      <dgm:prSet presAssocID="{C0A79098-C572-4D9B-B6CB-E608603E6788}" presName="bgRect" presStyleLbl="bgShp" presStyleIdx="2" presStyleCnt="3"/>
      <dgm:spPr/>
    </dgm:pt>
    <dgm:pt modelId="{EB0E59AA-0DEA-440D-A35A-383BF0A35F33}" type="pres">
      <dgm:prSet presAssocID="{C0A79098-C572-4D9B-B6CB-E608603E6788}" presName="bgRectTx" presStyleLbl="bgShp" presStyleIdx="2" presStyleCnt="3">
        <dgm:presLayoutVars>
          <dgm:bulletEnabled val="1"/>
        </dgm:presLayoutVars>
      </dgm:prSet>
      <dgm:spPr/>
    </dgm:pt>
  </dgm:ptLst>
  <dgm:cxnLst>
    <dgm:cxn modelId="{32626507-1993-46D4-993B-647781EFD68A}" type="presOf" srcId="{D212A2DB-6608-4A8D-A200-7EA12CAF8921}" destId="{BC960DA5-9E2F-45D5-B6A8-7C59DFEC2532}" srcOrd="0" destOrd="0" presId="urn:microsoft.com/office/officeart/2005/8/layout/hierarchy6"/>
    <dgm:cxn modelId="{7E0BD712-AD7B-440C-922E-20960BBB9114}" type="presOf" srcId="{1D89F86D-21B9-45DD-B343-0B9F3091AE9D}" destId="{3C4D85A1-B567-4519-9C60-F8BF23209407}" srcOrd="0" destOrd="0" presId="urn:microsoft.com/office/officeart/2005/8/layout/hierarchy6"/>
    <dgm:cxn modelId="{643F2A1C-2EFB-442B-934A-75BD5ED43E70}" srcId="{DEDB3019-1681-41C7-8025-D573B519ED5E}" destId="{C0A79098-C572-4D9B-B6CB-E608603E6788}" srcOrd="3" destOrd="0" parTransId="{4108DDA9-8480-4387-9049-0434B6DD8760}" sibTransId="{2A964B9C-3149-4784-AE76-4E764425FFCC}"/>
    <dgm:cxn modelId="{47A67F22-1D37-45D7-86E3-7FD78AB6BABD}" type="presOf" srcId="{8FAAEF0E-967F-476C-A0A4-42B12AC71F09}" destId="{549D4AA4-EC2E-4278-8887-AE88F4693CA4}" srcOrd="0" destOrd="0" presId="urn:microsoft.com/office/officeart/2005/8/layout/hierarchy6"/>
    <dgm:cxn modelId="{2927E423-8FA2-4A6E-B86E-58FB965B42C8}" type="presOf" srcId="{A8190042-D376-4AA5-8FBB-399653EDDCFE}" destId="{2993679F-A709-4711-84D4-2EC5935744DE}" srcOrd="0" destOrd="0" presId="urn:microsoft.com/office/officeart/2005/8/layout/hierarchy6"/>
    <dgm:cxn modelId="{ECCBCB2F-FEA1-472B-A7DA-0843104B963B}" type="presOf" srcId="{35DC9B99-920A-437B-BC4B-C8F47A437024}" destId="{74BD3429-4EAA-467A-9B24-AE73ABBE2714}" srcOrd="0" destOrd="0" presId="urn:microsoft.com/office/officeart/2005/8/layout/hierarchy6"/>
    <dgm:cxn modelId="{2011163D-8152-4538-8DBB-D3C492E9ADEE}" srcId="{DEDB3019-1681-41C7-8025-D573B519ED5E}" destId="{C1576ACC-34DC-41DF-A3B0-B52852698ADA}" srcOrd="0" destOrd="0" parTransId="{31613FD1-CC15-4113-8966-9B17D82FC4D0}" sibTransId="{C064531D-F741-402B-875B-E1A1C1BFEEED}"/>
    <dgm:cxn modelId="{C422C73E-9D1F-4091-AF06-128BBBDF7675}" srcId="{C1576ACC-34DC-41DF-A3B0-B52852698ADA}" destId="{BEA9A0BE-53D7-497A-A4D9-3B2F69474E28}" srcOrd="1" destOrd="0" parTransId="{1D89F86D-21B9-45DD-B343-0B9F3091AE9D}" sibTransId="{EC3197DE-CDBA-4283-87FC-3D415E2D4A89}"/>
    <dgm:cxn modelId="{EC7E3140-D1AE-40C0-B9F7-BC76B2CBF502}" srcId="{DEDB3019-1681-41C7-8025-D573B519ED5E}" destId="{B1A2709D-E2D4-4818-8930-2C8AF9C37401}" srcOrd="2" destOrd="0" parTransId="{268E63F0-B42B-4D3C-95E5-9FC4737DC9B1}" sibTransId="{381CE844-F8A6-4311-938C-94B974DFC3FA}"/>
    <dgm:cxn modelId="{B1DC7643-FFD3-499D-B62F-9BE070E1E765}" type="presOf" srcId="{DEDB3019-1681-41C7-8025-D573B519ED5E}" destId="{BE68C212-8911-4955-9595-7E19B9CAAE58}" srcOrd="0" destOrd="0" presId="urn:microsoft.com/office/officeart/2005/8/layout/hierarchy6"/>
    <dgm:cxn modelId="{7C7B0347-2F08-4965-8C55-687B4B572F9E}" srcId="{A8190042-D376-4AA5-8FBB-399653EDDCFE}" destId="{8FAAEF0E-967F-476C-A0A4-42B12AC71F09}" srcOrd="1" destOrd="0" parTransId="{35DC9B99-920A-437B-BC4B-C8F47A437024}" sibTransId="{E0EE7809-A737-4AA2-A838-09DF78251676}"/>
    <dgm:cxn modelId="{B2AF954C-2811-4D7F-A7A1-A2F96CF333F4}" type="presOf" srcId="{CA8FC6E4-DD11-4154-890E-1528CF41058A}" destId="{7F54CA12-769D-4117-8985-F0A8291FA7D6}" srcOrd="0" destOrd="0" presId="urn:microsoft.com/office/officeart/2005/8/layout/hierarchy6"/>
    <dgm:cxn modelId="{1C1BF385-CF41-4C0A-9431-032309C458E7}" type="presOf" srcId="{B360AE63-F3C3-4A41-9A40-B294FB863C51}" destId="{FDC5117C-264B-4286-8B46-B1A8DF73596E}" srcOrd="1" destOrd="0" presId="urn:microsoft.com/office/officeart/2005/8/layout/hierarchy6"/>
    <dgm:cxn modelId="{AB49ED8F-993E-489E-A178-F1780E850DCF}" type="presOf" srcId="{F6578B01-F641-4FE8-B40D-71B8CBB025F7}" destId="{7E3A1808-007F-4660-8CE1-BB64D25863EF}" srcOrd="0" destOrd="0" presId="urn:microsoft.com/office/officeart/2005/8/layout/hierarchy6"/>
    <dgm:cxn modelId="{79F66F99-40C6-4D05-8188-CD7143C54712}" srcId="{C1576ACC-34DC-41DF-A3B0-B52852698ADA}" destId="{A8190042-D376-4AA5-8FBB-399653EDDCFE}" srcOrd="0" destOrd="0" parTransId="{2B537572-66A7-4B89-B11B-A75D07859E4D}" sibTransId="{FC857E71-B42D-444D-8DCF-7A93DA449C5A}"/>
    <dgm:cxn modelId="{BE1C609B-3D15-4F3F-9FD1-183824C0EF52}" type="presOf" srcId="{B1A2709D-E2D4-4818-8930-2C8AF9C37401}" destId="{EE6EDF6B-E5D3-42CB-B9C1-3249BF7E8002}" srcOrd="1" destOrd="0" presId="urn:microsoft.com/office/officeart/2005/8/layout/hierarchy6"/>
    <dgm:cxn modelId="{F5E55FA1-ABFF-41E0-A9E0-C3F4EFB753F9}" type="presOf" srcId="{BEA9A0BE-53D7-497A-A4D9-3B2F69474E28}" destId="{F5F59D02-33E7-4D17-B79A-30201DFB1ED3}" srcOrd="0" destOrd="0" presId="urn:microsoft.com/office/officeart/2005/8/layout/hierarchy6"/>
    <dgm:cxn modelId="{C5950CB3-B435-4825-B899-16BD784AEA60}" srcId="{BEA9A0BE-53D7-497A-A4D9-3B2F69474E28}" destId="{A5820138-A890-4293-A41E-6DEEF5220943}" srcOrd="0" destOrd="0" parTransId="{CA8FC6E4-DD11-4154-890E-1528CF41058A}" sibTransId="{87270DE6-EEFA-4466-A218-704C0EDC6E3C}"/>
    <dgm:cxn modelId="{A13660B7-CAD4-4111-9CC1-1602675FB8F0}" srcId="{DEDB3019-1681-41C7-8025-D573B519ED5E}" destId="{B360AE63-F3C3-4A41-9A40-B294FB863C51}" srcOrd="1" destOrd="0" parTransId="{8AF9165C-35C7-4BE4-9098-268D3299D720}" sibTransId="{5F0081DD-AE6B-4CDB-B79B-B7E0B40DB880}"/>
    <dgm:cxn modelId="{2B80DFB9-85C4-4D30-A654-FF4812D2D5BC}" type="presOf" srcId="{B1A2709D-E2D4-4818-8930-2C8AF9C37401}" destId="{AC3C5043-E156-4B1D-A563-F684A8D1E47B}" srcOrd="0" destOrd="0" presId="urn:microsoft.com/office/officeart/2005/8/layout/hierarchy6"/>
    <dgm:cxn modelId="{1E2061C6-6D1E-4D84-9CDA-EF663A1550B6}" type="presOf" srcId="{C0A79098-C572-4D9B-B6CB-E608603E6788}" destId="{EB0E59AA-0DEA-440D-A35A-383BF0A35F33}" srcOrd="1" destOrd="0" presId="urn:microsoft.com/office/officeart/2005/8/layout/hierarchy6"/>
    <dgm:cxn modelId="{122F05D8-0878-4F6E-8BF5-56E6035BAF45}" srcId="{A8190042-D376-4AA5-8FBB-399653EDDCFE}" destId="{F6578B01-F641-4FE8-B40D-71B8CBB025F7}" srcOrd="0" destOrd="0" parTransId="{D212A2DB-6608-4A8D-A200-7EA12CAF8921}" sibTransId="{44FDCEB2-1380-4CFF-8943-A67D35568B08}"/>
    <dgm:cxn modelId="{28DEECD8-5BBE-4A6A-A5B9-3652C2986A08}" type="presOf" srcId="{C0A79098-C572-4D9B-B6CB-E608603E6788}" destId="{81D62552-E406-497F-A26E-33CE48D55B6E}" srcOrd="0" destOrd="0" presId="urn:microsoft.com/office/officeart/2005/8/layout/hierarchy6"/>
    <dgm:cxn modelId="{60F341DE-A86F-497A-B531-83C1D78B87C2}" type="presOf" srcId="{C1576ACC-34DC-41DF-A3B0-B52852698ADA}" destId="{D553BB18-ECD7-4F14-9EB6-411580423FE8}" srcOrd="0" destOrd="0" presId="urn:microsoft.com/office/officeart/2005/8/layout/hierarchy6"/>
    <dgm:cxn modelId="{5D44E1EB-31B1-4100-AB8C-7D361C118B1A}" type="presOf" srcId="{A5820138-A890-4293-A41E-6DEEF5220943}" destId="{CF153E8A-DE0B-44E8-B39F-4AB77DF2A359}" srcOrd="0" destOrd="0" presId="urn:microsoft.com/office/officeart/2005/8/layout/hierarchy6"/>
    <dgm:cxn modelId="{868A38ED-3C3E-46D9-BA9A-752A4F0C1950}" type="presOf" srcId="{B360AE63-F3C3-4A41-9A40-B294FB863C51}" destId="{736DF1A6-F085-491F-B236-067D8977A6BE}" srcOrd="0" destOrd="0" presId="urn:microsoft.com/office/officeart/2005/8/layout/hierarchy6"/>
    <dgm:cxn modelId="{979C7FFF-4C76-420F-A224-1C3DFD8B3737}" type="presOf" srcId="{2B537572-66A7-4B89-B11B-A75D07859E4D}" destId="{C52FE840-AFD0-48C0-96C4-0E15F571B313}" srcOrd="0" destOrd="0" presId="urn:microsoft.com/office/officeart/2005/8/layout/hierarchy6"/>
    <dgm:cxn modelId="{1CA08981-B05C-4F4F-B99B-06BF263BF031}" type="presParOf" srcId="{BE68C212-8911-4955-9595-7E19B9CAAE58}" destId="{EBE703AE-C371-4399-A045-9241ABC8114E}" srcOrd="0" destOrd="0" presId="urn:microsoft.com/office/officeart/2005/8/layout/hierarchy6"/>
    <dgm:cxn modelId="{C0FF012A-2EB9-4765-A98C-B09495811083}" type="presParOf" srcId="{EBE703AE-C371-4399-A045-9241ABC8114E}" destId="{D7938B5D-BF3B-43A7-849D-19AAB73E5252}" srcOrd="0" destOrd="0" presId="urn:microsoft.com/office/officeart/2005/8/layout/hierarchy6"/>
    <dgm:cxn modelId="{2CE9A606-D83C-4FB5-BED9-38235F1C74A7}" type="presParOf" srcId="{EBE703AE-C371-4399-A045-9241ABC8114E}" destId="{01E90EB4-46ED-46AC-A9B0-54BB97B3193B}" srcOrd="1" destOrd="0" presId="urn:microsoft.com/office/officeart/2005/8/layout/hierarchy6"/>
    <dgm:cxn modelId="{AE237FE5-114F-4F2E-B8B0-EE43FE4F5D8B}" type="presParOf" srcId="{01E90EB4-46ED-46AC-A9B0-54BB97B3193B}" destId="{5C3EA028-33ED-475A-B7BC-F465937577CC}" srcOrd="0" destOrd="0" presId="urn:microsoft.com/office/officeart/2005/8/layout/hierarchy6"/>
    <dgm:cxn modelId="{0D4A4925-9102-496E-A6A8-2558DC4FB775}" type="presParOf" srcId="{5C3EA028-33ED-475A-B7BC-F465937577CC}" destId="{D553BB18-ECD7-4F14-9EB6-411580423FE8}" srcOrd="0" destOrd="0" presId="urn:microsoft.com/office/officeart/2005/8/layout/hierarchy6"/>
    <dgm:cxn modelId="{5AD2F0B6-E1D7-49D2-A8D1-2E3478BF9344}" type="presParOf" srcId="{5C3EA028-33ED-475A-B7BC-F465937577CC}" destId="{961F96CF-048C-4270-83B2-BD0AC77FE941}" srcOrd="1" destOrd="0" presId="urn:microsoft.com/office/officeart/2005/8/layout/hierarchy6"/>
    <dgm:cxn modelId="{D9A16E58-25F0-4D60-B38E-281CFC7285CF}" type="presParOf" srcId="{961F96CF-048C-4270-83B2-BD0AC77FE941}" destId="{C52FE840-AFD0-48C0-96C4-0E15F571B313}" srcOrd="0" destOrd="0" presId="urn:microsoft.com/office/officeart/2005/8/layout/hierarchy6"/>
    <dgm:cxn modelId="{EA4B60C8-ED83-478B-8B7C-CF69463F27FE}" type="presParOf" srcId="{961F96CF-048C-4270-83B2-BD0AC77FE941}" destId="{F72E1DAF-CDB6-4944-8BD5-A7665190E02F}" srcOrd="1" destOrd="0" presId="urn:microsoft.com/office/officeart/2005/8/layout/hierarchy6"/>
    <dgm:cxn modelId="{1127C0CB-4B4B-4B73-A687-3272B153B765}" type="presParOf" srcId="{F72E1DAF-CDB6-4944-8BD5-A7665190E02F}" destId="{2993679F-A709-4711-84D4-2EC5935744DE}" srcOrd="0" destOrd="0" presId="urn:microsoft.com/office/officeart/2005/8/layout/hierarchy6"/>
    <dgm:cxn modelId="{6EFC87CE-6DE3-43C7-A824-D04437DA1AAB}" type="presParOf" srcId="{F72E1DAF-CDB6-4944-8BD5-A7665190E02F}" destId="{BAF263F3-F7DC-4BAC-B34C-752590E3B82F}" srcOrd="1" destOrd="0" presId="urn:microsoft.com/office/officeart/2005/8/layout/hierarchy6"/>
    <dgm:cxn modelId="{B7AF839F-B71E-409D-8432-586E2E3C0C02}" type="presParOf" srcId="{BAF263F3-F7DC-4BAC-B34C-752590E3B82F}" destId="{BC960DA5-9E2F-45D5-B6A8-7C59DFEC2532}" srcOrd="0" destOrd="0" presId="urn:microsoft.com/office/officeart/2005/8/layout/hierarchy6"/>
    <dgm:cxn modelId="{6F625B23-2FD6-478B-BC30-5264F4B24737}" type="presParOf" srcId="{BAF263F3-F7DC-4BAC-B34C-752590E3B82F}" destId="{8A884D48-87EE-4C11-ACC5-15CCCDADF8D6}" srcOrd="1" destOrd="0" presId="urn:microsoft.com/office/officeart/2005/8/layout/hierarchy6"/>
    <dgm:cxn modelId="{0AA7844A-F657-4A1E-BA5F-D1D69405F21D}" type="presParOf" srcId="{8A884D48-87EE-4C11-ACC5-15CCCDADF8D6}" destId="{7E3A1808-007F-4660-8CE1-BB64D25863EF}" srcOrd="0" destOrd="0" presId="urn:microsoft.com/office/officeart/2005/8/layout/hierarchy6"/>
    <dgm:cxn modelId="{385395F8-FC9D-4B76-9E14-BC2BDD813E38}" type="presParOf" srcId="{8A884D48-87EE-4C11-ACC5-15CCCDADF8D6}" destId="{F4290289-66FF-4E8E-86D1-CA13A4A1861E}" srcOrd="1" destOrd="0" presId="urn:microsoft.com/office/officeart/2005/8/layout/hierarchy6"/>
    <dgm:cxn modelId="{E6D8B687-2122-416E-96DA-33D857E81EE2}" type="presParOf" srcId="{BAF263F3-F7DC-4BAC-B34C-752590E3B82F}" destId="{74BD3429-4EAA-467A-9B24-AE73ABBE2714}" srcOrd="2" destOrd="0" presId="urn:microsoft.com/office/officeart/2005/8/layout/hierarchy6"/>
    <dgm:cxn modelId="{B036D072-619F-483C-89D8-BE30BE53260B}" type="presParOf" srcId="{BAF263F3-F7DC-4BAC-B34C-752590E3B82F}" destId="{38DAB25C-6BEF-4D31-B79B-1E546E592CD4}" srcOrd="3" destOrd="0" presId="urn:microsoft.com/office/officeart/2005/8/layout/hierarchy6"/>
    <dgm:cxn modelId="{66E423A0-F72C-43F3-89CB-C9A9A2220CB4}" type="presParOf" srcId="{38DAB25C-6BEF-4D31-B79B-1E546E592CD4}" destId="{549D4AA4-EC2E-4278-8887-AE88F4693CA4}" srcOrd="0" destOrd="0" presId="urn:microsoft.com/office/officeart/2005/8/layout/hierarchy6"/>
    <dgm:cxn modelId="{FBCCC254-84B0-4060-AA62-936015586646}" type="presParOf" srcId="{38DAB25C-6BEF-4D31-B79B-1E546E592CD4}" destId="{1949F363-6790-45BB-A21F-187A029E96BA}" srcOrd="1" destOrd="0" presId="urn:microsoft.com/office/officeart/2005/8/layout/hierarchy6"/>
    <dgm:cxn modelId="{6A1B98CE-5341-496A-9700-802E85AC9C5B}" type="presParOf" srcId="{961F96CF-048C-4270-83B2-BD0AC77FE941}" destId="{3C4D85A1-B567-4519-9C60-F8BF23209407}" srcOrd="2" destOrd="0" presId="urn:microsoft.com/office/officeart/2005/8/layout/hierarchy6"/>
    <dgm:cxn modelId="{F3B5645E-9C40-48E8-A721-C8722A79D968}" type="presParOf" srcId="{961F96CF-048C-4270-83B2-BD0AC77FE941}" destId="{5FA28BB5-4ACD-4F43-914A-E66EBFB49001}" srcOrd="3" destOrd="0" presId="urn:microsoft.com/office/officeart/2005/8/layout/hierarchy6"/>
    <dgm:cxn modelId="{3499E006-BFDD-48A1-A206-FEA1FD9E0815}" type="presParOf" srcId="{5FA28BB5-4ACD-4F43-914A-E66EBFB49001}" destId="{F5F59D02-33E7-4D17-B79A-30201DFB1ED3}" srcOrd="0" destOrd="0" presId="urn:microsoft.com/office/officeart/2005/8/layout/hierarchy6"/>
    <dgm:cxn modelId="{FCF9892F-36ED-43CB-9205-0EAAA6460545}" type="presParOf" srcId="{5FA28BB5-4ACD-4F43-914A-E66EBFB49001}" destId="{4F25D08D-DA05-431B-A0D1-B93FF63A97E7}" srcOrd="1" destOrd="0" presId="urn:microsoft.com/office/officeart/2005/8/layout/hierarchy6"/>
    <dgm:cxn modelId="{0982CD47-1779-4609-9D1B-7C142EBCAE2B}" type="presParOf" srcId="{4F25D08D-DA05-431B-A0D1-B93FF63A97E7}" destId="{7F54CA12-769D-4117-8985-F0A8291FA7D6}" srcOrd="0" destOrd="0" presId="urn:microsoft.com/office/officeart/2005/8/layout/hierarchy6"/>
    <dgm:cxn modelId="{DECA9734-8966-4401-A1AC-FF45F277CC49}" type="presParOf" srcId="{4F25D08D-DA05-431B-A0D1-B93FF63A97E7}" destId="{6C775148-DB26-4FD4-8478-146E3AA8D017}" srcOrd="1" destOrd="0" presId="urn:microsoft.com/office/officeart/2005/8/layout/hierarchy6"/>
    <dgm:cxn modelId="{4542A63B-F4BE-4E47-A24E-A9AD54F11324}" type="presParOf" srcId="{6C775148-DB26-4FD4-8478-146E3AA8D017}" destId="{CF153E8A-DE0B-44E8-B39F-4AB77DF2A359}" srcOrd="0" destOrd="0" presId="urn:microsoft.com/office/officeart/2005/8/layout/hierarchy6"/>
    <dgm:cxn modelId="{C63AA1E1-6587-41A8-9084-F0FF3F7E53B4}" type="presParOf" srcId="{6C775148-DB26-4FD4-8478-146E3AA8D017}" destId="{A6F53C83-E2C4-44FC-8187-8A347AABAB11}" srcOrd="1" destOrd="0" presId="urn:microsoft.com/office/officeart/2005/8/layout/hierarchy6"/>
    <dgm:cxn modelId="{15FF6865-F1BF-4BFD-AF7B-3A940071F83B}" type="presParOf" srcId="{BE68C212-8911-4955-9595-7E19B9CAAE58}" destId="{DD777D02-E91D-4274-86F8-05A98D6CF750}" srcOrd="1" destOrd="0" presId="urn:microsoft.com/office/officeart/2005/8/layout/hierarchy6"/>
    <dgm:cxn modelId="{C80B3081-7FB2-409E-B7D8-AC056A39E58D}" type="presParOf" srcId="{DD777D02-E91D-4274-86F8-05A98D6CF750}" destId="{984EC918-D0B0-426F-8F7B-F462510D5CA6}" srcOrd="0" destOrd="0" presId="urn:microsoft.com/office/officeart/2005/8/layout/hierarchy6"/>
    <dgm:cxn modelId="{69924A3B-5532-45A4-BA9A-79A395E3E13E}" type="presParOf" srcId="{984EC918-D0B0-426F-8F7B-F462510D5CA6}" destId="{736DF1A6-F085-491F-B236-067D8977A6BE}" srcOrd="0" destOrd="0" presId="urn:microsoft.com/office/officeart/2005/8/layout/hierarchy6"/>
    <dgm:cxn modelId="{BA65A93E-0947-4E39-BFFE-5A107C4EC5C7}" type="presParOf" srcId="{984EC918-D0B0-426F-8F7B-F462510D5CA6}" destId="{FDC5117C-264B-4286-8B46-B1A8DF73596E}" srcOrd="1" destOrd="0" presId="urn:microsoft.com/office/officeart/2005/8/layout/hierarchy6"/>
    <dgm:cxn modelId="{3925AA0E-DA02-4F68-A799-A5E98376BCAA}" type="presParOf" srcId="{DD777D02-E91D-4274-86F8-05A98D6CF750}" destId="{FE458285-9D47-4F08-A218-33F8F5121D51}" srcOrd="1" destOrd="0" presId="urn:microsoft.com/office/officeart/2005/8/layout/hierarchy6"/>
    <dgm:cxn modelId="{7ED1D84A-8DBA-4ECA-9EF6-E01491DED569}" type="presParOf" srcId="{FE458285-9D47-4F08-A218-33F8F5121D51}" destId="{2BACEC75-F7BF-4F95-8992-6E178A756E86}" srcOrd="0" destOrd="0" presId="urn:microsoft.com/office/officeart/2005/8/layout/hierarchy6"/>
    <dgm:cxn modelId="{03229BE8-1641-46C9-AE37-C0448451408F}" type="presParOf" srcId="{DD777D02-E91D-4274-86F8-05A98D6CF750}" destId="{05C28D24-58D8-4626-B9EE-9ADB33C1C94E}" srcOrd="2" destOrd="0" presId="urn:microsoft.com/office/officeart/2005/8/layout/hierarchy6"/>
    <dgm:cxn modelId="{8A8FB5B6-6028-4E58-A22A-915DE04DB1E3}" type="presParOf" srcId="{05C28D24-58D8-4626-B9EE-9ADB33C1C94E}" destId="{AC3C5043-E156-4B1D-A563-F684A8D1E47B}" srcOrd="0" destOrd="0" presId="urn:microsoft.com/office/officeart/2005/8/layout/hierarchy6"/>
    <dgm:cxn modelId="{8E0BFB96-A63A-407A-A1F3-0C7A45B4B913}" type="presParOf" srcId="{05C28D24-58D8-4626-B9EE-9ADB33C1C94E}" destId="{EE6EDF6B-E5D3-42CB-B9C1-3249BF7E8002}" srcOrd="1" destOrd="0" presId="urn:microsoft.com/office/officeart/2005/8/layout/hierarchy6"/>
    <dgm:cxn modelId="{73D1B1AA-1FA3-452E-8222-DDB945471D34}" type="presParOf" srcId="{DD777D02-E91D-4274-86F8-05A98D6CF750}" destId="{322B35CC-9537-4386-8D86-C1BD4C28BCC5}" srcOrd="3" destOrd="0" presId="urn:microsoft.com/office/officeart/2005/8/layout/hierarchy6"/>
    <dgm:cxn modelId="{09B8D611-98A6-42EB-B9B8-BE78984A0BAF}" type="presParOf" srcId="{322B35CC-9537-4386-8D86-C1BD4C28BCC5}" destId="{0D276FE2-2226-431B-A384-1D163DD46F3E}" srcOrd="0" destOrd="0" presId="urn:microsoft.com/office/officeart/2005/8/layout/hierarchy6"/>
    <dgm:cxn modelId="{B4497A3F-0A5B-455A-8944-7365E606C35A}" type="presParOf" srcId="{DD777D02-E91D-4274-86F8-05A98D6CF750}" destId="{2289B1A6-3AED-4D4E-87D5-93672A41B5D9}" srcOrd="4" destOrd="0" presId="urn:microsoft.com/office/officeart/2005/8/layout/hierarchy6"/>
    <dgm:cxn modelId="{2D16922D-422E-49ED-AA25-3D6E31ABADF2}" type="presParOf" srcId="{2289B1A6-3AED-4D4E-87D5-93672A41B5D9}" destId="{81D62552-E406-497F-A26E-33CE48D55B6E}" srcOrd="0" destOrd="0" presId="urn:microsoft.com/office/officeart/2005/8/layout/hierarchy6"/>
    <dgm:cxn modelId="{9A7824B3-4058-4438-A61D-BF4563172E91}" type="presParOf" srcId="{2289B1A6-3AED-4D4E-87D5-93672A41B5D9}" destId="{EB0E59AA-0DEA-440D-A35A-383BF0A35F33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67F488-46BD-4BA5-B15B-74139B44E3D7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4AA081BB-5D33-4675-BCF1-A80B81D25240}">
      <dgm:prSet phldrT="[Text]"/>
      <dgm:spPr/>
      <dgm:t>
        <a:bodyPr/>
        <a:lstStyle/>
        <a:p>
          <a:pPr rtl="1"/>
          <a:r>
            <a:rPr lang="he-IL" dirty="0"/>
            <a:t>בטלה דעת הבעלים לשליח</a:t>
          </a:r>
        </a:p>
      </dgm:t>
    </dgm:pt>
    <dgm:pt modelId="{4D2DF55C-4F71-4528-B185-5995DC2B0E2D}" type="parTrans" cxnId="{754C0498-BB72-40BC-A638-C19520BA6BB0}">
      <dgm:prSet/>
      <dgm:spPr/>
      <dgm:t>
        <a:bodyPr/>
        <a:lstStyle/>
        <a:p>
          <a:pPr rtl="1"/>
          <a:endParaRPr lang="he-IL"/>
        </a:p>
      </dgm:t>
    </dgm:pt>
    <dgm:pt modelId="{F2B9A332-C003-4B76-83AA-1588D1219487}" type="sibTrans" cxnId="{754C0498-BB72-40BC-A638-C19520BA6BB0}">
      <dgm:prSet/>
      <dgm:spPr/>
      <dgm:t>
        <a:bodyPr/>
        <a:lstStyle/>
        <a:p>
          <a:pPr rtl="1"/>
          <a:endParaRPr lang="he-IL"/>
        </a:p>
      </dgm:t>
    </dgm:pt>
    <dgm:pt modelId="{DC8AFC45-0198-4803-B1D3-1A9EC5BE9C27}">
      <dgm:prSet phldrT="[Text]"/>
      <dgm:spPr/>
      <dgm:t>
        <a:bodyPr/>
        <a:lstStyle/>
        <a:p>
          <a:pPr rtl="1"/>
          <a:r>
            <a:rPr lang="he-IL" dirty="0"/>
            <a:t>הדעת של הבעלים לא חשוב</a:t>
          </a:r>
        </a:p>
      </dgm:t>
    </dgm:pt>
    <dgm:pt modelId="{9FA0E167-347C-4D35-A6FB-FF472B3448F2}" type="parTrans" cxnId="{A048BB44-0E4D-4723-9C9B-EFB9ABCFA999}">
      <dgm:prSet/>
      <dgm:spPr/>
      <dgm:t>
        <a:bodyPr/>
        <a:lstStyle/>
        <a:p>
          <a:pPr rtl="1"/>
          <a:endParaRPr lang="he-IL"/>
        </a:p>
      </dgm:t>
    </dgm:pt>
    <dgm:pt modelId="{39FD36A4-13E0-4464-A5AE-13131ED1635E}" type="sibTrans" cxnId="{A048BB44-0E4D-4723-9C9B-EFB9ABCFA999}">
      <dgm:prSet/>
      <dgm:spPr/>
      <dgm:t>
        <a:bodyPr/>
        <a:lstStyle/>
        <a:p>
          <a:pPr rtl="1"/>
          <a:endParaRPr lang="he-IL"/>
        </a:p>
      </dgm:t>
    </dgm:pt>
    <dgm:pt modelId="{D697F844-06D6-4A1A-BCF6-BAAAC192B951}">
      <dgm:prSet phldrT="[Text]"/>
      <dgm:spPr/>
      <dgm:t>
        <a:bodyPr/>
        <a:lstStyle/>
        <a:p>
          <a:pPr rtl="1"/>
          <a:r>
            <a:rPr lang="he-IL" dirty="0"/>
            <a:t>העברת הסמכות לשליח</a:t>
          </a:r>
        </a:p>
      </dgm:t>
    </dgm:pt>
    <dgm:pt modelId="{CE7F194F-B980-4963-BCA6-10D8E13529F7}" type="parTrans" cxnId="{75704437-85E8-42BC-B55C-588F85CDA5E4}">
      <dgm:prSet/>
      <dgm:spPr/>
      <dgm:t>
        <a:bodyPr/>
        <a:lstStyle/>
        <a:p>
          <a:pPr rtl="1"/>
          <a:endParaRPr lang="he-IL"/>
        </a:p>
      </dgm:t>
    </dgm:pt>
    <dgm:pt modelId="{1BC61138-F539-4ED5-9A1B-0425E6AC585E}" type="sibTrans" cxnId="{75704437-85E8-42BC-B55C-588F85CDA5E4}">
      <dgm:prSet/>
      <dgm:spPr/>
      <dgm:t>
        <a:bodyPr/>
        <a:lstStyle/>
        <a:p>
          <a:pPr rtl="1"/>
          <a:endParaRPr lang="he-IL"/>
        </a:p>
      </dgm:t>
    </dgm:pt>
    <dgm:pt modelId="{CEF3FEB2-C5C7-48AC-82BF-E188DA83DC62}">
      <dgm:prSet phldrT="[Text]"/>
      <dgm:spPr/>
      <dgm:t>
        <a:bodyPr/>
        <a:lstStyle/>
        <a:p>
          <a:pPr rtl="1"/>
          <a:r>
            <a:rPr lang="he-IL" dirty="0"/>
            <a:t>וכיון שהשליח הוא בעל הסמכות</a:t>
          </a:r>
        </a:p>
      </dgm:t>
    </dgm:pt>
    <dgm:pt modelId="{1969E9FB-28D3-41FA-B653-BBC6D14D0E2E}" type="parTrans" cxnId="{4EEFEBEE-EBF2-4934-8F5F-EAAA2F83F292}">
      <dgm:prSet/>
      <dgm:spPr/>
      <dgm:t>
        <a:bodyPr/>
        <a:lstStyle/>
        <a:p>
          <a:pPr rtl="1"/>
          <a:endParaRPr lang="he-IL"/>
        </a:p>
      </dgm:t>
    </dgm:pt>
    <dgm:pt modelId="{8ED4827F-2CC8-48AA-8240-A2C44967EB38}" type="sibTrans" cxnId="{4EEFEBEE-EBF2-4934-8F5F-EAAA2F83F292}">
      <dgm:prSet/>
      <dgm:spPr/>
      <dgm:t>
        <a:bodyPr/>
        <a:lstStyle/>
        <a:p>
          <a:pPr rtl="1"/>
          <a:endParaRPr lang="he-IL"/>
        </a:p>
      </dgm:t>
    </dgm:pt>
    <dgm:pt modelId="{A563ECA5-C816-4AE2-A680-B21B98091C06}">
      <dgm:prSet phldrT="[Text]"/>
      <dgm:spPr/>
      <dgm:t>
        <a:bodyPr/>
        <a:lstStyle/>
        <a:p>
          <a:pPr rtl="1"/>
          <a:r>
            <a:rPr lang="he-IL" dirty="0"/>
            <a:t>מינוי שליחות =</a:t>
          </a:r>
        </a:p>
      </dgm:t>
    </dgm:pt>
    <dgm:pt modelId="{247007C5-8735-4514-A521-6D716F554859}" type="parTrans" cxnId="{EE5F9BCD-9729-4AFA-83B1-0DD4D46F4AFA}">
      <dgm:prSet/>
      <dgm:spPr/>
      <dgm:t>
        <a:bodyPr/>
        <a:lstStyle/>
        <a:p>
          <a:pPr rtl="1"/>
          <a:endParaRPr lang="he-IL"/>
        </a:p>
      </dgm:t>
    </dgm:pt>
    <dgm:pt modelId="{44D27B67-62A9-4573-AA08-3618365C7903}" type="sibTrans" cxnId="{EE5F9BCD-9729-4AFA-83B1-0DD4D46F4AFA}">
      <dgm:prSet/>
      <dgm:spPr/>
      <dgm:t>
        <a:bodyPr/>
        <a:lstStyle/>
        <a:p>
          <a:pPr rtl="1"/>
          <a:endParaRPr lang="he-IL"/>
        </a:p>
      </dgm:t>
    </dgm:pt>
    <dgm:pt modelId="{2696EDB6-759E-45A4-8222-1A1338DE96BF}">
      <dgm:prSet phldrT="[Text]"/>
      <dgm:spPr/>
      <dgm:t>
        <a:bodyPr/>
        <a:lstStyle/>
        <a:p>
          <a:pPr rtl="1"/>
          <a:r>
            <a:rPr lang="he-IL" dirty="0"/>
            <a:t>רק דעת השליח חשוב</a:t>
          </a:r>
        </a:p>
      </dgm:t>
    </dgm:pt>
    <dgm:pt modelId="{D825E2A7-05C5-4ECE-A254-A8D6B80E30E2}" type="parTrans" cxnId="{9043413C-EB7A-4C34-9F41-0466DE127A64}">
      <dgm:prSet/>
      <dgm:spPr/>
      <dgm:t>
        <a:bodyPr/>
        <a:lstStyle/>
        <a:p>
          <a:pPr rtl="1"/>
          <a:endParaRPr lang="he-IL"/>
        </a:p>
      </dgm:t>
    </dgm:pt>
    <dgm:pt modelId="{402F24C8-1AF8-4D82-BCB0-76FD1552E7EA}" type="sibTrans" cxnId="{9043413C-EB7A-4C34-9F41-0466DE127A64}">
      <dgm:prSet/>
      <dgm:spPr/>
      <dgm:t>
        <a:bodyPr/>
        <a:lstStyle/>
        <a:p>
          <a:pPr rtl="1"/>
          <a:endParaRPr lang="he-IL"/>
        </a:p>
      </dgm:t>
    </dgm:pt>
    <dgm:pt modelId="{D2CB3CB5-2153-4BDB-AF49-C8399D92607B}" type="pres">
      <dgm:prSet presAssocID="{4067F488-46BD-4BA5-B15B-74139B44E3D7}" presName="theList" presStyleCnt="0">
        <dgm:presLayoutVars>
          <dgm:dir val="rev"/>
          <dgm:animLvl val="lvl"/>
          <dgm:resizeHandles val="exact"/>
        </dgm:presLayoutVars>
      </dgm:prSet>
      <dgm:spPr/>
    </dgm:pt>
    <dgm:pt modelId="{07D9EACB-38BF-4970-B066-946EC4960F1B}" type="pres">
      <dgm:prSet presAssocID="{4AA081BB-5D33-4675-BCF1-A80B81D25240}" presName="compNode" presStyleCnt="0"/>
      <dgm:spPr/>
    </dgm:pt>
    <dgm:pt modelId="{373977C8-EF87-4333-BCB2-908F12C3A004}" type="pres">
      <dgm:prSet presAssocID="{4AA081BB-5D33-4675-BCF1-A80B81D25240}" presName="noGeometry" presStyleCnt="0"/>
      <dgm:spPr/>
    </dgm:pt>
    <dgm:pt modelId="{FAA79ADB-EFF8-401E-B087-C50383B93332}" type="pres">
      <dgm:prSet presAssocID="{4AA081BB-5D33-4675-BCF1-A80B81D25240}" presName="childTextVisible" presStyleLbl="bgAccFollowNode1" presStyleIdx="0" presStyleCnt="3">
        <dgm:presLayoutVars>
          <dgm:bulletEnabled val="1"/>
        </dgm:presLayoutVars>
      </dgm:prSet>
      <dgm:spPr/>
    </dgm:pt>
    <dgm:pt modelId="{CB4BABB2-DAB0-4064-B7A1-919C2CE22FA7}" type="pres">
      <dgm:prSet presAssocID="{4AA081BB-5D33-4675-BCF1-A80B81D25240}" presName="childTextHidden" presStyleLbl="bgAccFollowNode1" presStyleIdx="0" presStyleCnt="3"/>
      <dgm:spPr/>
    </dgm:pt>
    <dgm:pt modelId="{A327A307-79B8-4AF4-927F-2D426628FBAB}" type="pres">
      <dgm:prSet presAssocID="{4AA081BB-5D33-4675-BCF1-A80B81D25240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A528721F-2551-41B1-9473-23336AC0C9D6}" type="pres">
      <dgm:prSet presAssocID="{4AA081BB-5D33-4675-BCF1-A80B81D25240}" presName="aSpace" presStyleCnt="0"/>
      <dgm:spPr/>
    </dgm:pt>
    <dgm:pt modelId="{BA2DDD6E-8E62-4265-BCFF-E10FE969D602}" type="pres">
      <dgm:prSet presAssocID="{A563ECA5-C816-4AE2-A680-B21B98091C06}" presName="compNode" presStyleCnt="0"/>
      <dgm:spPr/>
    </dgm:pt>
    <dgm:pt modelId="{8EAACD33-93A9-420B-AF42-9B7CCFC4D229}" type="pres">
      <dgm:prSet presAssocID="{A563ECA5-C816-4AE2-A680-B21B98091C06}" presName="noGeometry" presStyleCnt="0"/>
      <dgm:spPr/>
    </dgm:pt>
    <dgm:pt modelId="{6423ACE7-AE1A-45B5-9BD9-D7E7D0AFD288}" type="pres">
      <dgm:prSet presAssocID="{A563ECA5-C816-4AE2-A680-B21B98091C06}" presName="childTextVisible" presStyleLbl="bgAccFollowNode1" presStyleIdx="1" presStyleCnt="3">
        <dgm:presLayoutVars>
          <dgm:bulletEnabled val="1"/>
        </dgm:presLayoutVars>
      </dgm:prSet>
      <dgm:spPr/>
    </dgm:pt>
    <dgm:pt modelId="{E6333F04-420E-4008-81AA-1DFE42657B67}" type="pres">
      <dgm:prSet presAssocID="{A563ECA5-C816-4AE2-A680-B21B98091C06}" presName="childTextHidden" presStyleLbl="bgAccFollowNode1" presStyleIdx="1" presStyleCnt="3"/>
      <dgm:spPr/>
    </dgm:pt>
    <dgm:pt modelId="{DC96F3C2-7017-4DA2-9B41-CD8CE3ED56A8}" type="pres">
      <dgm:prSet presAssocID="{A563ECA5-C816-4AE2-A680-B21B98091C06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916A5CA9-60C4-4F96-BCC9-D464CC8C4C56}" type="pres">
      <dgm:prSet presAssocID="{A563ECA5-C816-4AE2-A680-B21B98091C06}" presName="aSpace" presStyleCnt="0"/>
      <dgm:spPr/>
    </dgm:pt>
    <dgm:pt modelId="{8C30A2C1-10F2-4AEA-8989-8D0D0AA085A6}" type="pres">
      <dgm:prSet presAssocID="{CEF3FEB2-C5C7-48AC-82BF-E188DA83DC62}" presName="compNode" presStyleCnt="0"/>
      <dgm:spPr/>
    </dgm:pt>
    <dgm:pt modelId="{A28A95FE-DB94-49C5-B398-033E30FFF9BC}" type="pres">
      <dgm:prSet presAssocID="{CEF3FEB2-C5C7-48AC-82BF-E188DA83DC62}" presName="noGeometry" presStyleCnt="0"/>
      <dgm:spPr/>
    </dgm:pt>
    <dgm:pt modelId="{3B014394-4394-4511-8936-D8BF5C72A564}" type="pres">
      <dgm:prSet presAssocID="{CEF3FEB2-C5C7-48AC-82BF-E188DA83DC62}" presName="childTextVisible" presStyleLbl="bgAccFollowNode1" presStyleIdx="2" presStyleCnt="3">
        <dgm:presLayoutVars>
          <dgm:bulletEnabled val="1"/>
        </dgm:presLayoutVars>
      </dgm:prSet>
      <dgm:spPr/>
    </dgm:pt>
    <dgm:pt modelId="{B4FBF47F-3267-4302-813B-5ACF17F95781}" type="pres">
      <dgm:prSet presAssocID="{CEF3FEB2-C5C7-48AC-82BF-E188DA83DC62}" presName="childTextHidden" presStyleLbl="bgAccFollowNode1" presStyleIdx="2" presStyleCnt="3"/>
      <dgm:spPr/>
    </dgm:pt>
    <dgm:pt modelId="{C9CC56C4-9F1F-4A8F-B9C3-64FF00DF4BB2}" type="pres">
      <dgm:prSet presAssocID="{CEF3FEB2-C5C7-48AC-82BF-E188DA83DC62}" presName="parentText" presStyleLbl="node1" presStyleIdx="2" presStyleCnt="3">
        <dgm:presLayoutVars>
          <dgm:chMax val="1"/>
          <dgm:bulletEnabled val="1"/>
        </dgm:presLayoutVars>
      </dgm:prSet>
      <dgm:spPr/>
    </dgm:pt>
  </dgm:ptLst>
  <dgm:cxnLst>
    <dgm:cxn modelId="{8E649812-CE82-4A26-BAF8-24184A7E9CA6}" type="presOf" srcId="{4AA081BB-5D33-4675-BCF1-A80B81D25240}" destId="{A327A307-79B8-4AF4-927F-2D426628FBAB}" srcOrd="0" destOrd="0" presId="urn:microsoft.com/office/officeart/2005/8/layout/hProcess6"/>
    <dgm:cxn modelId="{EB0A6532-4AE7-4097-8FE0-D2D5F593BA9A}" type="presOf" srcId="{4067F488-46BD-4BA5-B15B-74139B44E3D7}" destId="{D2CB3CB5-2153-4BDB-AF49-C8399D92607B}" srcOrd="0" destOrd="0" presId="urn:microsoft.com/office/officeart/2005/8/layout/hProcess6"/>
    <dgm:cxn modelId="{75704437-85E8-42BC-B55C-588F85CDA5E4}" srcId="{A563ECA5-C816-4AE2-A680-B21B98091C06}" destId="{D697F844-06D6-4A1A-BCF6-BAAAC192B951}" srcOrd="0" destOrd="0" parTransId="{CE7F194F-B980-4963-BCA6-10D8E13529F7}" sibTransId="{1BC61138-F539-4ED5-9A1B-0425E6AC585E}"/>
    <dgm:cxn modelId="{9043413C-EB7A-4C34-9F41-0466DE127A64}" srcId="{CEF3FEB2-C5C7-48AC-82BF-E188DA83DC62}" destId="{2696EDB6-759E-45A4-8222-1A1338DE96BF}" srcOrd="0" destOrd="0" parTransId="{D825E2A7-05C5-4ECE-A254-A8D6B80E30E2}" sibTransId="{402F24C8-1AF8-4D82-BCB0-76FD1552E7EA}"/>
    <dgm:cxn modelId="{2086613F-E47E-4567-9C92-8D74C2E08ECF}" type="presOf" srcId="{2696EDB6-759E-45A4-8222-1A1338DE96BF}" destId="{B4FBF47F-3267-4302-813B-5ACF17F95781}" srcOrd="1" destOrd="0" presId="urn:microsoft.com/office/officeart/2005/8/layout/hProcess6"/>
    <dgm:cxn modelId="{A048BB44-0E4D-4723-9C9B-EFB9ABCFA999}" srcId="{4AA081BB-5D33-4675-BCF1-A80B81D25240}" destId="{DC8AFC45-0198-4803-B1D3-1A9EC5BE9C27}" srcOrd="0" destOrd="0" parTransId="{9FA0E167-347C-4D35-A6FB-FF472B3448F2}" sibTransId="{39FD36A4-13E0-4464-A5AE-13131ED1635E}"/>
    <dgm:cxn modelId="{03025C6F-C047-47F0-98DD-39651722D3CE}" type="presOf" srcId="{D697F844-06D6-4A1A-BCF6-BAAAC192B951}" destId="{E6333F04-420E-4008-81AA-1DFE42657B67}" srcOrd="1" destOrd="0" presId="urn:microsoft.com/office/officeart/2005/8/layout/hProcess6"/>
    <dgm:cxn modelId="{FB849389-0D54-4BA9-B52B-6291238A2F50}" type="presOf" srcId="{CEF3FEB2-C5C7-48AC-82BF-E188DA83DC62}" destId="{C9CC56C4-9F1F-4A8F-B9C3-64FF00DF4BB2}" srcOrd="0" destOrd="0" presId="urn:microsoft.com/office/officeart/2005/8/layout/hProcess6"/>
    <dgm:cxn modelId="{754C0498-BB72-40BC-A638-C19520BA6BB0}" srcId="{4067F488-46BD-4BA5-B15B-74139B44E3D7}" destId="{4AA081BB-5D33-4675-BCF1-A80B81D25240}" srcOrd="0" destOrd="0" parTransId="{4D2DF55C-4F71-4528-B185-5995DC2B0E2D}" sibTransId="{F2B9A332-C003-4B76-83AA-1588D1219487}"/>
    <dgm:cxn modelId="{D82770A5-2E58-4E33-87D0-B6B8D5C8567E}" type="presOf" srcId="{DC8AFC45-0198-4803-B1D3-1A9EC5BE9C27}" destId="{FAA79ADB-EFF8-401E-B087-C50383B93332}" srcOrd="0" destOrd="0" presId="urn:microsoft.com/office/officeart/2005/8/layout/hProcess6"/>
    <dgm:cxn modelId="{CC12AFAF-4778-491D-96DC-1F0D7F7E4E08}" type="presOf" srcId="{DC8AFC45-0198-4803-B1D3-1A9EC5BE9C27}" destId="{CB4BABB2-DAB0-4064-B7A1-919C2CE22FA7}" srcOrd="1" destOrd="0" presId="urn:microsoft.com/office/officeart/2005/8/layout/hProcess6"/>
    <dgm:cxn modelId="{BA4564B0-9FE7-4B43-9AA3-99967D8B77C9}" type="presOf" srcId="{A563ECA5-C816-4AE2-A680-B21B98091C06}" destId="{DC96F3C2-7017-4DA2-9B41-CD8CE3ED56A8}" srcOrd="0" destOrd="0" presId="urn:microsoft.com/office/officeart/2005/8/layout/hProcess6"/>
    <dgm:cxn modelId="{EE5F9BCD-9729-4AFA-83B1-0DD4D46F4AFA}" srcId="{4067F488-46BD-4BA5-B15B-74139B44E3D7}" destId="{A563ECA5-C816-4AE2-A680-B21B98091C06}" srcOrd="1" destOrd="0" parTransId="{247007C5-8735-4514-A521-6D716F554859}" sibTransId="{44D27B67-62A9-4573-AA08-3618365C7903}"/>
    <dgm:cxn modelId="{333287EA-7993-48F5-92D2-76E63F01220A}" type="presOf" srcId="{2696EDB6-759E-45A4-8222-1A1338DE96BF}" destId="{3B014394-4394-4511-8936-D8BF5C72A564}" srcOrd="0" destOrd="0" presId="urn:microsoft.com/office/officeart/2005/8/layout/hProcess6"/>
    <dgm:cxn modelId="{4EEFEBEE-EBF2-4934-8F5F-EAAA2F83F292}" srcId="{4067F488-46BD-4BA5-B15B-74139B44E3D7}" destId="{CEF3FEB2-C5C7-48AC-82BF-E188DA83DC62}" srcOrd="2" destOrd="0" parTransId="{1969E9FB-28D3-41FA-B653-BBC6D14D0E2E}" sibTransId="{8ED4827F-2CC8-48AA-8240-A2C44967EB38}"/>
    <dgm:cxn modelId="{261878F1-6F85-4ADF-833B-99BC5491B4C8}" type="presOf" srcId="{D697F844-06D6-4A1A-BCF6-BAAAC192B951}" destId="{6423ACE7-AE1A-45B5-9BD9-D7E7D0AFD288}" srcOrd="0" destOrd="0" presId="urn:microsoft.com/office/officeart/2005/8/layout/hProcess6"/>
    <dgm:cxn modelId="{F9B620CC-11EA-4D4F-A6D0-79B35E5C2F4E}" type="presParOf" srcId="{D2CB3CB5-2153-4BDB-AF49-C8399D92607B}" destId="{07D9EACB-38BF-4970-B066-946EC4960F1B}" srcOrd="0" destOrd="0" presId="urn:microsoft.com/office/officeart/2005/8/layout/hProcess6"/>
    <dgm:cxn modelId="{FA5C43BF-06BF-48DC-AFB2-6D9221F95327}" type="presParOf" srcId="{07D9EACB-38BF-4970-B066-946EC4960F1B}" destId="{373977C8-EF87-4333-BCB2-908F12C3A004}" srcOrd="0" destOrd="0" presId="urn:microsoft.com/office/officeart/2005/8/layout/hProcess6"/>
    <dgm:cxn modelId="{126756B0-0172-4EC3-9706-9D09EA665B3A}" type="presParOf" srcId="{07D9EACB-38BF-4970-B066-946EC4960F1B}" destId="{FAA79ADB-EFF8-401E-B087-C50383B93332}" srcOrd="1" destOrd="0" presId="urn:microsoft.com/office/officeart/2005/8/layout/hProcess6"/>
    <dgm:cxn modelId="{E5190CD4-85BE-44A7-8BB2-54B3A3043F39}" type="presParOf" srcId="{07D9EACB-38BF-4970-B066-946EC4960F1B}" destId="{CB4BABB2-DAB0-4064-B7A1-919C2CE22FA7}" srcOrd="2" destOrd="0" presId="urn:microsoft.com/office/officeart/2005/8/layout/hProcess6"/>
    <dgm:cxn modelId="{3B3840AD-A43C-4E92-946F-B5AE97EC45D8}" type="presParOf" srcId="{07D9EACB-38BF-4970-B066-946EC4960F1B}" destId="{A327A307-79B8-4AF4-927F-2D426628FBAB}" srcOrd="3" destOrd="0" presId="urn:microsoft.com/office/officeart/2005/8/layout/hProcess6"/>
    <dgm:cxn modelId="{7BE51E02-ACDB-4C4A-BCBC-68A1E50A6A73}" type="presParOf" srcId="{D2CB3CB5-2153-4BDB-AF49-C8399D92607B}" destId="{A528721F-2551-41B1-9473-23336AC0C9D6}" srcOrd="1" destOrd="0" presId="urn:microsoft.com/office/officeart/2005/8/layout/hProcess6"/>
    <dgm:cxn modelId="{0B90B8AC-1035-4A3D-8CD4-EFF42F2CCF82}" type="presParOf" srcId="{D2CB3CB5-2153-4BDB-AF49-C8399D92607B}" destId="{BA2DDD6E-8E62-4265-BCFF-E10FE969D602}" srcOrd="2" destOrd="0" presId="urn:microsoft.com/office/officeart/2005/8/layout/hProcess6"/>
    <dgm:cxn modelId="{72DD532B-BAC9-49D9-815E-93C2261118C1}" type="presParOf" srcId="{BA2DDD6E-8E62-4265-BCFF-E10FE969D602}" destId="{8EAACD33-93A9-420B-AF42-9B7CCFC4D229}" srcOrd="0" destOrd="0" presId="urn:microsoft.com/office/officeart/2005/8/layout/hProcess6"/>
    <dgm:cxn modelId="{673DF0A7-ED85-423E-BA02-549198252B5D}" type="presParOf" srcId="{BA2DDD6E-8E62-4265-BCFF-E10FE969D602}" destId="{6423ACE7-AE1A-45B5-9BD9-D7E7D0AFD288}" srcOrd="1" destOrd="0" presId="urn:microsoft.com/office/officeart/2005/8/layout/hProcess6"/>
    <dgm:cxn modelId="{3D585362-2236-42D2-9A5F-D107B5C34CA2}" type="presParOf" srcId="{BA2DDD6E-8E62-4265-BCFF-E10FE969D602}" destId="{E6333F04-420E-4008-81AA-1DFE42657B67}" srcOrd="2" destOrd="0" presId="urn:microsoft.com/office/officeart/2005/8/layout/hProcess6"/>
    <dgm:cxn modelId="{EA18CE2C-4073-4B9F-AE21-A6A32794E626}" type="presParOf" srcId="{BA2DDD6E-8E62-4265-BCFF-E10FE969D602}" destId="{DC96F3C2-7017-4DA2-9B41-CD8CE3ED56A8}" srcOrd="3" destOrd="0" presId="urn:microsoft.com/office/officeart/2005/8/layout/hProcess6"/>
    <dgm:cxn modelId="{AEBC96B1-9B62-447A-A38B-FDA3C1A0C932}" type="presParOf" srcId="{D2CB3CB5-2153-4BDB-AF49-C8399D92607B}" destId="{916A5CA9-60C4-4F96-BCC9-D464CC8C4C56}" srcOrd="3" destOrd="0" presId="urn:microsoft.com/office/officeart/2005/8/layout/hProcess6"/>
    <dgm:cxn modelId="{CE857F07-1BAB-4BC9-AAC6-7E55B633AD7C}" type="presParOf" srcId="{D2CB3CB5-2153-4BDB-AF49-C8399D92607B}" destId="{8C30A2C1-10F2-4AEA-8989-8D0D0AA085A6}" srcOrd="4" destOrd="0" presId="urn:microsoft.com/office/officeart/2005/8/layout/hProcess6"/>
    <dgm:cxn modelId="{AE43B1C5-229F-49E6-9DA2-5B718D1EEDA4}" type="presParOf" srcId="{8C30A2C1-10F2-4AEA-8989-8D0D0AA085A6}" destId="{A28A95FE-DB94-49C5-B398-033E30FFF9BC}" srcOrd="0" destOrd="0" presId="urn:microsoft.com/office/officeart/2005/8/layout/hProcess6"/>
    <dgm:cxn modelId="{03B6353D-34AC-4A9A-A267-E38CAF3D4307}" type="presParOf" srcId="{8C30A2C1-10F2-4AEA-8989-8D0D0AA085A6}" destId="{3B014394-4394-4511-8936-D8BF5C72A564}" srcOrd="1" destOrd="0" presId="urn:microsoft.com/office/officeart/2005/8/layout/hProcess6"/>
    <dgm:cxn modelId="{D353FA2D-72C3-44FD-BEF8-D278CA6C414A}" type="presParOf" srcId="{8C30A2C1-10F2-4AEA-8989-8D0D0AA085A6}" destId="{B4FBF47F-3267-4302-813B-5ACF17F95781}" srcOrd="2" destOrd="0" presId="urn:microsoft.com/office/officeart/2005/8/layout/hProcess6"/>
    <dgm:cxn modelId="{13815439-67A6-40AC-92F2-2B9B71E07A14}" type="presParOf" srcId="{8C30A2C1-10F2-4AEA-8989-8D0D0AA085A6}" destId="{C9CC56C4-9F1F-4A8F-B9C3-64FF00DF4BB2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067F488-46BD-4BA5-B15B-74139B44E3D7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4AA081BB-5D33-4675-BCF1-A80B81D25240}">
      <dgm:prSet phldrT="[Text]"/>
      <dgm:spPr/>
      <dgm:t>
        <a:bodyPr/>
        <a:lstStyle/>
        <a:p>
          <a:pPr rtl="1"/>
          <a:r>
            <a:rPr lang="he-IL" dirty="0"/>
            <a:t>בטלה דעת הבעלים לשליח</a:t>
          </a:r>
        </a:p>
      </dgm:t>
    </dgm:pt>
    <dgm:pt modelId="{4D2DF55C-4F71-4528-B185-5995DC2B0E2D}" type="parTrans" cxnId="{754C0498-BB72-40BC-A638-C19520BA6BB0}">
      <dgm:prSet/>
      <dgm:spPr/>
      <dgm:t>
        <a:bodyPr/>
        <a:lstStyle/>
        <a:p>
          <a:pPr rtl="1"/>
          <a:endParaRPr lang="he-IL"/>
        </a:p>
      </dgm:t>
    </dgm:pt>
    <dgm:pt modelId="{F2B9A332-C003-4B76-83AA-1588D1219487}" type="sibTrans" cxnId="{754C0498-BB72-40BC-A638-C19520BA6BB0}">
      <dgm:prSet/>
      <dgm:spPr/>
      <dgm:t>
        <a:bodyPr/>
        <a:lstStyle/>
        <a:p>
          <a:pPr rtl="1"/>
          <a:endParaRPr lang="he-IL"/>
        </a:p>
      </dgm:t>
    </dgm:pt>
    <dgm:pt modelId="{DC8AFC45-0198-4803-B1D3-1A9EC5BE9C27}">
      <dgm:prSet phldrT="[Text]"/>
      <dgm:spPr/>
      <dgm:t>
        <a:bodyPr/>
        <a:lstStyle/>
        <a:p>
          <a:pPr rtl="1"/>
          <a:r>
            <a:rPr lang="he-IL" dirty="0"/>
            <a:t>באמת ככה היא דעת הבעלים</a:t>
          </a:r>
        </a:p>
      </dgm:t>
    </dgm:pt>
    <dgm:pt modelId="{9FA0E167-347C-4D35-A6FB-FF472B3448F2}" type="parTrans" cxnId="{A048BB44-0E4D-4723-9C9B-EFB9ABCFA999}">
      <dgm:prSet/>
      <dgm:spPr/>
      <dgm:t>
        <a:bodyPr/>
        <a:lstStyle/>
        <a:p>
          <a:pPr rtl="1"/>
          <a:endParaRPr lang="he-IL"/>
        </a:p>
      </dgm:t>
    </dgm:pt>
    <dgm:pt modelId="{39FD36A4-13E0-4464-A5AE-13131ED1635E}" type="sibTrans" cxnId="{A048BB44-0E4D-4723-9C9B-EFB9ABCFA999}">
      <dgm:prSet/>
      <dgm:spPr/>
      <dgm:t>
        <a:bodyPr/>
        <a:lstStyle/>
        <a:p>
          <a:pPr rtl="1"/>
          <a:endParaRPr lang="he-IL"/>
        </a:p>
      </dgm:t>
    </dgm:pt>
    <dgm:pt modelId="{D697F844-06D6-4A1A-BCF6-BAAAC192B951}">
      <dgm:prSet phldrT="[Text]"/>
      <dgm:spPr/>
      <dgm:t>
        <a:bodyPr/>
        <a:lstStyle/>
        <a:p>
          <a:pPr rtl="1"/>
          <a:r>
            <a:rPr lang="he-IL" dirty="0"/>
            <a:t>"אני מתכוון למה שתעשה"</a:t>
          </a:r>
        </a:p>
      </dgm:t>
    </dgm:pt>
    <dgm:pt modelId="{CE7F194F-B980-4963-BCA6-10D8E13529F7}" type="parTrans" cxnId="{75704437-85E8-42BC-B55C-588F85CDA5E4}">
      <dgm:prSet/>
      <dgm:spPr/>
      <dgm:t>
        <a:bodyPr/>
        <a:lstStyle/>
        <a:p>
          <a:pPr rtl="1"/>
          <a:endParaRPr lang="he-IL"/>
        </a:p>
      </dgm:t>
    </dgm:pt>
    <dgm:pt modelId="{1BC61138-F539-4ED5-9A1B-0425E6AC585E}" type="sibTrans" cxnId="{75704437-85E8-42BC-B55C-588F85CDA5E4}">
      <dgm:prSet/>
      <dgm:spPr/>
      <dgm:t>
        <a:bodyPr/>
        <a:lstStyle/>
        <a:p>
          <a:pPr rtl="1"/>
          <a:endParaRPr lang="he-IL"/>
        </a:p>
      </dgm:t>
    </dgm:pt>
    <dgm:pt modelId="{CEF3FEB2-C5C7-48AC-82BF-E188DA83DC62}">
      <dgm:prSet phldrT="[Text]"/>
      <dgm:spPr/>
      <dgm:t>
        <a:bodyPr/>
        <a:lstStyle/>
        <a:p>
          <a:pPr rtl="1"/>
          <a:r>
            <a:rPr lang="he-IL" dirty="0"/>
            <a:t>וכיון שזה מה שעשה השליח</a:t>
          </a:r>
        </a:p>
      </dgm:t>
    </dgm:pt>
    <dgm:pt modelId="{1969E9FB-28D3-41FA-B653-BBC6D14D0E2E}" type="parTrans" cxnId="{4EEFEBEE-EBF2-4934-8F5F-EAAA2F83F292}">
      <dgm:prSet/>
      <dgm:spPr/>
      <dgm:t>
        <a:bodyPr/>
        <a:lstStyle/>
        <a:p>
          <a:pPr rtl="1"/>
          <a:endParaRPr lang="he-IL"/>
        </a:p>
      </dgm:t>
    </dgm:pt>
    <dgm:pt modelId="{8ED4827F-2CC8-48AA-8240-A2C44967EB38}" type="sibTrans" cxnId="{4EEFEBEE-EBF2-4934-8F5F-EAAA2F83F292}">
      <dgm:prSet/>
      <dgm:spPr/>
      <dgm:t>
        <a:bodyPr/>
        <a:lstStyle/>
        <a:p>
          <a:pPr rtl="1"/>
          <a:endParaRPr lang="he-IL"/>
        </a:p>
      </dgm:t>
    </dgm:pt>
    <dgm:pt modelId="{A563ECA5-C816-4AE2-A680-B21B98091C06}">
      <dgm:prSet phldrT="[Text]"/>
      <dgm:spPr/>
      <dgm:t>
        <a:bodyPr/>
        <a:lstStyle/>
        <a:p>
          <a:pPr rtl="1"/>
          <a:r>
            <a:rPr lang="he-IL" dirty="0"/>
            <a:t>מינוי שליחות =</a:t>
          </a:r>
        </a:p>
      </dgm:t>
    </dgm:pt>
    <dgm:pt modelId="{247007C5-8735-4514-A521-6D716F554859}" type="parTrans" cxnId="{EE5F9BCD-9729-4AFA-83B1-0DD4D46F4AFA}">
      <dgm:prSet/>
      <dgm:spPr/>
      <dgm:t>
        <a:bodyPr/>
        <a:lstStyle/>
        <a:p>
          <a:pPr rtl="1"/>
          <a:endParaRPr lang="he-IL"/>
        </a:p>
      </dgm:t>
    </dgm:pt>
    <dgm:pt modelId="{44D27B67-62A9-4573-AA08-3618365C7903}" type="sibTrans" cxnId="{EE5F9BCD-9729-4AFA-83B1-0DD4D46F4AFA}">
      <dgm:prSet/>
      <dgm:spPr/>
      <dgm:t>
        <a:bodyPr/>
        <a:lstStyle/>
        <a:p>
          <a:pPr rtl="1"/>
          <a:endParaRPr lang="he-IL"/>
        </a:p>
      </dgm:t>
    </dgm:pt>
    <dgm:pt modelId="{2696EDB6-759E-45A4-8222-1A1338DE96BF}">
      <dgm:prSet phldrT="[Text]"/>
      <dgm:spPr/>
      <dgm:t>
        <a:bodyPr/>
        <a:lstStyle/>
        <a:p>
          <a:pPr rtl="1"/>
          <a:r>
            <a:rPr lang="he-IL"/>
            <a:t>זה </a:t>
          </a:r>
          <a:r>
            <a:rPr lang="he-IL" dirty="0"/>
            <a:t>הגשמת דעת הבעלים</a:t>
          </a:r>
        </a:p>
      </dgm:t>
    </dgm:pt>
    <dgm:pt modelId="{D825E2A7-05C5-4ECE-A254-A8D6B80E30E2}" type="parTrans" cxnId="{9043413C-EB7A-4C34-9F41-0466DE127A64}">
      <dgm:prSet/>
      <dgm:spPr/>
      <dgm:t>
        <a:bodyPr/>
        <a:lstStyle/>
        <a:p>
          <a:pPr rtl="1"/>
          <a:endParaRPr lang="he-IL"/>
        </a:p>
      </dgm:t>
    </dgm:pt>
    <dgm:pt modelId="{402F24C8-1AF8-4D82-BCB0-76FD1552E7EA}" type="sibTrans" cxnId="{9043413C-EB7A-4C34-9F41-0466DE127A64}">
      <dgm:prSet/>
      <dgm:spPr/>
      <dgm:t>
        <a:bodyPr/>
        <a:lstStyle/>
        <a:p>
          <a:pPr rtl="1"/>
          <a:endParaRPr lang="he-IL"/>
        </a:p>
      </dgm:t>
    </dgm:pt>
    <dgm:pt modelId="{D2CB3CB5-2153-4BDB-AF49-C8399D92607B}" type="pres">
      <dgm:prSet presAssocID="{4067F488-46BD-4BA5-B15B-74139B44E3D7}" presName="theList" presStyleCnt="0">
        <dgm:presLayoutVars>
          <dgm:dir val="rev"/>
          <dgm:animLvl val="lvl"/>
          <dgm:resizeHandles val="exact"/>
        </dgm:presLayoutVars>
      </dgm:prSet>
      <dgm:spPr/>
    </dgm:pt>
    <dgm:pt modelId="{07D9EACB-38BF-4970-B066-946EC4960F1B}" type="pres">
      <dgm:prSet presAssocID="{4AA081BB-5D33-4675-BCF1-A80B81D25240}" presName="compNode" presStyleCnt="0"/>
      <dgm:spPr/>
    </dgm:pt>
    <dgm:pt modelId="{373977C8-EF87-4333-BCB2-908F12C3A004}" type="pres">
      <dgm:prSet presAssocID="{4AA081BB-5D33-4675-BCF1-A80B81D25240}" presName="noGeometry" presStyleCnt="0"/>
      <dgm:spPr/>
    </dgm:pt>
    <dgm:pt modelId="{FAA79ADB-EFF8-401E-B087-C50383B93332}" type="pres">
      <dgm:prSet presAssocID="{4AA081BB-5D33-4675-BCF1-A80B81D25240}" presName="childTextVisible" presStyleLbl="bgAccFollowNode1" presStyleIdx="0" presStyleCnt="3">
        <dgm:presLayoutVars>
          <dgm:bulletEnabled val="1"/>
        </dgm:presLayoutVars>
      </dgm:prSet>
      <dgm:spPr/>
    </dgm:pt>
    <dgm:pt modelId="{CB4BABB2-DAB0-4064-B7A1-919C2CE22FA7}" type="pres">
      <dgm:prSet presAssocID="{4AA081BB-5D33-4675-BCF1-A80B81D25240}" presName="childTextHidden" presStyleLbl="bgAccFollowNode1" presStyleIdx="0" presStyleCnt="3"/>
      <dgm:spPr/>
    </dgm:pt>
    <dgm:pt modelId="{A327A307-79B8-4AF4-927F-2D426628FBAB}" type="pres">
      <dgm:prSet presAssocID="{4AA081BB-5D33-4675-BCF1-A80B81D25240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A528721F-2551-41B1-9473-23336AC0C9D6}" type="pres">
      <dgm:prSet presAssocID="{4AA081BB-5D33-4675-BCF1-A80B81D25240}" presName="aSpace" presStyleCnt="0"/>
      <dgm:spPr/>
    </dgm:pt>
    <dgm:pt modelId="{BA2DDD6E-8E62-4265-BCFF-E10FE969D602}" type="pres">
      <dgm:prSet presAssocID="{A563ECA5-C816-4AE2-A680-B21B98091C06}" presName="compNode" presStyleCnt="0"/>
      <dgm:spPr/>
    </dgm:pt>
    <dgm:pt modelId="{8EAACD33-93A9-420B-AF42-9B7CCFC4D229}" type="pres">
      <dgm:prSet presAssocID="{A563ECA5-C816-4AE2-A680-B21B98091C06}" presName="noGeometry" presStyleCnt="0"/>
      <dgm:spPr/>
    </dgm:pt>
    <dgm:pt modelId="{6423ACE7-AE1A-45B5-9BD9-D7E7D0AFD288}" type="pres">
      <dgm:prSet presAssocID="{A563ECA5-C816-4AE2-A680-B21B98091C06}" presName="childTextVisible" presStyleLbl="bgAccFollowNode1" presStyleIdx="1" presStyleCnt="3">
        <dgm:presLayoutVars>
          <dgm:bulletEnabled val="1"/>
        </dgm:presLayoutVars>
      </dgm:prSet>
      <dgm:spPr/>
    </dgm:pt>
    <dgm:pt modelId="{E6333F04-420E-4008-81AA-1DFE42657B67}" type="pres">
      <dgm:prSet presAssocID="{A563ECA5-C816-4AE2-A680-B21B98091C06}" presName="childTextHidden" presStyleLbl="bgAccFollowNode1" presStyleIdx="1" presStyleCnt="3"/>
      <dgm:spPr/>
    </dgm:pt>
    <dgm:pt modelId="{DC96F3C2-7017-4DA2-9B41-CD8CE3ED56A8}" type="pres">
      <dgm:prSet presAssocID="{A563ECA5-C816-4AE2-A680-B21B98091C06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916A5CA9-60C4-4F96-BCC9-D464CC8C4C56}" type="pres">
      <dgm:prSet presAssocID="{A563ECA5-C816-4AE2-A680-B21B98091C06}" presName="aSpace" presStyleCnt="0"/>
      <dgm:spPr/>
    </dgm:pt>
    <dgm:pt modelId="{8C30A2C1-10F2-4AEA-8989-8D0D0AA085A6}" type="pres">
      <dgm:prSet presAssocID="{CEF3FEB2-C5C7-48AC-82BF-E188DA83DC62}" presName="compNode" presStyleCnt="0"/>
      <dgm:spPr/>
    </dgm:pt>
    <dgm:pt modelId="{A28A95FE-DB94-49C5-B398-033E30FFF9BC}" type="pres">
      <dgm:prSet presAssocID="{CEF3FEB2-C5C7-48AC-82BF-E188DA83DC62}" presName="noGeometry" presStyleCnt="0"/>
      <dgm:spPr/>
    </dgm:pt>
    <dgm:pt modelId="{3B014394-4394-4511-8936-D8BF5C72A564}" type="pres">
      <dgm:prSet presAssocID="{CEF3FEB2-C5C7-48AC-82BF-E188DA83DC62}" presName="childTextVisible" presStyleLbl="bgAccFollowNode1" presStyleIdx="2" presStyleCnt="3">
        <dgm:presLayoutVars>
          <dgm:bulletEnabled val="1"/>
        </dgm:presLayoutVars>
      </dgm:prSet>
      <dgm:spPr/>
    </dgm:pt>
    <dgm:pt modelId="{B4FBF47F-3267-4302-813B-5ACF17F95781}" type="pres">
      <dgm:prSet presAssocID="{CEF3FEB2-C5C7-48AC-82BF-E188DA83DC62}" presName="childTextHidden" presStyleLbl="bgAccFollowNode1" presStyleIdx="2" presStyleCnt="3"/>
      <dgm:spPr/>
    </dgm:pt>
    <dgm:pt modelId="{C9CC56C4-9F1F-4A8F-B9C3-64FF00DF4BB2}" type="pres">
      <dgm:prSet presAssocID="{CEF3FEB2-C5C7-48AC-82BF-E188DA83DC62}" presName="parentText" presStyleLbl="node1" presStyleIdx="2" presStyleCnt="3">
        <dgm:presLayoutVars>
          <dgm:chMax val="1"/>
          <dgm:bulletEnabled val="1"/>
        </dgm:presLayoutVars>
      </dgm:prSet>
      <dgm:spPr/>
    </dgm:pt>
  </dgm:ptLst>
  <dgm:cxnLst>
    <dgm:cxn modelId="{8E649812-CE82-4A26-BAF8-24184A7E9CA6}" type="presOf" srcId="{4AA081BB-5D33-4675-BCF1-A80B81D25240}" destId="{A327A307-79B8-4AF4-927F-2D426628FBAB}" srcOrd="0" destOrd="0" presId="urn:microsoft.com/office/officeart/2005/8/layout/hProcess6"/>
    <dgm:cxn modelId="{EB0A6532-4AE7-4097-8FE0-D2D5F593BA9A}" type="presOf" srcId="{4067F488-46BD-4BA5-B15B-74139B44E3D7}" destId="{D2CB3CB5-2153-4BDB-AF49-C8399D92607B}" srcOrd="0" destOrd="0" presId="urn:microsoft.com/office/officeart/2005/8/layout/hProcess6"/>
    <dgm:cxn modelId="{75704437-85E8-42BC-B55C-588F85CDA5E4}" srcId="{A563ECA5-C816-4AE2-A680-B21B98091C06}" destId="{D697F844-06D6-4A1A-BCF6-BAAAC192B951}" srcOrd="0" destOrd="0" parTransId="{CE7F194F-B980-4963-BCA6-10D8E13529F7}" sibTransId="{1BC61138-F539-4ED5-9A1B-0425E6AC585E}"/>
    <dgm:cxn modelId="{9043413C-EB7A-4C34-9F41-0466DE127A64}" srcId="{CEF3FEB2-C5C7-48AC-82BF-E188DA83DC62}" destId="{2696EDB6-759E-45A4-8222-1A1338DE96BF}" srcOrd="0" destOrd="0" parTransId="{D825E2A7-05C5-4ECE-A254-A8D6B80E30E2}" sibTransId="{402F24C8-1AF8-4D82-BCB0-76FD1552E7EA}"/>
    <dgm:cxn modelId="{2086613F-E47E-4567-9C92-8D74C2E08ECF}" type="presOf" srcId="{2696EDB6-759E-45A4-8222-1A1338DE96BF}" destId="{B4FBF47F-3267-4302-813B-5ACF17F95781}" srcOrd="1" destOrd="0" presId="urn:microsoft.com/office/officeart/2005/8/layout/hProcess6"/>
    <dgm:cxn modelId="{A048BB44-0E4D-4723-9C9B-EFB9ABCFA999}" srcId="{4AA081BB-5D33-4675-BCF1-A80B81D25240}" destId="{DC8AFC45-0198-4803-B1D3-1A9EC5BE9C27}" srcOrd="0" destOrd="0" parTransId="{9FA0E167-347C-4D35-A6FB-FF472B3448F2}" sibTransId="{39FD36A4-13E0-4464-A5AE-13131ED1635E}"/>
    <dgm:cxn modelId="{03025C6F-C047-47F0-98DD-39651722D3CE}" type="presOf" srcId="{D697F844-06D6-4A1A-BCF6-BAAAC192B951}" destId="{E6333F04-420E-4008-81AA-1DFE42657B67}" srcOrd="1" destOrd="0" presId="urn:microsoft.com/office/officeart/2005/8/layout/hProcess6"/>
    <dgm:cxn modelId="{FB849389-0D54-4BA9-B52B-6291238A2F50}" type="presOf" srcId="{CEF3FEB2-C5C7-48AC-82BF-E188DA83DC62}" destId="{C9CC56C4-9F1F-4A8F-B9C3-64FF00DF4BB2}" srcOrd="0" destOrd="0" presId="urn:microsoft.com/office/officeart/2005/8/layout/hProcess6"/>
    <dgm:cxn modelId="{754C0498-BB72-40BC-A638-C19520BA6BB0}" srcId="{4067F488-46BD-4BA5-B15B-74139B44E3D7}" destId="{4AA081BB-5D33-4675-BCF1-A80B81D25240}" srcOrd="0" destOrd="0" parTransId="{4D2DF55C-4F71-4528-B185-5995DC2B0E2D}" sibTransId="{F2B9A332-C003-4B76-83AA-1588D1219487}"/>
    <dgm:cxn modelId="{D82770A5-2E58-4E33-87D0-B6B8D5C8567E}" type="presOf" srcId="{DC8AFC45-0198-4803-B1D3-1A9EC5BE9C27}" destId="{FAA79ADB-EFF8-401E-B087-C50383B93332}" srcOrd="0" destOrd="0" presId="urn:microsoft.com/office/officeart/2005/8/layout/hProcess6"/>
    <dgm:cxn modelId="{CC12AFAF-4778-491D-96DC-1F0D7F7E4E08}" type="presOf" srcId="{DC8AFC45-0198-4803-B1D3-1A9EC5BE9C27}" destId="{CB4BABB2-DAB0-4064-B7A1-919C2CE22FA7}" srcOrd="1" destOrd="0" presId="urn:microsoft.com/office/officeart/2005/8/layout/hProcess6"/>
    <dgm:cxn modelId="{BA4564B0-9FE7-4B43-9AA3-99967D8B77C9}" type="presOf" srcId="{A563ECA5-C816-4AE2-A680-B21B98091C06}" destId="{DC96F3C2-7017-4DA2-9B41-CD8CE3ED56A8}" srcOrd="0" destOrd="0" presId="urn:microsoft.com/office/officeart/2005/8/layout/hProcess6"/>
    <dgm:cxn modelId="{EE5F9BCD-9729-4AFA-83B1-0DD4D46F4AFA}" srcId="{4067F488-46BD-4BA5-B15B-74139B44E3D7}" destId="{A563ECA5-C816-4AE2-A680-B21B98091C06}" srcOrd="1" destOrd="0" parTransId="{247007C5-8735-4514-A521-6D716F554859}" sibTransId="{44D27B67-62A9-4573-AA08-3618365C7903}"/>
    <dgm:cxn modelId="{333287EA-7993-48F5-92D2-76E63F01220A}" type="presOf" srcId="{2696EDB6-759E-45A4-8222-1A1338DE96BF}" destId="{3B014394-4394-4511-8936-D8BF5C72A564}" srcOrd="0" destOrd="0" presId="urn:microsoft.com/office/officeart/2005/8/layout/hProcess6"/>
    <dgm:cxn modelId="{4EEFEBEE-EBF2-4934-8F5F-EAAA2F83F292}" srcId="{4067F488-46BD-4BA5-B15B-74139B44E3D7}" destId="{CEF3FEB2-C5C7-48AC-82BF-E188DA83DC62}" srcOrd="2" destOrd="0" parTransId="{1969E9FB-28D3-41FA-B653-BBC6D14D0E2E}" sibTransId="{8ED4827F-2CC8-48AA-8240-A2C44967EB38}"/>
    <dgm:cxn modelId="{261878F1-6F85-4ADF-833B-99BC5491B4C8}" type="presOf" srcId="{D697F844-06D6-4A1A-BCF6-BAAAC192B951}" destId="{6423ACE7-AE1A-45B5-9BD9-D7E7D0AFD288}" srcOrd="0" destOrd="0" presId="urn:microsoft.com/office/officeart/2005/8/layout/hProcess6"/>
    <dgm:cxn modelId="{F9B620CC-11EA-4D4F-A6D0-79B35E5C2F4E}" type="presParOf" srcId="{D2CB3CB5-2153-4BDB-AF49-C8399D92607B}" destId="{07D9EACB-38BF-4970-B066-946EC4960F1B}" srcOrd="0" destOrd="0" presId="urn:microsoft.com/office/officeart/2005/8/layout/hProcess6"/>
    <dgm:cxn modelId="{FA5C43BF-06BF-48DC-AFB2-6D9221F95327}" type="presParOf" srcId="{07D9EACB-38BF-4970-B066-946EC4960F1B}" destId="{373977C8-EF87-4333-BCB2-908F12C3A004}" srcOrd="0" destOrd="0" presId="urn:microsoft.com/office/officeart/2005/8/layout/hProcess6"/>
    <dgm:cxn modelId="{126756B0-0172-4EC3-9706-9D09EA665B3A}" type="presParOf" srcId="{07D9EACB-38BF-4970-B066-946EC4960F1B}" destId="{FAA79ADB-EFF8-401E-B087-C50383B93332}" srcOrd="1" destOrd="0" presId="urn:microsoft.com/office/officeart/2005/8/layout/hProcess6"/>
    <dgm:cxn modelId="{E5190CD4-85BE-44A7-8BB2-54B3A3043F39}" type="presParOf" srcId="{07D9EACB-38BF-4970-B066-946EC4960F1B}" destId="{CB4BABB2-DAB0-4064-B7A1-919C2CE22FA7}" srcOrd="2" destOrd="0" presId="urn:microsoft.com/office/officeart/2005/8/layout/hProcess6"/>
    <dgm:cxn modelId="{3B3840AD-A43C-4E92-946F-B5AE97EC45D8}" type="presParOf" srcId="{07D9EACB-38BF-4970-B066-946EC4960F1B}" destId="{A327A307-79B8-4AF4-927F-2D426628FBAB}" srcOrd="3" destOrd="0" presId="urn:microsoft.com/office/officeart/2005/8/layout/hProcess6"/>
    <dgm:cxn modelId="{7BE51E02-ACDB-4C4A-BCBC-68A1E50A6A73}" type="presParOf" srcId="{D2CB3CB5-2153-4BDB-AF49-C8399D92607B}" destId="{A528721F-2551-41B1-9473-23336AC0C9D6}" srcOrd="1" destOrd="0" presId="urn:microsoft.com/office/officeart/2005/8/layout/hProcess6"/>
    <dgm:cxn modelId="{0B90B8AC-1035-4A3D-8CD4-EFF42F2CCF82}" type="presParOf" srcId="{D2CB3CB5-2153-4BDB-AF49-C8399D92607B}" destId="{BA2DDD6E-8E62-4265-BCFF-E10FE969D602}" srcOrd="2" destOrd="0" presId="urn:microsoft.com/office/officeart/2005/8/layout/hProcess6"/>
    <dgm:cxn modelId="{72DD532B-BAC9-49D9-815E-93C2261118C1}" type="presParOf" srcId="{BA2DDD6E-8E62-4265-BCFF-E10FE969D602}" destId="{8EAACD33-93A9-420B-AF42-9B7CCFC4D229}" srcOrd="0" destOrd="0" presId="urn:microsoft.com/office/officeart/2005/8/layout/hProcess6"/>
    <dgm:cxn modelId="{673DF0A7-ED85-423E-BA02-549198252B5D}" type="presParOf" srcId="{BA2DDD6E-8E62-4265-BCFF-E10FE969D602}" destId="{6423ACE7-AE1A-45B5-9BD9-D7E7D0AFD288}" srcOrd="1" destOrd="0" presId="urn:microsoft.com/office/officeart/2005/8/layout/hProcess6"/>
    <dgm:cxn modelId="{3D585362-2236-42D2-9A5F-D107B5C34CA2}" type="presParOf" srcId="{BA2DDD6E-8E62-4265-BCFF-E10FE969D602}" destId="{E6333F04-420E-4008-81AA-1DFE42657B67}" srcOrd="2" destOrd="0" presId="urn:microsoft.com/office/officeart/2005/8/layout/hProcess6"/>
    <dgm:cxn modelId="{EA18CE2C-4073-4B9F-AE21-A6A32794E626}" type="presParOf" srcId="{BA2DDD6E-8E62-4265-BCFF-E10FE969D602}" destId="{DC96F3C2-7017-4DA2-9B41-CD8CE3ED56A8}" srcOrd="3" destOrd="0" presId="urn:microsoft.com/office/officeart/2005/8/layout/hProcess6"/>
    <dgm:cxn modelId="{AEBC96B1-9B62-447A-A38B-FDA3C1A0C932}" type="presParOf" srcId="{D2CB3CB5-2153-4BDB-AF49-C8399D92607B}" destId="{916A5CA9-60C4-4F96-BCC9-D464CC8C4C56}" srcOrd="3" destOrd="0" presId="urn:microsoft.com/office/officeart/2005/8/layout/hProcess6"/>
    <dgm:cxn modelId="{CE857F07-1BAB-4BC9-AAC6-7E55B633AD7C}" type="presParOf" srcId="{D2CB3CB5-2153-4BDB-AF49-C8399D92607B}" destId="{8C30A2C1-10F2-4AEA-8989-8D0D0AA085A6}" srcOrd="4" destOrd="0" presId="urn:microsoft.com/office/officeart/2005/8/layout/hProcess6"/>
    <dgm:cxn modelId="{AE43B1C5-229F-49E6-9DA2-5B718D1EEDA4}" type="presParOf" srcId="{8C30A2C1-10F2-4AEA-8989-8D0D0AA085A6}" destId="{A28A95FE-DB94-49C5-B398-033E30FFF9BC}" srcOrd="0" destOrd="0" presId="urn:microsoft.com/office/officeart/2005/8/layout/hProcess6"/>
    <dgm:cxn modelId="{03B6353D-34AC-4A9A-A267-E38CAF3D4307}" type="presParOf" srcId="{8C30A2C1-10F2-4AEA-8989-8D0D0AA085A6}" destId="{3B014394-4394-4511-8936-D8BF5C72A564}" srcOrd="1" destOrd="0" presId="urn:microsoft.com/office/officeart/2005/8/layout/hProcess6"/>
    <dgm:cxn modelId="{D353FA2D-72C3-44FD-BEF8-D278CA6C414A}" type="presParOf" srcId="{8C30A2C1-10F2-4AEA-8989-8D0D0AA085A6}" destId="{B4FBF47F-3267-4302-813B-5ACF17F95781}" srcOrd="2" destOrd="0" presId="urn:microsoft.com/office/officeart/2005/8/layout/hProcess6"/>
    <dgm:cxn modelId="{13815439-67A6-40AC-92F2-2B9B71E07A14}" type="presParOf" srcId="{8C30A2C1-10F2-4AEA-8989-8D0D0AA085A6}" destId="{C9CC56C4-9F1F-4A8F-B9C3-64FF00DF4BB2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3950006-2E44-416E-BB34-1F2FD441038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1798A79F-3801-40AD-B430-AFAE97868921}">
      <dgm:prSet phldrT="[Text]"/>
      <dgm:spPr/>
      <dgm:t>
        <a:bodyPr/>
        <a:lstStyle/>
        <a:p>
          <a:pPr rtl="1"/>
          <a:r>
            <a:rPr lang="he-IL" dirty="0"/>
            <a:t>שליחות</a:t>
          </a:r>
        </a:p>
      </dgm:t>
    </dgm:pt>
    <dgm:pt modelId="{A149E955-AD7A-4B7A-B25D-AFFEF4CF5E54}" type="parTrans" cxnId="{CD7E9C26-36BE-41FD-B4BB-01BF56EE7FF0}">
      <dgm:prSet/>
      <dgm:spPr/>
      <dgm:t>
        <a:bodyPr/>
        <a:lstStyle/>
        <a:p>
          <a:pPr rtl="1"/>
          <a:endParaRPr lang="he-IL"/>
        </a:p>
      </dgm:t>
    </dgm:pt>
    <dgm:pt modelId="{26DBCAED-B5E9-447C-BE44-DF7D37FE1B71}" type="sibTrans" cxnId="{CD7E9C26-36BE-41FD-B4BB-01BF56EE7FF0}">
      <dgm:prSet/>
      <dgm:spPr/>
      <dgm:t>
        <a:bodyPr/>
        <a:lstStyle/>
        <a:p>
          <a:pPr rtl="1"/>
          <a:endParaRPr lang="he-IL"/>
        </a:p>
      </dgm:t>
    </dgm:pt>
    <dgm:pt modelId="{DD579BF6-6692-4F79-8399-D2F374081785}">
      <dgm:prSet phldrT="[Text]"/>
      <dgm:spPr/>
      <dgm:t>
        <a:bodyPr/>
        <a:lstStyle/>
        <a:p>
          <a:pPr rtl="1"/>
          <a:r>
            <a:rPr lang="he-IL" dirty="0"/>
            <a:t>נעשה בעל כרכה</a:t>
          </a:r>
        </a:p>
      </dgm:t>
    </dgm:pt>
    <dgm:pt modelId="{4D616D17-7977-4B9B-8227-FA3DF2AED11E}" type="parTrans" cxnId="{3AD917B0-ABF9-4BA6-8BEB-9CA4C1B38594}">
      <dgm:prSet/>
      <dgm:spPr/>
      <dgm:t>
        <a:bodyPr/>
        <a:lstStyle/>
        <a:p>
          <a:pPr rtl="1"/>
          <a:endParaRPr lang="he-IL"/>
        </a:p>
      </dgm:t>
    </dgm:pt>
    <dgm:pt modelId="{CB147243-1314-447E-9673-5C4B84491809}" type="sibTrans" cxnId="{3AD917B0-ABF9-4BA6-8BEB-9CA4C1B38594}">
      <dgm:prSet/>
      <dgm:spPr/>
      <dgm:t>
        <a:bodyPr/>
        <a:lstStyle/>
        <a:p>
          <a:pPr rtl="1"/>
          <a:endParaRPr lang="he-IL"/>
        </a:p>
      </dgm:t>
    </dgm:pt>
    <dgm:pt modelId="{027CBE0E-7F0E-499E-A689-DB0A39F54A1D}">
      <dgm:prSet phldrT="[Text]"/>
      <dgm:spPr/>
      <dgm:t>
        <a:bodyPr/>
        <a:lstStyle/>
        <a:p>
          <a:pPr rtl="1"/>
          <a:r>
            <a:rPr lang="he-IL" dirty="0"/>
            <a:t>השליח לא באמת יוצר את הפעולה ההלכתי</a:t>
          </a:r>
        </a:p>
      </dgm:t>
    </dgm:pt>
    <dgm:pt modelId="{D0A62348-2068-4E8F-A6D1-E62C209AE275}" type="parTrans" cxnId="{FBB639BE-48D5-4548-BB28-262858A08245}">
      <dgm:prSet/>
      <dgm:spPr/>
      <dgm:t>
        <a:bodyPr/>
        <a:lstStyle/>
        <a:p>
          <a:pPr rtl="1"/>
          <a:endParaRPr lang="he-IL"/>
        </a:p>
      </dgm:t>
    </dgm:pt>
    <dgm:pt modelId="{340238D5-FAB5-4180-AFE5-CE1F1B5B044C}" type="sibTrans" cxnId="{FBB639BE-48D5-4548-BB28-262858A08245}">
      <dgm:prSet/>
      <dgm:spPr/>
      <dgm:t>
        <a:bodyPr/>
        <a:lstStyle/>
        <a:p>
          <a:pPr rtl="1"/>
          <a:endParaRPr lang="he-IL"/>
        </a:p>
      </dgm:t>
    </dgm:pt>
    <dgm:pt modelId="{4E850EA6-54BC-4ACB-BA6E-5BDB5D13DEF2}">
      <dgm:prSet phldrT="[Text]"/>
      <dgm:spPr/>
      <dgm:t>
        <a:bodyPr/>
        <a:lstStyle/>
        <a:p>
          <a:pPr rtl="1"/>
          <a:r>
            <a:rPr lang="he-IL" dirty="0"/>
            <a:t>נעשה על ידי מחשבה</a:t>
          </a:r>
        </a:p>
      </dgm:t>
    </dgm:pt>
    <dgm:pt modelId="{0C01378B-F1E4-4CB6-837E-299A763336E5}" type="parTrans" cxnId="{F6846004-1230-4200-8207-C377873A5E6B}">
      <dgm:prSet/>
      <dgm:spPr/>
      <dgm:t>
        <a:bodyPr/>
        <a:lstStyle/>
        <a:p>
          <a:pPr rtl="1"/>
          <a:endParaRPr lang="he-IL"/>
        </a:p>
      </dgm:t>
    </dgm:pt>
    <dgm:pt modelId="{6788BD28-2C9A-4B3B-AD7C-A3ABC1011463}" type="sibTrans" cxnId="{F6846004-1230-4200-8207-C377873A5E6B}">
      <dgm:prSet/>
      <dgm:spPr/>
      <dgm:t>
        <a:bodyPr/>
        <a:lstStyle/>
        <a:p>
          <a:pPr rtl="1"/>
          <a:endParaRPr lang="he-IL"/>
        </a:p>
      </dgm:t>
    </dgm:pt>
    <dgm:pt modelId="{EB33B512-DCE8-40C4-96D7-85EB7E24456F}">
      <dgm:prSet phldrT="[Text]"/>
      <dgm:spPr/>
      <dgm:t>
        <a:bodyPr/>
        <a:lstStyle/>
        <a:p>
          <a:pPr rtl="1"/>
          <a:r>
            <a:rPr lang="he-IL" dirty="0"/>
            <a:t>והשליח מגדיר את הדעת של המשלח, אבל </a:t>
          </a:r>
          <a:r>
            <a:rPr lang="he-IL" dirty="0" err="1"/>
            <a:t>הגמירות</a:t>
          </a:r>
          <a:r>
            <a:rPr lang="he-IL" dirty="0"/>
            <a:t> דעת מצד הבעלים</a:t>
          </a:r>
        </a:p>
      </dgm:t>
    </dgm:pt>
    <dgm:pt modelId="{4EBB11B4-3443-4CA9-BDFD-143627B178CC}" type="parTrans" cxnId="{AE153EEA-E7A5-445B-9D45-19B8C671D79C}">
      <dgm:prSet/>
      <dgm:spPr/>
      <dgm:t>
        <a:bodyPr/>
        <a:lstStyle/>
        <a:p>
          <a:pPr rtl="1"/>
          <a:endParaRPr lang="he-IL"/>
        </a:p>
      </dgm:t>
    </dgm:pt>
    <dgm:pt modelId="{512739E4-43DF-425B-A78E-5FF8E28C238F}" type="sibTrans" cxnId="{AE153EEA-E7A5-445B-9D45-19B8C671D79C}">
      <dgm:prSet/>
      <dgm:spPr/>
      <dgm:t>
        <a:bodyPr/>
        <a:lstStyle/>
        <a:p>
          <a:pPr rtl="1"/>
          <a:endParaRPr lang="he-IL"/>
        </a:p>
      </dgm:t>
    </dgm:pt>
    <dgm:pt modelId="{9748454A-2376-4DDC-835A-15765BFB0F12}">
      <dgm:prSet phldrT="[Text]"/>
      <dgm:spPr/>
      <dgm:t>
        <a:bodyPr/>
        <a:lstStyle/>
        <a:p>
          <a:pPr rtl="1"/>
          <a:r>
            <a:rPr lang="he-IL" dirty="0"/>
            <a:t>שליח לקורבנות</a:t>
          </a:r>
        </a:p>
      </dgm:t>
    </dgm:pt>
    <dgm:pt modelId="{673141D2-B972-49F9-8C3C-271F25639178}" type="parTrans" cxnId="{94BB278C-3F95-45EA-B147-3381D72DD096}">
      <dgm:prSet/>
      <dgm:spPr/>
      <dgm:t>
        <a:bodyPr/>
        <a:lstStyle/>
        <a:p>
          <a:pPr rtl="1"/>
          <a:endParaRPr lang="he-IL"/>
        </a:p>
      </dgm:t>
    </dgm:pt>
    <dgm:pt modelId="{7A8BD156-CC8B-4249-8D0C-2A1DDE696F59}" type="sibTrans" cxnId="{94BB278C-3F95-45EA-B147-3381D72DD096}">
      <dgm:prSet/>
      <dgm:spPr/>
      <dgm:t>
        <a:bodyPr/>
        <a:lstStyle/>
        <a:p>
          <a:pPr rtl="1"/>
          <a:endParaRPr lang="he-IL"/>
        </a:p>
      </dgm:t>
    </dgm:pt>
    <dgm:pt modelId="{6974217F-C785-4BA7-BD15-E607669BF79B}">
      <dgm:prSet phldrT="[Text]"/>
      <dgm:spPr/>
      <dgm:t>
        <a:bodyPr/>
        <a:lstStyle/>
        <a:p>
          <a:pPr rtl="1"/>
          <a:r>
            <a:rPr lang="he-IL" dirty="0"/>
            <a:t>שליחות בדבר שלעולם הוי מעשה מגשר בין עולמות שונות שאי אשפר לפגוש</a:t>
          </a:r>
        </a:p>
      </dgm:t>
    </dgm:pt>
    <dgm:pt modelId="{093D39A0-A9D2-4A7B-B183-B8D544728AF2}" type="parTrans" cxnId="{89445AF6-C549-47A1-B51E-2A5E813F6310}">
      <dgm:prSet/>
      <dgm:spPr/>
      <dgm:t>
        <a:bodyPr/>
        <a:lstStyle/>
        <a:p>
          <a:pPr rtl="1"/>
          <a:endParaRPr lang="he-IL"/>
        </a:p>
      </dgm:t>
    </dgm:pt>
    <dgm:pt modelId="{5DFE5E33-14A3-47D8-B04A-4366FD68B76C}" type="sibTrans" cxnId="{89445AF6-C549-47A1-B51E-2A5E813F6310}">
      <dgm:prSet/>
      <dgm:spPr/>
      <dgm:t>
        <a:bodyPr/>
        <a:lstStyle/>
        <a:p>
          <a:pPr rtl="1"/>
          <a:endParaRPr lang="he-IL"/>
        </a:p>
      </dgm:t>
    </dgm:pt>
    <dgm:pt modelId="{DBB325F8-F613-4C3B-9A67-188D5A0A0836}" type="pres">
      <dgm:prSet presAssocID="{43950006-2E44-416E-BB34-1F2FD441038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CECF878-DBA2-4D21-ADA6-C51EF62ABFDC}" type="pres">
      <dgm:prSet presAssocID="{1798A79F-3801-40AD-B430-AFAE97868921}" presName="hierRoot1" presStyleCnt="0">
        <dgm:presLayoutVars>
          <dgm:hierBranch val="init"/>
        </dgm:presLayoutVars>
      </dgm:prSet>
      <dgm:spPr/>
    </dgm:pt>
    <dgm:pt modelId="{FB4604F7-A5AF-4B78-B115-BC38BDA477AA}" type="pres">
      <dgm:prSet presAssocID="{1798A79F-3801-40AD-B430-AFAE97868921}" presName="rootComposite1" presStyleCnt="0"/>
      <dgm:spPr/>
    </dgm:pt>
    <dgm:pt modelId="{127E06E5-187F-40B8-B68B-7E42676607D0}" type="pres">
      <dgm:prSet presAssocID="{1798A79F-3801-40AD-B430-AFAE97868921}" presName="rootText1" presStyleLbl="node0" presStyleIdx="0" presStyleCnt="1">
        <dgm:presLayoutVars>
          <dgm:chPref val="3"/>
        </dgm:presLayoutVars>
      </dgm:prSet>
      <dgm:spPr/>
    </dgm:pt>
    <dgm:pt modelId="{3B8293EB-E60E-4FF7-84A1-75188F34F32E}" type="pres">
      <dgm:prSet presAssocID="{1798A79F-3801-40AD-B430-AFAE97868921}" presName="rootConnector1" presStyleLbl="node1" presStyleIdx="0" presStyleCnt="0"/>
      <dgm:spPr/>
    </dgm:pt>
    <dgm:pt modelId="{FECFC96E-29C5-4320-986B-4C94EB700636}" type="pres">
      <dgm:prSet presAssocID="{1798A79F-3801-40AD-B430-AFAE97868921}" presName="hierChild2" presStyleCnt="0"/>
      <dgm:spPr/>
    </dgm:pt>
    <dgm:pt modelId="{6DA1EE25-C945-492B-9A93-8718D3E3B7CC}" type="pres">
      <dgm:prSet presAssocID="{4D616D17-7977-4B9B-8227-FA3DF2AED11E}" presName="Name37" presStyleLbl="parChTrans1D2" presStyleIdx="0" presStyleCnt="3"/>
      <dgm:spPr/>
    </dgm:pt>
    <dgm:pt modelId="{6CC7BFDC-CD88-4045-AC6B-1D357DF1996E}" type="pres">
      <dgm:prSet presAssocID="{DD579BF6-6692-4F79-8399-D2F374081785}" presName="hierRoot2" presStyleCnt="0">
        <dgm:presLayoutVars>
          <dgm:hierBranch val="init"/>
        </dgm:presLayoutVars>
      </dgm:prSet>
      <dgm:spPr/>
    </dgm:pt>
    <dgm:pt modelId="{299FC8D3-1DC8-41A3-B4CA-98577C951D57}" type="pres">
      <dgm:prSet presAssocID="{DD579BF6-6692-4F79-8399-D2F374081785}" presName="rootComposite" presStyleCnt="0"/>
      <dgm:spPr/>
    </dgm:pt>
    <dgm:pt modelId="{2E314B0A-CFDC-4AD6-90C4-9A3D36E414D5}" type="pres">
      <dgm:prSet presAssocID="{DD579BF6-6692-4F79-8399-D2F374081785}" presName="rootText" presStyleLbl="node2" presStyleIdx="0" presStyleCnt="3">
        <dgm:presLayoutVars>
          <dgm:chPref val="3"/>
        </dgm:presLayoutVars>
      </dgm:prSet>
      <dgm:spPr/>
    </dgm:pt>
    <dgm:pt modelId="{A8059738-C2CF-4263-BD94-F280BE2FA18A}" type="pres">
      <dgm:prSet presAssocID="{DD579BF6-6692-4F79-8399-D2F374081785}" presName="rootConnector" presStyleLbl="node2" presStyleIdx="0" presStyleCnt="3"/>
      <dgm:spPr/>
    </dgm:pt>
    <dgm:pt modelId="{19194FD0-39CB-46EC-B873-A9A7709B8DD8}" type="pres">
      <dgm:prSet presAssocID="{DD579BF6-6692-4F79-8399-D2F374081785}" presName="hierChild4" presStyleCnt="0"/>
      <dgm:spPr/>
    </dgm:pt>
    <dgm:pt modelId="{E3994CFF-7BDB-442C-80A7-63E4AD23653C}" type="pres">
      <dgm:prSet presAssocID="{D0A62348-2068-4E8F-A6D1-E62C209AE275}" presName="Name37" presStyleLbl="parChTrans1D3" presStyleIdx="0" presStyleCnt="3"/>
      <dgm:spPr/>
    </dgm:pt>
    <dgm:pt modelId="{B9318AEA-2F83-474F-A573-AF53FE3E8A5A}" type="pres">
      <dgm:prSet presAssocID="{027CBE0E-7F0E-499E-A689-DB0A39F54A1D}" presName="hierRoot2" presStyleCnt="0">
        <dgm:presLayoutVars>
          <dgm:hierBranch val="init"/>
        </dgm:presLayoutVars>
      </dgm:prSet>
      <dgm:spPr/>
    </dgm:pt>
    <dgm:pt modelId="{5F6177C9-2E58-4134-BF6D-77139D76AD66}" type="pres">
      <dgm:prSet presAssocID="{027CBE0E-7F0E-499E-A689-DB0A39F54A1D}" presName="rootComposite" presStyleCnt="0"/>
      <dgm:spPr/>
    </dgm:pt>
    <dgm:pt modelId="{34B89476-AC12-4A79-8E50-D1791548F75C}" type="pres">
      <dgm:prSet presAssocID="{027CBE0E-7F0E-499E-A689-DB0A39F54A1D}" presName="rootText" presStyleLbl="node3" presStyleIdx="0" presStyleCnt="3">
        <dgm:presLayoutVars>
          <dgm:chPref val="3"/>
        </dgm:presLayoutVars>
      </dgm:prSet>
      <dgm:spPr/>
    </dgm:pt>
    <dgm:pt modelId="{24F45E1F-42F7-4B1E-B91A-00EF1D01ACB2}" type="pres">
      <dgm:prSet presAssocID="{027CBE0E-7F0E-499E-A689-DB0A39F54A1D}" presName="rootConnector" presStyleLbl="node3" presStyleIdx="0" presStyleCnt="3"/>
      <dgm:spPr/>
    </dgm:pt>
    <dgm:pt modelId="{801B99BC-AC6C-4F9A-967C-7981A7B67871}" type="pres">
      <dgm:prSet presAssocID="{027CBE0E-7F0E-499E-A689-DB0A39F54A1D}" presName="hierChild4" presStyleCnt="0"/>
      <dgm:spPr/>
    </dgm:pt>
    <dgm:pt modelId="{333D9272-D7B9-4783-9A74-ADE066A2A6B2}" type="pres">
      <dgm:prSet presAssocID="{027CBE0E-7F0E-499E-A689-DB0A39F54A1D}" presName="hierChild5" presStyleCnt="0"/>
      <dgm:spPr/>
    </dgm:pt>
    <dgm:pt modelId="{354E1913-FE82-45A8-891F-5B89C5C8C441}" type="pres">
      <dgm:prSet presAssocID="{DD579BF6-6692-4F79-8399-D2F374081785}" presName="hierChild5" presStyleCnt="0"/>
      <dgm:spPr/>
    </dgm:pt>
    <dgm:pt modelId="{A2A72729-DEBD-4E3A-8034-ADCFE8ADA312}" type="pres">
      <dgm:prSet presAssocID="{0C01378B-F1E4-4CB6-837E-299A763336E5}" presName="Name37" presStyleLbl="parChTrans1D2" presStyleIdx="1" presStyleCnt="3"/>
      <dgm:spPr/>
    </dgm:pt>
    <dgm:pt modelId="{4FC8CD5B-82F8-486F-AA16-92D4031DAABF}" type="pres">
      <dgm:prSet presAssocID="{4E850EA6-54BC-4ACB-BA6E-5BDB5D13DEF2}" presName="hierRoot2" presStyleCnt="0">
        <dgm:presLayoutVars>
          <dgm:hierBranch val="init"/>
        </dgm:presLayoutVars>
      </dgm:prSet>
      <dgm:spPr/>
    </dgm:pt>
    <dgm:pt modelId="{8678BFD4-CE89-4277-8E36-530BD749463F}" type="pres">
      <dgm:prSet presAssocID="{4E850EA6-54BC-4ACB-BA6E-5BDB5D13DEF2}" presName="rootComposite" presStyleCnt="0"/>
      <dgm:spPr/>
    </dgm:pt>
    <dgm:pt modelId="{70F6C0B0-56BD-4C3E-8D6E-BF8599F78671}" type="pres">
      <dgm:prSet presAssocID="{4E850EA6-54BC-4ACB-BA6E-5BDB5D13DEF2}" presName="rootText" presStyleLbl="node2" presStyleIdx="1" presStyleCnt="3">
        <dgm:presLayoutVars>
          <dgm:chPref val="3"/>
        </dgm:presLayoutVars>
      </dgm:prSet>
      <dgm:spPr/>
    </dgm:pt>
    <dgm:pt modelId="{5034CFB1-2AA1-4AD6-922E-58D5F21C1F21}" type="pres">
      <dgm:prSet presAssocID="{4E850EA6-54BC-4ACB-BA6E-5BDB5D13DEF2}" presName="rootConnector" presStyleLbl="node2" presStyleIdx="1" presStyleCnt="3"/>
      <dgm:spPr/>
    </dgm:pt>
    <dgm:pt modelId="{C054FA86-1EDC-469B-9FDD-02AEB2DB1B0E}" type="pres">
      <dgm:prSet presAssocID="{4E850EA6-54BC-4ACB-BA6E-5BDB5D13DEF2}" presName="hierChild4" presStyleCnt="0"/>
      <dgm:spPr/>
    </dgm:pt>
    <dgm:pt modelId="{40226175-9774-4CDC-B1E8-185C5EDE8901}" type="pres">
      <dgm:prSet presAssocID="{4EBB11B4-3443-4CA9-BDFD-143627B178CC}" presName="Name37" presStyleLbl="parChTrans1D3" presStyleIdx="1" presStyleCnt="3"/>
      <dgm:spPr/>
    </dgm:pt>
    <dgm:pt modelId="{ADD74C74-9A6A-46E1-9267-FDDC97744938}" type="pres">
      <dgm:prSet presAssocID="{EB33B512-DCE8-40C4-96D7-85EB7E24456F}" presName="hierRoot2" presStyleCnt="0">
        <dgm:presLayoutVars>
          <dgm:hierBranch val="init"/>
        </dgm:presLayoutVars>
      </dgm:prSet>
      <dgm:spPr/>
    </dgm:pt>
    <dgm:pt modelId="{827A34D9-58DB-4399-BABC-548D13FFA736}" type="pres">
      <dgm:prSet presAssocID="{EB33B512-DCE8-40C4-96D7-85EB7E24456F}" presName="rootComposite" presStyleCnt="0"/>
      <dgm:spPr/>
    </dgm:pt>
    <dgm:pt modelId="{C54E291D-610F-4676-8A24-D97388FB815A}" type="pres">
      <dgm:prSet presAssocID="{EB33B512-DCE8-40C4-96D7-85EB7E24456F}" presName="rootText" presStyleLbl="node3" presStyleIdx="1" presStyleCnt="3">
        <dgm:presLayoutVars>
          <dgm:chPref val="3"/>
        </dgm:presLayoutVars>
      </dgm:prSet>
      <dgm:spPr/>
    </dgm:pt>
    <dgm:pt modelId="{49F78848-7873-4D94-96C3-2C2C4E1AC7C3}" type="pres">
      <dgm:prSet presAssocID="{EB33B512-DCE8-40C4-96D7-85EB7E24456F}" presName="rootConnector" presStyleLbl="node3" presStyleIdx="1" presStyleCnt="3"/>
      <dgm:spPr/>
    </dgm:pt>
    <dgm:pt modelId="{94D72143-5A75-4F18-AEC4-9E7515F82E2C}" type="pres">
      <dgm:prSet presAssocID="{EB33B512-DCE8-40C4-96D7-85EB7E24456F}" presName="hierChild4" presStyleCnt="0"/>
      <dgm:spPr/>
    </dgm:pt>
    <dgm:pt modelId="{DD75B69C-332F-442C-B8DC-F6CAEFE83F40}" type="pres">
      <dgm:prSet presAssocID="{EB33B512-DCE8-40C4-96D7-85EB7E24456F}" presName="hierChild5" presStyleCnt="0"/>
      <dgm:spPr/>
    </dgm:pt>
    <dgm:pt modelId="{05C5BB99-80BE-4DAE-ABE0-C0132687AD94}" type="pres">
      <dgm:prSet presAssocID="{4E850EA6-54BC-4ACB-BA6E-5BDB5D13DEF2}" presName="hierChild5" presStyleCnt="0"/>
      <dgm:spPr/>
    </dgm:pt>
    <dgm:pt modelId="{09746137-EC9B-4C6D-8FA2-7023DD028AF4}" type="pres">
      <dgm:prSet presAssocID="{673141D2-B972-49F9-8C3C-271F25639178}" presName="Name37" presStyleLbl="parChTrans1D2" presStyleIdx="2" presStyleCnt="3"/>
      <dgm:spPr/>
    </dgm:pt>
    <dgm:pt modelId="{027054AF-3AE6-443E-9692-E9E01A83532C}" type="pres">
      <dgm:prSet presAssocID="{9748454A-2376-4DDC-835A-15765BFB0F12}" presName="hierRoot2" presStyleCnt="0">
        <dgm:presLayoutVars>
          <dgm:hierBranch val="init"/>
        </dgm:presLayoutVars>
      </dgm:prSet>
      <dgm:spPr/>
    </dgm:pt>
    <dgm:pt modelId="{6875F735-29FF-46D3-8D7D-C0268A9B7722}" type="pres">
      <dgm:prSet presAssocID="{9748454A-2376-4DDC-835A-15765BFB0F12}" presName="rootComposite" presStyleCnt="0"/>
      <dgm:spPr/>
    </dgm:pt>
    <dgm:pt modelId="{D2F5A9E1-9DD8-40D5-BA2D-2FF802BDBF1A}" type="pres">
      <dgm:prSet presAssocID="{9748454A-2376-4DDC-835A-15765BFB0F12}" presName="rootText" presStyleLbl="node2" presStyleIdx="2" presStyleCnt="3">
        <dgm:presLayoutVars>
          <dgm:chPref val="3"/>
        </dgm:presLayoutVars>
      </dgm:prSet>
      <dgm:spPr/>
    </dgm:pt>
    <dgm:pt modelId="{CC472779-C78D-462B-8F33-1FD91EDC160D}" type="pres">
      <dgm:prSet presAssocID="{9748454A-2376-4DDC-835A-15765BFB0F12}" presName="rootConnector" presStyleLbl="node2" presStyleIdx="2" presStyleCnt="3"/>
      <dgm:spPr/>
    </dgm:pt>
    <dgm:pt modelId="{B345215F-5580-4BAD-81C4-32CA33CE3B87}" type="pres">
      <dgm:prSet presAssocID="{9748454A-2376-4DDC-835A-15765BFB0F12}" presName="hierChild4" presStyleCnt="0"/>
      <dgm:spPr/>
    </dgm:pt>
    <dgm:pt modelId="{78285B0D-92E9-4BDD-89D7-6957D8374D41}" type="pres">
      <dgm:prSet presAssocID="{093D39A0-A9D2-4A7B-B183-B8D544728AF2}" presName="Name37" presStyleLbl="parChTrans1D3" presStyleIdx="2" presStyleCnt="3"/>
      <dgm:spPr/>
    </dgm:pt>
    <dgm:pt modelId="{8A6DE424-11D9-43C1-8C7B-F4ADCEF522F1}" type="pres">
      <dgm:prSet presAssocID="{6974217F-C785-4BA7-BD15-E607669BF79B}" presName="hierRoot2" presStyleCnt="0">
        <dgm:presLayoutVars>
          <dgm:hierBranch val="init"/>
        </dgm:presLayoutVars>
      </dgm:prSet>
      <dgm:spPr/>
    </dgm:pt>
    <dgm:pt modelId="{1A75133B-745E-49FC-A053-8D8EC3167653}" type="pres">
      <dgm:prSet presAssocID="{6974217F-C785-4BA7-BD15-E607669BF79B}" presName="rootComposite" presStyleCnt="0"/>
      <dgm:spPr/>
    </dgm:pt>
    <dgm:pt modelId="{D098D020-D6DE-4FC7-99B5-C5F954F8ABCF}" type="pres">
      <dgm:prSet presAssocID="{6974217F-C785-4BA7-BD15-E607669BF79B}" presName="rootText" presStyleLbl="node3" presStyleIdx="2" presStyleCnt="3">
        <dgm:presLayoutVars>
          <dgm:chPref val="3"/>
        </dgm:presLayoutVars>
      </dgm:prSet>
      <dgm:spPr/>
    </dgm:pt>
    <dgm:pt modelId="{5CC28FE7-B706-43B0-82BE-0191A3254AEF}" type="pres">
      <dgm:prSet presAssocID="{6974217F-C785-4BA7-BD15-E607669BF79B}" presName="rootConnector" presStyleLbl="node3" presStyleIdx="2" presStyleCnt="3"/>
      <dgm:spPr/>
    </dgm:pt>
    <dgm:pt modelId="{FC1102A8-616C-49EB-8CEE-C5852A05A98F}" type="pres">
      <dgm:prSet presAssocID="{6974217F-C785-4BA7-BD15-E607669BF79B}" presName="hierChild4" presStyleCnt="0"/>
      <dgm:spPr/>
    </dgm:pt>
    <dgm:pt modelId="{A491A9BC-BBD5-470A-B01A-152F2156B258}" type="pres">
      <dgm:prSet presAssocID="{6974217F-C785-4BA7-BD15-E607669BF79B}" presName="hierChild5" presStyleCnt="0"/>
      <dgm:spPr/>
    </dgm:pt>
    <dgm:pt modelId="{8B742339-87BD-47B0-8AD2-41A0CD04D9FD}" type="pres">
      <dgm:prSet presAssocID="{9748454A-2376-4DDC-835A-15765BFB0F12}" presName="hierChild5" presStyleCnt="0"/>
      <dgm:spPr/>
    </dgm:pt>
    <dgm:pt modelId="{03ADA2EB-596F-4222-A242-0BB6FBEA1AB7}" type="pres">
      <dgm:prSet presAssocID="{1798A79F-3801-40AD-B430-AFAE97868921}" presName="hierChild3" presStyleCnt="0"/>
      <dgm:spPr/>
    </dgm:pt>
  </dgm:ptLst>
  <dgm:cxnLst>
    <dgm:cxn modelId="{F6846004-1230-4200-8207-C377873A5E6B}" srcId="{1798A79F-3801-40AD-B430-AFAE97868921}" destId="{4E850EA6-54BC-4ACB-BA6E-5BDB5D13DEF2}" srcOrd="1" destOrd="0" parTransId="{0C01378B-F1E4-4CB6-837E-299A763336E5}" sibTransId="{6788BD28-2C9A-4B3B-AD7C-A3ABC1011463}"/>
    <dgm:cxn modelId="{3C19251F-9144-4646-9F2D-1D9794A2A551}" type="presOf" srcId="{027CBE0E-7F0E-499E-A689-DB0A39F54A1D}" destId="{34B89476-AC12-4A79-8E50-D1791548F75C}" srcOrd="0" destOrd="0" presId="urn:microsoft.com/office/officeart/2005/8/layout/orgChart1"/>
    <dgm:cxn modelId="{CD7E9C26-36BE-41FD-B4BB-01BF56EE7FF0}" srcId="{43950006-2E44-416E-BB34-1F2FD4410386}" destId="{1798A79F-3801-40AD-B430-AFAE97868921}" srcOrd="0" destOrd="0" parTransId="{A149E955-AD7A-4B7A-B25D-AFFEF4CF5E54}" sibTransId="{26DBCAED-B5E9-447C-BE44-DF7D37FE1B71}"/>
    <dgm:cxn modelId="{D327772E-7F61-496F-8A35-49D0509DA48C}" type="presOf" srcId="{D0A62348-2068-4E8F-A6D1-E62C209AE275}" destId="{E3994CFF-7BDB-442C-80A7-63E4AD23653C}" srcOrd="0" destOrd="0" presId="urn:microsoft.com/office/officeart/2005/8/layout/orgChart1"/>
    <dgm:cxn modelId="{D27EEA3E-40AB-4BDC-AB4E-67F03BBC3488}" type="presOf" srcId="{EB33B512-DCE8-40C4-96D7-85EB7E24456F}" destId="{49F78848-7873-4D94-96C3-2C2C4E1AC7C3}" srcOrd="1" destOrd="0" presId="urn:microsoft.com/office/officeart/2005/8/layout/orgChart1"/>
    <dgm:cxn modelId="{F9760D5E-154D-4885-8A65-34ADA41D09FC}" type="presOf" srcId="{EB33B512-DCE8-40C4-96D7-85EB7E24456F}" destId="{C54E291D-610F-4676-8A24-D97388FB815A}" srcOrd="0" destOrd="0" presId="urn:microsoft.com/office/officeart/2005/8/layout/orgChart1"/>
    <dgm:cxn modelId="{F10BBA48-89F8-4E27-88D7-65FAF3BFC0C1}" type="presOf" srcId="{6974217F-C785-4BA7-BD15-E607669BF79B}" destId="{D098D020-D6DE-4FC7-99B5-C5F954F8ABCF}" srcOrd="0" destOrd="0" presId="urn:microsoft.com/office/officeart/2005/8/layout/orgChart1"/>
    <dgm:cxn modelId="{2318654A-8A38-400E-85E0-874243499BA8}" type="presOf" srcId="{673141D2-B972-49F9-8C3C-271F25639178}" destId="{09746137-EC9B-4C6D-8FA2-7023DD028AF4}" srcOrd="0" destOrd="0" presId="urn:microsoft.com/office/officeart/2005/8/layout/orgChart1"/>
    <dgm:cxn modelId="{A59B766C-DDD3-41AB-B20F-54486350CC20}" type="presOf" srcId="{DD579BF6-6692-4F79-8399-D2F374081785}" destId="{A8059738-C2CF-4263-BD94-F280BE2FA18A}" srcOrd="1" destOrd="0" presId="urn:microsoft.com/office/officeart/2005/8/layout/orgChart1"/>
    <dgm:cxn modelId="{A92C8B73-3740-46F7-91C0-322CBD4B3BCB}" type="presOf" srcId="{4E850EA6-54BC-4ACB-BA6E-5BDB5D13DEF2}" destId="{5034CFB1-2AA1-4AD6-922E-58D5F21C1F21}" srcOrd="1" destOrd="0" presId="urn:microsoft.com/office/officeart/2005/8/layout/orgChart1"/>
    <dgm:cxn modelId="{1B269874-FBC1-4E8B-A708-3AA0B3EDF242}" type="presOf" srcId="{4E850EA6-54BC-4ACB-BA6E-5BDB5D13DEF2}" destId="{70F6C0B0-56BD-4C3E-8D6E-BF8599F78671}" srcOrd="0" destOrd="0" presId="urn:microsoft.com/office/officeart/2005/8/layout/orgChart1"/>
    <dgm:cxn modelId="{19239974-E092-459B-A2CE-09A66BC3A337}" type="presOf" srcId="{DD579BF6-6692-4F79-8399-D2F374081785}" destId="{2E314B0A-CFDC-4AD6-90C4-9A3D36E414D5}" srcOrd="0" destOrd="0" presId="urn:microsoft.com/office/officeart/2005/8/layout/orgChart1"/>
    <dgm:cxn modelId="{9A887155-52DB-4E93-AF79-50050BC77FBD}" type="presOf" srcId="{43950006-2E44-416E-BB34-1F2FD4410386}" destId="{DBB325F8-F613-4C3B-9A67-188D5A0A0836}" srcOrd="0" destOrd="0" presId="urn:microsoft.com/office/officeart/2005/8/layout/orgChart1"/>
    <dgm:cxn modelId="{2178DB7A-40E4-4A31-AF0B-6D7BB4E1E852}" type="presOf" srcId="{4EBB11B4-3443-4CA9-BDFD-143627B178CC}" destId="{40226175-9774-4CDC-B1E8-185C5EDE8901}" srcOrd="0" destOrd="0" presId="urn:microsoft.com/office/officeart/2005/8/layout/orgChart1"/>
    <dgm:cxn modelId="{3D53777B-7315-490C-8910-A855BBBCA8C5}" type="presOf" srcId="{093D39A0-A9D2-4A7B-B183-B8D544728AF2}" destId="{78285B0D-92E9-4BDD-89D7-6957D8374D41}" srcOrd="0" destOrd="0" presId="urn:microsoft.com/office/officeart/2005/8/layout/orgChart1"/>
    <dgm:cxn modelId="{E3A44585-B877-4852-A80C-60349396464D}" type="presOf" srcId="{0C01378B-F1E4-4CB6-837E-299A763336E5}" destId="{A2A72729-DEBD-4E3A-8034-ADCFE8ADA312}" srcOrd="0" destOrd="0" presId="urn:microsoft.com/office/officeart/2005/8/layout/orgChart1"/>
    <dgm:cxn modelId="{EF596186-E0CF-4211-BDA0-7D477D907B0D}" type="presOf" srcId="{027CBE0E-7F0E-499E-A689-DB0A39F54A1D}" destId="{24F45E1F-42F7-4B1E-B91A-00EF1D01ACB2}" srcOrd="1" destOrd="0" presId="urn:microsoft.com/office/officeart/2005/8/layout/orgChart1"/>
    <dgm:cxn modelId="{6D9BF288-B82A-4EF7-B005-D700D66B0AA5}" type="presOf" srcId="{9748454A-2376-4DDC-835A-15765BFB0F12}" destId="{D2F5A9E1-9DD8-40D5-BA2D-2FF802BDBF1A}" srcOrd="0" destOrd="0" presId="urn:microsoft.com/office/officeart/2005/8/layout/orgChart1"/>
    <dgm:cxn modelId="{7DA0668B-4388-4916-8EE1-20FD400B6DAB}" type="presOf" srcId="{9748454A-2376-4DDC-835A-15765BFB0F12}" destId="{CC472779-C78D-462B-8F33-1FD91EDC160D}" srcOrd="1" destOrd="0" presId="urn:microsoft.com/office/officeart/2005/8/layout/orgChart1"/>
    <dgm:cxn modelId="{94BB278C-3F95-45EA-B147-3381D72DD096}" srcId="{1798A79F-3801-40AD-B430-AFAE97868921}" destId="{9748454A-2376-4DDC-835A-15765BFB0F12}" srcOrd="2" destOrd="0" parTransId="{673141D2-B972-49F9-8C3C-271F25639178}" sibTransId="{7A8BD156-CC8B-4249-8D0C-2A1DDE696F59}"/>
    <dgm:cxn modelId="{3AD917B0-ABF9-4BA6-8BEB-9CA4C1B38594}" srcId="{1798A79F-3801-40AD-B430-AFAE97868921}" destId="{DD579BF6-6692-4F79-8399-D2F374081785}" srcOrd="0" destOrd="0" parTransId="{4D616D17-7977-4B9B-8227-FA3DF2AED11E}" sibTransId="{CB147243-1314-447E-9673-5C4B84491809}"/>
    <dgm:cxn modelId="{FBB639BE-48D5-4548-BB28-262858A08245}" srcId="{DD579BF6-6692-4F79-8399-D2F374081785}" destId="{027CBE0E-7F0E-499E-A689-DB0A39F54A1D}" srcOrd="0" destOrd="0" parTransId="{D0A62348-2068-4E8F-A6D1-E62C209AE275}" sibTransId="{340238D5-FAB5-4180-AFE5-CE1F1B5B044C}"/>
    <dgm:cxn modelId="{509B03C0-BD5E-4CAA-BC2E-CF365E8A063E}" type="presOf" srcId="{6974217F-C785-4BA7-BD15-E607669BF79B}" destId="{5CC28FE7-B706-43B0-82BE-0191A3254AEF}" srcOrd="1" destOrd="0" presId="urn:microsoft.com/office/officeart/2005/8/layout/orgChart1"/>
    <dgm:cxn modelId="{9698ADC3-A314-4124-B992-41C518AE5828}" type="presOf" srcId="{1798A79F-3801-40AD-B430-AFAE97868921}" destId="{127E06E5-187F-40B8-B68B-7E42676607D0}" srcOrd="0" destOrd="0" presId="urn:microsoft.com/office/officeart/2005/8/layout/orgChart1"/>
    <dgm:cxn modelId="{F290DAD9-8AA2-4365-B142-CDC5FA1C62A2}" type="presOf" srcId="{1798A79F-3801-40AD-B430-AFAE97868921}" destId="{3B8293EB-E60E-4FF7-84A1-75188F34F32E}" srcOrd="1" destOrd="0" presId="urn:microsoft.com/office/officeart/2005/8/layout/orgChart1"/>
    <dgm:cxn modelId="{3F89BEDF-6A8E-4F6C-87BA-E2040AA47106}" type="presOf" srcId="{4D616D17-7977-4B9B-8227-FA3DF2AED11E}" destId="{6DA1EE25-C945-492B-9A93-8718D3E3B7CC}" srcOrd="0" destOrd="0" presId="urn:microsoft.com/office/officeart/2005/8/layout/orgChart1"/>
    <dgm:cxn modelId="{AE153EEA-E7A5-445B-9D45-19B8C671D79C}" srcId="{4E850EA6-54BC-4ACB-BA6E-5BDB5D13DEF2}" destId="{EB33B512-DCE8-40C4-96D7-85EB7E24456F}" srcOrd="0" destOrd="0" parTransId="{4EBB11B4-3443-4CA9-BDFD-143627B178CC}" sibTransId="{512739E4-43DF-425B-A78E-5FF8E28C238F}"/>
    <dgm:cxn modelId="{89445AF6-C549-47A1-B51E-2A5E813F6310}" srcId="{9748454A-2376-4DDC-835A-15765BFB0F12}" destId="{6974217F-C785-4BA7-BD15-E607669BF79B}" srcOrd="0" destOrd="0" parTransId="{093D39A0-A9D2-4A7B-B183-B8D544728AF2}" sibTransId="{5DFE5E33-14A3-47D8-B04A-4366FD68B76C}"/>
    <dgm:cxn modelId="{259FC4E4-C1E4-4D8E-98AB-71BA58E0BEF2}" type="presParOf" srcId="{DBB325F8-F613-4C3B-9A67-188D5A0A0836}" destId="{DCECF878-DBA2-4D21-ADA6-C51EF62ABFDC}" srcOrd="0" destOrd="0" presId="urn:microsoft.com/office/officeart/2005/8/layout/orgChart1"/>
    <dgm:cxn modelId="{62E26D8E-2306-455E-9579-FE4B17F8A3CD}" type="presParOf" srcId="{DCECF878-DBA2-4D21-ADA6-C51EF62ABFDC}" destId="{FB4604F7-A5AF-4B78-B115-BC38BDA477AA}" srcOrd="0" destOrd="0" presId="urn:microsoft.com/office/officeart/2005/8/layout/orgChart1"/>
    <dgm:cxn modelId="{5BC3B2F0-2C29-4AC7-81E6-B3C48CE6E43B}" type="presParOf" srcId="{FB4604F7-A5AF-4B78-B115-BC38BDA477AA}" destId="{127E06E5-187F-40B8-B68B-7E42676607D0}" srcOrd="0" destOrd="0" presId="urn:microsoft.com/office/officeart/2005/8/layout/orgChart1"/>
    <dgm:cxn modelId="{B1C5DC30-E15E-42A0-A2D1-5E726214CC45}" type="presParOf" srcId="{FB4604F7-A5AF-4B78-B115-BC38BDA477AA}" destId="{3B8293EB-E60E-4FF7-84A1-75188F34F32E}" srcOrd="1" destOrd="0" presId="urn:microsoft.com/office/officeart/2005/8/layout/orgChart1"/>
    <dgm:cxn modelId="{9733FE29-E0BE-401C-978A-E02D3C0E1FC5}" type="presParOf" srcId="{DCECF878-DBA2-4D21-ADA6-C51EF62ABFDC}" destId="{FECFC96E-29C5-4320-986B-4C94EB700636}" srcOrd="1" destOrd="0" presId="urn:microsoft.com/office/officeart/2005/8/layout/orgChart1"/>
    <dgm:cxn modelId="{7DFC6927-C6D4-4158-BAC5-3B61D924D33F}" type="presParOf" srcId="{FECFC96E-29C5-4320-986B-4C94EB700636}" destId="{6DA1EE25-C945-492B-9A93-8718D3E3B7CC}" srcOrd="0" destOrd="0" presId="urn:microsoft.com/office/officeart/2005/8/layout/orgChart1"/>
    <dgm:cxn modelId="{2985BAC5-407B-4F64-996B-C1730742C419}" type="presParOf" srcId="{FECFC96E-29C5-4320-986B-4C94EB700636}" destId="{6CC7BFDC-CD88-4045-AC6B-1D357DF1996E}" srcOrd="1" destOrd="0" presId="urn:microsoft.com/office/officeart/2005/8/layout/orgChart1"/>
    <dgm:cxn modelId="{09135743-8D56-4D71-AACB-A4827782271B}" type="presParOf" srcId="{6CC7BFDC-CD88-4045-AC6B-1D357DF1996E}" destId="{299FC8D3-1DC8-41A3-B4CA-98577C951D57}" srcOrd="0" destOrd="0" presId="urn:microsoft.com/office/officeart/2005/8/layout/orgChart1"/>
    <dgm:cxn modelId="{1126B7B7-6856-4C32-900C-DE6F549AA8AF}" type="presParOf" srcId="{299FC8D3-1DC8-41A3-B4CA-98577C951D57}" destId="{2E314B0A-CFDC-4AD6-90C4-9A3D36E414D5}" srcOrd="0" destOrd="0" presId="urn:microsoft.com/office/officeart/2005/8/layout/orgChart1"/>
    <dgm:cxn modelId="{D12263BE-08FD-4A97-8990-04F44ABB0059}" type="presParOf" srcId="{299FC8D3-1DC8-41A3-B4CA-98577C951D57}" destId="{A8059738-C2CF-4263-BD94-F280BE2FA18A}" srcOrd="1" destOrd="0" presId="urn:microsoft.com/office/officeart/2005/8/layout/orgChart1"/>
    <dgm:cxn modelId="{9AA94B71-62D9-4AB4-AB7B-ABF76369E3AA}" type="presParOf" srcId="{6CC7BFDC-CD88-4045-AC6B-1D357DF1996E}" destId="{19194FD0-39CB-46EC-B873-A9A7709B8DD8}" srcOrd="1" destOrd="0" presId="urn:microsoft.com/office/officeart/2005/8/layout/orgChart1"/>
    <dgm:cxn modelId="{37E1EE8F-C910-45A9-9FD9-1AB6B75AC6BE}" type="presParOf" srcId="{19194FD0-39CB-46EC-B873-A9A7709B8DD8}" destId="{E3994CFF-7BDB-442C-80A7-63E4AD23653C}" srcOrd="0" destOrd="0" presId="urn:microsoft.com/office/officeart/2005/8/layout/orgChart1"/>
    <dgm:cxn modelId="{695C3048-3B2F-4704-9E4C-B12212DE35CA}" type="presParOf" srcId="{19194FD0-39CB-46EC-B873-A9A7709B8DD8}" destId="{B9318AEA-2F83-474F-A573-AF53FE3E8A5A}" srcOrd="1" destOrd="0" presId="urn:microsoft.com/office/officeart/2005/8/layout/orgChart1"/>
    <dgm:cxn modelId="{9ACCA575-3E35-4C52-A29B-68719D15AAFC}" type="presParOf" srcId="{B9318AEA-2F83-474F-A573-AF53FE3E8A5A}" destId="{5F6177C9-2E58-4134-BF6D-77139D76AD66}" srcOrd="0" destOrd="0" presId="urn:microsoft.com/office/officeart/2005/8/layout/orgChart1"/>
    <dgm:cxn modelId="{E4AEA054-3F46-44ED-9EC5-57E7C3573839}" type="presParOf" srcId="{5F6177C9-2E58-4134-BF6D-77139D76AD66}" destId="{34B89476-AC12-4A79-8E50-D1791548F75C}" srcOrd="0" destOrd="0" presId="urn:microsoft.com/office/officeart/2005/8/layout/orgChart1"/>
    <dgm:cxn modelId="{A5BA87E5-D93A-41C6-9AC7-E6C5B0E74D75}" type="presParOf" srcId="{5F6177C9-2E58-4134-BF6D-77139D76AD66}" destId="{24F45E1F-42F7-4B1E-B91A-00EF1D01ACB2}" srcOrd="1" destOrd="0" presId="urn:microsoft.com/office/officeart/2005/8/layout/orgChart1"/>
    <dgm:cxn modelId="{F5C8EC55-0E4E-4DA8-B4D4-53EBBC4EEC21}" type="presParOf" srcId="{B9318AEA-2F83-474F-A573-AF53FE3E8A5A}" destId="{801B99BC-AC6C-4F9A-967C-7981A7B67871}" srcOrd="1" destOrd="0" presId="urn:microsoft.com/office/officeart/2005/8/layout/orgChart1"/>
    <dgm:cxn modelId="{E4E4B90D-5B4F-4CC3-A2FB-606824E82435}" type="presParOf" srcId="{B9318AEA-2F83-474F-A573-AF53FE3E8A5A}" destId="{333D9272-D7B9-4783-9A74-ADE066A2A6B2}" srcOrd="2" destOrd="0" presId="urn:microsoft.com/office/officeart/2005/8/layout/orgChart1"/>
    <dgm:cxn modelId="{72633E6F-A26C-4B80-89F6-7421B534B189}" type="presParOf" srcId="{6CC7BFDC-CD88-4045-AC6B-1D357DF1996E}" destId="{354E1913-FE82-45A8-891F-5B89C5C8C441}" srcOrd="2" destOrd="0" presId="urn:microsoft.com/office/officeart/2005/8/layout/orgChart1"/>
    <dgm:cxn modelId="{140206AA-0F61-4888-9B48-2DA297383D0D}" type="presParOf" srcId="{FECFC96E-29C5-4320-986B-4C94EB700636}" destId="{A2A72729-DEBD-4E3A-8034-ADCFE8ADA312}" srcOrd="2" destOrd="0" presId="urn:microsoft.com/office/officeart/2005/8/layout/orgChart1"/>
    <dgm:cxn modelId="{95558184-F11B-4884-BA35-13BDA5D420DD}" type="presParOf" srcId="{FECFC96E-29C5-4320-986B-4C94EB700636}" destId="{4FC8CD5B-82F8-486F-AA16-92D4031DAABF}" srcOrd="3" destOrd="0" presId="urn:microsoft.com/office/officeart/2005/8/layout/orgChart1"/>
    <dgm:cxn modelId="{D65BCB0B-A4FB-4D33-BCB3-7821825BAD70}" type="presParOf" srcId="{4FC8CD5B-82F8-486F-AA16-92D4031DAABF}" destId="{8678BFD4-CE89-4277-8E36-530BD749463F}" srcOrd="0" destOrd="0" presId="urn:microsoft.com/office/officeart/2005/8/layout/orgChart1"/>
    <dgm:cxn modelId="{AA398C88-6913-4F39-A1A6-D62465564963}" type="presParOf" srcId="{8678BFD4-CE89-4277-8E36-530BD749463F}" destId="{70F6C0B0-56BD-4C3E-8D6E-BF8599F78671}" srcOrd="0" destOrd="0" presId="urn:microsoft.com/office/officeart/2005/8/layout/orgChart1"/>
    <dgm:cxn modelId="{6A6CDB20-93B4-496C-8FF3-6DCBFE4CAAA9}" type="presParOf" srcId="{8678BFD4-CE89-4277-8E36-530BD749463F}" destId="{5034CFB1-2AA1-4AD6-922E-58D5F21C1F21}" srcOrd="1" destOrd="0" presId="urn:microsoft.com/office/officeart/2005/8/layout/orgChart1"/>
    <dgm:cxn modelId="{4DF027E9-2C9E-4DBB-A4DD-A56DC35F01B7}" type="presParOf" srcId="{4FC8CD5B-82F8-486F-AA16-92D4031DAABF}" destId="{C054FA86-1EDC-469B-9FDD-02AEB2DB1B0E}" srcOrd="1" destOrd="0" presId="urn:microsoft.com/office/officeart/2005/8/layout/orgChart1"/>
    <dgm:cxn modelId="{A7A1BF79-866D-450B-83F5-7A507D7FF03C}" type="presParOf" srcId="{C054FA86-1EDC-469B-9FDD-02AEB2DB1B0E}" destId="{40226175-9774-4CDC-B1E8-185C5EDE8901}" srcOrd="0" destOrd="0" presId="urn:microsoft.com/office/officeart/2005/8/layout/orgChart1"/>
    <dgm:cxn modelId="{25BFAC02-54BB-43B5-A101-A033375C35EE}" type="presParOf" srcId="{C054FA86-1EDC-469B-9FDD-02AEB2DB1B0E}" destId="{ADD74C74-9A6A-46E1-9267-FDDC97744938}" srcOrd="1" destOrd="0" presId="urn:microsoft.com/office/officeart/2005/8/layout/orgChart1"/>
    <dgm:cxn modelId="{22688D51-AD0D-4CB6-962E-CA255F91CD27}" type="presParOf" srcId="{ADD74C74-9A6A-46E1-9267-FDDC97744938}" destId="{827A34D9-58DB-4399-BABC-548D13FFA736}" srcOrd="0" destOrd="0" presId="urn:microsoft.com/office/officeart/2005/8/layout/orgChart1"/>
    <dgm:cxn modelId="{D9CE7A42-D7D8-45C8-93CC-09513CF4D7DA}" type="presParOf" srcId="{827A34D9-58DB-4399-BABC-548D13FFA736}" destId="{C54E291D-610F-4676-8A24-D97388FB815A}" srcOrd="0" destOrd="0" presId="urn:microsoft.com/office/officeart/2005/8/layout/orgChart1"/>
    <dgm:cxn modelId="{B00B5513-2C2E-46CA-AE78-84B6A4F120E8}" type="presParOf" srcId="{827A34D9-58DB-4399-BABC-548D13FFA736}" destId="{49F78848-7873-4D94-96C3-2C2C4E1AC7C3}" srcOrd="1" destOrd="0" presId="urn:microsoft.com/office/officeart/2005/8/layout/orgChart1"/>
    <dgm:cxn modelId="{A2ADF4E4-5FBD-47C3-AF3E-AB3AB3B8C3BC}" type="presParOf" srcId="{ADD74C74-9A6A-46E1-9267-FDDC97744938}" destId="{94D72143-5A75-4F18-AEC4-9E7515F82E2C}" srcOrd="1" destOrd="0" presId="urn:microsoft.com/office/officeart/2005/8/layout/orgChart1"/>
    <dgm:cxn modelId="{09EA6EE5-F1EF-4CF9-AE74-84AB904FF543}" type="presParOf" srcId="{ADD74C74-9A6A-46E1-9267-FDDC97744938}" destId="{DD75B69C-332F-442C-B8DC-F6CAEFE83F40}" srcOrd="2" destOrd="0" presId="urn:microsoft.com/office/officeart/2005/8/layout/orgChart1"/>
    <dgm:cxn modelId="{C6A2C3F4-CE0E-4725-9325-DF28E42D2A08}" type="presParOf" srcId="{4FC8CD5B-82F8-486F-AA16-92D4031DAABF}" destId="{05C5BB99-80BE-4DAE-ABE0-C0132687AD94}" srcOrd="2" destOrd="0" presId="urn:microsoft.com/office/officeart/2005/8/layout/orgChart1"/>
    <dgm:cxn modelId="{7C2A68DD-A6D1-4EB2-AF3E-5F47E15FB9F6}" type="presParOf" srcId="{FECFC96E-29C5-4320-986B-4C94EB700636}" destId="{09746137-EC9B-4C6D-8FA2-7023DD028AF4}" srcOrd="4" destOrd="0" presId="urn:microsoft.com/office/officeart/2005/8/layout/orgChart1"/>
    <dgm:cxn modelId="{80D413CA-FEB7-478E-BCBD-B4A2E085ECF3}" type="presParOf" srcId="{FECFC96E-29C5-4320-986B-4C94EB700636}" destId="{027054AF-3AE6-443E-9692-E9E01A83532C}" srcOrd="5" destOrd="0" presId="urn:microsoft.com/office/officeart/2005/8/layout/orgChart1"/>
    <dgm:cxn modelId="{7CD0DB99-D378-47D1-A702-BBC3DB66A30B}" type="presParOf" srcId="{027054AF-3AE6-443E-9692-E9E01A83532C}" destId="{6875F735-29FF-46D3-8D7D-C0268A9B7722}" srcOrd="0" destOrd="0" presId="urn:microsoft.com/office/officeart/2005/8/layout/orgChart1"/>
    <dgm:cxn modelId="{202622E2-370A-480C-BFCC-D33C8350EC8C}" type="presParOf" srcId="{6875F735-29FF-46D3-8D7D-C0268A9B7722}" destId="{D2F5A9E1-9DD8-40D5-BA2D-2FF802BDBF1A}" srcOrd="0" destOrd="0" presId="urn:microsoft.com/office/officeart/2005/8/layout/orgChart1"/>
    <dgm:cxn modelId="{B7B72D70-55DB-4D6F-A136-4D2C018E8A8B}" type="presParOf" srcId="{6875F735-29FF-46D3-8D7D-C0268A9B7722}" destId="{CC472779-C78D-462B-8F33-1FD91EDC160D}" srcOrd="1" destOrd="0" presId="urn:microsoft.com/office/officeart/2005/8/layout/orgChart1"/>
    <dgm:cxn modelId="{88E9B412-D167-4419-9D45-2B70ED0E6322}" type="presParOf" srcId="{027054AF-3AE6-443E-9692-E9E01A83532C}" destId="{B345215F-5580-4BAD-81C4-32CA33CE3B87}" srcOrd="1" destOrd="0" presId="urn:microsoft.com/office/officeart/2005/8/layout/orgChart1"/>
    <dgm:cxn modelId="{285E4006-6942-4518-8275-4785E03C8E46}" type="presParOf" srcId="{B345215F-5580-4BAD-81C4-32CA33CE3B87}" destId="{78285B0D-92E9-4BDD-89D7-6957D8374D41}" srcOrd="0" destOrd="0" presId="urn:microsoft.com/office/officeart/2005/8/layout/orgChart1"/>
    <dgm:cxn modelId="{7186823A-B493-4D6E-AAF7-98D847EBD2E1}" type="presParOf" srcId="{B345215F-5580-4BAD-81C4-32CA33CE3B87}" destId="{8A6DE424-11D9-43C1-8C7B-F4ADCEF522F1}" srcOrd="1" destOrd="0" presId="urn:microsoft.com/office/officeart/2005/8/layout/orgChart1"/>
    <dgm:cxn modelId="{1CA07A25-6ADA-4145-8B7A-8E6C8C7169AA}" type="presParOf" srcId="{8A6DE424-11D9-43C1-8C7B-F4ADCEF522F1}" destId="{1A75133B-745E-49FC-A053-8D8EC3167653}" srcOrd="0" destOrd="0" presId="urn:microsoft.com/office/officeart/2005/8/layout/orgChart1"/>
    <dgm:cxn modelId="{685E2D23-7407-4C8C-ADCA-E85ADB7A782C}" type="presParOf" srcId="{1A75133B-745E-49FC-A053-8D8EC3167653}" destId="{D098D020-D6DE-4FC7-99B5-C5F954F8ABCF}" srcOrd="0" destOrd="0" presId="urn:microsoft.com/office/officeart/2005/8/layout/orgChart1"/>
    <dgm:cxn modelId="{4AE54A29-881B-4CAD-9161-50ACD88953C0}" type="presParOf" srcId="{1A75133B-745E-49FC-A053-8D8EC3167653}" destId="{5CC28FE7-B706-43B0-82BE-0191A3254AEF}" srcOrd="1" destOrd="0" presId="urn:microsoft.com/office/officeart/2005/8/layout/orgChart1"/>
    <dgm:cxn modelId="{C994FE15-6C65-4392-9C85-E98BC7788409}" type="presParOf" srcId="{8A6DE424-11D9-43C1-8C7B-F4ADCEF522F1}" destId="{FC1102A8-616C-49EB-8CEE-C5852A05A98F}" srcOrd="1" destOrd="0" presId="urn:microsoft.com/office/officeart/2005/8/layout/orgChart1"/>
    <dgm:cxn modelId="{96A58238-94E1-4D4C-B412-4EEAE284F76A}" type="presParOf" srcId="{8A6DE424-11D9-43C1-8C7B-F4ADCEF522F1}" destId="{A491A9BC-BBD5-470A-B01A-152F2156B258}" srcOrd="2" destOrd="0" presId="urn:microsoft.com/office/officeart/2005/8/layout/orgChart1"/>
    <dgm:cxn modelId="{6D08F3A6-7A14-460D-B0ED-ABBE4149A6D2}" type="presParOf" srcId="{027054AF-3AE6-443E-9692-E9E01A83532C}" destId="{8B742339-87BD-47B0-8AD2-41A0CD04D9FD}" srcOrd="2" destOrd="0" presId="urn:microsoft.com/office/officeart/2005/8/layout/orgChart1"/>
    <dgm:cxn modelId="{A895B086-30CD-4AC4-87ED-C7E4F66BA678}" type="presParOf" srcId="{DCECF878-DBA2-4D21-ADA6-C51EF62ABFDC}" destId="{03ADA2EB-596F-4222-A242-0BB6FBEA1AB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5CCBBE2-6211-43D2-9E77-D8EB0F532A9C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AB392C1A-9BF8-41E5-A07E-FF59960CA0AB}">
      <dgm:prSet phldrT="[Text]"/>
      <dgm:spPr/>
      <dgm:t>
        <a:bodyPr/>
        <a:lstStyle/>
        <a:p>
          <a:pPr rtl="1"/>
          <a:r>
            <a:rPr lang="he-IL" dirty="0"/>
            <a:t>משלח- בן ברית</a:t>
          </a:r>
        </a:p>
      </dgm:t>
    </dgm:pt>
    <dgm:pt modelId="{C943E8EE-AFEE-457E-A325-A7B84E17B389}" type="parTrans" cxnId="{BEB4830E-68F7-4631-A21D-AC04C0F86F2D}">
      <dgm:prSet/>
      <dgm:spPr/>
      <dgm:t>
        <a:bodyPr/>
        <a:lstStyle/>
        <a:p>
          <a:pPr rtl="1"/>
          <a:endParaRPr lang="he-IL"/>
        </a:p>
      </dgm:t>
    </dgm:pt>
    <dgm:pt modelId="{557A1AE5-ABD4-4B9F-80BD-255B7313DA94}" type="sibTrans" cxnId="{BEB4830E-68F7-4631-A21D-AC04C0F86F2D}">
      <dgm:prSet/>
      <dgm:spPr/>
      <dgm:t>
        <a:bodyPr/>
        <a:lstStyle/>
        <a:p>
          <a:pPr rtl="1"/>
          <a:endParaRPr lang="he-IL"/>
        </a:p>
      </dgm:t>
    </dgm:pt>
    <dgm:pt modelId="{3C6E3AA9-BE22-43DD-A2E1-34B164A1A24B}">
      <dgm:prSet phldrT="[Text]"/>
      <dgm:spPr/>
      <dgm:t>
        <a:bodyPr/>
        <a:lstStyle/>
        <a:p>
          <a:pPr rtl="1"/>
          <a:r>
            <a:rPr lang="he-IL" dirty="0"/>
            <a:t>שליח- בן ברית</a:t>
          </a:r>
        </a:p>
      </dgm:t>
    </dgm:pt>
    <dgm:pt modelId="{652FCB88-26CE-44B4-AA65-BDC1FF7579AD}" type="parTrans" cxnId="{896C03B4-8994-4EC4-B129-DCBB87F7B8C8}">
      <dgm:prSet/>
      <dgm:spPr/>
      <dgm:t>
        <a:bodyPr/>
        <a:lstStyle/>
        <a:p>
          <a:pPr rtl="1"/>
          <a:endParaRPr lang="he-IL"/>
        </a:p>
      </dgm:t>
    </dgm:pt>
    <dgm:pt modelId="{3999C2E7-D882-495D-BC19-E2018D28212A}" type="sibTrans" cxnId="{896C03B4-8994-4EC4-B129-DCBB87F7B8C8}">
      <dgm:prSet/>
      <dgm:spPr/>
      <dgm:t>
        <a:bodyPr/>
        <a:lstStyle/>
        <a:p>
          <a:pPr rtl="1"/>
          <a:endParaRPr lang="he-IL"/>
        </a:p>
      </dgm:t>
    </dgm:pt>
    <dgm:pt modelId="{AFABA4A6-6880-4147-B2C7-5C6E5C2A8CDA}">
      <dgm:prSet phldrT="[Text]"/>
      <dgm:spPr/>
      <dgm:t>
        <a:bodyPr/>
        <a:lstStyle/>
        <a:p>
          <a:pPr rtl="1"/>
          <a:r>
            <a:rPr lang="he-IL" dirty="0"/>
            <a:t>שליחות\מעשה- תורת גיטין</a:t>
          </a:r>
        </a:p>
      </dgm:t>
    </dgm:pt>
    <dgm:pt modelId="{DD4405F1-AF06-46F0-87AF-D3F4B7C5BB31}" type="parTrans" cxnId="{C7E6E8EC-6497-4FAE-98C8-E592EE9564A5}">
      <dgm:prSet/>
      <dgm:spPr/>
      <dgm:t>
        <a:bodyPr/>
        <a:lstStyle/>
        <a:p>
          <a:pPr rtl="1"/>
          <a:endParaRPr lang="he-IL"/>
        </a:p>
      </dgm:t>
    </dgm:pt>
    <dgm:pt modelId="{3E9F6F37-44AF-40F2-956F-77858BCDF0F2}" type="sibTrans" cxnId="{C7E6E8EC-6497-4FAE-98C8-E592EE9564A5}">
      <dgm:prSet/>
      <dgm:spPr/>
      <dgm:t>
        <a:bodyPr/>
        <a:lstStyle/>
        <a:p>
          <a:pPr rtl="1"/>
          <a:endParaRPr lang="he-IL"/>
        </a:p>
      </dgm:t>
    </dgm:pt>
    <dgm:pt modelId="{FFD6F9E4-3386-4F8D-8B3D-C8465342CE2D}">
      <dgm:prSet phldrT="[Text]"/>
      <dgm:spPr/>
      <dgm:t>
        <a:bodyPr/>
        <a:lstStyle/>
        <a:p>
          <a:pPr rtl="1"/>
          <a:r>
            <a:rPr lang="he-IL" dirty="0"/>
            <a:t>שליח- ישנו בתורת גיטין</a:t>
          </a:r>
        </a:p>
      </dgm:t>
    </dgm:pt>
    <dgm:pt modelId="{8F9C3BF5-CB40-4F20-A065-73CB8B61F9E5}" type="parTrans" cxnId="{D3D88300-6842-4DAB-8A60-DFE7C6C108C0}">
      <dgm:prSet/>
      <dgm:spPr/>
      <dgm:t>
        <a:bodyPr/>
        <a:lstStyle/>
        <a:p>
          <a:pPr rtl="1"/>
          <a:endParaRPr lang="he-IL"/>
        </a:p>
      </dgm:t>
    </dgm:pt>
    <dgm:pt modelId="{C345422F-1331-4D7F-B403-733ED6BF6E57}" type="sibTrans" cxnId="{D3D88300-6842-4DAB-8A60-DFE7C6C108C0}">
      <dgm:prSet/>
      <dgm:spPr/>
      <dgm:t>
        <a:bodyPr/>
        <a:lstStyle/>
        <a:p>
          <a:pPr rtl="1"/>
          <a:endParaRPr lang="he-IL"/>
        </a:p>
      </dgm:t>
    </dgm:pt>
    <dgm:pt modelId="{32BAC570-C74F-4017-8370-4FE4FFB6E3BA}" type="pres">
      <dgm:prSet presAssocID="{05CCBBE2-6211-43D2-9E77-D8EB0F532A9C}" presName="Name0" presStyleCnt="0">
        <dgm:presLayoutVars>
          <dgm:chPref val="3"/>
          <dgm:dir val="rev"/>
          <dgm:animLvl val="lvl"/>
          <dgm:resizeHandles/>
        </dgm:presLayoutVars>
      </dgm:prSet>
      <dgm:spPr/>
    </dgm:pt>
    <dgm:pt modelId="{FB195C4B-D92C-43EF-8A75-9637D3B84A6A}" type="pres">
      <dgm:prSet presAssocID="{AB392C1A-9BF8-41E5-A07E-FF59960CA0AB}" presName="horFlow" presStyleCnt="0"/>
      <dgm:spPr/>
    </dgm:pt>
    <dgm:pt modelId="{33B7AA07-68A6-4C32-9666-64BE44CD17A9}" type="pres">
      <dgm:prSet presAssocID="{AB392C1A-9BF8-41E5-A07E-FF59960CA0AB}" presName="bigChev" presStyleLbl="node1" presStyleIdx="0" presStyleCnt="2"/>
      <dgm:spPr/>
    </dgm:pt>
    <dgm:pt modelId="{51C03CB8-E6D8-48A1-A646-8FC35D13F1EC}" type="pres">
      <dgm:prSet presAssocID="{652FCB88-26CE-44B4-AA65-BDC1FF7579AD}" presName="parTrans" presStyleCnt="0"/>
      <dgm:spPr/>
    </dgm:pt>
    <dgm:pt modelId="{96692E25-CF98-4F2E-9D01-938D8C79AEFF}" type="pres">
      <dgm:prSet presAssocID="{3C6E3AA9-BE22-43DD-A2E1-34B164A1A24B}" presName="node" presStyleLbl="alignAccFollowNode1" presStyleIdx="0" presStyleCnt="2">
        <dgm:presLayoutVars>
          <dgm:bulletEnabled val="1"/>
        </dgm:presLayoutVars>
      </dgm:prSet>
      <dgm:spPr/>
    </dgm:pt>
    <dgm:pt modelId="{9E7EC46D-D148-4682-AAFF-D701186AB683}" type="pres">
      <dgm:prSet presAssocID="{AB392C1A-9BF8-41E5-A07E-FF59960CA0AB}" presName="vSp" presStyleCnt="0"/>
      <dgm:spPr/>
    </dgm:pt>
    <dgm:pt modelId="{51DE306F-C944-4280-AA73-AFBEB134C307}" type="pres">
      <dgm:prSet presAssocID="{AFABA4A6-6880-4147-B2C7-5C6E5C2A8CDA}" presName="horFlow" presStyleCnt="0"/>
      <dgm:spPr/>
    </dgm:pt>
    <dgm:pt modelId="{B2A4DEE3-7C5D-48AF-9671-5D627E32BFAB}" type="pres">
      <dgm:prSet presAssocID="{AFABA4A6-6880-4147-B2C7-5C6E5C2A8CDA}" presName="bigChev" presStyleLbl="node1" presStyleIdx="1" presStyleCnt="2"/>
      <dgm:spPr/>
    </dgm:pt>
    <dgm:pt modelId="{587DBE30-4128-48B8-9749-A288113C8A79}" type="pres">
      <dgm:prSet presAssocID="{8F9C3BF5-CB40-4F20-A065-73CB8B61F9E5}" presName="parTrans" presStyleCnt="0"/>
      <dgm:spPr/>
    </dgm:pt>
    <dgm:pt modelId="{7073EB96-35CC-443F-B95F-445FBA286FEA}" type="pres">
      <dgm:prSet presAssocID="{FFD6F9E4-3386-4F8D-8B3D-C8465342CE2D}" presName="node" presStyleLbl="alignAccFollowNode1" presStyleIdx="1" presStyleCnt="2">
        <dgm:presLayoutVars>
          <dgm:bulletEnabled val="1"/>
        </dgm:presLayoutVars>
      </dgm:prSet>
      <dgm:spPr/>
    </dgm:pt>
  </dgm:ptLst>
  <dgm:cxnLst>
    <dgm:cxn modelId="{D3D88300-6842-4DAB-8A60-DFE7C6C108C0}" srcId="{AFABA4A6-6880-4147-B2C7-5C6E5C2A8CDA}" destId="{FFD6F9E4-3386-4F8D-8B3D-C8465342CE2D}" srcOrd="0" destOrd="0" parTransId="{8F9C3BF5-CB40-4F20-A065-73CB8B61F9E5}" sibTransId="{C345422F-1331-4D7F-B403-733ED6BF6E57}"/>
    <dgm:cxn modelId="{1FF61A01-F67C-4BF9-9A63-48ACDA04F774}" type="presOf" srcId="{3C6E3AA9-BE22-43DD-A2E1-34B164A1A24B}" destId="{96692E25-CF98-4F2E-9D01-938D8C79AEFF}" srcOrd="0" destOrd="0" presId="urn:microsoft.com/office/officeart/2005/8/layout/lProcess3"/>
    <dgm:cxn modelId="{BEB4830E-68F7-4631-A21D-AC04C0F86F2D}" srcId="{05CCBBE2-6211-43D2-9E77-D8EB0F532A9C}" destId="{AB392C1A-9BF8-41E5-A07E-FF59960CA0AB}" srcOrd="0" destOrd="0" parTransId="{C943E8EE-AFEE-457E-A325-A7B84E17B389}" sibTransId="{557A1AE5-ABD4-4B9F-80BD-255B7313DA94}"/>
    <dgm:cxn modelId="{EF54952F-874B-4814-982B-F3DF70800A0F}" type="presOf" srcId="{AFABA4A6-6880-4147-B2C7-5C6E5C2A8CDA}" destId="{B2A4DEE3-7C5D-48AF-9671-5D627E32BFAB}" srcOrd="0" destOrd="0" presId="urn:microsoft.com/office/officeart/2005/8/layout/lProcess3"/>
    <dgm:cxn modelId="{80FE4B48-000A-4B38-9048-A53FC718261E}" type="presOf" srcId="{05CCBBE2-6211-43D2-9E77-D8EB0F532A9C}" destId="{32BAC570-C74F-4017-8370-4FE4FFB6E3BA}" srcOrd="0" destOrd="0" presId="urn:microsoft.com/office/officeart/2005/8/layout/lProcess3"/>
    <dgm:cxn modelId="{896C03B4-8994-4EC4-B129-DCBB87F7B8C8}" srcId="{AB392C1A-9BF8-41E5-A07E-FF59960CA0AB}" destId="{3C6E3AA9-BE22-43DD-A2E1-34B164A1A24B}" srcOrd="0" destOrd="0" parTransId="{652FCB88-26CE-44B4-AA65-BDC1FF7579AD}" sibTransId="{3999C2E7-D882-495D-BC19-E2018D28212A}"/>
    <dgm:cxn modelId="{46B228DA-9DC3-4045-9705-A8C3CB7D129D}" type="presOf" srcId="{FFD6F9E4-3386-4F8D-8B3D-C8465342CE2D}" destId="{7073EB96-35CC-443F-B95F-445FBA286FEA}" srcOrd="0" destOrd="0" presId="urn:microsoft.com/office/officeart/2005/8/layout/lProcess3"/>
    <dgm:cxn modelId="{DC8A41DD-7C3A-4912-98D5-0041EC5D6154}" type="presOf" srcId="{AB392C1A-9BF8-41E5-A07E-FF59960CA0AB}" destId="{33B7AA07-68A6-4C32-9666-64BE44CD17A9}" srcOrd="0" destOrd="0" presId="urn:microsoft.com/office/officeart/2005/8/layout/lProcess3"/>
    <dgm:cxn modelId="{C7E6E8EC-6497-4FAE-98C8-E592EE9564A5}" srcId="{05CCBBE2-6211-43D2-9E77-D8EB0F532A9C}" destId="{AFABA4A6-6880-4147-B2C7-5C6E5C2A8CDA}" srcOrd="1" destOrd="0" parTransId="{DD4405F1-AF06-46F0-87AF-D3F4B7C5BB31}" sibTransId="{3E9F6F37-44AF-40F2-956F-77858BCDF0F2}"/>
    <dgm:cxn modelId="{80123B91-1141-4F4D-8FC2-019D5C1C8A49}" type="presParOf" srcId="{32BAC570-C74F-4017-8370-4FE4FFB6E3BA}" destId="{FB195C4B-D92C-43EF-8A75-9637D3B84A6A}" srcOrd="0" destOrd="0" presId="urn:microsoft.com/office/officeart/2005/8/layout/lProcess3"/>
    <dgm:cxn modelId="{F658E0F9-C623-433B-B99A-9DFC3DC6F5E7}" type="presParOf" srcId="{FB195C4B-D92C-43EF-8A75-9637D3B84A6A}" destId="{33B7AA07-68A6-4C32-9666-64BE44CD17A9}" srcOrd="0" destOrd="0" presId="urn:microsoft.com/office/officeart/2005/8/layout/lProcess3"/>
    <dgm:cxn modelId="{470CBCC1-F8ED-4CFF-AD8A-9FC91B2EC6A0}" type="presParOf" srcId="{FB195C4B-D92C-43EF-8A75-9637D3B84A6A}" destId="{51C03CB8-E6D8-48A1-A646-8FC35D13F1EC}" srcOrd="1" destOrd="0" presId="urn:microsoft.com/office/officeart/2005/8/layout/lProcess3"/>
    <dgm:cxn modelId="{D5D299B0-6808-4B7A-94BE-FA13B70FB3F3}" type="presParOf" srcId="{FB195C4B-D92C-43EF-8A75-9637D3B84A6A}" destId="{96692E25-CF98-4F2E-9D01-938D8C79AEFF}" srcOrd="2" destOrd="0" presId="urn:microsoft.com/office/officeart/2005/8/layout/lProcess3"/>
    <dgm:cxn modelId="{91DFED41-C9FC-406D-98B4-33204B89CF18}" type="presParOf" srcId="{32BAC570-C74F-4017-8370-4FE4FFB6E3BA}" destId="{9E7EC46D-D148-4682-AAFF-D701186AB683}" srcOrd="1" destOrd="0" presId="urn:microsoft.com/office/officeart/2005/8/layout/lProcess3"/>
    <dgm:cxn modelId="{B8C175A7-F815-45A0-9B8F-2CC66BFC013E}" type="presParOf" srcId="{32BAC570-C74F-4017-8370-4FE4FFB6E3BA}" destId="{51DE306F-C944-4280-AA73-AFBEB134C307}" srcOrd="2" destOrd="0" presId="urn:microsoft.com/office/officeart/2005/8/layout/lProcess3"/>
    <dgm:cxn modelId="{F9F05DBA-6F57-4C36-8C45-E06990C90800}" type="presParOf" srcId="{51DE306F-C944-4280-AA73-AFBEB134C307}" destId="{B2A4DEE3-7C5D-48AF-9671-5D627E32BFAB}" srcOrd="0" destOrd="0" presId="urn:microsoft.com/office/officeart/2005/8/layout/lProcess3"/>
    <dgm:cxn modelId="{2DF7D218-ECBE-44D4-A51A-83709766B5A1}" type="presParOf" srcId="{51DE306F-C944-4280-AA73-AFBEB134C307}" destId="{587DBE30-4128-48B8-9749-A288113C8A79}" srcOrd="1" destOrd="0" presId="urn:microsoft.com/office/officeart/2005/8/layout/lProcess3"/>
    <dgm:cxn modelId="{8AFF0B24-7A4B-4199-9754-65589D1C8351}" type="presParOf" srcId="{51DE306F-C944-4280-AA73-AFBEB134C307}" destId="{7073EB96-35CC-443F-B95F-445FBA286FEA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D62552-E406-497F-A26E-33CE48D55B6E}">
      <dsp:nvSpPr>
        <dsp:cNvPr id="0" name=""/>
        <dsp:cNvSpPr/>
      </dsp:nvSpPr>
      <dsp:spPr>
        <a:xfrm>
          <a:off x="0" y="3046033"/>
          <a:ext cx="10515600" cy="130394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What level of authority or control needed?  </a:t>
          </a:r>
          <a:endParaRPr lang="he-IL" sz="2200" kern="1200" dirty="0"/>
        </a:p>
      </dsp:txBody>
      <dsp:txXfrm>
        <a:off x="0" y="3046033"/>
        <a:ext cx="3154680" cy="1303949"/>
      </dsp:txXfrm>
    </dsp:sp>
    <dsp:sp modelId="{AC3C5043-E156-4B1D-A563-F684A8D1E47B}">
      <dsp:nvSpPr>
        <dsp:cNvPr id="0" name=""/>
        <dsp:cNvSpPr/>
      </dsp:nvSpPr>
      <dsp:spPr>
        <a:xfrm>
          <a:off x="0" y="1523694"/>
          <a:ext cx="10515600" cy="130394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What level of involvement do you need to make a </a:t>
          </a:r>
          <a:r>
            <a:rPr lang="en-US" sz="2200" kern="1200" dirty="0" err="1"/>
            <a:t>shliach</a:t>
          </a:r>
          <a:r>
            <a:rPr lang="en-US" sz="2200" kern="1200" dirty="0"/>
            <a:t>?</a:t>
          </a:r>
          <a:endParaRPr lang="he-IL" sz="2200" kern="1200" dirty="0"/>
        </a:p>
      </dsp:txBody>
      <dsp:txXfrm>
        <a:off x="0" y="1523694"/>
        <a:ext cx="3154680" cy="1303949"/>
      </dsp:txXfrm>
    </dsp:sp>
    <dsp:sp modelId="{736DF1A6-F085-491F-B236-067D8977A6BE}">
      <dsp:nvSpPr>
        <dsp:cNvPr id="0" name=""/>
        <dsp:cNvSpPr/>
      </dsp:nvSpPr>
      <dsp:spPr>
        <a:xfrm>
          <a:off x="0" y="1354"/>
          <a:ext cx="10515600" cy="130394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Does it lend itself to </a:t>
          </a:r>
          <a:r>
            <a:rPr lang="en-US" sz="2200" kern="1200" dirty="0" err="1"/>
            <a:t>Shlichus</a:t>
          </a:r>
          <a:r>
            <a:rPr lang="en-US" sz="2200" kern="1200" dirty="0"/>
            <a:t>? </a:t>
          </a:r>
          <a:endParaRPr lang="he-IL" sz="2200" kern="1200" dirty="0"/>
        </a:p>
      </dsp:txBody>
      <dsp:txXfrm>
        <a:off x="0" y="1354"/>
        <a:ext cx="3154680" cy="1303949"/>
      </dsp:txXfrm>
    </dsp:sp>
    <dsp:sp modelId="{D553BB18-ECD7-4F14-9EB6-411580423FE8}">
      <dsp:nvSpPr>
        <dsp:cNvPr id="0" name=""/>
        <dsp:cNvSpPr/>
      </dsp:nvSpPr>
      <dsp:spPr>
        <a:xfrm>
          <a:off x="6443346" y="110550"/>
          <a:ext cx="1637927" cy="10919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דין </a:t>
          </a:r>
          <a:r>
            <a:rPr lang="en-US" sz="1500" kern="1200" dirty="0"/>
            <a:t>X</a:t>
          </a:r>
          <a:endParaRPr lang="he-IL" sz="1500" kern="1200" dirty="0"/>
        </a:p>
      </dsp:txBody>
      <dsp:txXfrm>
        <a:off x="6475328" y="142532"/>
        <a:ext cx="1573963" cy="1027987"/>
      </dsp:txXfrm>
    </dsp:sp>
    <dsp:sp modelId="{C52FE840-AFD0-48C0-96C4-0E15F571B313}">
      <dsp:nvSpPr>
        <dsp:cNvPr id="0" name=""/>
        <dsp:cNvSpPr/>
      </dsp:nvSpPr>
      <dsp:spPr>
        <a:xfrm>
          <a:off x="5665330" y="1202501"/>
          <a:ext cx="1596979" cy="436780"/>
        </a:xfrm>
        <a:custGeom>
          <a:avLst/>
          <a:gdLst/>
          <a:ahLst/>
          <a:cxnLst/>
          <a:rect l="0" t="0" r="0" b="0"/>
          <a:pathLst>
            <a:path>
              <a:moveTo>
                <a:pt x="1596979" y="0"/>
              </a:moveTo>
              <a:lnTo>
                <a:pt x="1596979" y="218390"/>
              </a:lnTo>
              <a:lnTo>
                <a:pt x="0" y="218390"/>
              </a:lnTo>
              <a:lnTo>
                <a:pt x="0" y="43678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93679F-A709-4711-84D4-2EC5935744DE}">
      <dsp:nvSpPr>
        <dsp:cNvPr id="0" name=""/>
        <dsp:cNvSpPr/>
      </dsp:nvSpPr>
      <dsp:spPr>
        <a:xfrm>
          <a:off x="4846366" y="1639282"/>
          <a:ext cx="1637927" cy="10919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Active participant</a:t>
          </a:r>
          <a:endParaRPr lang="he-IL" sz="1500" kern="1200" dirty="0"/>
        </a:p>
      </dsp:txBody>
      <dsp:txXfrm>
        <a:off x="4878348" y="1671264"/>
        <a:ext cx="1573963" cy="1027987"/>
      </dsp:txXfrm>
    </dsp:sp>
    <dsp:sp modelId="{BC960DA5-9E2F-45D5-B6A8-7C59DFEC2532}">
      <dsp:nvSpPr>
        <dsp:cNvPr id="0" name=""/>
        <dsp:cNvSpPr/>
      </dsp:nvSpPr>
      <dsp:spPr>
        <a:xfrm>
          <a:off x="4600677" y="2731234"/>
          <a:ext cx="1064653" cy="436780"/>
        </a:xfrm>
        <a:custGeom>
          <a:avLst/>
          <a:gdLst/>
          <a:ahLst/>
          <a:cxnLst/>
          <a:rect l="0" t="0" r="0" b="0"/>
          <a:pathLst>
            <a:path>
              <a:moveTo>
                <a:pt x="1064653" y="0"/>
              </a:moveTo>
              <a:lnTo>
                <a:pt x="1064653" y="218390"/>
              </a:lnTo>
              <a:lnTo>
                <a:pt x="0" y="218390"/>
              </a:lnTo>
              <a:lnTo>
                <a:pt x="0" y="4367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3A1808-007F-4660-8CE1-BB64D25863EF}">
      <dsp:nvSpPr>
        <dsp:cNvPr id="0" name=""/>
        <dsp:cNvSpPr/>
      </dsp:nvSpPr>
      <dsp:spPr>
        <a:xfrm>
          <a:off x="3781713" y="3168015"/>
          <a:ext cx="1637927" cy="10919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Complete control</a:t>
          </a:r>
          <a:endParaRPr lang="he-IL" sz="1500" kern="1200" dirty="0"/>
        </a:p>
      </dsp:txBody>
      <dsp:txXfrm>
        <a:off x="3813695" y="3199997"/>
        <a:ext cx="1573963" cy="1027987"/>
      </dsp:txXfrm>
    </dsp:sp>
    <dsp:sp modelId="{74BD3429-4EAA-467A-9B24-AE73ABBE2714}">
      <dsp:nvSpPr>
        <dsp:cNvPr id="0" name=""/>
        <dsp:cNvSpPr/>
      </dsp:nvSpPr>
      <dsp:spPr>
        <a:xfrm>
          <a:off x="5665330" y="2731234"/>
          <a:ext cx="1064653" cy="4367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8390"/>
              </a:lnTo>
              <a:lnTo>
                <a:pt x="1064653" y="218390"/>
              </a:lnTo>
              <a:lnTo>
                <a:pt x="1064653" y="4367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9D4AA4-EC2E-4278-8887-AE88F4693CA4}">
      <dsp:nvSpPr>
        <dsp:cNvPr id="0" name=""/>
        <dsp:cNvSpPr/>
      </dsp:nvSpPr>
      <dsp:spPr>
        <a:xfrm>
          <a:off x="5911020" y="3168015"/>
          <a:ext cx="1637927" cy="10919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Authorized to do it</a:t>
          </a:r>
          <a:endParaRPr lang="he-IL" sz="1500" kern="1200" dirty="0"/>
        </a:p>
      </dsp:txBody>
      <dsp:txXfrm>
        <a:off x="5943002" y="3199997"/>
        <a:ext cx="1573963" cy="1027987"/>
      </dsp:txXfrm>
    </dsp:sp>
    <dsp:sp modelId="{3C4D85A1-B567-4519-9C60-F8BF23209407}">
      <dsp:nvSpPr>
        <dsp:cNvPr id="0" name=""/>
        <dsp:cNvSpPr/>
      </dsp:nvSpPr>
      <dsp:spPr>
        <a:xfrm>
          <a:off x="7262310" y="1202501"/>
          <a:ext cx="1596979" cy="4367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8390"/>
              </a:lnTo>
              <a:lnTo>
                <a:pt x="1596979" y="218390"/>
              </a:lnTo>
              <a:lnTo>
                <a:pt x="1596979" y="43678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F59D02-33E7-4D17-B79A-30201DFB1ED3}">
      <dsp:nvSpPr>
        <dsp:cNvPr id="0" name=""/>
        <dsp:cNvSpPr/>
      </dsp:nvSpPr>
      <dsp:spPr>
        <a:xfrm>
          <a:off x="8040326" y="1639282"/>
          <a:ext cx="1637927" cy="10919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Passive participant</a:t>
          </a:r>
          <a:endParaRPr lang="he-IL" sz="1500" kern="1200" dirty="0"/>
        </a:p>
      </dsp:txBody>
      <dsp:txXfrm>
        <a:off x="8072308" y="1671264"/>
        <a:ext cx="1573963" cy="1027987"/>
      </dsp:txXfrm>
    </dsp:sp>
    <dsp:sp modelId="{7F54CA12-769D-4117-8985-F0A8291FA7D6}">
      <dsp:nvSpPr>
        <dsp:cNvPr id="0" name=""/>
        <dsp:cNvSpPr/>
      </dsp:nvSpPr>
      <dsp:spPr>
        <a:xfrm>
          <a:off x="8813570" y="2731234"/>
          <a:ext cx="91440" cy="4367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67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153E8A-DE0B-44E8-B39F-4AB77DF2A359}">
      <dsp:nvSpPr>
        <dsp:cNvPr id="0" name=""/>
        <dsp:cNvSpPr/>
      </dsp:nvSpPr>
      <dsp:spPr>
        <a:xfrm>
          <a:off x="8040326" y="3168015"/>
          <a:ext cx="1637927" cy="10919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Merely considered received on their behalf, or actively accepted  </a:t>
          </a:r>
          <a:endParaRPr lang="he-IL" sz="1500" kern="1200" dirty="0"/>
        </a:p>
      </dsp:txBody>
      <dsp:txXfrm>
        <a:off x="8072308" y="3199997"/>
        <a:ext cx="1573963" cy="10279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A79ADB-EFF8-401E-B087-C50383B93332}">
      <dsp:nvSpPr>
        <dsp:cNvPr id="0" name=""/>
        <dsp:cNvSpPr/>
      </dsp:nvSpPr>
      <dsp:spPr>
        <a:xfrm>
          <a:off x="7121649" y="990768"/>
          <a:ext cx="2711053" cy="2369801"/>
        </a:xfrm>
        <a:prstGeom prst="lef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7780" rIns="35560" bIns="177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800" kern="1200" dirty="0"/>
            <a:t>הדעת של הבעלים לא חשוב</a:t>
          </a:r>
        </a:p>
      </dsp:txBody>
      <dsp:txXfrm>
        <a:off x="7833300" y="1346238"/>
        <a:ext cx="1321638" cy="1658861"/>
      </dsp:txXfrm>
    </dsp:sp>
    <dsp:sp modelId="{A327A307-79B8-4AF4-927F-2D426628FBAB}">
      <dsp:nvSpPr>
        <dsp:cNvPr id="0" name=""/>
        <dsp:cNvSpPr/>
      </dsp:nvSpPr>
      <dsp:spPr>
        <a:xfrm>
          <a:off x="9154938" y="1497905"/>
          <a:ext cx="1355526" cy="13555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בטלה דעת הבעלים לשליח</a:t>
          </a:r>
        </a:p>
      </dsp:txBody>
      <dsp:txXfrm>
        <a:off x="9353450" y="1696417"/>
        <a:ext cx="958502" cy="958502"/>
      </dsp:txXfrm>
    </dsp:sp>
    <dsp:sp modelId="{6423ACE7-AE1A-45B5-9BD9-D7E7D0AFD288}">
      <dsp:nvSpPr>
        <dsp:cNvPr id="0" name=""/>
        <dsp:cNvSpPr/>
      </dsp:nvSpPr>
      <dsp:spPr>
        <a:xfrm>
          <a:off x="3563391" y="990768"/>
          <a:ext cx="2711053" cy="2369801"/>
        </a:xfrm>
        <a:prstGeom prst="lef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7780" rIns="35560" bIns="177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800" kern="1200" dirty="0"/>
            <a:t>העברת הסמכות לשליח</a:t>
          </a:r>
        </a:p>
      </dsp:txBody>
      <dsp:txXfrm>
        <a:off x="4275042" y="1346238"/>
        <a:ext cx="1321638" cy="1658861"/>
      </dsp:txXfrm>
    </dsp:sp>
    <dsp:sp modelId="{DC96F3C2-7017-4DA2-9B41-CD8CE3ED56A8}">
      <dsp:nvSpPr>
        <dsp:cNvPr id="0" name=""/>
        <dsp:cNvSpPr/>
      </dsp:nvSpPr>
      <dsp:spPr>
        <a:xfrm>
          <a:off x="5596681" y="1497905"/>
          <a:ext cx="1355526" cy="13555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מינוי שליחות =</a:t>
          </a:r>
        </a:p>
      </dsp:txBody>
      <dsp:txXfrm>
        <a:off x="5795193" y="1696417"/>
        <a:ext cx="958502" cy="958502"/>
      </dsp:txXfrm>
    </dsp:sp>
    <dsp:sp modelId="{3B014394-4394-4511-8936-D8BF5C72A564}">
      <dsp:nvSpPr>
        <dsp:cNvPr id="0" name=""/>
        <dsp:cNvSpPr/>
      </dsp:nvSpPr>
      <dsp:spPr>
        <a:xfrm>
          <a:off x="5134" y="990768"/>
          <a:ext cx="2711053" cy="2369801"/>
        </a:xfrm>
        <a:prstGeom prst="lef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7780" rIns="35560" bIns="177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800" kern="1200" dirty="0"/>
            <a:t>רק דעת השליח חשוב</a:t>
          </a:r>
        </a:p>
      </dsp:txBody>
      <dsp:txXfrm>
        <a:off x="716785" y="1346238"/>
        <a:ext cx="1321638" cy="1658861"/>
      </dsp:txXfrm>
    </dsp:sp>
    <dsp:sp modelId="{C9CC56C4-9F1F-4A8F-B9C3-64FF00DF4BB2}">
      <dsp:nvSpPr>
        <dsp:cNvPr id="0" name=""/>
        <dsp:cNvSpPr/>
      </dsp:nvSpPr>
      <dsp:spPr>
        <a:xfrm>
          <a:off x="2038424" y="1497905"/>
          <a:ext cx="1355526" cy="13555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וכיון שהשליח הוא בעל הסמכות</a:t>
          </a:r>
        </a:p>
      </dsp:txBody>
      <dsp:txXfrm>
        <a:off x="2236936" y="1696417"/>
        <a:ext cx="958502" cy="9585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A79ADB-EFF8-401E-B087-C50383B93332}">
      <dsp:nvSpPr>
        <dsp:cNvPr id="0" name=""/>
        <dsp:cNvSpPr/>
      </dsp:nvSpPr>
      <dsp:spPr>
        <a:xfrm>
          <a:off x="7121649" y="990768"/>
          <a:ext cx="2711053" cy="2369801"/>
        </a:xfrm>
        <a:prstGeom prst="lef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17145" rIns="34290" bIns="17145" numCol="1" spcCol="1270" anchor="ctr" anchorCtr="0">
          <a:noAutofit/>
        </a:bodyPr>
        <a:lstStyle/>
        <a:p>
          <a:pPr marL="0" lvl="0" indent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700" kern="1200" dirty="0"/>
            <a:t>באמת ככה היא דעת הבעלים</a:t>
          </a:r>
        </a:p>
      </dsp:txBody>
      <dsp:txXfrm>
        <a:off x="7833300" y="1346238"/>
        <a:ext cx="1321638" cy="1658861"/>
      </dsp:txXfrm>
    </dsp:sp>
    <dsp:sp modelId="{A327A307-79B8-4AF4-927F-2D426628FBAB}">
      <dsp:nvSpPr>
        <dsp:cNvPr id="0" name=""/>
        <dsp:cNvSpPr/>
      </dsp:nvSpPr>
      <dsp:spPr>
        <a:xfrm>
          <a:off x="9154938" y="1497905"/>
          <a:ext cx="1355526" cy="13555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בטלה דעת הבעלים לשליח</a:t>
          </a:r>
        </a:p>
      </dsp:txBody>
      <dsp:txXfrm>
        <a:off x="9353450" y="1696417"/>
        <a:ext cx="958502" cy="958502"/>
      </dsp:txXfrm>
    </dsp:sp>
    <dsp:sp modelId="{6423ACE7-AE1A-45B5-9BD9-D7E7D0AFD288}">
      <dsp:nvSpPr>
        <dsp:cNvPr id="0" name=""/>
        <dsp:cNvSpPr/>
      </dsp:nvSpPr>
      <dsp:spPr>
        <a:xfrm>
          <a:off x="3563391" y="990768"/>
          <a:ext cx="2711053" cy="2369801"/>
        </a:xfrm>
        <a:prstGeom prst="lef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17145" rIns="34290" bIns="17145" numCol="1" spcCol="1270" anchor="ctr" anchorCtr="0">
          <a:noAutofit/>
        </a:bodyPr>
        <a:lstStyle/>
        <a:p>
          <a:pPr marL="0" lvl="0" indent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700" kern="1200" dirty="0"/>
            <a:t>"אני מתכוון למה שתעשה"</a:t>
          </a:r>
        </a:p>
      </dsp:txBody>
      <dsp:txXfrm>
        <a:off x="4275042" y="1346238"/>
        <a:ext cx="1321638" cy="1658861"/>
      </dsp:txXfrm>
    </dsp:sp>
    <dsp:sp modelId="{DC96F3C2-7017-4DA2-9B41-CD8CE3ED56A8}">
      <dsp:nvSpPr>
        <dsp:cNvPr id="0" name=""/>
        <dsp:cNvSpPr/>
      </dsp:nvSpPr>
      <dsp:spPr>
        <a:xfrm>
          <a:off x="5596681" y="1497905"/>
          <a:ext cx="1355526" cy="13555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מינוי שליחות =</a:t>
          </a:r>
        </a:p>
      </dsp:txBody>
      <dsp:txXfrm>
        <a:off x="5795193" y="1696417"/>
        <a:ext cx="958502" cy="958502"/>
      </dsp:txXfrm>
    </dsp:sp>
    <dsp:sp modelId="{3B014394-4394-4511-8936-D8BF5C72A564}">
      <dsp:nvSpPr>
        <dsp:cNvPr id="0" name=""/>
        <dsp:cNvSpPr/>
      </dsp:nvSpPr>
      <dsp:spPr>
        <a:xfrm>
          <a:off x="5134" y="990768"/>
          <a:ext cx="2711053" cy="2369801"/>
        </a:xfrm>
        <a:prstGeom prst="lef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17145" rIns="34290" bIns="17145" numCol="1" spcCol="1270" anchor="ctr" anchorCtr="0">
          <a:noAutofit/>
        </a:bodyPr>
        <a:lstStyle/>
        <a:p>
          <a:pPr marL="0" lvl="0" indent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700" kern="1200"/>
            <a:t>זה </a:t>
          </a:r>
          <a:r>
            <a:rPr lang="he-IL" sz="2700" kern="1200" dirty="0"/>
            <a:t>הגשמת דעת הבעלים</a:t>
          </a:r>
        </a:p>
      </dsp:txBody>
      <dsp:txXfrm>
        <a:off x="716785" y="1346238"/>
        <a:ext cx="1321638" cy="1658861"/>
      </dsp:txXfrm>
    </dsp:sp>
    <dsp:sp modelId="{C9CC56C4-9F1F-4A8F-B9C3-64FF00DF4BB2}">
      <dsp:nvSpPr>
        <dsp:cNvPr id="0" name=""/>
        <dsp:cNvSpPr/>
      </dsp:nvSpPr>
      <dsp:spPr>
        <a:xfrm>
          <a:off x="2038424" y="1497905"/>
          <a:ext cx="1355526" cy="13555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וכיון שזה מה שעשה השליח</a:t>
          </a:r>
        </a:p>
      </dsp:txBody>
      <dsp:txXfrm>
        <a:off x="2236936" y="1696417"/>
        <a:ext cx="958502" cy="9585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285B0D-92E9-4BDD-89D7-6957D8374D41}">
      <dsp:nvSpPr>
        <dsp:cNvPr id="0" name=""/>
        <dsp:cNvSpPr/>
      </dsp:nvSpPr>
      <dsp:spPr>
        <a:xfrm>
          <a:off x="6809755" y="2742076"/>
          <a:ext cx="339844" cy="10421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2189"/>
              </a:lnTo>
              <a:lnTo>
                <a:pt x="339844" y="104218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746137-EC9B-4C6D-8FA2-7023DD028AF4}">
      <dsp:nvSpPr>
        <dsp:cNvPr id="0" name=""/>
        <dsp:cNvSpPr/>
      </dsp:nvSpPr>
      <dsp:spPr>
        <a:xfrm>
          <a:off x="4974596" y="1133479"/>
          <a:ext cx="2741411" cy="4757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7891"/>
              </a:lnTo>
              <a:lnTo>
                <a:pt x="2741411" y="237891"/>
              </a:lnTo>
              <a:lnTo>
                <a:pt x="2741411" y="4757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226175-9774-4CDC-B1E8-185C5EDE8901}">
      <dsp:nvSpPr>
        <dsp:cNvPr id="0" name=""/>
        <dsp:cNvSpPr/>
      </dsp:nvSpPr>
      <dsp:spPr>
        <a:xfrm>
          <a:off x="4068344" y="2742076"/>
          <a:ext cx="339844" cy="10421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2189"/>
              </a:lnTo>
              <a:lnTo>
                <a:pt x="339844" y="104218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A72729-DEBD-4E3A-8034-ADCFE8ADA312}">
      <dsp:nvSpPr>
        <dsp:cNvPr id="0" name=""/>
        <dsp:cNvSpPr/>
      </dsp:nvSpPr>
      <dsp:spPr>
        <a:xfrm>
          <a:off x="4928876" y="1133479"/>
          <a:ext cx="91440" cy="4757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57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994CFF-7BDB-442C-80A7-63E4AD23653C}">
      <dsp:nvSpPr>
        <dsp:cNvPr id="0" name=""/>
        <dsp:cNvSpPr/>
      </dsp:nvSpPr>
      <dsp:spPr>
        <a:xfrm>
          <a:off x="1326933" y="2742076"/>
          <a:ext cx="339844" cy="10421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2189"/>
              </a:lnTo>
              <a:lnTo>
                <a:pt x="339844" y="104218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A1EE25-C945-492B-9A93-8718D3E3B7CC}">
      <dsp:nvSpPr>
        <dsp:cNvPr id="0" name=""/>
        <dsp:cNvSpPr/>
      </dsp:nvSpPr>
      <dsp:spPr>
        <a:xfrm>
          <a:off x="2233185" y="1133479"/>
          <a:ext cx="2741411" cy="475782"/>
        </a:xfrm>
        <a:custGeom>
          <a:avLst/>
          <a:gdLst/>
          <a:ahLst/>
          <a:cxnLst/>
          <a:rect l="0" t="0" r="0" b="0"/>
          <a:pathLst>
            <a:path>
              <a:moveTo>
                <a:pt x="2741411" y="0"/>
              </a:moveTo>
              <a:lnTo>
                <a:pt x="2741411" y="237891"/>
              </a:lnTo>
              <a:lnTo>
                <a:pt x="0" y="237891"/>
              </a:lnTo>
              <a:lnTo>
                <a:pt x="0" y="4757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7E06E5-187F-40B8-B68B-7E42676607D0}">
      <dsp:nvSpPr>
        <dsp:cNvPr id="0" name=""/>
        <dsp:cNvSpPr/>
      </dsp:nvSpPr>
      <dsp:spPr>
        <a:xfrm>
          <a:off x="3841781" y="665"/>
          <a:ext cx="2265629" cy="11328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שליחות</a:t>
          </a:r>
        </a:p>
      </dsp:txBody>
      <dsp:txXfrm>
        <a:off x="3841781" y="665"/>
        <a:ext cx="2265629" cy="1132814"/>
      </dsp:txXfrm>
    </dsp:sp>
    <dsp:sp modelId="{2E314B0A-CFDC-4AD6-90C4-9A3D36E414D5}">
      <dsp:nvSpPr>
        <dsp:cNvPr id="0" name=""/>
        <dsp:cNvSpPr/>
      </dsp:nvSpPr>
      <dsp:spPr>
        <a:xfrm>
          <a:off x="1100370" y="1609261"/>
          <a:ext cx="2265629" cy="11328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נעשה בעל כרכה</a:t>
          </a:r>
        </a:p>
      </dsp:txBody>
      <dsp:txXfrm>
        <a:off x="1100370" y="1609261"/>
        <a:ext cx="2265629" cy="1132814"/>
      </dsp:txXfrm>
    </dsp:sp>
    <dsp:sp modelId="{34B89476-AC12-4A79-8E50-D1791548F75C}">
      <dsp:nvSpPr>
        <dsp:cNvPr id="0" name=""/>
        <dsp:cNvSpPr/>
      </dsp:nvSpPr>
      <dsp:spPr>
        <a:xfrm>
          <a:off x="1666777" y="3217858"/>
          <a:ext cx="2265629" cy="11328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השליח לא באמת יוצר את הפעולה ההלכתי</a:t>
          </a:r>
        </a:p>
      </dsp:txBody>
      <dsp:txXfrm>
        <a:off x="1666777" y="3217858"/>
        <a:ext cx="2265629" cy="1132814"/>
      </dsp:txXfrm>
    </dsp:sp>
    <dsp:sp modelId="{70F6C0B0-56BD-4C3E-8D6E-BF8599F78671}">
      <dsp:nvSpPr>
        <dsp:cNvPr id="0" name=""/>
        <dsp:cNvSpPr/>
      </dsp:nvSpPr>
      <dsp:spPr>
        <a:xfrm>
          <a:off x="3841781" y="1609261"/>
          <a:ext cx="2265629" cy="11328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נעשה על ידי מחשבה</a:t>
          </a:r>
        </a:p>
      </dsp:txBody>
      <dsp:txXfrm>
        <a:off x="3841781" y="1609261"/>
        <a:ext cx="2265629" cy="1132814"/>
      </dsp:txXfrm>
    </dsp:sp>
    <dsp:sp modelId="{C54E291D-610F-4676-8A24-D97388FB815A}">
      <dsp:nvSpPr>
        <dsp:cNvPr id="0" name=""/>
        <dsp:cNvSpPr/>
      </dsp:nvSpPr>
      <dsp:spPr>
        <a:xfrm>
          <a:off x="4408189" y="3217858"/>
          <a:ext cx="2265629" cy="11328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והשליח מגדיר את הדעת של המשלח, אבל </a:t>
          </a:r>
          <a:r>
            <a:rPr lang="he-IL" sz="2000" kern="1200" dirty="0" err="1"/>
            <a:t>הגמירות</a:t>
          </a:r>
          <a:r>
            <a:rPr lang="he-IL" sz="2000" kern="1200" dirty="0"/>
            <a:t> דעת מצד הבעלים</a:t>
          </a:r>
        </a:p>
      </dsp:txBody>
      <dsp:txXfrm>
        <a:off x="4408189" y="3217858"/>
        <a:ext cx="2265629" cy="1132814"/>
      </dsp:txXfrm>
    </dsp:sp>
    <dsp:sp modelId="{D2F5A9E1-9DD8-40D5-BA2D-2FF802BDBF1A}">
      <dsp:nvSpPr>
        <dsp:cNvPr id="0" name=""/>
        <dsp:cNvSpPr/>
      </dsp:nvSpPr>
      <dsp:spPr>
        <a:xfrm>
          <a:off x="6583193" y="1609261"/>
          <a:ext cx="2265629" cy="11328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שליח לקורבנות</a:t>
          </a:r>
        </a:p>
      </dsp:txBody>
      <dsp:txXfrm>
        <a:off x="6583193" y="1609261"/>
        <a:ext cx="2265629" cy="1132814"/>
      </dsp:txXfrm>
    </dsp:sp>
    <dsp:sp modelId="{D098D020-D6DE-4FC7-99B5-C5F954F8ABCF}">
      <dsp:nvSpPr>
        <dsp:cNvPr id="0" name=""/>
        <dsp:cNvSpPr/>
      </dsp:nvSpPr>
      <dsp:spPr>
        <a:xfrm>
          <a:off x="7149600" y="3217858"/>
          <a:ext cx="2265629" cy="11328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שליחות בדבר שלעולם הוי מעשה מגשר בין עולמות שונות שאי אשפר לפגוש</a:t>
          </a:r>
        </a:p>
      </dsp:txBody>
      <dsp:txXfrm>
        <a:off x="7149600" y="3217858"/>
        <a:ext cx="2265629" cy="113281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B7AA07-68A6-4C32-9666-64BE44CD17A9}">
      <dsp:nvSpPr>
        <dsp:cNvPr id="0" name=""/>
        <dsp:cNvSpPr/>
      </dsp:nvSpPr>
      <dsp:spPr>
        <a:xfrm rot="10800000">
          <a:off x="4495316" y="48"/>
          <a:ext cx="5083224" cy="203328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4765" rIns="49530" bIns="24765" numCol="1" spcCol="1270" anchor="ctr" anchorCtr="0">
          <a:noAutofit/>
        </a:bodyPr>
        <a:lstStyle/>
        <a:p>
          <a:pPr marL="0" lvl="0" indent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3900" kern="1200" dirty="0"/>
            <a:t>משלח- בן ברית</a:t>
          </a:r>
        </a:p>
      </dsp:txBody>
      <dsp:txXfrm rot="10800000">
        <a:off x="5511960" y="48"/>
        <a:ext cx="3049935" cy="2033289"/>
      </dsp:txXfrm>
    </dsp:sp>
    <dsp:sp modelId="{96692E25-CF98-4F2E-9D01-938D8C79AEFF}">
      <dsp:nvSpPr>
        <dsp:cNvPr id="0" name=""/>
        <dsp:cNvSpPr/>
      </dsp:nvSpPr>
      <dsp:spPr>
        <a:xfrm rot="10800000">
          <a:off x="937059" y="172878"/>
          <a:ext cx="4219076" cy="168763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6670" rIns="53340" bIns="26670" numCol="1" spcCol="1270" anchor="ctr" anchorCtr="0">
          <a:noAutofit/>
        </a:bodyPr>
        <a:lstStyle/>
        <a:p>
          <a:pPr marL="0" lvl="0" indent="0" algn="ctr" defTabSz="1866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4200" kern="1200" dirty="0"/>
            <a:t>שליח- בן ברית</a:t>
          </a:r>
        </a:p>
      </dsp:txBody>
      <dsp:txXfrm rot="10800000">
        <a:off x="1780874" y="172878"/>
        <a:ext cx="2531446" cy="1687630"/>
      </dsp:txXfrm>
    </dsp:sp>
    <dsp:sp modelId="{B2A4DEE3-7C5D-48AF-9671-5D627E32BFAB}">
      <dsp:nvSpPr>
        <dsp:cNvPr id="0" name=""/>
        <dsp:cNvSpPr/>
      </dsp:nvSpPr>
      <dsp:spPr>
        <a:xfrm rot="10800000">
          <a:off x="4495316" y="2317999"/>
          <a:ext cx="5083224" cy="203328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4765" rIns="49530" bIns="24765" numCol="1" spcCol="1270" anchor="ctr" anchorCtr="0">
          <a:noAutofit/>
        </a:bodyPr>
        <a:lstStyle/>
        <a:p>
          <a:pPr marL="0" lvl="0" indent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3900" kern="1200" dirty="0"/>
            <a:t>שליחות\מעשה- תורת גיטין</a:t>
          </a:r>
        </a:p>
      </dsp:txBody>
      <dsp:txXfrm rot="10800000">
        <a:off x="5511960" y="2317999"/>
        <a:ext cx="3049935" cy="2033289"/>
      </dsp:txXfrm>
    </dsp:sp>
    <dsp:sp modelId="{7073EB96-35CC-443F-B95F-445FBA286FEA}">
      <dsp:nvSpPr>
        <dsp:cNvPr id="0" name=""/>
        <dsp:cNvSpPr/>
      </dsp:nvSpPr>
      <dsp:spPr>
        <a:xfrm rot="10800000">
          <a:off x="937059" y="2490828"/>
          <a:ext cx="4219076" cy="168763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6670" rIns="53340" bIns="26670" numCol="1" spcCol="1270" anchor="ctr" anchorCtr="0">
          <a:noAutofit/>
        </a:bodyPr>
        <a:lstStyle/>
        <a:p>
          <a:pPr marL="0" lvl="0" indent="0" algn="ctr" defTabSz="1866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4200" kern="1200" dirty="0"/>
            <a:t>שליח- ישנו בתורת גיטין</a:t>
          </a:r>
        </a:p>
      </dsp:txBody>
      <dsp:txXfrm rot="10800000">
        <a:off x="1780874" y="2490828"/>
        <a:ext cx="2531446" cy="16876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10EAA-6556-4354-A37A-6426DB1FA1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200A28-5D0A-495D-8B39-FCEB2AC43F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07628E-4980-48B0-AF94-114D5AC5A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FEC06-B17D-47A6-8FED-5A771D1149D0}" type="datetimeFigureOut">
              <a:rPr lang="he-IL" smtClean="0"/>
              <a:t>י"ג/אייר/תשפ"א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C894DA-3A68-453C-A3A0-DB2C6682D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5BCEF6-A6C2-41DD-8919-08E2D244C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C0448-BA5B-426D-AE21-98CEE24C56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02875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2AAC0-9E1A-4962-BD8C-00DC0600C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C8B376-8F2A-49EC-859F-2CF43BAB6D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AF5CD9-F193-41DF-AB73-DFE21D418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FEC06-B17D-47A6-8FED-5A771D1149D0}" type="datetimeFigureOut">
              <a:rPr lang="he-IL" smtClean="0"/>
              <a:t>י"ג/אייר/תשפ"א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90F156-5B4F-4E9E-8F49-966A1CB3B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F7FAD9-D5CA-423A-96B6-D261D52EE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C0448-BA5B-426D-AE21-98CEE24C56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30626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EAD86B-FCC6-4B4E-9408-128EAA9153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76B4E2-CEEB-401C-93A1-648DFAA507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A20C36-DAF6-4418-9B06-7D1DB7145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FEC06-B17D-47A6-8FED-5A771D1149D0}" type="datetimeFigureOut">
              <a:rPr lang="he-IL" smtClean="0"/>
              <a:t>י"ג/אייר/תשפ"א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929DAA-1595-4A8D-B450-61C70530E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F59423-BF26-434F-A771-2963E67A4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C0448-BA5B-426D-AE21-98CEE24C56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28812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DD740-C028-4AE0-8F57-74DD0DB42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9CE95F-99A5-4F37-92FA-9752CB86EE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D93D7C-AEA4-4C3F-B845-EF49D30C7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FEC06-B17D-47A6-8FED-5A771D1149D0}" type="datetimeFigureOut">
              <a:rPr lang="he-IL" smtClean="0"/>
              <a:t>י"ג/אייר/תשפ"א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64625E-B3AE-445A-87A4-57C4F2CA2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0C53A8-8720-4E0A-906A-2B64A8817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C0448-BA5B-426D-AE21-98CEE24C56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07819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0EC61-8360-465E-A430-C0F2DC514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32761A-8029-4624-8201-1C3222D55D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CF63C-B3BB-4031-B722-F178114A7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FEC06-B17D-47A6-8FED-5A771D1149D0}" type="datetimeFigureOut">
              <a:rPr lang="he-IL" smtClean="0"/>
              <a:t>י"ג/אייר/תשפ"א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80ABAF-D627-498F-A445-4C19C8026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6D733-A721-44DC-B585-A7C36D52D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C0448-BA5B-426D-AE21-98CEE24C56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39008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E1BBB-89B8-4A90-9E40-1F5EB75CE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F35766-2271-40A0-BD2B-852C84C9A2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5CDCAA-2525-40D8-A453-6BA1ECB00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37265A-4B64-42A4-BA24-DA419FA1F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FEC06-B17D-47A6-8FED-5A771D1149D0}" type="datetimeFigureOut">
              <a:rPr lang="he-IL" smtClean="0"/>
              <a:t>י"ג/אייר/תשפ"א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3C9AE3-1949-47F9-96D5-7C1699403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B4440C-D09E-413A-B8FF-12A07465C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C0448-BA5B-426D-AE21-98CEE24C56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71655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ED5FF-EB58-42E9-A853-DA45C205D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BB1FA6-B714-4D7B-9C75-B9F9B2231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6F9769-5B94-4954-BE8A-4E751CAD09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E93156-FC5B-4678-A4D5-0534441737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2E28AC-9660-458D-B668-AC495964BE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736A7B-524B-4BD7-8170-3D8E29D9B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FEC06-B17D-47A6-8FED-5A771D1149D0}" type="datetimeFigureOut">
              <a:rPr lang="he-IL" smtClean="0"/>
              <a:t>י"ג/אייר/תשפ"א</a:t>
            </a:fld>
            <a:endParaRPr lang="he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86AE52-6A8A-4BDF-9559-7A4727E3C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F9FFC4-C5BC-4E0E-90A4-4D5711251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C0448-BA5B-426D-AE21-98CEE24C56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82810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2D138-8EF5-489F-8F5A-F91EECE09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C76897-C993-4FF8-9805-86835A001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FEC06-B17D-47A6-8FED-5A771D1149D0}" type="datetimeFigureOut">
              <a:rPr lang="he-IL" smtClean="0"/>
              <a:t>י"ג/אייר/תשפ"א</a:t>
            </a:fld>
            <a:endParaRPr lang="he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B08755-E367-410E-9271-BA10FB8BD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9AFEC8-F9A0-4863-80CC-6269111C4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C0448-BA5B-426D-AE21-98CEE24C56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5629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EE5397-E191-4B73-BA88-E3BDE7C71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FEC06-B17D-47A6-8FED-5A771D1149D0}" type="datetimeFigureOut">
              <a:rPr lang="he-IL" smtClean="0"/>
              <a:t>י"ג/אייר/תשפ"א</a:t>
            </a:fld>
            <a:endParaRPr lang="he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B8589E-98B0-4CBF-A9C1-28D09E3FB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CDCD7B-A53B-4B5B-8C3C-69CAB8590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C0448-BA5B-426D-AE21-98CEE24C56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07376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C264D-CB4C-46DF-9CC6-7CA260853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C54246-629F-4B63-988C-7925F1307F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197C5F-E264-4968-8D3A-AC8ABFF281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5D12A4-9019-4C6F-9737-4BDD422D1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FEC06-B17D-47A6-8FED-5A771D1149D0}" type="datetimeFigureOut">
              <a:rPr lang="he-IL" smtClean="0"/>
              <a:t>י"ג/אייר/תשפ"א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41A8DE-A17B-415F-A3C0-F38E24A0C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F684AE-773E-408E-8309-17CAA9801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C0448-BA5B-426D-AE21-98CEE24C56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16468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27B3B-2038-4C0D-8FD8-334FED1AA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E1E05D-8D43-48F7-8D2F-4E1D826CDE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7BB114-AA8C-481A-AF45-AFA9A93D84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F6BC5B-A86C-4D45-8050-DCCEDE010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FEC06-B17D-47A6-8FED-5A771D1149D0}" type="datetimeFigureOut">
              <a:rPr lang="he-IL" smtClean="0"/>
              <a:t>י"ג/אייר/תשפ"א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037889-2635-4476-B757-8F29AFA90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D71BDF-84F7-4B89-85D2-C82736C2A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C0448-BA5B-426D-AE21-98CEE24C56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73789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8C8AD4-2582-41BA-965B-A68B2F190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8940AD-88A7-4CF7-8BDB-CD54DBAB72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34FD4-FE9A-4AD2-BD08-91565CC848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FEC06-B17D-47A6-8FED-5A771D1149D0}" type="datetimeFigureOut">
              <a:rPr lang="he-IL" smtClean="0"/>
              <a:t>י"ג/אייר/תשפ"א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28CA14-068D-42D7-9EDF-DF9AA22D1C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A9EA75-60F9-4728-996F-66B6CABA06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C0448-BA5B-426D-AE21-98CEE24C56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0035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CA0A3-B6E1-4EBA-AC6B-A4ED8CBFBB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שליחות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F89E33-F6DA-4F17-8E0C-E526A134E3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42467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C8D64-0419-4039-9464-0D5659C8D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משלח שאומר "לא היה בדעתי לכך" – לא אכפת לנו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4080912-7564-4C77-BD12-BEBDF7CE1D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82574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703075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C8D64-0419-4039-9464-0D5659C8D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משלח שאומר "לא היה בדעתי לכך" – כן דעתך לכך!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4080912-7564-4C77-BD12-BEBDF7CE1D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748276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204785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B7C1A-73AD-47CD-A3CD-102DD12C3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שלוחו של אדם כמותו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80CFB0-4563-44FE-9C19-A92B6A0599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he-IL" sz="2200" dirty="0" err="1">
                <a:solidFill>
                  <a:srgbClr val="000000"/>
                </a:solidFill>
                <a:latin typeface="Arial" panose="020B0604020202020204" pitchFamily="34" charset="0"/>
              </a:rPr>
              <a:t>גמ</a:t>
            </a:r>
            <a:r>
              <a:rPr lang="he-IL" sz="2200" dirty="0">
                <a:solidFill>
                  <a:srgbClr val="000000"/>
                </a:solidFill>
                <a:latin typeface="Arial" panose="020B0604020202020204" pitchFamily="34" charset="0"/>
              </a:rPr>
              <a:t> קידושין </a:t>
            </a:r>
            <a:r>
              <a:rPr lang="he-IL" sz="2200" dirty="0" err="1">
                <a:solidFill>
                  <a:srgbClr val="000000"/>
                </a:solidFill>
                <a:latin typeface="Arial" panose="020B0604020202020204" pitchFamily="34" charset="0"/>
              </a:rPr>
              <a:t>מא</a:t>
            </a:r>
            <a:r>
              <a:rPr lang="he-IL" sz="2200" dirty="0">
                <a:solidFill>
                  <a:srgbClr val="000000"/>
                </a:solidFill>
                <a:latin typeface="Arial" panose="020B0604020202020204" pitchFamily="34" charset="0"/>
              </a:rPr>
              <a:t> עמוד ב</a:t>
            </a:r>
          </a:p>
          <a:p>
            <a:pPr marL="0" indent="0" algn="r" rtl="1"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והא דתנן: חבורה שאבד פסחה, ואמרו לאחד צא ובקש ושחוט עלינו, והלך ומצא ושחט והן לקחו ושחטו, אם שלו נשחט ראשון - הוא אוכל משלו והם אוכלים ושותים עמו,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מנלן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וכי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תימא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דיליף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מהנך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מה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להנך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שכן ישנן חול אצל קדשים! נפקא ליה מדרבי יהושע בן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קרחה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דא"ר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יהושע בן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קרחה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מנין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ששלוחו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של אדם כמותו? שנאמר: 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ושחטו אותו </a:t>
            </a:r>
            <a:r>
              <a:rPr lang="he-IL" sz="22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כל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קהל 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עדת ישראל בין הערבים, וכי כל הקהל כולן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שוחטין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והלא אינו שוחט אלא אחד! אלא מכאן, </a:t>
            </a:r>
            <a:r>
              <a:rPr lang="he-IL" sz="22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ששלוחו</a:t>
            </a:r>
            <a:r>
              <a:rPr lang="he-IL" sz="22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של אדם כמותו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נכתוב רחמנא בקדשים, וניתי הנך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וניגמרו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מיניה! משום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דאיכא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למפרך: 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מה לקדשים שכן רוב מעשיהן ע"י שליח.</a:t>
            </a:r>
            <a:endParaRPr lang="he-IL" sz="2200" b="1" dirty="0"/>
          </a:p>
        </p:txBody>
      </p:sp>
    </p:spTree>
    <p:extLst>
      <p:ext uri="{BB962C8B-B14F-4D97-AF65-F5344CB8AC3E}">
        <p14:creationId xmlns:p14="http://schemas.microsoft.com/office/powerpoint/2010/main" val="40107327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82582-FF72-4215-BDAC-1BAE26071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EB26E6D-8C42-468B-8A70-44FDB6095D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553763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764730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67351-B8F1-44C0-8076-8BF51AB28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מי יכול להיות שליח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72208E-BE4C-4994-A627-DF88EAD8F8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גמ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קידושין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dirty="0">
                <a:solidFill>
                  <a:srgbClr val="000000"/>
                </a:solidFill>
                <a:latin typeface="Arial" panose="020B0604020202020204" pitchFamily="34" charset="0"/>
              </a:rPr>
              <a:t> עמוד ב</a:t>
            </a:r>
          </a:p>
          <a:p>
            <a:pPr marL="0" indent="0" algn="r" rtl="1"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ואלא אתם גם אתם למה לי?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מיבעי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לכדרבי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ינאי,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דא"ר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ינאי: גם אתם - 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מה אתם בני ברית, אף שלוחכם בני ברית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 marL="0" indent="0" algn="r" rtl="1"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הא למה לי קרא? מדרבי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חייא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 אבא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א"ר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יוחנן נפקא,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דא"ר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חייא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 אבא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א"ר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יוחנן: 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אין העבד נעשה שליח לקבל גט מיד בעלה של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אשה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לפי שאינו בתורת גיטין וקידושין!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indent="0" algn="r" rtl="1">
              <a:buNone/>
            </a:pP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איצטריך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ס"ד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אמינא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עבד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דלאו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היתירא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הוא כלל, אבל עובד כוכבים הואיל ואיתיה בתרומה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דנפשיה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דתנן: העובד כוכבים והכותי שתרמו - תרומתן תרומה, אימא שליח נמי עביד,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קמשמע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לן.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ולר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 שמעון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דפטר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דתנן: תרומת עובד כוכבים מדמעת וחייבין עליה חומש,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ור"ש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פוטר, אתם גם אתם למה לי?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איצטריך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סד"א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הואיל ואמר מר: אתם - ולא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אריסין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אתם - ולא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שותפין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אתם - ולא אפוטרופוס, אתם - ולא התורם את שאינו שלו, אימא אתם - ולא שלוחכם נמי,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קמ"ל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endParaRPr lang="he-IL" sz="2200" dirty="0"/>
          </a:p>
        </p:txBody>
      </p:sp>
    </p:spTree>
    <p:extLst>
      <p:ext uri="{BB962C8B-B14F-4D97-AF65-F5344CB8AC3E}">
        <p14:creationId xmlns:p14="http://schemas.microsoft.com/office/powerpoint/2010/main" val="28351822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88B32-6216-4E72-B4BE-3CA3F8569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BBE49DF-637A-49BF-86DA-1BA6D5DE89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094052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14302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1A925-6E48-4E9B-A2F7-605094B6B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שליח =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CD110-DE6E-4CD3-AF60-E54C536C72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Messenger </a:t>
            </a:r>
          </a:p>
          <a:p>
            <a:r>
              <a:rPr lang="en-US" dirty="0"/>
              <a:t>Agent</a:t>
            </a:r>
          </a:p>
          <a:p>
            <a:r>
              <a:rPr lang="en-US" dirty="0"/>
              <a:t>Representative</a:t>
            </a:r>
          </a:p>
          <a:p>
            <a:r>
              <a:rPr lang="en-US" dirty="0"/>
              <a:t>Proxy</a:t>
            </a:r>
          </a:p>
          <a:p>
            <a:r>
              <a:rPr lang="en-US" dirty="0"/>
              <a:t>Power of Attorney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829503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4B76F-EBF7-44A4-8766-D232EC40D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4CC42E-C38B-4BA8-84F0-3D4E0C38D7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תלמוד בבלי מסכת קידושין דף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עמוד א </a:t>
            </a:r>
            <a:endParaRPr lang="he-IL" sz="2200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שליחות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מנלן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דתניא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ושלח - מלמד שהוא עושה שליח, ושלחה - מלמד שהיא עושה שליח, ושלח ושלחה - מלמד שהשליח עושה שליח.</a:t>
            </a: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lang="he-IL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algn="l">
              <a:spcBef>
                <a:spcPts val="0"/>
              </a:spcBef>
              <a:spcAft>
                <a:spcPts val="0"/>
              </a:spcAft>
              <a:buNone/>
            </a:pPr>
            <a:endParaRPr lang="he-IL" sz="2200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95196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4B76F-EBF7-44A4-8766-D232EC40D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4CC42E-C38B-4BA8-84F0-3D4E0C38D7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תלמוד בבלי מסכת קידושין דף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עמוד א </a:t>
            </a:r>
            <a:endParaRPr lang="he-IL" sz="2200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שליחות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מנלן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דתניא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ושלח - מלמד שהוא עושה שליח, ושלחה - מלמד שהיא עושה שליח, ושלח ושלחה - מלמד שהשליח עושה שליח.</a:t>
            </a: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</a:rPr>
              <a:t>Why do we need to learn out all three? Shouldn’t teaching us the institution of </a:t>
            </a:r>
            <a:r>
              <a:rPr lang="he-IL" sz="2200" dirty="0">
                <a:solidFill>
                  <a:srgbClr val="000000"/>
                </a:solidFill>
                <a:latin typeface="Arial" panose="020B0604020202020204" pitchFamily="34" charset="0"/>
              </a:rPr>
              <a:t>שליחות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</a:rPr>
              <a:t> be sufficient for me to apply it to all three people? Or at least the Man and Woman? </a:t>
            </a:r>
          </a:p>
          <a:p>
            <a:pPr marL="0" indent="0" algn="l">
              <a:spcBef>
                <a:spcPts val="0"/>
              </a:spcBef>
              <a:spcAft>
                <a:spcPts val="0"/>
              </a:spcAft>
              <a:buNone/>
            </a:pPr>
            <a:endParaRPr lang="he-IL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תוספות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הרא"ש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מסכת קידושין דף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עמוד א</a:t>
            </a:r>
            <a:endParaRPr lang="he-IL" sz="2200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ושלחה מלמד שהיא עושה שליח. וא"ת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אמאי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צריך תרי קראי חד לשליחות הבעל וחד לשליחות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האשה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וי"ל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דהו"א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דבבעל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הוא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דשייך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שליחות שאינו מגרש אלא מדעתו אבל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אשה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שמתגרשת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בע"כ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 אלים מעשה דידה כולי האי שתוכל </a:t>
            </a:r>
            <a:r>
              <a:rPr lang="he-IL" sz="22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למנות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שליח במקומה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he-IL" sz="2200" b="0" dirty="0">
              <a:effectLst/>
            </a:endParaRPr>
          </a:p>
          <a:p>
            <a:pPr marL="0" indent="0" algn="l"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algn="l"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algn="l"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algn="l">
              <a:spcBef>
                <a:spcPts val="0"/>
              </a:spcBef>
              <a:spcAft>
                <a:spcPts val="0"/>
              </a:spcAft>
              <a:buNone/>
            </a:pPr>
            <a:endParaRPr lang="he-IL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algn="l">
              <a:spcBef>
                <a:spcPts val="0"/>
              </a:spcBef>
              <a:spcAft>
                <a:spcPts val="0"/>
              </a:spcAft>
              <a:buNone/>
            </a:pPr>
            <a:endParaRPr lang="he-IL" sz="2200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95829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F728F-330C-4B82-A825-FCE138409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מה לגירושין שכן ישנן בעל </a:t>
            </a:r>
            <a:r>
              <a:rPr lang="he-IL" dirty="0" err="1"/>
              <a:t>כרחה</a:t>
            </a:r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CE5799-D92C-4BF4-BBFF-DF53CD4E06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גמ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קידושין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מא</a:t>
            </a:r>
            <a:endParaRPr lang="he-IL" sz="22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lang="he-IL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אשכחן בגירושין, בקידושין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מנלן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וכ"ת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דיליף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מגירושין, </a:t>
            </a:r>
            <a:r>
              <a:rPr lang="he-IL" sz="22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מה לגירושין שכן ישנן בעל </a:t>
            </a:r>
            <a:r>
              <a:rPr lang="he-IL" sz="22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כרחה</a:t>
            </a:r>
            <a:r>
              <a:rPr lang="he-IL" sz="22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!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אמר קרא: ויצאה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והיתה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מקיש הויה ליציאה, מה יציאה משוי שליח, אף הויה נמי משוי שליח.</a:t>
            </a:r>
            <a:br>
              <a:rPr lang="he-IL" sz="2200" dirty="0"/>
            </a:br>
            <a:endParaRPr lang="he-IL" sz="2200" dirty="0"/>
          </a:p>
        </p:txBody>
      </p:sp>
    </p:spTree>
    <p:extLst>
      <p:ext uri="{BB962C8B-B14F-4D97-AF65-F5344CB8AC3E}">
        <p14:creationId xmlns:p14="http://schemas.microsoft.com/office/powerpoint/2010/main" val="1767728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F728F-330C-4B82-A825-FCE138409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מה לגירושין שכן ישנן בעל </a:t>
            </a:r>
            <a:r>
              <a:rPr lang="he-IL" dirty="0" err="1"/>
              <a:t>כרחה</a:t>
            </a:r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CE5799-D92C-4BF4-BBFF-DF53CD4E06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רש"י מסכת קידושין דף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עמוד א </a:t>
            </a:r>
            <a:endParaRPr lang="he-IL" sz="2200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שכן ישנן בעל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כרחה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הלכך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איתנהו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נמי על ידי שליחות.</a:t>
            </a:r>
            <a:endParaRPr lang="he-IL" sz="2200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br>
              <a:rPr lang="he-IL" sz="2200" b="0" dirty="0">
                <a:effectLst/>
              </a:rPr>
            </a:br>
            <a:br>
              <a:rPr lang="he-IL" sz="2200" b="0" dirty="0">
                <a:effectLst/>
              </a:rPr>
            </a:b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תוספות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הרא"ש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מסכת קידושין דף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עמוד א</a:t>
            </a:r>
            <a:endParaRPr lang="he-IL" sz="2200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מה לגירושין שכן ישנן בעל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כרחה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וכיון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דבקל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נעשה המעשה הילכך </a:t>
            </a:r>
            <a:r>
              <a:rPr lang="he-IL" sz="22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נעשה נמי ע"י 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שליח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he-IL" sz="2200" b="0" dirty="0">
              <a:effectLst/>
            </a:endParaRPr>
          </a:p>
          <a:p>
            <a:pPr marL="0" indent="0" algn="r" rtl="1">
              <a:buNone/>
            </a:pPr>
            <a:br>
              <a:rPr lang="he-IL" sz="2200" dirty="0"/>
            </a:br>
            <a:endParaRPr lang="he-IL" sz="2200" dirty="0"/>
          </a:p>
        </p:txBody>
      </p:sp>
    </p:spTree>
    <p:extLst>
      <p:ext uri="{BB962C8B-B14F-4D97-AF65-F5344CB8AC3E}">
        <p14:creationId xmlns:p14="http://schemas.microsoft.com/office/powerpoint/2010/main" val="3195144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C9737-80D7-422D-A2C0-409F3C311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55D3ABC-6657-4052-8975-F035D41175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242264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59475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65BA8-9B80-443F-9A08-4058FE991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גם אתם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481A4C-1F68-43C2-80E9-CA22BCA205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spcBef>
                <a:spcPts val="0"/>
              </a:spcBef>
              <a:buNone/>
            </a:pP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גמ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קידושין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indent="0" algn="r" rtl="1">
              <a:spcBef>
                <a:spcPts val="0"/>
              </a:spcBef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ואלא הא דתנן: האומר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לשלוחו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צא תרום - תורם כדעת בעל הבית, ואם אינו יודע דעת בעל הבית - תורם בבינונית אחד מחמשים, פיחת עשרה או הוסיף עשרה - תרומתו תרומה,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מנלן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וכי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תימא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דיליף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מגירושין, מה לגירושין 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שכן ישנן חול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! אמר קרא: </a:t>
            </a:r>
            <a:r>
              <a:rPr lang="he-IL" sz="22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אתם גם אתם, לרבות את השליח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ונכתוב רחמנא בתרומה,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וניתו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הנך ונגמרו מיניה! 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משום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דאיכא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למפרך: שכן ישנה במחשבה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he-IL" sz="2200" b="0" dirty="0">
              <a:effectLst/>
            </a:endParaRPr>
          </a:p>
          <a:p>
            <a:pPr marL="0" indent="0" algn="r" rtl="1">
              <a:buNone/>
            </a:pPr>
            <a:br>
              <a:rPr lang="he-IL" sz="2200" dirty="0"/>
            </a:br>
            <a:endParaRPr lang="he-IL" sz="2200" dirty="0"/>
          </a:p>
        </p:txBody>
      </p:sp>
    </p:spTree>
    <p:extLst>
      <p:ext uri="{BB962C8B-B14F-4D97-AF65-F5344CB8AC3E}">
        <p14:creationId xmlns:p14="http://schemas.microsoft.com/office/powerpoint/2010/main" val="3191288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88E2B-4FFE-4FC7-A833-161C71230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dirty="0"/>
              <a:t>שליח שלא תפקד כמו שציפה הבעלים, אבל תפקד באופן סביר ומקובל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00735A-9E98-4EFD-9DB0-F270F86E85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תוספות מסכת קידושין דף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עמוד ב </a:t>
            </a:r>
            <a:endParaRPr lang="he-IL" sz="2200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פיחת י' או הוסיף י' תרומתו תרומה - פי' בקונטרס פיחת שתרם א'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ממ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וקאי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פיחת אבעל הבית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וי"מ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איפכא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דפיחת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שתרם אחד מששים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וקאי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פיחת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אתרומה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מ"מ משמע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היכא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דתרם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השליח 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ואפי' אתא בעה"ב ואמר לו לא היה בדעתי לכך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אפ"ה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תרומתו תרומה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וקשה דמאי שנא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מדהא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ב"מ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דף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כב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.) האומר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לשלוחו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צא ותרום והלך ותרם אם א"ל בעה"ב כלך אצל יפות אם נמצאו יפות מהן תרומתו תרומה ואם לאו אין תרומתו תרומה ומוקי לה התם כגון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דשויה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בעה"ב שליח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ואפ"ה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אין תרומתו תרומה כיון שלא פירש לו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בהדיא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שמתרצה ליפות וי"ל דהתם היינו טעמא לפי שאין דרך בני אדם לברור היפות כדי לתרום אלא הבינונים 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אבל הכא דיש הרבה בני אדם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דדרכן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לתרום בעין יפה מצי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למימר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 </a:t>
            </a:r>
            <a:r>
              <a:rPr lang="he-IL" sz="22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להכי </a:t>
            </a:r>
            <a:r>
              <a:rPr lang="he-IL" sz="22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אמדתיך</a:t>
            </a:r>
            <a:r>
              <a:rPr lang="he-IL" sz="22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ובטלת דעתך אצל דעתי למה </a:t>
            </a:r>
            <a:r>
              <a:rPr lang="he-IL" sz="22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שאמדתיך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he-IL" sz="2200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158033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1183</TotalTime>
  <Words>993</Words>
  <Application>Microsoft Office PowerPoint</Application>
  <PresentationFormat>Widescreen</PresentationFormat>
  <Paragraphs>78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שליחות 1</vt:lpstr>
      <vt:lpstr>שליח = ?</vt:lpstr>
      <vt:lpstr>PowerPoint Presentation</vt:lpstr>
      <vt:lpstr>PowerPoint Presentation</vt:lpstr>
      <vt:lpstr>מה לגירושין שכן ישנן בעל כרחה</vt:lpstr>
      <vt:lpstr>מה לגירושין שכן ישנן בעל כרחה</vt:lpstr>
      <vt:lpstr>PowerPoint Presentation</vt:lpstr>
      <vt:lpstr>גם אתם</vt:lpstr>
      <vt:lpstr>שליח שלא תפקד כמו שציפה הבעלים, אבל תפקד באופן סביר ומקובל </vt:lpstr>
      <vt:lpstr>משלח שאומר "לא היה בדעתי לכך" – לא אכפת לנו</vt:lpstr>
      <vt:lpstr>משלח שאומר "לא היה בדעתי לכך" – כן דעתך לכך! </vt:lpstr>
      <vt:lpstr>שלוחו של אדם כמותו</vt:lpstr>
      <vt:lpstr>PowerPoint Presentation</vt:lpstr>
      <vt:lpstr>מי יכול להיות שליח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שליחות 1</dc:title>
  <dc:creator>Avigdor Rosensweig</dc:creator>
  <cp:lastModifiedBy>Avigdor Rosensweig</cp:lastModifiedBy>
  <cp:revision>5</cp:revision>
  <dcterms:created xsi:type="dcterms:W3CDTF">2021-04-21T06:21:54Z</dcterms:created>
  <dcterms:modified xsi:type="dcterms:W3CDTF">2021-04-26T06:15:21Z</dcterms:modified>
</cp:coreProperties>
</file>