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9" r:id="rId5"/>
    <p:sldId id="280" r:id="rId6"/>
    <p:sldId id="281" r:id="rId7"/>
    <p:sldId id="274" r:id="rId8"/>
    <p:sldId id="260" r:id="rId9"/>
    <p:sldId id="263" r:id="rId10"/>
    <p:sldId id="284" r:id="rId11"/>
    <p:sldId id="282" r:id="rId12"/>
    <p:sldId id="283" r:id="rId13"/>
    <p:sldId id="285" r:id="rId14"/>
    <p:sldId id="286" r:id="rId15"/>
    <p:sldId id="287" r:id="rId16"/>
    <p:sldId id="293" r:id="rId17"/>
    <p:sldId id="288" r:id="rId18"/>
    <p:sldId id="289" r:id="rId19"/>
    <p:sldId id="290" r:id="rId20"/>
    <p:sldId id="292" r:id="rId21"/>
    <p:sldId id="265" r:id="rId22"/>
    <p:sldId id="291" r:id="rId23"/>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932547-6A7F-447F-AC46-E46141D73991}" v="613" dt="2021-04-21T12:47:03.4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6" autoAdjust="0"/>
    <p:restoredTop sz="94660"/>
  </p:normalViewPr>
  <p:slideViewPr>
    <p:cSldViewPr snapToGrid="0">
      <p:cViewPr>
        <p:scale>
          <a:sx n="100" d="100"/>
          <a:sy n="100" d="100"/>
        </p:scale>
        <p:origin x="39"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4B932547-6A7F-447F-AC46-E46141D73991}"/>
    <pc:docChg chg="undo redo custSel addSld delSld modSld sldOrd">
      <pc:chgData name="Avigdor Rosensweig" userId="2c23bf757acee734" providerId="LiveId" clId="{4B932547-6A7F-447F-AC46-E46141D73991}" dt="2021-04-21T12:47:03.456" v="1337" actId="20577"/>
      <pc:docMkLst>
        <pc:docMk/>
      </pc:docMkLst>
      <pc:sldChg chg="add">
        <pc:chgData name="Avigdor Rosensweig" userId="2c23bf757acee734" providerId="LiveId" clId="{4B932547-6A7F-447F-AC46-E46141D73991}" dt="2021-04-21T10:18:12.056" v="609"/>
        <pc:sldMkLst>
          <pc:docMk/>
          <pc:sldMk cId="2163148912" sldId="260"/>
        </pc:sldMkLst>
      </pc:sldChg>
      <pc:sldChg chg="add">
        <pc:chgData name="Avigdor Rosensweig" userId="2c23bf757acee734" providerId="LiveId" clId="{4B932547-6A7F-447F-AC46-E46141D73991}" dt="2021-04-21T10:22:09.820" v="616"/>
        <pc:sldMkLst>
          <pc:docMk/>
          <pc:sldMk cId="3883402427" sldId="263"/>
        </pc:sldMkLst>
      </pc:sldChg>
      <pc:sldChg chg="modSp ord">
        <pc:chgData name="Avigdor Rosensweig" userId="2c23bf757acee734" providerId="LiveId" clId="{4B932547-6A7F-447F-AC46-E46141D73991}" dt="2021-04-21T12:47:03.456" v="1337" actId="20577"/>
        <pc:sldMkLst>
          <pc:docMk/>
          <pc:sldMk cId="2590694511" sldId="265"/>
        </pc:sldMkLst>
        <pc:graphicFrameChg chg="mod">
          <ac:chgData name="Avigdor Rosensweig" userId="2c23bf757acee734" providerId="LiveId" clId="{4B932547-6A7F-447F-AC46-E46141D73991}" dt="2021-04-21T12:47:03.456" v="1337" actId="20577"/>
          <ac:graphicFrameMkLst>
            <pc:docMk/>
            <pc:sldMk cId="2590694511" sldId="265"/>
            <ac:graphicFrameMk id="4" creationId="{3DD0BD73-33C9-44EE-9665-68F322AC9302}"/>
          </ac:graphicFrameMkLst>
        </pc:graphicFrameChg>
      </pc:sldChg>
      <pc:sldChg chg="modSp add mod">
        <pc:chgData name="Avigdor Rosensweig" userId="2c23bf757acee734" providerId="LiveId" clId="{4B932547-6A7F-447F-AC46-E46141D73991}" dt="2021-04-21T10:19:32.275" v="611" actId="113"/>
        <pc:sldMkLst>
          <pc:docMk/>
          <pc:sldMk cId="3815038144" sldId="274"/>
        </pc:sldMkLst>
        <pc:spChg chg="mod">
          <ac:chgData name="Avigdor Rosensweig" userId="2c23bf757acee734" providerId="LiveId" clId="{4B932547-6A7F-447F-AC46-E46141D73991}" dt="2021-04-21T10:19:32.275" v="611" actId="113"/>
          <ac:spMkLst>
            <pc:docMk/>
            <pc:sldMk cId="3815038144" sldId="274"/>
            <ac:spMk id="3" creationId="{3B38B8DC-F46B-4958-81D9-FBAFD95DB96C}"/>
          </ac:spMkLst>
        </pc:spChg>
      </pc:sldChg>
      <pc:sldChg chg="modSp mod">
        <pc:chgData name="Avigdor Rosensweig" userId="2c23bf757acee734" providerId="LiveId" clId="{4B932547-6A7F-447F-AC46-E46141D73991}" dt="2021-04-21T10:03:22.135" v="3" actId="113"/>
        <pc:sldMkLst>
          <pc:docMk/>
          <pc:sldMk cId="3369816876" sldId="277"/>
        </pc:sldMkLst>
        <pc:spChg chg="mod">
          <ac:chgData name="Avigdor Rosensweig" userId="2c23bf757acee734" providerId="LiveId" clId="{4B932547-6A7F-447F-AC46-E46141D73991}" dt="2021-04-21T10:03:22.135" v="3" actId="113"/>
          <ac:spMkLst>
            <pc:docMk/>
            <pc:sldMk cId="3369816876" sldId="277"/>
            <ac:spMk id="3" creationId="{C80414D4-35DF-4E54-A6C0-DDE9A7256ECA}"/>
          </ac:spMkLst>
        </pc:spChg>
      </pc:sldChg>
      <pc:sldChg chg="modSp mod">
        <pc:chgData name="Avigdor Rosensweig" userId="2c23bf757acee734" providerId="LiveId" clId="{4B932547-6A7F-447F-AC46-E46141D73991}" dt="2021-04-21T10:08:42.476" v="27" actId="20577"/>
        <pc:sldMkLst>
          <pc:docMk/>
          <pc:sldMk cId="94853701" sldId="278"/>
        </pc:sldMkLst>
        <pc:spChg chg="mod">
          <ac:chgData name="Avigdor Rosensweig" userId="2c23bf757acee734" providerId="LiveId" clId="{4B932547-6A7F-447F-AC46-E46141D73991}" dt="2021-04-21T10:08:42.476" v="27" actId="20577"/>
          <ac:spMkLst>
            <pc:docMk/>
            <pc:sldMk cId="94853701" sldId="278"/>
            <ac:spMk id="3" creationId="{3FBEDC3B-E390-43BC-A8AA-489527C2CB2C}"/>
          </ac:spMkLst>
        </pc:spChg>
      </pc:sldChg>
      <pc:sldChg chg="modSp mod">
        <pc:chgData name="Avigdor Rosensweig" userId="2c23bf757acee734" providerId="LiveId" clId="{4B932547-6A7F-447F-AC46-E46141D73991}" dt="2021-04-21T10:09:05.915" v="118" actId="20577"/>
        <pc:sldMkLst>
          <pc:docMk/>
          <pc:sldMk cId="4030132167" sldId="279"/>
        </pc:sldMkLst>
        <pc:spChg chg="mod">
          <ac:chgData name="Avigdor Rosensweig" userId="2c23bf757acee734" providerId="LiveId" clId="{4B932547-6A7F-447F-AC46-E46141D73991}" dt="2021-04-21T10:09:05.915" v="118" actId="20577"/>
          <ac:spMkLst>
            <pc:docMk/>
            <pc:sldMk cId="4030132167" sldId="279"/>
            <ac:spMk id="3" creationId="{C1BAFA02-D227-47FF-BE46-30CC838D5902}"/>
          </ac:spMkLst>
        </pc:spChg>
      </pc:sldChg>
      <pc:sldChg chg="modSp mod">
        <pc:chgData name="Avigdor Rosensweig" userId="2c23bf757acee734" providerId="LiveId" clId="{4B932547-6A7F-447F-AC46-E46141D73991}" dt="2021-04-21T10:09:17.854" v="123" actId="20577"/>
        <pc:sldMkLst>
          <pc:docMk/>
          <pc:sldMk cId="2208773707" sldId="280"/>
        </pc:sldMkLst>
        <pc:spChg chg="mod">
          <ac:chgData name="Avigdor Rosensweig" userId="2c23bf757acee734" providerId="LiveId" clId="{4B932547-6A7F-447F-AC46-E46141D73991}" dt="2021-04-21T10:09:17.854" v="123" actId="20577"/>
          <ac:spMkLst>
            <pc:docMk/>
            <pc:sldMk cId="2208773707" sldId="280"/>
            <ac:spMk id="3" creationId="{9371A934-8445-41DA-8DFA-538E0A01A468}"/>
          </ac:spMkLst>
        </pc:spChg>
      </pc:sldChg>
      <pc:sldChg chg="addSp delSp modSp mod">
        <pc:chgData name="Avigdor Rosensweig" userId="2c23bf757acee734" providerId="LiveId" clId="{4B932547-6A7F-447F-AC46-E46141D73991}" dt="2021-04-21T10:21:04.394" v="613" actId="14100"/>
        <pc:sldMkLst>
          <pc:docMk/>
          <pc:sldMk cId="3322413334" sldId="281"/>
        </pc:sldMkLst>
        <pc:spChg chg="del">
          <ac:chgData name="Avigdor Rosensweig" userId="2c23bf757acee734" providerId="LiveId" clId="{4B932547-6A7F-447F-AC46-E46141D73991}" dt="2021-04-21T10:21:01.756" v="612" actId="478"/>
          <ac:spMkLst>
            <pc:docMk/>
            <pc:sldMk cId="3322413334" sldId="281"/>
            <ac:spMk id="2" creationId="{BBE7A116-9156-41A9-B2E4-C782DF36769E}"/>
          </ac:spMkLst>
        </pc:spChg>
        <pc:spChg chg="del">
          <ac:chgData name="Avigdor Rosensweig" userId="2c23bf757acee734" providerId="LiveId" clId="{4B932547-6A7F-447F-AC46-E46141D73991}" dt="2021-04-21T10:10:53.641" v="124" actId="1032"/>
          <ac:spMkLst>
            <pc:docMk/>
            <pc:sldMk cId="3322413334" sldId="281"/>
            <ac:spMk id="3" creationId="{CD573AB6-654E-4B09-9648-152D368B30D4}"/>
          </ac:spMkLst>
        </pc:spChg>
        <pc:graphicFrameChg chg="add mod modGraphic">
          <ac:chgData name="Avigdor Rosensweig" userId="2c23bf757acee734" providerId="LiveId" clId="{4B932547-6A7F-447F-AC46-E46141D73991}" dt="2021-04-21T10:21:04.394" v="613" actId="14100"/>
          <ac:graphicFrameMkLst>
            <pc:docMk/>
            <pc:sldMk cId="3322413334" sldId="281"/>
            <ac:graphicFrameMk id="4" creationId="{5BE5B28E-6B48-415E-A77E-763FB7C35C5F}"/>
          </ac:graphicFrameMkLst>
        </pc:graphicFrameChg>
      </pc:sldChg>
      <pc:sldChg chg="modSp new del mod">
        <pc:chgData name="Avigdor Rosensweig" userId="2c23bf757acee734" providerId="LiveId" clId="{4B932547-6A7F-447F-AC46-E46141D73991}" dt="2021-04-21T10:21:09.195" v="614" actId="47"/>
        <pc:sldMkLst>
          <pc:docMk/>
          <pc:sldMk cId="1921711650" sldId="283"/>
        </pc:sldMkLst>
        <pc:spChg chg="mod">
          <ac:chgData name="Avigdor Rosensweig" userId="2c23bf757acee734" providerId="LiveId" clId="{4B932547-6A7F-447F-AC46-E46141D73991}" dt="2021-04-21T10:17:39.823" v="608"/>
          <ac:spMkLst>
            <pc:docMk/>
            <pc:sldMk cId="1921711650" sldId="283"/>
            <ac:spMk id="3" creationId="{FA8B5930-7FC4-49E3-997D-1DF49A46E146}"/>
          </ac:spMkLst>
        </pc:spChg>
      </pc:sldChg>
      <pc:sldChg chg="modSp new mod">
        <pc:chgData name="Avigdor Rosensweig" userId="2c23bf757acee734" providerId="LiveId" clId="{4B932547-6A7F-447F-AC46-E46141D73991}" dt="2021-04-21T12:20:26.045" v="953" actId="782"/>
        <pc:sldMkLst>
          <pc:docMk/>
          <pc:sldMk cId="2670437548" sldId="283"/>
        </pc:sldMkLst>
        <pc:spChg chg="mod">
          <ac:chgData name="Avigdor Rosensweig" userId="2c23bf757acee734" providerId="LiveId" clId="{4B932547-6A7F-447F-AC46-E46141D73991}" dt="2021-04-21T12:20:26.045" v="953" actId="782"/>
          <ac:spMkLst>
            <pc:docMk/>
            <pc:sldMk cId="2670437548" sldId="283"/>
            <ac:spMk id="3" creationId="{105C4BE2-2CD0-47E0-ABB0-8182747F99C1}"/>
          </ac:spMkLst>
        </pc:spChg>
      </pc:sldChg>
      <pc:sldChg chg="new">
        <pc:chgData name="Avigdor Rosensweig" userId="2c23bf757acee734" providerId="LiveId" clId="{4B932547-6A7F-447F-AC46-E46141D73991}" dt="2021-04-21T10:22:11.490" v="617" actId="680"/>
        <pc:sldMkLst>
          <pc:docMk/>
          <pc:sldMk cId="531635513" sldId="284"/>
        </pc:sldMkLst>
      </pc:sldChg>
      <pc:sldChg chg="modSp new mod">
        <pc:chgData name="Avigdor Rosensweig" userId="2c23bf757acee734" providerId="LiveId" clId="{4B932547-6A7F-447F-AC46-E46141D73991}" dt="2021-04-21T12:35:14.350" v="954" actId="113"/>
        <pc:sldMkLst>
          <pc:docMk/>
          <pc:sldMk cId="3409756858" sldId="285"/>
        </pc:sldMkLst>
        <pc:spChg chg="mod">
          <ac:chgData name="Avigdor Rosensweig" userId="2c23bf757acee734" providerId="LiveId" clId="{4B932547-6A7F-447F-AC46-E46141D73991}" dt="2021-04-21T12:35:14.350" v="954" actId="113"/>
          <ac:spMkLst>
            <pc:docMk/>
            <pc:sldMk cId="3409756858" sldId="285"/>
            <ac:spMk id="3" creationId="{ED06E787-2FEA-4F27-8F6E-D04DB19F3B9F}"/>
          </ac:spMkLst>
        </pc:spChg>
      </pc:sldChg>
      <pc:sldChg chg="addSp delSp modSp new mod">
        <pc:chgData name="Avigdor Rosensweig" userId="2c23bf757acee734" providerId="LiveId" clId="{4B932547-6A7F-447F-AC46-E46141D73991}" dt="2021-04-21T12:20:06.826" v="945" actId="255"/>
        <pc:sldMkLst>
          <pc:docMk/>
          <pc:sldMk cId="2341436410" sldId="286"/>
        </pc:sldMkLst>
        <pc:spChg chg="mod">
          <ac:chgData name="Avigdor Rosensweig" userId="2c23bf757acee734" providerId="LiveId" clId="{4B932547-6A7F-447F-AC46-E46141D73991}" dt="2021-04-21T12:20:06.826" v="945" actId="255"/>
          <ac:spMkLst>
            <pc:docMk/>
            <pc:sldMk cId="2341436410" sldId="286"/>
            <ac:spMk id="3" creationId="{A79AF517-73E8-41E9-86A3-EE5A10F11492}"/>
          </ac:spMkLst>
        </pc:spChg>
        <pc:spChg chg="add del">
          <ac:chgData name="Avigdor Rosensweig" userId="2c23bf757acee734" providerId="LiveId" clId="{4B932547-6A7F-447F-AC46-E46141D73991}" dt="2021-04-21T10:22:37.421" v="623" actId="22"/>
          <ac:spMkLst>
            <pc:docMk/>
            <pc:sldMk cId="2341436410" sldId="286"/>
            <ac:spMk id="5" creationId="{BB359600-BBCB-4D53-9730-0A7CFCBD257C}"/>
          </ac:spMkLst>
        </pc:spChg>
      </pc:sldChg>
      <pc:sldChg chg="modSp new mod">
        <pc:chgData name="Avigdor Rosensweig" userId="2c23bf757acee734" providerId="LiveId" clId="{4B932547-6A7F-447F-AC46-E46141D73991}" dt="2021-04-21T12:36:45.955" v="966" actId="20577"/>
        <pc:sldMkLst>
          <pc:docMk/>
          <pc:sldMk cId="1719185480" sldId="287"/>
        </pc:sldMkLst>
        <pc:spChg chg="mod">
          <ac:chgData name="Avigdor Rosensweig" userId="2c23bf757acee734" providerId="LiveId" clId="{4B932547-6A7F-447F-AC46-E46141D73991}" dt="2021-04-21T12:36:45.955" v="966" actId="20577"/>
          <ac:spMkLst>
            <pc:docMk/>
            <pc:sldMk cId="1719185480" sldId="287"/>
            <ac:spMk id="3" creationId="{BA5E9073-7562-4B9E-AB32-ED03A300FC92}"/>
          </ac:spMkLst>
        </pc:spChg>
      </pc:sldChg>
      <pc:sldChg chg="modSp new mod">
        <pc:chgData name="Avigdor Rosensweig" userId="2c23bf757acee734" providerId="LiveId" clId="{4B932547-6A7F-447F-AC46-E46141D73991}" dt="2021-04-21T12:38:50.025" v="1019" actId="20577"/>
        <pc:sldMkLst>
          <pc:docMk/>
          <pc:sldMk cId="79288657" sldId="288"/>
        </pc:sldMkLst>
        <pc:spChg chg="mod">
          <ac:chgData name="Avigdor Rosensweig" userId="2c23bf757acee734" providerId="LiveId" clId="{4B932547-6A7F-447F-AC46-E46141D73991}" dt="2021-04-21T12:38:50.025" v="1019" actId="20577"/>
          <ac:spMkLst>
            <pc:docMk/>
            <pc:sldMk cId="79288657" sldId="288"/>
            <ac:spMk id="2" creationId="{02A7F7B1-5C0B-4DAC-B5A8-FB34CEB47834}"/>
          </ac:spMkLst>
        </pc:spChg>
        <pc:spChg chg="mod">
          <ac:chgData name="Avigdor Rosensweig" userId="2c23bf757acee734" providerId="LiveId" clId="{4B932547-6A7F-447F-AC46-E46141D73991}" dt="2021-04-21T12:37:30.985" v="968" actId="113"/>
          <ac:spMkLst>
            <pc:docMk/>
            <pc:sldMk cId="79288657" sldId="288"/>
            <ac:spMk id="3" creationId="{2CB6CD56-1B03-4D7B-B886-D28DA03C8B04}"/>
          </ac:spMkLst>
        </pc:spChg>
      </pc:sldChg>
      <pc:sldChg chg="modSp new mod">
        <pc:chgData name="Avigdor Rosensweig" userId="2c23bf757acee734" providerId="LiveId" clId="{4B932547-6A7F-447F-AC46-E46141D73991}" dt="2021-04-21T12:39:26.359" v="1127" actId="20577"/>
        <pc:sldMkLst>
          <pc:docMk/>
          <pc:sldMk cId="1610514441" sldId="289"/>
        </pc:sldMkLst>
        <pc:spChg chg="mod">
          <ac:chgData name="Avigdor Rosensweig" userId="2c23bf757acee734" providerId="LiveId" clId="{4B932547-6A7F-447F-AC46-E46141D73991}" dt="2021-04-21T12:39:26.359" v="1127" actId="20577"/>
          <ac:spMkLst>
            <pc:docMk/>
            <pc:sldMk cId="1610514441" sldId="289"/>
            <ac:spMk id="2" creationId="{35BBABD2-3C6A-4D1D-AD83-4C4BC71664BB}"/>
          </ac:spMkLst>
        </pc:spChg>
        <pc:spChg chg="mod">
          <ac:chgData name="Avigdor Rosensweig" userId="2c23bf757acee734" providerId="LiveId" clId="{4B932547-6A7F-447F-AC46-E46141D73991}" dt="2021-04-21T12:10:22.110" v="664" actId="255"/>
          <ac:spMkLst>
            <pc:docMk/>
            <pc:sldMk cId="1610514441" sldId="289"/>
            <ac:spMk id="3" creationId="{9729B746-0814-41A8-BF52-30D4C0DB9919}"/>
          </ac:spMkLst>
        </pc:spChg>
      </pc:sldChg>
      <pc:sldChg chg="modSp new mod">
        <pc:chgData name="Avigdor Rosensweig" userId="2c23bf757acee734" providerId="LiveId" clId="{4B932547-6A7F-447F-AC46-E46141D73991}" dt="2021-04-21T12:39:51.742" v="1194" actId="20577"/>
        <pc:sldMkLst>
          <pc:docMk/>
          <pc:sldMk cId="169405378" sldId="290"/>
        </pc:sldMkLst>
        <pc:spChg chg="mod">
          <ac:chgData name="Avigdor Rosensweig" userId="2c23bf757acee734" providerId="LiveId" clId="{4B932547-6A7F-447F-AC46-E46141D73991}" dt="2021-04-21T12:39:51.742" v="1194" actId="20577"/>
          <ac:spMkLst>
            <pc:docMk/>
            <pc:sldMk cId="169405378" sldId="290"/>
            <ac:spMk id="2" creationId="{C5E6EF74-41AA-4D3A-983A-3EF355241DD4}"/>
          </ac:spMkLst>
        </pc:spChg>
        <pc:spChg chg="mod">
          <ac:chgData name="Avigdor Rosensweig" userId="2c23bf757acee734" providerId="LiveId" clId="{4B932547-6A7F-447F-AC46-E46141D73991}" dt="2021-04-21T12:10:07.472" v="660" actId="255"/>
          <ac:spMkLst>
            <pc:docMk/>
            <pc:sldMk cId="169405378" sldId="290"/>
            <ac:spMk id="3" creationId="{099AAA52-0A58-4AD9-ACF1-01244573E7C5}"/>
          </ac:spMkLst>
        </pc:spChg>
      </pc:sldChg>
      <pc:sldChg chg="modSp new mod">
        <pc:chgData name="Avigdor Rosensweig" userId="2c23bf757acee734" providerId="LiveId" clId="{4B932547-6A7F-447F-AC46-E46141D73991}" dt="2021-04-21T12:41:13.302" v="1201" actId="113"/>
        <pc:sldMkLst>
          <pc:docMk/>
          <pc:sldMk cId="237280306" sldId="291"/>
        </pc:sldMkLst>
        <pc:spChg chg="mod">
          <ac:chgData name="Avigdor Rosensweig" userId="2c23bf757acee734" providerId="LiveId" clId="{4B932547-6A7F-447F-AC46-E46141D73991}" dt="2021-04-21T12:41:13.302" v="1201" actId="113"/>
          <ac:spMkLst>
            <pc:docMk/>
            <pc:sldMk cId="237280306" sldId="291"/>
            <ac:spMk id="3" creationId="{1ABC0E51-A9C9-4243-B0AF-911A46CF03C4}"/>
          </ac:spMkLst>
        </pc:spChg>
      </pc:sldChg>
      <pc:sldChg chg="modSp new mod ord">
        <pc:chgData name="Avigdor Rosensweig" userId="2c23bf757acee734" providerId="LiveId" clId="{4B932547-6A7F-447F-AC46-E46141D73991}" dt="2021-04-21T12:43:16.800" v="1211"/>
        <pc:sldMkLst>
          <pc:docMk/>
          <pc:sldMk cId="1613230519" sldId="292"/>
        </pc:sldMkLst>
        <pc:spChg chg="mod">
          <ac:chgData name="Avigdor Rosensweig" userId="2c23bf757acee734" providerId="LiveId" clId="{4B932547-6A7F-447F-AC46-E46141D73991}" dt="2021-04-21T12:42:11.733" v="1205" actId="113"/>
          <ac:spMkLst>
            <pc:docMk/>
            <pc:sldMk cId="1613230519" sldId="292"/>
            <ac:spMk id="3" creationId="{4F7888B3-358D-4214-BD63-457F1E32A20D}"/>
          </ac:spMkLst>
        </pc:spChg>
      </pc:sldChg>
      <pc:sldChg chg="modSp add mod">
        <pc:chgData name="Avigdor Rosensweig" userId="2c23bf757acee734" providerId="LiveId" clId="{4B932547-6A7F-447F-AC46-E46141D73991}" dt="2021-04-21T12:36:34.580" v="965" actId="20577"/>
        <pc:sldMkLst>
          <pc:docMk/>
          <pc:sldMk cId="3097805234" sldId="293"/>
        </pc:sldMkLst>
        <pc:spChg chg="mod">
          <ac:chgData name="Avigdor Rosensweig" userId="2c23bf757acee734" providerId="LiveId" clId="{4B932547-6A7F-447F-AC46-E46141D73991}" dt="2021-04-21T12:36:34.580" v="965" actId="20577"/>
          <ac:spMkLst>
            <pc:docMk/>
            <pc:sldMk cId="3097805234" sldId="293"/>
            <ac:spMk id="3" creationId="{BA5E9073-7562-4B9E-AB32-ED03A300FC9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489B64-EA27-4411-A369-27054A56AD1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34B7E1D7-F293-4FD8-B9D1-25CACFF0918B}">
      <dgm:prSet phldrT="[Text]"/>
      <dgm:spPr/>
      <dgm:t>
        <a:bodyPr/>
        <a:lstStyle/>
        <a:p>
          <a:pPr rtl="1"/>
          <a:r>
            <a:rPr lang="he-IL" dirty="0"/>
            <a:t>אסור לקדש עד </a:t>
          </a:r>
          <a:r>
            <a:rPr lang="he-IL" dirty="0" err="1"/>
            <a:t>שיראנה</a:t>
          </a:r>
          <a:endParaRPr lang="he-IL" dirty="0"/>
        </a:p>
      </dgm:t>
    </dgm:pt>
    <dgm:pt modelId="{4A46AF30-DF8B-41F4-9AFC-CEB3FE5BF169}" type="parTrans" cxnId="{07DCDED6-8777-4A1F-9401-BE229ED404D2}">
      <dgm:prSet/>
      <dgm:spPr/>
      <dgm:t>
        <a:bodyPr/>
        <a:lstStyle/>
        <a:p>
          <a:pPr rtl="1"/>
          <a:endParaRPr lang="he-IL"/>
        </a:p>
      </dgm:t>
    </dgm:pt>
    <dgm:pt modelId="{40D7527B-3870-483F-AF8C-D30C59BF3711}" type="sibTrans" cxnId="{07DCDED6-8777-4A1F-9401-BE229ED404D2}">
      <dgm:prSet/>
      <dgm:spPr/>
      <dgm:t>
        <a:bodyPr/>
        <a:lstStyle/>
        <a:p>
          <a:pPr rtl="1"/>
          <a:endParaRPr lang="he-IL"/>
        </a:p>
      </dgm:t>
    </dgm:pt>
    <dgm:pt modelId="{B73B8901-BA94-4A67-B3A2-A325894D35E0}">
      <dgm:prSet phldrT="[Text]"/>
      <dgm:spPr/>
      <dgm:t>
        <a:bodyPr/>
        <a:lstStyle/>
        <a:p>
          <a:pPr rtl="1"/>
          <a:r>
            <a:rPr lang="he-IL" dirty="0"/>
            <a:t>איסור</a:t>
          </a:r>
        </a:p>
      </dgm:t>
    </dgm:pt>
    <dgm:pt modelId="{CF4483B8-6E37-442B-AEE9-D47D1177B5F9}" type="parTrans" cxnId="{EEA46801-F730-4579-B6B6-BDF37E8F9AD6}">
      <dgm:prSet/>
      <dgm:spPr/>
      <dgm:t>
        <a:bodyPr/>
        <a:lstStyle/>
        <a:p>
          <a:pPr rtl="1"/>
          <a:endParaRPr lang="he-IL"/>
        </a:p>
      </dgm:t>
    </dgm:pt>
    <dgm:pt modelId="{2C025485-C75C-43FF-B435-2D1D1FA0B464}" type="sibTrans" cxnId="{EEA46801-F730-4579-B6B6-BDF37E8F9AD6}">
      <dgm:prSet/>
      <dgm:spPr/>
      <dgm:t>
        <a:bodyPr/>
        <a:lstStyle/>
        <a:p>
          <a:pPr rtl="1"/>
          <a:endParaRPr lang="he-IL"/>
        </a:p>
      </dgm:t>
    </dgm:pt>
    <dgm:pt modelId="{52996FED-9E35-4CFF-B642-2AAD5D47CFE1}">
      <dgm:prSet phldrT="[Text]"/>
      <dgm:spPr/>
      <dgm:t>
        <a:bodyPr/>
        <a:lstStyle/>
        <a:p>
          <a:pPr rtl="1"/>
          <a:r>
            <a:rPr lang="he-IL" dirty="0"/>
            <a:t>חסרון באישות</a:t>
          </a:r>
        </a:p>
      </dgm:t>
    </dgm:pt>
    <dgm:pt modelId="{2C8CDD18-5D61-4BBB-8006-384D25C2EB86}" type="parTrans" cxnId="{F808C9D6-CA7A-4420-818D-82BC235954DA}">
      <dgm:prSet/>
      <dgm:spPr/>
      <dgm:t>
        <a:bodyPr/>
        <a:lstStyle/>
        <a:p>
          <a:pPr rtl="1"/>
          <a:endParaRPr lang="he-IL"/>
        </a:p>
      </dgm:t>
    </dgm:pt>
    <dgm:pt modelId="{03E40DC4-F1D7-4A10-9043-A5FD76F90ED4}" type="sibTrans" cxnId="{F808C9D6-CA7A-4420-818D-82BC235954DA}">
      <dgm:prSet/>
      <dgm:spPr/>
      <dgm:t>
        <a:bodyPr/>
        <a:lstStyle/>
        <a:p>
          <a:pPr rtl="1"/>
          <a:endParaRPr lang="he-IL"/>
        </a:p>
      </dgm:t>
    </dgm:pt>
    <dgm:pt modelId="{1EA31257-6385-45CF-8664-B246E08FA4DA}">
      <dgm:prSet phldrT="[Text]"/>
      <dgm:spPr/>
      <dgm:t>
        <a:bodyPr/>
        <a:lstStyle/>
        <a:p>
          <a:pPr rtl="1"/>
          <a:r>
            <a:rPr lang="he-IL" dirty="0"/>
            <a:t>רמב"ם</a:t>
          </a:r>
        </a:p>
      </dgm:t>
    </dgm:pt>
    <dgm:pt modelId="{5ED901DF-78E5-49F8-87B7-0E9F88F6C63F}" type="parTrans" cxnId="{7FC8AF29-FF27-48AA-B4B7-BB07AA20ABF0}">
      <dgm:prSet/>
      <dgm:spPr/>
      <dgm:t>
        <a:bodyPr/>
        <a:lstStyle/>
        <a:p>
          <a:pPr rtl="1"/>
          <a:endParaRPr lang="he-IL"/>
        </a:p>
      </dgm:t>
    </dgm:pt>
    <dgm:pt modelId="{6CC8628A-88C1-4A7D-940C-064311302BD7}" type="sibTrans" cxnId="{7FC8AF29-FF27-48AA-B4B7-BB07AA20ABF0}">
      <dgm:prSet/>
      <dgm:spPr/>
      <dgm:t>
        <a:bodyPr/>
        <a:lstStyle/>
        <a:p>
          <a:pPr rtl="1"/>
          <a:endParaRPr lang="he-IL"/>
        </a:p>
      </dgm:t>
    </dgm:pt>
    <dgm:pt modelId="{A8AAF7A8-3A36-45F8-A3EA-49749FE92C45}">
      <dgm:prSet phldrT="[Text]"/>
      <dgm:spPr/>
      <dgm:t>
        <a:bodyPr/>
        <a:lstStyle/>
        <a:p>
          <a:pPr rtl="1"/>
          <a:r>
            <a:rPr lang="he-IL" dirty="0"/>
            <a:t>אין לברך כיון שעובר עבירה</a:t>
          </a:r>
        </a:p>
      </dgm:t>
    </dgm:pt>
    <dgm:pt modelId="{B42FEEED-255C-47F9-8F84-C7B2A96EA92B}" type="parTrans" cxnId="{5AF433A9-D90D-493F-8AF5-FA156EEC5148}">
      <dgm:prSet/>
      <dgm:spPr/>
      <dgm:t>
        <a:bodyPr/>
        <a:lstStyle/>
        <a:p>
          <a:pPr rtl="1"/>
          <a:endParaRPr lang="he-IL"/>
        </a:p>
      </dgm:t>
    </dgm:pt>
    <dgm:pt modelId="{E6FB3214-B9CF-4287-82CE-553E07438907}" type="sibTrans" cxnId="{5AF433A9-D90D-493F-8AF5-FA156EEC5148}">
      <dgm:prSet/>
      <dgm:spPr/>
      <dgm:t>
        <a:bodyPr/>
        <a:lstStyle/>
        <a:p>
          <a:pPr rtl="1"/>
          <a:endParaRPr lang="he-IL"/>
        </a:p>
      </dgm:t>
    </dgm:pt>
    <dgm:pt modelId="{FCD224B2-A216-4AB3-8586-C16E28EEA7D2}">
      <dgm:prSet phldrT="[Text]"/>
      <dgm:spPr/>
      <dgm:t>
        <a:bodyPr/>
        <a:lstStyle/>
        <a:p>
          <a:pPr rtl="1"/>
          <a:r>
            <a:rPr lang="he-IL" dirty="0"/>
            <a:t>מאירי</a:t>
          </a:r>
        </a:p>
      </dgm:t>
    </dgm:pt>
    <dgm:pt modelId="{401D298D-5250-4993-A4E9-F40A0E4E11BA}" type="parTrans" cxnId="{CCE71AA0-3D96-4EA5-8443-1B6E7088C32B}">
      <dgm:prSet/>
      <dgm:spPr/>
      <dgm:t>
        <a:bodyPr/>
        <a:lstStyle/>
        <a:p>
          <a:pPr rtl="1"/>
          <a:endParaRPr lang="he-IL"/>
        </a:p>
      </dgm:t>
    </dgm:pt>
    <dgm:pt modelId="{87B31393-9D67-469E-A1B1-DEC54E3B0D33}" type="sibTrans" cxnId="{CCE71AA0-3D96-4EA5-8443-1B6E7088C32B}">
      <dgm:prSet/>
      <dgm:spPr/>
      <dgm:t>
        <a:bodyPr/>
        <a:lstStyle/>
        <a:p>
          <a:pPr rtl="1"/>
          <a:endParaRPr lang="he-IL"/>
        </a:p>
      </dgm:t>
    </dgm:pt>
    <dgm:pt modelId="{8C1763A1-24BE-40B8-A00D-FDD86AEAB6D4}">
      <dgm:prSet phldrT="[Text]"/>
      <dgm:spPr/>
      <dgm:t>
        <a:bodyPr/>
        <a:lstStyle/>
        <a:p>
          <a:pPr rtl="1"/>
          <a:r>
            <a:rPr lang="he-IL" dirty="0"/>
            <a:t>אין לקדש</a:t>
          </a:r>
          <a:br>
            <a:rPr lang="en-US" dirty="0"/>
          </a:br>
          <a:r>
            <a:rPr lang="en-US" dirty="0"/>
            <a:t>shouldn’t</a:t>
          </a:r>
          <a:endParaRPr lang="he-IL" dirty="0"/>
        </a:p>
      </dgm:t>
    </dgm:pt>
    <dgm:pt modelId="{845F07B4-E8BB-4405-AAF4-CBC362B8FD67}" type="parTrans" cxnId="{2D1C3FFA-D8A6-4783-9609-088E2D7EAB29}">
      <dgm:prSet/>
      <dgm:spPr/>
      <dgm:t>
        <a:bodyPr/>
        <a:lstStyle/>
        <a:p>
          <a:pPr rtl="1"/>
          <a:endParaRPr lang="he-IL"/>
        </a:p>
      </dgm:t>
    </dgm:pt>
    <dgm:pt modelId="{FE2E42E4-5C89-4123-964E-F3C2415BCA41}" type="sibTrans" cxnId="{2D1C3FFA-D8A6-4783-9609-088E2D7EAB29}">
      <dgm:prSet/>
      <dgm:spPr/>
      <dgm:t>
        <a:bodyPr/>
        <a:lstStyle/>
        <a:p>
          <a:pPr rtl="1"/>
          <a:endParaRPr lang="he-IL"/>
        </a:p>
      </dgm:t>
    </dgm:pt>
    <dgm:pt modelId="{8A8081E2-7220-424C-97D9-7720928E1058}">
      <dgm:prSet phldrT="[Text]"/>
      <dgm:spPr/>
      <dgm:t>
        <a:bodyPr/>
        <a:lstStyle/>
        <a:p>
          <a:pPr rtl="1"/>
          <a:r>
            <a:rPr lang="he-IL" dirty="0"/>
            <a:t>ספק איסור- ועובר רק אם באמת שונאה</a:t>
          </a:r>
        </a:p>
      </dgm:t>
    </dgm:pt>
    <dgm:pt modelId="{EEA913D6-0ADC-431C-93BE-53BE0D7C73A9}" type="parTrans" cxnId="{40C62A5A-6384-41F9-A4E0-ED9F9DA2A645}">
      <dgm:prSet/>
      <dgm:spPr/>
      <dgm:t>
        <a:bodyPr/>
        <a:lstStyle/>
        <a:p>
          <a:pPr rtl="1"/>
          <a:endParaRPr lang="he-IL"/>
        </a:p>
      </dgm:t>
    </dgm:pt>
    <dgm:pt modelId="{DBA9055A-DC00-48BE-B27C-C3FBDBE2ADD3}" type="sibTrans" cxnId="{40C62A5A-6384-41F9-A4E0-ED9F9DA2A645}">
      <dgm:prSet/>
      <dgm:spPr/>
      <dgm:t>
        <a:bodyPr/>
        <a:lstStyle/>
        <a:p>
          <a:pPr rtl="1"/>
          <a:endParaRPr lang="he-IL"/>
        </a:p>
      </dgm:t>
    </dgm:pt>
    <dgm:pt modelId="{D93C11B6-9C49-4AD4-8FE1-1F6E3EB6E3C4}">
      <dgm:prSet phldrT="[Text]"/>
      <dgm:spPr/>
      <dgm:t>
        <a:bodyPr/>
        <a:lstStyle/>
        <a:p>
          <a:pPr rtl="1"/>
          <a:r>
            <a:rPr lang="he-IL" dirty="0"/>
            <a:t>נודה ביהודה</a:t>
          </a:r>
        </a:p>
      </dgm:t>
    </dgm:pt>
    <dgm:pt modelId="{7A700734-2A76-491D-911D-D99EC53E476D}" type="parTrans" cxnId="{F5613C57-7F76-4517-87B4-327EF4C816C4}">
      <dgm:prSet/>
      <dgm:spPr/>
      <dgm:t>
        <a:bodyPr/>
        <a:lstStyle/>
        <a:p>
          <a:pPr rtl="1"/>
          <a:endParaRPr lang="he-IL"/>
        </a:p>
      </dgm:t>
    </dgm:pt>
    <dgm:pt modelId="{7F1C7656-70E8-4BE9-8660-17961962969B}" type="sibTrans" cxnId="{F5613C57-7F76-4517-87B4-327EF4C816C4}">
      <dgm:prSet/>
      <dgm:spPr/>
      <dgm:t>
        <a:bodyPr/>
        <a:lstStyle/>
        <a:p>
          <a:pPr rtl="1"/>
          <a:endParaRPr lang="he-IL"/>
        </a:p>
      </dgm:t>
    </dgm:pt>
    <dgm:pt modelId="{F683CE68-9411-45B0-953B-2E9DA40410F2}">
      <dgm:prSet phldrT="[Text]"/>
      <dgm:spPr/>
      <dgm:t>
        <a:bodyPr/>
        <a:lstStyle/>
        <a:p>
          <a:pPr rtl="1"/>
          <a:r>
            <a:rPr lang="he-IL" dirty="0"/>
            <a:t>אין לקדש אם אפשר- ואהבתה =</a:t>
          </a:r>
          <a:br>
            <a:rPr lang="en-US" dirty="0"/>
          </a:br>
          <a:r>
            <a:rPr lang="en-US" dirty="0"/>
            <a:t>Be considerate</a:t>
          </a:r>
          <a:endParaRPr lang="he-IL" dirty="0"/>
        </a:p>
      </dgm:t>
    </dgm:pt>
    <dgm:pt modelId="{A6602342-C300-489A-81CE-0B3DA5C986B9}" type="parTrans" cxnId="{C7BED810-A6D4-4353-AB8B-A3E1C55EE9B7}">
      <dgm:prSet/>
      <dgm:spPr/>
      <dgm:t>
        <a:bodyPr/>
        <a:lstStyle/>
        <a:p>
          <a:pPr rtl="1"/>
          <a:endParaRPr lang="he-IL"/>
        </a:p>
      </dgm:t>
    </dgm:pt>
    <dgm:pt modelId="{DC40DC87-3C1B-4000-B5F8-095F4C752354}" type="sibTrans" cxnId="{C7BED810-A6D4-4353-AB8B-A3E1C55EE9B7}">
      <dgm:prSet/>
      <dgm:spPr/>
      <dgm:t>
        <a:bodyPr/>
        <a:lstStyle/>
        <a:p>
          <a:pPr rtl="1"/>
          <a:endParaRPr lang="he-IL"/>
        </a:p>
      </dgm:t>
    </dgm:pt>
    <dgm:pt modelId="{BA1560EF-4D9A-43CC-9882-25CD45047115}">
      <dgm:prSet phldrT="[Text]"/>
      <dgm:spPr/>
      <dgm:t>
        <a:bodyPr/>
        <a:lstStyle/>
        <a:p>
          <a:pPr rtl="1"/>
          <a:r>
            <a:rPr lang="he-IL" dirty="0"/>
            <a:t>רש"י</a:t>
          </a:r>
          <a:br>
            <a:rPr lang="en-US" dirty="0"/>
          </a:br>
          <a:r>
            <a:rPr lang="en-US" dirty="0"/>
            <a:t>you must try to be considerate of other’s feelings </a:t>
          </a:r>
          <a:r>
            <a:rPr lang="en-US" b="1" dirty="0"/>
            <a:t>when possible</a:t>
          </a:r>
          <a:endParaRPr lang="he-IL" b="1" dirty="0"/>
        </a:p>
      </dgm:t>
    </dgm:pt>
    <dgm:pt modelId="{5BFB1AF1-EA9C-4F17-B0F4-D64475A5CC09}" type="parTrans" cxnId="{C13EAE68-B5D4-4421-9250-AAD32C3CD477}">
      <dgm:prSet/>
      <dgm:spPr/>
      <dgm:t>
        <a:bodyPr/>
        <a:lstStyle/>
        <a:p>
          <a:pPr rtl="1"/>
          <a:endParaRPr lang="he-IL"/>
        </a:p>
      </dgm:t>
    </dgm:pt>
    <dgm:pt modelId="{6E3C7179-1681-49C0-9B99-783F1258276B}" type="sibTrans" cxnId="{C13EAE68-B5D4-4421-9250-AAD32C3CD477}">
      <dgm:prSet/>
      <dgm:spPr/>
      <dgm:t>
        <a:bodyPr/>
        <a:lstStyle/>
        <a:p>
          <a:pPr rtl="1"/>
          <a:endParaRPr lang="he-IL"/>
        </a:p>
      </dgm:t>
    </dgm:pt>
    <dgm:pt modelId="{70087D7C-5367-4088-B7F9-E471C3222898}" type="pres">
      <dgm:prSet presAssocID="{F1489B64-EA27-4411-A369-27054A56AD1B}" presName="hierChild1" presStyleCnt="0">
        <dgm:presLayoutVars>
          <dgm:chPref val="1"/>
          <dgm:dir/>
          <dgm:animOne val="branch"/>
          <dgm:animLvl val="lvl"/>
          <dgm:resizeHandles/>
        </dgm:presLayoutVars>
      </dgm:prSet>
      <dgm:spPr/>
    </dgm:pt>
    <dgm:pt modelId="{0C7B8F79-C608-4B04-9EB3-068AD4804618}" type="pres">
      <dgm:prSet presAssocID="{34B7E1D7-F293-4FD8-B9D1-25CACFF0918B}" presName="hierRoot1" presStyleCnt="0"/>
      <dgm:spPr/>
    </dgm:pt>
    <dgm:pt modelId="{D9EACE81-FE8A-4D8D-95A8-758A825896E7}" type="pres">
      <dgm:prSet presAssocID="{34B7E1D7-F293-4FD8-B9D1-25CACFF0918B}" presName="composite" presStyleCnt="0"/>
      <dgm:spPr/>
    </dgm:pt>
    <dgm:pt modelId="{7C6D1FEE-4C92-4747-9FCA-B06D79447CF5}" type="pres">
      <dgm:prSet presAssocID="{34B7E1D7-F293-4FD8-B9D1-25CACFF0918B}" presName="background" presStyleLbl="node0" presStyleIdx="0" presStyleCnt="1"/>
      <dgm:spPr/>
    </dgm:pt>
    <dgm:pt modelId="{5E258601-877D-4EC7-B728-B1FC433C3939}" type="pres">
      <dgm:prSet presAssocID="{34B7E1D7-F293-4FD8-B9D1-25CACFF0918B}" presName="text" presStyleLbl="fgAcc0" presStyleIdx="0" presStyleCnt="1">
        <dgm:presLayoutVars>
          <dgm:chPref val="3"/>
        </dgm:presLayoutVars>
      </dgm:prSet>
      <dgm:spPr/>
    </dgm:pt>
    <dgm:pt modelId="{C3FEF42A-7E38-4EB1-87DB-1D7920D9647A}" type="pres">
      <dgm:prSet presAssocID="{34B7E1D7-F293-4FD8-B9D1-25CACFF0918B}" presName="hierChild2" presStyleCnt="0"/>
      <dgm:spPr/>
    </dgm:pt>
    <dgm:pt modelId="{9F78A1E6-7B3B-45C7-8BC2-568EAEA6D3AC}" type="pres">
      <dgm:prSet presAssocID="{CF4483B8-6E37-442B-AEE9-D47D1177B5F9}" presName="Name10" presStyleLbl="parChTrans1D2" presStyleIdx="0" presStyleCnt="2"/>
      <dgm:spPr/>
    </dgm:pt>
    <dgm:pt modelId="{6AFCDBAA-9362-4E97-AA75-F8A20F1C538B}" type="pres">
      <dgm:prSet presAssocID="{B73B8901-BA94-4A67-B3A2-A325894D35E0}" presName="hierRoot2" presStyleCnt="0"/>
      <dgm:spPr/>
    </dgm:pt>
    <dgm:pt modelId="{7B08C801-754F-4684-BDE0-C66CFFFED1AE}" type="pres">
      <dgm:prSet presAssocID="{B73B8901-BA94-4A67-B3A2-A325894D35E0}" presName="composite2" presStyleCnt="0"/>
      <dgm:spPr/>
    </dgm:pt>
    <dgm:pt modelId="{B84A568A-9E56-4F62-8D18-2AB097A59FC9}" type="pres">
      <dgm:prSet presAssocID="{B73B8901-BA94-4A67-B3A2-A325894D35E0}" presName="background2" presStyleLbl="node2" presStyleIdx="0" presStyleCnt="2"/>
      <dgm:spPr/>
    </dgm:pt>
    <dgm:pt modelId="{F38075EC-688A-40B3-9E5C-5D6484983965}" type="pres">
      <dgm:prSet presAssocID="{B73B8901-BA94-4A67-B3A2-A325894D35E0}" presName="text2" presStyleLbl="fgAcc2" presStyleIdx="0" presStyleCnt="2">
        <dgm:presLayoutVars>
          <dgm:chPref val="3"/>
        </dgm:presLayoutVars>
      </dgm:prSet>
      <dgm:spPr/>
    </dgm:pt>
    <dgm:pt modelId="{30756C12-4AF1-407A-A14E-3AF8A8760107}" type="pres">
      <dgm:prSet presAssocID="{B73B8901-BA94-4A67-B3A2-A325894D35E0}" presName="hierChild3" presStyleCnt="0"/>
      <dgm:spPr/>
    </dgm:pt>
    <dgm:pt modelId="{A62F67E1-5AF0-48ED-A894-CFB531B1F3A1}" type="pres">
      <dgm:prSet presAssocID="{2C8CDD18-5D61-4BBB-8006-384D25C2EB86}" presName="Name17" presStyleLbl="parChTrans1D3" presStyleIdx="0" presStyleCnt="4"/>
      <dgm:spPr/>
    </dgm:pt>
    <dgm:pt modelId="{F1E2A559-E4FC-42B1-8CD9-8FFFC3DBEA16}" type="pres">
      <dgm:prSet presAssocID="{52996FED-9E35-4CFF-B642-2AAD5D47CFE1}" presName="hierRoot3" presStyleCnt="0"/>
      <dgm:spPr/>
    </dgm:pt>
    <dgm:pt modelId="{8E40F807-11FE-4385-B56D-F5EF01824D45}" type="pres">
      <dgm:prSet presAssocID="{52996FED-9E35-4CFF-B642-2AAD5D47CFE1}" presName="composite3" presStyleCnt="0"/>
      <dgm:spPr/>
    </dgm:pt>
    <dgm:pt modelId="{5D66309C-AAB5-4294-A477-8F0BFB2F738F}" type="pres">
      <dgm:prSet presAssocID="{52996FED-9E35-4CFF-B642-2AAD5D47CFE1}" presName="background3" presStyleLbl="node3" presStyleIdx="0" presStyleCnt="4"/>
      <dgm:spPr/>
    </dgm:pt>
    <dgm:pt modelId="{34618EEA-7013-4184-B67D-DE05294C1F7E}" type="pres">
      <dgm:prSet presAssocID="{52996FED-9E35-4CFF-B642-2AAD5D47CFE1}" presName="text3" presStyleLbl="fgAcc3" presStyleIdx="0" presStyleCnt="4">
        <dgm:presLayoutVars>
          <dgm:chPref val="3"/>
        </dgm:presLayoutVars>
      </dgm:prSet>
      <dgm:spPr/>
    </dgm:pt>
    <dgm:pt modelId="{A71678AB-180D-4D6E-A6EB-1BA2B5B58BC3}" type="pres">
      <dgm:prSet presAssocID="{52996FED-9E35-4CFF-B642-2AAD5D47CFE1}" presName="hierChild4" presStyleCnt="0"/>
      <dgm:spPr/>
    </dgm:pt>
    <dgm:pt modelId="{6DBCA956-8BCA-4324-9F11-0925D1F0880E}" type="pres">
      <dgm:prSet presAssocID="{5ED901DF-78E5-49F8-87B7-0E9F88F6C63F}" presName="Name23" presStyleLbl="parChTrans1D4" presStyleIdx="0" presStyleCnt="4"/>
      <dgm:spPr/>
    </dgm:pt>
    <dgm:pt modelId="{8E211446-B6B9-4DB9-8C43-7E5C8951E838}" type="pres">
      <dgm:prSet presAssocID="{1EA31257-6385-45CF-8664-B246E08FA4DA}" presName="hierRoot4" presStyleCnt="0"/>
      <dgm:spPr/>
    </dgm:pt>
    <dgm:pt modelId="{B60E3890-1D80-4C9F-B177-563E56C842F1}" type="pres">
      <dgm:prSet presAssocID="{1EA31257-6385-45CF-8664-B246E08FA4DA}" presName="composite4" presStyleCnt="0"/>
      <dgm:spPr/>
    </dgm:pt>
    <dgm:pt modelId="{FFFB2178-B016-4DEB-99BD-1F5A924A2A69}" type="pres">
      <dgm:prSet presAssocID="{1EA31257-6385-45CF-8664-B246E08FA4DA}" presName="background4" presStyleLbl="node4" presStyleIdx="0" presStyleCnt="4"/>
      <dgm:spPr/>
    </dgm:pt>
    <dgm:pt modelId="{BA71A599-26BB-439C-BA73-54334855A1A7}" type="pres">
      <dgm:prSet presAssocID="{1EA31257-6385-45CF-8664-B246E08FA4DA}" presName="text4" presStyleLbl="fgAcc4" presStyleIdx="0" presStyleCnt="4">
        <dgm:presLayoutVars>
          <dgm:chPref val="3"/>
        </dgm:presLayoutVars>
      </dgm:prSet>
      <dgm:spPr/>
    </dgm:pt>
    <dgm:pt modelId="{7F7D8382-6C85-45D8-99F9-527CBA2D2150}" type="pres">
      <dgm:prSet presAssocID="{1EA31257-6385-45CF-8664-B246E08FA4DA}" presName="hierChild5" presStyleCnt="0"/>
      <dgm:spPr/>
    </dgm:pt>
    <dgm:pt modelId="{2D70BACE-0EE6-4FA8-81CA-5E3B40881B4F}" type="pres">
      <dgm:prSet presAssocID="{B42FEEED-255C-47F9-8F84-C7B2A96EA92B}" presName="Name17" presStyleLbl="parChTrans1D3" presStyleIdx="1" presStyleCnt="4"/>
      <dgm:spPr/>
    </dgm:pt>
    <dgm:pt modelId="{8D50E1D3-C451-439D-B893-08B0006B8A9C}" type="pres">
      <dgm:prSet presAssocID="{A8AAF7A8-3A36-45F8-A3EA-49749FE92C45}" presName="hierRoot3" presStyleCnt="0"/>
      <dgm:spPr/>
    </dgm:pt>
    <dgm:pt modelId="{06C072C1-72C8-48C4-939E-448A7BDE6C41}" type="pres">
      <dgm:prSet presAssocID="{A8AAF7A8-3A36-45F8-A3EA-49749FE92C45}" presName="composite3" presStyleCnt="0"/>
      <dgm:spPr/>
    </dgm:pt>
    <dgm:pt modelId="{B4E1AE4C-20E4-4ACC-B027-471C31E81EF9}" type="pres">
      <dgm:prSet presAssocID="{A8AAF7A8-3A36-45F8-A3EA-49749FE92C45}" presName="background3" presStyleLbl="node3" presStyleIdx="1" presStyleCnt="4"/>
      <dgm:spPr/>
    </dgm:pt>
    <dgm:pt modelId="{17A5D708-B4E0-487B-9210-D36A4AD5C933}" type="pres">
      <dgm:prSet presAssocID="{A8AAF7A8-3A36-45F8-A3EA-49749FE92C45}" presName="text3" presStyleLbl="fgAcc3" presStyleIdx="1" presStyleCnt="4">
        <dgm:presLayoutVars>
          <dgm:chPref val="3"/>
        </dgm:presLayoutVars>
      </dgm:prSet>
      <dgm:spPr/>
    </dgm:pt>
    <dgm:pt modelId="{813E0C43-60E1-43D5-99F8-952BA950B2F3}" type="pres">
      <dgm:prSet presAssocID="{A8AAF7A8-3A36-45F8-A3EA-49749FE92C45}" presName="hierChild4" presStyleCnt="0"/>
      <dgm:spPr/>
    </dgm:pt>
    <dgm:pt modelId="{58BA516F-80F0-4793-AF2A-14FE4DD04D32}" type="pres">
      <dgm:prSet presAssocID="{401D298D-5250-4993-A4E9-F40A0E4E11BA}" presName="Name23" presStyleLbl="parChTrans1D4" presStyleIdx="1" presStyleCnt="4"/>
      <dgm:spPr/>
    </dgm:pt>
    <dgm:pt modelId="{AEBEBC60-112A-460C-9CBA-63482CC13338}" type="pres">
      <dgm:prSet presAssocID="{FCD224B2-A216-4AB3-8586-C16E28EEA7D2}" presName="hierRoot4" presStyleCnt="0"/>
      <dgm:spPr/>
    </dgm:pt>
    <dgm:pt modelId="{9AC1332A-4046-4D17-A66A-F30FC65B1119}" type="pres">
      <dgm:prSet presAssocID="{FCD224B2-A216-4AB3-8586-C16E28EEA7D2}" presName="composite4" presStyleCnt="0"/>
      <dgm:spPr/>
    </dgm:pt>
    <dgm:pt modelId="{5CF8F975-7081-46AB-934A-940114A47398}" type="pres">
      <dgm:prSet presAssocID="{FCD224B2-A216-4AB3-8586-C16E28EEA7D2}" presName="background4" presStyleLbl="node4" presStyleIdx="1" presStyleCnt="4"/>
      <dgm:spPr/>
    </dgm:pt>
    <dgm:pt modelId="{B2389B63-58AF-4FD2-8F45-748186B7409B}" type="pres">
      <dgm:prSet presAssocID="{FCD224B2-A216-4AB3-8586-C16E28EEA7D2}" presName="text4" presStyleLbl="fgAcc4" presStyleIdx="1" presStyleCnt="4">
        <dgm:presLayoutVars>
          <dgm:chPref val="3"/>
        </dgm:presLayoutVars>
      </dgm:prSet>
      <dgm:spPr/>
    </dgm:pt>
    <dgm:pt modelId="{8D17AC72-2B2B-429E-A3B4-8C9825EA2854}" type="pres">
      <dgm:prSet presAssocID="{FCD224B2-A216-4AB3-8586-C16E28EEA7D2}" presName="hierChild5" presStyleCnt="0"/>
      <dgm:spPr/>
    </dgm:pt>
    <dgm:pt modelId="{97DE9E8F-4586-4C1E-B145-E68A5646BAD4}" type="pres">
      <dgm:prSet presAssocID="{845F07B4-E8BB-4405-AAF4-CBC362B8FD67}" presName="Name10" presStyleLbl="parChTrans1D2" presStyleIdx="1" presStyleCnt="2"/>
      <dgm:spPr/>
    </dgm:pt>
    <dgm:pt modelId="{3A1DD407-4116-4D61-8662-BD59A9CA854A}" type="pres">
      <dgm:prSet presAssocID="{8C1763A1-24BE-40B8-A00D-FDD86AEAB6D4}" presName="hierRoot2" presStyleCnt="0"/>
      <dgm:spPr/>
    </dgm:pt>
    <dgm:pt modelId="{7043FCB3-FFDD-490F-A3F7-8D526266DEF1}" type="pres">
      <dgm:prSet presAssocID="{8C1763A1-24BE-40B8-A00D-FDD86AEAB6D4}" presName="composite2" presStyleCnt="0"/>
      <dgm:spPr/>
    </dgm:pt>
    <dgm:pt modelId="{ABCAF854-D825-4EA7-A8CC-4575B623715B}" type="pres">
      <dgm:prSet presAssocID="{8C1763A1-24BE-40B8-A00D-FDD86AEAB6D4}" presName="background2" presStyleLbl="node2" presStyleIdx="1" presStyleCnt="2"/>
      <dgm:spPr/>
    </dgm:pt>
    <dgm:pt modelId="{EC676FCF-3000-4F28-A3D0-CA2C326B61D4}" type="pres">
      <dgm:prSet presAssocID="{8C1763A1-24BE-40B8-A00D-FDD86AEAB6D4}" presName="text2" presStyleLbl="fgAcc2" presStyleIdx="1" presStyleCnt="2">
        <dgm:presLayoutVars>
          <dgm:chPref val="3"/>
        </dgm:presLayoutVars>
      </dgm:prSet>
      <dgm:spPr/>
    </dgm:pt>
    <dgm:pt modelId="{5195E858-92CD-4361-A396-9EE112D6638D}" type="pres">
      <dgm:prSet presAssocID="{8C1763A1-24BE-40B8-A00D-FDD86AEAB6D4}" presName="hierChild3" presStyleCnt="0"/>
      <dgm:spPr/>
    </dgm:pt>
    <dgm:pt modelId="{E0B63C7F-AE16-4762-A878-19BED8E6323E}" type="pres">
      <dgm:prSet presAssocID="{A6602342-C300-489A-81CE-0B3DA5C986B9}" presName="Name17" presStyleLbl="parChTrans1D3" presStyleIdx="2" presStyleCnt="4"/>
      <dgm:spPr/>
    </dgm:pt>
    <dgm:pt modelId="{996245AE-32FD-44BD-8ADF-FBEC96C1A3C9}" type="pres">
      <dgm:prSet presAssocID="{F683CE68-9411-45B0-953B-2E9DA40410F2}" presName="hierRoot3" presStyleCnt="0"/>
      <dgm:spPr/>
    </dgm:pt>
    <dgm:pt modelId="{E68418BB-DD37-4355-90CE-776B0A36C69E}" type="pres">
      <dgm:prSet presAssocID="{F683CE68-9411-45B0-953B-2E9DA40410F2}" presName="composite3" presStyleCnt="0"/>
      <dgm:spPr/>
    </dgm:pt>
    <dgm:pt modelId="{ECBA3B6C-7A5B-45D8-ADD6-45BAD5A6E8E8}" type="pres">
      <dgm:prSet presAssocID="{F683CE68-9411-45B0-953B-2E9DA40410F2}" presName="background3" presStyleLbl="node3" presStyleIdx="2" presStyleCnt="4"/>
      <dgm:spPr/>
    </dgm:pt>
    <dgm:pt modelId="{854F2BE0-3C45-460D-A6A4-042134E9C59A}" type="pres">
      <dgm:prSet presAssocID="{F683CE68-9411-45B0-953B-2E9DA40410F2}" presName="text3" presStyleLbl="fgAcc3" presStyleIdx="2" presStyleCnt="4">
        <dgm:presLayoutVars>
          <dgm:chPref val="3"/>
        </dgm:presLayoutVars>
      </dgm:prSet>
      <dgm:spPr/>
    </dgm:pt>
    <dgm:pt modelId="{9F96E6BB-30AE-4743-813E-FBC874AC96EC}" type="pres">
      <dgm:prSet presAssocID="{F683CE68-9411-45B0-953B-2E9DA40410F2}" presName="hierChild4" presStyleCnt="0"/>
      <dgm:spPr/>
    </dgm:pt>
    <dgm:pt modelId="{FC0CC51A-FBB4-48AD-8394-6895874E0F29}" type="pres">
      <dgm:prSet presAssocID="{5BFB1AF1-EA9C-4F17-B0F4-D64475A5CC09}" presName="Name23" presStyleLbl="parChTrans1D4" presStyleIdx="2" presStyleCnt="4"/>
      <dgm:spPr/>
    </dgm:pt>
    <dgm:pt modelId="{0491C5E7-B126-4BAA-8032-83A749140E98}" type="pres">
      <dgm:prSet presAssocID="{BA1560EF-4D9A-43CC-9882-25CD45047115}" presName="hierRoot4" presStyleCnt="0"/>
      <dgm:spPr/>
    </dgm:pt>
    <dgm:pt modelId="{942FE377-8283-473F-B43B-785BAD2389AA}" type="pres">
      <dgm:prSet presAssocID="{BA1560EF-4D9A-43CC-9882-25CD45047115}" presName="composite4" presStyleCnt="0"/>
      <dgm:spPr/>
    </dgm:pt>
    <dgm:pt modelId="{02EF1B30-3111-44F0-88A3-CD2C34BA122C}" type="pres">
      <dgm:prSet presAssocID="{BA1560EF-4D9A-43CC-9882-25CD45047115}" presName="background4" presStyleLbl="node4" presStyleIdx="2" presStyleCnt="4"/>
      <dgm:spPr/>
    </dgm:pt>
    <dgm:pt modelId="{B3E6D584-919B-430F-9217-CE9EABE6F98C}" type="pres">
      <dgm:prSet presAssocID="{BA1560EF-4D9A-43CC-9882-25CD45047115}" presName="text4" presStyleLbl="fgAcc4" presStyleIdx="2" presStyleCnt="4">
        <dgm:presLayoutVars>
          <dgm:chPref val="3"/>
        </dgm:presLayoutVars>
      </dgm:prSet>
      <dgm:spPr/>
    </dgm:pt>
    <dgm:pt modelId="{EFE7FB5D-162B-438A-A156-7614D3D9F479}" type="pres">
      <dgm:prSet presAssocID="{BA1560EF-4D9A-43CC-9882-25CD45047115}" presName="hierChild5" presStyleCnt="0"/>
      <dgm:spPr/>
    </dgm:pt>
    <dgm:pt modelId="{FA754979-8E59-4112-B05D-E73088BBFC65}" type="pres">
      <dgm:prSet presAssocID="{EEA913D6-0ADC-431C-93BE-53BE0D7C73A9}" presName="Name17" presStyleLbl="parChTrans1D3" presStyleIdx="3" presStyleCnt="4"/>
      <dgm:spPr/>
    </dgm:pt>
    <dgm:pt modelId="{1888D9FF-8EAB-4C6D-8C04-573BFAB6FEA9}" type="pres">
      <dgm:prSet presAssocID="{8A8081E2-7220-424C-97D9-7720928E1058}" presName="hierRoot3" presStyleCnt="0"/>
      <dgm:spPr/>
    </dgm:pt>
    <dgm:pt modelId="{22F6B507-9365-450B-9146-2D802870CF95}" type="pres">
      <dgm:prSet presAssocID="{8A8081E2-7220-424C-97D9-7720928E1058}" presName="composite3" presStyleCnt="0"/>
      <dgm:spPr/>
    </dgm:pt>
    <dgm:pt modelId="{771CBD7C-38FC-43BB-9873-ED2221F38A5B}" type="pres">
      <dgm:prSet presAssocID="{8A8081E2-7220-424C-97D9-7720928E1058}" presName="background3" presStyleLbl="node3" presStyleIdx="3" presStyleCnt="4"/>
      <dgm:spPr/>
    </dgm:pt>
    <dgm:pt modelId="{24B96AD7-BFEE-4969-939F-56255CAC4B61}" type="pres">
      <dgm:prSet presAssocID="{8A8081E2-7220-424C-97D9-7720928E1058}" presName="text3" presStyleLbl="fgAcc3" presStyleIdx="3" presStyleCnt="4">
        <dgm:presLayoutVars>
          <dgm:chPref val="3"/>
        </dgm:presLayoutVars>
      </dgm:prSet>
      <dgm:spPr/>
    </dgm:pt>
    <dgm:pt modelId="{E95CC6D0-2400-4757-B49F-FBA54DD663FD}" type="pres">
      <dgm:prSet presAssocID="{8A8081E2-7220-424C-97D9-7720928E1058}" presName="hierChild4" presStyleCnt="0"/>
      <dgm:spPr/>
    </dgm:pt>
    <dgm:pt modelId="{1F46A1F1-26D0-44F8-98C3-C7B4E317ECB4}" type="pres">
      <dgm:prSet presAssocID="{7A700734-2A76-491D-911D-D99EC53E476D}" presName="Name23" presStyleLbl="parChTrans1D4" presStyleIdx="3" presStyleCnt="4"/>
      <dgm:spPr/>
    </dgm:pt>
    <dgm:pt modelId="{B31E74B8-C888-47F5-99C5-1F9518888A0A}" type="pres">
      <dgm:prSet presAssocID="{D93C11B6-9C49-4AD4-8FE1-1F6E3EB6E3C4}" presName="hierRoot4" presStyleCnt="0"/>
      <dgm:spPr/>
    </dgm:pt>
    <dgm:pt modelId="{4EDE4643-353F-40E3-9EEF-CA07903D3C5B}" type="pres">
      <dgm:prSet presAssocID="{D93C11B6-9C49-4AD4-8FE1-1F6E3EB6E3C4}" presName="composite4" presStyleCnt="0"/>
      <dgm:spPr/>
    </dgm:pt>
    <dgm:pt modelId="{08E86944-3182-46B8-BDF0-ED63C6469F07}" type="pres">
      <dgm:prSet presAssocID="{D93C11B6-9C49-4AD4-8FE1-1F6E3EB6E3C4}" presName="background4" presStyleLbl="node4" presStyleIdx="3" presStyleCnt="4"/>
      <dgm:spPr/>
    </dgm:pt>
    <dgm:pt modelId="{75743E5D-BC1C-400C-9DE8-0B5174535B84}" type="pres">
      <dgm:prSet presAssocID="{D93C11B6-9C49-4AD4-8FE1-1F6E3EB6E3C4}" presName="text4" presStyleLbl="fgAcc4" presStyleIdx="3" presStyleCnt="4">
        <dgm:presLayoutVars>
          <dgm:chPref val="3"/>
        </dgm:presLayoutVars>
      </dgm:prSet>
      <dgm:spPr/>
    </dgm:pt>
    <dgm:pt modelId="{FCFACC2A-6DE0-4F4A-AE26-DF0E01760D66}" type="pres">
      <dgm:prSet presAssocID="{D93C11B6-9C49-4AD4-8FE1-1F6E3EB6E3C4}" presName="hierChild5" presStyleCnt="0"/>
      <dgm:spPr/>
    </dgm:pt>
  </dgm:ptLst>
  <dgm:cxnLst>
    <dgm:cxn modelId="{EEA46801-F730-4579-B6B6-BDF37E8F9AD6}" srcId="{34B7E1D7-F293-4FD8-B9D1-25CACFF0918B}" destId="{B73B8901-BA94-4A67-B3A2-A325894D35E0}" srcOrd="0" destOrd="0" parTransId="{CF4483B8-6E37-442B-AEE9-D47D1177B5F9}" sibTransId="{2C025485-C75C-43FF-B435-2D1D1FA0B464}"/>
    <dgm:cxn modelId="{E1F7ED05-A80E-490E-9655-CA4BEED3BD97}" type="presOf" srcId="{B73B8901-BA94-4A67-B3A2-A325894D35E0}" destId="{F38075EC-688A-40B3-9E5C-5D6484983965}" srcOrd="0" destOrd="0" presId="urn:microsoft.com/office/officeart/2005/8/layout/hierarchy1"/>
    <dgm:cxn modelId="{B4FF9610-5E40-4DBF-8CB0-E2EB762E703F}" type="presOf" srcId="{F1489B64-EA27-4411-A369-27054A56AD1B}" destId="{70087D7C-5367-4088-B7F9-E471C3222898}" srcOrd="0" destOrd="0" presId="urn:microsoft.com/office/officeart/2005/8/layout/hierarchy1"/>
    <dgm:cxn modelId="{C7BED810-A6D4-4353-AB8B-A3E1C55EE9B7}" srcId="{8C1763A1-24BE-40B8-A00D-FDD86AEAB6D4}" destId="{F683CE68-9411-45B0-953B-2E9DA40410F2}" srcOrd="0" destOrd="0" parTransId="{A6602342-C300-489A-81CE-0B3DA5C986B9}" sibTransId="{DC40DC87-3C1B-4000-B5F8-095F4C752354}"/>
    <dgm:cxn modelId="{7FF34318-8CB1-4D00-9CDA-4F4ED5835F9B}" type="presOf" srcId="{CF4483B8-6E37-442B-AEE9-D47D1177B5F9}" destId="{9F78A1E6-7B3B-45C7-8BC2-568EAEA6D3AC}" srcOrd="0" destOrd="0" presId="urn:microsoft.com/office/officeart/2005/8/layout/hierarchy1"/>
    <dgm:cxn modelId="{F4C8C31B-3484-410B-9F8E-01CC8DB26CDF}" type="presOf" srcId="{845F07B4-E8BB-4405-AAF4-CBC362B8FD67}" destId="{97DE9E8F-4586-4C1E-B145-E68A5646BAD4}" srcOrd="0" destOrd="0" presId="urn:microsoft.com/office/officeart/2005/8/layout/hierarchy1"/>
    <dgm:cxn modelId="{57B7FF20-6E85-4CA8-8751-E35766BE5F5E}" type="presOf" srcId="{EEA913D6-0ADC-431C-93BE-53BE0D7C73A9}" destId="{FA754979-8E59-4112-B05D-E73088BBFC65}" srcOrd="0" destOrd="0" presId="urn:microsoft.com/office/officeart/2005/8/layout/hierarchy1"/>
    <dgm:cxn modelId="{7FC8AF29-FF27-48AA-B4B7-BB07AA20ABF0}" srcId="{52996FED-9E35-4CFF-B642-2AAD5D47CFE1}" destId="{1EA31257-6385-45CF-8664-B246E08FA4DA}" srcOrd="0" destOrd="0" parTransId="{5ED901DF-78E5-49F8-87B7-0E9F88F6C63F}" sibTransId="{6CC8628A-88C1-4A7D-940C-064311302BD7}"/>
    <dgm:cxn modelId="{79A92B33-3CE1-4B6F-A59D-31F63B151705}" type="presOf" srcId="{BA1560EF-4D9A-43CC-9882-25CD45047115}" destId="{B3E6D584-919B-430F-9217-CE9EABE6F98C}" srcOrd="0" destOrd="0" presId="urn:microsoft.com/office/officeart/2005/8/layout/hierarchy1"/>
    <dgm:cxn modelId="{EA172D3F-E4EC-4FD9-84BA-EC1AD51924AD}" type="presOf" srcId="{D93C11B6-9C49-4AD4-8FE1-1F6E3EB6E3C4}" destId="{75743E5D-BC1C-400C-9DE8-0B5174535B84}" srcOrd="0" destOrd="0" presId="urn:microsoft.com/office/officeart/2005/8/layout/hierarchy1"/>
    <dgm:cxn modelId="{C13EAE68-B5D4-4421-9250-AAD32C3CD477}" srcId="{F683CE68-9411-45B0-953B-2E9DA40410F2}" destId="{BA1560EF-4D9A-43CC-9882-25CD45047115}" srcOrd="0" destOrd="0" parTransId="{5BFB1AF1-EA9C-4F17-B0F4-D64475A5CC09}" sibTransId="{6E3C7179-1681-49C0-9B99-783F1258276B}"/>
    <dgm:cxn modelId="{F5613C57-7F76-4517-87B4-327EF4C816C4}" srcId="{8A8081E2-7220-424C-97D9-7720928E1058}" destId="{D93C11B6-9C49-4AD4-8FE1-1F6E3EB6E3C4}" srcOrd="0" destOrd="0" parTransId="{7A700734-2A76-491D-911D-D99EC53E476D}" sibTransId="{7F1C7656-70E8-4BE9-8660-17961962969B}"/>
    <dgm:cxn modelId="{40C62A5A-6384-41F9-A4E0-ED9F9DA2A645}" srcId="{8C1763A1-24BE-40B8-A00D-FDD86AEAB6D4}" destId="{8A8081E2-7220-424C-97D9-7720928E1058}" srcOrd="1" destOrd="0" parTransId="{EEA913D6-0ADC-431C-93BE-53BE0D7C73A9}" sibTransId="{DBA9055A-DC00-48BE-B27C-C3FBDBE2ADD3}"/>
    <dgm:cxn modelId="{90C8F57E-0B3D-4EC4-9110-DA3D7F0E1367}" type="presOf" srcId="{401D298D-5250-4993-A4E9-F40A0E4E11BA}" destId="{58BA516F-80F0-4793-AF2A-14FE4DD04D32}" srcOrd="0" destOrd="0" presId="urn:microsoft.com/office/officeart/2005/8/layout/hierarchy1"/>
    <dgm:cxn modelId="{EFEBE380-F97E-48A5-8E28-920A3046B2CB}" type="presOf" srcId="{1EA31257-6385-45CF-8664-B246E08FA4DA}" destId="{BA71A599-26BB-439C-BA73-54334855A1A7}" srcOrd="0" destOrd="0" presId="urn:microsoft.com/office/officeart/2005/8/layout/hierarchy1"/>
    <dgm:cxn modelId="{7E068C81-F0F4-42A9-8AA7-C28AA77F653C}" type="presOf" srcId="{8C1763A1-24BE-40B8-A00D-FDD86AEAB6D4}" destId="{EC676FCF-3000-4F28-A3D0-CA2C326B61D4}" srcOrd="0" destOrd="0" presId="urn:microsoft.com/office/officeart/2005/8/layout/hierarchy1"/>
    <dgm:cxn modelId="{FA15F682-AEE1-45C6-B3AB-430D57972FD0}" type="presOf" srcId="{52996FED-9E35-4CFF-B642-2AAD5D47CFE1}" destId="{34618EEA-7013-4184-B67D-DE05294C1F7E}" srcOrd="0" destOrd="0" presId="urn:microsoft.com/office/officeart/2005/8/layout/hierarchy1"/>
    <dgm:cxn modelId="{AEA1AA96-045A-46FB-9027-723233058474}" type="presOf" srcId="{A6602342-C300-489A-81CE-0B3DA5C986B9}" destId="{E0B63C7F-AE16-4762-A878-19BED8E6323E}" srcOrd="0" destOrd="0" presId="urn:microsoft.com/office/officeart/2005/8/layout/hierarchy1"/>
    <dgm:cxn modelId="{F30A4E97-08D9-44B8-A803-8F2426E4949D}" type="presOf" srcId="{F683CE68-9411-45B0-953B-2E9DA40410F2}" destId="{854F2BE0-3C45-460D-A6A4-042134E9C59A}" srcOrd="0" destOrd="0" presId="urn:microsoft.com/office/officeart/2005/8/layout/hierarchy1"/>
    <dgm:cxn modelId="{BB072F9D-756B-4970-8E80-28E8233E9A5E}" type="presOf" srcId="{5BFB1AF1-EA9C-4F17-B0F4-D64475A5CC09}" destId="{FC0CC51A-FBB4-48AD-8394-6895874E0F29}" srcOrd="0" destOrd="0" presId="urn:microsoft.com/office/officeart/2005/8/layout/hierarchy1"/>
    <dgm:cxn modelId="{469BBD9F-9481-46A8-B536-1AA4B68FF039}" type="presOf" srcId="{5ED901DF-78E5-49F8-87B7-0E9F88F6C63F}" destId="{6DBCA956-8BCA-4324-9F11-0925D1F0880E}" srcOrd="0" destOrd="0" presId="urn:microsoft.com/office/officeart/2005/8/layout/hierarchy1"/>
    <dgm:cxn modelId="{CCE71AA0-3D96-4EA5-8443-1B6E7088C32B}" srcId="{A8AAF7A8-3A36-45F8-A3EA-49749FE92C45}" destId="{FCD224B2-A216-4AB3-8586-C16E28EEA7D2}" srcOrd="0" destOrd="0" parTransId="{401D298D-5250-4993-A4E9-F40A0E4E11BA}" sibTransId="{87B31393-9D67-469E-A1B1-DEC54E3B0D33}"/>
    <dgm:cxn modelId="{81D8EDA3-CAB5-4905-A5C7-C1A7CFE477DD}" type="presOf" srcId="{7A700734-2A76-491D-911D-D99EC53E476D}" destId="{1F46A1F1-26D0-44F8-98C3-C7B4E317ECB4}" srcOrd="0" destOrd="0" presId="urn:microsoft.com/office/officeart/2005/8/layout/hierarchy1"/>
    <dgm:cxn modelId="{388DF8A4-D23E-49B9-BBC1-A24BBD660D41}" type="presOf" srcId="{2C8CDD18-5D61-4BBB-8006-384D25C2EB86}" destId="{A62F67E1-5AF0-48ED-A894-CFB531B1F3A1}" srcOrd="0" destOrd="0" presId="urn:microsoft.com/office/officeart/2005/8/layout/hierarchy1"/>
    <dgm:cxn modelId="{13C4EAA5-6C26-44CA-AD25-8E430EA73C95}" type="presOf" srcId="{B42FEEED-255C-47F9-8F84-C7B2A96EA92B}" destId="{2D70BACE-0EE6-4FA8-81CA-5E3B40881B4F}" srcOrd="0" destOrd="0" presId="urn:microsoft.com/office/officeart/2005/8/layout/hierarchy1"/>
    <dgm:cxn modelId="{5AF433A9-D90D-493F-8AF5-FA156EEC5148}" srcId="{B73B8901-BA94-4A67-B3A2-A325894D35E0}" destId="{A8AAF7A8-3A36-45F8-A3EA-49749FE92C45}" srcOrd="1" destOrd="0" parTransId="{B42FEEED-255C-47F9-8F84-C7B2A96EA92B}" sibTransId="{E6FB3214-B9CF-4287-82CE-553E07438907}"/>
    <dgm:cxn modelId="{30B8CFC7-551E-45F7-90B3-2B74C692C4E1}" type="presOf" srcId="{8A8081E2-7220-424C-97D9-7720928E1058}" destId="{24B96AD7-BFEE-4969-939F-56255CAC4B61}" srcOrd="0" destOrd="0" presId="urn:microsoft.com/office/officeart/2005/8/layout/hierarchy1"/>
    <dgm:cxn modelId="{F808C9D6-CA7A-4420-818D-82BC235954DA}" srcId="{B73B8901-BA94-4A67-B3A2-A325894D35E0}" destId="{52996FED-9E35-4CFF-B642-2AAD5D47CFE1}" srcOrd="0" destOrd="0" parTransId="{2C8CDD18-5D61-4BBB-8006-384D25C2EB86}" sibTransId="{03E40DC4-F1D7-4A10-9043-A5FD76F90ED4}"/>
    <dgm:cxn modelId="{07DCDED6-8777-4A1F-9401-BE229ED404D2}" srcId="{F1489B64-EA27-4411-A369-27054A56AD1B}" destId="{34B7E1D7-F293-4FD8-B9D1-25CACFF0918B}" srcOrd="0" destOrd="0" parTransId="{4A46AF30-DF8B-41F4-9AFC-CEB3FE5BF169}" sibTransId="{40D7527B-3870-483F-AF8C-D30C59BF3711}"/>
    <dgm:cxn modelId="{C7D567DF-88A6-4EC5-BEBF-911E7761D4D5}" type="presOf" srcId="{34B7E1D7-F293-4FD8-B9D1-25CACFF0918B}" destId="{5E258601-877D-4EC7-B728-B1FC433C3939}" srcOrd="0" destOrd="0" presId="urn:microsoft.com/office/officeart/2005/8/layout/hierarchy1"/>
    <dgm:cxn modelId="{307FAEF5-5854-48E2-BA1F-FDA8B8B22502}" type="presOf" srcId="{A8AAF7A8-3A36-45F8-A3EA-49749FE92C45}" destId="{17A5D708-B4E0-487B-9210-D36A4AD5C933}" srcOrd="0" destOrd="0" presId="urn:microsoft.com/office/officeart/2005/8/layout/hierarchy1"/>
    <dgm:cxn modelId="{2D1C3FFA-D8A6-4783-9609-088E2D7EAB29}" srcId="{34B7E1D7-F293-4FD8-B9D1-25CACFF0918B}" destId="{8C1763A1-24BE-40B8-A00D-FDD86AEAB6D4}" srcOrd="1" destOrd="0" parTransId="{845F07B4-E8BB-4405-AAF4-CBC362B8FD67}" sibTransId="{FE2E42E4-5C89-4123-964E-F3C2415BCA41}"/>
    <dgm:cxn modelId="{C8DFACFB-09F7-4EF9-A945-AE5F73CDA712}" type="presOf" srcId="{FCD224B2-A216-4AB3-8586-C16E28EEA7D2}" destId="{B2389B63-58AF-4FD2-8F45-748186B7409B}" srcOrd="0" destOrd="0" presId="urn:microsoft.com/office/officeart/2005/8/layout/hierarchy1"/>
    <dgm:cxn modelId="{7C6EE16E-AC06-4573-84FC-2081CD46374C}" type="presParOf" srcId="{70087D7C-5367-4088-B7F9-E471C3222898}" destId="{0C7B8F79-C608-4B04-9EB3-068AD4804618}" srcOrd="0" destOrd="0" presId="urn:microsoft.com/office/officeart/2005/8/layout/hierarchy1"/>
    <dgm:cxn modelId="{7C85490A-C4EA-46F0-B01A-C17B36D4A42A}" type="presParOf" srcId="{0C7B8F79-C608-4B04-9EB3-068AD4804618}" destId="{D9EACE81-FE8A-4D8D-95A8-758A825896E7}" srcOrd="0" destOrd="0" presId="urn:microsoft.com/office/officeart/2005/8/layout/hierarchy1"/>
    <dgm:cxn modelId="{D2BE35E5-BB60-45BA-B155-9338CE0B44B4}" type="presParOf" srcId="{D9EACE81-FE8A-4D8D-95A8-758A825896E7}" destId="{7C6D1FEE-4C92-4747-9FCA-B06D79447CF5}" srcOrd="0" destOrd="0" presId="urn:microsoft.com/office/officeart/2005/8/layout/hierarchy1"/>
    <dgm:cxn modelId="{8F2A0699-3F8B-496F-B6EF-7C8CA1F94A1E}" type="presParOf" srcId="{D9EACE81-FE8A-4D8D-95A8-758A825896E7}" destId="{5E258601-877D-4EC7-B728-B1FC433C3939}" srcOrd="1" destOrd="0" presId="urn:microsoft.com/office/officeart/2005/8/layout/hierarchy1"/>
    <dgm:cxn modelId="{FC177983-7B1F-4946-924E-AF6319A84B13}" type="presParOf" srcId="{0C7B8F79-C608-4B04-9EB3-068AD4804618}" destId="{C3FEF42A-7E38-4EB1-87DB-1D7920D9647A}" srcOrd="1" destOrd="0" presId="urn:microsoft.com/office/officeart/2005/8/layout/hierarchy1"/>
    <dgm:cxn modelId="{34649865-55CC-4322-BA0A-309C319AD526}" type="presParOf" srcId="{C3FEF42A-7E38-4EB1-87DB-1D7920D9647A}" destId="{9F78A1E6-7B3B-45C7-8BC2-568EAEA6D3AC}" srcOrd="0" destOrd="0" presId="urn:microsoft.com/office/officeart/2005/8/layout/hierarchy1"/>
    <dgm:cxn modelId="{6A32FC70-F6FC-49B5-AA7B-BDF0730B3F8C}" type="presParOf" srcId="{C3FEF42A-7E38-4EB1-87DB-1D7920D9647A}" destId="{6AFCDBAA-9362-4E97-AA75-F8A20F1C538B}" srcOrd="1" destOrd="0" presId="urn:microsoft.com/office/officeart/2005/8/layout/hierarchy1"/>
    <dgm:cxn modelId="{FBB05649-BE92-4855-BE11-304ACBA8C7AE}" type="presParOf" srcId="{6AFCDBAA-9362-4E97-AA75-F8A20F1C538B}" destId="{7B08C801-754F-4684-BDE0-C66CFFFED1AE}" srcOrd="0" destOrd="0" presId="urn:microsoft.com/office/officeart/2005/8/layout/hierarchy1"/>
    <dgm:cxn modelId="{7ED2C26E-6B12-4B03-B9FC-4EFD3255786B}" type="presParOf" srcId="{7B08C801-754F-4684-BDE0-C66CFFFED1AE}" destId="{B84A568A-9E56-4F62-8D18-2AB097A59FC9}" srcOrd="0" destOrd="0" presId="urn:microsoft.com/office/officeart/2005/8/layout/hierarchy1"/>
    <dgm:cxn modelId="{30DDFCAA-B0FE-4B81-9421-3D0F14A6F367}" type="presParOf" srcId="{7B08C801-754F-4684-BDE0-C66CFFFED1AE}" destId="{F38075EC-688A-40B3-9E5C-5D6484983965}" srcOrd="1" destOrd="0" presId="urn:microsoft.com/office/officeart/2005/8/layout/hierarchy1"/>
    <dgm:cxn modelId="{6FE2A5F2-DD96-464B-AA64-EBD45D2312A5}" type="presParOf" srcId="{6AFCDBAA-9362-4E97-AA75-F8A20F1C538B}" destId="{30756C12-4AF1-407A-A14E-3AF8A8760107}" srcOrd="1" destOrd="0" presId="urn:microsoft.com/office/officeart/2005/8/layout/hierarchy1"/>
    <dgm:cxn modelId="{9FC982C8-6449-498B-8FB1-82AFBA084C49}" type="presParOf" srcId="{30756C12-4AF1-407A-A14E-3AF8A8760107}" destId="{A62F67E1-5AF0-48ED-A894-CFB531B1F3A1}" srcOrd="0" destOrd="0" presId="urn:microsoft.com/office/officeart/2005/8/layout/hierarchy1"/>
    <dgm:cxn modelId="{8DE2904B-18E3-4417-B503-5827CD61BA46}" type="presParOf" srcId="{30756C12-4AF1-407A-A14E-3AF8A8760107}" destId="{F1E2A559-E4FC-42B1-8CD9-8FFFC3DBEA16}" srcOrd="1" destOrd="0" presId="urn:microsoft.com/office/officeart/2005/8/layout/hierarchy1"/>
    <dgm:cxn modelId="{E8EEA3D7-66CA-4432-9DB9-401304B2EBDF}" type="presParOf" srcId="{F1E2A559-E4FC-42B1-8CD9-8FFFC3DBEA16}" destId="{8E40F807-11FE-4385-B56D-F5EF01824D45}" srcOrd="0" destOrd="0" presId="urn:microsoft.com/office/officeart/2005/8/layout/hierarchy1"/>
    <dgm:cxn modelId="{8383395E-D711-4CF1-8CBB-2F3C58473D1E}" type="presParOf" srcId="{8E40F807-11FE-4385-B56D-F5EF01824D45}" destId="{5D66309C-AAB5-4294-A477-8F0BFB2F738F}" srcOrd="0" destOrd="0" presId="urn:microsoft.com/office/officeart/2005/8/layout/hierarchy1"/>
    <dgm:cxn modelId="{2B4C4A31-D523-4A2A-B6D1-DE2820DD1EA8}" type="presParOf" srcId="{8E40F807-11FE-4385-B56D-F5EF01824D45}" destId="{34618EEA-7013-4184-B67D-DE05294C1F7E}" srcOrd="1" destOrd="0" presId="urn:microsoft.com/office/officeart/2005/8/layout/hierarchy1"/>
    <dgm:cxn modelId="{A13E67FA-9302-4DC9-87B6-F6640C9DA84E}" type="presParOf" srcId="{F1E2A559-E4FC-42B1-8CD9-8FFFC3DBEA16}" destId="{A71678AB-180D-4D6E-A6EB-1BA2B5B58BC3}" srcOrd="1" destOrd="0" presId="urn:microsoft.com/office/officeart/2005/8/layout/hierarchy1"/>
    <dgm:cxn modelId="{A1B327B0-811E-4625-AF27-C5932E4F51F5}" type="presParOf" srcId="{A71678AB-180D-4D6E-A6EB-1BA2B5B58BC3}" destId="{6DBCA956-8BCA-4324-9F11-0925D1F0880E}" srcOrd="0" destOrd="0" presId="urn:microsoft.com/office/officeart/2005/8/layout/hierarchy1"/>
    <dgm:cxn modelId="{287A202A-8A04-4279-A79C-F0B9CC355CE9}" type="presParOf" srcId="{A71678AB-180D-4D6E-A6EB-1BA2B5B58BC3}" destId="{8E211446-B6B9-4DB9-8C43-7E5C8951E838}" srcOrd="1" destOrd="0" presId="urn:microsoft.com/office/officeart/2005/8/layout/hierarchy1"/>
    <dgm:cxn modelId="{46C52E07-9DBC-4B98-B123-0C3E7CBE4027}" type="presParOf" srcId="{8E211446-B6B9-4DB9-8C43-7E5C8951E838}" destId="{B60E3890-1D80-4C9F-B177-563E56C842F1}" srcOrd="0" destOrd="0" presId="urn:microsoft.com/office/officeart/2005/8/layout/hierarchy1"/>
    <dgm:cxn modelId="{685ED07A-12D6-4A17-8C75-F5E5F2B4D81D}" type="presParOf" srcId="{B60E3890-1D80-4C9F-B177-563E56C842F1}" destId="{FFFB2178-B016-4DEB-99BD-1F5A924A2A69}" srcOrd="0" destOrd="0" presId="urn:microsoft.com/office/officeart/2005/8/layout/hierarchy1"/>
    <dgm:cxn modelId="{82DB1530-419B-4B45-A53A-98E0DB6C2935}" type="presParOf" srcId="{B60E3890-1D80-4C9F-B177-563E56C842F1}" destId="{BA71A599-26BB-439C-BA73-54334855A1A7}" srcOrd="1" destOrd="0" presId="urn:microsoft.com/office/officeart/2005/8/layout/hierarchy1"/>
    <dgm:cxn modelId="{EE1DCAF9-0A43-4BE9-BE12-5C8EB183D6BE}" type="presParOf" srcId="{8E211446-B6B9-4DB9-8C43-7E5C8951E838}" destId="{7F7D8382-6C85-45D8-99F9-527CBA2D2150}" srcOrd="1" destOrd="0" presId="urn:microsoft.com/office/officeart/2005/8/layout/hierarchy1"/>
    <dgm:cxn modelId="{1B35BCF2-6A83-4144-8E4E-B138C7E4C241}" type="presParOf" srcId="{30756C12-4AF1-407A-A14E-3AF8A8760107}" destId="{2D70BACE-0EE6-4FA8-81CA-5E3B40881B4F}" srcOrd="2" destOrd="0" presId="urn:microsoft.com/office/officeart/2005/8/layout/hierarchy1"/>
    <dgm:cxn modelId="{226BBB73-C002-46EE-ABB1-8F5D3795D239}" type="presParOf" srcId="{30756C12-4AF1-407A-A14E-3AF8A8760107}" destId="{8D50E1D3-C451-439D-B893-08B0006B8A9C}" srcOrd="3" destOrd="0" presId="urn:microsoft.com/office/officeart/2005/8/layout/hierarchy1"/>
    <dgm:cxn modelId="{4ACF1D46-9B70-4FA8-8175-B6D9E06D33BF}" type="presParOf" srcId="{8D50E1D3-C451-439D-B893-08B0006B8A9C}" destId="{06C072C1-72C8-48C4-939E-448A7BDE6C41}" srcOrd="0" destOrd="0" presId="urn:microsoft.com/office/officeart/2005/8/layout/hierarchy1"/>
    <dgm:cxn modelId="{DECD331B-E65E-47FF-A0C9-E3FC0DC210F5}" type="presParOf" srcId="{06C072C1-72C8-48C4-939E-448A7BDE6C41}" destId="{B4E1AE4C-20E4-4ACC-B027-471C31E81EF9}" srcOrd="0" destOrd="0" presId="urn:microsoft.com/office/officeart/2005/8/layout/hierarchy1"/>
    <dgm:cxn modelId="{93215195-4AE2-4EBF-A508-0040CCA5B9C3}" type="presParOf" srcId="{06C072C1-72C8-48C4-939E-448A7BDE6C41}" destId="{17A5D708-B4E0-487B-9210-D36A4AD5C933}" srcOrd="1" destOrd="0" presId="urn:microsoft.com/office/officeart/2005/8/layout/hierarchy1"/>
    <dgm:cxn modelId="{B88C146F-D1BC-4A9A-98B0-D57A81CEC84B}" type="presParOf" srcId="{8D50E1D3-C451-439D-B893-08B0006B8A9C}" destId="{813E0C43-60E1-43D5-99F8-952BA950B2F3}" srcOrd="1" destOrd="0" presId="urn:microsoft.com/office/officeart/2005/8/layout/hierarchy1"/>
    <dgm:cxn modelId="{B58FFFD6-4865-48D2-B67D-B65CBAA55AE1}" type="presParOf" srcId="{813E0C43-60E1-43D5-99F8-952BA950B2F3}" destId="{58BA516F-80F0-4793-AF2A-14FE4DD04D32}" srcOrd="0" destOrd="0" presId="urn:microsoft.com/office/officeart/2005/8/layout/hierarchy1"/>
    <dgm:cxn modelId="{2A5BD73F-7F12-4196-A110-DBEE88E452F4}" type="presParOf" srcId="{813E0C43-60E1-43D5-99F8-952BA950B2F3}" destId="{AEBEBC60-112A-460C-9CBA-63482CC13338}" srcOrd="1" destOrd="0" presId="urn:microsoft.com/office/officeart/2005/8/layout/hierarchy1"/>
    <dgm:cxn modelId="{2824E5A2-A56A-4CBA-B686-2A8705041FAE}" type="presParOf" srcId="{AEBEBC60-112A-460C-9CBA-63482CC13338}" destId="{9AC1332A-4046-4D17-A66A-F30FC65B1119}" srcOrd="0" destOrd="0" presId="urn:microsoft.com/office/officeart/2005/8/layout/hierarchy1"/>
    <dgm:cxn modelId="{25548A53-642E-4780-B88C-2D37EABCC364}" type="presParOf" srcId="{9AC1332A-4046-4D17-A66A-F30FC65B1119}" destId="{5CF8F975-7081-46AB-934A-940114A47398}" srcOrd="0" destOrd="0" presId="urn:microsoft.com/office/officeart/2005/8/layout/hierarchy1"/>
    <dgm:cxn modelId="{16D5F19E-4976-4CB2-9C3D-938F0FC0B28E}" type="presParOf" srcId="{9AC1332A-4046-4D17-A66A-F30FC65B1119}" destId="{B2389B63-58AF-4FD2-8F45-748186B7409B}" srcOrd="1" destOrd="0" presId="urn:microsoft.com/office/officeart/2005/8/layout/hierarchy1"/>
    <dgm:cxn modelId="{1EE80376-8DE4-4337-9924-EDDADD9D75DC}" type="presParOf" srcId="{AEBEBC60-112A-460C-9CBA-63482CC13338}" destId="{8D17AC72-2B2B-429E-A3B4-8C9825EA2854}" srcOrd="1" destOrd="0" presId="urn:microsoft.com/office/officeart/2005/8/layout/hierarchy1"/>
    <dgm:cxn modelId="{20359712-678B-414C-B74C-58A8AEF52FF7}" type="presParOf" srcId="{C3FEF42A-7E38-4EB1-87DB-1D7920D9647A}" destId="{97DE9E8F-4586-4C1E-B145-E68A5646BAD4}" srcOrd="2" destOrd="0" presId="urn:microsoft.com/office/officeart/2005/8/layout/hierarchy1"/>
    <dgm:cxn modelId="{30FD5BF9-F9AF-498A-89D6-A06766C12F6A}" type="presParOf" srcId="{C3FEF42A-7E38-4EB1-87DB-1D7920D9647A}" destId="{3A1DD407-4116-4D61-8662-BD59A9CA854A}" srcOrd="3" destOrd="0" presId="urn:microsoft.com/office/officeart/2005/8/layout/hierarchy1"/>
    <dgm:cxn modelId="{59A48FB9-E421-4AE8-95E8-07CE5D63683B}" type="presParOf" srcId="{3A1DD407-4116-4D61-8662-BD59A9CA854A}" destId="{7043FCB3-FFDD-490F-A3F7-8D526266DEF1}" srcOrd="0" destOrd="0" presId="urn:microsoft.com/office/officeart/2005/8/layout/hierarchy1"/>
    <dgm:cxn modelId="{C8DA6956-9875-4D7F-A07F-B48EF5EB2FDA}" type="presParOf" srcId="{7043FCB3-FFDD-490F-A3F7-8D526266DEF1}" destId="{ABCAF854-D825-4EA7-A8CC-4575B623715B}" srcOrd="0" destOrd="0" presId="urn:microsoft.com/office/officeart/2005/8/layout/hierarchy1"/>
    <dgm:cxn modelId="{7FF8D0D0-F032-4EB3-809E-4DE6FF4E8A61}" type="presParOf" srcId="{7043FCB3-FFDD-490F-A3F7-8D526266DEF1}" destId="{EC676FCF-3000-4F28-A3D0-CA2C326B61D4}" srcOrd="1" destOrd="0" presId="urn:microsoft.com/office/officeart/2005/8/layout/hierarchy1"/>
    <dgm:cxn modelId="{9F5AF366-02D2-4B1E-A4C7-F0C46C1D5BEA}" type="presParOf" srcId="{3A1DD407-4116-4D61-8662-BD59A9CA854A}" destId="{5195E858-92CD-4361-A396-9EE112D6638D}" srcOrd="1" destOrd="0" presId="urn:microsoft.com/office/officeart/2005/8/layout/hierarchy1"/>
    <dgm:cxn modelId="{C6B91F23-0FBF-49E2-ACDB-98AE446F8130}" type="presParOf" srcId="{5195E858-92CD-4361-A396-9EE112D6638D}" destId="{E0B63C7F-AE16-4762-A878-19BED8E6323E}" srcOrd="0" destOrd="0" presId="urn:microsoft.com/office/officeart/2005/8/layout/hierarchy1"/>
    <dgm:cxn modelId="{B8E6D7F0-3363-416D-8E35-6A6F15CF965D}" type="presParOf" srcId="{5195E858-92CD-4361-A396-9EE112D6638D}" destId="{996245AE-32FD-44BD-8ADF-FBEC96C1A3C9}" srcOrd="1" destOrd="0" presId="urn:microsoft.com/office/officeart/2005/8/layout/hierarchy1"/>
    <dgm:cxn modelId="{EE96204D-2AEE-4D0E-985D-D31FDDC4CE0D}" type="presParOf" srcId="{996245AE-32FD-44BD-8ADF-FBEC96C1A3C9}" destId="{E68418BB-DD37-4355-90CE-776B0A36C69E}" srcOrd="0" destOrd="0" presId="urn:microsoft.com/office/officeart/2005/8/layout/hierarchy1"/>
    <dgm:cxn modelId="{F547F728-FBF0-490D-87E7-2182F94CF913}" type="presParOf" srcId="{E68418BB-DD37-4355-90CE-776B0A36C69E}" destId="{ECBA3B6C-7A5B-45D8-ADD6-45BAD5A6E8E8}" srcOrd="0" destOrd="0" presId="urn:microsoft.com/office/officeart/2005/8/layout/hierarchy1"/>
    <dgm:cxn modelId="{CB9B22EA-2EAC-4DB8-BF06-AB9C4835BB65}" type="presParOf" srcId="{E68418BB-DD37-4355-90CE-776B0A36C69E}" destId="{854F2BE0-3C45-460D-A6A4-042134E9C59A}" srcOrd="1" destOrd="0" presId="urn:microsoft.com/office/officeart/2005/8/layout/hierarchy1"/>
    <dgm:cxn modelId="{DC0AB7E6-ACE4-4F2C-B699-BEE6762B0A20}" type="presParOf" srcId="{996245AE-32FD-44BD-8ADF-FBEC96C1A3C9}" destId="{9F96E6BB-30AE-4743-813E-FBC874AC96EC}" srcOrd="1" destOrd="0" presId="urn:microsoft.com/office/officeart/2005/8/layout/hierarchy1"/>
    <dgm:cxn modelId="{76303AA5-FF01-4704-9780-23DA88F3538F}" type="presParOf" srcId="{9F96E6BB-30AE-4743-813E-FBC874AC96EC}" destId="{FC0CC51A-FBB4-48AD-8394-6895874E0F29}" srcOrd="0" destOrd="0" presId="urn:microsoft.com/office/officeart/2005/8/layout/hierarchy1"/>
    <dgm:cxn modelId="{0254AEC4-A642-4451-A75B-1E2917247CB1}" type="presParOf" srcId="{9F96E6BB-30AE-4743-813E-FBC874AC96EC}" destId="{0491C5E7-B126-4BAA-8032-83A749140E98}" srcOrd="1" destOrd="0" presId="urn:microsoft.com/office/officeart/2005/8/layout/hierarchy1"/>
    <dgm:cxn modelId="{8A9FDA9F-279B-451A-BE63-306EC754B422}" type="presParOf" srcId="{0491C5E7-B126-4BAA-8032-83A749140E98}" destId="{942FE377-8283-473F-B43B-785BAD2389AA}" srcOrd="0" destOrd="0" presId="urn:microsoft.com/office/officeart/2005/8/layout/hierarchy1"/>
    <dgm:cxn modelId="{23F4933D-52D7-40F1-AA4C-35E7CCF765EB}" type="presParOf" srcId="{942FE377-8283-473F-B43B-785BAD2389AA}" destId="{02EF1B30-3111-44F0-88A3-CD2C34BA122C}" srcOrd="0" destOrd="0" presId="urn:microsoft.com/office/officeart/2005/8/layout/hierarchy1"/>
    <dgm:cxn modelId="{F8089CC2-A6D6-40B3-AD9E-1992BD9AAE3C}" type="presParOf" srcId="{942FE377-8283-473F-B43B-785BAD2389AA}" destId="{B3E6D584-919B-430F-9217-CE9EABE6F98C}" srcOrd="1" destOrd="0" presId="urn:microsoft.com/office/officeart/2005/8/layout/hierarchy1"/>
    <dgm:cxn modelId="{BA379404-09EE-4BFA-BF5D-EFCE48A574A0}" type="presParOf" srcId="{0491C5E7-B126-4BAA-8032-83A749140E98}" destId="{EFE7FB5D-162B-438A-A156-7614D3D9F479}" srcOrd="1" destOrd="0" presId="urn:microsoft.com/office/officeart/2005/8/layout/hierarchy1"/>
    <dgm:cxn modelId="{CE4478B2-00C9-460C-8292-C8E02C5DEA87}" type="presParOf" srcId="{5195E858-92CD-4361-A396-9EE112D6638D}" destId="{FA754979-8E59-4112-B05D-E73088BBFC65}" srcOrd="2" destOrd="0" presId="urn:microsoft.com/office/officeart/2005/8/layout/hierarchy1"/>
    <dgm:cxn modelId="{436F1485-642A-438E-997B-1941C3F8643D}" type="presParOf" srcId="{5195E858-92CD-4361-A396-9EE112D6638D}" destId="{1888D9FF-8EAB-4C6D-8C04-573BFAB6FEA9}" srcOrd="3" destOrd="0" presId="urn:microsoft.com/office/officeart/2005/8/layout/hierarchy1"/>
    <dgm:cxn modelId="{974EBDE8-0D60-41A8-BDEF-C16DB369D24A}" type="presParOf" srcId="{1888D9FF-8EAB-4C6D-8C04-573BFAB6FEA9}" destId="{22F6B507-9365-450B-9146-2D802870CF95}" srcOrd="0" destOrd="0" presId="urn:microsoft.com/office/officeart/2005/8/layout/hierarchy1"/>
    <dgm:cxn modelId="{82C4CA95-52E4-4A6D-9210-FEE4FC55C2E7}" type="presParOf" srcId="{22F6B507-9365-450B-9146-2D802870CF95}" destId="{771CBD7C-38FC-43BB-9873-ED2221F38A5B}" srcOrd="0" destOrd="0" presId="urn:microsoft.com/office/officeart/2005/8/layout/hierarchy1"/>
    <dgm:cxn modelId="{709A9945-132E-4692-A1CA-13F88D3212D7}" type="presParOf" srcId="{22F6B507-9365-450B-9146-2D802870CF95}" destId="{24B96AD7-BFEE-4969-939F-56255CAC4B61}" srcOrd="1" destOrd="0" presId="urn:microsoft.com/office/officeart/2005/8/layout/hierarchy1"/>
    <dgm:cxn modelId="{1CCD4F13-17DB-4442-B2FB-BCB7118B83DB}" type="presParOf" srcId="{1888D9FF-8EAB-4C6D-8C04-573BFAB6FEA9}" destId="{E95CC6D0-2400-4757-B49F-FBA54DD663FD}" srcOrd="1" destOrd="0" presId="urn:microsoft.com/office/officeart/2005/8/layout/hierarchy1"/>
    <dgm:cxn modelId="{CF4DD2C7-40B8-49E4-AC5E-9F2CA17083FA}" type="presParOf" srcId="{E95CC6D0-2400-4757-B49F-FBA54DD663FD}" destId="{1F46A1F1-26D0-44F8-98C3-C7B4E317ECB4}" srcOrd="0" destOrd="0" presId="urn:microsoft.com/office/officeart/2005/8/layout/hierarchy1"/>
    <dgm:cxn modelId="{000F37FD-6FAC-48C3-A1F9-66D956F09514}" type="presParOf" srcId="{E95CC6D0-2400-4757-B49F-FBA54DD663FD}" destId="{B31E74B8-C888-47F5-99C5-1F9518888A0A}" srcOrd="1" destOrd="0" presId="urn:microsoft.com/office/officeart/2005/8/layout/hierarchy1"/>
    <dgm:cxn modelId="{6A8F81CA-0069-4AF3-8BE4-359D6CC1B4CC}" type="presParOf" srcId="{B31E74B8-C888-47F5-99C5-1F9518888A0A}" destId="{4EDE4643-353F-40E3-9EEF-CA07903D3C5B}" srcOrd="0" destOrd="0" presId="urn:microsoft.com/office/officeart/2005/8/layout/hierarchy1"/>
    <dgm:cxn modelId="{186B875F-23BA-4220-AE4A-439A702EC92C}" type="presParOf" srcId="{4EDE4643-353F-40E3-9EEF-CA07903D3C5B}" destId="{08E86944-3182-46B8-BDF0-ED63C6469F07}" srcOrd="0" destOrd="0" presId="urn:microsoft.com/office/officeart/2005/8/layout/hierarchy1"/>
    <dgm:cxn modelId="{B5746EB2-D581-432F-B360-242889B56773}" type="presParOf" srcId="{4EDE4643-353F-40E3-9EEF-CA07903D3C5B}" destId="{75743E5D-BC1C-400C-9DE8-0B5174535B84}" srcOrd="1" destOrd="0" presId="urn:microsoft.com/office/officeart/2005/8/layout/hierarchy1"/>
    <dgm:cxn modelId="{E8300312-DE30-40D6-A5FF-EF812AE12755}" type="presParOf" srcId="{B31E74B8-C888-47F5-99C5-1F9518888A0A}" destId="{FCFACC2A-6DE0-4F4A-AE26-DF0E01760D6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2915DA-6BC8-4262-A78C-27A9507E526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102324E7-03BC-4337-A755-CBB2F23DEA7A}">
      <dgm:prSet phldrT="[Text]"/>
      <dgm:spPr/>
      <dgm:t>
        <a:bodyPr/>
        <a:lstStyle/>
        <a:p>
          <a:pPr rtl="1"/>
          <a:r>
            <a:rPr lang="he-IL" dirty="0"/>
            <a:t>"מצווה"</a:t>
          </a:r>
        </a:p>
      </dgm:t>
    </dgm:pt>
    <dgm:pt modelId="{32F2F87B-188E-4A2A-88A4-BB6CC728FA93}" type="parTrans" cxnId="{7E8E754E-394A-4C68-B358-4AA2F8DB77B9}">
      <dgm:prSet/>
      <dgm:spPr/>
      <dgm:t>
        <a:bodyPr/>
        <a:lstStyle/>
        <a:p>
          <a:pPr rtl="1"/>
          <a:endParaRPr lang="he-IL"/>
        </a:p>
      </dgm:t>
    </dgm:pt>
    <dgm:pt modelId="{7CE2E4CC-D966-45F1-AFF3-157EB9A7EBC3}" type="sibTrans" cxnId="{7E8E754E-394A-4C68-B358-4AA2F8DB77B9}">
      <dgm:prSet/>
      <dgm:spPr/>
      <dgm:t>
        <a:bodyPr/>
        <a:lstStyle/>
        <a:p>
          <a:pPr rtl="1"/>
          <a:endParaRPr lang="he-IL"/>
        </a:p>
      </dgm:t>
    </dgm:pt>
    <dgm:pt modelId="{4A97962B-E693-497B-A9D8-18A30C78644E}">
      <dgm:prSet phldrT="[Text]"/>
      <dgm:spPr/>
      <dgm:t>
        <a:bodyPr/>
        <a:lstStyle/>
        <a:p>
          <a:pPr rtl="1"/>
          <a:r>
            <a:rPr lang="he-IL" dirty="0"/>
            <a:t>אפילו הכשר מצווה, וסיוע במצווה</a:t>
          </a:r>
        </a:p>
      </dgm:t>
    </dgm:pt>
    <dgm:pt modelId="{5D05A477-B48B-43C8-92EB-BA6496730BE8}" type="parTrans" cxnId="{E08C7445-4EFF-42D0-9B7C-968BBBE273BF}">
      <dgm:prSet/>
      <dgm:spPr/>
      <dgm:t>
        <a:bodyPr/>
        <a:lstStyle/>
        <a:p>
          <a:pPr rtl="1"/>
          <a:endParaRPr lang="he-IL"/>
        </a:p>
      </dgm:t>
    </dgm:pt>
    <dgm:pt modelId="{AEEF5802-0278-445B-AAFD-DE47BE39EE34}" type="sibTrans" cxnId="{E08C7445-4EFF-42D0-9B7C-968BBBE273BF}">
      <dgm:prSet/>
      <dgm:spPr/>
      <dgm:t>
        <a:bodyPr/>
        <a:lstStyle/>
        <a:p>
          <a:pPr rtl="1"/>
          <a:endParaRPr lang="he-IL"/>
        </a:p>
      </dgm:t>
    </dgm:pt>
    <dgm:pt modelId="{58584986-AAC5-4820-91E8-8C7CEB889E5B}">
      <dgm:prSet phldrT="[Text]"/>
      <dgm:spPr/>
      <dgm:t>
        <a:bodyPr/>
        <a:lstStyle/>
        <a:p>
          <a:pPr rtl="1"/>
          <a:r>
            <a:rPr lang="he-IL" dirty="0" err="1"/>
            <a:t>ר"ן</a:t>
          </a:r>
          <a:r>
            <a:rPr lang="he-IL" dirty="0"/>
            <a:t>, ים של שלמה</a:t>
          </a:r>
        </a:p>
      </dgm:t>
    </dgm:pt>
    <dgm:pt modelId="{EFB4C410-43E8-4715-AC2B-15D729E8D546}" type="parTrans" cxnId="{C428CDC8-F157-4B69-8A23-0A0A9FB605FD}">
      <dgm:prSet/>
      <dgm:spPr/>
      <dgm:t>
        <a:bodyPr/>
        <a:lstStyle/>
        <a:p>
          <a:pPr rtl="1"/>
          <a:endParaRPr lang="he-IL"/>
        </a:p>
      </dgm:t>
    </dgm:pt>
    <dgm:pt modelId="{1CF4DE75-E39C-4563-A6B5-D7EF1A8FD665}" type="sibTrans" cxnId="{C428CDC8-F157-4B69-8A23-0A0A9FB605FD}">
      <dgm:prSet/>
      <dgm:spPr/>
      <dgm:t>
        <a:bodyPr/>
        <a:lstStyle/>
        <a:p>
          <a:pPr rtl="1"/>
          <a:endParaRPr lang="he-IL"/>
        </a:p>
      </dgm:t>
    </dgm:pt>
    <dgm:pt modelId="{C79A6E30-C9E1-491B-8E98-9FA0DE96A308}">
      <dgm:prSet phldrT="[Text]"/>
      <dgm:spPr/>
      <dgm:t>
        <a:bodyPr/>
        <a:lstStyle/>
        <a:p>
          <a:pPr rtl="1"/>
          <a:r>
            <a:rPr lang="he-IL" dirty="0"/>
            <a:t>דווקא מצוות או הכשר המפורש בקרא</a:t>
          </a:r>
        </a:p>
      </dgm:t>
    </dgm:pt>
    <dgm:pt modelId="{2739021F-7F9C-4996-9C6C-739268F0477C}" type="parTrans" cxnId="{AC001F0A-4F07-4855-A147-DA061B19B529}">
      <dgm:prSet/>
      <dgm:spPr/>
      <dgm:t>
        <a:bodyPr/>
        <a:lstStyle/>
        <a:p>
          <a:pPr rtl="1"/>
          <a:endParaRPr lang="he-IL"/>
        </a:p>
      </dgm:t>
    </dgm:pt>
    <dgm:pt modelId="{33DC1DBD-AD0B-41C0-8F1D-AC9E067AE7A2}" type="sibTrans" cxnId="{AC001F0A-4F07-4855-A147-DA061B19B529}">
      <dgm:prSet/>
      <dgm:spPr/>
      <dgm:t>
        <a:bodyPr/>
        <a:lstStyle/>
        <a:p>
          <a:pPr rtl="1"/>
          <a:endParaRPr lang="he-IL"/>
        </a:p>
      </dgm:t>
    </dgm:pt>
    <dgm:pt modelId="{31BEF83C-5E97-412E-A000-19AEEBF16E80}">
      <dgm:prSet phldrT="[Text]"/>
      <dgm:spPr/>
      <dgm:t>
        <a:bodyPr/>
        <a:lstStyle/>
        <a:p>
          <a:pPr rtl="1"/>
          <a:r>
            <a:rPr lang="he-IL" dirty="0" err="1"/>
            <a:t>נצי"ב</a:t>
          </a:r>
          <a:endParaRPr lang="he-IL" dirty="0"/>
        </a:p>
      </dgm:t>
    </dgm:pt>
    <dgm:pt modelId="{1E520B5A-96A1-4EBE-92B6-A9C2A2A9C181}" type="parTrans" cxnId="{EDF51655-9250-498A-B1E0-C0068DA57553}">
      <dgm:prSet/>
      <dgm:spPr/>
      <dgm:t>
        <a:bodyPr/>
        <a:lstStyle/>
        <a:p>
          <a:pPr rtl="1"/>
          <a:endParaRPr lang="he-IL"/>
        </a:p>
      </dgm:t>
    </dgm:pt>
    <dgm:pt modelId="{BC9547EC-B872-45CF-BC39-6EDC194EB114}" type="sibTrans" cxnId="{EDF51655-9250-498A-B1E0-C0068DA57553}">
      <dgm:prSet/>
      <dgm:spPr/>
      <dgm:t>
        <a:bodyPr/>
        <a:lstStyle/>
        <a:p>
          <a:pPr rtl="1"/>
          <a:endParaRPr lang="he-IL"/>
        </a:p>
      </dgm:t>
    </dgm:pt>
    <dgm:pt modelId="{06AAF92C-BC55-48DE-9815-4E19A81A64E5}">
      <dgm:prSet phldrT="[Text]"/>
      <dgm:spPr/>
      <dgm:t>
        <a:bodyPr/>
        <a:lstStyle/>
        <a:p>
          <a:pPr rtl="1"/>
          <a:r>
            <a:rPr lang="he-IL" dirty="0"/>
            <a:t>דווקא מצווה ממש</a:t>
          </a:r>
        </a:p>
      </dgm:t>
    </dgm:pt>
    <dgm:pt modelId="{CF8C5756-48C1-476B-93E5-AE98846462B4}" type="parTrans" cxnId="{5F9AD9C4-9F98-4FE2-9478-F529FAEE5161}">
      <dgm:prSet/>
      <dgm:spPr/>
      <dgm:t>
        <a:bodyPr/>
        <a:lstStyle/>
        <a:p>
          <a:pPr rtl="1"/>
          <a:endParaRPr lang="he-IL"/>
        </a:p>
      </dgm:t>
    </dgm:pt>
    <dgm:pt modelId="{441F4D7B-8496-4019-A033-4ABAC500E3BE}" type="sibTrans" cxnId="{5F9AD9C4-9F98-4FE2-9478-F529FAEE5161}">
      <dgm:prSet/>
      <dgm:spPr/>
      <dgm:t>
        <a:bodyPr/>
        <a:lstStyle/>
        <a:p>
          <a:pPr rtl="1"/>
          <a:endParaRPr lang="he-IL"/>
        </a:p>
      </dgm:t>
    </dgm:pt>
    <dgm:pt modelId="{720E53B0-B869-4AD5-B1C8-1F3757073EFB}">
      <dgm:prSet phldrT="[Text]"/>
      <dgm:spPr/>
      <dgm:t>
        <a:bodyPr/>
        <a:lstStyle/>
        <a:p>
          <a:pPr rtl="1"/>
          <a:r>
            <a:rPr lang="he-IL" dirty="0"/>
            <a:t>פרחי כהונה, ספר המקנה</a:t>
          </a:r>
        </a:p>
      </dgm:t>
    </dgm:pt>
    <dgm:pt modelId="{36D1F9B7-2D7B-4653-8754-F7CF44CE6A47}" type="parTrans" cxnId="{1AE3FE0E-9E8F-41AA-9542-E6E37C0EB7D3}">
      <dgm:prSet/>
      <dgm:spPr/>
      <dgm:t>
        <a:bodyPr/>
        <a:lstStyle/>
        <a:p>
          <a:pPr rtl="1"/>
          <a:endParaRPr lang="he-IL"/>
        </a:p>
      </dgm:t>
    </dgm:pt>
    <dgm:pt modelId="{1E37B969-01C4-4DC1-B92A-A8962D7D7FF9}" type="sibTrans" cxnId="{1AE3FE0E-9E8F-41AA-9542-E6E37C0EB7D3}">
      <dgm:prSet/>
      <dgm:spPr/>
      <dgm:t>
        <a:bodyPr/>
        <a:lstStyle/>
        <a:p>
          <a:pPr rtl="1"/>
          <a:endParaRPr lang="he-IL"/>
        </a:p>
      </dgm:t>
    </dgm:pt>
    <dgm:pt modelId="{F2AB6A2C-0624-4242-A385-4D4D2B6245FB}">
      <dgm:prSet phldrT="[Text]"/>
      <dgm:spPr/>
      <dgm:t>
        <a:bodyPr/>
        <a:lstStyle/>
        <a:p>
          <a:pPr rtl="1"/>
          <a:r>
            <a:rPr lang="he-IL" dirty="0"/>
            <a:t>דווקא כשיש השפעה על המצווה עצמה</a:t>
          </a:r>
        </a:p>
      </dgm:t>
    </dgm:pt>
    <dgm:pt modelId="{F93636C8-39C1-4BB9-B4D4-BEC9E6936619}" type="parTrans" cxnId="{DC04CE44-4D1A-453F-8C3B-7FF849A55801}">
      <dgm:prSet/>
      <dgm:spPr/>
      <dgm:t>
        <a:bodyPr/>
        <a:lstStyle/>
        <a:p>
          <a:pPr rtl="1"/>
          <a:endParaRPr lang="he-IL"/>
        </a:p>
      </dgm:t>
    </dgm:pt>
    <dgm:pt modelId="{2BFB930C-27E9-4AA1-B13A-E112536DE58A}" type="sibTrans" cxnId="{DC04CE44-4D1A-453F-8C3B-7FF849A55801}">
      <dgm:prSet/>
      <dgm:spPr/>
      <dgm:t>
        <a:bodyPr/>
        <a:lstStyle/>
        <a:p>
          <a:pPr rtl="1"/>
          <a:endParaRPr lang="he-IL"/>
        </a:p>
      </dgm:t>
    </dgm:pt>
    <dgm:pt modelId="{7B52FBCB-C9D7-4993-80AF-F3BFF4232397}">
      <dgm:prSet phldrT="[Text]"/>
      <dgm:spPr/>
      <dgm:t>
        <a:bodyPr/>
        <a:lstStyle/>
        <a:p>
          <a:pPr rtl="1"/>
          <a:r>
            <a:rPr lang="he-IL" dirty="0"/>
            <a:t>רמב"ם</a:t>
          </a:r>
        </a:p>
      </dgm:t>
    </dgm:pt>
    <dgm:pt modelId="{E68F532E-7C1F-4B04-921E-09F6284FFF63}" type="parTrans" cxnId="{146E7065-A5FA-409C-B591-11210C2936C0}">
      <dgm:prSet/>
      <dgm:spPr/>
      <dgm:t>
        <a:bodyPr/>
        <a:lstStyle/>
        <a:p>
          <a:pPr rtl="1"/>
          <a:endParaRPr lang="he-IL"/>
        </a:p>
      </dgm:t>
    </dgm:pt>
    <dgm:pt modelId="{A8963871-E12E-49FC-9C53-2C091894957D}" type="sibTrans" cxnId="{146E7065-A5FA-409C-B591-11210C2936C0}">
      <dgm:prSet/>
      <dgm:spPr/>
      <dgm:t>
        <a:bodyPr/>
        <a:lstStyle/>
        <a:p>
          <a:pPr rtl="1"/>
          <a:endParaRPr lang="he-IL"/>
        </a:p>
      </dgm:t>
    </dgm:pt>
    <dgm:pt modelId="{BD8941CD-A0A1-4524-8BE6-BE895FACBD0B}">
      <dgm:prSet phldrT="[Text]"/>
      <dgm:spPr/>
      <dgm:t>
        <a:bodyPr/>
        <a:lstStyle/>
        <a:p>
          <a:pPr rtl="1"/>
          <a:r>
            <a:rPr lang="he-IL" dirty="0"/>
            <a:t>קידושין שניים בידי הבעל </a:t>
          </a:r>
          <a:r>
            <a:rPr lang="he-IL" dirty="0" err="1"/>
            <a:t>לראב"ד</a:t>
          </a:r>
          <a:r>
            <a:rPr lang="he-IL" dirty="0"/>
            <a:t>?</a:t>
          </a:r>
        </a:p>
      </dgm:t>
    </dgm:pt>
    <dgm:pt modelId="{37598F79-B7F6-4AED-A616-D00A894236F3}" type="parTrans" cxnId="{1A03EE1F-2929-428D-9A8A-13AA097BC601}">
      <dgm:prSet/>
      <dgm:spPr/>
      <dgm:t>
        <a:bodyPr/>
        <a:lstStyle/>
        <a:p>
          <a:pPr rtl="1"/>
          <a:endParaRPr lang="he-IL"/>
        </a:p>
      </dgm:t>
    </dgm:pt>
    <dgm:pt modelId="{777477C2-BA80-4A4A-B899-24B2818B48F7}" type="sibTrans" cxnId="{1A03EE1F-2929-428D-9A8A-13AA097BC601}">
      <dgm:prSet/>
      <dgm:spPr/>
      <dgm:t>
        <a:bodyPr/>
        <a:lstStyle/>
        <a:p>
          <a:pPr rtl="1"/>
          <a:endParaRPr lang="he-IL"/>
        </a:p>
      </dgm:t>
    </dgm:pt>
    <dgm:pt modelId="{C2A4E149-5BEE-471F-92B4-19118DE7A5B0}" type="pres">
      <dgm:prSet presAssocID="{122915DA-6BC8-4262-A78C-27A9507E526A}" presName="hierChild1" presStyleCnt="0">
        <dgm:presLayoutVars>
          <dgm:chPref val="1"/>
          <dgm:dir/>
          <dgm:animOne val="branch"/>
          <dgm:animLvl val="lvl"/>
          <dgm:resizeHandles/>
        </dgm:presLayoutVars>
      </dgm:prSet>
      <dgm:spPr/>
    </dgm:pt>
    <dgm:pt modelId="{9E02BB6D-0660-43C5-8755-B539E8C6EAD4}" type="pres">
      <dgm:prSet presAssocID="{102324E7-03BC-4337-A755-CBB2F23DEA7A}" presName="hierRoot1" presStyleCnt="0"/>
      <dgm:spPr/>
    </dgm:pt>
    <dgm:pt modelId="{B94780E0-CD5E-4591-8AA8-4ADBEDC9C3AF}" type="pres">
      <dgm:prSet presAssocID="{102324E7-03BC-4337-A755-CBB2F23DEA7A}" presName="composite" presStyleCnt="0"/>
      <dgm:spPr/>
    </dgm:pt>
    <dgm:pt modelId="{52CC08FE-E553-4E0C-B134-ED5CE4FDD22D}" type="pres">
      <dgm:prSet presAssocID="{102324E7-03BC-4337-A755-CBB2F23DEA7A}" presName="background" presStyleLbl="node0" presStyleIdx="0" presStyleCnt="1"/>
      <dgm:spPr/>
    </dgm:pt>
    <dgm:pt modelId="{A35E6E75-64D2-4C14-BEA3-78915548051E}" type="pres">
      <dgm:prSet presAssocID="{102324E7-03BC-4337-A755-CBB2F23DEA7A}" presName="text" presStyleLbl="fgAcc0" presStyleIdx="0" presStyleCnt="1">
        <dgm:presLayoutVars>
          <dgm:chPref val="3"/>
        </dgm:presLayoutVars>
      </dgm:prSet>
      <dgm:spPr/>
    </dgm:pt>
    <dgm:pt modelId="{DF961E45-8E5B-4780-A753-0277F2DF8871}" type="pres">
      <dgm:prSet presAssocID="{102324E7-03BC-4337-A755-CBB2F23DEA7A}" presName="hierChild2" presStyleCnt="0"/>
      <dgm:spPr/>
    </dgm:pt>
    <dgm:pt modelId="{9D649730-81A2-487A-B09F-2B65D73A3F1F}" type="pres">
      <dgm:prSet presAssocID="{5D05A477-B48B-43C8-92EB-BA6496730BE8}" presName="Name10" presStyleLbl="parChTrans1D2" presStyleIdx="0" presStyleCnt="4"/>
      <dgm:spPr/>
    </dgm:pt>
    <dgm:pt modelId="{0C8E3429-7786-43AA-BA59-1B6C894CA9BE}" type="pres">
      <dgm:prSet presAssocID="{4A97962B-E693-497B-A9D8-18A30C78644E}" presName="hierRoot2" presStyleCnt="0"/>
      <dgm:spPr/>
    </dgm:pt>
    <dgm:pt modelId="{ADEE6E09-C34C-4979-8EA4-9A0F225EDEF0}" type="pres">
      <dgm:prSet presAssocID="{4A97962B-E693-497B-A9D8-18A30C78644E}" presName="composite2" presStyleCnt="0"/>
      <dgm:spPr/>
    </dgm:pt>
    <dgm:pt modelId="{270EAE11-88FA-4410-AB60-CAA125096981}" type="pres">
      <dgm:prSet presAssocID="{4A97962B-E693-497B-A9D8-18A30C78644E}" presName="background2" presStyleLbl="node2" presStyleIdx="0" presStyleCnt="4"/>
      <dgm:spPr/>
    </dgm:pt>
    <dgm:pt modelId="{2FA52F6A-156D-462D-B87B-5F7E5CBBD9E1}" type="pres">
      <dgm:prSet presAssocID="{4A97962B-E693-497B-A9D8-18A30C78644E}" presName="text2" presStyleLbl="fgAcc2" presStyleIdx="0" presStyleCnt="4">
        <dgm:presLayoutVars>
          <dgm:chPref val="3"/>
        </dgm:presLayoutVars>
      </dgm:prSet>
      <dgm:spPr/>
    </dgm:pt>
    <dgm:pt modelId="{E933BFF0-063A-4424-9850-66FA07938CCF}" type="pres">
      <dgm:prSet presAssocID="{4A97962B-E693-497B-A9D8-18A30C78644E}" presName="hierChild3" presStyleCnt="0"/>
      <dgm:spPr/>
    </dgm:pt>
    <dgm:pt modelId="{A459500B-5DC4-454C-8640-79D0CF584E8D}" type="pres">
      <dgm:prSet presAssocID="{EFB4C410-43E8-4715-AC2B-15D729E8D546}" presName="Name17" presStyleLbl="parChTrans1D3" presStyleIdx="0" presStyleCnt="5"/>
      <dgm:spPr/>
    </dgm:pt>
    <dgm:pt modelId="{DA0C3C28-7C6C-4DC4-9D0F-37E408F07785}" type="pres">
      <dgm:prSet presAssocID="{58584986-AAC5-4820-91E8-8C7CEB889E5B}" presName="hierRoot3" presStyleCnt="0"/>
      <dgm:spPr/>
    </dgm:pt>
    <dgm:pt modelId="{3E089816-4BCA-4417-AAD1-772FC516AD5F}" type="pres">
      <dgm:prSet presAssocID="{58584986-AAC5-4820-91E8-8C7CEB889E5B}" presName="composite3" presStyleCnt="0"/>
      <dgm:spPr/>
    </dgm:pt>
    <dgm:pt modelId="{E08E5B9F-579C-45EB-A4F5-2C31DC2F699B}" type="pres">
      <dgm:prSet presAssocID="{58584986-AAC5-4820-91E8-8C7CEB889E5B}" presName="background3" presStyleLbl="node3" presStyleIdx="0" presStyleCnt="5"/>
      <dgm:spPr/>
    </dgm:pt>
    <dgm:pt modelId="{36F108EA-888A-4814-AA70-986F51835FF2}" type="pres">
      <dgm:prSet presAssocID="{58584986-AAC5-4820-91E8-8C7CEB889E5B}" presName="text3" presStyleLbl="fgAcc3" presStyleIdx="0" presStyleCnt="5">
        <dgm:presLayoutVars>
          <dgm:chPref val="3"/>
        </dgm:presLayoutVars>
      </dgm:prSet>
      <dgm:spPr/>
    </dgm:pt>
    <dgm:pt modelId="{6C1838BF-6233-4B6F-BCDD-178A410BCBED}" type="pres">
      <dgm:prSet presAssocID="{58584986-AAC5-4820-91E8-8C7CEB889E5B}" presName="hierChild4" presStyleCnt="0"/>
      <dgm:spPr/>
    </dgm:pt>
    <dgm:pt modelId="{0E4323A5-CFEB-4C04-BB76-4CDC995A4B88}" type="pres">
      <dgm:prSet presAssocID="{2739021F-7F9C-4996-9C6C-739268F0477C}" presName="Name10" presStyleLbl="parChTrans1D2" presStyleIdx="1" presStyleCnt="4"/>
      <dgm:spPr/>
    </dgm:pt>
    <dgm:pt modelId="{94232E1A-E556-4C20-A37D-C5E496AC52C7}" type="pres">
      <dgm:prSet presAssocID="{C79A6E30-C9E1-491B-8E98-9FA0DE96A308}" presName="hierRoot2" presStyleCnt="0"/>
      <dgm:spPr/>
    </dgm:pt>
    <dgm:pt modelId="{DE630851-21D8-4E90-9BC8-C3949C659FFB}" type="pres">
      <dgm:prSet presAssocID="{C79A6E30-C9E1-491B-8E98-9FA0DE96A308}" presName="composite2" presStyleCnt="0"/>
      <dgm:spPr/>
    </dgm:pt>
    <dgm:pt modelId="{1BA9105D-C31C-40DC-9AA2-15EA17EADED4}" type="pres">
      <dgm:prSet presAssocID="{C79A6E30-C9E1-491B-8E98-9FA0DE96A308}" presName="background2" presStyleLbl="node2" presStyleIdx="1" presStyleCnt="4"/>
      <dgm:spPr/>
    </dgm:pt>
    <dgm:pt modelId="{80CEB1E8-071D-4978-AFE2-845043B72305}" type="pres">
      <dgm:prSet presAssocID="{C79A6E30-C9E1-491B-8E98-9FA0DE96A308}" presName="text2" presStyleLbl="fgAcc2" presStyleIdx="1" presStyleCnt="4">
        <dgm:presLayoutVars>
          <dgm:chPref val="3"/>
        </dgm:presLayoutVars>
      </dgm:prSet>
      <dgm:spPr/>
    </dgm:pt>
    <dgm:pt modelId="{2FFA1C20-EA6E-46B2-BE33-0F41C94D7FD9}" type="pres">
      <dgm:prSet presAssocID="{C79A6E30-C9E1-491B-8E98-9FA0DE96A308}" presName="hierChild3" presStyleCnt="0"/>
      <dgm:spPr/>
    </dgm:pt>
    <dgm:pt modelId="{03E001FD-BD3F-4D16-9143-0901108BC1F0}" type="pres">
      <dgm:prSet presAssocID="{1E520B5A-96A1-4EBE-92B6-A9C2A2A9C181}" presName="Name17" presStyleLbl="parChTrans1D3" presStyleIdx="1" presStyleCnt="5"/>
      <dgm:spPr/>
    </dgm:pt>
    <dgm:pt modelId="{0C7ABCB5-2690-4ACE-9C35-9DD8FC915C0A}" type="pres">
      <dgm:prSet presAssocID="{31BEF83C-5E97-412E-A000-19AEEBF16E80}" presName="hierRoot3" presStyleCnt="0"/>
      <dgm:spPr/>
    </dgm:pt>
    <dgm:pt modelId="{B3E218C7-7243-4764-9A90-A14422836D5B}" type="pres">
      <dgm:prSet presAssocID="{31BEF83C-5E97-412E-A000-19AEEBF16E80}" presName="composite3" presStyleCnt="0"/>
      <dgm:spPr/>
    </dgm:pt>
    <dgm:pt modelId="{2D507C32-AAC3-4B7F-BAC0-6267C26F239B}" type="pres">
      <dgm:prSet presAssocID="{31BEF83C-5E97-412E-A000-19AEEBF16E80}" presName="background3" presStyleLbl="node3" presStyleIdx="1" presStyleCnt="5"/>
      <dgm:spPr/>
    </dgm:pt>
    <dgm:pt modelId="{3D6575E5-B119-45F1-BD5E-718EB6ED6BDB}" type="pres">
      <dgm:prSet presAssocID="{31BEF83C-5E97-412E-A000-19AEEBF16E80}" presName="text3" presStyleLbl="fgAcc3" presStyleIdx="1" presStyleCnt="5">
        <dgm:presLayoutVars>
          <dgm:chPref val="3"/>
        </dgm:presLayoutVars>
      </dgm:prSet>
      <dgm:spPr/>
    </dgm:pt>
    <dgm:pt modelId="{9DF88313-4C48-41FA-A4F1-E5ED17F12363}" type="pres">
      <dgm:prSet presAssocID="{31BEF83C-5E97-412E-A000-19AEEBF16E80}" presName="hierChild4" presStyleCnt="0"/>
      <dgm:spPr/>
    </dgm:pt>
    <dgm:pt modelId="{D5232B72-D269-459D-BB34-9F1D795908AB}" type="pres">
      <dgm:prSet presAssocID="{CF8C5756-48C1-476B-93E5-AE98846462B4}" presName="Name10" presStyleLbl="parChTrans1D2" presStyleIdx="2" presStyleCnt="4"/>
      <dgm:spPr/>
    </dgm:pt>
    <dgm:pt modelId="{87D37A66-6B63-48AD-8718-4661F0EAA243}" type="pres">
      <dgm:prSet presAssocID="{06AAF92C-BC55-48DE-9815-4E19A81A64E5}" presName="hierRoot2" presStyleCnt="0"/>
      <dgm:spPr/>
    </dgm:pt>
    <dgm:pt modelId="{8E80FE72-67F6-4B90-B096-2FCFF0F7020F}" type="pres">
      <dgm:prSet presAssocID="{06AAF92C-BC55-48DE-9815-4E19A81A64E5}" presName="composite2" presStyleCnt="0"/>
      <dgm:spPr/>
    </dgm:pt>
    <dgm:pt modelId="{8F2260FA-B059-4C41-B890-CD1A4114247D}" type="pres">
      <dgm:prSet presAssocID="{06AAF92C-BC55-48DE-9815-4E19A81A64E5}" presName="background2" presStyleLbl="node2" presStyleIdx="2" presStyleCnt="4"/>
      <dgm:spPr/>
    </dgm:pt>
    <dgm:pt modelId="{45D77609-5940-4625-A402-6B7F1CC6A797}" type="pres">
      <dgm:prSet presAssocID="{06AAF92C-BC55-48DE-9815-4E19A81A64E5}" presName="text2" presStyleLbl="fgAcc2" presStyleIdx="2" presStyleCnt="4">
        <dgm:presLayoutVars>
          <dgm:chPref val="3"/>
        </dgm:presLayoutVars>
      </dgm:prSet>
      <dgm:spPr/>
    </dgm:pt>
    <dgm:pt modelId="{44339CED-0F44-4F4F-A073-EF9E5BBB42AF}" type="pres">
      <dgm:prSet presAssocID="{06AAF92C-BC55-48DE-9815-4E19A81A64E5}" presName="hierChild3" presStyleCnt="0"/>
      <dgm:spPr/>
    </dgm:pt>
    <dgm:pt modelId="{6138E73C-C296-4FAE-8CEA-EAA44D6C4D94}" type="pres">
      <dgm:prSet presAssocID="{36D1F9B7-2D7B-4653-8754-F7CF44CE6A47}" presName="Name17" presStyleLbl="parChTrans1D3" presStyleIdx="2" presStyleCnt="5"/>
      <dgm:spPr/>
    </dgm:pt>
    <dgm:pt modelId="{8C878C9C-685A-458A-94AC-0C7580F9BC44}" type="pres">
      <dgm:prSet presAssocID="{720E53B0-B869-4AD5-B1C8-1F3757073EFB}" presName="hierRoot3" presStyleCnt="0"/>
      <dgm:spPr/>
    </dgm:pt>
    <dgm:pt modelId="{EAA05317-CDC2-4A53-8642-711F507618C0}" type="pres">
      <dgm:prSet presAssocID="{720E53B0-B869-4AD5-B1C8-1F3757073EFB}" presName="composite3" presStyleCnt="0"/>
      <dgm:spPr/>
    </dgm:pt>
    <dgm:pt modelId="{FD573B45-9CAD-4A3B-A070-7A001705C0B1}" type="pres">
      <dgm:prSet presAssocID="{720E53B0-B869-4AD5-B1C8-1F3757073EFB}" presName="background3" presStyleLbl="node3" presStyleIdx="2" presStyleCnt="5"/>
      <dgm:spPr/>
    </dgm:pt>
    <dgm:pt modelId="{D2CBA0AE-D58D-4167-A645-9FA9527EBDCA}" type="pres">
      <dgm:prSet presAssocID="{720E53B0-B869-4AD5-B1C8-1F3757073EFB}" presName="text3" presStyleLbl="fgAcc3" presStyleIdx="2" presStyleCnt="5">
        <dgm:presLayoutVars>
          <dgm:chPref val="3"/>
        </dgm:presLayoutVars>
      </dgm:prSet>
      <dgm:spPr/>
    </dgm:pt>
    <dgm:pt modelId="{50A1D297-07C5-4F4C-9ECD-FC2FE34C02CB}" type="pres">
      <dgm:prSet presAssocID="{720E53B0-B869-4AD5-B1C8-1F3757073EFB}" presName="hierChild4" presStyleCnt="0"/>
      <dgm:spPr/>
    </dgm:pt>
    <dgm:pt modelId="{3F283A77-E0FC-46D3-8722-3224AA8E69B9}" type="pres">
      <dgm:prSet presAssocID="{F93636C8-39C1-4BB9-B4D4-BEC9E6936619}" presName="Name10" presStyleLbl="parChTrans1D2" presStyleIdx="3" presStyleCnt="4"/>
      <dgm:spPr/>
    </dgm:pt>
    <dgm:pt modelId="{9E6E8CF4-5779-428A-8FC0-771FE9A29951}" type="pres">
      <dgm:prSet presAssocID="{F2AB6A2C-0624-4242-A385-4D4D2B6245FB}" presName="hierRoot2" presStyleCnt="0"/>
      <dgm:spPr/>
    </dgm:pt>
    <dgm:pt modelId="{58C937E5-F3CA-48A2-BB47-2790C3F3E3F8}" type="pres">
      <dgm:prSet presAssocID="{F2AB6A2C-0624-4242-A385-4D4D2B6245FB}" presName="composite2" presStyleCnt="0"/>
      <dgm:spPr/>
    </dgm:pt>
    <dgm:pt modelId="{468BBEF1-77D8-4024-B7F4-A7EE8B2F6120}" type="pres">
      <dgm:prSet presAssocID="{F2AB6A2C-0624-4242-A385-4D4D2B6245FB}" presName="background2" presStyleLbl="node2" presStyleIdx="3" presStyleCnt="4"/>
      <dgm:spPr>
        <a:solidFill>
          <a:srgbClr val="92D050"/>
        </a:solidFill>
      </dgm:spPr>
    </dgm:pt>
    <dgm:pt modelId="{8D15B885-D0F0-47BA-A040-33D76BA90CBA}" type="pres">
      <dgm:prSet presAssocID="{F2AB6A2C-0624-4242-A385-4D4D2B6245FB}" presName="text2" presStyleLbl="fgAcc2" presStyleIdx="3" presStyleCnt="4">
        <dgm:presLayoutVars>
          <dgm:chPref val="3"/>
        </dgm:presLayoutVars>
      </dgm:prSet>
      <dgm:spPr/>
    </dgm:pt>
    <dgm:pt modelId="{D3F7A3A1-F1A4-42A1-9CE8-639A30DD5DED}" type="pres">
      <dgm:prSet presAssocID="{F2AB6A2C-0624-4242-A385-4D4D2B6245FB}" presName="hierChild3" presStyleCnt="0"/>
      <dgm:spPr/>
    </dgm:pt>
    <dgm:pt modelId="{C48D5BA6-669B-40B3-996B-40D08A2C5462}" type="pres">
      <dgm:prSet presAssocID="{E68F532E-7C1F-4B04-921E-09F6284FFF63}" presName="Name17" presStyleLbl="parChTrans1D3" presStyleIdx="3" presStyleCnt="5"/>
      <dgm:spPr/>
    </dgm:pt>
    <dgm:pt modelId="{1F23754F-2F81-48EE-9739-D2D8E7D217F3}" type="pres">
      <dgm:prSet presAssocID="{7B52FBCB-C9D7-4993-80AF-F3BFF4232397}" presName="hierRoot3" presStyleCnt="0"/>
      <dgm:spPr/>
    </dgm:pt>
    <dgm:pt modelId="{E244DEEE-2F21-484D-9282-AB86B7459308}" type="pres">
      <dgm:prSet presAssocID="{7B52FBCB-C9D7-4993-80AF-F3BFF4232397}" presName="composite3" presStyleCnt="0"/>
      <dgm:spPr/>
    </dgm:pt>
    <dgm:pt modelId="{40018ED8-1DF8-4B12-A873-1F373E619105}" type="pres">
      <dgm:prSet presAssocID="{7B52FBCB-C9D7-4993-80AF-F3BFF4232397}" presName="background3" presStyleLbl="node3" presStyleIdx="3" presStyleCnt="5"/>
      <dgm:spPr>
        <a:solidFill>
          <a:srgbClr val="92D050"/>
        </a:solidFill>
      </dgm:spPr>
    </dgm:pt>
    <dgm:pt modelId="{2D2C2B96-F131-4798-BB74-05310609C09A}" type="pres">
      <dgm:prSet presAssocID="{7B52FBCB-C9D7-4993-80AF-F3BFF4232397}" presName="text3" presStyleLbl="fgAcc3" presStyleIdx="3" presStyleCnt="5">
        <dgm:presLayoutVars>
          <dgm:chPref val="3"/>
        </dgm:presLayoutVars>
      </dgm:prSet>
      <dgm:spPr/>
    </dgm:pt>
    <dgm:pt modelId="{A7ED3121-C895-42E6-B13D-EAC8CE718188}" type="pres">
      <dgm:prSet presAssocID="{7B52FBCB-C9D7-4993-80AF-F3BFF4232397}" presName="hierChild4" presStyleCnt="0"/>
      <dgm:spPr/>
    </dgm:pt>
    <dgm:pt modelId="{EA74789F-A159-4219-A070-95CF693AE1B8}" type="pres">
      <dgm:prSet presAssocID="{37598F79-B7F6-4AED-A616-D00A894236F3}" presName="Name17" presStyleLbl="parChTrans1D3" presStyleIdx="4" presStyleCnt="5"/>
      <dgm:spPr/>
    </dgm:pt>
    <dgm:pt modelId="{9888A39D-D78E-47E1-9AA4-A09AD2943232}" type="pres">
      <dgm:prSet presAssocID="{BD8941CD-A0A1-4524-8BE6-BE895FACBD0B}" presName="hierRoot3" presStyleCnt="0"/>
      <dgm:spPr/>
    </dgm:pt>
    <dgm:pt modelId="{ADBE45CD-7F7E-4053-BE19-B448AC11CA22}" type="pres">
      <dgm:prSet presAssocID="{BD8941CD-A0A1-4524-8BE6-BE895FACBD0B}" presName="composite3" presStyleCnt="0"/>
      <dgm:spPr/>
    </dgm:pt>
    <dgm:pt modelId="{09088036-E6AF-47A2-9B55-DCC4C0FF1E3E}" type="pres">
      <dgm:prSet presAssocID="{BD8941CD-A0A1-4524-8BE6-BE895FACBD0B}" presName="background3" presStyleLbl="node3" presStyleIdx="4" presStyleCnt="5"/>
      <dgm:spPr>
        <a:solidFill>
          <a:srgbClr val="92D050"/>
        </a:solidFill>
      </dgm:spPr>
    </dgm:pt>
    <dgm:pt modelId="{94A01935-7B5A-4D91-9121-50F057E7C42F}" type="pres">
      <dgm:prSet presAssocID="{BD8941CD-A0A1-4524-8BE6-BE895FACBD0B}" presName="text3" presStyleLbl="fgAcc3" presStyleIdx="4" presStyleCnt="5">
        <dgm:presLayoutVars>
          <dgm:chPref val="3"/>
        </dgm:presLayoutVars>
      </dgm:prSet>
      <dgm:spPr/>
    </dgm:pt>
    <dgm:pt modelId="{8C7EB496-E84C-44AF-AECD-B6C28775DD85}" type="pres">
      <dgm:prSet presAssocID="{BD8941CD-A0A1-4524-8BE6-BE895FACBD0B}" presName="hierChild4" presStyleCnt="0"/>
      <dgm:spPr/>
    </dgm:pt>
  </dgm:ptLst>
  <dgm:cxnLst>
    <dgm:cxn modelId="{AC001F0A-4F07-4855-A147-DA061B19B529}" srcId="{102324E7-03BC-4337-A755-CBB2F23DEA7A}" destId="{C79A6E30-C9E1-491B-8E98-9FA0DE96A308}" srcOrd="1" destOrd="0" parTransId="{2739021F-7F9C-4996-9C6C-739268F0477C}" sibTransId="{33DC1DBD-AD0B-41C0-8F1D-AC9E067AE7A2}"/>
    <dgm:cxn modelId="{1E6E990E-EF99-4AC7-B22E-B03A9DAB5E30}" type="presOf" srcId="{122915DA-6BC8-4262-A78C-27A9507E526A}" destId="{C2A4E149-5BEE-471F-92B4-19118DE7A5B0}" srcOrd="0" destOrd="0" presId="urn:microsoft.com/office/officeart/2005/8/layout/hierarchy1"/>
    <dgm:cxn modelId="{B2559C0E-BBCC-494F-B47A-8676BEEB34C6}" type="presOf" srcId="{F2AB6A2C-0624-4242-A385-4D4D2B6245FB}" destId="{8D15B885-D0F0-47BA-A040-33D76BA90CBA}" srcOrd="0" destOrd="0" presId="urn:microsoft.com/office/officeart/2005/8/layout/hierarchy1"/>
    <dgm:cxn modelId="{1AE3FE0E-9E8F-41AA-9542-E6E37C0EB7D3}" srcId="{06AAF92C-BC55-48DE-9815-4E19A81A64E5}" destId="{720E53B0-B869-4AD5-B1C8-1F3757073EFB}" srcOrd="0" destOrd="0" parTransId="{36D1F9B7-2D7B-4653-8754-F7CF44CE6A47}" sibTransId="{1E37B969-01C4-4DC1-B92A-A8962D7D7FF9}"/>
    <dgm:cxn modelId="{2C5A2213-1A15-40CB-AFA6-85F76FCCCFF5}" type="presOf" srcId="{102324E7-03BC-4337-A755-CBB2F23DEA7A}" destId="{A35E6E75-64D2-4C14-BEA3-78915548051E}" srcOrd="0" destOrd="0" presId="urn:microsoft.com/office/officeart/2005/8/layout/hierarchy1"/>
    <dgm:cxn modelId="{7189B915-83CB-4F28-BB1A-E6AF025C2E1A}" type="presOf" srcId="{5D05A477-B48B-43C8-92EB-BA6496730BE8}" destId="{9D649730-81A2-487A-B09F-2B65D73A3F1F}" srcOrd="0" destOrd="0" presId="urn:microsoft.com/office/officeart/2005/8/layout/hierarchy1"/>
    <dgm:cxn modelId="{0270161C-73D9-41D4-93B8-9D23B040906F}" type="presOf" srcId="{1E520B5A-96A1-4EBE-92B6-A9C2A2A9C181}" destId="{03E001FD-BD3F-4D16-9143-0901108BC1F0}" srcOrd="0" destOrd="0" presId="urn:microsoft.com/office/officeart/2005/8/layout/hierarchy1"/>
    <dgm:cxn modelId="{1A03EE1F-2929-428D-9A8A-13AA097BC601}" srcId="{F2AB6A2C-0624-4242-A385-4D4D2B6245FB}" destId="{BD8941CD-A0A1-4524-8BE6-BE895FACBD0B}" srcOrd="1" destOrd="0" parTransId="{37598F79-B7F6-4AED-A616-D00A894236F3}" sibTransId="{777477C2-BA80-4A4A-B899-24B2818B48F7}"/>
    <dgm:cxn modelId="{D65C3C23-86B0-4E3C-8C07-995411AFB39C}" type="presOf" srcId="{720E53B0-B869-4AD5-B1C8-1F3757073EFB}" destId="{D2CBA0AE-D58D-4167-A645-9FA9527EBDCA}" srcOrd="0" destOrd="0" presId="urn:microsoft.com/office/officeart/2005/8/layout/hierarchy1"/>
    <dgm:cxn modelId="{4C750438-9B3C-4B4C-959F-5C15B68FC77D}" type="presOf" srcId="{58584986-AAC5-4820-91E8-8C7CEB889E5B}" destId="{36F108EA-888A-4814-AA70-986F51835FF2}" srcOrd="0" destOrd="0" presId="urn:microsoft.com/office/officeart/2005/8/layout/hierarchy1"/>
    <dgm:cxn modelId="{994B5144-B525-4BE4-AAFC-FBBA61CEEBDC}" type="presOf" srcId="{C79A6E30-C9E1-491B-8E98-9FA0DE96A308}" destId="{80CEB1E8-071D-4978-AFE2-845043B72305}" srcOrd="0" destOrd="0" presId="urn:microsoft.com/office/officeart/2005/8/layout/hierarchy1"/>
    <dgm:cxn modelId="{DC04CE44-4D1A-453F-8C3B-7FF849A55801}" srcId="{102324E7-03BC-4337-A755-CBB2F23DEA7A}" destId="{F2AB6A2C-0624-4242-A385-4D4D2B6245FB}" srcOrd="3" destOrd="0" parTransId="{F93636C8-39C1-4BB9-B4D4-BEC9E6936619}" sibTransId="{2BFB930C-27E9-4AA1-B13A-E112536DE58A}"/>
    <dgm:cxn modelId="{146E7065-A5FA-409C-B591-11210C2936C0}" srcId="{F2AB6A2C-0624-4242-A385-4D4D2B6245FB}" destId="{7B52FBCB-C9D7-4993-80AF-F3BFF4232397}" srcOrd="0" destOrd="0" parTransId="{E68F532E-7C1F-4B04-921E-09F6284FFF63}" sibTransId="{A8963871-E12E-49FC-9C53-2C091894957D}"/>
    <dgm:cxn modelId="{E08C7445-4EFF-42D0-9B7C-968BBBE273BF}" srcId="{102324E7-03BC-4337-A755-CBB2F23DEA7A}" destId="{4A97962B-E693-497B-A9D8-18A30C78644E}" srcOrd="0" destOrd="0" parTransId="{5D05A477-B48B-43C8-92EB-BA6496730BE8}" sibTransId="{AEEF5802-0278-445B-AAFD-DE47BE39EE34}"/>
    <dgm:cxn modelId="{7E8E754E-394A-4C68-B358-4AA2F8DB77B9}" srcId="{122915DA-6BC8-4262-A78C-27A9507E526A}" destId="{102324E7-03BC-4337-A755-CBB2F23DEA7A}" srcOrd="0" destOrd="0" parTransId="{32F2F87B-188E-4A2A-88A4-BB6CC728FA93}" sibTransId="{7CE2E4CC-D966-45F1-AFF3-157EB9A7EBC3}"/>
    <dgm:cxn modelId="{EDF51655-9250-498A-B1E0-C0068DA57553}" srcId="{C79A6E30-C9E1-491B-8E98-9FA0DE96A308}" destId="{31BEF83C-5E97-412E-A000-19AEEBF16E80}" srcOrd="0" destOrd="0" parTransId="{1E520B5A-96A1-4EBE-92B6-A9C2A2A9C181}" sibTransId="{BC9547EC-B872-45CF-BC39-6EDC194EB114}"/>
    <dgm:cxn modelId="{0244A191-D3A1-420F-8976-C6E4BA09E6F4}" type="presOf" srcId="{31BEF83C-5E97-412E-A000-19AEEBF16E80}" destId="{3D6575E5-B119-45F1-BD5E-718EB6ED6BDB}" srcOrd="0" destOrd="0" presId="urn:microsoft.com/office/officeart/2005/8/layout/hierarchy1"/>
    <dgm:cxn modelId="{0AEEFC9D-D242-4490-9740-A4B9E416778E}" type="presOf" srcId="{7B52FBCB-C9D7-4993-80AF-F3BFF4232397}" destId="{2D2C2B96-F131-4798-BB74-05310609C09A}" srcOrd="0" destOrd="0" presId="urn:microsoft.com/office/officeart/2005/8/layout/hierarchy1"/>
    <dgm:cxn modelId="{93FF3BAB-33D8-42D3-862B-AF4059ACEA36}" type="presOf" srcId="{EFB4C410-43E8-4715-AC2B-15D729E8D546}" destId="{A459500B-5DC4-454C-8640-79D0CF584E8D}" srcOrd="0" destOrd="0" presId="urn:microsoft.com/office/officeart/2005/8/layout/hierarchy1"/>
    <dgm:cxn modelId="{685B73BB-7162-4FB4-90DF-B0A47B63F89D}" type="presOf" srcId="{4A97962B-E693-497B-A9D8-18A30C78644E}" destId="{2FA52F6A-156D-462D-B87B-5F7E5CBBD9E1}" srcOrd="0" destOrd="0" presId="urn:microsoft.com/office/officeart/2005/8/layout/hierarchy1"/>
    <dgm:cxn modelId="{41B1A7BF-1272-471E-BE7A-C34941A79601}" type="presOf" srcId="{BD8941CD-A0A1-4524-8BE6-BE895FACBD0B}" destId="{94A01935-7B5A-4D91-9121-50F057E7C42F}" srcOrd="0" destOrd="0" presId="urn:microsoft.com/office/officeart/2005/8/layout/hierarchy1"/>
    <dgm:cxn modelId="{0A29C3C3-0717-41BB-A05F-C52FA38A63BD}" type="presOf" srcId="{F93636C8-39C1-4BB9-B4D4-BEC9E6936619}" destId="{3F283A77-E0FC-46D3-8722-3224AA8E69B9}" srcOrd="0" destOrd="0" presId="urn:microsoft.com/office/officeart/2005/8/layout/hierarchy1"/>
    <dgm:cxn modelId="{5F9AD9C4-9F98-4FE2-9478-F529FAEE5161}" srcId="{102324E7-03BC-4337-A755-CBB2F23DEA7A}" destId="{06AAF92C-BC55-48DE-9815-4E19A81A64E5}" srcOrd="2" destOrd="0" parTransId="{CF8C5756-48C1-476B-93E5-AE98846462B4}" sibTransId="{441F4D7B-8496-4019-A033-4ABAC500E3BE}"/>
    <dgm:cxn modelId="{C428CDC8-F157-4B69-8A23-0A0A9FB605FD}" srcId="{4A97962B-E693-497B-A9D8-18A30C78644E}" destId="{58584986-AAC5-4820-91E8-8C7CEB889E5B}" srcOrd="0" destOrd="0" parTransId="{EFB4C410-43E8-4715-AC2B-15D729E8D546}" sibTransId="{1CF4DE75-E39C-4563-A6B5-D7EF1A8FD665}"/>
    <dgm:cxn modelId="{B10554CB-E09C-4CD5-8FD3-D4E10D222A6B}" type="presOf" srcId="{E68F532E-7C1F-4B04-921E-09F6284FFF63}" destId="{C48D5BA6-669B-40B3-996B-40D08A2C5462}" srcOrd="0" destOrd="0" presId="urn:microsoft.com/office/officeart/2005/8/layout/hierarchy1"/>
    <dgm:cxn modelId="{7EC732D1-BB56-492C-B1E4-A90495186C99}" type="presOf" srcId="{37598F79-B7F6-4AED-A616-D00A894236F3}" destId="{EA74789F-A159-4219-A070-95CF693AE1B8}" srcOrd="0" destOrd="0" presId="urn:microsoft.com/office/officeart/2005/8/layout/hierarchy1"/>
    <dgm:cxn modelId="{70EA83D9-89C0-43D1-86B0-FC663BEFBB92}" type="presOf" srcId="{06AAF92C-BC55-48DE-9815-4E19A81A64E5}" destId="{45D77609-5940-4625-A402-6B7F1CC6A797}" srcOrd="0" destOrd="0" presId="urn:microsoft.com/office/officeart/2005/8/layout/hierarchy1"/>
    <dgm:cxn modelId="{2754D2E3-0438-4304-A618-9DEA68852490}" type="presOf" srcId="{2739021F-7F9C-4996-9C6C-739268F0477C}" destId="{0E4323A5-CFEB-4C04-BB76-4CDC995A4B88}" srcOrd="0" destOrd="0" presId="urn:microsoft.com/office/officeart/2005/8/layout/hierarchy1"/>
    <dgm:cxn modelId="{A4414AED-E6AB-4DD5-9A04-3787D711D0E8}" type="presOf" srcId="{36D1F9B7-2D7B-4653-8754-F7CF44CE6A47}" destId="{6138E73C-C296-4FAE-8CEA-EAA44D6C4D94}" srcOrd="0" destOrd="0" presId="urn:microsoft.com/office/officeart/2005/8/layout/hierarchy1"/>
    <dgm:cxn modelId="{EDF5D7FB-41F8-4DE0-BCC2-957976DD91F7}" type="presOf" srcId="{CF8C5756-48C1-476B-93E5-AE98846462B4}" destId="{D5232B72-D269-459D-BB34-9F1D795908AB}" srcOrd="0" destOrd="0" presId="urn:microsoft.com/office/officeart/2005/8/layout/hierarchy1"/>
    <dgm:cxn modelId="{5E303A88-2410-4050-B95F-3D5E133C52AC}" type="presParOf" srcId="{C2A4E149-5BEE-471F-92B4-19118DE7A5B0}" destId="{9E02BB6D-0660-43C5-8755-B539E8C6EAD4}" srcOrd="0" destOrd="0" presId="urn:microsoft.com/office/officeart/2005/8/layout/hierarchy1"/>
    <dgm:cxn modelId="{E20CCC72-5031-485B-B98F-C6C89F8247DB}" type="presParOf" srcId="{9E02BB6D-0660-43C5-8755-B539E8C6EAD4}" destId="{B94780E0-CD5E-4591-8AA8-4ADBEDC9C3AF}" srcOrd="0" destOrd="0" presId="urn:microsoft.com/office/officeart/2005/8/layout/hierarchy1"/>
    <dgm:cxn modelId="{B19F7FB0-8FC7-498D-92D5-A859B105D10F}" type="presParOf" srcId="{B94780E0-CD5E-4591-8AA8-4ADBEDC9C3AF}" destId="{52CC08FE-E553-4E0C-B134-ED5CE4FDD22D}" srcOrd="0" destOrd="0" presId="urn:microsoft.com/office/officeart/2005/8/layout/hierarchy1"/>
    <dgm:cxn modelId="{EBEA4615-CCE5-4C1E-BD1F-70D36BA6A677}" type="presParOf" srcId="{B94780E0-CD5E-4591-8AA8-4ADBEDC9C3AF}" destId="{A35E6E75-64D2-4C14-BEA3-78915548051E}" srcOrd="1" destOrd="0" presId="urn:microsoft.com/office/officeart/2005/8/layout/hierarchy1"/>
    <dgm:cxn modelId="{3ABC2174-BFE6-4F30-84FF-6F892C61682C}" type="presParOf" srcId="{9E02BB6D-0660-43C5-8755-B539E8C6EAD4}" destId="{DF961E45-8E5B-4780-A753-0277F2DF8871}" srcOrd="1" destOrd="0" presId="urn:microsoft.com/office/officeart/2005/8/layout/hierarchy1"/>
    <dgm:cxn modelId="{DB8B9ACB-471D-49DD-8175-D7DF47E57695}" type="presParOf" srcId="{DF961E45-8E5B-4780-A753-0277F2DF8871}" destId="{9D649730-81A2-487A-B09F-2B65D73A3F1F}" srcOrd="0" destOrd="0" presId="urn:microsoft.com/office/officeart/2005/8/layout/hierarchy1"/>
    <dgm:cxn modelId="{733DF3CB-3B5B-48E2-90D3-DF0F71CACC3F}" type="presParOf" srcId="{DF961E45-8E5B-4780-A753-0277F2DF8871}" destId="{0C8E3429-7786-43AA-BA59-1B6C894CA9BE}" srcOrd="1" destOrd="0" presId="urn:microsoft.com/office/officeart/2005/8/layout/hierarchy1"/>
    <dgm:cxn modelId="{2165EAF0-EFAE-4B51-A1C8-7AB47FCB4BC9}" type="presParOf" srcId="{0C8E3429-7786-43AA-BA59-1B6C894CA9BE}" destId="{ADEE6E09-C34C-4979-8EA4-9A0F225EDEF0}" srcOrd="0" destOrd="0" presId="urn:microsoft.com/office/officeart/2005/8/layout/hierarchy1"/>
    <dgm:cxn modelId="{643398AE-9515-446A-9DFC-2EA0021231A9}" type="presParOf" srcId="{ADEE6E09-C34C-4979-8EA4-9A0F225EDEF0}" destId="{270EAE11-88FA-4410-AB60-CAA125096981}" srcOrd="0" destOrd="0" presId="urn:microsoft.com/office/officeart/2005/8/layout/hierarchy1"/>
    <dgm:cxn modelId="{E6C38E9E-769F-4B88-BC28-577A7B00BC39}" type="presParOf" srcId="{ADEE6E09-C34C-4979-8EA4-9A0F225EDEF0}" destId="{2FA52F6A-156D-462D-B87B-5F7E5CBBD9E1}" srcOrd="1" destOrd="0" presId="urn:microsoft.com/office/officeart/2005/8/layout/hierarchy1"/>
    <dgm:cxn modelId="{4C26C597-C788-4CCE-8CBC-8F5C39475AF9}" type="presParOf" srcId="{0C8E3429-7786-43AA-BA59-1B6C894CA9BE}" destId="{E933BFF0-063A-4424-9850-66FA07938CCF}" srcOrd="1" destOrd="0" presId="urn:microsoft.com/office/officeart/2005/8/layout/hierarchy1"/>
    <dgm:cxn modelId="{5A5AD412-1AED-4595-935D-D97BC565CF69}" type="presParOf" srcId="{E933BFF0-063A-4424-9850-66FA07938CCF}" destId="{A459500B-5DC4-454C-8640-79D0CF584E8D}" srcOrd="0" destOrd="0" presId="urn:microsoft.com/office/officeart/2005/8/layout/hierarchy1"/>
    <dgm:cxn modelId="{E8EDBFC1-ED40-4A4D-B0BF-4814FE7C8C6A}" type="presParOf" srcId="{E933BFF0-063A-4424-9850-66FA07938CCF}" destId="{DA0C3C28-7C6C-4DC4-9D0F-37E408F07785}" srcOrd="1" destOrd="0" presId="urn:microsoft.com/office/officeart/2005/8/layout/hierarchy1"/>
    <dgm:cxn modelId="{26B116A8-C0BB-45B3-A290-B2E754404379}" type="presParOf" srcId="{DA0C3C28-7C6C-4DC4-9D0F-37E408F07785}" destId="{3E089816-4BCA-4417-AAD1-772FC516AD5F}" srcOrd="0" destOrd="0" presId="urn:microsoft.com/office/officeart/2005/8/layout/hierarchy1"/>
    <dgm:cxn modelId="{F7A83819-E96A-490B-B5B2-3A3DA1206E46}" type="presParOf" srcId="{3E089816-4BCA-4417-AAD1-772FC516AD5F}" destId="{E08E5B9F-579C-45EB-A4F5-2C31DC2F699B}" srcOrd="0" destOrd="0" presId="urn:microsoft.com/office/officeart/2005/8/layout/hierarchy1"/>
    <dgm:cxn modelId="{B48CF70E-04D0-4798-A6C1-B85F55A4AFF7}" type="presParOf" srcId="{3E089816-4BCA-4417-AAD1-772FC516AD5F}" destId="{36F108EA-888A-4814-AA70-986F51835FF2}" srcOrd="1" destOrd="0" presId="urn:microsoft.com/office/officeart/2005/8/layout/hierarchy1"/>
    <dgm:cxn modelId="{1C1C8E9A-9D79-4BEB-B0E5-4BFCB62C4909}" type="presParOf" srcId="{DA0C3C28-7C6C-4DC4-9D0F-37E408F07785}" destId="{6C1838BF-6233-4B6F-BCDD-178A410BCBED}" srcOrd="1" destOrd="0" presId="urn:microsoft.com/office/officeart/2005/8/layout/hierarchy1"/>
    <dgm:cxn modelId="{900B5701-025D-4DE7-A936-B913A247A2CF}" type="presParOf" srcId="{DF961E45-8E5B-4780-A753-0277F2DF8871}" destId="{0E4323A5-CFEB-4C04-BB76-4CDC995A4B88}" srcOrd="2" destOrd="0" presId="urn:microsoft.com/office/officeart/2005/8/layout/hierarchy1"/>
    <dgm:cxn modelId="{34942D46-9FC2-469D-B89A-4ECFDB81C9DF}" type="presParOf" srcId="{DF961E45-8E5B-4780-A753-0277F2DF8871}" destId="{94232E1A-E556-4C20-A37D-C5E496AC52C7}" srcOrd="3" destOrd="0" presId="urn:microsoft.com/office/officeart/2005/8/layout/hierarchy1"/>
    <dgm:cxn modelId="{FB008726-5144-4110-81E8-1FBFC8D8DB33}" type="presParOf" srcId="{94232E1A-E556-4C20-A37D-C5E496AC52C7}" destId="{DE630851-21D8-4E90-9BC8-C3949C659FFB}" srcOrd="0" destOrd="0" presId="urn:microsoft.com/office/officeart/2005/8/layout/hierarchy1"/>
    <dgm:cxn modelId="{2BFD13E0-2E6F-49D3-83D3-A4E89A0913C8}" type="presParOf" srcId="{DE630851-21D8-4E90-9BC8-C3949C659FFB}" destId="{1BA9105D-C31C-40DC-9AA2-15EA17EADED4}" srcOrd="0" destOrd="0" presId="urn:microsoft.com/office/officeart/2005/8/layout/hierarchy1"/>
    <dgm:cxn modelId="{C448AD27-6F62-4F00-87DF-2AF76E064812}" type="presParOf" srcId="{DE630851-21D8-4E90-9BC8-C3949C659FFB}" destId="{80CEB1E8-071D-4978-AFE2-845043B72305}" srcOrd="1" destOrd="0" presId="urn:microsoft.com/office/officeart/2005/8/layout/hierarchy1"/>
    <dgm:cxn modelId="{08964DDD-3CE8-4CA7-AA8B-2F5B5C9B57C1}" type="presParOf" srcId="{94232E1A-E556-4C20-A37D-C5E496AC52C7}" destId="{2FFA1C20-EA6E-46B2-BE33-0F41C94D7FD9}" srcOrd="1" destOrd="0" presId="urn:microsoft.com/office/officeart/2005/8/layout/hierarchy1"/>
    <dgm:cxn modelId="{51EE75D3-18CF-484F-8833-F9E558D00532}" type="presParOf" srcId="{2FFA1C20-EA6E-46B2-BE33-0F41C94D7FD9}" destId="{03E001FD-BD3F-4D16-9143-0901108BC1F0}" srcOrd="0" destOrd="0" presId="urn:microsoft.com/office/officeart/2005/8/layout/hierarchy1"/>
    <dgm:cxn modelId="{DB7E4A8A-0E4E-4117-A3D1-18A7DBFAEC48}" type="presParOf" srcId="{2FFA1C20-EA6E-46B2-BE33-0F41C94D7FD9}" destId="{0C7ABCB5-2690-4ACE-9C35-9DD8FC915C0A}" srcOrd="1" destOrd="0" presId="urn:microsoft.com/office/officeart/2005/8/layout/hierarchy1"/>
    <dgm:cxn modelId="{8859F55F-13DF-420E-B4B9-74EAF2906D2C}" type="presParOf" srcId="{0C7ABCB5-2690-4ACE-9C35-9DD8FC915C0A}" destId="{B3E218C7-7243-4764-9A90-A14422836D5B}" srcOrd="0" destOrd="0" presId="urn:microsoft.com/office/officeart/2005/8/layout/hierarchy1"/>
    <dgm:cxn modelId="{78088E9D-1B3A-4EB7-8EAB-4321A0FFD2A4}" type="presParOf" srcId="{B3E218C7-7243-4764-9A90-A14422836D5B}" destId="{2D507C32-AAC3-4B7F-BAC0-6267C26F239B}" srcOrd="0" destOrd="0" presId="urn:microsoft.com/office/officeart/2005/8/layout/hierarchy1"/>
    <dgm:cxn modelId="{4D09A10D-A543-4C31-A895-F78C7E68079E}" type="presParOf" srcId="{B3E218C7-7243-4764-9A90-A14422836D5B}" destId="{3D6575E5-B119-45F1-BD5E-718EB6ED6BDB}" srcOrd="1" destOrd="0" presId="urn:microsoft.com/office/officeart/2005/8/layout/hierarchy1"/>
    <dgm:cxn modelId="{8248A128-3DDF-43CB-AECF-762EC2D3DEA9}" type="presParOf" srcId="{0C7ABCB5-2690-4ACE-9C35-9DD8FC915C0A}" destId="{9DF88313-4C48-41FA-A4F1-E5ED17F12363}" srcOrd="1" destOrd="0" presId="urn:microsoft.com/office/officeart/2005/8/layout/hierarchy1"/>
    <dgm:cxn modelId="{4386E8BF-CE68-4B5D-B438-A670EDE690DF}" type="presParOf" srcId="{DF961E45-8E5B-4780-A753-0277F2DF8871}" destId="{D5232B72-D269-459D-BB34-9F1D795908AB}" srcOrd="4" destOrd="0" presId="urn:microsoft.com/office/officeart/2005/8/layout/hierarchy1"/>
    <dgm:cxn modelId="{D8F8EF86-2AF1-4FAA-AA8C-1027C4C6CDF8}" type="presParOf" srcId="{DF961E45-8E5B-4780-A753-0277F2DF8871}" destId="{87D37A66-6B63-48AD-8718-4661F0EAA243}" srcOrd="5" destOrd="0" presId="urn:microsoft.com/office/officeart/2005/8/layout/hierarchy1"/>
    <dgm:cxn modelId="{BA2657B9-B0EF-465F-BCFC-2BB56B33204C}" type="presParOf" srcId="{87D37A66-6B63-48AD-8718-4661F0EAA243}" destId="{8E80FE72-67F6-4B90-B096-2FCFF0F7020F}" srcOrd="0" destOrd="0" presId="urn:microsoft.com/office/officeart/2005/8/layout/hierarchy1"/>
    <dgm:cxn modelId="{624506D3-01F9-4555-9DF1-2A34A29EC183}" type="presParOf" srcId="{8E80FE72-67F6-4B90-B096-2FCFF0F7020F}" destId="{8F2260FA-B059-4C41-B890-CD1A4114247D}" srcOrd="0" destOrd="0" presId="urn:microsoft.com/office/officeart/2005/8/layout/hierarchy1"/>
    <dgm:cxn modelId="{F74C071F-00AE-47DE-82A8-2B4314AB2FFF}" type="presParOf" srcId="{8E80FE72-67F6-4B90-B096-2FCFF0F7020F}" destId="{45D77609-5940-4625-A402-6B7F1CC6A797}" srcOrd="1" destOrd="0" presId="urn:microsoft.com/office/officeart/2005/8/layout/hierarchy1"/>
    <dgm:cxn modelId="{921766CC-400D-4C9C-BBA4-5C6085B1CADD}" type="presParOf" srcId="{87D37A66-6B63-48AD-8718-4661F0EAA243}" destId="{44339CED-0F44-4F4F-A073-EF9E5BBB42AF}" srcOrd="1" destOrd="0" presId="urn:microsoft.com/office/officeart/2005/8/layout/hierarchy1"/>
    <dgm:cxn modelId="{6E28A4F7-00C7-43AE-8F78-CD39014A0275}" type="presParOf" srcId="{44339CED-0F44-4F4F-A073-EF9E5BBB42AF}" destId="{6138E73C-C296-4FAE-8CEA-EAA44D6C4D94}" srcOrd="0" destOrd="0" presId="urn:microsoft.com/office/officeart/2005/8/layout/hierarchy1"/>
    <dgm:cxn modelId="{BFF9C882-B493-452E-8EE6-33F55818FE28}" type="presParOf" srcId="{44339CED-0F44-4F4F-A073-EF9E5BBB42AF}" destId="{8C878C9C-685A-458A-94AC-0C7580F9BC44}" srcOrd="1" destOrd="0" presId="urn:microsoft.com/office/officeart/2005/8/layout/hierarchy1"/>
    <dgm:cxn modelId="{0AD509FB-9A59-4F5F-9A2C-C09EA6127091}" type="presParOf" srcId="{8C878C9C-685A-458A-94AC-0C7580F9BC44}" destId="{EAA05317-CDC2-4A53-8642-711F507618C0}" srcOrd="0" destOrd="0" presId="urn:microsoft.com/office/officeart/2005/8/layout/hierarchy1"/>
    <dgm:cxn modelId="{A3F58539-E27D-43C0-B04F-358544C37BB2}" type="presParOf" srcId="{EAA05317-CDC2-4A53-8642-711F507618C0}" destId="{FD573B45-9CAD-4A3B-A070-7A001705C0B1}" srcOrd="0" destOrd="0" presId="urn:microsoft.com/office/officeart/2005/8/layout/hierarchy1"/>
    <dgm:cxn modelId="{01D70B2D-D528-42C5-B9A2-5BA49D82E120}" type="presParOf" srcId="{EAA05317-CDC2-4A53-8642-711F507618C0}" destId="{D2CBA0AE-D58D-4167-A645-9FA9527EBDCA}" srcOrd="1" destOrd="0" presId="urn:microsoft.com/office/officeart/2005/8/layout/hierarchy1"/>
    <dgm:cxn modelId="{A3D66890-19C7-463A-9406-8C5E32F17DCB}" type="presParOf" srcId="{8C878C9C-685A-458A-94AC-0C7580F9BC44}" destId="{50A1D297-07C5-4F4C-9ECD-FC2FE34C02CB}" srcOrd="1" destOrd="0" presId="urn:microsoft.com/office/officeart/2005/8/layout/hierarchy1"/>
    <dgm:cxn modelId="{4681F31E-C294-4978-A2A5-266FFB4151AD}" type="presParOf" srcId="{DF961E45-8E5B-4780-A753-0277F2DF8871}" destId="{3F283A77-E0FC-46D3-8722-3224AA8E69B9}" srcOrd="6" destOrd="0" presId="urn:microsoft.com/office/officeart/2005/8/layout/hierarchy1"/>
    <dgm:cxn modelId="{17863813-3B25-4BE5-AD4A-8B334CF6F162}" type="presParOf" srcId="{DF961E45-8E5B-4780-A753-0277F2DF8871}" destId="{9E6E8CF4-5779-428A-8FC0-771FE9A29951}" srcOrd="7" destOrd="0" presId="urn:microsoft.com/office/officeart/2005/8/layout/hierarchy1"/>
    <dgm:cxn modelId="{1FCA0738-BADB-4C55-8E90-A8809D04FAA3}" type="presParOf" srcId="{9E6E8CF4-5779-428A-8FC0-771FE9A29951}" destId="{58C937E5-F3CA-48A2-BB47-2790C3F3E3F8}" srcOrd="0" destOrd="0" presId="urn:microsoft.com/office/officeart/2005/8/layout/hierarchy1"/>
    <dgm:cxn modelId="{536CF622-F825-4CFD-8D7C-E84032D5B08D}" type="presParOf" srcId="{58C937E5-F3CA-48A2-BB47-2790C3F3E3F8}" destId="{468BBEF1-77D8-4024-B7F4-A7EE8B2F6120}" srcOrd="0" destOrd="0" presId="urn:microsoft.com/office/officeart/2005/8/layout/hierarchy1"/>
    <dgm:cxn modelId="{78CC7156-3A4C-4F96-9BF0-5F955094D64D}" type="presParOf" srcId="{58C937E5-F3CA-48A2-BB47-2790C3F3E3F8}" destId="{8D15B885-D0F0-47BA-A040-33D76BA90CBA}" srcOrd="1" destOrd="0" presId="urn:microsoft.com/office/officeart/2005/8/layout/hierarchy1"/>
    <dgm:cxn modelId="{C5BB7045-43AA-48E2-9614-A2E96D46B62C}" type="presParOf" srcId="{9E6E8CF4-5779-428A-8FC0-771FE9A29951}" destId="{D3F7A3A1-F1A4-42A1-9CE8-639A30DD5DED}" srcOrd="1" destOrd="0" presId="urn:microsoft.com/office/officeart/2005/8/layout/hierarchy1"/>
    <dgm:cxn modelId="{01B15516-09BF-4F73-994D-011C99F82102}" type="presParOf" srcId="{D3F7A3A1-F1A4-42A1-9CE8-639A30DD5DED}" destId="{C48D5BA6-669B-40B3-996B-40D08A2C5462}" srcOrd="0" destOrd="0" presId="urn:microsoft.com/office/officeart/2005/8/layout/hierarchy1"/>
    <dgm:cxn modelId="{47E9E661-1CE4-440B-8BE0-DC2D42D05678}" type="presParOf" srcId="{D3F7A3A1-F1A4-42A1-9CE8-639A30DD5DED}" destId="{1F23754F-2F81-48EE-9739-D2D8E7D217F3}" srcOrd="1" destOrd="0" presId="urn:microsoft.com/office/officeart/2005/8/layout/hierarchy1"/>
    <dgm:cxn modelId="{6FBF0684-2C4F-4F6A-8E7C-E0C8A3FEFBE4}" type="presParOf" srcId="{1F23754F-2F81-48EE-9739-D2D8E7D217F3}" destId="{E244DEEE-2F21-484D-9282-AB86B7459308}" srcOrd="0" destOrd="0" presId="urn:microsoft.com/office/officeart/2005/8/layout/hierarchy1"/>
    <dgm:cxn modelId="{0D4DE5EA-697C-4A9F-9965-0124374A8D78}" type="presParOf" srcId="{E244DEEE-2F21-484D-9282-AB86B7459308}" destId="{40018ED8-1DF8-4B12-A873-1F373E619105}" srcOrd="0" destOrd="0" presId="urn:microsoft.com/office/officeart/2005/8/layout/hierarchy1"/>
    <dgm:cxn modelId="{72CF2000-B8C3-4EC6-9975-43C3E8B46991}" type="presParOf" srcId="{E244DEEE-2F21-484D-9282-AB86B7459308}" destId="{2D2C2B96-F131-4798-BB74-05310609C09A}" srcOrd="1" destOrd="0" presId="urn:microsoft.com/office/officeart/2005/8/layout/hierarchy1"/>
    <dgm:cxn modelId="{C88F63F0-2CC8-41B5-851F-28F475FBF207}" type="presParOf" srcId="{1F23754F-2F81-48EE-9739-D2D8E7D217F3}" destId="{A7ED3121-C895-42E6-B13D-EAC8CE718188}" srcOrd="1" destOrd="0" presId="urn:microsoft.com/office/officeart/2005/8/layout/hierarchy1"/>
    <dgm:cxn modelId="{7FD56FBC-E46E-49AC-A2F3-EF98F43A0C4F}" type="presParOf" srcId="{D3F7A3A1-F1A4-42A1-9CE8-639A30DD5DED}" destId="{EA74789F-A159-4219-A070-95CF693AE1B8}" srcOrd="2" destOrd="0" presId="urn:microsoft.com/office/officeart/2005/8/layout/hierarchy1"/>
    <dgm:cxn modelId="{B7F86459-9230-42D9-9224-C4C7DCEDF6B8}" type="presParOf" srcId="{D3F7A3A1-F1A4-42A1-9CE8-639A30DD5DED}" destId="{9888A39D-D78E-47E1-9AA4-A09AD2943232}" srcOrd="3" destOrd="0" presId="urn:microsoft.com/office/officeart/2005/8/layout/hierarchy1"/>
    <dgm:cxn modelId="{45B0F0F9-B97B-4BF9-942D-A8CBF3E05781}" type="presParOf" srcId="{9888A39D-D78E-47E1-9AA4-A09AD2943232}" destId="{ADBE45CD-7F7E-4053-BE19-B448AC11CA22}" srcOrd="0" destOrd="0" presId="urn:microsoft.com/office/officeart/2005/8/layout/hierarchy1"/>
    <dgm:cxn modelId="{46D02E54-0C12-4E8B-B00F-216C6291F443}" type="presParOf" srcId="{ADBE45CD-7F7E-4053-BE19-B448AC11CA22}" destId="{09088036-E6AF-47A2-9B55-DCC4C0FF1E3E}" srcOrd="0" destOrd="0" presId="urn:microsoft.com/office/officeart/2005/8/layout/hierarchy1"/>
    <dgm:cxn modelId="{1FCF3691-E361-4459-B3E8-EE6DF35F84BA}" type="presParOf" srcId="{ADBE45CD-7F7E-4053-BE19-B448AC11CA22}" destId="{94A01935-7B5A-4D91-9121-50F057E7C42F}" srcOrd="1" destOrd="0" presId="urn:microsoft.com/office/officeart/2005/8/layout/hierarchy1"/>
    <dgm:cxn modelId="{BB3C677C-E03F-4128-BA12-720C77515A90}" type="presParOf" srcId="{9888A39D-D78E-47E1-9AA4-A09AD2943232}" destId="{8C7EB496-E84C-44AF-AECD-B6C28775DD8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19C179-E4A2-4FF7-AB62-23BA4F85FE1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881BE893-11E3-4A95-AE96-0AFFCADBEACE}">
      <dgm:prSet phldrT="[Text]"/>
      <dgm:spPr/>
      <dgm:t>
        <a:bodyPr/>
        <a:lstStyle/>
        <a:p>
          <a:pPr rtl="1"/>
          <a:r>
            <a:rPr lang="he-IL" dirty="0" err="1"/>
            <a:t>טן</a:t>
          </a:r>
          <a:r>
            <a:rPr lang="he-IL" dirty="0"/>
            <a:t> דו</a:t>
          </a:r>
        </a:p>
      </dgm:t>
    </dgm:pt>
    <dgm:pt modelId="{42D8A29A-2C04-4E27-85F9-5F16EBBA9B32}" type="parTrans" cxnId="{43B521B4-50E4-4F74-9406-10E82608615D}">
      <dgm:prSet/>
      <dgm:spPr/>
      <dgm:t>
        <a:bodyPr/>
        <a:lstStyle/>
        <a:p>
          <a:pPr rtl="1"/>
          <a:endParaRPr lang="he-IL"/>
        </a:p>
      </dgm:t>
    </dgm:pt>
    <dgm:pt modelId="{BD280DB8-61A7-4153-A822-E55E94F1EC2B}" type="sibTrans" cxnId="{43B521B4-50E4-4F74-9406-10E82608615D}">
      <dgm:prSet/>
      <dgm:spPr/>
      <dgm:t>
        <a:bodyPr/>
        <a:lstStyle/>
        <a:p>
          <a:pPr rtl="1"/>
          <a:endParaRPr lang="he-IL"/>
        </a:p>
      </dgm:t>
    </dgm:pt>
    <dgm:pt modelId="{8CDB3D02-C68F-4A7D-AC3A-ADE52EAF8331}">
      <dgm:prSet phldrT="[Text]"/>
      <dgm:spPr/>
      <dgm:t>
        <a:bodyPr/>
        <a:lstStyle/>
        <a:p>
          <a:pPr rtl="1"/>
          <a:r>
            <a:rPr lang="he-IL" dirty="0"/>
            <a:t>קטנה שומעת ללשון הרע עליו. ולכן היא שונה</a:t>
          </a:r>
        </a:p>
      </dgm:t>
    </dgm:pt>
    <dgm:pt modelId="{9DB6FE27-D7D3-47A0-82DA-E5068B465C2F}" type="parTrans" cxnId="{F2270C4B-B293-4265-9DD4-586BF08B7DA5}">
      <dgm:prSet/>
      <dgm:spPr/>
      <dgm:t>
        <a:bodyPr/>
        <a:lstStyle/>
        <a:p>
          <a:pPr rtl="1"/>
          <a:endParaRPr lang="he-IL"/>
        </a:p>
      </dgm:t>
    </dgm:pt>
    <dgm:pt modelId="{43871CFB-5B9E-461E-9D5E-7FD6C6262531}" type="sibTrans" cxnId="{F2270C4B-B293-4265-9DD4-586BF08B7DA5}">
      <dgm:prSet/>
      <dgm:spPr/>
      <dgm:t>
        <a:bodyPr/>
        <a:lstStyle/>
        <a:p>
          <a:pPr rtl="1"/>
          <a:endParaRPr lang="he-IL"/>
        </a:p>
      </dgm:t>
    </dgm:pt>
    <dgm:pt modelId="{64CFA1ED-DEBE-4013-B45A-80920E579816}">
      <dgm:prSet phldrT="[Text]"/>
      <dgm:spPr/>
      <dgm:t>
        <a:bodyPr/>
        <a:lstStyle/>
        <a:p>
          <a:pPr rtl="1"/>
          <a:r>
            <a:rPr lang="en-US" dirty="0"/>
            <a:t>Lower standards</a:t>
          </a:r>
          <a:endParaRPr lang="he-IL" dirty="0"/>
        </a:p>
      </dgm:t>
    </dgm:pt>
    <dgm:pt modelId="{A5DCFFB7-5A8C-48AF-9CC8-E3D89427E2A9}" type="parTrans" cxnId="{8CD176D7-AF86-40DD-908B-CC17501DC6EB}">
      <dgm:prSet/>
      <dgm:spPr/>
    </dgm:pt>
    <dgm:pt modelId="{06DD9072-2C8C-44CC-8317-64DF66AEDCAD}" type="sibTrans" cxnId="{8CD176D7-AF86-40DD-908B-CC17501DC6EB}">
      <dgm:prSet/>
      <dgm:spPr/>
    </dgm:pt>
    <dgm:pt modelId="{EE16763A-4001-4CCD-8E75-99DE734AEF11}">
      <dgm:prSet phldrT="[Text]"/>
      <dgm:spPr/>
      <dgm:t>
        <a:bodyPr/>
        <a:lstStyle/>
        <a:p>
          <a:pPr rtl="1"/>
          <a:r>
            <a:rPr lang="en-US" dirty="0"/>
            <a:t>Different priorities </a:t>
          </a:r>
          <a:endParaRPr lang="he-IL" dirty="0"/>
        </a:p>
      </dgm:t>
    </dgm:pt>
    <dgm:pt modelId="{E5013597-7C4D-4351-89BB-A126BEC4529A}" type="parTrans" cxnId="{26B0DC9C-3A51-43B2-BCF0-96CE497FEE24}">
      <dgm:prSet/>
      <dgm:spPr/>
    </dgm:pt>
    <dgm:pt modelId="{CCC4C2A8-8CFB-4C4D-8C3A-9BABB37598B5}" type="sibTrans" cxnId="{26B0DC9C-3A51-43B2-BCF0-96CE497FEE24}">
      <dgm:prSet/>
      <dgm:spPr/>
    </dgm:pt>
    <dgm:pt modelId="{BE17106F-8B19-4D0D-B64E-E59A66C3370D}">
      <dgm:prSet phldrT="[Text]"/>
      <dgm:spPr/>
      <dgm:t>
        <a:bodyPr/>
        <a:lstStyle/>
        <a:p>
          <a:pPr rtl="1"/>
          <a:r>
            <a:rPr lang="en-US" dirty="0"/>
            <a:t>Company is more important</a:t>
          </a:r>
          <a:endParaRPr lang="he-IL" dirty="0"/>
        </a:p>
      </dgm:t>
    </dgm:pt>
    <dgm:pt modelId="{010FC750-596F-47B4-8389-27D095D569B7}" type="parTrans" cxnId="{9D968116-256A-4DCA-8AA8-6EF28DB7435E}">
      <dgm:prSet/>
      <dgm:spPr/>
    </dgm:pt>
    <dgm:pt modelId="{FC74DED7-6DF7-4E51-BDC6-41E365EB8E0B}" type="sibTrans" cxnId="{9D968116-256A-4DCA-8AA8-6EF28DB7435E}">
      <dgm:prSet/>
      <dgm:spPr/>
    </dgm:pt>
    <dgm:pt modelId="{345ABEFF-1C3E-4286-9589-63B01D0C58B0}">
      <dgm:prSet phldrT="[Text]"/>
      <dgm:spPr/>
      <dgm:t>
        <a:bodyPr/>
        <a:lstStyle/>
        <a:p>
          <a:pPr rtl="1"/>
          <a:r>
            <a:rPr lang="en-US" dirty="0"/>
            <a:t>Social standing is more important </a:t>
          </a:r>
          <a:endParaRPr lang="he-IL" dirty="0"/>
        </a:p>
      </dgm:t>
    </dgm:pt>
    <dgm:pt modelId="{B4B7DEC5-727D-4D57-BABD-8FA095F8883E}" type="parTrans" cxnId="{C1E51774-2715-4BA7-BD77-8F74FF9F322B}">
      <dgm:prSet/>
      <dgm:spPr/>
    </dgm:pt>
    <dgm:pt modelId="{52FADB09-2723-4C9B-A287-1893024FBC96}" type="sibTrans" cxnId="{C1E51774-2715-4BA7-BD77-8F74FF9F322B}">
      <dgm:prSet/>
      <dgm:spPr/>
    </dgm:pt>
    <dgm:pt modelId="{C89B4E59-55B1-4BCE-851D-371FA9FAB96A}">
      <dgm:prSet phldrT="[Text]"/>
      <dgm:spPr/>
      <dgm:t>
        <a:bodyPr/>
        <a:lstStyle/>
        <a:p>
          <a:pPr rtl="1"/>
          <a:r>
            <a:rPr lang="en-US" dirty="0"/>
            <a:t>Focus on more meaningful factors</a:t>
          </a:r>
          <a:endParaRPr lang="he-IL" dirty="0"/>
        </a:p>
      </dgm:t>
    </dgm:pt>
    <dgm:pt modelId="{7C09C17E-9554-4F68-A150-1C3ABCE31D44}" type="parTrans" cxnId="{DE2C594B-7530-423E-A981-306EDEAA7722}">
      <dgm:prSet/>
      <dgm:spPr/>
    </dgm:pt>
    <dgm:pt modelId="{8E3256F6-46DE-4B76-BF4D-9A573A152CB9}" type="sibTrans" cxnId="{DE2C594B-7530-423E-A981-306EDEAA7722}">
      <dgm:prSet/>
      <dgm:spPr/>
    </dgm:pt>
    <dgm:pt modelId="{7A9E4866-2D49-4533-9ACD-4FEE99D4820A}">
      <dgm:prSet phldrT="[Text]"/>
      <dgm:spPr/>
      <dgm:t>
        <a:bodyPr/>
        <a:lstStyle/>
        <a:p>
          <a:pPr rtl="1"/>
          <a:r>
            <a:rPr lang="en-US" dirty="0"/>
            <a:t>Less bothered by no longer extant external flaws</a:t>
          </a:r>
          <a:endParaRPr lang="he-IL" dirty="0"/>
        </a:p>
      </dgm:t>
    </dgm:pt>
    <dgm:pt modelId="{CBC64234-E7F5-4163-8D1C-02C481998464}" type="parTrans" cxnId="{4423E694-DEA5-4F7C-8302-4B465990D65D}">
      <dgm:prSet/>
      <dgm:spPr/>
    </dgm:pt>
    <dgm:pt modelId="{25A0AEED-4467-4AB8-BADA-8CA415154957}" type="sibTrans" cxnId="{4423E694-DEA5-4F7C-8302-4B465990D65D}">
      <dgm:prSet/>
      <dgm:spPr/>
    </dgm:pt>
    <dgm:pt modelId="{16A8B9C9-94A9-4BD5-BEDE-EB6D5666864B}">
      <dgm:prSet phldrT="[Text]"/>
      <dgm:spPr/>
      <dgm:t>
        <a:bodyPr/>
        <a:lstStyle/>
        <a:p>
          <a:pPr rtl="1"/>
          <a:endParaRPr lang="he-IL" dirty="0"/>
        </a:p>
      </dgm:t>
    </dgm:pt>
    <dgm:pt modelId="{3A0F572E-501A-4918-970C-304E89725B30}" type="parTrans" cxnId="{845417F2-6B6D-4FE5-8FC1-3EA0E3F93BE8}">
      <dgm:prSet/>
      <dgm:spPr/>
    </dgm:pt>
    <dgm:pt modelId="{B8C4A78F-3E34-4613-91F4-3E6F2CAACF3F}" type="sibTrans" cxnId="{845417F2-6B6D-4FE5-8FC1-3EA0E3F93BE8}">
      <dgm:prSet/>
      <dgm:spPr/>
    </dgm:pt>
    <dgm:pt modelId="{5AE0F7CD-174C-4853-9391-9444E8AC442D}" type="pres">
      <dgm:prSet presAssocID="{8C19C179-E4A2-4FF7-AB62-23BA4F85FE1D}" presName="hierChild1" presStyleCnt="0">
        <dgm:presLayoutVars>
          <dgm:chPref val="1"/>
          <dgm:dir/>
          <dgm:animOne val="branch"/>
          <dgm:animLvl val="lvl"/>
          <dgm:resizeHandles/>
        </dgm:presLayoutVars>
      </dgm:prSet>
      <dgm:spPr/>
    </dgm:pt>
    <dgm:pt modelId="{0606B0D9-1E42-4787-97DF-EE78A826AB39}" type="pres">
      <dgm:prSet presAssocID="{881BE893-11E3-4A95-AE96-0AFFCADBEACE}" presName="hierRoot1" presStyleCnt="0"/>
      <dgm:spPr/>
    </dgm:pt>
    <dgm:pt modelId="{8B7644D2-D714-44B4-9E66-8B08D499838F}" type="pres">
      <dgm:prSet presAssocID="{881BE893-11E3-4A95-AE96-0AFFCADBEACE}" presName="composite" presStyleCnt="0"/>
      <dgm:spPr/>
    </dgm:pt>
    <dgm:pt modelId="{1803F51B-F6AA-4CAD-B2CD-D41741600BBB}" type="pres">
      <dgm:prSet presAssocID="{881BE893-11E3-4A95-AE96-0AFFCADBEACE}" presName="background" presStyleLbl="node0" presStyleIdx="0" presStyleCnt="1"/>
      <dgm:spPr/>
    </dgm:pt>
    <dgm:pt modelId="{C7345974-C79D-4827-862D-A0B8CFF57437}" type="pres">
      <dgm:prSet presAssocID="{881BE893-11E3-4A95-AE96-0AFFCADBEACE}" presName="text" presStyleLbl="fgAcc0" presStyleIdx="0" presStyleCnt="1">
        <dgm:presLayoutVars>
          <dgm:chPref val="3"/>
        </dgm:presLayoutVars>
      </dgm:prSet>
      <dgm:spPr/>
    </dgm:pt>
    <dgm:pt modelId="{B6996915-E03B-4D41-B43E-9C9A20D10C32}" type="pres">
      <dgm:prSet presAssocID="{881BE893-11E3-4A95-AE96-0AFFCADBEACE}" presName="hierChild2" presStyleCnt="0"/>
      <dgm:spPr/>
    </dgm:pt>
    <dgm:pt modelId="{48D6DE28-AD6D-476C-994D-0E1D0C537101}" type="pres">
      <dgm:prSet presAssocID="{A5DCFFB7-5A8C-48AF-9CC8-E3D89427E2A9}" presName="Name10" presStyleLbl="parChTrans1D2" presStyleIdx="0" presStyleCnt="3"/>
      <dgm:spPr/>
    </dgm:pt>
    <dgm:pt modelId="{45694A2D-04AB-4D9F-840B-02B7BC5F32F9}" type="pres">
      <dgm:prSet presAssocID="{64CFA1ED-DEBE-4013-B45A-80920E579816}" presName="hierRoot2" presStyleCnt="0"/>
      <dgm:spPr/>
    </dgm:pt>
    <dgm:pt modelId="{BFF9AD87-50F8-4BFF-A174-9D58EFFFE381}" type="pres">
      <dgm:prSet presAssocID="{64CFA1ED-DEBE-4013-B45A-80920E579816}" presName="composite2" presStyleCnt="0"/>
      <dgm:spPr/>
    </dgm:pt>
    <dgm:pt modelId="{69440854-2520-4BD0-8016-AF085BA4D9AC}" type="pres">
      <dgm:prSet presAssocID="{64CFA1ED-DEBE-4013-B45A-80920E579816}" presName="background2" presStyleLbl="node2" presStyleIdx="0" presStyleCnt="3"/>
      <dgm:spPr/>
    </dgm:pt>
    <dgm:pt modelId="{55D4AFA1-E8D7-4CE1-990A-93C0BA494B75}" type="pres">
      <dgm:prSet presAssocID="{64CFA1ED-DEBE-4013-B45A-80920E579816}" presName="text2" presStyleLbl="fgAcc2" presStyleIdx="0" presStyleCnt="3">
        <dgm:presLayoutVars>
          <dgm:chPref val="3"/>
        </dgm:presLayoutVars>
      </dgm:prSet>
      <dgm:spPr/>
    </dgm:pt>
    <dgm:pt modelId="{1ECC7651-D438-4282-B9D9-F3FB9A83F9A5}" type="pres">
      <dgm:prSet presAssocID="{64CFA1ED-DEBE-4013-B45A-80920E579816}" presName="hierChild3" presStyleCnt="0"/>
      <dgm:spPr/>
    </dgm:pt>
    <dgm:pt modelId="{5B5C2D02-EEBC-4829-BF7F-DDF24A9A4C5A}" type="pres">
      <dgm:prSet presAssocID="{9DB6FE27-D7D3-47A0-82DA-E5068B465C2F}" presName="Name17" presStyleLbl="parChTrans1D3" presStyleIdx="0" presStyleCnt="5"/>
      <dgm:spPr/>
    </dgm:pt>
    <dgm:pt modelId="{FD628E7D-A6CA-45DA-AB1F-CCBE58F9ADE4}" type="pres">
      <dgm:prSet presAssocID="{8CDB3D02-C68F-4A7D-AC3A-ADE52EAF8331}" presName="hierRoot3" presStyleCnt="0"/>
      <dgm:spPr/>
    </dgm:pt>
    <dgm:pt modelId="{CDDEF4AD-C97F-4768-B8DE-1BF424598968}" type="pres">
      <dgm:prSet presAssocID="{8CDB3D02-C68F-4A7D-AC3A-ADE52EAF8331}" presName="composite3" presStyleCnt="0"/>
      <dgm:spPr/>
    </dgm:pt>
    <dgm:pt modelId="{0D780926-EC63-4680-82F0-07A4D3DC3F46}" type="pres">
      <dgm:prSet presAssocID="{8CDB3D02-C68F-4A7D-AC3A-ADE52EAF8331}" presName="background3" presStyleLbl="node3" presStyleIdx="0" presStyleCnt="5"/>
      <dgm:spPr/>
    </dgm:pt>
    <dgm:pt modelId="{7CFB1754-F296-4DF0-8C18-30A0A6ECBEF3}" type="pres">
      <dgm:prSet presAssocID="{8CDB3D02-C68F-4A7D-AC3A-ADE52EAF8331}" presName="text3" presStyleLbl="fgAcc3" presStyleIdx="0" presStyleCnt="5">
        <dgm:presLayoutVars>
          <dgm:chPref val="3"/>
        </dgm:presLayoutVars>
      </dgm:prSet>
      <dgm:spPr/>
    </dgm:pt>
    <dgm:pt modelId="{91BF8085-F009-42CA-B46F-39D30AA5CE3A}" type="pres">
      <dgm:prSet presAssocID="{8CDB3D02-C68F-4A7D-AC3A-ADE52EAF8331}" presName="hierChild4" presStyleCnt="0"/>
      <dgm:spPr/>
    </dgm:pt>
    <dgm:pt modelId="{6673BDC8-9E71-45E4-B1A2-6D126A6337D5}" type="pres">
      <dgm:prSet presAssocID="{E5013597-7C4D-4351-89BB-A126BEC4529A}" presName="Name10" presStyleLbl="parChTrans1D2" presStyleIdx="1" presStyleCnt="3"/>
      <dgm:spPr/>
    </dgm:pt>
    <dgm:pt modelId="{2E0015BB-CF86-47E6-9DEF-B538CAFF654D}" type="pres">
      <dgm:prSet presAssocID="{EE16763A-4001-4CCD-8E75-99DE734AEF11}" presName="hierRoot2" presStyleCnt="0"/>
      <dgm:spPr/>
    </dgm:pt>
    <dgm:pt modelId="{C965D9A2-F71E-44FD-90F5-8123D480CEAC}" type="pres">
      <dgm:prSet presAssocID="{EE16763A-4001-4CCD-8E75-99DE734AEF11}" presName="composite2" presStyleCnt="0"/>
      <dgm:spPr/>
    </dgm:pt>
    <dgm:pt modelId="{274B4F9C-AC3A-499E-A1E6-602C08354121}" type="pres">
      <dgm:prSet presAssocID="{EE16763A-4001-4CCD-8E75-99DE734AEF11}" presName="background2" presStyleLbl="node2" presStyleIdx="1" presStyleCnt="3"/>
      <dgm:spPr/>
    </dgm:pt>
    <dgm:pt modelId="{D53D65C3-FD43-4BE9-A08E-336E974BCC90}" type="pres">
      <dgm:prSet presAssocID="{EE16763A-4001-4CCD-8E75-99DE734AEF11}" presName="text2" presStyleLbl="fgAcc2" presStyleIdx="1" presStyleCnt="3">
        <dgm:presLayoutVars>
          <dgm:chPref val="3"/>
        </dgm:presLayoutVars>
      </dgm:prSet>
      <dgm:spPr/>
    </dgm:pt>
    <dgm:pt modelId="{73EC86EC-B111-4400-B43B-C38505D6027A}" type="pres">
      <dgm:prSet presAssocID="{EE16763A-4001-4CCD-8E75-99DE734AEF11}" presName="hierChild3" presStyleCnt="0"/>
      <dgm:spPr/>
    </dgm:pt>
    <dgm:pt modelId="{278764B3-7CFA-422C-93EE-5F0B55AD8D3B}" type="pres">
      <dgm:prSet presAssocID="{010FC750-596F-47B4-8389-27D095D569B7}" presName="Name17" presStyleLbl="parChTrans1D3" presStyleIdx="1" presStyleCnt="5"/>
      <dgm:spPr/>
    </dgm:pt>
    <dgm:pt modelId="{8029D45F-7C0E-4C80-9244-EE90B92D2CB8}" type="pres">
      <dgm:prSet presAssocID="{BE17106F-8B19-4D0D-B64E-E59A66C3370D}" presName="hierRoot3" presStyleCnt="0"/>
      <dgm:spPr/>
    </dgm:pt>
    <dgm:pt modelId="{9AB6D965-CC68-4CB5-848E-2F31746617A1}" type="pres">
      <dgm:prSet presAssocID="{BE17106F-8B19-4D0D-B64E-E59A66C3370D}" presName="composite3" presStyleCnt="0"/>
      <dgm:spPr/>
    </dgm:pt>
    <dgm:pt modelId="{3A93CD5E-A40E-4D6C-917E-A176F1CFE711}" type="pres">
      <dgm:prSet presAssocID="{BE17106F-8B19-4D0D-B64E-E59A66C3370D}" presName="background3" presStyleLbl="node3" presStyleIdx="1" presStyleCnt="5"/>
      <dgm:spPr/>
    </dgm:pt>
    <dgm:pt modelId="{4341DDBA-7793-45A3-B315-53BDE48CC0E8}" type="pres">
      <dgm:prSet presAssocID="{BE17106F-8B19-4D0D-B64E-E59A66C3370D}" presName="text3" presStyleLbl="fgAcc3" presStyleIdx="1" presStyleCnt="5">
        <dgm:presLayoutVars>
          <dgm:chPref val="3"/>
        </dgm:presLayoutVars>
      </dgm:prSet>
      <dgm:spPr/>
    </dgm:pt>
    <dgm:pt modelId="{594FF2D2-FD1F-411E-B665-BA1D19967CD2}" type="pres">
      <dgm:prSet presAssocID="{BE17106F-8B19-4D0D-B64E-E59A66C3370D}" presName="hierChild4" presStyleCnt="0"/>
      <dgm:spPr/>
    </dgm:pt>
    <dgm:pt modelId="{83862D1C-8C0E-49EC-BA45-48E233A87284}" type="pres">
      <dgm:prSet presAssocID="{B4B7DEC5-727D-4D57-BABD-8FA095F8883E}" presName="Name17" presStyleLbl="parChTrans1D3" presStyleIdx="2" presStyleCnt="5"/>
      <dgm:spPr/>
    </dgm:pt>
    <dgm:pt modelId="{8DB07252-28F4-46E8-91CD-C307E6B0FE02}" type="pres">
      <dgm:prSet presAssocID="{345ABEFF-1C3E-4286-9589-63B01D0C58B0}" presName="hierRoot3" presStyleCnt="0"/>
      <dgm:spPr/>
    </dgm:pt>
    <dgm:pt modelId="{CEB4B564-6B4C-4808-8ED0-70C69F605CDB}" type="pres">
      <dgm:prSet presAssocID="{345ABEFF-1C3E-4286-9589-63B01D0C58B0}" presName="composite3" presStyleCnt="0"/>
      <dgm:spPr/>
    </dgm:pt>
    <dgm:pt modelId="{D0B56026-8C9C-4199-BC69-D2A6C0A59861}" type="pres">
      <dgm:prSet presAssocID="{345ABEFF-1C3E-4286-9589-63B01D0C58B0}" presName="background3" presStyleLbl="node3" presStyleIdx="2" presStyleCnt="5"/>
      <dgm:spPr/>
    </dgm:pt>
    <dgm:pt modelId="{82044AAD-98A6-42FD-A8E2-B936E4ACCD45}" type="pres">
      <dgm:prSet presAssocID="{345ABEFF-1C3E-4286-9589-63B01D0C58B0}" presName="text3" presStyleLbl="fgAcc3" presStyleIdx="2" presStyleCnt="5">
        <dgm:presLayoutVars>
          <dgm:chPref val="3"/>
        </dgm:presLayoutVars>
      </dgm:prSet>
      <dgm:spPr/>
    </dgm:pt>
    <dgm:pt modelId="{56EFAFA3-E5DD-4515-B185-98DD738E5FC7}" type="pres">
      <dgm:prSet presAssocID="{345ABEFF-1C3E-4286-9589-63B01D0C58B0}" presName="hierChild4" presStyleCnt="0"/>
      <dgm:spPr/>
    </dgm:pt>
    <dgm:pt modelId="{599EE4FA-5B33-49EF-ADE4-9B72DE2776DF}" type="pres">
      <dgm:prSet presAssocID="{7C09C17E-9554-4F68-A150-1C3ABCE31D44}" presName="Name10" presStyleLbl="parChTrans1D2" presStyleIdx="2" presStyleCnt="3"/>
      <dgm:spPr/>
    </dgm:pt>
    <dgm:pt modelId="{86509195-DDA6-4A37-BDF1-EF07321BE061}" type="pres">
      <dgm:prSet presAssocID="{C89B4E59-55B1-4BCE-851D-371FA9FAB96A}" presName="hierRoot2" presStyleCnt="0"/>
      <dgm:spPr/>
    </dgm:pt>
    <dgm:pt modelId="{F099A7E0-5B89-4F03-9EB2-53248220FE21}" type="pres">
      <dgm:prSet presAssocID="{C89B4E59-55B1-4BCE-851D-371FA9FAB96A}" presName="composite2" presStyleCnt="0"/>
      <dgm:spPr/>
    </dgm:pt>
    <dgm:pt modelId="{3994EF09-0B5C-4ED3-A93A-6FF8010E045B}" type="pres">
      <dgm:prSet presAssocID="{C89B4E59-55B1-4BCE-851D-371FA9FAB96A}" presName="background2" presStyleLbl="node2" presStyleIdx="2" presStyleCnt="3"/>
      <dgm:spPr/>
    </dgm:pt>
    <dgm:pt modelId="{C65D1D0A-769A-4F63-9669-AE9D7488BED2}" type="pres">
      <dgm:prSet presAssocID="{C89B4E59-55B1-4BCE-851D-371FA9FAB96A}" presName="text2" presStyleLbl="fgAcc2" presStyleIdx="2" presStyleCnt="3">
        <dgm:presLayoutVars>
          <dgm:chPref val="3"/>
        </dgm:presLayoutVars>
      </dgm:prSet>
      <dgm:spPr/>
    </dgm:pt>
    <dgm:pt modelId="{A52AACA5-6009-4F1F-B68D-C1E0BF4912F2}" type="pres">
      <dgm:prSet presAssocID="{C89B4E59-55B1-4BCE-851D-371FA9FAB96A}" presName="hierChild3" presStyleCnt="0"/>
      <dgm:spPr/>
    </dgm:pt>
    <dgm:pt modelId="{C31DFB37-F4E6-4D72-9FA9-6575978E4380}" type="pres">
      <dgm:prSet presAssocID="{CBC64234-E7F5-4163-8D1C-02C481998464}" presName="Name17" presStyleLbl="parChTrans1D3" presStyleIdx="3" presStyleCnt="5"/>
      <dgm:spPr/>
    </dgm:pt>
    <dgm:pt modelId="{72920997-032A-4189-A611-D128827FFCFF}" type="pres">
      <dgm:prSet presAssocID="{7A9E4866-2D49-4533-9ACD-4FEE99D4820A}" presName="hierRoot3" presStyleCnt="0"/>
      <dgm:spPr/>
    </dgm:pt>
    <dgm:pt modelId="{C4C21FB7-33B9-4E9A-B1B1-3805806A6970}" type="pres">
      <dgm:prSet presAssocID="{7A9E4866-2D49-4533-9ACD-4FEE99D4820A}" presName="composite3" presStyleCnt="0"/>
      <dgm:spPr/>
    </dgm:pt>
    <dgm:pt modelId="{38FB450D-212A-4A07-90DC-BBB26A1AE759}" type="pres">
      <dgm:prSet presAssocID="{7A9E4866-2D49-4533-9ACD-4FEE99D4820A}" presName="background3" presStyleLbl="node3" presStyleIdx="3" presStyleCnt="5"/>
      <dgm:spPr/>
    </dgm:pt>
    <dgm:pt modelId="{EE18BE41-01E3-4036-879B-A4A69D423207}" type="pres">
      <dgm:prSet presAssocID="{7A9E4866-2D49-4533-9ACD-4FEE99D4820A}" presName="text3" presStyleLbl="fgAcc3" presStyleIdx="3" presStyleCnt="5">
        <dgm:presLayoutVars>
          <dgm:chPref val="3"/>
        </dgm:presLayoutVars>
      </dgm:prSet>
      <dgm:spPr/>
    </dgm:pt>
    <dgm:pt modelId="{D76B4040-C495-4EFB-83CA-FD67987BB386}" type="pres">
      <dgm:prSet presAssocID="{7A9E4866-2D49-4533-9ACD-4FEE99D4820A}" presName="hierChild4" presStyleCnt="0"/>
      <dgm:spPr/>
    </dgm:pt>
    <dgm:pt modelId="{2D110A20-CAE2-4A4F-8068-79D5B7700984}" type="pres">
      <dgm:prSet presAssocID="{3A0F572E-501A-4918-970C-304E89725B30}" presName="Name17" presStyleLbl="parChTrans1D3" presStyleIdx="4" presStyleCnt="5"/>
      <dgm:spPr/>
    </dgm:pt>
    <dgm:pt modelId="{A39E20FB-2C3D-4736-9F4F-B858D45C829E}" type="pres">
      <dgm:prSet presAssocID="{16A8B9C9-94A9-4BD5-BEDE-EB6D5666864B}" presName="hierRoot3" presStyleCnt="0"/>
      <dgm:spPr/>
    </dgm:pt>
    <dgm:pt modelId="{B1600553-2AB7-478B-8917-D66E5C9FBF0C}" type="pres">
      <dgm:prSet presAssocID="{16A8B9C9-94A9-4BD5-BEDE-EB6D5666864B}" presName="composite3" presStyleCnt="0"/>
      <dgm:spPr/>
    </dgm:pt>
    <dgm:pt modelId="{BB3B1CDD-1752-4D97-99B1-26BD9FD54031}" type="pres">
      <dgm:prSet presAssocID="{16A8B9C9-94A9-4BD5-BEDE-EB6D5666864B}" presName="background3" presStyleLbl="node3" presStyleIdx="4" presStyleCnt="5"/>
      <dgm:spPr/>
    </dgm:pt>
    <dgm:pt modelId="{EE8F0FA0-2B80-45C1-B732-43C3626DACA9}" type="pres">
      <dgm:prSet presAssocID="{16A8B9C9-94A9-4BD5-BEDE-EB6D5666864B}" presName="text3" presStyleLbl="fgAcc3" presStyleIdx="4" presStyleCnt="5">
        <dgm:presLayoutVars>
          <dgm:chPref val="3"/>
        </dgm:presLayoutVars>
      </dgm:prSet>
      <dgm:spPr/>
    </dgm:pt>
    <dgm:pt modelId="{A101CAE1-C421-4005-9D26-33CA49462995}" type="pres">
      <dgm:prSet presAssocID="{16A8B9C9-94A9-4BD5-BEDE-EB6D5666864B}" presName="hierChild4" presStyleCnt="0"/>
      <dgm:spPr/>
    </dgm:pt>
  </dgm:ptLst>
  <dgm:cxnLst>
    <dgm:cxn modelId="{EF37B00F-2B54-4E0F-9765-34E2D4B670F7}" type="presOf" srcId="{7A9E4866-2D49-4533-9ACD-4FEE99D4820A}" destId="{EE18BE41-01E3-4036-879B-A4A69D423207}" srcOrd="0" destOrd="0" presId="urn:microsoft.com/office/officeart/2005/8/layout/hierarchy1"/>
    <dgm:cxn modelId="{9D968116-256A-4DCA-8AA8-6EF28DB7435E}" srcId="{EE16763A-4001-4CCD-8E75-99DE734AEF11}" destId="{BE17106F-8B19-4D0D-B64E-E59A66C3370D}" srcOrd="0" destOrd="0" parTransId="{010FC750-596F-47B4-8389-27D095D569B7}" sibTransId="{FC74DED7-6DF7-4E51-BDC6-41E365EB8E0B}"/>
    <dgm:cxn modelId="{765FEE39-07E3-46A5-A181-8F7B8565C92C}" type="presOf" srcId="{010FC750-596F-47B4-8389-27D095D569B7}" destId="{278764B3-7CFA-422C-93EE-5F0B55AD8D3B}" srcOrd="0" destOrd="0" presId="urn:microsoft.com/office/officeart/2005/8/layout/hierarchy1"/>
    <dgm:cxn modelId="{2E56EE39-78C8-4917-85AC-75084D88AC3D}" type="presOf" srcId="{CBC64234-E7F5-4163-8D1C-02C481998464}" destId="{C31DFB37-F4E6-4D72-9FA9-6575978E4380}" srcOrd="0" destOrd="0" presId="urn:microsoft.com/office/officeart/2005/8/layout/hierarchy1"/>
    <dgm:cxn modelId="{6623B25B-0748-4BC2-A0BC-2EE385CC049A}" type="presOf" srcId="{881BE893-11E3-4A95-AE96-0AFFCADBEACE}" destId="{C7345974-C79D-4827-862D-A0B8CFF57437}" srcOrd="0" destOrd="0" presId="urn:microsoft.com/office/officeart/2005/8/layout/hierarchy1"/>
    <dgm:cxn modelId="{95418968-C9C5-4539-8150-526335675952}" type="presOf" srcId="{A5DCFFB7-5A8C-48AF-9CC8-E3D89427E2A9}" destId="{48D6DE28-AD6D-476C-994D-0E1D0C537101}" srcOrd="0" destOrd="0" presId="urn:microsoft.com/office/officeart/2005/8/layout/hierarchy1"/>
    <dgm:cxn modelId="{F2270C4B-B293-4265-9DD4-586BF08B7DA5}" srcId="{64CFA1ED-DEBE-4013-B45A-80920E579816}" destId="{8CDB3D02-C68F-4A7D-AC3A-ADE52EAF8331}" srcOrd="0" destOrd="0" parTransId="{9DB6FE27-D7D3-47A0-82DA-E5068B465C2F}" sibTransId="{43871CFB-5B9E-461E-9D5E-7FD6C6262531}"/>
    <dgm:cxn modelId="{DE2C594B-7530-423E-A981-306EDEAA7722}" srcId="{881BE893-11E3-4A95-AE96-0AFFCADBEACE}" destId="{C89B4E59-55B1-4BCE-851D-371FA9FAB96A}" srcOrd="2" destOrd="0" parTransId="{7C09C17E-9554-4F68-A150-1C3ABCE31D44}" sibTransId="{8E3256F6-46DE-4B76-BF4D-9A573A152CB9}"/>
    <dgm:cxn modelId="{BD6BAA52-AFB8-464B-8FB7-95FC4515BFE7}" type="presOf" srcId="{9DB6FE27-D7D3-47A0-82DA-E5068B465C2F}" destId="{5B5C2D02-EEBC-4829-BF7F-DDF24A9A4C5A}" srcOrd="0" destOrd="0" presId="urn:microsoft.com/office/officeart/2005/8/layout/hierarchy1"/>
    <dgm:cxn modelId="{C1E51774-2715-4BA7-BD77-8F74FF9F322B}" srcId="{EE16763A-4001-4CCD-8E75-99DE734AEF11}" destId="{345ABEFF-1C3E-4286-9589-63B01D0C58B0}" srcOrd="1" destOrd="0" parTransId="{B4B7DEC5-727D-4D57-BABD-8FA095F8883E}" sibTransId="{52FADB09-2723-4C9B-A287-1893024FBC96}"/>
    <dgm:cxn modelId="{FEA4D074-BD1C-4642-81C4-205B9F92957E}" type="presOf" srcId="{E5013597-7C4D-4351-89BB-A126BEC4529A}" destId="{6673BDC8-9E71-45E4-B1A2-6D126A6337D5}" srcOrd="0" destOrd="0" presId="urn:microsoft.com/office/officeart/2005/8/layout/hierarchy1"/>
    <dgm:cxn modelId="{9341C785-5ED1-4415-8A41-148CC6FC24D1}" type="presOf" srcId="{3A0F572E-501A-4918-970C-304E89725B30}" destId="{2D110A20-CAE2-4A4F-8068-79D5B7700984}" srcOrd="0" destOrd="0" presId="urn:microsoft.com/office/officeart/2005/8/layout/hierarchy1"/>
    <dgm:cxn modelId="{6970C490-7E06-4B59-88CD-6CB310B01F77}" type="presOf" srcId="{345ABEFF-1C3E-4286-9589-63B01D0C58B0}" destId="{82044AAD-98A6-42FD-A8E2-B936E4ACCD45}" srcOrd="0" destOrd="0" presId="urn:microsoft.com/office/officeart/2005/8/layout/hierarchy1"/>
    <dgm:cxn modelId="{254CD991-2467-4423-9A2D-40F65267C567}" type="presOf" srcId="{B4B7DEC5-727D-4D57-BABD-8FA095F8883E}" destId="{83862D1C-8C0E-49EC-BA45-48E233A87284}" srcOrd="0" destOrd="0" presId="urn:microsoft.com/office/officeart/2005/8/layout/hierarchy1"/>
    <dgm:cxn modelId="{4423E694-DEA5-4F7C-8302-4B465990D65D}" srcId="{C89B4E59-55B1-4BCE-851D-371FA9FAB96A}" destId="{7A9E4866-2D49-4533-9ACD-4FEE99D4820A}" srcOrd="0" destOrd="0" parTransId="{CBC64234-E7F5-4163-8D1C-02C481998464}" sibTransId="{25A0AEED-4467-4AB8-BADA-8CA415154957}"/>
    <dgm:cxn modelId="{AE570B98-9876-4738-BF70-63360DC08EC9}" type="presOf" srcId="{EE16763A-4001-4CCD-8E75-99DE734AEF11}" destId="{D53D65C3-FD43-4BE9-A08E-336E974BCC90}" srcOrd="0" destOrd="0" presId="urn:microsoft.com/office/officeart/2005/8/layout/hierarchy1"/>
    <dgm:cxn modelId="{26B0DC9C-3A51-43B2-BCF0-96CE497FEE24}" srcId="{881BE893-11E3-4A95-AE96-0AFFCADBEACE}" destId="{EE16763A-4001-4CCD-8E75-99DE734AEF11}" srcOrd="1" destOrd="0" parTransId="{E5013597-7C4D-4351-89BB-A126BEC4529A}" sibTransId="{CCC4C2A8-8CFB-4C4D-8C3A-9BABB37598B5}"/>
    <dgm:cxn modelId="{43B521B4-50E4-4F74-9406-10E82608615D}" srcId="{8C19C179-E4A2-4FF7-AB62-23BA4F85FE1D}" destId="{881BE893-11E3-4A95-AE96-0AFFCADBEACE}" srcOrd="0" destOrd="0" parTransId="{42D8A29A-2C04-4E27-85F9-5F16EBBA9B32}" sibTransId="{BD280DB8-61A7-4153-A822-E55E94F1EC2B}"/>
    <dgm:cxn modelId="{0F4DC6B9-6977-4FB1-B001-F479B845BCD5}" type="presOf" srcId="{BE17106F-8B19-4D0D-B64E-E59A66C3370D}" destId="{4341DDBA-7793-45A3-B315-53BDE48CC0E8}" srcOrd="0" destOrd="0" presId="urn:microsoft.com/office/officeart/2005/8/layout/hierarchy1"/>
    <dgm:cxn modelId="{6D718FC4-B395-4421-B6AB-E0AA38E3B33D}" type="presOf" srcId="{64CFA1ED-DEBE-4013-B45A-80920E579816}" destId="{55D4AFA1-E8D7-4CE1-990A-93C0BA494B75}" srcOrd="0" destOrd="0" presId="urn:microsoft.com/office/officeart/2005/8/layout/hierarchy1"/>
    <dgm:cxn modelId="{8CD176D7-AF86-40DD-908B-CC17501DC6EB}" srcId="{881BE893-11E3-4A95-AE96-0AFFCADBEACE}" destId="{64CFA1ED-DEBE-4013-B45A-80920E579816}" srcOrd="0" destOrd="0" parTransId="{A5DCFFB7-5A8C-48AF-9CC8-E3D89427E2A9}" sibTransId="{06DD9072-2C8C-44CC-8317-64DF66AEDCAD}"/>
    <dgm:cxn modelId="{5D40F1E0-0DEE-4187-B2B2-67926FA48EC3}" type="presOf" srcId="{8C19C179-E4A2-4FF7-AB62-23BA4F85FE1D}" destId="{5AE0F7CD-174C-4853-9391-9444E8AC442D}" srcOrd="0" destOrd="0" presId="urn:microsoft.com/office/officeart/2005/8/layout/hierarchy1"/>
    <dgm:cxn modelId="{84D220E1-C62F-4C33-B942-81C988919576}" type="presOf" srcId="{16A8B9C9-94A9-4BD5-BEDE-EB6D5666864B}" destId="{EE8F0FA0-2B80-45C1-B732-43C3626DACA9}" srcOrd="0" destOrd="0" presId="urn:microsoft.com/office/officeart/2005/8/layout/hierarchy1"/>
    <dgm:cxn modelId="{BE1449EE-47D7-42FE-8826-D7DA7CF4297C}" type="presOf" srcId="{7C09C17E-9554-4F68-A150-1C3ABCE31D44}" destId="{599EE4FA-5B33-49EF-ADE4-9B72DE2776DF}" srcOrd="0" destOrd="0" presId="urn:microsoft.com/office/officeart/2005/8/layout/hierarchy1"/>
    <dgm:cxn modelId="{845417F2-6B6D-4FE5-8FC1-3EA0E3F93BE8}" srcId="{C89B4E59-55B1-4BCE-851D-371FA9FAB96A}" destId="{16A8B9C9-94A9-4BD5-BEDE-EB6D5666864B}" srcOrd="1" destOrd="0" parTransId="{3A0F572E-501A-4918-970C-304E89725B30}" sibTransId="{B8C4A78F-3E34-4613-91F4-3E6F2CAACF3F}"/>
    <dgm:cxn modelId="{220B7AF2-9187-45B8-A6F9-9936CC7A1BE8}" type="presOf" srcId="{C89B4E59-55B1-4BCE-851D-371FA9FAB96A}" destId="{C65D1D0A-769A-4F63-9669-AE9D7488BED2}" srcOrd="0" destOrd="0" presId="urn:microsoft.com/office/officeart/2005/8/layout/hierarchy1"/>
    <dgm:cxn modelId="{831E0CF9-CE10-428F-B228-91654C665A09}" type="presOf" srcId="{8CDB3D02-C68F-4A7D-AC3A-ADE52EAF8331}" destId="{7CFB1754-F296-4DF0-8C18-30A0A6ECBEF3}" srcOrd="0" destOrd="0" presId="urn:microsoft.com/office/officeart/2005/8/layout/hierarchy1"/>
    <dgm:cxn modelId="{1176D5CE-3A55-40C2-BAB7-2D03E84903ED}" type="presParOf" srcId="{5AE0F7CD-174C-4853-9391-9444E8AC442D}" destId="{0606B0D9-1E42-4787-97DF-EE78A826AB39}" srcOrd="0" destOrd="0" presId="urn:microsoft.com/office/officeart/2005/8/layout/hierarchy1"/>
    <dgm:cxn modelId="{DEE4AFE6-DBCD-4910-84B8-B1F09B750EFB}" type="presParOf" srcId="{0606B0D9-1E42-4787-97DF-EE78A826AB39}" destId="{8B7644D2-D714-44B4-9E66-8B08D499838F}" srcOrd="0" destOrd="0" presId="urn:microsoft.com/office/officeart/2005/8/layout/hierarchy1"/>
    <dgm:cxn modelId="{F7738C74-457E-4EAD-97D5-76A6EA6BCF58}" type="presParOf" srcId="{8B7644D2-D714-44B4-9E66-8B08D499838F}" destId="{1803F51B-F6AA-4CAD-B2CD-D41741600BBB}" srcOrd="0" destOrd="0" presId="urn:microsoft.com/office/officeart/2005/8/layout/hierarchy1"/>
    <dgm:cxn modelId="{B8D0AA4B-40FB-441B-B76E-95B746E3D928}" type="presParOf" srcId="{8B7644D2-D714-44B4-9E66-8B08D499838F}" destId="{C7345974-C79D-4827-862D-A0B8CFF57437}" srcOrd="1" destOrd="0" presId="urn:microsoft.com/office/officeart/2005/8/layout/hierarchy1"/>
    <dgm:cxn modelId="{3BB329A2-8C6D-4531-8394-CBA1B2543878}" type="presParOf" srcId="{0606B0D9-1E42-4787-97DF-EE78A826AB39}" destId="{B6996915-E03B-4D41-B43E-9C9A20D10C32}" srcOrd="1" destOrd="0" presId="urn:microsoft.com/office/officeart/2005/8/layout/hierarchy1"/>
    <dgm:cxn modelId="{3B64987E-AA2F-4326-8E9F-3ABD8311FD91}" type="presParOf" srcId="{B6996915-E03B-4D41-B43E-9C9A20D10C32}" destId="{48D6DE28-AD6D-476C-994D-0E1D0C537101}" srcOrd="0" destOrd="0" presId="urn:microsoft.com/office/officeart/2005/8/layout/hierarchy1"/>
    <dgm:cxn modelId="{87DC9D33-82D7-4D32-A98A-78A0C3A0EAD1}" type="presParOf" srcId="{B6996915-E03B-4D41-B43E-9C9A20D10C32}" destId="{45694A2D-04AB-4D9F-840B-02B7BC5F32F9}" srcOrd="1" destOrd="0" presId="urn:microsoft.com/office/officeart/2005/8/layout/hierarchy1"/>
    <dgm:cxn modelId="{89140453-BF16-4C64-A85A-11A6027D02B7}" type="presParOf" srcId="{45694A2D-04AB-4D9F-840B-02B7BC5F32F9}" destId="{BFF9AD87-50F8-4BFF-A174-9D58EFFFE381}" srcOrd="0" destOrd="0" presId="urn:microsoft.com/office/officeart/2005/8/layout/hierarchy1"/>
    <dgm:cxn modelId="{94F96133-0334-476B-9FCB-99E7B4953D26}" type="presParOf" srcId="{BFF9AD87-50F8-4BFF-A174-9D58EFFFE381}" destId="{69440854-2520-4BD0-8016-AF085BA4D9AC}" srcOrd="0" destOrd="0" presId="urn:microsoft.com/office/officeart/2005/8/layout/hierarchy1"/>
    <dgm:cxn modelId="{8ECDB8B7-A390-4DCD-B917-07C027EB9755}" type="presParOf" srcId="{BFF9AD87-50F8-4BFF-A174-9D58EFFFE381}" destId="{55D4AFA1-E8D7-4CE1-990A-93C0BA494B75}" srcOrd="1" destOrd="0" presId="urn:microsoft.com/office/officeart/2005/8/layout/hierarchy1"/>
    <dgm:cxn modelId="{55F71D07-D476-464E-B74F-0E7D2A7636C4}" type="presParOf" srcId="{45694A2D-04AB-4D9F-840B-02B7BC5F32F9}" destId="{1ECC7651-D438-4282-B9D9-F3FB9A83F9A5}" srcOrd="1" destOrd="0" presId="urn:microsoft.com/office/officeart/2005/8/layout/hierarchy1"/>
    <dgm:cxn modelId="{DB110A10-7BD9-48CB-AD37-AC1D6B769E13}" type="presParOf" srcId="{1ECC7651-D438-4282-B9D9-F3FB9A83F9A5}" destId="{5B5C2D02-EEBC-4829-BF7F-DDF24A9A4C5A}" srcOrd="0" destOrd="0" presId="urn:microsoft.com/office/officeart/2005/8/layout/hierarchy1"/>
    <dgm:cxn modelId="{4ADB1D1B-BD47-4A2E-AE82-EC8C66D29CE3}" type="presParOf" srcId="{1ECC7651-D438-4282-B9D9-F3FB9A83F9A5}" destId="{FD628E7D-A6CA-45DA-AB1F-CCBE58F9ADE4}" srcOrd="1" destOrd="0" presId="urn:microsoft.com/office/officeart/2005/8/layout/hierarchy1"/>
    <dgm:cxn modelId="{1F725C09-0D0D-4CCA-B9BD-6D5E19282CFF}" type="presParOf" srcId="{FD628E7D-A6CA-45DA-AB1F-CCBE58F9ADE4}" destId="{CDDEF4AD-C97F-4768-B8DE-1BF424598968}" srcOrd="0" destOrd="0" presId="urn:microsoft.com/office/officeart/2005/8/layout/hierarchy1"/>
    <dgm:cxn modelId="{24FEACB4-65CC-46D0-A1BC-29E7CC40798E}" type="presParOf" srcId="{CDDEF4AD-C97F-4768-B8DE-1BF424598968}" destId="{0D780926-EC63-4680-82F0-07A4D3DC3F46}" srcOrd="0" destOrd="0" presId="urn:microsoft.com/office/officeart/2005/8/layout/hierarchy1"/>
    <dgm:cxn modelId="{F4F47D68-72BC-4869-AD09-3FE2885FC15B}" type="presParOf" srcId="{CDDEF4AD-C97F-4768-B8DE-1BF424598968}" destId="{7CFB1754-F296-4DF0-8C18-30A0A6ECBEF3}" srcOrd="1" destOrd="0" presId="urn:microsoft.com/office/officeart/2005/8/layout/hierarchy1"/>
    <dgm:cxn modelId="{17CDA0B0-C780-4AF2-B356-FF91ED5B9EC9}" type="presParOf" srcId="{FD628E7D-A6CA-45DA-AB1F-CCBE58F9ADE4}" destId="{91BF8085-F009-42CA-B46F-39D30AA5CE3A}" srcOrd="1" destOrd="0" presId="urn:microsoft.com/office/officeart/2005/8/layout/hierarchy1"/>
    <dgm:cxn modelId="{421174DB-A972-4773-BE6D-4F27A7AE8AC3}" type="presParOf" srcId="{B6996915-E03B-4D41-B43E-9C9A20D10C32}" destId="{6673BDC8-9E71-45E4-B1A2-6D126A6337D5}" srcOrd="2" destOrd="0" presId="urn:microsoft.com/office/officeart/2005/8/layout/hierarchy1"/>
    <dgm:cxn modelId="{936ABE5D-E6B2-45F5-83D5-EC73ED565896}" type="presParOf" srcId="{B6996915-E03B-4D41-B43E-9C9A20D10C32}" destId="{2E0015BB-CF86-47E6-9DEF-B538CAFF654D}" srcOrd="3" destOrd="0" presId="urn:microsoft.com/office/officeart/2005/8/layout/hierarchy1"/>
    <dgm:cxn modelId="{05C48DC4-BC11-48DB-AA38-86A6885F4011}" type="presParOf" srcId="{2E0015BB-CF86-47E6-9DEF-B538CAFF654D}" destId="{C965D9A2-F71E-44FD-90F5-8123D480CEAC}" srcOrd="0" destOrd="0" presId="urn:microsoft.com/office/officeart/2005/8/layout/hierarchy1"/>
    <dgm:cxn modelId="{40D45E88-1979-4931-87C8-D54473F0264E}" type="presParOf" srcId="{C965D9A2-F71E-44FD-90F5-8123D480CEAC}" destId="{274B4F9C-AC3A-499E-A1E6-602C08354121}" srcOrd="0" destOrd="0" presId="urn:microsoft.com/office/officeart/2005/8/layout/hierarchy1"/>
    <dgm:cxn modelId="{D9BA44ED-43A8-4AC4-ADB4-92154A4A95B7}" type="presParOf" srcId="{C965D9A2-F71E-44FD-90F5-8123D480CEAC}" destId="{D53D65C3-FD43-4BE9-A08E-336E974BCC90}" srcOrd="1" destOrd="0" presId="urn:microsoft.com/office/officeart/2005/8/layout/hierarchy1"/>
    <dgm:cxn modelId="{1829A6A4-6BB1-4AE0-9D1F-8DCAC9B33FA1}" type="presParOf" srcId="{2E0015BB-CF86-47E6-9DEF-B538CAFF654D}" destId="{73EC86EC-B111-4400-B43B-C38505D6027A}" srcOrd="1" destOrd="0" presId="urn:microsoft.com/office/officeart/2005/8/layout/hierarchy1"/>
    <dgm:cxn modelId="{0CF9161F-B602-4CE9-80DD-26B8B93D3F4C}" type="presParOf" srcId="{73EC86EC-B111-4400-B43B-C38505D6027A}" destId="{278764B3-7CFA-422C-93EE-5F0B55AD8D3B}" srcOrd="0" destOrd="0" presId="urn:microsoft.com/office/officeart/2005/8/layout/hierarchy1"/>
    <dgm:cxn modelId="{B7C3729E-ACAE-4368-8D43-833DB58476BE}" type="presParOf" srcId="{73EC86EC-B111-4400-B43B-C38505D6027A}" destId="{8029D45F-7C0E-4C80-9244-EE90B92D2CB8}" srcOrd="1" destOrd="0" presId="urn:microsoft.com/office/officeart/2005/8/layout/hierarchy1"/>
    <dgm:cxn modelId="{CDE0223F-55CF-46C0-BF01-40FC656193B0}" type="presParOf" srcId="{8029D45F-7C0E-4C80-9244-EE90B92D2CB8}" destId="{9AB6D965-CC68-4CB5-848E-2F31746617A1}" srcOrd="0" destOrd="0" presId="urn:microsoft.com/office/officeart/2005/8/layout/hierarchy1"/>
    <dgm:cxn modelId="{AA46FFDC-AB22-4971-B198-B4263F66AF7C}" type="presParOf" srcId="{9AB6D965-CC68-4CB5-848E-2F31746617A1}" destId="{3A93CD5E-A40E-4D6C-917E-A176F1CFE711}" srcOrd="0" destOrd="0" presId="urn:microsoft.com/office/officeart/2005/8/layout/hierarchy1"/>
    <dgm:cxn modelId="{5487B1CB-EF61-4217-88CA-B88D8E216104}" type="presParOf" srcId="{9AB6D965-CC68-4CB5-848E-2F31746617A1}" destId="{4341DDBA-7793-45A3-B315-53BDE48CC0E8}" srcOrd="1" destOrd="0" presId="urn:microsoft.com/office/officeart/2005/8/layout/hierarchy1"/>
    <dgm:cxn modelId="{EB79E417-E0F7-41D6-990B-D8CD4D4E1FE7}" type="presParOf" srcId="{8029D45F-7C0E-4C80-9244-EE90B92D2CB8}" destId="{594FF2D2-FD1F-411E-B665-BA1D19967CD2}" srcOrd="1" destOrd="0" presId="urn:microsoft.com/office/officeart/2005/8/layout/hierarchy1"/>
    <dgm:cxn modelId="{B9F41575-2040-4CB3-9854-9E5D005B7A97}" type="presParOf" srcId="{73EC86EC-B111-4400-B43B-C38505D6027A}" destId="{83862D1C-8C0E-49EC-BA45-48E233A87284}" srcOrd="2" destOrd="0" presId="urn:microsoft.com/office/officeart/2005/8/layout/hierarchy1"/>
    <dgm:cxn modelId="{5E3C9966-8F16-4BE3-A8A0-A0E290BEF00A}" type="presParOf" srcId="{73EC86EC-B111-4400-B43B-C38505D6027A}" destId="{8DB07252-28F4-46E8-91CD-C307E6B0FE02}" srcOrd="3" destOrd="0" presId="urn:microsoft.com/office/officeart/2005/8/layout/hierarchy1"/>
    <dgm:cxn modelId="{EA6771E9-51A6-488B-90C2-533159184D41}" type="presParOf" srcId="{8DB07252-28F4-46E8-91CD-C307E6B0FE02}" destId="{CEB4B564-6B4C-4808-8ED0-70C69F605CDB}" srcOrd="0" destOrd="0" presId="urn:microsoft.com/office/officeart/2005/8/layout/hierarchy1"/>
    <dgm:cxn modelId="{F5C77F5C-4575-4790-9F23-9C6A149297B0}" type="presParOf" srcId="{CEB4B564-6B4C-4808-8ED0-70C69F605CDB}" destId="{D0B56026-8C9C-4199-BC69-D2A6C0A59861}" srcOrd="0" destOrd="0" presId="urn:microsoft.com/office/officeart/2005/8/layout/hierarchy1"/>
    <dgm:cxn modelId="{E271BA84-19C6-4F20-8E78-B43E712AA8E8}" type="presParOf" srcId="{CEB4B564-6B4C-4808-8ED0-70C69F605CDB}" destId="{82044AAD-98A6-42FD-A8E2-B936E4ACCD45}" srcOrd="1" destOrd="0" presId="urn:microsoft.com/office/officeart/2005/8/layout/hierarchy1"/>
    <dgm:cxn modelId="{B079D32B-869D-401B-BD4D-F06BC87F56F4}" type="presParOf" srcId="{8DB07252-28F4-46E8-91CD-C307E6B0FE02}" destId="{56EFAFA3-E5DD-4515-B185-98DD738E5FC7}" srcOrd="1" destOrd="0" presId="urn:microsoft.com/office/officeart/2005/8/layout/hierarchy1"/>
    <dgm:cxn modelId="{C43463C1-9361-49AC-B7DB-4D8847BAC9DB}" type="presParOf" srcId="{B6996915-E03B-4D41-B43E-9C9A20D10C32}" destId="{599EE4FA-5B33-49EF-ADE4-9B72DE2776DF}" srcOrd="4" destOrd="0" presId="urn:microsoft.com/office/officeart/2005/8/layout/hierarchy1"/>
    <dgm:cxn modelId="{22034D22-E78A-40E3-A4DA-3A059229C2F6}" type="presParOf" srcId="{B6996915-E03B-4D41-B43E-9C9A20D10C32}" destId="{86509195-DDA6-4A37-BDF1-EF07321BE061}" srcOrd="5" destOrd="0" presId="urn:microsoft.com/office/officeart/2005/8/layout/hierarchy1"/>
    <dgm:cxn modelId="{351BCA6C-E166-416B-B596-A58E8C9E5125}" type="presParOf" srcId="{86509195-DDA6-4A37-BDF1-EF07321BE061}" destId="{F099A7E0-5B89-4F03-9EB2-53248220FE21}" srcOrd="0" destOrd="0" presId="urn:microsoft.com/office/officeart/2005/8/layout/hierarchy1"/>
    <dgm:cxn modelId="{87A4DCDE-AF79-472E-A7DC-09F0AFA5FDAE}" type="presParOf" srcId="{F099A7E0-5B89-4F03-9EB2-53248220FE21}" destId="{3994EF09-0B5C-4ED3-A93A-6FF8010E045B}" srcOrd="0" destOrd="0" presId="urn:microsoft.com/office/officeart/2005/8/layout/hierarchy1"/>
    <dgm:cxn modelId="{2B016365-6C8A-4C3A-970E-6778EF64F56C}" type="presParOf" srcId="{F099A7E0-5B89-4F03-9EB2-53248220FE21}" destId="{C65D1D0A-769A-4F63-9669-AE9D7488BED2}" srcOrd="1" destOrd="0" presId="urn:microsoft.com/office/officeart/2005/8/layout/hierarchy1"/>
    <dgm:cxn modelId="{2D8B834A-A90E-4406-B770-F2C6BFBDB60F}" type="presParOf" srcId="{86509195-DDA6-4A37-BDF1-EF07321BE061}" destId="{A52AACA5-6009-4F1F-B68D-C1E0BF4912F2}" srcOrd="1" destOrd="0" presId="urn:microsoft.com/office/officeart/2005/8/layout/hierarchy1"/>
    <dgm:cxn modelId="{DEF10E56-BA0D-45F9-9D1F-7A1459B5EE72}" type="presParOf" srcId="{A52AACA5-6009-4F1F-B68D-C1E0BF4912F2}" destId="{C31DFB37-F4E6-4D72-9FA9-6575978E4380}" srcOrd="0" destOrd="0" presId="urn:microsoft.com/office/officeart/2005/8/layout/hierarchy1"/>
    <dgm:cxn modelId="{3F67D7B6-53CC-4104-8BF8-4748F8622ADB}" type="presParOf" srcId="{A52AACA5-6009-4F1F-B68D-C1E0BF4912F2}" destId="{72920997-032A-4189-A611-D128827FFCFF}" srcOrd="1" destOrd="0" presId="urn:microsoft.com/office/officeart/2005/8/layout/hierarchy1"/>
    <dgm:cxn modelId="{04B5AA68-24C3-4CF4-9ECE-EF166AFDA632}" type="presParOf" srcId="{72920997-032A-4189-A611-D128827FFCFF}" destId="{C4C21FB7-33B9-4E9A-B1B1-3805806A6970}" srcOrd="0" destOrd="0" presId="urn:microsoft.com/office/officeart/2005/8/layout/hierarchy1"/>
    <dgm:cxn modelId="{988F6795-4C85-42A6-B795-F1C65326E825}" type="presParOf" srcId="{C4C21FB7-33B9-4E9A-B1B1-3805806A6970}" destId="{38FB450D-212A-4A07-90DC-BBB26A1AE759}" srcOrd="0" destOrd="0" presId="urn:microsoft.com/office/officeart/2005/8/layout/hierarchy1"/>
    <dgm:cxn modelId="{130E7A15-5C0E-4D88-B260-AF8650D5FA6C}" type="presParOf" srcId="{C4C21FB7-33B9-4E9A-B1B1-3805806A6970}" destId="{EE18BE41-01E3-4036-879B-A4A69D423207}" srcOrd="1" destOrd="0" presId="urn:microsoft.com/office/officeart/2005/8/layout/hierarchy1"/>
    <dgm:cxn modelId="{D163D332-E1CF-4373-BCEB-49AFE5E39780}" type="presParOf" srcId="{72920997-032A-4189-A611-D128827FFCFF}" destId="{D76B4040-C495-4EFB-83CA-FD67987BB386}" srcOrd="1" destOrd="0" presId="urn:microsoft.com/office/officeart/2005/8/layout/hierarchy1"/>
    <dgm:cxn modelId="{0518E82B-FA87-4DA7-B7CD-1B82D12CCAE9}" type="presParOf" srcId="{A52AACA5-6009-4F1F-B68D-C1E0BF4912F2}" destId="{2D110A20-CAE2-4A4F-8068-79D5B7700984}" srcOrd="2" destOrd="0" presId="urn:microsoft.com/office/officeart/2005/8/layout/hierarchy1"/>
    <dgm:cxn modelId="{C144E86D-C958-4107-B434-FDFCB9A873A0}" type="presParOf" srcId="{A52AACA5-6009-4F1F-B68D-C1E0BF4912F2}" destId="{A39E20FB-2C3D-4736-9F4F-B858D45C829E}" srcOrd="3" destOrd="0" presId="urn:microsoft.com/office/officeart/2005/8/layout/hierarchy1"/>
    <dgm:cxn modelId="{AB23F698-334A-4AD7-AB79-75EBF3F6CF4F}" type="presParOf" srcId="{A39E20FB-2C3D-4736-9F4F-B858D45C829E}" destId="{B1600553-2AB7-478B-8917-D66E5C9FBF0C}" srcOrd="0" destOrd="0" presId="urn:microsoft.com/office/officeart/2005/8/layout/hierarchy1"/>
    <dgm:cxn modelId="{900F42BE-D3FE-4996-AEB5-37CD755451ED}" type="presParOf" srcId="{B1600553-2AB7-478B-8917-D66E5C9FBF0C}" destId="{BB3B1CDD-1752-4D97-99B1-26BD9FD54031}" srcOrd="0" destOrd="0" presId="urn:microsoft.com/office/officeart/2005/8/layout/hierarchy1"/>
    <dgm:cxn modelId="{BA7FE5B4-CB74-479B-A740-351B15B449CD}" type="presParOf" srcId="{B1600553-2AB7-478B-8917-D66E5C9FBF0C}" destId="{EE8F0FA0-2B80-45C1-B732-43C3626DACA9}" srcOrd="1" destOrd="0" presId="urn:microsoft.com/office/officeart/2005/8/layout/hierarchy1"/>
    <dgm:cxn modelId="{A2F8308F-8B57-43FE-BBFE-A85062FDC61C}" type="presParOf" srcId="{A39E20FB-2C3D-4736-9F4F-B858D45C829E}" destId="{A101CAE1-C421-4005-9D26-33CA4946299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46A1F1-26D0-44F8-98C3-C7B4E317ECB4}">
      <dsp:nvSpPr>
        <dsp:cNvPr id="0" name=""/>
        <dsp:cNvSpPr/>
      </dsp:nvSpPr>
      <dsp:spPr>
        <a:xfrm>
          <a:off x="8075116" y="4005519"/>
          <a:ext cx="91440" cy="468374"/>
        </a:xfrm>
        <a:custGeom>
          <a:avLst/>
          <a:gdLst/>
          <a:ahLst/>
          <a:cxnLst/>
          <a:rect l="0" t="0" r="0" b="0"/>
          <a:pathLst>
            <a:path>
              <a:moveTo>
                <a:pt x="45720" y="0"/>
              </a:moveTo>
              <a:lnTo>
                <a:pt x="45720" y="4683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754979-8E59-4112-B05D-E73088BBFC65}">
      <dsp:nvSpPr>
        <dsp:cNvPr id="0" name=""/>
        <dsp:cNvSpPr/>
      </dsp:nvSpPr>
      <dsp:spPr>
        <a:xfrm>
          <a:off x="7136667" y="2514503"/>
          <a:ext cx="984168" cy="468374"/>
        </a:xfrm>
        <a:custGeom>
          <a:avLst/>
          <a:gdLst/>
          <a:ahLst/>
          <a:cxnLst/>
          <a:rect l="0" t="0" r="0" b="0"/>
          <a:pathLst>
            <a:path>
              <a:moveTo>
                <a:pt x="0" y="0"/>
              </a:moveTo>
              <a:lnTo>
                <a:pt x="0" y="319183"/>
              </a:lnTo>
              <a:lnTo>
                <a:pt x="984168" y="319183"/>
              </a:lnTo>
              <a:lnTo>
                <a:pt x="984168" y="4683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0CC51A-FBB4-48AD-8394-6895874E0F29}">
      <dsp:nvSpPr>
        <dsp:cNvPr id="0" name=""/>
        <dsp:cNvSpPr/>
      </dsp:nvSpPr>
      <dsp:spPr>
        <a:xfrm>
          <a:off x="6106778" y="4005519"/>
          <a:ext cx="91440" cy="468374"/>
        </a:xfrm>
        <a:custGeom>
          <a:avLst/>
          <a:gdLst/>
          <a:ahLst/>
          <a:cxnLst/>
          <a:rect l="0" t="0" r="0" b="0"/>
          <a:pathLst>
            <a:path>
              <a:moveTo>
                <a:pt x="45720" y="0"/>
              </a:moveTo>
              <a:lnTo>
                <a:pt x="45720" y="4683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B63C7F-AE16-4762-A878-19BED8E6323E}">
      <dsp:nvSpPr>
        <dsp:cNvPr id="0" name=""/>
        <dsp:cNvSpPr/>
      </dsp:nvSpPr>
      <dsp:spPr>
        <a:xfrm>
          <a:off x="6152498" y="2514503"/>
          <a:ext cx="984168" cy="468374"/>
        </a:xfrm>
        <a:custGeom>
          <a:avLst/>
          <a:gdLst/>
          <a:ahLst/>
          <a:cxnLst/>
          <a:rect l="0" t="0" r="0" b="0"/>
          <a:pathLst>
            <a:path>
              <a:moveTo>
                <a:pt x="984168" y="0"/>
              </a:moveTo>
              <a:lnTo>
                <a:pt x="984168" y="319183"/>
              </a:lnTo>
              <a:lnTo>
                <a:pt x="0" y="319183"/>
              </a:lnTo>
              <a:lnTo>
                <a:pt x="0" y="4683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DE9E8F-4586-4C1E-B145-E68A5646BAD4}">
      <dsp:nvSpPr>
        <dsp:cNvPr id="0" name=""/>
        <dsp:cNvSpPr/>
      </dsp:nvSpPr>
      <dsp:spPr>
        <a:xfrm>
          <a:off x="5168330" y="1023487"/>
          <a:ext cx="1968337" cy="468374"/>
        </a:xfrm>
        <a:custGeom>
          <a:avLst/>
          <a:gdLst/>
          <a:ahLst/>
          <a:cxnLst/>
          <a:rect l="0" t="0" r="0" b="0"/>
          <a:pathLst>
            <a:path>
              <a:moveTo>
                <a:pt x="0" y="0"/>
              </a:moveTo>
              <a:lnTo>
                <a:pt x="0" y="319183"/>
              </a:lnTo>
              <a:lnTo>
                <a:pt x="1968337" y="319183"/>
              </a:lnTo>
              <a:lnTo>
                <a:pt x="1968337" y="4683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BA516F-80F0-4793-AF2A-14FE4DD04D32}">
      <dsp:nvSpPr>
        <dsp:cNvPr id="0" name=""/>
        <dsp:cNvSpPr/>
      </dsp:nvSpPr>
      <dsp:spPr>
        <a:xfrm>
          <a:off x="4138441" y="4005519"/>
          <a:ext cx="91440" cy="468374"/>
        </a:xfrm>
        <a:custGeom>
          <a:avLst/>
          <a:gdLst/>
          <a:ahLst/>
          <a:cxnLst/>
          <a:rect l="0" t="0" r="0" b="0"/>
          <a:pathLst>
            <a:path>
              <a:moveTo>
                <a:pt x="45720" y="0"/>
              </a:moveTo>
              <a:lnTo>
                <a:pt x="45720" y="4683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70BACE-0EE6-4FA8-81CA-5E3B40881B4F}">
      <dsp:nvSpPr>
        <dsp:cNvPr id="0" name=""/>
        <dsp:cNvSpPr/>
      </dsp:nvSpPr>
      <dsp:spPr>
        <a:xfrm>
          <a:off x="3199992" y="2514503"/>
          <a:ext cx="984168" cy="468374"/>
        </a:xfrm>
        <a:custGeom>
          <a:avLst/>
          <a:gdLst/>
          <a:ahLst/>
          <a:cxnLst/>
          <a:rect l="0" t="0" r="0" b="0"/>
          <a:pathLst>
            <a:path>
              <a:moveTo>
                <a:pt x="0" y="0"/>
              </a:moveTo>
              <a:lnTo>
                <a:pt x="0" y="319183"/>
              </a:lnTo>
              <a:lnTo>
                <a:pt x="984168" y="319183"/>
              </a:lnTo>
              <a:lnTo>
                <a:pt x="984168" y="4683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BCA956-8BCA-4324-9F11-0925D1F0880E}">
      <dsp:nvSpPr>
        <dsp:cNvPr id="0" name=""/>
        <dsp:cNvSpPr/>
      </dsp:nvSpPr>
      <dsp:spPr>
        <a:xfrm>
          <a:off x="2170103" y="4005519"/>
          <a:ext cx="91440" cy="468374"/>
        </a:xfrm>
        <a:custGeom>
          <a:avLst/>
          <a:gdLst/>
          <a:ahLst/>
          <a:cxnLst/>
          <a:rect l="0" t="0" r="0" b="0"/>
          <a:pathLst>
            <a:path>
              <a:moveTo>
                <a:pt x="45720" y="0"/>
              </a:moveTo>
              <a:lnTo>
                <a:pt x="45720" y="4683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2F67E1-5AF0-48ED-A894-CFB531B1F3A1}">
      <dsp:nvSpPr>
        <dsp:cNvPr id="0" name=""/>
        <dsp:cNvSpPr/>
      </dsp:nvSpPr>
      <dsp:spPr>
        <a:xfrm>
          <a:off x="2215823" y="2514503"/>
          <a:ext cx="984168" cy="468374"/>
        </a:xfrm>
        <a:custGeom>
          <a:avLst/>
          <a:gdLst/>
          <a:ahLst/>
          <a:cxnLst/>
          <a:rect l="0" t="0" r="0" b="0"/>
          <a:pathLst>
            <a:path>
              <a:moveTo>
                <a:pt x="984168" y="0"/>
              </a:moveTo>
              <a:lnTo>
                <a:pt x="984168" y="319183"/>
              </a:lnTo>
              <a:lnTo>
                <a:pt x="0" y="319183"/>
              </a:lnTo>
              <a:lnTo>
                <a:pt x="0" y="4683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78A1E6-7B3B-45C7-8BC2-568EAEA6D3AC}">
      <dsp:nvSpPr>
        <dsp:cNvPr id="0" name=""/>
        <dsp:cNvSpPr/>
      </dsp:nvSpPr>
      <dsp:spPr>
        <a:xfrm>
          <a:off x="3199992" y="1023487"/>
          <a:ext cx="1968337" cy="468374"/>
        </a:xfrm>
        <a:custGeom>
          <a:avLst/>
          <a:gdLst/>
          <a:ahLst/>
          <a:cxnLst/>
          <a:rect l="0" t="0" r="0" b="0"/>
          <a:pathLst>
            <a:path>
              <a:moveTo>
                <a:pt x="1968337" y="0"/>
              </a:moveTo>
              <a:lnTo>
                <a:pt x="1968337" y="319183"/>
              </a:lnTo>
              <a:lnTo>
                <a:pt x="0" y="319183"/>
              </a:lnTo>
              <a:lnTo>
                <a:pt x="0" y="4683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6D1FEE-4C92-4747-9FCA-B06D79447CF5}">
      <dsp:nvSpPr>
        <dsp:cNvPr id="0" name=""/>
        <dsp:cNvSpPr/>
      </dsp:nvSpPr>
      <dsp:spPr>
        <a:xfrm>
          <a:off x="4363101" y="847"/>
          <a:ext cx="1610457" cy="10226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258601-877D-4EC7-B728-B1FC433C3939}">
      <dsp:nvSpPr>
        <dsp:cNvPr id="0" name=""/>
        <dsp:cNvSpPr/>
      </dsp:nvSpPr>
      <dsp:spPr>
        <a:xfrm>
          <a:off x="4542040" y="170839"/>
          <a:ext cx="1610457" cy="10226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אסור לקדש עד </a:t>
          </a:r>
          <a:r>
            <a:rPr lang="he-IL" sz="1200" kern="1200" dirty="0" err="1"/>
            <a:t>שיראנה</a:t>
          </a:r>
          <a:endParaRPr lang="he-IL" sz="1200" kern="1200" dirty="0"/>
        </a:p>
      </dsp:txBody>
      <dsp:txXfrm>
        <a:off x="4571992" y="200791"/>
        <a:ext cx="1550553" cy="962736"/>
      </dsp:txXfrm>
    </dsp:sp>
    <dsp:sp modelId="{B84A568A-9E56-4F62-8D18-2AB097A59FC9}">
      <dsp:nvSpPr>
        <dsp:cNvPr id="0" name=""/>
        <dsp:cNvSpPr/>
      </dsp:nvSpPr>
      <dsp:spPr>
        <a:xfrm>
          <a:off x="2394763" y="1491862"/>
          <a:ext cx="1610457" cy="10226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8075EC-688A-40B3-9E5C-5D6484983965}">
      <dsp:nvSpPr>
        <dsp:cNvPr id="0" name=""/>
        <dsp:cNvSpPr/>
      </dsp:nvSpPr>
      <dsp:spPr>
        <a:xfrm>
          <a:off x="2573703" y="1661855"/>
          <a:ext cx="1610457" cy="10226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איסור</a:t>
          </a:r>
        </a:p>
      </dsp:txBody>
      <dsp:txXfrm>
        <a:off x="2603655" y="1691807"/>
        <a:ext cx="1550553" cy="962736"/>
      </dsp:txXfrm>
    </dsp:sp>
    <dsp:sp modelId="{5D66309C-AAB5-4294-A477-8F0BFB2F738F}">
      <dsp:nvSpPr>
        <dsp:cNvPr id="0" name=""/>
        <dsp:cNvSpPr/>
      </dsp:nvSpPr>
      <dsp:spPr>
        <a:xfrm>
          <a:off x="1410594" y="2982878"/>
          <a:ext cx="1610457" cy="10226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618EEA-7013-4184-B67D-DE05294C1F7E}">
      <dsp:nvSpPr>
        <dsp:cNvPr id="0" name=""/>
        <dsp:cNvSpPr/>
      </dsp:nvSpPr>
      <dsp:spPr>
        <a:xfrm>
          <a:off x="1589534" y="3152871"/>
          <a:ext cx="1610457" cy="10226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חסרון באישות</a:t>
          </a:r>
        </a:p>
      </dsp:txBody>
      <dsp:txXfrm>
        <a:off x="1619486" y="3182823"/>
        <a:ext cx="1550553" cy="962736"/>
      </dsp:txXfrm>
    </dsp:sp>
    <dsp:sp modelId="{FFFB2178-B016-4DEB-99BD-1F5A924A2A69}">
      <dsp:nvSpPr>
        <dsp:cNvPr id="0" name=""/>
        <dsp:cNvSpPr/>
      </dsp:nvSpPr>
      <dsp:spPr>
        <a:xfrm>
          <a:off x="1410594" y="4473894"/>
          <a:ext cx="1610457" cy="10226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71A599-26BB-439C-BA73-54334855A1A7}">
      <dsp:nvSpPr>
        <dsp:cNvPr id="0" name=""/>
        <dsp:cNvSpPr/>
      </dsp:nvSpPr>
      <dsp:spPr>
        <a:xfrm>
          <a:off x="1589534" y="4643887"/>
          <a:ext cx="1610457" cy="10226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רמב"ם</a:t>
          </a:r>
        </a:p>
      </dsp:txBody>
      <dsp:txXfrm>
        <a:off x="1619486" y="4673839"/>
        <a:ext cx="1550553" cy="962736"/>
      </dsp:txXfrm>
    </dsp:sp>
    <dsp:sp modelId="{B4E1AE4C-20E4-4ACC-B027-471C31E81EF9}">
      <dsp:nvSpPr>
        <dsp:cNvPr id="0" name=""/>
        <dsp:cNvSpPr/>
      </dsp:nvSpPr>
      <dsp:spPr>
        <a:xfrm>
          <a:off x="3378932" y="2982878"/>
          <a:ext cx="1610457" cy="10226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A5D708-B4E0-487B-9210-D36A4AD5C933}">
      <dsp:nvSpPr>
        <dsp:cNvPr id="0" name=""/>
        <dsp:cNvSpPr/>
      </dsp:nvSpPr>
      <dsp:spPr>
        <a:xfrm>
          <a:off x="3557872" y="3152871"/>
          <a:ext cx="1610457" cy="10226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אין לברך כיון שעובר עבירה</a:t>
          </a:r>
        </a:p>
      </dsp:txBody>
      <dsp:txXfrm>
        <a:off x="3587824" y="3182823"/>
        <a:ext cx="1550553" cy="962736"/>
      </dsp:txXfrm>
    </dsp:sp>
    <dsp:sp modelId="{5CF8F975-7081-46AB-934A-940114A47398}">
      <dsp:nvSpPr>
        <dsp:cNvPr id="0" name=""/>
        <dsp:cNvSpPr/>
      </dsp:nvSpPr>
      <dsp:spPr>
        <a:xfrm>
          <a:off x="3378932" y="4473894"/>
          <a:ext cx="1610457" cy="10226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389B63-58AF-4FD2-8F45-748186B7409B}">
      <dsp:nvSpPr>
        <dsp:cNvPr id="0" name=""/>
        <dsp:cNvSpPr/>
      </dsp:nvSpPr>
      <dsp:spPr>
        <a:xfrm>
          <a:off x="3557872" y="4643887"/>
          <a:ext cx="1610457" cy="10226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מאירי</a:t>
          </a:r>
        </a:p>
      </dsp:txBody>
      <dsp:txXfrm>
        <a:off x="3587824" y="4673839"/>
        <a:ext cx="1550553" cy="962736"/>
      </dsp:txXfrm>
    </dsp:sp>
    <dsp:sp modelId="{ABCAF854-D825-4EA7-A8CC-4575B623715B}">
      <dsp:nvSpPr>
        <dsp:cNvPr id="0" name=""/>
        <dsp:cNvSpPr/>
      </dsp:nvSpPr>
      <dsp:spPr>
        <a:xfrm>
          <a:off x="6331438" y="1491862"/>
          <a:ext cx="1610457" cy="10226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676FCF-3000-4F28-A3D0-CA2C326B61D4}">
      <dsp:nvSpPr>
        <dsp:cNvPr id="0" name=""/>
        <dsp:cNvSpPr/>
      </dsp:nvSpPr>
      <dsp:spPr>
        <a:xfrm>
          <a:off x="6510378" y="1661855"/>
          <a:ext cx="1610457" cy="10226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אין לקדש</a:t>
          </a:r>
          <a:br>
            <a:rPr lang="en-US" sz="1200" kern="1200" dirty="0"/>
          </a:br>
          <a:r>
            <a:rPr lang="en-US" sz="1200" kern="1200" dirty="0"/>
            <a:t>shouldn’t</a:t>
          </a:r>
          <a:endParaRPr lang="he-IL" sz="1200" kern="1200" dirty="0"/>
        </a:p>
      </dsp:txBody>
      <dsp:txXfrm>
        <a:off x="6540330" y="1691807"/>
        <a:ext cx="1550553" cy="962736"/>
      </dsp:txXfrm>
    </dsp:sp>
    <dsp:sp modelId="{ECBA3B6C-7A5B-45D8-ADD6-45BAD5A6E8E8}">
      <dsp:nvSpPr>
        <dsp:cNvPr id="0" name=""/>
        <dsp:cNvSpPr/>
      </dsp:nvSpPr>
      <dsp:spPr>
        <a:xfrm>
          <a:off x="5347269" y="2982878"/>
          <a:ext cx="1610457" cy="10226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4F2BE0-3C45-460D-A6A4-042134E9C59A}">
      <dsp:nvSpPr>
        <dsp:cNvPr id="0" name=""/>
        <dsp:cNvSpPr/>
      </dsp:nvSpPr>
      <dsp:spPr>
        <a:xfrm>
          <a:off x="5526209" y="3152871"/>
          <a:ext cx="1610457" cy="10226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אין לקדש אם אפשר- ואהבתה =</a:t>
          </a:r>
          <a:br>
            <a:rPr lang="en-US" sz="1200" kern="1200" dirty="0"/>
          </a:br>
          <a:r>
            <a:rPr lang="en-US" sz="1200" kern="1200" dirty="0"/>
            <a:t>Be considerate</a:t>
          </a:r>
          <a:endParaRPr lang="he-IL" sz="1200" kern="1200" dirty="0"/>
        </a:p>
      </dsp:txBody>
      <dsp:txXfrm>
        <a:off x="5556161" y="3182823"/>
        <a:ext cx="1550553" cy="962736"/>
      </dsp:txXfrm>
    </dsp:sp>
    <dsp:sp modelId="{02EF1B30-3111-44F0-88A3-CD2C34BA122C}">
      <dsp:nvSpPr>
        <dsp:cNvPr id="0" name=""/>
        <dsp:cNvSpPr/>
      </dsp:nvSpPr>
      <dsp:spPr>
        <a:xfrm>
          <a:off x="5347269" y="4473894"/>
          <a:ext cx="1610457" cy="10226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E6D584-919B-430F-9217-CE9EABE6F98C}">
      <dsp:nvSpPr>
        <dsp:cNvPr id="0" name=""/>
        <dsp:cNvSpPr/>
      </dsp:nvSpPr>
      <dsp:spPr>
        <a:xfrm>
          <a:off x="5526209" y="4643887"/>
          <a:ext cx="1610457" cy="10226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רש"י</a:t>
          </a:r>
          <a:br>
            <a:rPr lang="en-US" sz="1200" kern="1200" dirty="0"/>
          </a:br>
          <a:r>
            <a:rPr lang="en-US" sz="1200" kern="1200" dirty="0"/>
            <a:t>you must try to be considerate of other’s feelings </a:t>
          </a:r>
          <a:r>
            <a:rPr lang="en-US" sz="1200" b="1" kern="1200" dirty="0"/>
            <a:t>when possible</a:t>
          </a:r>
          <a:endParaRPr lang="he-IL" sz="1200" b="1" kern="1200" dirty="0"/>
        </a:p>
      </dsp:txBody>
      <dsp:txXfrm>
        <a:off x="5556161" y="4673839"/>
        <a:ext cx="1550553" cy="962736"/>
      </dsp:txXfrm>
    </dsp:sp>
    <dsp:sp modelId="{771CBD7C-38FC-43BB-9873-ED2221F38A5B}">
      <dsp:nvSpPr>
        <dsp:cNvPr id="0" name=""/>
        <dsp:cNvSpPr/>
      </dsp:nvSpPr>
      <dsp:spPr>
        <a:xfrm>
          <a:off x="7315607" y="2982878"/>
          <a:ext cx="1610457" cy="10226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B96AD7-BFEE-4969-939F-56255CAC4B61}">
      <dsp:nvSpPr>
        <dsp:cNvPr id="0" name=""/>
        <dsp:cNvSpPr/>
      </dsp:nvSpPr>
      <dsp:spPr>
        <a:xfrm>
          <a:off x="7494547" y="3152871"/>
          <a:ext cx="1610457" cy="10226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ספק איסור- ועובר רק אם באמת שונאה</a:t>
          </a:r>
        </a:p>
      </dsp:txBody>
      <dsp:txXfrm>
        <a:off x="7524499" y="3182823"/>
        <a:ext cx="1550553" cy="962736"/>
      </dsp:txXfrm>
    </dsp:sp>
    <dsp:sp modelId="{08E86944-3182-46B8-BDF0-ED63C6469F07}">
      <dsp:nvSpPr>
        <dsp:cNvPr id="0" name=""/>
        <dsp:cNvSpPr/>
      </dsp:nvSpPr>
      <dsp:spPr>
        <a:xfrm>
          <a:off x="7315607" y="4473894"/>
          <a:ext cx="1610457" cy="10226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743E5D-BC1C-400C-9DE8-0B5174535B84}">
      <dsp:nvSpPr>
        <dsp:cNvPr id="0" name=""/>
        <dsp:cNvSpPr/>
      </dsp:nvSpPr>
      <dsp:spPr>
        <a:xfrm>
          <a:off x="7494547" y="4643887"/>
          <a:ext cx="1610457" cy="10226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נודה ביהודה</a:t>
          </a:r>
        </a:p>
      </dsp:txBody>
      <dsp:txXfrm>
        <a:off x="7524499" y="4673839"/>
        <a:ext cx="1550553" cy="9627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74789F-A159-4219-A070-95CF693AE1B8}">
      <dsp:nvSpPr>
        <dsp:cNvPr id="0" name=""/>
        <dsp:cNvSpPr/>
      </dsp:nvSpPr>
      <dsp:spPr>
        <a:xfrm>
          <a:off x="8239958"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8D5BA6-669B-40B3-996B-40D08A2C5462}">
      <dsp:nvSpPr>
        <dsp:cNvPr id="0" name=""/>
        <dsp:cNvSpPr/>
      </dsp:nvSpPr>
      <dsp:spPr>
        <a:xfrm>
          <a:off x="7214841"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283A77-E0FC-46D3-8722-3224AA8E69B9}">
      <dsp:nvSpPr>
        <dsp:cNvPr id="0" name=""/>
        <dsp:cNvSpPr/>
      </dsp:nvSpPr>
      <dsp:spPr>
        <a:xfrm>
          <a:off x="4652049" y="1066678"/>
          <a:ext cx="3587909" cy="487862"/>
        </a:xfrm>
        <a:custGeom>
          <a:avLst/>
          <a:gdLst/>
          <a:ahLst/>
          <a:cxnLst/>
          <a:rect l="0" t="0" r="0" b="0"/>
          <a:pathLst>
            <a:path>
              <a:moveTo>
                <a:pt x="0" y="0"/>
              </a:moveTo>
              <a:lnTo>
                <a:pt x="0" y="332464"/>
              </a:lnTo>
              <a:lnTo>
                <a:pt x="3587909" y="332464"/>
              </a:lnTo>
              <a:lnTo>
                <a:pt x="3587909"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38E73C-C296-4FAE-8CEA-EAA44D6C4D94}">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232B72-D269-459D-BB34-9F1D795908AB}">
      <dsp:nvSpPr>
        <dsp:cNvPr id="0" name=""/>
        <dsp:cNvSpPr/>
      </dsp:nvSpPr>
      <dsp:spPr>
        <a:xfrm>
          <a:off x="4652049" y="1066678"/>
          <a:ext cx="512558" cy="487862"/>
        </a:xfrm>
        <a:custGeom>
          <a:avLst/>
          <a:gdLst/>
          <a:ahLst/>
          <a:cxnLst/>
          <a:rect l="0" t="0" r="0" b="0"/>
          <a:pathLst>
            <a:path>
              <a:moveTo>
                <a:pt x="0" y="0"/>
              </a:moveTo>
              <a:lnTo>
                <a:pt x="0" y="332464"/>
              </a:lnTo>
              <a:lnTo>
                <a:pt x="512558" y="332464"/>
              </a:lnTo>
              <a:lnTo>
                <a:pt x="512558"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E001FD-BD3F-4D16-9143-0901108BC1F0}">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4323A5-CFEB-4C04-BB76-4CDC995A4B88}">
      <dsp:nvSpPr>
        <dsp:cNvPr id="0" name=""/>
        <dsp:cNvSpPr/>
      </dsp:nvSpPr>
      <dsp:spPr>
        <a:xfrm>
          <a:off x="3114373" y="1066678"/>
          <a:ext cx="1537675" cy="487862"/>
        </a:xfrm>
        <a:custGeom>
          <a:avLst/>
          <a:gdLst/>
          <a:ahLst/>
          <a:cxnLst/>
          <a:rect l="0" t="0" r="0" b="0"/>
          <a:pathLst>
            <a:path>
              <a:moveTo>
                <a:pt x="1537675" y="0"/>
              </a:moveTo>
              <a:lnTo>
                <a:pt x="1537675"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59500B-5DC4-454C-8640-79D0CF584E8D}">
      <dsp:nvSpPr>
        <dsp:cNvPr id="0" name=""/>
        <dsp:cNvSpPr/>
      </dsp:nvSpPr>
      <dsp:spPr>
        <a:xfrm>
          <a:off x="1018419"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649730-81A2-487A-B09F-2B65D73A3F1F}">
      <dsp:nvSpPr>
        <dsp:cNvPr id="0" name=""/>
        <dsp:cNvSpPr/>
      </dsp:nvSpPr>
      <dsp:spPr>
        <a:xfrm>
          <a:off x="1064139" y="1066678"/>
          <a:ext cx="3587909" cy="487862"/>
        </a:xfrm>
        <a:custGeom>
          <a:avLst/>
          <a:gdLst/>
          <a:ahLst/>
          <a:cxnLst/>
          <a:rect l="0" t="0" r="0" b="0"/>
          <a:pathLst>
            <a:path>
              <a:moveTo>
                <a:pt x="3587909" y="0"/>
              </a:moveTo>
              <a:lnTo>
                <a:pt x="3587909"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CC08FE-E553-4E0C-B134-ED5CE4FDD22D}">
      <dsp:nvSpPr>
        <dsp:cNvPr id="0" name=""/>
        <dsp:cNvSpPr/>
      </dsp:nvSpPr>
      <dsp:spPr>
        <a:xfrm>
          <a:off x="3813317"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5E6E75-64D2-4C14-BEA3-78915548051E}">
      <dsp:nvSpPr>
        <dsp:cNvPr id="0" name=""/>
        <dsp:cNvSpPr/>
      </dsp:nvSpPr>
      <dsp:spPr>
        <a:xfrm>
          <a:off x="3999701"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"מצווה"</a:t>
          </a:r>
        </a:p>
      </dsp:txBody>
      <dsp:txXfrm>
        <a:off x="4030899" y="209752"/>
        <a:ext cx="1615068" cy="1002793"/>
      </dsp:txXfrm>
    </dsp:sp>
    <dsp:sp modelId="{270EAE11-88FA-4410-AB60-CAA125096981}">
      <dsp:nvSpPr>
        <dsp:cNvPr id="0" name=""/>
        <dsp:cNvSpPr/>
      </dsp:nvSpPr>
      <dsp:spPr>
        <a:xfrm>
          <a:off x="225407"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A52F6A-156D-462D-B87B-5F7E5CBBD9E1}">
      <dsp:nvSpPr>
        <dsp:cNvPr id="0" name=""/>
        <dsp:cNvSpPr/>
      </dsp:nvSpPr>
      <dsp:spPr>
        <a:xfrm>
          <a:off x="411792"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אפילו הכשר מצווה, וסיוע במצווה</a:t>
          </a:r>
        </a:p>
      </dsp:txBody>
      <dsp:txXfrm>
        <a:off x="442990" y="1762804"/>
        <a:ext cx="1615068" cy="1002793"/>
      </dsp:txXfrm>
    </dsp:sp>
    <dsp:sp modelId="{E08E5B9F-579C-45EB-A4F5-2C31DC2F699B}">
      <dsp:nvSpPr>
        <dsp:cNvPr id="0" name=""/>
        <dsp:cNvSpPr/>
      </dsp:nvSpPr>
      <dsp:spPr>
        <a:xfrm>
          <a:off x="225407"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F108EA-888A-4814-AA70-986F51835FF2}">
      <dsp:nvSpPr>
        <dsp:cNvPr id="0" name=""/>
        <dsp:cNvSpPr/>
      </dsp:nvSpPr>
      <dsp:spPr>
        <a:xfrm>
          <a:off x="411792"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ר"ן</a:t>
          </a:r>
          <a:r>
            <a:rPr lang="he-IL" sz="2000" kern="1200" dirty="0"/>
            <a:t>, ים של שלמה</a:t>
          </a:r>
        </a:p>
      </dsp:txBody>
      <dsp:txXfrm>
        <a:off x="442990" y="3315857"/>
        <a:ext cx="1615068" cy="1002793"/>
      </dsp:txXfrm>
    </dsp:sp>
    <dsp:sp modelId="{1BA9105D-C31C-40DC-9AA2-15EA17EADED4}">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CEB1E8-071D-4978-AFE2-845043B72305}">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דווקא מצוות או הכשר המפורש בקרא</a:t>
          </a:r>
        </a:p>
      </dsp:txBody>
      <dsp:txXfrm>
        <a:off x="2493224" y="1762804"/>
        <a:ext cx="1615068" cy="1002793"/>
      </dsp:txXfrm>
    </dsp:sp>
    <dsp:sp modelId="{2D507C32-AAC3-4B7F-BAC0-6267C26F239B}">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6575E5-B119-45F1-BD5E-718EB6ED6BDB}">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נצי"ב</a:t>
          </a:r>
          <a:endParaRPr lang="he-IL" sz="2000" kern="1200" dirty="0"/>
        </a:p>
      </dsp:txBody>
      <dsp:txXfrm>
        <a:off x="2493224" y="3315857"/>
        <a:ext cx="1615068" cy="1002793"/>
      </dsp:txXfrm>
    </dsp:sp>
    <dsp:sp modelId="{8F2260FA-B059-4C41-B890-CD1A4114247D}">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D77609-5940-4625-A402-6B7F1CC6A797}">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דווקא מצווה ממש</a:t>
          </a:r>
        </a:p>
      </dsp:txBody>
      <dsp:txXfrm>
        <a:off x="4543458" y="1762804"/>
        <a:ext cx="1615068" cy="1002793"/>
      </dsp:txXfrm>
    </dsp:sp>
    <dsp:sp modelId="{FD573B45-9CAD-4A3B-A070-7A001705C0B1}">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CBA0AE-D58D-4167-A645-9FA9527EBDCA}">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פרחי כהונה, ספר המקנה</a:t>
          </a:r>
        </a:p>
      </dsp:txBody>
      <dsp:txXfrm>
        <a:off x="4543458" y="3315857"/>
        <a:ext cx="1615068" cy="1002793"/>
      </dsp:txXfrm>
    </dsp:sp>
    <dsp:sp modelId="{468BBEF1-77D8-4024-B7F4-A7EE8B2F6120}">
      <dsp:nvSpPr>
        <dsp:cNvPr id="0" name=""/>
        <dsp:cNvSpPr/>
      </dsp:nvSpPr>
      <dsp:spPr>
        <a:xfrm>
          <a:off x="7401226" y="1554541"/>
          <a:ext cx="1677464" cy="106518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15B885-D0F0-47BA-A040-33D76BA90CBA}">
      <dsp:nvSpPr>
        <dsp:cNvPr id="0" name=""/>
        <dsp:cNvSpPr/>
      </dsp:nvSpPr>
      <dsp:spPr>
        <a:xfrm>
          <a:off x="758761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דווקא כשיש השפעה על המצווה עצמה</a:t>
          </a:r>
        </a:p>
      </dsp:txBody>
      <dsp:txXfrm>
        <a:off x="7618809" y="1762804"/>
        <a:ext cx="1615068" cy="1002793"/>
      </dsp:txXfrm>
    </dsp:sp>
    <dsp:sp modelId="{40018ED8-1DF8-4B12-A873-1F373E619105}">
      <dsp:nvSpPr>
        <dsp:cNvPr id="0" name=""/>
        <dsp:cNvSpPr/>
      </dsp:nvSpPr>
      <dsp:spPr>
        <a:xfrm>
          <a:off x="6376109" y="3107593"/>
          <a:ext cx="1677464" cy="106518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2C2B96-F131-4798-BB74-05310609C09A}">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רמב"ם</a:t>
          </a:r>
        </a:p>
      </dsp:txBody>
      <dsp:txXfrm>
        <a:off x="6593692" y="3315857"/>
        <a:ext cx="1615068" cy="1002793"/>
      </dsp:txXfrm>
    </dsp:sp>
    <dsp:sp modelId="{09088036-E6AF-47A2-9B55-DCC4C0FF1E3E}">
      <dsp:nvSpPr>
        <dsp:cNvPr id="0" name=""/>
        <dsp:cNvSpPr/>
      </dsp:nvSpPr>
      <dsp:spPr>
        <a:xfrm>
          <a:off x="8426343" y="3107593"/>
          <a:ext cx="1677464" cy="106518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A01935-7B5A-4D91-9121-50F057E7C42F}">
      <dsp:nvSpPr>
        <dsp:cNvPr id="0" name=""/>
        <dsp:cNvSpPr/>
      </dsp:nvSpPr>
      <dsp:spPr>
        <a:xfrm>
          <a:off x="8612728"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קידושין שניים בידי הבעל </a:t>
          </a:r>
          <a:r>
            <a:rPr lang="he-IL" sz="2000" kern="1200" dirty="0" err="1"/>
            <a:t>לראב"ד</a:t>
          </a:r>
          <a:r>
            <a:rPr lang="he-IL" sz="2000" kern="1200" dirty="0"/>
            <a:t>?</a:t>
          </a:r>
        </a:p>
      </dsp:txBody>
      <dsp:txXfrm>
        <a:off x="8643926" y="3315857"/>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10A20-CAE2-4A4F-8068-79D5B7700984}">
      <dsp:nvSpPr>
        <dsp:cNvPr id="0" name=""/>
        <dsp:cNvSpPr/>
      </dsp:nvSpPr>
      <dsp:spPr>
        <a:xfrm>
          <a:off x="8239958"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1DFB37-F4E6-4D72-9FA9-6575978E4380}">
      <dsp:nvSpPr>
        <dsp:cNvPr id="0" name=""/>
        <dsp:cNvSpPr/>
      </dsp:nvSpPr>
      <dsp:spPr>
        <a:xfrm>
          <a:off x="7214841"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99EE4FA-5B33-49EF-ADE4-9B72DE2776DF}">
      <dsp:nvSpPr>
        <dsp:cNvPr id="0" name=""/>
        <dsp:cNvSpPr/>
      </dsp:nvSpPr>
      <dsp:spPr>
        <a:xfrm>
          <a:off x="4652049" y="1066678"/>
          <a:ext cx="3587909" cy="487862"/>
        </a:xfrm>
        <a:custGeom>
          <a:avLst/>
          <a:gdLst/>
          <a:ahLst/>
          <a:cxnLst/>
          <a:rect l="0" t="0" r="0" b="0"/>
          <a:pathLst>
            <a:path>
              <a:moveTo>
                <a:pt x="0" y="0"/>
              </a:moveTo>
              <a:lnTo>
                <a:pt x="0" y="332464"/>
              </a:lnTo>
              <a:lnTo>
                <a:pt x="3587909" y="332464"/>
              </a:lnTo>
              <a:lnTo>
                <a:pt x="3587909"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862D1C-8C0E-49EC-BA45-48E233A87284}">
      <dsp:nvSpPr>
        <dsp:cNvPr id="0" name=""/>
        <dsp:cNvSpPr/>
      </dsp:nvSpPr>
      <dsp:spPr>
        <a:xfrm>
          <a:off x="4139490"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8764B3-7CFA-422C-93EE-5F0B55AD8D3B}">
      <dsp:nvSpPr>
        <dsp:cNvPr id="0" name=""/>
        <dsp:cNvSpPr/>
      </dsp:nvSpPr>
      <dsp:spPr>
        <a:xfrm>
          <a:off x="3114373"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73BDC8-9E71-45E4-B1A2-6D126A6337D5}">
      <dsp:nvSpPr>
        <dsp:cNvPr id="0" name=""/>
        <dsp:cNvSpPr/>
      </dsp:nvSpPr>
      <dsp:spPr>
        <a:xfrm>
          <a:off x="4139490" y="1066678"/>
          <a:ext cx="512558" cy="487862"/>
        </a:xfrm>
        <a:custGeom>
          <a:avLst/>
          <a:gdLst/>
          <a:ahLst/>
          <a:cxnLst/>
          <a:rect l="0" t="0" r="0" b="0"/>
          <a:pathLst>
            <a:path>
              <a:moveTo>
                <a:pt x="512558" y="0"/>
              </a:moveTo>
              <a:lnTo>
                <a:pt x="512558"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5C2D02-EEBC-4829-BF7F-DDF24A9A4C5A}">
      <dsp:nvSpPr>
        <dsp:cNvPr id="0" name=""/>
        <dsp:cNvSpPr/>
      </dsp:nvSpPr>
      <dsp:spPr>
        <a:xfrm>
          <a:off x="1018419"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D6DE28-AD6D-476C-994D-0E1D0C537101}">
      <dsp:nvSpPr>
        <dsp:cNvPr id="0" name=""/>
        <dsp:cNvSpPr/>
      </dsp:nvSpPr>
      <dsp:spPr>
        <a:xfrm>
          <a:off x="1064139" y="1066678"/>
          <a:ext cx="3587909" cy="487862"/>
        </a:xfrm>
        <a:custGeom>
          <a:avLst/>
          <a:gdLst/>
          <a:ahLst/>
          <a:cxnLst/>
          <a:rect l="0" t="0" r="0" b="0"/>
          <a:pathLst>
            <a:path>
              <a:moveTo>
                <a:pt x="3587909" y="0"/>
              </a:moveTo>
              <a:lnTo>
                <a:pt x="3587909"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03F51B-F6AA-4CAD-B2CD-D41741600BBB}">
      <dsp:nvSpPr>
        <dsp:cNvPr id="0" name=""/>
        <dsp:cNvSpPr/>
      </dsp:nvSpPr>
      <dsp:spPr>
        <a:xfrm>
          <a:off x="3813317"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345974-C79D-4827-862D-A0B8CFF57437}">
      <dsp:nvSpPr>
        <dsp:cNvPr id="0" name=""/>
        <dsp:cNvSpPr/>
      </dsp:nvSpPr>
      <dsp:spPr>
        <a:xfrm>
          <a:off x="3999701"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err="1"/>
            <a:t>טן</a:t>
          </a:r>
          <a:r>
            <a:rPr lang="he-IL" sz="1600" kern="1200" dirty="0"/>
            <a:t> דו</a:t>
          </a:r>
        </a:p>
      </dsp:txBody>
      <dsp:txXfrm>
        <a:off x="4030899" y="209752"/>
        <a:ext cx="1615068" cy="1002793"/>
      </dsp:txXfrm>
    </dsp:sp>
    <dsp:sp modelId="{69440854-2520-4BD0-8016-AF085BA4D9AC}">
      <dsp:nvSpPr>
        <dsp:cNvPr id="0" name=""/>
        <dsp:cNvSpPr/>
      </dsp:nvSpPr>
      <dsp:spPr>
        <a:xfrm>
          <a:off x="225407"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D4AFA1-E8D7-4CE1-990A-93C0BA494B75}">
      <dsp:nvSpPr>
        <dsp:cNvPr id="0" name=""/>
        <dsp:cNvSpPr/>
      </dsp:nvSpPr>
      <dsp:spPr>
        <a:xfrm>
          <a:off x="411792"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Lower standards</a:t>
          </a:r>
          <a:endParaRPr lang="he-IL" sz="1600" kern="1200" dirty="0"/>
        </a:p>
      </dsp:txBody>
      <dsp:txXfrm>
        <a:off x="442990" y="1762804"/>
        <a:ext cx="1615068" cy="1002793"/>
      </dsp:txXfrm>
    </dsp:sp>
    <dsp:sp modelId="{0D780926-EC63-4680-82F0-07A4D3DC3F46}">
      <dsp:nvSpPr>
        <dsp:cNvPr id="0" name=""/>
        <dsp:cNvSpPr/>
      </dsp:nvSpPr>
      <dsp:spPr>
        <a:xfrm>
          <a:off x="225407"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FB1754-F296-4DF0-8C18-30A0A6ECBEF3}">
      <dsp:nvSpPr>
        <dsp:cNvPr id="0" name=""/>
        <dsp:cNvSpPr/>
      </dsp:nvSpPr>
      <dsp:spPr>
        <a:xfrm>
          <a:off x="411792"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קטנה שומעת ללשון הרע עליו. ולכן היא שונה</a:t>
          </a:r>
        </a:p>
      </dsp:txBody>
      <dsp:txXfrm>
        <a:off x="442990" y="3315857"/>
        <a:ext cx="1615068" cy="1002793"/>
      </dsp:txXfrm>
    </dsp:sp>
    <dsp:sp modelId="{274B4F9C-AC3A-499E-A1E6-602C08354121}">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3D65C3-FD43-4BE9-A08E-336E974BCC90}">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Different priorities </a:t>
          </a:r>
          <a:endParaRPr lang="he-IL" sz="1600" kern="1200" dirty="0"/>
        </a:p>
      </dsp:txBody>
      <dsp:txXfrm>
        <a:off x="3518341" y="1762804"/>
        <a:ext cx="1615068" cy="1002793"/>
      </dsp:txXfrm>
    </dsp:sp>
    <dsp:sp modelId="{3A93CD5E-A40E-4D6C-917E-A176F1CFE711}">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41DDBA-7793-45A3-B315-53BDE48CC0E8}">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Company is more important</a:t>
          </a:r>
          <a:endParaRPr lang="he-IL" sz="1600" kern="1200" dirty="0"/>
        </a:p>
      </dsp:txBody>
      <dsp:txXfrm>
        <a:off x="2493224" y="3315857"/>
        <a:ext cx="1615068" cy="1002793"/>
      </dsp:txXfrm>
    </dsp:sp>
    <dsp:sp modelId="{D0B56026-8C9C-4199-BC69-D2A6C0A59861}">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044AAD-98A6-42FD-A8E2-B936E4ACCD45}">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Social standing is more important </a:t>
          </a:r>
          <a:endParaRPr lang="he-IL" sz="1600" kern="1200" dirty="0"/>
        </a:p>
      </dsp:txBody>
      <dsp:txXfrm>
        <a:off x="4543458" y="3315857"/>
        <a:ext cx="1615068" cy="1002793"/>
      </dsp:txXfrm>
    </dsp:sp>
    <dsp:sp modelId="{3994EF09-0B5C-4ED3-A93A-6FF8010E045B}">
      <dsp:nvSpPr>
        <dsp:cNvPr id="0" name=""/>
        <dsp:cNvSpPr/>
      </dsp:nvSpPr>
      <dsp:spPr>
        <a:xfrm>
          <a:off x="7401226"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5D1D0A-769A-4F63-9669-AE9D7488BED2}">
      <dsp:nvSpPr>
        <dsp:cNvPr id="0" name=""/>
        <dsp:cNvSpPr/>
      </dsp:nvSpPr>
      <dsp:spPr>
        <a:xfrm>
          <a:off x="758761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Focus on more meaningful factors</a:t>
          </a:r>
          <a:endParaRPr lang="he-IL" sz="1600" kern="1200" dirty="0"/>
        </a:p>
      </dsp:txBody>
      <dsp:txXfrm>
        <a:off x="7618809" y="1762804"/>
        <a:ext cx="1615068" cy="1002793"/>
      </dsp:txXfrm>
    </dsp:sp>
    <dsp:sp modelId="{38FB450D-212A-4A07-90DC-BBB26A1AE759}">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18BE41-01E3-4036-879B-A4A69D423207}">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Less bothered by no longer extant external flaws</a:t>
          </a:r>
          <a:endParaRPr lang="he-IL" sz="1600" kern="1200" dirty="0"/>
        </a:p>
      </dsp:txBody>
      <dsp:txXfrm>
        <a:off x="6593692" y="3315857"/>
        <a:ext cx="1615068" cy="1002793"/>
      </dsp:txXfrm>
    </dsp:sp>
    <dsp:sp modelId="{BB3B1CDD-1752-4D97-99B1-26BD9FD54031}">
      <dsp:nvSpPr>
        <dsp:cNvPr id="0" name=""/>
        <dsp:cNvSpPr/>
      </dsp:nvSpPr>
      <dsp:spPr>
        <a:xfrm>
          <a:off x="8426343"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8F0FA0-2B80-45C1-B732-43C3626DACA9}">
      <dsp:nvSpPr>
        <dsp:cNvPr id="0" name=""/>
        <dsp:cNvSpPr/>
      </dsp:nvSpPr>
      <dsp:spPr>
        <a:xfrm>
          <a:off x="8612728"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endParaRPr lang="he-IL" sz="1600" kern="1200" dirty="0"/>
        </a:p>
      </dsp:txBody>
      <dsp:txXfrm>
        <a:off x="8643926"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4BD47-80D6-40C1-A4BF-BCA341722C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A63864FD-F3E9-4995-8B3B-7978FB7682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68DDD319-3EB9-4022-94B1-D9E265875B1F}"/>
              </a:ext>
            </a:extLst>
          </p:cNvPr>
          <p:cNvSpPr>
            <a:spLocks noGrp="1"/>
          </p:cNvSpPr>
          <p:nvPr>
            <p:ph type="dt" sz="half" idx="10"/>
          </p:nvPr>
        </p:nvSpPr>
        <p:spPr/>
        <p:txBody>
          <a:bodyPr/>
          <a:lstStyle/>
          <a:p>
            <a:fld id="{0988E214-B437-4C98-B3D9-97357204A866}" type="datetimeFigureOut">
              <a:rPr lang="he-IL" smtClean="0"/>
              <a:t>ט'/אייר/תשפ"א</a:t>
            </a:fld>
            <a:endParaRPr lang="he-IL"/>
          </a:p>
        </p:txBody>
      </p:sp>
      <p:sp>
        <p:nvSpPr>
          <p:cNvPr id="5" name="Footer Placeholder 4">
            <a:extLst>
              <a:ext uri="{FF2B5EF4-FFF2-40B4-BE49-F238E27FC236}">
                <a16:creationId xmlns:a16="http://schemas.microsoft.com/office/drawing/2014/main" id="{A7AD665D-BEB2-45BF-B376-13D79CB297AD}"/>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33C7BF0E-6FF7-43AA-B6A4-86EFE4B11986}"/>
              </a:ext>
            </a:extLst>
          </p:cNvPr>
          <p:cNvSpPr>
            <a:spLocks noGrp="1"/>
          </p:cNvSpPr>
          <p:nvPr>
            <p:ph type="sldNum" sz="quarter" idx="12"/>
          </p:nvPr>
        </p:nvSpPr>
        <p:spPr/>
        <p:txBody>
          <a:bodyPr/>
          <a:lstStyle/>
          <a:p>
            <a:fld id="{BA63A714-2246-402F-9A2A-DA4D48A74905}" type="slidenum">
              <a:rPr lang="he-IL" smtClean="0"/>
              <a:t>‹#›</a:t>
            </a:fld>
            <a:endParaRPr lang="he-IL"/>
          </a:p>
        </p:txBody>
      </p:sp>
    </p:spTree>
    <p:extLst>
      <p:ext uri="{BB962C8B-B14F-4D97-AF65-F5344CB8AC3E}">
        <p14:creationId xmlns:p14="http://schemas.microsoft.com/office/powerpoint/2010/main" val="480998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C5BE5-8BEE-4D18-B236-57B379BFDDB6}"/>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700E4A9C-6234-457C-BD7A-F3FD388C00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FC747A74-CA99-4876-BF32-907D7697682E}"/>
              </a:ext>
            </a:extLst>
          </p:cNvPr>
          <p:cNvSpPr>
            <a:spLocks noGrp="1"/>
          </p:cNvSpPr>
          <p:nvPr>
            <p:ph type="dt" sz="half" idx="10"/>
          </p:nvPr>
        </p:nvSpPr>
        <p:spPr/>
        <p:txBody>
          <a:bodyPr/>
          <a:lstStyle/>
          <a:p>
            <a:fld id="{0988E214-B437-4C98-B3D9-97357204A866}" type="datetimeFigureOut">
              <a:rPr lang="he-IL" smtClean="0"/>
              <a:t>ט'/אייר/תשפ"א</a:t>
            </a:fld>
            <a:endParaRPr lang="he-IL"/>
          </a:p>
        </p:txBody>
      </p:sp>
      <p:sp>
        <p:nvSpPr>
          <p:cNvPr id="5" name="Footer Placeholder 4">
            <a:extLst>
              <a:ext uri="{FF2B5EF4-FFF2-40B4-BE49-F238E27FC236}">
                <a16:creationId xmlns:a16="http://schemas.microsoft.com/office/drawing/2014/main" id="{089EE038-BD59-4C59-B3D6-2410A5186279}"/>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65F64BED-A3B9-40DC-9810-C4B8FC200868}"/>
              </a:ext>
            </a:extLst>
          </p:cNvPr>
          <p:cNvSpPr>
            <a:spLocks noGrp="1"/>
          </p:cNvSpPr>
          <p:nvPr>
            <p:ph type="sldNum" sz="quarter" idx="12"/>
          </p:nvPr>
        </p:nvSpPr>
        <p:spPr/>
        <p:txBody>
          <a:bodyPr/>
          <a:lstStyle/>
          <a:p>
            <a:fld id="{BA63A714-2246-402F-9A2A-DA4D48A74905}" type="slidenum">
              <a:rPr lang="he-IL" smtClean="0"/>
              <a:t>‹#›</a:t>
            </a:fld>
            <a:endParaRPr lang="he-IL"/>
          </a:p>
        </p:txBody>
      </p:sp>
    </p:spTree>
    <p:extLst>
      <p:ext uri="{BB962C8B-B14F-4D97-AF65-F5344CB8AC3E}">
        <p14:creationId xmlns:p14="http://schemas.microsoft.com/office/powerpoint/2010/main" val="2280725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A27846-ECE9-419D-80F5-EA2767E95F2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11463E4F-56F6-405B-A3E7-E5D9095FF8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2644C965-E5F4-4509-9583-CD81DFEAFFAD}"/>
              </a:ext>
            </a:extLst>
          </p:cNvPr>
          <p:cNvSpPr>
            <a:spLocks noGrp="1"/>
          </p:cNvSpPr>
          <p:nvPr>
            <p:ph type="dt" sz="half" idx="10"/>
          </p:nvPr>
        </p:nvSpPr>
        <p:spPr/>
        <p:txBody>
          <a:bodyPr/>
          <a:lstStyle/>
          <a:p>
            <a:fld id="{0988E214-B437-4C98-B3D9-97357204A866}" type="datetimeFigureOut">
              <a:rPr lang="he-IL" smtClean="0"/>
              <a:t>ט'/אייר/תשפ"א</a:t>
            </a:fld>
            <a:endParaRPr lang="he-IL"/>
          </a:p>
        </p:txBody>
      </p:sp>
      <p:sp>
        <p:nvSpPr>
          <p:cNvPr id="5" name="Footer Placeholder 4">
            <a:extLst>
              <a:ext uri="{FF2B5EF4-FFF2-40B4-BE49-F238E27FC236}">
                <a16:creationId xmlns:a16="http://schemas.microsoft.com/office/drawing/2014/main" id="{4568D0AB-EA95-4C75-8625-D7163925A4F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41310AFD-5D65-4F1D-AD0E-E838F619F7C1}"/>
              </a:ext>
            </a:extLst>
          </p:cNvPr>
          <p:cNvSpPr>
            <a:spLocks noGrp="1"/>
          </p:cNvSpPr>
          <p:nvPr>
            <p:ph type="sldNum" sz="quarter" idx="12"/>
          </p:nvPr>
        </p:nvSpPr>
        <p:spPr/>
        <p:txBody>
          <a:bodyPr/>
          <a:lstStyle/>
          <a:p>
            <a:fld id="{BA63A714-2246-402F-9A2A-DA4D48A74905}" type="slidenum">
              <a:rPr lang="he-IL" smtClean="0"/>
              <a:t>‹#›</a:t>
            </a:fld>
            <a:endParaRPr lang="he-IL"/>
          </a:p>
        </p:txBody>
      </p:sp>
    </p:spTree>
    <p:extLst>
      <p:ext uri="{BB962C8B-B14F-4D97-AF65-F5344CB8AC3E}">
        <p14:creationId xmlns:p14="http://schemas.microsoft.com/office/powerpoint/2010/main" val="440732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2FCCD-9858-4607-B3BE-6570635326CB}"/>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A36681B5-5A7F-4433-98BE-1709DAA26C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7555F01F-B638-4923-BAD6-3B0B78C0E4C6}"/>
              </a:ext>
            </a:extLst>
          </p:cNvPr>
          <p:cNvSpPr>
            <a:spLocks noGrp="1"/>
          </p:cNvSpPr>
          <p:nvPr>
            <p:ph type="dt" sz="half" idx="10"/>
          </p:nvPr>
        </p:nvSpPr>
        <p:spPr/>
        <p:txBody>
          <a:bodyPr/>
          <a:lstStyle/>
          <a:p>
            <a:fld id="{0988E214-B437-4C98-B3D9-97357204A866}" type="datetimeFigureOut">
              <a:rPr lang="he-IL" smtClean="0"/>
              <a:t>ט'/אייר/תשפ"א</a:t>
            </a:fld>
            <a:endParaRPr lang="he-IL"/>
          </a:p>
        </p:txBody>
      </p:sp>
      <p:sp>
        <p:nvSpPr>
          <p:cNvPr id="5" name="Footer Placeholder 4">
            <a:extLst>
              <a:ext uri="{FF2B5EF4-FFF2-40B4-BE49-F238E27FC236}">
                <a16:creationId xmlns:a16="http://schemas.microsoft.com/office/drawing/2014/main" id="{8FDB6D3F-818F-439A-BC42-EDA1D07B25C4}"/>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B5467034-EFBD-4DDE-B038-A421D01D1C2A}"/>
              </a:ext>
            </a:extLst>
          </p:cNvPr>
          <p:cNvSpPr>
            <a:spLocks noGrp="1"/>
          </p:cNvSpPr>
          <p:nvPr>
            <p:ph type="sldNum" sz="quarter" idx="12"/>
          </p:nvPr>
        </p:nvSpPr>
        <p:spPr/>
        <p:txBody>
          <a:bodyPr/>
          <a:lstStyle/>
          <a:p>
            <a:fld id="{BA63A714-2246-402F-9A2A-DA4D48A74905}" type="slidenum">
              <a:rPr lang="he-IL" smtClean="0"/>
              <a:t>‹#›</a:t>
            </a:fld>
            <a:endParaRPr lang="he-IL"/>
          </a:p>
        </p:txBody>
      </p:sp>
    </p:spTree>
    <p:extLst>
      <p:ext uri="{BB962C8B-B14F-4D97-AF65-F5344CB8AC3E}">
        <p14:creationId xmlns:p14="http://schemas.microsoft.com/office/powerpoint/2010/main" val="2778835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4154-AC88-4BEA-9720-928E4B9E90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70254471-DF19-4846-BA27-C6EAEE91C7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18024F-9947-4EEE-9EBE-2A6871CEC06C}"/>
              </a:ext>
            </a:extLst>
          </p:cNvPr>
          <p:cNvSpPr>
            <a:spLocks noGrp="1"/>
          </p:cNvSpPr>
          <p:nvPr>
            <p:ph type="dt" sz="half" idx="10"/>
          </p:nvPr>
        </p:nvSpPr>
        <p:spPr/>
        <p:txBody>
          <a:bodyPr/>
          <a:lstStyle/>
          <a:p>
            <a:fld id="{0988E214-B437-4C98-B3D9-97357204A866}" type="datetimeFigureOut">
              <a:rPr lang="he-IL" smtClean="0"/>
              <a:t>ט'/אייר/תשפ"א</a:t>
            </a:fld>
            <a:endParaRPr lang="he-IL"/>
          </a:p>
        </p:txBody>
      </p:sp>
      <p:sp>
        <p:nvSpPr>
          <p:cNvPr id="5" name="Footer Placeholder 4">
            <a:extLst>
              <a:ext uri="{FF2B5EF4-FFF2-40B4-BE49-F238E27FC236}">
                <a16:creationId xmlns:a16="http://schemas.microsoft.com/office/drawing/2014/main" id="{9EB185BC-EE5E-448D-9053-ED39324A37AF}"/>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50ABDB2E-72D1-4130-92E2-DDB0A9A87CE1}"/>
              </a:ext>
            </a:extLst>
          </p:cNvPr>
          <p:cNvSpPr>
            <a:spLocks noGrp="1"/>
          </p:cNvSpPr>
          <p:nvPr>
            <p:ph type="sldNum" sz="quarter" idx="12"/>
          </p:nvPr>
        </p:nvSpPr>
        <p:spPr/>
        <p:txBody>
          <a:bodyPr/>
          <a:lstStyle/>
          <a:p>
            <a:fld id="{BA63A714-2246-402F-9A2A-DA4D48A74905}" type="slidenum">
              <a:rPr lang="he-IL" smtClean="0"/>
              <a:t>‹#›</a:t>
            </a:fld>
            <a:endParaRPr lang="he-IL"/>
          </a:p>
        </p:txBody>
      </p:sp>
    </p:spTree>
    <p:extLst>
      <p:ext uri="{BB962C8B-B14F-4D97-AF65-F5344CB8AC3E}">
        <p14:creationId xmlns:p14="http://schemas.microsoft.com/office/powerpoint/2010/main" val="3956288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A7731-4C32-4B59-86A0-7DEFD86663F0}"/>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84C9D4E7-EC8E-41A4-BA4F-2FECA8719D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D0406B70-7D08-4413-9957-3B8D1C10D4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59D4DFAB-5224-4F00-9B5D-909E24E3E25B}"/>
              </a:ext>
            </a:extLst>
          </p:cNvPr>
          <p:cNvSpPr>
            <a:spLocks noGrp="1"/>
          </p:cNvSpPr>
          <p:nvPr>
            <p:ph type="dt" sz="half" idx="10"/>
          </p:nvPr>
        </p:nvSpPr>
        <p:spPr/>
        <p:txBody>
          <a:bodyPr/>
          <a:lstStyle/>
          <a:p>
            <a:fld id="{0988E214-B437-4C98-B3D9-97357204A866}" type="datetimeFigureOut">
              <a:rPr lang="he-IL" smtClean="0"/>
              <a:t>ט'/אייר/תשפ"א</a:t>
            </a:fld>
            <a:endParaRPr lang="he-IL"/>
          </a:p>
        </p:txBody>
      </p:sp>
      <p:sp>
        <p:nvSpPr>
          <p:cNvPr id="6" name="Footer Placeholder 5">
            <a:extLst>
              <a:ext uri="{FF2B5EF4-FFF2-40B4-BE49-F238E27FC236}">
                <a16:creationId xmlns:a16="http://schemas.microsoft.com/office/drawing/2014/main" id="{82F0E9C7-5F2E-495B-BAE5-CA4D36FC8217}"/>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8755AEA4-31C7-4B98-AE13-BF5CBD62900B}"/>
              </a:ext>
            </a:extLst>
          </p:cNvPr>
          <p:cNvSpPr>
            <a:spLocks noGrp="1"/>
          </p:cNvSpPr>
          <p:nvPr>
            <p:ph type="sldNum" sz="quarter" idx="12"/>
          </p:nvPr>
        </p:nvSpPr>
        <p:spPr/>
        <p:txBody>
          <a:bodyPr/>
          <a:lstStyle/>
          <a:p>
            <a:fld id="{BA63A714-2246-402F-9A2A-DA4D48A74905}" type="slidenum">
              <a:rPr lang="he-IL" smtClean="0"/>
              <a:t>‹#›</a:t>
            </a:fld>
            <a:endParaRPr lang="he-IL"/>
          </a:p>
        </p:txBody>
      </p:sp>
    </p:spTree>
    <p:extLst>
      <p:ext uri="{BB962C8B-B14F-4D97-AF65-F5344CB8AC3E}">
        <p14:creationId xmlns:p14="http://schemas.microsoft.com/office/powerpoint/2010/main" val="203984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AD979-4326-4638-B042-DEF63141D490}"/>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B000EC4F-8D43-4BAC-83E6-C48F88DD1A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31A6C0-E2A2-4975-B151-2C3517F5C6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2955783A-D428-428D-B371-2F4A6A4258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96C559-36C8-48E4-B66C-B4B6590FBE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C2C0475A-3CF7-44CA-A23C-DBA44F08986D}"/>
              </a:ext>
            </a:extLst>
          </p:cNvPr>
          <p:cNvSpPr>
            <a:spLocks noGrp="1"/>
          </p:cNvSpPr>
          <p:nvPr>
            <p:ph type="dt" sz="half" idx="10"/>
          </p:nvPr>
        </p:nvSpPr>
        <p:spPr/>
        <p:txBody>
          <a:bodyPr/>
          <a:lstStyle/>
          <a:p>
            <a:fld id="{0988E214-B437-4C98-B3D9-97357204A866}" type="datetimeFigureOut">
              <a:rPr lang="he-IL" smtClean="0"/>
              <a:t>ט'/אייר/תשפ"א</a:t>
            </a:fld>
            <a:endParaRPr lang="he-IL"/>
          </a:p>
        </p:txBody>
      </p:sp>
      <p:sp>
        <p:nvSpPr>
          <p:cNvPr id="8" name="Footer Placeholder 7">
            <a:extLst>
              <a:ext uri="{FF2B5EF4-FFF2-40B4-BE49-F238E27FC236}">
                <a16:creationId xmlns:a16="http://schemas.microsoft.com/office/drawing/2014/main" id="{3998BBFF-337D-4AD3-9958-2F3BDE1BFC6F}"/>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BA859443-83C9-449F-B77E-1548E6B8676E}"/>
              </a:ext>
            </a:extLst>
          </p:cNvPr>
          <p:cNvSpPr>
            <a:spLocks noGrp="1"/>
          </p:cNvSpPr>
          <p:nvPr>
            <p:ph type="sldNum" sz="quarter" idx="12"/>
          </p:nvPr>
        </p:nvSpPr>
        <p:spPr/>
        <p:txBody>
          <a:bodyPr/>
          <a:lstStyle/>
          <a:p>
            <a:fld id="{BA63A714-2246-402F-9A2A-DA4D48A74905}" type="slidenum">
              <a:rPr lang="he-IL" smtClean="0"/>
              <a:t>‹#›</a:t>
            </a:fld>
            <a:endParaRPr lang="he-IL"/>
          </a:p>
        </p:txBody>
      </p:sp>
    </p:spTree>
    <p:extLst>
      <p:ext uri="{BB962C8B-B14F-4D97-AF65-F5344CB8AC3E}">
        <p14:creationId xmlns:p14="http://schemas.microsoft.com/office/powerpoint/2010/main" val="291378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93BA0-6083-4D85-BED2-998C29759A46}"/>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E838DC5C-D53B-4953-B7BA-51C95F8B2362}"/>
              </a:ext>
            </a:extLst>
          </p:cNvPr>
          <p:cNvSpPr>
            <a:spLocks noGrp="1"/>
          </p:cNvSpPr>
          <p:nvPr>
            <p:ph type="dt" sz="half" idx="10"/>
          </p:nvPr>
        </p:nvSpPr>
        <p:spPr/>
        <p:txBody>
          <a:bodyPr/>
          <a:lstStyle/>
          <a:p>
            <a:fld id="{0988E214-B437-4C98-B3D9-97357204A866}" type="datetimeFigureOut">
              <a:rPr lang="he-IL" smtClean="0"/>
              <a:t>ט'/אייר/תשפ"א</a:t>
            </a:fld>
            <a:endParaRPr lang="he-IL"/>
          </a:p>
        </p:txBody>
      </p:sp>
      <p:sp>
        <p:nvSpPr>
          <p:cNvPr id="4" name="Footer Placeholder 3">
            <a:extLst>
              <a:ext uri="{FF2B5EF4-FFF2-40B4-BE49-F238E27FC236}">
                <a16:creationId xmlns:a16="http://schemas.microsoft.com/office/drawing/2014/main" id="{522A7AC2-E75D-4C6B-AF38-B320B1A576EB}"/>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41D24C2C-322D-457E-8917-F943AAADB621}"/>
              </a:ext>
            </a:extLst>
          </p:cNvPr>
          <p:cNvSpPr>
            <a:spLocks noGrp="1"/>
          </p:cNvSpPr>
          <p:nvPr>
            <p:ph type="sldNum" sz="quarter" idx="12"/>
          </p:nvPr>
        </p:nvSpPr>
        <p:spPr/>
        <p:txBody>
          <a:bodyPr/>
          <a:lstStyle/>
          <a:p>
            <a:fld id="{BA63A714-2246-402F-9A2A-DA4D48A74905}" type="slidenum">
              <a:rPr lang="he-IL" smtClean="0"/>
              <a:t>‹#›</a:t>
            </a:fld>
            <a:endParaRPr lang="he-IL"/>
          </a:p>
        </p:txBody>
      </p:sp>
    </p:spTree>
    <p:extLst>
      <p:ext uri="{BB962C8B-B14F-4D97-AF65-F5344CB8AC3E}">
        <p14:creationId xmlns:p14="http://schemas.microsoft.com/office/powerpoint/2010/main" val="255156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BEE4D3-B96D-46D3-86BE-196F24F228D5}"/>
              </a:ext>
            </a:extLst>
          </p:cNvPr>
          <p:cNvSpPr>
            <a:spLocks noGrp="1"/>
          </p:cNvSpPr>
          <p:nvPr>
            <p:ph type="dt" sz="half" idx="10"/>
          </p:nvPr>
        </p:nvSpPr>
        <p:spPr/>
        <p:txBody>
          <a:bodyPr/>
          <a:lstStyle/>
          <a:p>
            <a:fld id="{0988E214-B437-4C98-B3D9-97357204A866}" type="datetimeFigureOut">
              <a:rPr lang="he-IL" smtClean="0"/>
              <a:t>ט'/אייר/תשפ"א</a:t>
            </a:fld>
            <a:endParaRPr lang="he-IL"/>
          </a:p>
        </p:txBody>
      </p:sp>
      <p:sp>
        <p:nvSpPr>
          <p:cNvPr id="3" name="Footer Placeholder 2">
            <a:extLst>
              <a:ext uri="{FF2B5EF4-FFF2-40B4-BE49-F238E27FC236}">
                <a16:creationId xmlns:a16="http://schemas.microsoft.com/office/drawing/2014/main" id="{539F7116-E017-4C47-B9FB-200FD220568E}"/>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C06B3181-7FB4-4008-8549-3F425A7755D7}"/>
              </a:ext>
            </a:extLst>
          </p:cNvPr>
          <p:cNvSpPr>
            <a:spLocks noGrp="1"/>
          </p:cNvSpPr>
          <p:nvPr>
            <p:ph type="sldNum" sz="quarter" idx="12"/>
          </p:nvPr>
        </p:nvSpPr>
        <p:spPr/>
        <p:txBody>
          <a:bodyPr/>
          <a:lstStyle/>
          <a:p>
            <a:fld id="{BA63A714-2246-402F-9A2A-DA4D48A74905}" type="slidenum">
              <a:rPr lang="he-IL" smtClean="0"/>
              <a:t>‹#›</a:t>
            </a:fld>
            <a:endParaRPr lang="he-IL"/>
          </a:p>
        </p:txBody>
      </p:sp>
    </p:spTree>
    <p:extLst>
      <p:ext uri="{BB962C8B-B14F-4D97-AF65-F5344CB8AC3E}">
        <p14:creationId xmlns:p14="http://schemas.microsoft.com/office/powerpoint/2010/main" val="2655860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32D8-2860-40BC-9A73-9E4437E283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C5E110C2-A3EE-4889-BB97-D804C12985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39F49C80-DDBB-44A8-8C77-B3C1366813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3F7F82-13D3-4BB0-A014-EEA5011A7415}"/>
              </a:ext>
            </a:extLst>
          </p:cNvPr>
          <p:cNvSpPr>
            <a:spLocks noGrp="1"/>
          </p:cNvSpPr>
          <p:nvPr>
            <p:ph type="dt" sz="half" idx="10"/>
          </p:nvPr>
        </p:nvSpPr>
        <p:spPr/>
        <p:txBody>
          <a:bodyPr/>
          <a:lstStyle/>
          <a:p>
            <a:fld id="{0988E214-B437-4C98-B3D9-97357204A866}" type="datetimeFigureOut">
              <a:rPr lang="he-IL" smtClean="0"/>
              <a:t>ט'/אייר/תשפ"א</a:t>
            </a:fld>
            <a:endParaRPr lang="he-IL"/>
          </a:p>
        </p:txBody>
      </p:sp>
      <p:sp>
        <p:nvSpPr>
          <p:cNvPr id="6" name="Footer Placeholder 5">
            <a:extLst>
              <a:ext uri="{FF2B5EF4-FFF2-40B4-BE49-F238E27FC236}">
                <a16:creationId xmlns:a16="http://schemas.microsoft.com/office/drawing/2014/main" id="{296B4F1F-754C-4CB0-AA6D-2E4C62F01AA4}"/>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F5E6D5F4-8AE3-462A-B788-A0A03FAD2325}"/>
              </a:ext>
            </a:extLst>
          </p:cNvPr>
          <p:cNvSpPr>
            <a:spLocks noGrp="1"/>
          </p:cNvSpPr>
          <p:nvPr>
            <p:ph type="sldNum" sz="quarter" idx="12"/>
          </p:nvPr>
        </p:nvSpPr>
        <p:spPr/>
        <p:txBody>
          <a:bodyPr/>
          <a:lstStyle/>
          <a:p>
            <a:fld id="{BA63A714-2246-402F-9A2A-DA4D48A74905}" type="slidenum">
              <a:rPr lang="he-IL" smtClean="0"/>
              <a:t>‹#›</a:t>
            </a:fld>
            <a:endParaRPr lang="he-IL"/>
          </a:p>
        </p:txBody>
      </p:sp>
    </p:spTree>
    <p:extLst>
      <p:ext uri="{BB962C8B-B14F-4D97-AF65-F5344CB8AC3E}">
        <p14:creationId xmlns:p14="http://schemas.microsoft.com/office/powerpoint/2010/main" val="120489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ED137-495B-476A-BB2D-E51780BD51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0547955A-8260-43C2-B249-C29DE1B649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D7460D8F-82B8-4AD2-83BB-E651E9930D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36CB12-2C6E-4648-BD68-691D4C50AB76}"/>
              </a:ext>
            </a:extLst>
          </p:cNvPr>
          <p:cNvSpPr>
            <a:spLocks noGrp="1"/>
          </p:cNvSpPr>
          <p:nvPr>
            <p:ph type="dt" sz="half" idx="10"/>
          </p:nvPr>
        </p:nvSpPr>
        <p:spPr/>
        <p:txBody>
          <a:bodyPr/>
          <a:lstStyle/>
          <a:p>
            <a:fld id="{0988E214-B437-4C98-B3D9-97357204A866}" type="datetimeFigureOut">
              <a:rPr lang="he-IL" smtClean="0"/>
              <a:t>ט'/אייר/תשפ"א</a:t>
            </a:fld>
            <a:endParaRPr lang="he-IL"/>
          </a:p>
        </p:txBody>
      </p:sp>
      <p:sp>
        <p:nvSpPr>
          <p:cNvPr id="6" name="Footer Placeholder 5">
            <a:extLst>
              <a:ext uri="{FF2B5EF4-FFF2-40B4-BE49-F238E27FC236}">
                <a16:creationId xmlns:a16="http://schemas.microsoft.com/office/drawing/2014/main" id="{1BB19A41-7F30-47E0-A25B-30E1C6A1B85F}"/>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573C24F8-6EA5-4510-B2B7-2055A279F50A}"/>
              </a:ext>
            </a:extLst>
          </p:cNvPr>
          <p:cNvSpPr>
            <a:spLocks noGrp="1"/>
          </p:cNvSpPr>
          <p:nvPr>
            <p:ph type="sldNum" sz="quarter" idx="12"/>
          </p:nvPr>
        </p:nvSpPr>
        <p:spPr/>
        <p:txBody>
          <a:bodyPr/>
          <a:lstStyle/>
          <a:p>
            <a:fld id="{BA63A714-2246-402F-9A2A-DA4D48A74905}" type="slidenum">
              <a:rPr lang="he-IL" smtClean="0"/>
              <a:t>‹#›</a:t>
            </a:fld>
            <a:endParaRPr lang="he-IL"/>
          </a:p>
        </p:txBody>
      </p:sp>
    </p:spTree>
    <p:extLst>
      <p:ext uri="{BB962C8B-B14F-4D97-AF65-F5344CB8AC3E}">
        <p14:creationId xmlns:p14="http://schemas.microsoft.com/office/powerpoint/2010/main" val="2829036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B5285-FED0-4890-9297-243D688958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BA81BFDB-93DB-4332-9D05-B53879A693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1652AD87-EB2C-41E7-9FC8-FDAF9364A7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8E214-B437-4C98-B3D9-97357204A866}" type="datetimeFigureOut">
              <a:rPr lang="he-IL" smtClean="0"/>
              <a:t>ט'/אייר/תשפ"א</a:t>
            </a:fld>
            <a:endParaRPr lang="he-IL"/>
          </a:p>
        </p:txBody>
      </p:sp>
      <p:sp>
        <p:nvSpPr>
          <p:cNvPr id="5" name="Footer Placeholder 4">
            <a:extLst>
              <a:ext uri="{FF2B5EF4-FFF2-40B4-BE49-F238E27FC236}">
                <a16:creationId xmlns:a16="http://schemas.microsoft.com/office/drawing/2014/main" id="{9F0EC6D1-5446-4AC7-A3AA-2E4CD43C81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9280E6E3-F650-4AB4-A3FF-FC338B85FA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3A714-2246-402F-9A2A-DA4D48A74905}" type="slidenum">
              <a:rPr lang="he-IL" smtClean="0"/>
              <a:t>‹#›</a:t>
            </a:fld>
            <a:endParaRPr lang="he-IL"/>
          </a:p>
        </p:txBody>
      </p:sp>
    </p:spTree>
    <p:extLst>
      <p:ext uri="{BB962C8B-B14F-4D97-AF65-F5344CB8AC3E}">
        <p14:creationId xmlns:p14="http://schemas.microsoft.com/office/powerpoint/2010/main" val="38280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6EFE5-0A73-4180-B776-1613347D5057}"/>
              </a:ext>
            </a:extLst>
          </p:cNvPr>
          <p:cNvSpPr>
            <a:spLocks noGrp="1"/>
          </p:cNvSpPr>
          <p:nvPr>
            <p:ph type="ctrTitle"/>
          </p:nvPr>
        </p:nvSpPr>
        <p:spPr/>
        <p:txBody>
          <a:bodyPr/>
          <a:lstStyle/>
          <a:p>
            <a:r>
              <a:rPr lang="he-IL" dirty="0"/>
              <a:t>אסור לקדש </a:t>
            </a:r>
            <a:r>
              <a:rPr lang="he-IL" dirty="0" err="1"/>
              <a:t>אשה</a:t>
            </a:r>
            <a:r>
              <a:rPr lang="he-IL" dirty="0"/>
              <a:t> עד </a:t>
            </a:r>
            <a:r>
              <a:rPr lang="he-IL" dirty="0" err="1"/>
              <a:t>שיראנה</a:t>
            </a:r>
            <a:endParaRPr lang="he-IL" dirty="0"/>
          </a:p>
        </p:txBody>
      </p:sp>
      <p:sp>
        <p:nvSpPr>
          <p:cNvPr id="3" name="Subtitle 2">
            <a:extLst>
              <a:ext uri="{FF2B5EF4-FFF2-40B4-BE49-F238E27FC236}">
                <a16:creationId xmlns:a16="http://schemas.microsoft.com/office/drawing/2014/main" id="{0FF67A71-0C41-451C-8837-1F8BF50629FF}"/>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667082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9089E-9DC5-4314-9E18-E582482CE814}"/>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CE4BA79-C61A-4717-8878-CE6F05AC53CA}"/>
              </a:ext>
            </a:extLst>
          </p:cNvPr>
          <p:cNvSpPr>
            <a:spLocks noGrp="1"/>
          </p:cNvSpPr>
          <p:nvPr>
            <p:ph idx="1"/>
          </p:nvPr>
        </p:nvSpPr>
        <p:spPr/>
        <p:txBody>
          <a:bodyPr/>
          <a:lstStyle/>
          <a:p>
            <a:endParaRPr lang="he-IL"/>
          </a:p>
        </p:txBody>
      </p:sp>
    </p:spTree>
    <p:extLst>
      <p:ext uri="{BB962C8B-B14F-4D97-AF65-F5344CB8AC3E}">
        <p14:creationId xmlns:p14="http://schemas.microsoft.com/office/powerpoint/2010/main" val="531635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7A5AF-95F9-4667-AF12-D4136EB58650}"/>
              </a:ext>
            </a:extLst>
          </p:cNvPr>
          <p:cNvSpPr>
            <a:spLocks noGrp="1"/>
          </p:cNvSpPr>
          <p:nvPr>
            <p:ph type="ctrTitle"/>
          </p:nvPr>
        </p:nvSpPr>
        <p:spPr/>
        <p:txBody>
          <a:bodyPr/>
          <a:lstStyle/>
          <a:p>
            <a:r>
              <a:rPr lang="he-IL" dirty="0" err="1"/>
              <a:t>טב</a:t>
            </a:r>
            <a:r>
              <a:rPr lang="he-IL" dirty="0"/>
              <a:t> </a:t>
            </a:r>
            <a:r>
              <a:rPr lang="he-IL" dirty="0" err="1"/>
              <a:t>למיתב</a:t>
            </a:r>
            <a:r>
              <a:rPr lang="he-IL" dirty="0"/>
              <a:t> </a:t>
            </a:r>
            <a:r>
              <a:rPr lang="he-IL" dirty="0" err="1"/>
              <a:t>טן</a:t>
            </a:r>
            <a:r>
              <a:rPr lang="he-IL" dirty="0"/>
              <a:t> דו</a:t>
            </a:r>
          </a:p>
        </p:txBody>
      </p:sp>
      <p:sp>
        <p:nvSpPr>
          <p:cNvPr id="3" name="Subtitle 2">
            <a:extLst>
              <a:ext uri="{FF2B5EF4-FFF2-40B4-BE49-F238E27FC236}">
                <a16:creationId xmlns:a16="http://schemas.microsoft.com/office/drawing/2014/main" id="{570C9E81-A847-456E-BE66-FC2A87C1C8EC}"/>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758100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65D47-3B6B-4E76-815F-C00ECDA7A41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105C4BE2-2CD0-47E0-ABB0-8182747F99C1}"/>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תלמוד בבלי מסכת קידושין דף </a:t>
            </a:r>
            <a:r>
              <a:rPr lang="he-IL" sz="2200" b="0" i="0" u="none" strike="noStrike" dirty="0" err="1">
                <a:solidFill>
                  <a:srgbClr val="000000"/>
                </a:solidFill>
                <a:effectLst/>
                <a:latin typeface="Arial" panose="020B0604020202020204" pitchFamily="34" charset="0"/>
              </a:rPr>
              <a:t>מא</a:t>
            </a:r>
            <a:r>
              <a:rPr lang="he-IL" sz="2200" b="0" i="0" u="none" strike="noStrike" dirty="0">
                <a:solidFill>
                  <a:srgbClr val="000000"/>
                </a:solidFill>
                <a:effectLst/>
                <a:latin typeface="Arial" panose="020B0604020202020204" pitchFamily="34" charset="0"/>
              </a:rPr>
              <a:t> עמוד א </a:t>
            </a:r>
            <a:endParaRPr lang="he-IL" sz="2200" b="0" dirty="0">
              <a:effectLst/>
            </a:endParaRPr>
          </a:p>
          <a:p>
            <a:pPr marL="0" indent="0" algn="r" rtl="1">
              <a:buNone/>
            </a:pPr>
            <a:r>
              <a:rPr lang="he-IL" sz="2200" b="0" i="0" u="none" strike="noStrike" dirty="0" err="1">
                <a:solidFill>
                  <a:srgbClr val="000000"/>
                </a:solidFill>
                <a:effectLst/>
                <a:latin typeface="Arial" panose="020B0604020202020204" pitchFamily="34" charset="0"/>
              </a:rPr>
              <a:t>גמ</a:t>
            </a:r>
            <a:r>
              <a:rPr lang="he-IL" sz="2200" b="0" i="0" u="none" strike="noStrike" dirty="0">
                <a:solidFill>
                  <a:srgbClr val="000000"/>
                </a:solidFill>
                <a:effectLst/>
                <a:latin typeface="Arial" panose="020B0604020202020204" pitchFamily="34" charset="0"/>
              </a:rPr>
              <a:t>'. השתא </a:t>
            </a:r>
            <a:r>
              <a:rPr lang="he-IL" sz="2200" b="0" i="0" u="none" strike="noStrike" dirty="0" err="1">
                <a:solidFill>
                  <a:srgbClr val="000000"/>
                </a:solidFill>
                <a:effectLst/>
                <a:latin typeface="Arial" panose="020B0604020202020204" pitchFamily="34" charset="0"/>
              </a:rPr>
              <a:t>בשלוחו</a:t>
            </a:r>
            <a:r>
              <a:rPr lang="he-IL" sz="2200" b="0" i="0" u="none" strike="noStrike" dirty="0">
                <a:solidFill>
                  <a:srgbClr val="000000"/>
                </a:solidFill>
                <a:effectLst/>
                <a:latin typeface="Arial" panose="020B0604020202020204" pitchFamily="34" charset="0"/>
              </a:rPr>
              <a:t> מקדש, בו </a:t>
            </a:r>
            <a:r>
              <a:rPr lang="he-IL" sz="2200" b="0" i="0" u="none" strike="noStrike" dirty="0" err="1">
                <a:solidFill>
                  <a:srgbClr val="000000"/>
                </a:solidFill>
                <a:effectLst/>
                <a:latin typeface="Arial" panose="020B0604020202020204" pitchFamily="34" charset="0"/>
              </a:rPr>
              <a:t>מיבעיא</a:t>
            </a:r>
            <a:r>
              <a:rPr lang="he-IL" sz="2200" b="0" i="0" u="none" strike="noStrike" dirty="0">
                <a:solidFill>
                  <a:srgbClr val="000000"/>
                </a:solidFill>
                <a:effectLst/>
                <a:latin typeface="Arial" panose="020B0604020202020204" pitchFamily="34" charset="0"/>
              </a:rPr>
              <a:t>? אמר רב יוסף: מצוה בו יותר </a:t>
            </a:r>
            <a:r>
              <a:rPr lang="he-IL" sz="2200" b="0" i="0" u="none" strike="noStrike" dirty="0" err="1">
                <a:solidFill>
                  <a:srgbClr val="000000"/>
                </a:solidFill>
                <a:effectLst/>
                <a:latin typeface="Arial" panose="020B0604020202020204" pitchFamily="34" charset="0"/>
              </a:rPr>
              <a:t>מבשלוחו</a:t>
            </a:r>
            <a:r>
              <a:rPr lang="he-IL" sz="2200" b="0" i="0" u="none" strike="noStrike" dirty="0">
                <a:solidFill>
                  <a:srgbClr val="000000"/>
                </a:solidFill>
                <a:effectLst/>
                <a:latin typeface="Arial" panose="020B0604020202020204" pitchFamily="34" charset="0"/>
              </a:rPr>
              <a:t>; כי הא </a:t>
            </a:r>
            <a:r>
              <a:rPr lang="he-IL" sz="2200" b="0" i="0" u="none" strike="noStrike" dirty="0" err="1">
                <a:solidFill>
                  <a:srgbClr val="000000"/>
                </a:solidFill>
                <a:effectLst/>
                <a:latin typeface="Arial" panose="020B0604020202020204" pitchFamily="34" charset="0"/>
              </a:rPr>
              <a:t>דרב</a:t>
            </a:r>
            <a:r>
              <a:rPr lang="he-IL" sz="2200" b="0" i="0" u="none" strike="noStrike" dirty="0">
                <a:solidFill>
                  <a:srgbClr val="000000"/>
                </a:solidFill>
                <a:effectLst/>
                <a:latin typeface="Arial" panose="020B0604020202020204" pitchFamily="34" charset="0"/>
              </a:rPr>
              <a:t> ספרא </a:t>
            </a:r>
            <a:r>
              <a:rPr lang="he-IL" sz="2200" b="0" i="0" u="none" strike="noStrike" dirty="0" err="1">
                <a:solidFill>
                  <a:srgbClr val="000000"/>
                </a:solidFill>
                <a:effectLst/>
                <a:latin typeface="Arial" panose="020B0604020202020204" pitchFamily="34" charset="0"/>
              </a:rPr>
              <a:t>מחריך</a:t>
            </a:r>
            <a:r>
              <a:rPr lang="he-IL" sz="2200" b="0" i="0" u="none" strike="noStrike" dirty="0">
                <a:solidFill>
                  <a:srgbClr val="000000"/>
                </a:solidFill>
                <a:effectLst/>
                <a:latin typeface="Arial" panose="020B0604020202020204" pitchFamily="34" charset="0"/>
              </a:rPr>
              <a:t> רישא, רבא מלח שיבוטא. איכא </a:t>
            </a:r>
            <a:r>
              <a:rPr lang="he-IL" sz="2200" b="0" i="0" u="none" strike="noStrike" dirty="0" err="1">
                <a:solidFill>
                  <a:srgbClr val="000000"/>
                </a:solidFill>
                <a:effectLst/>
                <a:latin typeface="Arial" panose="020B0604020202020204" pitchFamily="34" charset="0"/>
              </a:rPr>
              <a:t>דאמרי</a:t>
            </a:r>
            <a:r>
              <a:rPr lang="he-IL" sz="2200" b="0" i="0" u="none" strike="noStrike" dirty="0">
                <a:solidFill>
                  <a:srgbClr val="000000"/>
                </a:solidFill>
                <a:effectLst/>
                <a:latin typeface="Arial" panose="020B0604020202020204" pitchFamily="34" charset="0"/>
              </a:rPr>
              <a:t>: בהא </a:t>
            </a:r>
            <a:r>
              <a:rPr lang="he-IL" sz="2200" b="0" i="0" u="none" strike="noStrike" dirty="0" err="1">
                <a:solidFill>
                  <a:srgbClr val="000000"/>
                </a:solidFill>
                <a:effectLst/>
                <a:latin typeface="Arial" panose="020B0604020202020204" pitchFamily="34" charset="0"/>
              </a:rPr>
              <a:t>איסורא</a:t>
            </a:r>
            <a:r>
              <a:rPr lang="he-IL" sz="2200" b="0" i="0" u="none" strike="noStrike" dirty="0">
                <a:solidFill>
                  <a:srgbClr val="000000"/>
                </a:solidFill>
                <a:effectLst/>
                <a:latin typeface="Arial" panose="020B0604020202020204" pitchFamily="34" charset="0"/>
              </a:rPr>
              <a:t> נמי אית בה, </a:t>
            </a:r>
            <a:r>
              <a:rPr lang="he-IL" sz="2200" b="0" i="0" u="none" strike="noStrike" dirty="0" err="1">
                <a:solidFill>
                  <a:srgbClr val="000000"/>
                </a:solidFill>
                <a:effectLst/>
                <a:latin typeface="Arial" panose="020B0604020202020204" pitchFamily="34" charset="0"/>
              </a:rPr>
              <a:t>כדרב</a:t>
            </a:r>
            <a:r>
              <a:rPr lang="he-IL" sz="2200" b="0" i="0" u="none" strike="noStrike" dirty="0">
                <a:solidFill>
                  <a:srgbClr val="000000"/>
                </a:solidFill>
                <a:effectLst/>
                <a:latin typeface="Arial" panose="020B0604020202020204" pitchFamily="34" charset="0"/>
              </a:rPr>
              <a:t> יהודה אמר רב,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רב יהודה אמר רב: אסור לאדם שיקדש את </a:t>
            </a: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עד </a:t>
            </a:r>
            <a:r>
              <a:rPr lang="he-IL" sz="2200" b="0" i="0" u="none" strike="noStrike" dirty="0" err="1">
                <a:solidFill>
                  <a:srgbClr val="000000"/>
                </a:solidFill>
                <a:effectLst/>
                <a:latin typeface="Arial" panose="020B0604020202020204" pitchFamily="34" charset="0"/>
              </a:rPr>
              <a:t>שיראנה</a:t>
            </a:r>
            <a:r>
              <a:rPr lang="he-IL" sz="2200" b="0" i="0" u="none" strike="noStrike" dirty="0">
                <a:solidFill>
                  <a:srgbClr val="000000"/>
                </a:solidFill>
                <a:effectLst/>
                <a:latin typeface="Arial" panose="020B0604020202020204" pitchFamily="34" charset="0"/>
              </a:rPr>
              <a:t>, שמא יראה בה דבר מגונה ותתגנה עליו, ורחמנא אמר: ואהבת לרעך כמוך. וכי איתמר </a:t>
            </a:r>
            <a:r>
              <a:rPr lang="he-IL" sz="2200" b="0" i="0" u="none" strike="noStrike" dirty="0" err="1">
                <a:solidFill>
                  <a:srgbClr val="000000"/>
                </a:solidFill>
                <a:effectLst/>
                <a:latin typeface="Arial" panose="020B0604020202020204" pitchFamily="34" charset="0"/>
              </a:rPr>
              <a:t>דרב</a:t>
            </a:r>
            <a:r>
              <a:rPr lang="he-IL" sz="2200" b="0" i="0" u="none" strike="noStrike" dirty="0">
                <a:solidFill>
                  <a:srgbClr val="000000"/>
                </a:solidFill>
                <a:effectLst/>
                <a:latin typeface="Arial" panose="020B0604020202020204" pitchFamily="34" charset="0"/>
              </a:rPr>
              <a:t> יוסף - </a:t>
            </a:r>
            <a:r>
              <a:rPr lang="he-IL" sz="2200" b="0" i="0" u="none" strike="noStrike" dirty="0" err="1">
                <a:solidFill>
                  <a:srgbClr val="000000"/>
                </a:solidFill>
                <a:effectLst/>
                <a:latin typeface="Arial" panose="020B0604020202020204" pitchFamily="34" charset="0"/>
              </a:rPr>
              <a:t>אסיפא</a:t>
            </a:r>
            <a:r>
              <a:rPr lang="he-IL" sz="2200" b="0" i="0" u="none" strike="noStrike" dirty="0">
                <a:solidFill>
                  <a:srgbClr val="000000"/>
                </a:solidFill>
                <a:effectLst/>
                <a:latin typeface="Arial" panose="020B0604020202020204" pitchFamily="34" charset="0"/>
              </a:rPr>
              <a:t> איתמר: </a:t>
            </a: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מתקדשת בה ובשלוחה; השתא בשלוחה </a:t>
            </a:r>
            <a:r>
              <a:rPr lang="he-IL" sz="2200" b="0" i="0" u="none" strike="noStrike" dirty="0" err="1">
                <a:solidFill>
                  <a:srgbClr val="000000"/>
                </a:solidFill>
                <a:effectLst/>
                <a:latin typeface="Arial" panose="020B0604020202020204" pitchFamily="34" charset="0"/>
              </a:rPr>
              <a:t>מיקדשא</a:t>
            </a:r>
            <a:r>
              <a:rPr lang="he-IL" sz="2200" b="0" i="0" u="none" strike="noStrike" dirty="0">
                <a:solidFill>
                  <a:srgbClr val="000000"/>
                </a:solidFill>
                <a:effectLst/>
                <a:latin typeface="Arial" panose="020B0604020202020204" pitchFamily="34" charset="0"/>
              </a:rPr>
              <a:t>, בה </a:t>
            </a:r>
            <a:r>
              <a:rPr lang="he-IL" sz="2200" b="0" i="0" u="none" strike="noStrike" dirty="0" err="1">
                <a:solidFill>
                  <a:srgbClr val="000000"/>
                </a:solidFill>
                <a:effectLst/>
                <a:latin typeface="Arial" panose="020B0604020202020204" pitchFamily="34" charset="0"/>
              </a:rPr>
              <a:t>מיבעיא</a:t>
            </a:r>
            <a:r>
              <a:rPr lang="he-IL" sz="2200" b="0" i="0" u="none" strike="noStrike" dirty="0">
                <a:solidFill>
                  <a:srgbClr val="000000"/>
                </a:solidFill>
                <a:effectLst/>
                <a:latin typeface="Arial" panose="020B0604020202020204" pitchFamily="34" charset="0"/>
              </a:rPr>
              <a:t>? אמר רב יוסף: מצוה בה יותר </a:t>
            </a:r>
            <a:r>
              <a:rPr lang="he-IL" sz="2200" b="0" i="0" u="none" strike="noStrike" dirty="0" err="1">
                <a:solidFill>
                  <a:srgbClr val="000000"/>
                </a:solidFill>
                <a:effectLst/>
                <a:latin typeface="Arial" panose="020B0604020202020204" pitchFamily="34" charset="0"/>
              </a:rPr>
              <a:t>מבשלוחה</a:t>
            </a:r>
            <a:r>
              <a:rPr lang="he-IL" sz="2200" b="0" i="0" u="none" strike="noStrike" dirty="0">
                <a:solidFill>
                  <a:srgbClr val="000000"/>
                </a:solidFill>
                <a:effectLst/>
                <a:latin typeface="Arial" panose="020B0604020202020204" pitchFamily="34" charset="0"/>
              </a:rPr>
              <a:t>; כי הא </a:t>
            </a:r>
            <a:r>
              <a:rPr lang="he-IL" sz="2200" b="0" i="0" u="none" strike="noStrike" dirty="0" err="1">
                <a:solidFill>
                  <a:srgbClr val="000000"/>
                </a:solidFill>
                <a:effectLst/>
                <a:latin typeface="Arial" panose="020B0604020202020204" pitchFamily="34" charset="0"/>
              </a:rPr>
              <a:t>דרב</a:t>
            </a:r>
            <a:r>
              <a:rPr lang="he-IL" sz="2200" b="0" i="0" u="none" strike="noStrike" dirty="0">
                <a:solidFill>
                  <a:srgbClr val="000000"/>
                </a:solidFill>
                <a:effectLst/>
                <a:latin typeface="Arial" panose="020B0604020202020204" pitchFamily="34" charset="0"/>
              </a:rPr>
              <a:t> ספרא </a:t>
            </a:r>
            <a:r>
              <a:rPr lang="he-IL" sz="2200" b="0" i="0" u="none" strike="noStrike" dirty="0" err="1">
                <a:solidFill>
                  <a:srgbClr val="000000"/>
                </a:solidFill>
                <a:effectLst/>
                <a:latin typeface="Arial" panose="020B0604020202020204" pitchFamily="34" charset="0"/>
              </a:rPr>
              <a:t>מחריך</a:t>
            </a:r>
            <a:r>
              <a:rPr lang="he-IL" sz="2200" b="0" i="0" u="none" strike="noStrike" dirty="0">
                <a:solidFill>
                  <a:srgbClr val="000000"/>
                </a:solidFill>
                <a:effectLst/>
                <a:latin typeface="Arial" panose="020B0604020202020204" pitchFamily="34" charset="0"/>
              </a:rPr>
              <a:t> רישא, רבא מלח שיבוטא; אבל בהא </a:t>
            </a:r>
            <a:r>
              <a:rPr lang="he-IL" sz="2200" b="0" i="0" u="none" strike="noStrike" dirty="0" err="1">
                <a:solidFill>
                  <a:srgbClr val="000000"/>
                </a:solidFill>
                <a:effectLst/>
                <a:latin typeface="Arial" panose="020B0604020202020204" pitchFamily="34" charset="0"/>
              </a:rPr>
              <a:t>איסורא</a:t>
            </a:r>
            <a:r>
              <a:rPr lang="he-IL" sz="2200" b="0" i="0" u="none" strike="noStrike" dirty="0">
                <a:solidFill>
                  <a:srgbClr val="000000"/>
                </a:solidFill>
                <a:effectLst/>
                <a:latin typeface="Arial" panose="020B0604020202020204" pitchFamily="34" charset="0"/>
              </a:rPr>
              <a:t> לית בה, </a:t>
            </a:r>
            <a:r>
              <a:rPr lang="he-IL" sz="2200" b="0" i="0" u="none" strike="noStrike" dirty="0" err="1">
                <a:solidFill>
                  <a:srgbClr val="000000"/>
                </a:solidFill>
                <a:effectLst/>
                <a:latin typeface="Arial" panose="020B0604020202020204" pitchFamily="34" charset="0"/>
              </a:rPr>
              <a:t>כדר"ל</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ריש לקיש: </a:t>
            </a:r>
            <a:r>
              <a:rPr lang="he-IL" sz="2200" b="1" i="0" u="sng" dirty="0" err="1">
                <a:solidFill>
                  <a:srgbClr val="000000"/>
                </a:solidFill>
                <a:effectLst/>
                <a:latin typeface="Arial" panose="020B0604020202020204" pitchFamily="34" charset="0"/>
              </a:rPr>
              <a:t>טב</a:t>
            </a:r>
            <a:r>
              <a:rPr lang="he-IL" sz="2200" b="1" i="0" u="sng"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למיתב</a:t>
            </a:r>
            <a:r>
              <a:rPr lang="he-IL" sz="2200" b="1" i="0" u="sng"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טן</a:t>
            </a:r>
            <a:r>
              <a:rPr lang="he-IL" sz="2200" b="1" i="0" u="sng" dirty="0">
                <a:solidFill>
                  <a:srgbClr val="000000"/>
                </a:solidFill>
                <a:effectLst/>
                <a:latin typeface="Arial" panose="020B0604020202020204" pitchFamily="34" charset="0"/>
              </a:rPr>
              <a:t> דו </a:t>
            </a:r>
            <a:r>
              <a:rPr lang="he-IL" sz="2200" b="1" i="0" u="sng" dirty="0" err="1">
                <a:solidFill>
                  <a:srgbClr val="000000"/>
                </a:solidFill>
                <a:effectLst/>
                <a:latin typeface="Arial" panose="020B0604020202020204" pitchFamily="34" charset="0"/>
              </a:rPr>
              <a:t>מלמיתב</a:t>
            </a:r>
            <a:r>
              <a:rPr lang="he-IL" sz="2200" b="1" i="0" u="sng"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ארמלו</a:t>
            </a:r>
            <a:r>
              <a:rPr lang="he-IL" sz="2200" b="1" i="0" u="sng" dirty="0">
                <a:solidFill>
                  <a:srgbClr val="000000"/>
                </a:solidFill>
                <a:effectLst/>
                <a:latin typeface="Arial" panose="020B0604020202020204" pitchFamily="34" charset="0"/>
              </a:rPr>
              <a:t>. </a:t>
            </a:r>
            <a:endParaRPr lang="he-IL" sz="2200" dirty="0"/>
          </a:p>
        </p:txBody>
      </p:sp>
    </p:spTree>
    <p:extLst>
      <p:ext uri="{BB962C8B-B14F-4D97-AF65-F5344CB8AC3E}">
        <p14:creationId xmlns:p14="http://schemas.microsoft.com/office/powerpoint/2010/main" val="2670437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4920E-F538-47AA-BA55-472252795F1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ED06E787-2FEA-4F27-8F6E-D04DB19F3B9F}"/>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רש"י מסכת קידושין דף </a:t>
            </a:r>
            <a:r>
              <a:rPr lang="he-IL" sz="2200" b="0" i="0" u="none" strike="noStrike" dirty="0" err="1">
                <a:solidFill>
                  <a:srgbClr val="000000"/>
                </a:solidFill>
                <a:effectLst/>
                <a:latin typeface="Arial" panose="020B0604020202020204" pitchFamily="34" charset="0"/>
              </a:rPr>
              <a:t>מא</a:t>
            </a:r>
            <a:r>
              <a:rPr lang="he-IL" sz="2200" b="0" i="0" u="none" strike="noStrike" dirty="0">
                <a:solidFill>
                  <a:srgbClr val="000000"/>
                </a:solidFill>
                <a:effectLst/>
                <a:latin typeface="Arial" panose="020B0604020202020204" pitchFamily="34" charset="0"/>
              </a:rPr>
              <a:t> עמוד א</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ר"ל </a:t>
            </a:r>
            <a:r>
              <a:rPr lang="he-IL" sz="2200" b="0" i="0" u="none" strike="noStrike" dirty="0" err="1">
                <a:solidFill>
                  <a:srgbClr val="000000"/>
                </a:solidFill>
                <a:effectLst/>
                <a:latin typeface="Arial" panose="020B0604020202020204" pitchFamily="34" charset="0"/>
              </a:rPr>
              <a:t>טב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למיתב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טן</a:t>
            </a:r>
            <a:r>
              <a:rPr lang="he-IL" sz="2200" b="0" i="0" u="none" strike="noStrike" dirty="0">
                <a:solidFill>
                  <a:srgbClr val="000000"/>
                </a:solidFill>
                <a:effectLst/>
                <a:latin typeface="Arial" panose="020B0604020202020204" pitchFamily="34" charset="0"/>
              </a:rPr>
              <a:t> דו - </a:t>
            </a:r>
            <a:r>
              <a:rPr lang="he-IL" sz="2200" b="1" i="0" u="none" strike="noStrike" dirty="0">
                <a:solidFill>
                  <a:srgbClr val="000000"/>
                </a:solidFill>
                <a:effectLst/>
                <a:latin typeface="Arial" panose="020B0604020202020204" pitchFamily="34" charset="0"/>
              </a:rPr>
              <a:t>משל הוא שהנשים אומרות </a:t>
            </a:r>
            <a:r>
              <a:rPr lang="he-IL" sz="2200" b="0" i="0" u="none" strike="noStrike" dirty="0">
                <a:solidFill>
                  <a:srgbClr val="000000"/>
                </a:solidFill>
                <a:effectLst/>
                <a:latin typeface="Arial" panose="020B0604020202020204" pitchFamily="34" charset="0"/>
              </a:rPr>
              <a:t>על בעל כל דהו שהוא טוב לשבת עם שני גופים משבת אלמנה.</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טן</a:t>
            </a:r>
            <a:r>
              <a:rPr lang="he-IL" sz="2200" b="0" i="0" u="none" strike="noStrike" dirty="0">
                <a:solidFill>
                  <a:srgbClr val="000000"/>
                </a:solidFill>
                <a:effectLst/>
                <a:latin typeface="Arial" panose="020B0604020202020204" pitchFamily="34" charset="0"/>
              </a:rPr>
              <a:t> - גוף.</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דו - שנים ואי קשיא </a:t>
            </a:r>
            <a:r>
              <a:rPr lang="he-IL" sz="2200" b="0" i="0" u="none" strike="noStrike" dirty="0" err="1">
                <a:solidFill>
                  <a:srgbClr val="000000"/>
                </a:solidFill>
                <a:effectLst/>
                <a:latin typeface="Arial" panose="020B0604020202020204" pitchFamily="34" charset="0"/>
              </a:rPr>
              <a:t>ה"נ</a:t>
            </a:r>
            <a:r>
              <a:rPr lang="he-IL" sz="2200" b="0" i="0" u="none" strike="noStrike" dirty="0">
                <a:solidFill>
                  <a:srgbClr val="000000"/>
                </a:solidFill>
                <a:effectLst/>
                <a:latin typeface="Arial" panose="020B0604020202020204" pitchFamily="34" charset="0"/>
              </a:rPr>
              <a:t> גבי דידה איכא </a:t>
            </a:r>
            <a:r>
              <a:rPr lang="he-IL" sz="2200" b="0" i="0" u="none" strike="noStrike" dirty="0" err="1">
                <a:solidFill>
                  <a:srgbClr val="000000"/>
                </a:solidFill>
                <a:effectLst/>
                <a:latin typeface="Arial" panose="020B0604020202020204" pitchFamily="34" charset="0"/>
              </a:rPr>
              <a:t>איסורא</a:t>
            </a:r>
            <a:r>
              <a:rPr lang="he-IL" sz="2200" b="0" i="0" u="none" strike="noStrike" dirty="0">
                <a:solidFill>
                  <a:srgbClr val="000000"/>
                </a:solidFill>
                <a:effectLst/>
                <a:latin typeface="Arial" panose="020B0604020202020204" pitchFamily="34" charset="0"/>
              </a:rPr>
              <a:t> כי </a:t>
            </a:r>
            <a:r>
              <a:rPr lang="he-IL" sz="2200" b="0" i="0" u="none" strike="noStrike" dirty="0" err="1">
                <a:solidFill>
                  <a:srgbClr val="000000"/>
                </a:solidFill>
                <a:effectLst/>
                <a:latin typeface="Arial" panose="020B0604020202020204" pitchFamily="34" charset="0"/>
              </a:rPr>
              <a:t>יהיב</a:t>
            </a:r>
            <a:r>
              <a:rPr lang="he-IL" sz="2200" b="0" i="0" u="none" strike="noStrike" dirty="0">
                <a:solidFill>
                  <a:srgbClr val="000000"/>
                </a:solidFill>
                <a:effectLst/>
                <a:latin typeface="Arial" panose="020B0604020202020204" pitchFamily="34" charset="0"/>
              </a:rPr>
              <a:t> קידושין לשלוחה ולא חזי לה אין הכי נמי ומיהו מתני' בדידה </a:t>
            </a:r>
            <a:r>
              <a:rPr lang="he-IL" sz="2200" b="0" i="0" u="none" strike="noStrike" dirty="0" err="1">
                <a:solidFill>
                  <a:srgbClr val="000000"/>
                </a:solidFill>
                <a:effectLst/>
                <a:latin typeface="Arial" panose="020B0604020202020204" pitchFamily="34" charset="0"/>
              </a:rPr>
              <a:t>קאמר</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דהיא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מיקדשא</a:t>
            </a:r>
            <a:r>
              <a:rPr lang="he-IL" sz="2200" b="0" i="0" u="none" strike="noStrike" dirty="0">
                <a:solidFill>
                  <a:srgbClr val="000000"/>
                </a:solidFill>
                <a:effectLst/>
                <a:latin typeface="Arial" panose="020B0604020202020204" pitchFamily="34" charset="0"/>
              </a:rPr>
              <a:t> בה ובשלוחה הלכך הא </a:t>
            </a:r>
            <a:r>
              <a:rPr lang="he-IL" sz="2200" b="0" i="0" u="none" strike="noStrike" dirty="0" err="1">
                <a:solidFill>
                  <a:srgbClr val="000000"/>
                </a:solidFill>
                <a:effectLst/>
                <a:latin typeface="Arial" panose="020B0604020202020204" pitchFamily="34" charset="0"/>
              </a:rPr>
              <a:t>דתנא</a:t>
            </a:r>
            <a:r>
              <a:rPr lang="he-IL" sz="2200" b="0" i="0" u="none" strike="noStrike" dirty="0">
                <a:solidFill>
                  <a:srgbClr val="000000"/>
                </a:solidFill>
                <a:effectLst/>
                <a:latin typeface="Arial" panose="020B0604020202020204" pitchFamily="34" charset="0"/>
              </a:rPr>
              <a:t> בה </a:t>
            </a:r>
            <a:r>
              <a:rPr lang="he-IL" sz="2200" b="0" i="0" u="none" strike="noStrike" dirty="0" err="1">
                <a:solidFill>
                  <a:srgbClr val="000000"/>
                </a:solidFill>
                <a:effectLst/>
                <a:latin typeface="Arial" panose="020B0604020202020204" pitchFamily="34" charset="0"/>
              </a:rPr>
              <a:t>למצוה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אשמועינן</a:t>
            </a:r>
            <a:r>
              <a:rPr lang="he-IL" sz="2200" b="0" i="0" u="none" strike="noStrike" dirty="0">
                <a:solidFill>
                  <a:srgbClr val="000000"/>
                </a:solidFill>
                <a:effectLst/>
                <a:latin typeface="Arial" panose="020B0604020202020204" pitchFamily="34" charset="0"/>
              </a:rPr>
              <a:t> אבל </a:t>
            </a:r>
            <a:r>
              <a:rPr lang="he-IL" sz="2200" b="0" i="0" u="none" strike="noStrike" dirty="0" err="1">
                <a:solidFill>
                  <a:srgbClr val="000000"/>
                </a:solidFill>
                <a:effectLst/>
                <a:latin typeface="Arial" panose="020B0604020202020204" pitchFamily="34" charset="0"/>
              </a:rPr>
              <a:t>איסורא</a:t>
            </a:r>
            <a:r>
              <a:rPr lang="he-IL" sz="2200" b="0" i="0" u="none" strike="noStrike" dirty="0">
                <a:solidFill>
                  <a:srgbClr val="000000"/>
                </a:solidFill>
                <a:effectLst/>
                <a:latin typeface="Arial" panose="020B0604020202020204" pitchFamily="34" charset="0"/>
              </a:rPr>
              <a:t> לגבי דידה </a:t>
            </a:r>
            <a:r>
              <a:rPr lang="he-IL" sz="2200" b="0" i="0" u="none" strike="noStrike" dirty="0" err="1">
                <a:solidFill>
                  <a:srgbClr val="000000"/>
                </a:solidFill>
                <a:effectLst/>
                <a:latin typeface="Arial" panose="020B0604020202020204" pitchFamily="34" charset="0"/>
              </a:rPr>
              <a:t>ליכא</a:t>
            </a:r>
            <a:r>
              <a:rPr lang="he-IL" sz="2200" b="0" i="0" u="none" strike="noStrike" dirty="0">
                <a:solidFill>
                  <a:srgbClr val="000000"/>
                </a:solidFill>
                <a:effectLst/>
                <a:latin typeface="Arial" panose="020B0604020202020204" pitchFamily="34" charset="0"/>
              </a:rPr>
              <a:t> אבל רישא </a:t>
            </a:r>
            <a:r>
              <a:rPr lang="he-IL" sz="2200" b="0" i="0" u="none" strike="noStrike" dirty="0" err="1">
                <a:solidFill>
                  <a:srgbClr val="000000"/>
                </a:solidFill>
                <a:effectLst/>
                <a:latin typeface="Arial" panose="020B0604020202020204" pitchFamily="34" charset="0"/>
              </a:rPr>
              <a:t>דאיירי</a:t>
            </a:r>
            <a:r>
              <a:rPr lang="he-IL" sz="2200" b="0" i="0" u="none" strike="noStrike" dirty="0">
                <a:solidFill>
                  <a:srgbClr val="000000"/>
                </a:solidFill>
                <a:effectLst/>
                <a:latin typeface="Arial" panose="020B0604020202020204" pitchFamily="34" charset="0"/>
              </a:rPr>
              <a:t> בדידיה תנא בו משום </a:t>
            </a:r>
            <a:r>
              <a:rPr lang="he-IL" sz="2200" b="0" i="0" u="none" strike="noStrike" dirty="0" err="1">
                <a:solidFill>
                  <a:srgbClr val="000000"/>
                </a:solidFill>
                <a:effectLst/>
                <a:latin typeface="Arial" panose="020B0604020202020204" pitchFamily="34" charset="0"/>
              </a:rPr>
              <a:t>איסורא</a:t>
            </a:r>
            <a:r>
              <a:rPr lang="he-IL" sz="2200" b="0" i="0" u="none" strike="noStrike" dirty="0">
                <a:solidFill>
                  <a:srgbClr val="000000"/>
                </a:solidFill>
                <a:effectLst/>
                <a:latin typeface="Arial" panose="020B0604020202020204" pitchFamily="34" charset="0"/>
              </a:rPr>
              <a:t>.</a:t>
            </a:r>
            <a:endParaRPr lang="he-IL" sz="2200" b="0" dirty="0">
              <a:effectLst/>
            </a:endParaRPr>
          </a:p>
        </p:txBody>
      </p:sp>
    </p:spTree>
    <p:extLst>
      <p:ext uri="{BB962C8B-B14F-4D97-AF65-F5344CB8AC3E}">
        <p14:creationId xmlns:p14="http://schemas.microsoft.com/office/powerpoint/2010/main" val="3409756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3F3FD-CA30-48CB-9058-D54780AA389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79AF517-73E8-41E9-86A3-EE5A10F11492}"/>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קידושין דף </a:t>
            </a:r>
            <a:r>
              <a:rPr lang="he-IL" sz="2200" b="0" i="0" u="none" strike="noStrike" dirty="0" err="1">
                <a:solidFill>
                  <a:srgbClr val="000000"/>
                </a:solidFill>
                <a:effectLst/>
                <a:latin typeface="Arial" panose="020B0604020202020204" pitchFamily="34" charset="0"/>
              </a:rPr>
              <a:t>מא</a:t>
            </a:r>
            <a:r>
              <a:rPr lang="he-IL" sz="2200" b="0" i="0" u="none" strike="noStrike" dirty="0">
                <a:solidFill>
                  <a:srgbClr val="000000"/>
                </a:solidFill>
                <a:effectLst/>
                <a:latin typeface="Arial" panose="020B0604020202020204" pitchFamily="34" charset="0"/>
              </a:rPr>
              <a:t> עמוד א</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אסור לאדם שיקדש את בתו כשהיא קטנה - ואף על גב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לעיל </a:t>
            </a:r>
            <a:r>
              <a:rPr lang="he-IL" sz="2200" b="0" i="0" u="none" strike="noStrike" dirty="0" err="1">
                <a:solidFill>
                  <a:srgbClr val="000000"/>
                </a:solidFill>
                <a:effectLst/>
                <a:latin typeface="Arial" panose="020B0604020202020204" pitchFamily="34" charset="0"/>
              </a:rPr>
              <a:t>דאיסורא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ליכא</a:t>
            </a:r>
            <a:r>
              <a:rPr lang="he-IL" sz="2200" b="0" i="0" u="none" strike="noStrike" dirty="0">
                <a:solidFill>
                  <a:srgbClr val="000000"/>
                </a:solidFill>
                <a:effectLst/>
                <a:latin typeface="Arial" panose="020B0604020202020204" pitchFamily="34" charset="0"/>
              </a:rPr>
              <a:t> משום </a:t>
            </a:r>
            <a:r>
              <a:rPr lang="he-IL" sz="2200" b="0" i="0" u="none" strike="noStrike" dirty="0" err="1">
                <a:solidFill>
                  <a:srgbClr val="000000"/>
                </a:solidFill>
                <a:effectLst/>
                <a:latin typeface="Arial" panose="020B0604020202020204" pitchFamily="34" charset="0"/>
              </a:rPr>
              <a:t>דטב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למיתב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טן</a:t>
            </a:r>
            <a:r>
              <a:rPr lang="he-IL" sz="2200" b="0" i="0" u="none" strike="noStrike" dirty="0">
                <a:solidFill>
                  <a:srgbClr val="000000"/>
                </a:solidFill>
                <a:effectLst/>
                <a:latin typeface="Arial" panose="020B0604020202020204" pitchFamily="34" charset="0"/>
              </a:rPr>
              <a:t> דו ה"מ </a:t>
            </a:r>
            <a:r>
              <a:rPr lang="he-IL" sz="2200" b="1" i="0" u="none" strike="noStrike" dirty="0">
                <a:solidFill>
                  <a:srgbClr val="000000"/>
                </a:solidFill>
                <a:effectLst/>
                <a:latin typeface="Arial" panose="020B0604020202020204" pitchFamily="34" charset="0"/>
              </a:rPr>
              <a:t>בגדולה שהיא </a:t>
            </a:r>
            <a:r>
              <a:rPr lang="he-IL" sz="2200" b="1" i="0" u="sng" dirty="0">
                <a:solidFill>
                  <a:srgbClr val="000000"/>
                </a:solidFill>
                <a:effectLst/>
                <a:latin typeface="Arial" panose="020B0604020202020204" pitchFamily="34" charset="0"/>
              </a:rPr>
              <a:t>מתקדשת ע"י עצמה דכיון </a:t>
            </a:r>
            <a:r>
              <a:rPr lang="he-IL" sz="2200" b="1" i="0" u="sng" dirty="0" err="1">
                <a:solidFill>
                  <a:srgbClr val="000000"/>
                </a:solidFill>
                <a:effectLst/>
                <a:latin typeface="Arial" panose="020B0604020202020204" pitchFamily="34" charset="0"/>
              </a:rPr>
              <a:t>שנתרצית</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ליכא</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למיחש</a:t>
            </a:r>
            <a:r>
              <a:rPr lang="he-IL" sz="2200" b="1" i="0" u="none" strike="noStrike" dirty="0">
                <a:solidFill>
                  <a:srgbClr val="000000"/>
                </a:solidFill>
                <a:effectLst/>
                <a:latin typeface="Arial" panose="020B0604020202020204" pitchFamily="34" charset="0"/>
              </a:rPr>
              <a:t> שמא תחזור</a:t>
            </a:r>
            <a:r>
              <a:rPr lang="he-IL" sz="2200" b="0" i="0" u="none" strike="noStrike" dirty="0">
                <a:solidFill>
                  <a:srgbClr val="000000"/>
                </a:solidFill>
                <a:effectLst/>
                <a:latin typeface="Arial" panose="020B0604020202020204" pitchFamily="34" charset="0"/>
              </a:rPr>
              <a:t> אבל קטנה שמתקדשת ע"י אביה איכא </a:t>
            </a:r>
            <a:r>
              <a:rPr lang="he-IL" sz="2200" b="0" i="0" u="none" strike="noStrike" dirty="0" err="1">
                <a:solidFill>
                  <a:srgbClr val="000000"/>
                </a:solidFill>
                <a:effectLst/>
                <a:latin typeface="Arial" panose="020B0604020202020204" pitchFamily="34" charset="0"/>
              </a:rPr>
              <a:t>למיחש</a:t>
            </a:r>
            <a:r>
              <a:rPr lang="he-IL" sz="2200" b="0" i="0" u="none" strike="noStrike" dirty="0">
                <a:solidFill>
                  <a:srgbClr val="000000"/>
                </a:solidFill>
                <a:effectLst/>
                <a:latin typeface="Arial" panose="020B0604020202020204" pitchFamily="34" charset="0"/>
              </a:rPr>
              <a:t> שמא אם </a:t>
            </a:r>
            <a:r>
              <a:rPr lang="he-IL" sz="2200" b="0" i="0" u="none" strike="noStrike" dirty="0" err="1">
                <a:solidFill>
                  <a:srgbClr val="000000"/>
                </a:solidFill>
                <a:effectLst/>
                <a:latin typeface="Arial" panose="020B0604020202020204" pitchFamily="34" charset="0"/>
              </a:rPr>
              <a:t>היתה</a:t>
            </a:r>
            <a:r>
              <a:rPr lang="he-IL" sz="2200" b="0" i="0" u="none" strike="noStrike" dirty="0">
                <a:solidFill>
                  <a:srgbClr val="000000"/>
                </a:solidFill>
                <a:effectLst/>
                <a:latin typeface="Arial" panose="020B0604020202020204" pitchFamily="34" charset="0"/>
              </a:rPr>
              <a:t> גדולה לא </a:t>
            </a:r>
            <a:r>
              <a:rPr lang="he-IL" sz="2200" b="0" i="0" u="none" strike="noStrike" dirty="0" err="1">
                <a:solidFill>
                  <a:srgbClr val="000000"/>
                </a:solidFill>
                <a:effectLst/>
                <a:latin typeface="Arial" panose="020B0604020202020204" pitchFamily="34" charset="0"/>
              </a:rPr>
              <a:t>היתה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מתרצית</a:t>
            </a:r>
            <a:r>
              <a:rPr lang="he-IL" sz="2200" b="0" i="0" u="none" strike="noStrike" dirty="0">
                <a:solidFill>
                  <a:srgbClr val="000000"/>
                </a:solidFill>
                <a:effectLst/>
                <a:latin typeface="Arial" panose="020B0604020202020204" pitchFamily="34" charset="0"/>
              </a:rPr>
              <a:t> ועכשיו שאנו נוהגים לקדש בנותינו אפי' קטנות היינו משום שבכל יום ויום הגלות מתגבר עלינו ואם יש סיפק ביד אדם עכשיו לתת לבתו </a:t>
            </a:r>
            <a:r>
              <a:rPr lang="he-IL" sz="2200" b="0" i="0" u="none" strike="noStrike" dirty="0" err="1">
                <a:solidFill>
                  <a:srgbClr val="000000"/>
                </a:solidFill>
                <a:effectLst/>
                <a:latin typeface="Arial" panose="020B0604020202020204" pitchFamily="34" charset="0"/>
              </a:rPr>
              <a:t>נדוניא</a:t>
            </a:r>
            <a:r>
              <a:rPr lang="he-IL" sz="2200" b="0" i="0" u="none" strike="noStrike" dirty="0">
                <a:solidFill>
                  <a:srgbClr val="000000"/>
                </a:solidFill>
                <a:effectLst/>
                <a:latin typeface="Arial" panose="020B0604020202020204" pitchFamily="34" charset="0"/>
              </a:rPr>
              <a:t> שמא לאחר זמן לא יהיה סיפק בידו ותשב בתו עגונה לעולם.</a:t>
            </a:r>
            <a:endParaRPr lang="he-IL" sz="2200" b="0" dirty="0">
              <a:effectLst/>
            </a:endParaRPr>
          </a:p>
        </p:txBody>
      </p:sp>
    </p:spTree>
    <p:extLst>
      <p:ext uri="{BB962C8B-B14F-4D97-AF65-F5344CB8AC3E}">
        <p14:creationId xmlns:p14="http://schemas.microsoft.com/office/powerpoint/2010/main" val="2341436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6FCBD-DD34-4081-A429-7E5D3C6789A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A5E9073-7562-4B9E-AB32-ED03A300FC92}"/>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הרשב"א מסכת קידושין דף </a:t>
            </a:r>
            <a:r>
              <a:rPr lang="he-IL" sz="2200" b="0" i="0" u="none" strike="noStrike" dirty="0" err="1">
                <a:solidFill>
                  <a:srgbClr val="000000"/>
                </a:solidFill>
                <a:effectLst/>
                <a:latin typeface="Arial" panose="020B0604020202020204" pitchFamily="34" charset="0"/>
              </a:rPr>
              <a:t>מא</a:t>
            </a:r>
            <a:r>
              <a:rPr lang="he-IL" sz="2200" b="0" i="0" u="none" strike="noStrike" dirty="0">
                <a:solidFill>
                  <a:srgbClr val="000000"/>
                </a:solidFill>
                <a:effectLst/>
                <a:latin typeface="Arial" panose="020B0604020202020204" pitchFamily="34" charset="0"/>
              </a:rPr>
              <a:t> עמוד א</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כדרב</a:t>
            </a:r>
            <a:r>
              <a:rPr lang="he-IL" sz="2200" b="0" i="0" u="none" strike="noStrike" dirty="0">
                <a:solidFill>
                  <a:srgbClr val="000000"/>
                </a:solidFill>
                <a:effectLst/>
                <a:latin typeface="Arial" panose="020B0604020202020204" pitchFamily="34" charset="0"/>
              </a:rPr>
              <a:t> יהודה אמר רב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אסור לאדם שיקדש את בתו כשהיא קטנה עד שתגדיל ותאמר בפלוני אני רוצה. וא"ת והא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טב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למיתב</a:t>
            </a:r>
            <a:r>
              <a:rPr lang="he-IL" sz="2200" b="0" i="0" u="none" strike="noStrike" dirty="0">
                <a:solidFill>
                  <a:srgbClr val="000000"/>
                </a:solidFill>
                <a:effectLst/>
                <a:latin typeface="Arial" panose="020B0604020202020204" pitchFamily="34" charset="0"/>
              </a:rPr>
              <a:t> טנדו </a:t>
            </a:r>
            <a:r>
              <a:rPr lang="he-IL" sz="2200" b="0" i="0" u="none" strike="noStrike" dirty="0" err="1">
                <a:solidFill>
                  <a:srgbClr val="000000"/>
                </a:solidFill>
                <a:effectLst/>
                <a:latin typeface="Arial" panose="020B0604020202020204" pitchFamily="34" charset="0"/>
              </a:rPr>
              <a:t>מלמיתב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ארמלו</a:t>
            </a:r>
            <a:r>
              <a:rPr lang="he-IL" sz="2200" b="0"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י"ל</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דוקא</a:t>
            </a:r>
            <a:r>
              <a:rPr lang="he-IL" sz="2200" b="1" i="0" u="none" strike="noStrike" dirty="0">
                <a:solidFill>
                  <a:srgbClr val="000000"/>
                </a:solidFill>
                <a:effectLst/>
                <a:latin typeface="Arial" panose="020B0604020202020204" pitchFamily="34" charset="0"/>
              </a:rPr>
              <a:t> בגדולה </a:t>
            </a:r>
            <a:r>
              <a:rPr lang="he-IL" sz="2200" b="1" i="0" u="none" strike="noStrike" dirty="0" err="1">
                <a:solidFill>
                  <a:srgbClr val="000000"/>
                </a:solidFill>
                <a:effectLst/>
                <a:latin typeface="Arial" panose="020B0604020202020204" pitchFamily="34" charset="0"/>
              </a:rPr>
              <a:t>דמדלא</a:t>
            </a:r>
            <a:r>
              <a:rPr lang="he-IL" sz="2200" b="1" i="0" u="none" strike="noStrike" dirty="0">
                <a:solidFill>
                  <a:srgbClr val="000000"/>
                </a:solidFill>
                <a:effectLst/>
                <a:latin typeface="Arial" panose="020B0604020202020204" pitchFamily="34" charset="0"/>
              </a:rPr>
              <a:t> הקפידה</a:t>
            </a:r>
            <a:r>
              <a:rPr lang="he-IL" sz="2200" b="0" i="0" u="none" strike="noStrike" dirty="0">
                <a:solidFill>
                  <a:srgbClr val="000000"/>
                </a:solidFill>
                <a:effectLst/>
                <a:latin typeface="Arial" panose="020B0604020202020204" pitchFamily="34" charset="0"/>
              </a:rPr>
              <a:t> לומר </a:t>
            </a:r>
            <a:r>
              <a:rPr lang="he-IL" sz="2200" b="1" i="0" u="none" strike="noStrike" dirty="0">
                <a:solidFill>
                  <a:srgbClr val="000000"/>
                </a:solidFill>
                <a:effectLst/>
                <a:latin typeface="Arial" panose="020B0604020202020204" pitchFamily="34" charset="0"/>
              </a:rPr>
              <a:t>חזקה ניחא לה בכל דהוא</a:t>
            </a:r>
            <a:r>
              <a:rPr lang="he-IL" sz="2200" b="0" i="0" u="none" strike="noStrike" dirty="0">
                <a:solidFill>
                  <a:srgbClr val="000000"/>
                </a:solidFill>
                <a:effectLst/>
                <a:latin typeface="Arial" panose="020B0604020202020204" pitchFamily="34" charset="0"/>
              </a:rPr>
              <a:t> אבל קטנה </a:t>
            </a:r>
            <a:r>
              <a:rPr lang="he-IL" sz="2200" b="0" i="0" u="none" strike="noStrike" dirty="0" err="1">
                <a:solidFill>
                  <a:srgbClr val="000000"/>
                </a:solidFill>
                <a:effectLst/>
                <a:latin typeface="Arial" panose="020B0604020202020204" pitchFamily="34" charset="0"/>
              </a:rPr>
              <a:t>דלמא</a:t>
            </a:r>
            <a:r>
              <a:rPr lang="he-IL" sz="2200" b="0" i="0" u="none" strike="noStrike" dirty="0">
                <a:solidFill>
                  <a:srgbClr val="000000"/>
                </a:solidFill>
                <a:effectLst/>
                <a:latin typeface="Arial" panose="020B0604020202020204" pitchFamily="34" charset="0"/>
              </a:rPr>
              <a:t> לכשתגדל לא תתרצה בו, </a:t>
            </a:r>
            <a:r>
              <a:rPr lang="he-IL" sz="2200" b="1" i="0" u="none" strike="noStrike" dirty="0">
                <a:solidFill>
                  <a:srgbClr val="000000"/>
                </a:solidFill>
                <a:effectLst/>
                <a:latin typeface="Arial" panose="020B0604020202020204" pitchFamily="34" charset="0"/>
              </a:rPr>
              <a:t>אי נמי איכא </a:t>
            </a:r>
            <a:r>
              <a:rPr lang="he-IL" sz="2200" b="1" i="0" u="none" strike="noStrike" dirty="0" err="1">
                <a:solidFill>
                  <a:srgbClr val="000000"/>
                </a:solidFill>
                <a:effectLst/>
                <a:latin typeface="Arial" panose="020B0604020202020204" pitchFamily="34" charset="0"/>
              </a:rPr>
              <a:t>למימר</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דקטנה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חיישינן</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דלמא</a:t>
            </a:r>
            <a:r>
              <a:rPr lang="he-IL" sz="2200" b="1" i="0" u="none" strike="noStrike" dirty="0">
                <a:solidFill>
                  <a:srgbClr val="000000"/>
                </a:solidFill>
                <a:effectLst/>
                <a:latin typeface="Arial" panose="020B0604020202020204" pitchFamily="34" charset="0"/>
              </a:rPr>
              <a:t> ממללו לה מילי עילויה ומתוך שדעתה קלה תתפתה ותשנאנו </a:t>
            </a:r>
            <a:r>
              <a:rPr lang="he-IL" sz="2200" b="1" i="0" u="none" strike="noStrike" dirty="0" err="1">
                <a:solidFill>
                  <a:srgbClr val="000000"/>
                </a:solidFill>
                <a:effectLst/>
                <a:latin typeface="Arial" panose="020B0604020202020204" pitchFamily="34" charset="0"/>
              </a:rPr>
              <a:t>משא"כ</a:t>
            </a:r>
            <a:r>
              <a:rPr lang="he-IL" sz="2200" b="1" i="0" u="none" strike="noStrike" dirty="0">
                <a:solidFill>
                  <a:srgbClr val="000000"/>
                </a:solidFill>
                <a:effectLst/>
                <a:latin typeface="Arial" panose="020B0604020202020204" pitchFamily="34" charset="0"/>
              </a:rPr>
              <a:t> בגדולה</a:t>
            </a:r>
            <a:r>
              <a:rPr lang="he-IL" sz="2200" b="0" i="0" u="none" strike="noStrike" dirty="0">
                <a:solidFill>
                  <a:srgbClr val="000000"/>
                </a:solidFill>
                <a:effectLst/>
                <a:latin typeface="Arial" panose="020B0604020202020204" pitchFamily="34" charset="0"/>
              </a:rPr>
              <a:t>.</a:t>
            </a:r>
            <a:endParaRPr lang="he-IL" sz="2200" b="0" dirty="0">
              <a:effectLst/>
            </a:endParaRPr>
          </a:p>
        </p:txBody>
      </p:sp>
    </p:spTree>
    <p:extLst>
      <p:ext uri="{BB962C8B-B14F-4D97-AF65-F5344CB8AC3E}">
        <p14:creationId xmlns:p14="http://schemas.microsoft.com/office/powerpoint/2010/main" val="1719185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6FCBD-DD34-4081-A429-7E5D3C6789A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A5E9073-7562-4B9E-AB32-ED03A300FC92}"/>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הרשב"א מסכת קידושין דף </a:t>
            </a:r>
            <a:r>
              <a:rPr lang="he-IL" sz="2200" b="0" i="0" u="none" strike="noStrike" dirty="0" err="1">
                <a:solidFill>
                  <a:srgbClr val="000000"/>
                </a:solidFill>
                <a:effectLst/>
                <a:latin typeface="Arial" panose="020B0604020202020204" pitchFamily="34" charset="0"/>
              </a:rPr>
              <a:t>מא</a:t>
            </a:r>
            <a:r>
              <a:rPr lang="he-IL" sz="2200" b="0" i="0" u="none" strike="noStrike" dirty="0">
                <a:solidFill>
                  <a:srgbClr val="000000"/>
                </a:solidFill>
                <a:effectLst/>
                <a:latin typeface="Arial" panose="020B0604020202020204" pitchFamily="34" charset="0"/>
              </a:rPr>
              <a:t> עמוד א</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כדרב</a:t>
            </a:r>
            <a:r>
              <a:rPr lang="he-IL" sz="2200" b="0" i="0" u="none" strike="noStrike" dirty="0">
                <a:solidFill>
                  <a:srgbClr val="000000"/>
                </a:solidFill>
                <a:effectLst/>
                <a:latin typeface="Arial" panose="020B0604020202020204" pitchFamily="34" charset="0"/>
              </a:rPr>
              <a:t> יהודה אמר רב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אסור לאדם שיקדש את בתו כשהיא קטנה עד שתגדיל ותאמר בפלוני אני רוצה. וא"ת והא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טב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למיתב</a:t>
            </a:r>
            <a:r>
              <a:rPr lang="he-IL" sz="2200" b="0" i="0" u="none" strike="noStrike" dirty="0">
                <a:solidFill>
                  <a:srgbClr val="000000"/>
                </a:solidFill>
                <a:effectLst/>
                <a:latin typeface="Arial" panose="020B0604020202020204" pitchFamily="34" charset="0"/>
              </a:rPr>
              <a:t> טנדו </a:t>
            </a:r>
            <a:r>
              <a:rPr lang="he-IL" sz="2200" b="0" i="0" u="none" strike="noStrike" dirty="0" err="1">
                <a:solidFill>
                  <a:srgbClr val="000000"/>
                </a:solidFill>
                <a:effectLst/>
                <a:latin typeface="Arial" panose="020B0604020202020204" pitchFamily="34" charset="0"/>
              </a:rPr>
              <a:t>מלמיתב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ארמלו</a:t>
            </a:r>
            <a:r>
              <a:rPr lang="he-IL" sz="2200" b="0"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י"ל</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דוקא</a:t>
            </a:r>
            <a:r>
              <a:rPr lang="he-IL" sz="2200" b="1" i="0" u="none" strike="noStrike" dirty="0">
                <a:solidFill>
                  <a:srgbClr val="000000"/>
                </a:solidFill>
                <a:effectLst/>
                <a:latin typeface="Arial" panose="020B0604020202020204" pitchFamily="34" charset="0"/>
              </a:rPr>
              <a:t> בגדולה </a:t>
            </a:r>
            <a:r>
              <a:rPr lang="he-IL" sz="2200" b="1" i="0" u="none" strike="noStrike" dirty="0" err="1">
                <a:solidFill>
                  <a:srgbClr val="000000"/>
                </a:solidFill>
                <a:effectLst/>
                <a:latin typeface="Arial" panose="020B0604020202020204" pitchFamily="34" charset="0"/>
              </a:rPr>
              <a:t>דמדלא</a:t>
            </a:r>
            <a:r>
              <a:rPr lang="he-IL" sz="2200" b="1" i="0" u="none" strike="noStrike" dirty="0">
                <a:solidFill>
                  <a:srgbClr val="000000"/>
                </a:solidFill>
                <a:effectLst/>
                <a:latin typeface="Arial" panose="020B0604020202020204" pitchFamily="34" charset="0"/>
              </a:rPr>
              <a:t> הקפידה</a:t>
            </a:r>
            <a:r>
              <a:rPr lang="he-IL" sz="2200" b="0" i="0" u="none" strike="noStrike" dirty="0">
                <a:solidFill>
                  <a:srgbClr val="000000"/>
                </a:solidFill>
                <a:effectLst/>
                <a:latin typeface="Arial" panose="020B0604020202020204" pitchFamily="34" charset="0"/>
              </a:rPr>
              <a:t> לומר </a:t>
            </a:r>
            <a:r>
              <a:rPr lang="he-IL" sz="2200" b="1" i="0" u="none" strike="noStrike" dirty="0">
                <a:solidFill>
                  <a:srgbClr val="000000"/>
                </a:solidFill>
                <a:effectLst/>
                <a:latin typeface="Arial" panose="020B0604020202020204" pitchFamily="34" charset="0"/>
              </a:rPr>
              <a:t>חזקה ניחא לה בכל דהוא</a:t>
            </a:r>
            <a:r>
              <a:rPr lang="he-IL" sz="2200" b="0" i="0" u="none" strike="noStrike" dirty="0">
                <a:solidFill>
                  <a:srgbClr val="000000"/>
                </a:solidFill>
                <a:effectLst/>
                <a:latin typeface="Arial" panose="020B0604020202020204" pitchFamily="34" charset="0"/>
              </a:rPr>
              <a:t> אבל קטנה </a:t>
            </a:r>
            <a:r>
              <a:rPr lang="he-IL" sz="2200" b="0" i="0" u="none" strike="noStrike" dirty="0" err="1">
                <a:solidFill>
                  <a:srgbClr val="000000"/>
                </a:solidFill>
                <a:effectLst/>
                <a:latin typeface="Arial" panose="020B0604020202020204" pitchFamily="34" charset="0"/>
              </a:rPr>
              <a:t>דלמא</a:t>
            </a:r>
            <a:r>
              <a:rPr lang="he-IL" sz="2200" b="0" i="0" u="none" strike="noStrike" dirty="0">
                <a:solidFill>
                  <a:srgbClr val="000000"/>
                </a:solidFill>
                <a:effectLst/>
                <a:latin typeface="Arial" panose="020B0604020202020204" pitchFamily="34" charset="0"/>
              </a:rPr>
              <a:t> לכשתגדל לא תתרצה בו, </a:t>
            </a:r>
            <a:r>
              <a:rPr lang="he-IL" sz="2200" b="1" i="0" u="none" strike="noStrike" dirty="0">
                <a:solidFill>
                  <a:srgbClr val="000000"/>
                </a:solidFill>
                <a:effectLst/>
                <a:latin typeface="Arial" panose="020B0604020202020204" pitchFamily="34" charset="0"/>
              </a:rPr>
              <a:t>אי נמי איכא </a:t>
            </a:r>
            <a:r>
              <a:rPr lang="he-IL" sz="2200" b="1" i="0" u="none" strike="noStrike" dirty="0" err="1">
                <a:solidFill>
                  <a:srgbClr val="000000"/>
                </a:solidFill>
                <a:effectLst/>
                <a:latin typeface="Arial" panose="020B0604020202020204" pitchFamily="34" charset="0"/>
              </a:rPr>
              <a:t>למימר</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דקטנה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חיישינן</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דלמא</a:t>
            </a:r>
            <a:r>
              <a:rPr lang="he-IL" sz="2200" b="1" i="0" u="none" strike="noStrike" dirty="0">
                <a:solidFill>
                  <a:srgbClr val="000000"/>
                </a:solidFill>
                <a:effectLst/>
                <a:latin typeface="Arial" panose="020B0604020202020204" pitchFamily="34" charset="0"/>
              </a:rPr>
              <a:t> ממללו לה מילי עילויה ומתוך שדעתה קלה תתפתה ותשנאנו </a:t>
            </a:r>
            <a:r>
              <a:rPr lang="he-IL" sz="2200" b="1" i="0" u="none" strike="noStrike" dirty="0" err="1">
                <a:solidFill>
                  <a:srgbClr val="000000"/>
                </a:solidFill>
                <a:effectLst/>
                <a:latin typeface="Arial" panose="020B0604020202020204" pitchFamily="34" charset="0"/>
              </a:rPr>
              <a:t>משא"כ</a:t>
            </a:r>
            <a:r>
              <a:rPr lang="he-IL" sz="2200" b="1" i="0" u="none" strike="noStrike" dirty="0">
                <a:solidFill>
                  <a:srgbClr val="000000"/>
                </a:solidFill>
                <a:effectLst/>
                <a:latin typeface="Arial" panose="020B0604020202020204" pitchFamily="34" charset="0"/>
              </a:rPr>
              <a:t> בגדולה</a:t>
            </a:r>
            <a:r>
              <a:rPr lang="he-IL" sz="2200" b="0" i="0" u="none" strike="noStrike" dirty="0">
                <a:solidFill>
                  <a:srgbClr val="000000"/>
                </a:solidFill>
                <a:effectLst/>
                <a:latin typeface="Arial" panose="020B0604020202020204" pitchFamily="34" charset="0"/>
              </a:rPr>
              <a:t>.</a:t>
            </a:r>
          </a:p>
          <a:p>
            <a:pPr marL="0" indent="0" algn="r" rtl="1">
              <a:spcBef>
                <a:spcPts val="0"/>
              </a:spcBef>
              <a:spcAft>
                <a:spcPts val="0"/>
              </a:spcAft>
              <a:buNone/>
            </a:pPr>
            <a:endParaRPr lang="he-IL" sz="2200" b="0" dirty="0">
              <a:effectLst/>
            </a:endParaRPr>
          </a:p>
          <a:p>
            <a:pPr algn="r" rtl="1" fontAlgn="base">
              <a:spcBef>
                <a:spcPts val="0"/>
              </a:spcBef>
              <a:spcAft>
                <a:spcPts val="0"/>
              </a:spcAft>
              <a:buFontTx/>
              <a:buChar char="-"/>
            </a:pPr>
            <a:r>
              <a:rPr lang="he-IL" sz="2200" b="0" i="0" u="none" strike="noStrike" dirty="0">
                <a:solidFill>
                  <a:srgbClr val="000000"/>
                </a:solidFill>
                <a:effectLst/>
                <a:latin typeface="Arial" panose="020B0604020202020204" pitchFamily="34" charset="0"/>
              </a:rPr>
              <a:t>1- רק אם היא אומרת שלא מקפידה, אפשר להאמין לה </a:t>
            </a:r>
            <a:r>
              <a:rPr lang="he-IL" sz="2200" b="0" i="0" u="none" strike="noStrike" dirty="0" err="1">
                <a:solidFill>
                  <a:srgbClr val="000000"/>
                </a:solidFill>
                <a:effectLst/>
                <a:latin typeface="Arial" panose="020B0604020202020204" pitchFamily="34" charset="0"/>
              </a:rPr>
              <a:t>שניחא</a:t>
            </a:r>
            <a:r>
              <a:rPr lang="he-IL" sz="2200" b="0" i="0" u="none" strike="noStrike" dirty="0">
                <a:solidFill>
                  <a:srgbClr val="000000"/>
                </a:solidFill>
                <a:effectLst/>
                <a:latin typeface="Arial" panose="020B0604020202020204" pitchFamily="34" charset="0"/>
              </a:rPr>
              <a:t> לה</a:t>
            </a:r>
          </a:p>
          <a:p>
            <a:pPr algn="r" rtl="1" fontAlgn="base">
              <a:spcBef>
                <a:spcPts val="0"/>
              </a:spcBef>
              <a:spcAft>
                <a:spcPts val="0"/>
              </a:spcAft>
              <a:buFontTx/>
              <a:buChar char="-"/>
            </a:pPr>
            <a:endParaRPr lang="he-IL" sz="2200" b="0" i="0" u="none" strike="noStrike" dirty="0">
              <a:solidFill>
                <a:srgbClr val="000000"/>
              </a:solidFill>
              <a:effectLst/>
              <a:latin typeface="Arial" panose="020B0604020202020204" pitchFamily="34" charset="0"/>
            </a:endParaRPr>
          </a:p>
          <a:p>
            <a:pPr algn="r" rtl="1" fontAlgn="base">
              <a:spcBef>
                <a:spcPts val="0"/>
              </a:spcBef>
              <a:spcAft>
                <a:spcPts val="0"/>
              </a:spcAft>
              <a:buFontTx/>
              <a:buChar char="-"/>
            </a:pPr>
            <a:r>
              <a:rPr lang="he-IL" sz="2200" dirty="0">
                <a:solidFill>
                  <a:srgbClr val="000000"/>
                </a:solidFill>
                <a:latin typeface="Arial" panose="020B0604020202020204" pitchFamily="34" charset="0"/>
              </a:rPr>
              <a:t>2- </a:t>
            </a:r>
            <a:r>
              <a:rPr lang="he-IL" sz="2200" dirty="0" err="1">
                <a:solidFill>
                  <a:srgbClr val="000000"/>
                </a:solidFill>
                <a:latin typeface="Arial" panose="020B0604020202020204" pitchFamily="34" charset="0"/>
              </a:rPr>
              <a:t>אוביקטיבית</a:t>
            </a:r>
            <a:r>
              <a:rPr lang="he-IL" sz="2200" dirty="0">
                <a:solidFill>
                  <a:srgbClr val="000000"/>
                </a:solidFill>
                <a:latin typeface="Arial" panose="020B0604020202020204" pitchFamily="34" charset="0"/>
              </a:rPr>
              <a:t>, נשים חושבות </a:t>
            </a:r>
            <a:r>
              <a:rPr lang="he-IL" sz="2200" dirty="0" err="1">
                <a:solidFill>
                  <a:srgbClr val="000000"/>
                </a:solidFill>
                <a:latin typeface="Arial" panose="020B0604020202020204" pitchFamily="34" charset="0"/>
              </a:rPr>
              <a:t>טב</a:t>
            </a:r>
            <a:r>
              <a:rPr lang="he-IL" sz="2200" dirty="0">
                <a:solidFill>
                  <a:srgbClr val="000000"/>
                </a:solidFill>
                <a:latin typeface="Arial" panose="020B0604020202020204" pitchFamily="34" charset="0"/>
              </a:rPr>
              <a:t> </a:t>
            </a:r>
            <a:r>
              <a:rPr lang="he-IL" sz="2200" dirty="0" err="1">
                <a:solidFill>
                  <a:srgbClr val="000000"/>
                </a:solidFill>
                <a:latin typeface="Arial" panose="020B0604020202020204" pitchFamily="34" charset="0"/>
              </a:rPr>
              <a:t>למיתב</a:t>
            </a:r>
            <a:r>
              <a:rPr lang="he-IL" sz="2200" dirty="0">
                <a:solidFill>
                  <a:srgbClr val="000000"/>
                </a:solidFill>
                <a:latin typeface="Arial" panose="020B0604020202020204" pitchFamily="34" charset="0"/>
              </a:rPr>
              <a:t> </a:t>
            </a:r>
            <a:r>
              <a:rPr lang="he-IL" sz="2200" dirty="0" err="1">
                <a:solidFill>
                  <a:srgbClr val="000000"/>
                </a:solidFill>
                <a:latin typeface="Arial" panose="020B0604020202020204" pitchFamily="34" charset="0"/>
              </a:rPr>
              <a:t>טן</a:t>
            </a:r>
            <a:r>
              <a:rPr lang="he-IL" sz="2200" dirty="0">
                <a:solidFill>
                  <a:srgbClr val="000000"/>
                </a:solidFill>
                <a:latin typeface="Arial" panose="020B0604020202020204" pitchFamily="34" charset="0"/>
              </a:rPr>
              <a:t> דו, ורק בקטנה יש לחשוש שיצא מזה בעיה. </a:t>
            </a:r>
            <a:endParaRPr lang="he-IL" sz="22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097805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7F7B1-5C0B-4DAC-B5A8-FB34CEB47834}"/>
              </a:ext>
            </a:extLst>
          </p:cNvPr>
          <p:cNvSpPr>
            <a:spLocks noGrp="1"/>
          </p:cNvSpPr>
          <p:nvPr>
            <p:ph type="title"/>
          </p:nvPr>
        </p:nvSpPr>
        <p:spPr/>
        <p:txBody>
          <a:bodyPr/>
          <a:lstStyle/>
          <a:p>
            <a:r>
              <a:rPr lang="en-US" dirty="0"/>
              <a:t>Less picky about how the kiddushin is done </a:t>
            </a:r>
            <a:endParaRPr lang="he-IL" dirty="0"/>
          </a:p>
        </p:txBody>
      </p:sp>
      <p:sp>
        <p:nvSpPr>
          <p:cNvPr id="3" name="Content Placeholder 2">
            <a:extLst>
              <a:ext uri="{FF2B5EF4-FFF2-40B4-BE49-F238E27FC236}">
                <a16:creationId xmlns:a16="http://schemas.microsoft.com/office/drawing/2014/main" id="{2CB6CD56-1B03-4D7B-B886-D28DA03C8B04}"/>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תלמוד בבלי מסכת קידושין דף ז עמוד א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הכא באדם חשוב עסקינן, </a:t>
            </a:r>
            <a:r>
              <a:rPr lang="he-IL" sz="2200" b="0" i="0" u="none" strike="noStrike" dirty="0" err="1">
                <a:solidFill>
                  <a:srgbClr val="000000"/>
                </a:solidFill>
                <a:effectLst/>
                <a:latin typeface="Arial" panose="020B0604020202020204" pitchFamily="34" charset="0"/>
              </a:rPr>
              <a:t>דבההיא</a:t>
            </a:r>
            <a:r>
              <a:rPr lang="he-IL" sz="2200" b="0" i="0" u="none" strike="noStrike" dirty="0">
                <a:solidFill>
                  <a:srgbClr val="000000"/>
                </a:solidFill>
                <a:effectLst/>
                <a:latin typeface="Arial" panose="020B0604020202020204" pitchFamily="34" charset="0"/>
              </a:rPr>
              <a:t> הנאה </a:t>
            </a:r>
            <a:r>
              <a:rPr lang="he-IL" sz="2200" b="0" i="0" u="none" strike="noStrike" dirty="0" err="1">
                <a:solidFill>
                  <a:srgbClr val="000000"/>
                </a:solidFill>
                <a:effectLst/>
                <a:latin typeface="Arial" panose="020B0604020202020204" pitchFamily="34" charset="0"/>
              </a:rPr>
              <a:t>דקא</a:t>
            </a:r>
            <a:r>
              <a:rPr lang="he-IL" sz="2200" b="0" i="0" u="none" strike="noStrike" dirty="0">
                <a:solidFill>
                  <a:srgbClr val="000000"/>
                </a:solidFill>
                <a:effectLst/>
                <a:latin typeface="Arial" panose="020B0604020202020204" pitchFamily="34" charset="0"/>
              </a:rPr>
              <a:t> מקבל מתנה מינה - גמרה </a:t>
            </a:r>
            <a:r>
              <a:rPr lang="he-IL" sz="2200" b="0" i="0" u="none" strike="noStrike" dirty="0" err="1">
                <a:solidFill>
                  <a:srgbClr val="000000"/>
                </a:solidFill>
                <a:effectLst/>
                <a:latin typeface="Arial" panose="020B0604020202020204" pitchFamily="34" charset="0"/>
              </a:rPr>
              <a:t>ומקניא</a:t>
            </a:r>
            <a:r>
              <a:rPr lang="he-IL" sz="2200" b="0" i="0" u="none" strike="noStrike" dirty="0">
                <a:solidFill>
                  <a:srgbClr val="000000"/>
                </a:solidFill>
                <a:effectLst/>
                <a:latin typeface="Arial" panose="020B0604020202020204" pitchFamily="34" charset="0"/>
              </a:rPr>
              <a:t> ליה נפשה. איתמר נמי משמיה </a:t>
            </a:r>
            <a:r>
              <a:rPr lang="he-IL" sz="2200" b="0" i="0" u="none" strike="noStrike" dirty="0" err="1">
                <a:solidFill>
                  <a:srgbClr val="000000"/>
                </a:solidFill>
                <a:effectLst/>
                <a:latin typeface="Arial" panose="020B0604020202020204" pitchFamily="34" charset="0"/>
              </a:rPr>
              <a:t>דרבא</a:t>
            </a:r>
            <a:r>
              <a:rPr lang="he-IL" sz="2200" b="0" i="0" u="none" strike="noStrike" dirty="0">
                <a:solidFill>
                  <a:srgbClr val="000000"/>
                </a:solidFill>
                <a:effectLst/>
                <a:latin typeface="Arial" panose="020B0604020202020204" pitchFamily="34" charset="0"/>
              </a:rPr>
              <a:t>: וכן </a:t>
            </a:r>
            <a:r>
              <a:rPr lang="he-IL" sz="2200" b="0" i="0" u="none" strike="noStrike" dirty="0" err="1">
                <a:solidFill>
                  <a:srgbClr val="000000"/>
                </a:solidFill>
                <a:effectLst/>
                <a:latin typeface="Arial" panose="020B0604020202020204" pitchFamily="34" charset="0"/>
              </a:rPr>
              <a:t>לענין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ממונא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וצריכא</a:t>
            </a:r>
            <a:r>
              <a:rPr lang="he-IL" sz="2200" b="0" i="0" u="none" strike="noStrike" dirty="0">
                <a:solidFill>
                  <a:srgbClr val="000000"/>
                </a:solidFill>
                <a:effectLst/>
                <a:latin typeface="Arial" panose="020B0604020202020204" pitchFamily="34" charset="0"/>
              </a:rPr>
              <a:t>; דאי </a:t>
            </a:r>
            <a:r>
              <a:rPr lang="he-IL" sz="2200" b="0" i="0" u="none" strike="noStrike" dirty="0" err="1">
                <a:solidFill>
                  <a:srgbClr val="000000"/>
                </a:solidFill>
                <a:effectLst/>
                <a:latin typeface="Arial" panose="020B0604020202020204" pitchFamily="34" charset="0"/>
              </a:rPr>
              <a:t>אשמועינן</a:t>
            </a:r>
            <a:r>
              <a:rPr lang="he-IL" sz="2200" b="0" i="0" u="none" strike="noStrike" dirty="0">
                <a:solidFill>
                  <a:srgbClr val="000000"/>
                </a:solidFill>
                <a:effectLst/>
                <a:latin typeface="Arial" panose="020B0604020202020204" pitchFamily="34" charset="0"/>
              </a:rPr>
              <a:t> קידושין, משום דהא </a:t>
            </a:r>
            <a:r>
              <a:rPr lang="he-IL" sz="2200" b="0" i="0" u="none" strike="noStrike" dirty="0" err="1">
                <a:solidFill>
                  <a:srgbClr val="000000"/>
                </a:solidFill>
                <a:effectLst/>
                <a:latin typeface="Arial" panose="020B0604020202020204" pitchFamily="34" charset="0"/>
              </a:rPr>
              <a:t>איתתא</a:t>
            </a:r>
            <a:r>
              <a:rPr lang="he-IL" sz="2200" b="0" i="0" u="none" strike="noStrike" dirty="0">
                <a:solidFill>
                  <a:srgbClr val="000000"/>
                </a:solidFill>
                <a:effectLst/>
                <a:latin typeface="Arial" panose="020B0604020202020204" pitchFamily="34" charset="0"/>
              </a:rPr>
              <a:t> ניחא לה בכל דהו, </a:t>
            </a:r>
            <a:r>
              <a:rPr lang="he-IL" sz="2200" b="0" i="0" u="none" strike="noStrike" dirty="0" err="1">
                <a:solidFill>
                  <a:srgbClr val="000000"/>
                </a:solidFill>
                <a:effectLst/>
                <a:latin typeface="Arial" panose="020B0604020202020204" pitchFamily="34" charset="0"/>
              </a:rPr>
              <a:t>כדריש</a:t>
            </a:r>
            <a:r>
              <a:rPr lang="he-IL" sz="2200" b="0" i="0" u="none" strike="noStrike" dirty="0">
                <a:solidFill>
                  <a:srgbClr val="000000"/>
                </a:solidFill>
                <a:effectLst/>
                <a:latin typeface="Arial" panose="020B0604020202020204" pitchFamily="34" charset="0"/>
              </a:rPr>
              <a:t> לקיש,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ר"ל: </a:t>
            </a:r>
            <a:r>
              <a:rPr lang="he-IL" sz="2200" b="0" i="0" u="none" strike="noStrike" dirty="0" err="1">
                <a:solidFill>
                  <a:srgbClr val="000000"/>
                </a:solidFill>
                <a:effectLst/>
                <a:latin typeface="Arial" panose="020B0604020202020204" pitchFamily="34" charset="0"/>
              </a:rPr>
              <a:t>טב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למיתב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טן</a:t>
            </a:r>
            <a:r>
              <a:rPr lang="he-IL" sz="2200" b="0" i="0" u="none" strike="noStrike" dirty="0">
                <a:solidFill>
                  <a:srgbClr val="000000"/>
                </a:solidFill>
                <a:effectLst/>
                <a:latin typeface="Arial" panose="020B0604020202020204" pitchFamily="34" charset="0"/>
              </a:rPr>
              <a:t> דו </a:t>
            </a:r>
            <a:r>
              <a:rPr lang="he-IL" sz="2200" b="0" i="0" u="none" strike="noStrike" dirty="0" err="1">
                <a:solidFill>
                  <a:srgbClr val="000000"/>
                </a:solidFill>
                <a:effectLst/>
                <a:latin typeface="Arial" panose="020B0604020202020204" pitchFamily="34" charset="0"/>
              </a:rPr>
              <a:t>מלמיתב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ארמלו</a:t>
            </a:r>
            <a:r>
              <a:rPr lang="he-IL" sz="2200" b="0" i="0" u="none" strike="noStrike" dirty="0">
                <a:solidFill>
                  <a:srgbClr val="000000"/>
                </a:solidFill>
                <a:effectLst/>
                <a:latin typeface="Arial" panose="020B0604020202020204" pitchFamily="34" charset="0"/>
              </a:rPr>
              <a:t>, אבל </a:t>
            </a:r>
            <a:r>
              <a:rPr lang="he-IL" sz="2200" b="0" i="0" u="none" strike="noStrike" dirty="0" err="1">
                <a:solidFill>
                  <a:srgbClr val="000000"/>
                </a:solidFill>
                <a:effectLst/>
                <a:latin typeface="Arial" panose="020B0604020202020204" pitchFamily="34" charset="0"/>
              </a:rPr>
              <a:t>ממונא</a:t>
            </a:r>
            <a:r>
              <a:rPr lang="he-IL" sz="2200" b="0" i="0" u="none" strike="noStrike" dirty="0">
                <a:solidFill>
                  <a:srgbClr val="000000"/>
                </a:solidFill>
                <a:effectLst/>
                <a:latin typeface="Arial" panose="020B0604020202020204" pitchFamily="34" charset="0"/>
              </a:rPr>
              <a:t> - אימא לא; ואי </a:t>
            </a:r>
            <a:r>
              <a:rPr lang="he-IL" sz="2200" b="0" i="0" u="none" strike="noStrike" dirty="0" err="1">
                <a:solidFill>
                  <a:srgbClr val="000000"/>
                </a:solidFill>
                <a:effectLst/>
                <a:latin typeface="Arial" panose="020B0604020202020204" pitchFamily="34" charset="0"/>
              </a:rPr>
              <a:t>אשמועינן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ממונא</a:t>
            </a:r>
            <a:r>
              <a:rPr lang="he-IL" sz="2200" b="0" i="0" u="none" strike="noStrike" dirty="0">
                <a:solidFill>
                  <a:srgbClr val="000000"/>
                </a:solidFill>
                <a:effectLst/>
                <a:latin typeface="Arial" panose="020B0604020202020204" pitchFamily="34" charset="0"/>
              </a:rPr>
              <a:t>, משום </a:t>
            </a:r>
            <a:r>
              <a:rPr lang="he-IL" sz="2200" b="0" i="0" u="none" strike="noStrike" dirty="0" err="1">
                <a:solidFill>
                  <a:srgbClr val="000000"/>
                </a:solidFill>
                <a:effectLst/>
                <a:latin typeface="Arial" panose="020B0604020202020204" pitchFamily="34" charset="0"/>
              </a:rPr>
              <a:t>דאיתיהיב</a:t>
            </a:r>
            <a:r>
              <a:rPr lang="he-IL" sz="2200" b="0" i="0" u="none" strike="noStrike" dirty="0">
                <a:solidFill>
                  <a:srgbClr val="000000"/>
                </a:solidFill>
                <a:effectLst/>
                <a:latin typeface="Arial" panose="020B0604020202020204" pitchFamily="34" charset="0"/>
              </a:rPr>
              <a:t> למחילה, אבל קידושין - אימא לא, </a:t>
            </a:r>
            <a:r>
              <a:rPr lang="he-IL" sz="2200" b="0" i="0" u="none" strike="noStrike" dirty="0" err="1">
                <a:solidFill>
                  <a:srgbClr val="000000"/>
                </a:solidFill>
                <a:effectLst/>
                <a:latin typeface="Arial" panose="020B0604020202020204" pitchFamily="34" charset="0"/>
              </a:rPr>
              <a:t>צריכא</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spcBef>
                <a:spcPts val="0"/>
              </a:spcBef>
              <a:spcAft>
                <a:spcPts val="0"/>
              </a:spcAft>
              <a:buNone/>
            </a:pPr>
            <a:br>
              <a:rPr lang="he-IL" sz="2200" b="0" dirty="0">
                <a:effectLst/>
              </a:rPr>
            </a:br>
            <a:r>
              <a:rPr lang="he-IL" sz="2200" b="0" i="0" u="none" strike="noStrike" dirty="0">
                <a:solidFill>
                  <a:srgbClr val="000000"/>
                </a:solidFill>
                <a:effectLst/>
                <a:latin typeface="Arial" panose="020B0604020202020204" pitchFamily="34" charset="0"/>
              </a:rPr>
              <a:t>רש"י מסכת קידושין דף ז עמוד א</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ניחא לה - להיות נקנית בכל דהו </a:t>
            </a:r>
            <a:r>
              <a:rPr lang="he-IL" sz="2200" b="1" i="0" u="none" strike="noStrike" dirty="0" err="1">
                <a:solidFill>
                  <a:srgbClr val="000000"/>
                </a:solidFill>
                <a:effectLst/>
                <a:latin typeface="Arial" panose="020B0604020202020204" pitchFamily="34" charset="0"/>
              </a:rPr>
              <a:t>בקנין</a:t>
            </a:r>
            <a:r>
              <a:rPr lang="he-IL" sz="2200" b="1" i="0" u="none" strike="noStrike" dirty="0">
                <a:solidFill>
                  <a:srgbClr val="000000"/>
                </a:solidFill>
                <a:effectLst/>
                <a:latin typeface="Arial" panose="020B0604020202020204" pitchFamily="34" charset="0"/>
              </a:rPr>
              <a:t> כל שהוא ואפילו בטובת הנאה בעלמא</a:t>
            </a:r>
            <a:r>
              <a:rPr lang="he-IL" sz="2200" b="0" i="0" u="none" strike="noStrike" dirty="0">
                <a:solidFill>
                  <a:srgbClr val="000000"/>
                </a:solidFill>
                <a:effectLst/>
                <a:latin typeface="Arial" panose="020B0604020202020204" pitchFamily="34" charset="0"/>
              </a:rPr>
              <a:t>.</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טן</a:t>
            </a:r>
            <a:r>
              <a:rPr lang="he-IL" sz="2200" b="0" i="0" u="none" strike="noStrike" dirty="0">
                <a:solidFill>
                  <a:srgbClr val="000000"/>
                </a:solidFill>
                <a:effectLst/>
                <a:latin typeface="Arial" panose="020B0604020202020204" pitchFamily="34" charset="0"/>
              </a:rPr>
              <a:t> דו - בגופים שנים בעל ואשתו </a:t>
            </a:r>
            <a:r>
              <a:rPr lang="he-IL" sz="2200" b="1" i="0" u="none" strike="noStrike" dirty="0">
                <a:solidFill>
                  <a:srgbClr val="000000"/>
                </a:solidFill>
                <a:effectLst/>
                <a:latin typeface="Arial" panose="020B0604020202020204" pitchFamily="34" charset="0"/>
              </a:rPr>
              <a:t>ואפילו אינו לה אלא לצוות בעלמא</a:t>
            </a:r>
            <a:r>
              <a:rPr lang="he-IL" sz="2200" b="0" i="0" u="none" strike="noStrike" dirty="0">
                <a:solidFill>
                  <a:srgbClr val="000000"/>
                </a:solidFill>
                <a:effectLst/>
                <a:latin typeface="Arial" panose="020B0604020202020204" pitchFamily="34" charset="0"/>
              </a:rPr>
              <a:t>.</a:t>
            </a:r>
            <a:endParaRPr lang="he-IL" sz="2200" b="0" dirty="0">
              <a:effectLst/>
            </a:endParaRPr>
          </a:p>
        </p:txBody>
      </p:sp>
    </p:spTree>
    <p:extLst>
      <p:ext uri="{BB962C8B-B14F-4D97-AF65-F5344CB8AC3E}">
        <p14:creationId xmlns:p14="http://schemas.microsoft.com/office/powerpoint/2010/main" val="79288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BABD2-3C6A-4D1D-AD83-4C4BC71664BB}"/>
              </a:ext>
            </a:extLst>
          </p:cNvPr>
          <p:cNvSpPr>
            <a:spLocks noGrp="1"/>
          </p:cNvSpPr>
          <p:nvPr>
            <p:ph type="title"/>
          </p:nvPr>
        </p:nvSpPr>
        <p:spPr/>
        <p:txBody>
          <a:bodyPr>
            <a:normAutofit fontScale="90000"/>
          </a:bodyPr>
          <a:lstStyle/>
          <a:p>
            <a:r>
              <a:rPr lang="en-US" dirty="0"/>
              <a:t>Won’t forgo a good marriage because of future legal complications after her husband’s death</a:t>
            </a:r>
            <a:endParaRPr lang="he-IL" dirty="0"/>
          </a:p>
        </p:txBody>
      </p:sp>
      <p:sp>
        <p:nvSpPr>
          <p:cNvPr id="3" name="Content Placeholder 2">
            <a:extLst>
              <a:ext uri="{FF2B5EF4-FFF2-40B4-BE49-F238E27FC236}">
                <a16:creationId xmlns:a16="http://schemas.microsoft.com/office/drawing/2014/main" id="{9729B746-0814-41A8-BF52-30D4C0DB9919}"/>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תלמוד בבלי מסכת בבא קמא דף קי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יבמה שנפלה לפני מוכה שחין </a:t>
            </a:r>
            <a:r>
              <a:rPr lang="he-IL" sz="2200" b="0" i="0" u="none" strike="noStrike" dirty="0" err="1">
                <a:solidFill>
                  <a:srgbClr val="000000"/>
                </a:solidFill>
                <a:effectLst/>
                <a:latin typeface="Arial" panose="020B0604020202020204" pitchFamily="34" charset="0"/>
              </a:rPr>
              <a:t>תיפוק</a:t>
            </a:r>
            <a:r>
              <a:rPr lang="he-IL" sz="2200" b="0" i="0" u="none" strike="noStrike" dirty="0">
                <a:solidFill>
                  <a:srgbClr val="000000"/>
                </a:solidFill>
                <a:effectLst/>
                <a:latin typeface="Arial" panose="020B0604020202020204" pitchFamily="34" charset="0"/>
              </a:rPr>
              <a:t> בלא חליצה, </a:t>
            </a:r>
            <a:r>
              <a:rPr lang="he-IL" sz="2200" b="0" i="0" u="none" strike="noStrike" dirty="0" err="1">
                <a:solidFill>
                  <a:srgbClr val="000000"/>
                </a:solidFill>
                <a:effectLst/>
                <a:latin typeface="Arial" panose="020B0604020202020204" pitchFamily="34" charset="0"/>
              </a:rPr>
              <a:t>דאדעתא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דהכי</a:t>
            </a:r>
            <a:r>
              <a:rPr lang="he-IL" sz="2200" b="0" i="0" u="none" strike="noStrike" dirty="0">
                <a:solidFill>
                  <a:srgbClr val="000000"/>
                </a:solidFill>
                <a:effectLst/>
                <a:latin typeface="Arial" panose="020B0604020202020204" pitchFamily="34" charset="0"/>
              </a:rPr>
              <a:t> לא קדשה עצמה! התם אנן סהדי </a:t>
            </a:r>
            <a:r>
              <a:rPr lang="he-IL" sz="2200" b="0" i="0" u="none" strike="noStrike" dirty="0" err="1">
                <a:solidFill>
                  <a:srgbClr val="000000"/>
                </a:solidFill>
                <a:effectLst/>
                <a:latin typeface="Arial" panose="020B0604020202020204" pitchFamily="34" charset="0"/>
              </a:rPr>
              <a:t>דמינח</a:t>
            </a:r>
            <a:r>
              <a:rPr lang="he-IL" sz="2200" b="0" i="0" u="none" strike="noStrike" dirty="0">
                <a:solidFill>
                  <a:srgbClr val="000000"/>
                </a:solidFill>
                <a:effectLst/>
                <a:latin typeface="Arial" panose="020B0604020202020204" pitchFamily="34" charset="0"/>
              </a:rPr>
              <a:t> ניחא לה בכל דהו, כריש לקיש,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ר"ל: </a:t>
            </a:r>
            <a:r>
              <a:rPr lang="he-IL" sz="2200" b="0" i="0" u="none" strike="noStrike" dirty="0" err="1">
                <a:solidFill>
                  <a:srgbClr val="000000"/>
                </a:solidFill>
                <a:effectLst/>
                <a:latin typeface="Arial" panose="020B0604020202020204" pitchFamily="34" charset="0"/>
              </a:rPr>
              <a:t>טב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למיתב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טן</a:t>
            </a:r>
            <a:r>
              <a:rPr lang="he-IL" sz="2200" b="0" i="0" u="none" strike="noStrike" dirty="0">
                <a:solidFill>
                  <a:srgbClr val="000000"/>
                </a:solidFill>
                <a:effectLst/>
                <a:latin typeface="Arial" panose="020B0604020202020204" pitchFamily="34" charset="0"/>
              </a:rPr>
              <a:t> דו </a:t>
            </a:r>
            <a:r>
              <a:rPr lang="he-IL" sz="2200" b="0" i="0" u="none" strike="noStrike" dirty="0" err="1">
                <a:solidFill>
                  <a:srgbClr val="000000"/>
                </a:solidFill>
                <a:effectLst/>
                <a:latin typeface="Arial" panose="020B0604020202020204" pitchFamily="34" charset="0"/>
              </a:rPr>
              <a:t>מלמיתב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ארמלו</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spcBef>
                <a:spcPts val="0"/>
              </a:spcBef>
              <a:spcAft>
                <a:spcPts val="0"/>
              </a:spcAft>
              <a:buNone/>
            </a:pPr>
            <a:br>
              <a:rPr lang="he-IL" sz="2200" b="0" dirty="0">
                <a:effectLst/>
              </a:rPr>
            </a:br>
            <a:r>
              <a:rPr lang="he-IL" sz="2200" b="0" i="0" u="none" strike="noStrike" dirty="0">
                <a:solidFill>
                  <a:srgbClr val="000000"/>
                </a:solidFill>
                <a:effectLst/>
                <a:latin typeface="Arial" panose="020B0604020202020204" pitchFamily="34" charset="0"/>
              </a:rPr>
              <a:t>רש"י מסכת בבא קמא דף קיא עמוד א </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דמינח</a:t>
            </a:r>
            <a:r>
              <a:rPr lang="he-IL" sz="2200" b="0" i="0" u="none" strike="noStrike" dirty="0">
                <a:solidFill>
                  <a:srgbClr val="000000"/>
                </a:solidFill>
                <a:effectLst/>
                <a:latin typeface="Arial" panose="020B0604020202020204" pitchFamily="34" charset="0"/>
              </a:rPr>
              <a:t> ניחא לה - </a:t>
            </a:r>
            <a:r>
              <a:rPr lang="he-IL" sz="2200" b="1" i="0" u="sng" dirty="0">
                <a:solidFill>
                  <a:srgbClr val="000000"/>
                </a:solidFill>
                <a:effectLst/>
                <a:latin typeface="Arial" panose="020B0604020202020204" pitchFamily="34" charset="0"/>
              </a:rPr>
              <a:t>להתקדש לראשון </a:t>
            </a:r>
            <a:r>
              <a:rPr lang="he-IL" sz="2200" b="0" i="0" u="none" strike="noStrike" dirty="0">
                <a:solidFill>
                  <a:srgbClr val="000000"/>
                </a:solidFill>
                <a:effectLst/>
                <a:latin typeface="Arial" panose="020B0604020202020204" pitchFamily="34" charset="0"/>
              </a:rPr>
              <a:t>שהוא שלם </a:t>
            </a:r>
            <a:r>
              <a:rPr lang="he-IL" sz="2200" b="1" i="0" u="none" strike="noStrike" dirty="0">
                <a:solidFill>
                  <a:srgbClr val="000000"/>
                </a:solidFill>
                <a:effectLst/>
                <a:latin typeface="Arial" panose="020B0604020202020204" pitchFamily="34" charset="0"/>
              </a:rPr>
              <a:t>על ספק זה שאם ימות תזקק לאחיו.</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טן</a:t>
            </a:r>
            <a:r>
              <a:rPr lang="he-IL" sz="2200" b="0" i="0" u="none" strike="noStrike" dirty="0">
                <a:solidFill>
                  <a:srgbClr val="000000"/>
                </a:solidFill>
                <a:effectLst/>
                <a:latin typeface="Arial" panose="020B0604020202020204" pitchFamily="34" charset="0"/>
              </a:rPr>
              <a:t> דו - גוף שנים כלומר </a:t>
            </a:r>
            <a:r>
              <a:rPr lang="he-IL" sz="2200" b="0" i="0" u="none" strike="noStrike" dirty="0" err="1">
                <a:solidFill>
                  <a:srgbClr val="000000"/>
                </a:solidFill>
                <a:effectLst/>
                <a:latin typeface="Arial" panose="020B0604020202020204" pitchFamily="34" charset="0"/>
              </a:rPr>
              <a:t>אשה</a:t>
            </a:r>
            <a:r>
              <a:rPr lang="he-IL" sz="2200" b="0" i="0" u="none" strike="noStrike" dirty="0">
                <a:solidFill>
                  <a:srgbClr val="000000"/>
                </a:solidFill>
                <a:effectLst/>
                <a:latin typeface="Arial" panose="020B0604020202020204" pitchFamily="34" charset="0"/>
              </a:rPr>
              <a:t> בכל דהו ניחא לה.</a:t>
            </a:r>
            <a:endParaRPr lang="he-IL" sz="2200" b="0" dirty="0">
              <a:effectLst/>
            </a:endParaRPr>
          </a:p>
        </p:txBody>
      </p:sp>
    </p:spTree>
    <p:extLst>
      <p:ext uri="{BB962C8B-B14F-4D97-AF65-F5344CB8AC3E}">
        <p14:creationId xmlns:p14="http://schemas.microsoft.com/office/powerpoint/2010/main" val="1610514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6EF74-41AA-4D3A-983A-3EF355241DD4}"/>
              </a:ext>
            </a:extLst>
          </p:cNvPr>
          <p:cNvSpPr>
            <a:spLocks noGrp="1"/>
          </p:cNvSpPr>
          <p:nvPr>
            <p:ph type="title"/>
          </p:nvPr>
        </p:nvSpPr>
        <p:spPr/>
        <p:txBody>
          <a:bodyPr/>
          <a:lstStyle/>
          <a:p>
            <a:r>
              <a:rPr lang="en-US" dirty="0"/>
              <a:t>Marrying purely for Social standing </a:t>
            </a:r>
            <a:endParaRPr lang="he-IL" dirty="0"/>
          </a:p>
        </p:txBody>
      </p:sp>
      <p:sp>
        <p:nvSpPr>
          <p:cNvPr id="3" name="Content Placeholder 2">
            <a:extLst>
              <a:ext uri="{FF2B5EF4-FFF2-40B4-BE49-F238E27FC236}">
                <a16:creationId xmlns:a16="http://schemas.microsoft.com/office/drawing/2014/main" id="{099AAA52-0A58-4AD9-ACF1-01244573E7C5}"/>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תלמוד בבלי מסכת כתובות דף </a:t>
            </a:r>
            <a:r>
              <a:rPr lang="he-IL" sz="2200" b="0" i="0" u="none" strike="noStrike" dirty="0" err="1">
                <a:solidFill>
                  <a:srgbClr val="000000"/>
                </a:solidFill>
                <a:effectLst/>
                <a:latin typeface="Arial" panose="020B0604020202020204" pitchFamily="34" charset="0"/>
              </a:rPr>
              <a:t>עה</a:t>
            </a:r>
            <a:r>
              <a:rPr lang="he-IL" sz="2200" b="0" i="0" u="none" strike="noStrike" dirty="0">
                <a:solidFill>
                  <a:srgbClr val="000000"/>
                </a:solidFill>
                <a:effectLst/>
                <a:latin typeface="Arial" panose="020B0604020202020204" pitchFamily="34" charset="0"/>
              </a:rPr>
              <a:t> עמוד א </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איהי</a:t>
            </a:r>
            <a:r>
              <a:rPr lang="he-IL" sz="2200" b="0" i="0" u="none" strike="noStrike" dirty="0">
                <a:solidFill>
                  <a:srgbClr val="000000"/>
                </a:solidFill>
                <a:effectLst/>
                <a:latin typeface="Arial" panose="020B0604020202020204" pitchFamily="34" charset="0"/>
              </a:rPr>
              <a:t> בכל דהו ניחא לה, </a:t>
            </a:r>
            <a:r>
              <a:rPr lang="he-IL" sz="2200" b="0" i="0" u="none" strike="noStrike" dirty="0" err="1">
                <a:solidFill>
                  <a:srgbClr val="000000"/>
                </a:solidFill>
                <a:effectLst/>
                <a:latin typeface="Arial" panose="020B0604020202020204" pitchFamily="34" charset="0"/>
              </a:rPr>
              <a:t>כדריש</a:t>
            </a:r>
            <a:r>
              <a:rPr lang="he-IL" sz="2200" b="0" i="0" u="none" strike="noStrike" dirty="0">
                <a:solidFill>
                  <a:srgbClr val="000000"/>
                </a:solidFill>
                <a:effectLst/>
                <a:latin typeface="Arial" panose="020B0604020202020204" pitchFamily="34" charset="0"/>
              </a:rPr>
              <a:t> לקיש,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ר"ל: </a:t>
            </a:r>
            <a:r>
              <a:rPr lang="he-IL" sz="2200" b="0" i="0" u="none" strike="noStrike" dirty="0" err="1">
                <a:solidFill>
                  <a:srgbClr val="000000"/>
                </a:solidFill>
                <a:effectLst/>
                <a:latin typeface="Arial" panose="020B0604020202020204" pitchFamily="34" charset="0"/>
              </a:rPr>
              <a:t>טב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למיתב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טן</a:t>
            </a:r>
            <a:r>
              <a:rPr lang="he-IL" sz="2200" b="0" i="0" u="none" strike="noStrike" dirty="0">
                <a:solidFill>
                  <a:srgbClr val="000000"/>
                </a:solidFill>
                <a:effectLst/>
                <a:latin typeface="Arial" panose="020B0604020202020204" pitchFamily="34" charset="0"/>
              </a:rPr>
              <a:t> דו </a:t>
            </a:r>
            <a:r>
              <a:rPr lang="he-IL" sz="2200" b="0" i="0" u="none" strike="noStrike" dirty="0" err="1">
                <a:solidFill>
                  <a:srgbClr val="000000"/>
                </a:solidFill>
                <a:effectLst/>
                <a:latin typeface="Arial" panose="020B0604020202020204" pitchFamily="34" charset="0"/>
              </a:rPr>
              <a:t>מלמיתב</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ארמלו</a:t>
            </a:r>
            <a:r>
              <a:rPr lang="he-IL" sz="2200" b="0" i="0" u="none" strike="noStrike" dirty="0">
                <a:solidFill>
                  <a:srgbClr val="000000"/>
                </a:solidFill>
                <a:effectLst/>
                <a:latin typeface="Arial" panose="020B0604020202020204" pitchFamily="34" charset="0"/>
              </a:rPr>
              <a:t>. אביי אמר: </a:t>
            </a:r>
            <a:r>
              <a:rPr lang="he-IL" sz="2200" b="0" i="0" u="none" strike="noStrike" dirty="0" err="1">
                <a:solidFill>
                  <a:srgbClr val="000000"/>
                </a:solidFill>
                <a:effectLst/>
                <a:latin typeface="Arial" panose="020B0604020202020204" pitchFamily="34" charset="0"/>
              </a:rPr>
              <a:t>דשומשמנא</a:t>
            </a:r>
            <a:r>
              <a:rPr lang="he-IL" sz="2200" b="0" i="0" u="none" strike="noStrike" dirty="0">
                <a:solidFill>
                  <a:srgbClr val="000000"/>
                </a:solidFill>
                <a:effectLst/>
                <a:latin typeface="Arial" panose="020B0604020202020204" pitchFamily="34" charset="0"/>
              </a:rPr>
              <a:t> גברא, </a:t>
            </a:r>
            <a:r>
              <a:rPr lang="he-IL" sz="2200" b="0" i="0" u="none" strike="noStrike" dirty="0" err="1">
                <a:solidFill>
                  <a:srgbClr val="000000"/>
                </a:solidFill>
                <a:effectLst/>
                <a:latin typeface="Arial" panose="020B0604020202020204" pitchFamily="34" charset="0"/>
              </a:rPr>
              <a:t>כורסיה</a:t>
            </a:r>
            <a:r>
              <a:rPr lang="he-IL" sz="2200" b="0" i="0" u="none" strike="noStrike" dirty="0">
                <a:solidFill>
                  <a:srgbClr val="000000"/>
                </a:solidFill>
                <a:effectLst/>
                <a:latin typeface="Arial" panose="020B0604020202020204" pitchFamily="34" charset="0"/>
              </a:rPr>
              <a:t> בי </a:t>
            </a:r>
            <a:r>
              <a:rPr lang="he-IL" sz="2200" b="0" i="0" u="none" strike="noStrike" dirty="0" err="1">
                <a:solidFill>
                  <a:srgbClr val="000000"/>
                </a:solidFill>
                <a:effectLst/>
                <a:latin typeface="Arial" panose="020B0604020202020204" pitchFamily="34" charset="0"/>
              </a:rPr>
              <a:t>חראתא</a:t>
            </a:r>
            <a:r>
              <a:rPr lang="he-IL" sz="2200" b="0" i="0" u="none" strike="noStrike" dirty="0">
                <a:solidFill>
                  <a:srgbClr val="000000"/>
                </a:solidFill>
                <a:effectLst/>
                <a:latin typeface="Arial" panose="020B0604020202020204" pitchFamily="34" charset="0"/>
              </a:rPr>
              <a:t> רמי לה. רב </a:t>
            </a:r>
            <a:r>
              <a:rPr lang="he-IL" sz="2200" b="0" i="0" u="none" strike="noStrike" dirty="0" err="1">
                <a:solidFill>
                  <a:srgbClr val="000000"/>
                </a:solidFill>
                <a:effectLst/>
                <a:latin typeface="Arial" panose="020B0604020202020204" pitchFamily="34" charset="0"/>
              </a:rPr>
              <a:t>פפא</a:t>
            </a:r>
            <a:r>
              <a:rPr lang="he-IL" sz="2200" b="0" i="0" u="none" strike="noStrike" dirty="0">
                <a:solidFill>
                  <a:srgbClr val="000000"/>
                </a:solidFill>
                <a:effectLst/>
                <a:latin typeface="Arial" panose="020B0604020202020204" pitchFamily="34" charset="0"/>
              </a:rPr>
              <a:t> אמר: </a:t>
            </a:r>
            <a:r>
              <a:rPr lang="he-IL" sz="2200" b="0" i="0" u="none" strike="noStrike" dirty="0" err="1">
                <a:solidFill>
                  <a:srgbClr val="000000"/>
                </a:solidFill>
                <a:effectLst/>
                <a:latin typeface="Arial" panose="020B0604020202020204" pitchFamily="34" charset="0"/>
              </a:rPr>
              <a:t>דנפסא</a:t>
            </a:r>
            <a:r>
              <a:rPr lang="he-IL" sz="2200" b="0" i="0" u="none" strike="noStrike" dirty="0">
                <a:solidFill>
                  <a:srgbClr val="000000"/>
                </a:solidFill>
                <a:effectLst/>
                <a:latin typeface="Arial" panose="020B0604020202020204" pitchFamily="34" charset="0"/>
              </a:rPr>
              <a:t> גברא, </a:t>
            </a:r>
            <a:r>
              <a:rPr lang="he-IL" sz="2200" b="0" i="0" u="none" strike="noStrike" dirty="0" err="1">
                <a:solidFill>
                  <a:srgbClr val="000000"/>
                </a:solidFill>
                <a:effectLst/>
                <a:latin typeface="Arial" panose="020B0604020202020204" pitchFamily="34" charset="0"/>
              </a:rPr>
              <a:t>תיקרייה</a:t>
            </a:r>
            <a:r>
              <a:rPr lang="he-IL" sz="2200" b="0" i="0" u="none" strike="noStrike" dirty="0">
                <a:solidFill>
                  <a:srgbClr val="000000"/>
                </a:solidFill>
                <a:effectLst/>
                <a:latin typeface="Arial" panose="020B0604020202020204" pitchFamily="34" charset="0"/>
              </a:rPr>
              <a:t> בסיפי בבא </a:t>
            </a:r>
            <a:r>
              <a:rPr lang="he-IL" sz="2200" b="0" i="0" u="none" strike="noStrike" dirty="0" err="1">
                <a:solidFill>
                  <a:srgbClr val="000000"/>
                </a:solidFill>
                <a:effectLst/>
                <a:latin typeface="Arial" panose="020B0604020202020204" pitchFamily="34" charset="0"/>
              </a:rPr>
              <a:t>ותיתיב</a:t>
            </a:r>
            <a:r>
              <a:rPr lang="he-IL" sz="2200" b="0" i="0" u="none" strike="noStrike" dirty="0">
                <a:solidFill>
                  <a:srgbClr val="000000"/>
                </a:solidFill>
                <a:effectLst/>
                <a:latin typeface="Arial" panose="020B0604020202020204" pitchFamily="34" charset="0"/>
              </a:rPr>
              <a:t>. רב אשי אמר: </a:t>
            </a:r>
            <a:r>
              <a:rPr lang="he-IL" sz="2200" b="0" i="0" u="none" strike="noStrike" dirty="0" err="1">
                <a:solidFill>
                  <a:srgbClr val="000000"/>
                </a:solidFill>
                <a:effectLst/>
                <a:latin typeface="Arial" panose="020B0604020202020204" pitchFamily="34" charset="0"/>
              </a:rPr>
              <a:t>דקלסא</a:t>
            </a:r>
            <a:r>
              <a:rPr lang="he-IL" sz="2200" b="0" i="0" u="none" strike="noStrike" dirty="0">
                <a:solidFill>
                  <a:srgbClr val="000000"/>
                </a:solidFill>
                <a:effectLst/>
                <a:latin typeface="Arial" panose="020B0604020202020204" pitchFamily="34" charset="0"/>
              </a:rPr>
              <a:t> גברא, לא בעי </a:t>
            </a:r>
            <a:r>
              <a:rPr lang="he-IL" sz="2200" b="0" i="0" u="none" strike="noStrike" dirty="0" err="1">
                <a:solidFill>
                  <a:srgbClr val="000000"/>
                </a:solidFill>
                <a:effectLst/>
                <a:latin typeface="Arial" panose="020B0604020202020204" pitchFamily="34" charset="0"/>
              </a:rPr>
              <a:t>טלפחי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לקידרא</a:t>
            </a:r>
            <a:r>
              <a:rPr lang="he-IL" sz="2200" b="0" i="0" u="none" strike="noStrike" dirty="0">
                <a:solidFill>
                  <a:srgbClr val="000000"/>
                </a:solidFill>
                <a:effectLst/>
                <a:latin typeface="Arial" panose="020B0604020202020204" pitchFamily="34" charset="0"/>
              </a:rPr>
              <a:t>. </a:t>
            </a:r>
            <a:endParaRPr lang="he-IL" sz="2200" b="0" dirty="0">
              <a:effectLst/>
            </a:endParaRPr>
          </a:p>
          <a:p>
            <a:pPr lvl="1" algn="r" rtl="1" fontAlgn="base">
              <a:spcBef>
                <a:spcPts val="0"/>
              </a:spcBef>
            </a:pPr>
            <a:r>
              <a:rPr lang="en-US" sz="1400" b="0" i="0" u="none" strike="noStrike" dirty="0">
                <a:solidFill>
                  <a:srgbClr val="000000"/>
                </a:solidFill>
                <a:effectLst/>
                <a:latin typeface="Arial" panose="020B0604020202020204" pitchFamily="34" charset="0"/>
              </a:rPr>
              <a:t>social factors</a:t>
            </a:r>
            <a:endParaRPr lang="he-IL" sz="1400" b="0" i="0" u="none" strike="noStrike" dirty="0">
              <a:solidFill>
                <a:srgbClr val="000000"/>
              </a:solidFill>
              <a:effectLst/>
              <a:latin typeface="Arial" panose="020B0604020202020204" pitchFamily="34" charset="0"/>
            </a:endParaRPr>
          </a:p>
          <a:p>
            <a:pPr lvl="1" algn="r" rtl="1" fontAlgn="base">
              <a:spcBef>
                <a:spcPts val="0"/>
              </a:spcBef>
            </a:pPr>
            <a:endParaRPr lang="en-US" sz="1400" b="0" i="0" u="none" strike="noStrike" dirty="0">
              <a:solidFill>
                <a:srgbClr val="000000"/>
              </a:solidFill>
              <a:effectLst/>
              <a:latin typeface="Arial" panose="020B0604020202020204" pitchFamily="34" charset="0"/>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חברותא כתובות דף </a:t>
            </a:r>
            <a:r>
              <a:rPr lang="he-IL" sz="1800" b="0" i="0" u="none" strike="noStrike" dirty="0" err="1">
                <a:solidFill>
                  <a:srgbClr val="000000"/>
                </a:solidFill>
                <a:effectLst/>
                <a:latin typeface="Arial" panose="020B0604020202020204" pitchFamily="34" charset="0"/>
              </a:rPr>
              <a:t>עה</a:t>
            </a:r>
            <a:r>
              <a:rPr lang="he-IL" sz="1800" b="0" i="0" u="none" strike="noStrike" dirty="0">
                <a:solidFill>
                  <a:srgbClr val="000000"/>
                </a:solidFill>
                <a:effectLst/>
                <a:latin typeface="Arial" panose="020B0604020202020204" pitchFamily="34" charset="0"/>
              </a:rPr>
              <a:t> עמוד א (</a:t>
            </a:r>
            <a:r>
              <a:rPr lang="en-US" sz="1800" b="0" i="0" u="none" strike="noStrike" dirty="0">
                <a:solidFill>
                  <a:srgbClr val="000000"/>
                </a:solidFill>
                <a:effectLst/>
                <a:latin typeface="Arial" panose="020B0604020202020204" pitchFamily="34" charset="0"/>
              </a:rPr>
              <a:t>proto-</a:t>
            </a:r>
            <a:r>
              <a:rPr lang="en-US" sz="1800" b="0" i="0" u="none" strike="noStrike" dirty="0" err="1">
                <a:solidFill>
                  <a:srgbClr val="000000"/>
                </a:solidFill>
                <a:effectLst/>
                <a:latin typeface="Arial" panose="020B0604020202020204" pitchFamily="34" charset="0"/>
              </a:rPr>
              <a:t>Artscroll</a:t>
            </a:r>
            <a:r>
              <a:rPr lang="en-US" sz="1800" b="0" i="0" u="none" strike="noStrike" dirty="0">
                <a:solidFill>
                  <a:srgbClr val="000000"/>
                </a:solidFill>
                <a:effectLst/>
                <a:latin typeface="Arial" panose="020B0604020202020204" pitchFamily="34" charset="0"/>
              </a:rPr>
              <a:t>)</a:t>
            </a:r>
            <a:endParaRPr lang="en-US" b="0" dirty="0">
              <a:effectLst/>
            </a:endParaRPr>
          </a:p>
          <a:p>
            <a:pPr marL="0" indent="0" algn="r" rtl="1">
              <a:spcBef>
                <a:spcPts val="0"/>
              </a:spcBef>
              <a:spcAft>
                <a:spcPts val="0"/>
              </a:spcAft>
              <a:buNone/>
            </a:pPr>
            <a:r>
              <a:rPr lang="he-IL" sz="1800" b="0" i="0" u="none" strike="noStrike" dirty="0" err="1">
                <a:solidFill>
                  <a:srgbClr val="000000"/>
                </a:solidFill>
                <a:effectLst/>
                <a:latin typeface="Arial" panose="020B0604020202020204" pitchFamily="34" charset="0"/>
              </a:rPr>
              <a:t>ומשנינן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איהי</a:t>
            </a:r>
            <a:r>
              <a:rPr lang="he-IL" sz="1800" b="0" i="0" u="none" strike="noStrike" dirty="0">
                <a:solidFill>
                  <a:srgbClr val="000000"/>
                </a:solidFill>
                <a:effectLst/>
                <a:latin typeface="Arial" panose="020B0604020202020204" pitchFamily="34" charset="0"/>
              </a:rPr>
              <a:t> בכל דהו ניחא לה,</a:t>
            </a:r>
            <a:endParaRPr lang="he-IL" b="0" dirty="0">
              <a:effectLst/>
            </a:endParaRPr>
          </a:p>
          <a:p>
            <a:pPr marL="0" indent="0" algn="r" rtl="1">
              <a:spcBef>
                <a:spcPts val="0"/>
              </a:spcBef>
              <a:spcAft>
                <a:spcPts val="0"/>
              </a:spcAft>
              <a:buNone/>
            </a:pPr>
            <a:r>
              <a:rPr lang="he-IL" sz="1800" b="0" i="0" u="none" strike="noStrike" dirty="0" err="1">
                <a:solidFill>
                  <a:srgbClr val="000000"/>
                </a:solidFill>
                <a:effectLst/>
                <a:latin typeface="Arial" panose="020B0604020202020204" pitchFamily="34" charset="0"/>
              </a:rPr>
              <a:t>כדריש</a:t>
            </a:r>
            <a:r>
              <a:rPr lang="he-IL" sz="1800" b="0" i="0" u="none" strike="noStrike" dirty="0">
                <a:solidFill>
                  <a:srgbClr val="000000"/>
                </a:solidFill>
                <a:effectLst/>
                <a:latin typeface="Arial" panose="020B0604020202020204" pitchFamily="34" charset="0"/>
              </a:rPr>
              <a:t> לקיש,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ריש לקיש: "</a:t>
            </a:r>
            <a:r>
              <a:rPr lang="he-IL" sz="1800" b="0" i="0" u="none" strike="noStrike" dirty="0" err="1">
                <a:solidFill>
                  <a:srgbClr val="000000"/>
                </a:solidFill>
                <a:effectLst/>
                <a:latin typeface="Arial" panose="020B0604020202020204" pitchFamily="34" charset="0"/>
              </a:rPr>
              <a:t>טב</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למיתב</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טן</a:t>
            </a:r>
            <a:r>
              <a:rPr lang="he-IL" sz="1800" b="0" i="0" u="none" strike="noStrike" dirty="0">
                <a:solidFill>
                  <a:srgbClr val="000000"/>
                </a:solidFill>
                <a:effectLst/>
                <a:latin typeface="Arial" panose="020B0604020202020204" pitchFamily="34" charset="0"/>
              </a:rPr>
              <a:t> דו, </a:t>
            </a:r>
            <a:r>
              <a:rPr lang="he-IL" sz="1800" b="0" i="0" u="none" strike="noStrike" dirty="0" err="1">
                <a:solidFill>
                  <a:srgbClr val="000000"/>
                </a:solidFill>
                <a:effectLst/>
                <a:latin typeface="Arial" panose="020B0604020202020204" pitchFamily="34" charset="0"/>
              </a:rPr>
              <a:t>מלמיתב</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ארמלו</a:t>
            </a:r>
            <a:r>
              <a:rPr lang="he-IL" sz="1800" b="0" i="0" u="none" strike="noStrike" dirty="0">
                <a:solidFill>
                  <a:srgbClr val="000000"/>
                </a:solidFill>
                <a:effectLst/>
                <a:latin typeface="Arial" panose="020B0604020202020204" pitchFamily="34" charset="0"/>
              </a:rPr>
              <a:t> [לעולם עדיף לשבת שניים, מלשבת אלמנה]".</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אביי אמר: "</a:t>
            </a:r>
            <a:r>
              <a:rPr lang="he-IL" sz="1800" b="0" i="0" u="none" strike="noStrike" dirty="0" err="1">
                <a:solidFill>
                  <a:srgbClr val="000000"/>
                </a:solidFill>
                <a:effectLst/>
                <a:latin typeface="Arial" panose="020B0604020202020204" pitchFamily="34" charset="0"/>
              </a:rPr>
              <a:t>דשומשמנא</a:t>
            </a:r>
            <a:r>
              <a:rPr lang="he-IL" sz="1800" b="0" i="0" u="none" strike="noStrike" dirty="0">
                <a:solidFill>
                  <a:srgbClr val="000000"/>
                </a:solidFill>
                <a:effectLst/>
                <a:latin typeface="Arial" panose="020B0604020202020204" pitchFamily="34" charset="0"/>
              </a:rPr>
              <a:t> גברא, </a:t>
            </a:r>
            <a:r>
              <a:rPr lang="he-IL" sz="1800" b="0" i="0" u="none" strike="noStrike" dirty="0" err="1">
                <a:solidFill>
                  <a:srgbClr val="000000"/>
                </a:solidFill>
                <a:effectLst/>
                <a:latin typeface="Arial" panose="020B0604020202020204" pitchFamily="34" charset="0"/>
              </a:rPr>
              <a:t>כורסיה</a:t>
            </a:r>
            <a:r>
              <a:rPr lang="he-IL" sz="1800" b="0" i="0" u="none" strike="noStrike" dirty="0">
                <a:solidFill>
                  <a:srgbClr val="000000"/>
                </a:solidFill>
                <a:effectLst/>
                <a:latin typeface="Arial" panose="020B0604020202020204" pitchFamily="34" charset="0"/>
              </a:rPr>
              <a:t> בי </a:t>
            </a:r>
            <a:r>
              <a:rPr lang="he-IL" sz="1800" b="0" i="0" u="none" strike="noStrike" dirty="0" err="1">
                <a:solidFill>
                  <a:srgbClr val="000000"/>
                </a:solidFill>
                <a:effectLst/>
                <a:latin typeface="Arial" panose="020B0604020202020204" pitchFamily="34" charset="0"/>
              </a:rPr>
              <a:t>חראתא</a:t>
            </a:r>
            <a:r>
              <a:rPr lang="he-IL" sz="1800" b="0" i="0" u="none" strike="noStrike" dirty="0">
                <a:solidFill>
                  <a:srgbClr val="000000"/>
                </a:solidFill>
                <a:effectLst/>
                <a:latin typeface="Arial" panose="020B0604020202020204" pitchFamily="34" charset="0"/>
              </a:rPr>
              <a:t> רמי לה [אפילו מי שבעלה קטן כשומשום, אינה בושה בו, ונותנת את כסאה בין הנשים החשובות. שהרי יש לה בעל]".</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רב </a:t>
            </a:r>
            <a:r>
              <a:rPr lang="he-IL" sz="1800" b="0" i="0" u="none" strike="noStrike" dirty="0" err="1">
                <a:solidFill>
                  <a:srgbClr val="000000"/>
                </a:solidFill>
                <a:effectLst/>
                <a:latin typeface="Arial" panose="020B0604020202020204" pitchFamily="34" charset="0"/>
              </a:rPr>
              <a:t>פפא</a:t>
            </a:r>
            <a:r>
              <a:rPr lang="he-IL" sz="1800" b="0" i="0" u="none" strike="noStrike" dirty="0">
                <a:solidFill>
                  <a:srgbClr val="000000"/>
                </a:solidFill>
                <a:effectLst/>
                <a:latin typeface="Arial" panose="020B0604020202020204" pitchFamily="34" charset="0"/>
              </a:rPr>
              <a:t> אמר: "</a:t>
            </a:r>
            <a:r>
              <a:rPr lang="he-IL" sz="1800" b="0" i="0" u="none" strike="noStrike" dirty="0" err="1">
                <a:solidFill>
                  <a:srgbClr val="000000"/>
                </a:solidFill>
                <a:effectLst/>
                <a:latin typeface="Arial" panose="020B0604020202020204" pitchFamily="34" charset="0"/>
              </a:rPr>
              <a:t>דנפסא</a:t>
            </a:r>
            <a:r>
              <a:rPr lang="he-IL" sz="1800" b="0" i="0" u="none" strike="noStrike" dirty="0">
                <a:solidFill>
                  <a:srgbClr val="000000"/>
                </a:solidFill>
                <a:effectLst/>
                <a:latin typeface="Arial" panose="020B0604020202020204" pitchFamily="34" charset="0"/>
              </a:rPr>
              <a:t> גברא, </a:t>
            </a:r>
            <a:r>
              <a:rPr lang="he-IL" sz="1800" b="0" i="0" u="none" strike="noStrike" dirty="0" err="1">
                <a:solidFill>
                  <a:srgbClr val="000000"/>
                </a:solidFill>
                <a:effectLst/>
                <a:latin typeface="Arial" panose="020B0604020202020204" pitchFamily="34" charset="0"/>
              </a:rPr>
              <a:t>תיקרייה</a:t>
            </a:r>
            <a:r>
              <a:rPr lang="he-IL" sz="1800" b="0" i="0" u="none" strike="noStrike" dirty="0">
                <a:solidFill>
                  <a:srgbClr val="000000"/>
                </a:solidFill>
                <a:effectLst/>
                <a:latin typeface="Arial" panose="020B0604020202020204" pitchFamily="34" charset="0"/>
              </a:rPr>
              <a:t> בסיפי בבא </a:t>
            </a:r>
            <a:r>
              <a:rPr lang="he-IL" sz="1800" b="0" i="0" u="none" strike="noStrike" dirty="0" err="1">
                <a:solidFill>
                  <a:srgbClr val="000000"/>
                </a:solidFill>
                <a:effectLst/>
                <a:latin typeface="Arial" panose="020B0604020202020204" pitchFamily="34" charset="0"/>
              </a:rPr>
              <a:t>ותיתיב</a:t>
            </a:r>
            <a:r>
              <a:rPr lang="he-IL" sz="1800" b="0" i="0" u="none" strike="noStrike" dirty="0">
                <a:solidFill>
                  <a:srgbClr val="000000"/>
                </a:solidFill>
                <a:effectLst/>
                <a:latin typeface="Arial" panose="020B0604020202020204" pitchFamily="34" charset="0"/>
              </a:rPr>
              <a:t> [אפילו מי שבעלה עובד באומנות בזויה אינה בושה לשבת ולדבר עמו בריש גלי]".</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רב אשי אמר: "</a:t>
            </a:r>
            <a:r>
              <a:rPr lang="he-IL" sz="1800" b="0" i="0" u="none" strike="noStrike" dirty="0" err="1">
                <a:solidFill>
                  <a:srgbClr val="000000"/>
                </a:solidFill>
                <a:effectLst/>
                <a:latin typeface="Arial" panose="020B0604020202020204" pitchFamily="34" charset="0"/>
              </a:rPr>
              <a:t>דקלסא</a:t>
            </a:r>
            <a:r>
              <a:rPr lang="he-IL" sz="1800" b="0" i="0" u="none" strike="noStrike" dirty="0">
                <a:solidFill>
                  <a:srgbClr val="000000"/>
                </a:solidFill>
                <a:effectLst/>
                <a:latin typeface="Arial" panose="020B0604020202020204" pitchFamily="34" charset="0"/>
              </a:rPr>
              <a:t> גברא, לא בעי </a:t>
            </a:r>
            <a:r>
              <a:rPr lang="he-IL" sz="1800" b="0" i="0" u="none" strike="noStrike" dirty="0" err="1">
                <a:solidFill>
                  <a:srgbClr val="000000"/>
                </a:solidFill>
                <a:effectLst/>
                <a:latin typeface="Arial" panose="020B0604020202020204" pitchFamily="34" charset="0"/>
              </a:rPr>
              <a:t>טלפחי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לקידרא</a:t>
            </a:r>
            <a:r>
              <a:rPr lang="he-IL" sz="1800" b="0" i="0" u="none" strike="noStrike" dirty="0">
                <a:solidFill>
                  <a:srgbClr val="000000"/>
                </a:solidFill>
                <a:effectLst/>
                <a:latin typeface="Arial" panose="020B0604020202020204" pitchFamily="34" charset="0"/>
              </a:rPr>
              <a:t> [גם מי שבעלה ממשפחה פגומה, אין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דורשת ממנו אפילו תפוחי אדמה למרק, העיקר שיקרא שמו עליה]".</a:t>
            </a:r>
            <a:endParaRPr lang="he-IL" b="0" dirty="0">
              <a:effectLst/>
            </a:endParaRPr>
          </a:p>
        </p:txBody>
      </p:sp>
    </p:spTree>
    <p:extLst>
      <p:ext uri="{BB962C8B-B14F-4D97-AF65-F5344CB8AC3E}">
        <p14:creationId xmlns:p14="http://schemas.microsoft.com/office/powerpoint/2010/main" val="169405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486D1-76C2-418C-97E6-72BC7C6F1F2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80414D4-35DF-4E54-A6C0-DDE9A7256ECA}"/>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תלמוד בבלי מסכת קידושין דף </a:t>
            </a:r>
            <a:r>
              <a:rPr lang="he-IL" sz="1800" b="0" i="0" u="none" strike="noStrike" dirty="0" err="1">
                <a:solidFill>
                  <a:srgbClr val="000000"/>
                </a:solidFill>
                <a:effectLst/>
                <a:latin typeface="Arial" panose="020B0604020202020204" pitchFamily="34" charset="0"/>
              </a:rPr>
              <a:t>מא</a:t>
            </a:r>
            <a:r>
              <a:rPr lang="he-IL" sz="1800" b="0" i="0" u="none" strike="noStrike" dirty="0">
                <a:solidFill>
                  <a:srgbClr val="000000"/>
                </a:solidFill>
                <a:effectLst/>
                <a:latin typeface="Arial" panose="020B0604020202020204" pitchFamily="34" charset="0"/>
              </a:rPr>
              <a:t> עמוד א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אסור לאדם שיקדש את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עד </a:t>
            </a:r>
            <a:r>
              <a:rPr lang="he-IL" sz="1800" b="0" i="0" u="none" strike="noStrike" dirty="0" err="1">
                <a:solidFill>
                  <a:srgbClr val="000000"/>
                </a:solidFill>
                <a:effectLst/>
                <a:latin typeface="Arial" panose="020B0604020202020204" pitchFamily="34" charset="0"/>
              </a:rPr>
              <a:t>שיראנה</a:t>
            </a:r>
            <a:r>
              <a:rPr lang="he-IL" sz="1800" b="0" i="0" u="none" strike="noStrike" dirty="0">
                <a:solidFill>
                  <a:srgbClr val="000000"/>
                </a:solidFill>
                <a:effectLst/>
                <a:latin typeface="Arial" panose="020B0604020202020204" pitchFamily="34" charset="0"/>
              </a:rPr>
              <a:t>, שמא יראה בה דבר מגונה ותתגנה עליו, ורחמנא אמר: ואהבת לרעך כמוך.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רש"י מסכת קידושין דף </a:t>
            </a:r>
            <a:r>
              <a:rPr lang="he-IL" sz="1800" b="0" i="0" u="none" strike="noStrike" dirty="0" err="1">
                <a:solidFill>
                  <a:srgbClr val="000000"/>
                </a:solidFill>
                <a:effectLst/>
                <a:latin typeface="Arial" panose="020B0604020202020204" pitchFamily="34" charset="0"/>
              </a:rPr>
              <a:t>מא</a:t>
            </a:r>
            <a:r>
              <a:rPr lang="he-IL" sz="1800" b="0" i="0" u="none" strike="noStrike" dirty="0">
                <a:solidFill>
                  <a:srgbClr val="000000"/>
                </a:solidFill>
                <a:effectLst/>
                <a:latin typeface="Arial" panose="020B0604020202020204" pitchFamily="34" charset="0"/>
              </a:rPr>
              <a:t> עמוד א</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בהא </a:t>
            </a:r>
            <a:r>
              <a:rPr lang="he-IL" sz="1800" b="0" i="0" u="none" strike="noStrike" dirty="0" err="1">
                <a:solidFill>
                  <a:srgbClr val="000000"/>
                </a:solidFill>
                <a:effectLst/>
                <a:latin typeface="Arial" panose="020B0604020202020204" pitchFamily="34" charset="0"/>
              </a:rPr>
              <a:t>איסורא</a:t>
            </a:r>
            <a:r>
              <a:rPr lang="he-IL" sz="1800" b="0" i="0" u="none" strike="noStrike" dirty="0">
                <a:solidFill>
                  <a:srgbClr val="000000"/>
                </a:solidFill>
                <a:effectLst/>
                <a:latin typeface="Arial" panose="020B0604020202020204" pitchFamily="34" charset="0"/>
              </a:rPr>
              <a:t> נמי איכא - </a:t>
            </a:r>
            <a:r>
              <a:rPr lang="he-IL" sz="1800" b="1" i="0" u="none" strike="noStrike" dirty="0">
                <a:solidFill>
                  <a:srgbClr val="000000"/>
                </a:solidFill>
                <a:effectLst/>
                <a:latin typeface="Arial" panose="020B0604020202020204" pitchFamily="34" charset="0"/>
              </a:rPr>
              <a:t>אם יכול</a:t>
            </a:r>
            <a:r>
              <a:rPr lang="he-IL" sz="1800" b="0" i="0" u="none" strike="noStrike" dirty="0">
                <a:solidFill>
                  <a:srgbClr val="000000"/>
                </a:solidFill>
                <a:effectLst/>
                <a:latin typeface="Arial" panose="020B0604020202020204" pitchFamily="34" charset="0"/>
              </a:rPr>
              <a:t> לקדש בעצמו וקידש ע"י שליח </a:t>
            </a:r>
            <a:r>
              <a:rPr lang="he-IL" sz="1800" b="0" i="0" u="none" strike="noStrike" dirty="0" err="1">
                <a:solidFill>
                  <a:srgbClr val="000000"/>
                </a:solidFill>
                <a:effectLst/>
                <a:latin typeface="Arial" panose="020B0604020202020204" pitchFamily="34" charset="0"/>
              </a:rPr>
              <a:t>דמצוה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שיראנה</a:t>
            </a:r>
            <a:r>
              <a:rPr lang="he-IL" sz="1800" b="0" i="0" u="none" strike="noStrike" dirty="0">
                <a:solidFill>
                  <a:srgbClr val="000000"/>
                </a:solidFill>
                <a:effectLst/>
                <a:latin typeface="Arial" panose="020B0604020202020204" pitchFamily="34" charset="0"/>
              </a:rPr>
              <a:t> שמא תתגנה עליו.</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וכי איתמר </a:t>
            </a:r>
            <a:r>
              <a:rPr lang="he-IL" sz="1800" b="0" i="0" u="none" strike="noStrike" dirty="0" err="1">
                <a:solidFill>
                  <a:srgbClr val="000000"/>
                </a:solidFill>
                <a:effectLst/>
                <a:latin typeface="Arial" panose="020B0604020202020204" pitchFamily="34" charset="0"/>
              </a:rPr>
              <a:t>דרב</a:t>
            </a:r>
            <a:r>
              <a:rPr lang="he-IL" sz="1800" b="0" i="0" u="none" strike="noStrike" dirty="0">
                <a:solidFill>
                  <a:srgbClr val="000000"/>
                </a:solidFill>
                <a:effectLst/>
                <a:latin typeface="Arial" panose="020B0604020202020204" pitchFamily="34" charset="0"/>
              </a:rPr>
              <a:t> יוסף -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מצוה הוא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ולאו </a:t>
            </a:r>
            <a:r>
              <a:rPr lang="he-IL" sz="1800" b="0" i="0" u="none" strike="noStrike" dirty="0" err="1">
                <a:solidFill>
                  <a:srgbClr val="000000"/>
                </a:solidFill>
                <a:effectLst/>
                <a:latin typeface="Arial" panose="020B0604020202020204" pitchFamily="34" charset="0"/>
              </a:rPr>
              <a:t>איסורא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אסיפא</a:t>
            </a:r>
            <a:r>
              <a:rPr lang="he-IL" sz="1800" b="0" i="0" u="none" strike="noStrike" dirty="0">
                <a:solidFill>
                  <a:srgbClr val="000000"/>
                </a:solidFill>
                <a:effectLst/>
                <a:latin typeface="Arial" panose="020B0604020202020204" pitchFamily="34" charset="0"/>
              </a:rPr>
              <a:t> איתמר.</a:t>
            </a:r>
            <a:endParaRPr lang="he-IL" b="0" dirty="0">
              <a:effectLst/>
            </a:endParaRPr>
          </a:p>
        </p:txBody>
      </p:sp>
    </p:spTree>
    <p:extLst>
      <p:ext uri="{BB962C8B-B14F-4D97-AF65-F5344CB8AC3E}">
        <p14:creationId xmlns:p14="http://schemas.microsoft.com/office/powerpoint/2010/main" val="3369816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5BB95-DC1F-4F72-ADD6-C253E81EF0D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4F7888B3-358D-4214-BD63-457F1E32A20D}"/>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רמב"ם הלכות אישות פרק ז הלכה ט </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קידשה על מנת שאין </a:t>
            </a:r>
            <a:r>
              <a:rPr lang="he-IL" sz="1800" b="1" i="0" u="none" strike="noStrike" dirty="0">
                <a:solidFill>
                  <a:srgbClr val="000000"/>
                </a:solidFill>
                <a:effectLst/>
                <a:latin typeface="Arial" panose="020B0604020202020204" pitchFamily="34" charset="0"/>
              </a:rPr>
              <a:t>בה </a:t>
            </a:r>
            <a:r>
              <a:rPr lang="he-IL" sz="1800" b="0" i="0" u="none" strike="noStrike" dirty="0" err="1">
                <a:solidFill>
                  <a:srgbClr val="000000"/>
                </a:solidFill>
                <a:effectLst/>
                <a:latin typeface="Arial" panose="020B0604020202020204" pitchFamily="34" charset="0"/>
              </a:rPr>
              <a:t>מומין</a:t>
            </a:r>
            <a:r>
              <a:rPr lang="he-IL" sz="1800" b="0" i="0" u="none" strike="noStrike" dirty="0">
                <a:solidFill>
                  <a:srgbClr val="000000"/>
                </a:solidFill>
                <a:effectLst/>
                <a:latin typeface="Arial" panose="020B0604020202020204" pitchFamily="34" charset="0"/>
              </a:rPr>
              <a:t> והיו בה </a:t>
            </a:r>
            <a:r>
              <a:rPr lang="he-IL" sz="1800" b="0" i="0" u="none" strike="noStrike" dirty="0" err="1">
                <a:solidFill>
                  <a:srgbClr val="000000"/>
                </a:solidFill>
                <a:effectLst/>
                <a:latin typeface="Arial" panose="020B0604020202020204" pitchFamily="34" charset="0"/>
              </a:rPr>
              <a:t>מומין</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והלכה אצל רופא וריפא אותה אינה מקודשת</a:t>
            </a:r>
            <a:r>
              <a:rPr lang="he-IL" sz="1800" b="0" i="0" u="none" strike="noStrike" dirty="0">
                <a:solidFill>
                  <a:srgbClr val="000000"/>
                </a:solidFill>
                <a:effectLst/>
                <a:latin typeface="Arial" panose="020B0604020202020204" pitchFamily="34" charset="0"/>
              </a:rPr>
              <a:t>, אבל אם התנה האיש שאין </a:t>
            </a:r>
            <a:r>
              <a:rPr lang="he-IL" sz="1800" b="1" i="0" u="none" strike="noStrike" dirty="0">
                <a:solidFill>
                  <a:srgbClr val="000000"/>
                </a:solidFill>
                <a:effectLst/>
                <a:latin typeface="Arial" panose="020B0604020202020204" pitchFamily="34" charset="0"/>
              </a:rPr>
              <a:t>עליו </a:t>
            </a:r>
            <a:r>
              <a:rPr lang="he-IL" sz="1800" b="0" i="0" u="none" strike="noStrike" dirty="0">
                <a:solidFill>
                  <a:srgbClr val="000000"/>
                </a:solidFill>
                <a:effectLst/>
                <a:latin typeface="Arial" panose="020B0604020202020204" pitchFamily="34" charset="0"/>
              </a:rPr>
              <a:t>נדרים ושאין בו </a:t>
            </a:r>
            <a:r>
              <a:rPr lang="he-IL" sz="1800" b="0" i="0" u="none" strike="noStrike" dirty="0" err="1">
                <a:solidFill>
                  <a:srgbClr val="000000"/>
                </a:solidFill>
                <a:effectLst/>
                <a:latin typeface="Arial" panose="020B0604020202020204" pitchFamily="34" charset="0"/>
              </a:rPr>
              <a:t>מומין</a:t>
            </a:r>
            <a:r>
              <a:rPr lang="he-IL" sz="1800" b="0" i="0" u="none" strike="noStrike" dirty="0">
                <a:solidFill>
                  <a:srgbClr val="000000"/>
                </a:solidFill>
                <a:effectLst/>
                <a:latin typeface="Arial" panose="020B0604020202020204" pitchFamily="34" charset="0"/>
              </a:rPr>
              <a:t> והיו עליו נדרים והיו בו </a:t>
            </a:r>
            <a:r>
              <a:rPr lang="he-IL" sz="1800" b="0" i="0" u="none" strike="noStrike" dirty="0" err="1">
                <a:solidFill>
                  <a:srgbClr val="000000"/>
                </a:solidFill>
                <a:effectLst/>
                <a:latin typeface="Arial" panose="020B0604020202020204" pitchFamily="34" charset="0"/>
              </a:rPr>
              <a:t>מומין</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והלך אצל חכם והתירו אצל רופא וריפאו הרי זו מקודשת</a:t>
            </a:r>
            <a:r>
              <a:rPr lang="he-IL" sz="1800" b="0" i="0" u="none" strike="noStrike" dirty="0">
                <a:solidFill>
                  <a:srgbClr val="000000"/>
                </a:solidFill>
                <a:effectLst/>
                <a:latin typeface="Arial" panose="020B0604020202020204" pitchFamily="34" charset="0"/>
              </a:rPr>
              <a:t> שאין לאיש גנאי </a:t>
            </a:r>
            <a:r>
              <a:rPr lang="he-IL" sz="1800" b="0" i="0" u="none" strike="noStrike" dirty="0" err="1">
                <a:solidFill>
                  <a:srgbClr val="000000"/>
                </a:solidFill>
                <a:effectLst/>
                <a:latin typeface="Arial" panose="020B0604020202020204" pitchFamily="34" charset="0"/>
              </a:rPr>
              <a:t>במומין</a:t>
            </a:r>
            <a:r>
              <a:rPr lang="he-IL" sz="1800" b="0" i="0" u="none" strike="noStrike" dirty="0">
                <a:solidFill>
                  <a:srgbClr val="000000"/>
                </a:solidFill>
                <a:effectLst/>
                <a:latin typeface="Arial" panose="020B0604020202020204" pitchFamily="34" charset="0"/>
              </a:rPr>
              <a:t> שכבר נרפאו ואין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מקפדת על זאת. </a:t>
            </a:r>
            <a:endParaRPr lang="he-IL" dirty="0"/>
          </a:p>
        </p:txBody>
      </p:sp>
    </p:spTree>
    <p:extLst>
      <p:ext uri="{BB962C8B-B14F-4D97-AF65-F5344CB8AC3E}">
        <p14:creationId xmlns:p14="http://schemas.microsoft.com/office/powerpoint/2010/main" val="1613230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07704-FF8F-4378-8A76-E7C96127354E}"/>
              </a:ext>
            </a:extLst>
          </p:cNvPr>
          <p:cNvSpPr>
            <a:spLocks noGrp="1"/>
          </p:cNvSpPr>
          <p:nvPr>
            <p:ph type="title"/>
          </p:nvPr>
        </p:nvSpPr>
        <p:spPr/>
        <p:txBody>
          <a:bodyPr/>
          <a:lstStyle/>
          <a:p>
            <a:pPr algn="r" rtl="1"/>
            <a:r>
              <a:rPr lang="he-IL" dirty="0" err="1"/>
              <a:t>טן</a:t>
            </a:r>
            <a:r>
              <a:rPr lang="he-IL" dirty="0"/>
              <a:t> דו</a:t>
            </a:r>
          </a:p>
        </p:txBody>
      </p:sp>
      <p:graphicFrame>
        <p:nvGraphicFramePr>
          <p:cNvPr id="4" name="Content Placeholder 3">
            <a:extLst>
              <a:ext uri="{FF2B5EF4-FFF2-40B4-BE49-F238E27FC236}">
                <a16:creationId xmlns:a16="http://schemas.microsoft.com/office/drawing/2014/main" id="{3DD0BD73-33C9-44EE-9665-68F322AC9302}"/>
              </a:ext>
            </a:extLst>
          </p:cNvPr>
          <p:cNvGraphicFramePr>
            <a:graphicFrameLocks noGrp="1"/>
          </p:cNvGraphicFramePr>
          <p:nvPr>
            <p:ph idx="1"/>
            <p:extLst>
              <p:ext uri="{D42A27DB-BD31-4B8C-83A1-F6EECF244321}">
                <p14:modId xmlns:p14="http://schemas.microsoft.com/office/powerpoint/2010/main" val="30658687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0694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847CB-CF92-4E37-BC13-FE894E4A272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1ABC0E51-A9C9-4243-B0AF-911A46CF03C4}"/>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גרי"ד</a:t>
            </a:r>
            <a:r>
              <a:rPr lang="he-IL" sz="2200" b="0" i="0" u="none" strike="noStrike" dirty="0">
                <a:solidFill>
                  <a:srgbClr val="000000"/>
                </a:solidFill>
                <a:effectLst/>
                <a:latin typeface="Arial" panose="020B0604020202020204" pitchFamily="34" charset="0"/>
              </a:rPr>
              <a:t>:</a:t>
            </a:r>
            <a:endParaRPr lang="he-IL" sz="2200" b="0" dirty="0">
              <a:effectLst/>
            </a:endParaRPr>
          </a:p>
          <a:p>
            <a:pPr marL="0" indent="0" algn="r" rtl="1">
              <a:spcBef>
                <a:spcPts val="0"/>
              </a:spcBef>
              <a:spcAft>
                <a:spcPts val="0"/>
              </a:spcAft>
              <a:buNone/>
            </a:pPr>
            <a:r>
              <a:rPr lang="he-IL" sz="2200" b="0" i="0" u="none" strike="noStrike" dirty="0">
                <a:solidFill>
                  <a:srgbClr val="202122"/>
                </a:solidFill>
                <a:effectLst/>
                <a:latin typeface="Arial" panose="020B0604020202020204" pitchFamily="34" charset="0"/>
              </a:rPr>
              <a:t>חוברת זה סיני - שיחה לפרשת קורח (עמ' 2–3):</a:t>
            </a:r>
            <a:endParaRPr lang="he-IL" sz="2200" b="0" dirty="0">
              <a:effectLst/>
            </a:endParaRPr>
          </a:p>
          <a:p>
            <a:pPr marL="0" indent="0" algn="r" rtl="1">
              <a:spcBef>
                <a:spcPts val="0"/>
              </a:spcBef>
              <a:spcAft>
                <a:spcPts val="500"/>
              </a:spcAft>
              <a:buNone/>
            </a:pPr>
            <a:r>
              <a:rPr lang="he-IL" sz="2200" b="0" i="0" u="none" strike="noStrike" dirty="0">
                <a:solidFill>
                  <a:srgbClr val="202122"/>
                </a:solidFill>
                <a:effectLst/>
                <a:latin typeface="Arial" panose="020B0604020202020204" pitchFamily="34" charset="0"/>
              </a:rPr>
              <a:t>"</a:t>
            </a:r>
            <a:r>
              <a:rPr lang="he-IL" sz="2200" b="0" i="0" u="none" strike="noStrike" dirty="0" err="1">
                <a:solidFill>
                  <a:srgbClr val="202122"/>
                </a:solidFill>
                <a:effectLst/>
                <a:latin typeface="Arial" panose="020B0604020202020204" pitchFamily="34" charset="0"/>
              </a:rPr>
              <a:t>אשה</a:t>
            </a:r>
            <a:r>
              <a:rPr lang="he-IL" sz="2200" b="0" i="0" u="none" strike="noStrike" dirty="0">
                <a:solidFill>
                  <a:srgbClr val="202122"/>
                </a:solidFill>
                <a:effectLst/>
                <a:latin typeface="Arial" panose="020B0604020202020204" pitchFamily="34" charset="0"/>
              </a:rPr>
              <a:t> מעדיפה לחיות בשניים מאשר לבד. </a:t>
            </a:r>
            <a:r>
              <a:rPr lang="he-IL" sz="2200" b="1" i="0" u="none" strike="noStrike" dirty="0">
                <a:solidFill>
                  <a:srgbClr val="202122"/>
                </a:solidFill>
                <a:effectLst/>
                <a:latin typeface="Arial" panose="020B0604020202020204" pitchFamily="34" charset="0"/>
              </a:rPr>
              <a:t>לחזקה זו אין כל קשר עם הסטטוס החברתי והפוליטי של </a:t>
            </a:r>
            <a:r>
              <a:rPr lang="he-IL" sz="2200" b="1" i="0" u="none" strike="noStrike" dirty="0" err="1">
                <a:solidFill>
                  <a:srgbClr val="202122"/>
                </a:solidFill>
                <a:effectLst/>
                <a:latin typeface="Arial" panose="020B0604020202020204" pitchFamily="34" charset="0"/>
              </a:rPr>
              <a:t>האשה</a:t>
            </a:r>
            <a:r>
              <a:rPr lang="he-IL" sz="2200" b="1" i="0" u="none" strike="noStrike" dirty="0">
                <a:solidFill>
                  <a:srgbClr val="202122"/>
                </a:solidFill>
                <a:effectLst/>
                <a:latin typeface="Arial" panose="020B0604020202020204" pitchFamily="34" charset="0"/>
              </a:rPr>
              <a:t> בזמן העתיק</a:t>
            </a:r>
            <a:r>
              <a:rPr lang="he-IL" sz="2200" b="0" i="0" u="none" strike="noStrike" dirty="0">
                <a:solidFill>
                  <a:srgbClr val="202122"/>
                </a:solidFill>
                <a:effectLst/>
                <a:latin typeface="Arial" panose="020B0604020202020204" pitchFamily="34" charset="0"/>
              </a:rPr>
              <a:t>. </a:t>
            </a:r>
            <a:r>
              <a:rPr lang="he-IL" sz="2200" b="1" i="0" u="none" strike="noStrike" dirty="0">
                <a:solidFill>
                  <a:srgbClr val="202122"/>
                </a:solidFill>
                <a:effectLst/>
                <a:latin typeface="Arial" panose="020B0604020202020204" pitchFamily="34" charset="0"/>
              </a:rPr>
              <a:t>אין החזקה בנויה על גורמים סוציולוגיים</a:t>
            </a:r>
            <a:r>
              <a:rPr lang="he-IL" sz="2200" b="0" i="0" u="none" strike="noStrike" dirty="0">
                <a:solidFill>
                  <a:srgbClr val="202122"/>
                </a:solidFill>
                <a:effectLst/>
                <a:latin typeface="Arial" panose="020B0604020202020204" pitchFamily="34" charset="0"/>
              </a:rPr>
              <a:t>. זהו פסוק בבראשית: 'אל אישך תשוקתך'. </a:t>
            </a:r>
          </a:p>
          <a:p>
            <a:pPr marL="0" indent="0" algn="r" rtl="1">
              <a:spcBef>
                <a:spcPts val="0"/>
              </a:spcBef>
              <a:spcAft>
                <a:spcPts val="500"/>
              </a:spcAft>
              <a:buNone/>
            </a:pPr>
            <a:r>
              <a:rPr lang="he-IL" sz="2200" b="0" i="0" u="none" strike="noStrike" dirty="0">
                <a:solidFill>
                  <a:srgbClr val="202122"/>
                </a:solidFill>
                <a:effectLst/>
                <a:latin typeface="Arial" panose="020B0604020202020204" pitchFamily="34" charset="0"/>
              </a:rPr>
              <a:t>זו היא קללה </a:t>
            </a:r>
            <a:r>
              <a:rPr lang="he-IL" sz="2200" b="1" i="0" u="sng" strike="noStrike" dirty="0">
                <a:solidFill>
                  <a:srgbClr val="202122"/>
                </a:solidFill>
                <a:effectLst/>
                <a:latin typeface="Arial" panose="020B0604020202020204" pitchFamily="34" charset="0"/>
              </a:rPr>
              <a:t>מטפיזית</a:t>
            </a:r>
            <a:r>
              <a:rPr lang="he-IL" sz="2200" b="0" i="0" u="none" strike="noStrike" dirty="0">
                <a:solidFill>
                  <a:srgbClr val="202122"/>
                </a:solidFill>
                <a:effectLst/>
                <a:latin typeface="Arial" panose="020B0604020202020204" pitchFamily="34" charset="0"/>
              </a:rPr>
              <a:t> מוטבעת בשורש האישיות הנשית. </a:t>
            </a:r>
            <a:r>
              <a:rPr lang="he-IL" sz="2200" b="0" i="0" u="none" strike="noStrike" dirty="0" err="1">
                <a:solidFill>
                  <a:srgbClr val="202122"/>
                </a:solidFill>
                <a:effectLst/>
                <a:latin typeface="Arial" panose="020B0604020202020204" pitchFamily="34" charset="0"/>
              </a:rPr>
              <a:t>האשה</a:t>
            </a:r>
            <a:r>
              <a:rPr lang="he-IL" sz="2200" b="0" i="0" u="none" strike="noStrike" dirty="0">
                <a:solidFill>
                  <a:srgbClr val="202122"/>
                </a:solidFill>
                <a:effectLst/>
                <a:latin typeface="Arial" panose="020B0604020202020204" pitchFamily="34" charset="0"/>
              </a:rPr>
              <a:t> - כשהיא בודדה - סובלת ללא השוואה יותר מהאיש... וזה לא ישתנה לעולם - 'כימי השמים על הארץ'. </a:t>
            </a:r>
            <a:r>
              <a:rPr lang="he-IL" sz="2200" b="1" i="0" u="none" strike="noStrike" dirty="0">
                <a:solidFill>
                  <a:srgbClr val="202122"/>
                </a:solidFill>
                <a:effectLst/>
                <a:latin typeface="Arial" panose="020B0604020202020204" pitchFamily="34" charset="0"/>
              </a:rPr>
              <a:t>אין זו עובדה פסיכולוגית אלא עובדה אקזיסטנציאלית</a:t>
            </a:r>
            <a:r>
              <a:rPr lang="he-IL" sz="2200" b="0" i="0" u="none" strike="noStrike" dirty="0">
                <a:solidFill>
                  <a:srgbClr val="202122"/>
                </a:solidFill>
                <a:effectLst/>
                <a:latin typeface="Arial" panose="020B0604020202020204" pitchFamily="34" charset="0"/>
              </a:rPr>
              <a:t>. אין זו תוצאה של סטטוס נחות של </a:t>
            </a:r>
            <a:r>
              <a:rPr lang="he-IL" sz="2200" b="0" i="0" u="none" strike="noStrike" dirty="0" err="1">
                <a:solidFill>
                  <a:srgbClr val="202122"/>
                </a:solidFill>
                <a:effectLst/>
                <a:latin typeface="Arial" panose="020B0604020202020204" pitchFamily="34" charset="0"/>
              </a:rPr>
              <a:t>האשה</a:t>
            </a:r>
            <a:r>
              <a:rPr lang="he-IL" sz="2200" b="0" i="0" u="none" strike="noStrike" dirty="0">
                <a:solidFill>
                  <a:srgbClr val="202122"/>
                </a:solidFill>
                <a:effectLst/>
                <a:latin typeface="Arial" panose="020B0604020202020204" pitchFamily="34" charset="0"/>
              </a:rPr>
              <a:t>, </a:t>
            </a:r>
            <a:r>
              <a:rPr lang="he-IL" sz="2200" b="1" i="0" u="none" strike="noStrike" dirty="0">
                <a:solidFill>
                  <a:srgbClr val="202122"/>
                </a:solidFill>
                <a:effectLst/>
                <a:latin typeface="Arial" panose="020B0604020202020204" pitchFamily="34" charset="0"/>
              </a:rPr>
              <a:t>אלא זה מתחייב מההבחנה היסודית בין אישיות </a:t>
            </a:r>
            <a:r>
              <a:rPr lang="he-IL" sz="2200" b="1" i="0" u="none" strike="noStrike" dirty="0" err="1">
                <a:solidFill>
                  <a:srgbClr val="202122"/>
                </a:solidFill>
                <a:effectLst/>
                <a:latin typeface="Arial" panose="020B0604020202020204" pitchFamily="34" charset="0"/>
              </a:rPr>
              <a:t>האשה</a:t>
            </a:r>
            <a:r>
              <a:rPr lang="he-IL" sz="2200" b="1" i="0" u="none" strike="noStrike" dirty="0">
                <a:solidFill>
                  <a:srgbClr val="202122"/>
                </a:solidFill>
                <a:effectLst/>
                <a:latin typeface="Arial" panose="020B0604020202020204" pitchFamily="34" charset="0"/>
              </a:rPr>
              <a:t> ובין אישיות האיש. חיי רווקה זקנה הם הרבה יותר אומללים וטרגיים </a:t>
            </a:r>
            <a:r>
              <a:rPr lang="he-IL" sz="2200" b="1" i="0" u="none" strike="noStrike" dirty="0" err="1">
                <a:solidFill>
                  <a:srgbClr val="202122"/>
                </a:solidFill>
                <a:effectLst/>
                <a:latin typeface="Arial" panose="020B0604020202020204" pitchFamily="34" charset="0"/>
              </a:rPr>
              <a:t>מחיי</a:t>
            </a:r>
            <a:r>
              <a:rPr lang="he-IL" sz="2200" b="1" i="0" u="none" strike="noStrike" dirty="0">
                <a:solidFill>
                  <a:srgbClr val="202122"/>
                </a:solidFill>
                <a:effectLst/>
                <a:latin typeface="Arial" panose="020B0604020202020204" pitchFamily="34" charset="0"/>
              </a:rPr>
              <a:t> רווק זקן</a:t>
            </a:r>
            <a:r>
              <a:rPr lang="he-IL" sz="2200" b="0" i="0" u="none" strike="noStrike" dirty="0">
                <a:solidFill>
                  <a:srgbClr val="202122"/>
                </a:solidFill>
                <a:effectLst/>
                <a:latin typeface="Arial" panose="020B0604020202020204" pitchFamily="34" charset="0"/>
              </a:rPr>
              <a:t>. זאת הייתה אמת בזמן העתיק, וזו עדיין אמת בהווה, וזו תהיה אמת גם בעוד אלף שנה מעכשיו".</a:t>
            </a:r>
          </a:p>
        </p:txBody>
      </p:sp>
    </p:spTree>
    <p:extLst>
      <p:ext uri="{BB962C8B-B14F-4D97-AF65-F5344CB8AC3E}">
        <p14:creationId xmlns:p14="http://schemas.microsoft.com/office/powerpoint/2010/main" val="237280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BFD96-ACF1-430B-A208-901ECFD7DE2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FBEDC3B-E390-43BC-A8AA-489527C2CB2C}"/>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אישות פרק ג הלכה </a:t>
            </a:r>
            <a:r>
              <a:rPr lang="he-IL" sz="2200" b="0" i="0" u="none" strike="noStrike" dirty="0" err="1">
                <a:solidFill>
                  <a:srgbClr val="000000"/>
                </a:solidFill>
                <a:effectLst/>
                <a:latin typeface="Arial" panose="020B0604020202020204" pitchFamily="34" charset="0"/>
              </a:rPr>
              <a:t>יט</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spcBef>
                <a:spcPts val="0"/>
              </a:spcBef>
              <a:spcAft>
                <a:spcPts val="0"/>
              </a:spcAft>
              <a:buNone/>
            </a:pPr>
            <a:r>
              <a:rPr lang="he-IL" sz="2200" b="1" i="0" u="none" strike="noStrike" dirty="0">
                <a:solidFill>
                  <a:srgbClr val="000000"/>
                </a:solidFill>
                <a:effectLst/>
                <a:latin typeface="Arial" panose="020B0604020202020204" pitchFamily="34" charset="0"/>
              </a:rPr>
              <a:t>מצוה שיקדש אדם אשתו בעצמו יתר מעל ידי שלוחו</a:t>
            </a:r>
            <a:r>
              <a:rPr lang="he-IL" sz="2200" b="0" i="0" u="none" strike="noStrike" dirty="0">
                <a:solidFill>
                  <a:srgbClr val="000000"/>
                </a:solidFill>
                <a:effectLst/>
                <a:latin typeface="Arial" panose="020B0604020202020204" pitchFamily="34" charset="0"/>
              </a:rPr>
              <a:t>, וכן מצוה על </a:t>
            </a: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שתקדש עצמה בידה יתר מעל ידי שלוחה, ואף על פי שיש רשות לאב לקדש בתו כשהיא קטנה וכשהיא נערה לכל מי שירצה אין ראוי לעשות כן אלא מצות חכמים שלא יקדש אדם את בתו כשהיא קטנה עד שתגדיל </a:t>
            </a:r>
            <a:r>
              <a:rPr lang="he-IL" sz="2200" b="1" i="0" u="none" strike="noStrike" dirty="0">
                <a:solidFill>
                  <a:srgbClr val="000000"/>
                </a:solidFill>
                <a:effectLst/>
                <a:latin typeface="Arial" panose="020B0604020202020204" pitchFamily="34" charset="0"/>
              </a:rPr>
              <a:t>ותאמר בפלוני אני רוצה</a:t>
            </a:r>
            <a:r>
              <a:rPr lang="he-IL" sz="2200" b="0" i="0" u="none" strike="noStrike" dirty="0">
                <a:solidFill>
                  <a:srgbClr val="000000"/>
                </a:solidFill>
                <a:effectLst/>
                <a:latin typeface="Arial" panose="020B0604020202020204" pitchFamily="34" charset="0"/>
              </a:rPr>
              <a:t>. וכן האיש אין ראוי לו שיקדש קטנה </a:t>
            </a:r>
            <a:r>
              <a:rPr lang="he-IL" sz="2200" b="1" i="0" u="sng" strike="noStrike" dirty="0">
                <a:solidFill>
                  <a:srgbClr val="000000"/>
                </a:solidFill>
                <a:effectLst/>
                <a:latin typeface="Arial" panose="020B0604020202020204" pitchFamily="34" charset="0"/>
              </a:rPr>
              <a:t>ולא יקדש</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אשה</a:t>
            </a:r>
            <a:r>
              <a:rPr lang="he-IL" sz="2200" b="1" i="0" u="none" strike="noStrike" dirty="0">
                <a:solidFill>
                  <a:srgbClr val="000000"/>
                </a:solidFill>
                <a:effectLst/>
                <a:latin typeface="Arial" panose="020B0604020202020204" pitchFamily="34" charset="0"/>
              </a:rPr>
              <a:t> עד </a:t>
            </a:r>
            <a:r>
              <a:rPr lang="he-IL" sz="2200" b="1" i="0" u="none" strike="noStrike" dirty="0" err="1">
                <a:solidFill>
                  <a:srgbClr val="000000"/>
                </a:solidFill>
                <a:effectLst/>
                <a:latin typeface="Arial" panose="020B0604020202020204" pitchFamily="34" charset="0"/>
              </a:rPr>
              <a:t>שיראנה</a:t>
            </a:r>
            <a:r>
              <a:rPr lang="he-IL" sz="2200" b="1" i="0" u="none" strike="noStrike" dirty="0">
                <a:solidFill>
                  <a:srgbClr val="000000"/>
                </a:solidFill>
                <a:effectLst/>
                <a:latin typeface="Arial" panose="020B0604020202020204" pitchFamily="34" charset="0"/>
              </a:rPr>
              <a:t> ותהיה כשרה בעיניו שמא לא תמצא חן בעיניו ונמצא מגרשה או שוכב עמה והוא שונאה</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buNone/>
            </a:pPr>
            <a:br>
              <a:rPr lang="he-IL" sz="2200" dirty="0"/>
            </a:br>
            <a:endParaRPr lang="he-IL" sz="2200" dirty="0"/>
          </a:p>
        </p:txBody>
      </p:sp>
    </p:spTree>
    <p:extLst>
      <p:ext uri="{BB962C8B-B14F-4D97-AF65-F5344CB8AC3E}">
        <p14:creationId xmlns:p14="http://schemas.microsoft.com/office/powerpoint/2010/main" val="94853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E3F94-1367-41D2-B0EA-0160F9F064A4}"/>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1BAFA02-D227-47FF-BE46-30CC838D5902}"/>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שו"ת נודע ביהודה </a:t>
            </a:r>
            <a:r>
              <a:rPr lang="he-IL" sz="2200" b="0" i="0" u="none" strike="noStrike" dirty="0" err="1">
                <a:solidFill>
                  <a:srgbClr val="000000"/>
                </a:solidFill>
                <a:effectLst/>
                <a:latin typeface="Arial" panose="020B0604020202020204" pitchFamily="34" charset="0"/>
              </a:rPr>
              <a:t>מהדורא</a:t>
            </a:r>
            <a:r>
              <a:rPr lang="he-IL" sz="2200" b="0" i="0" u="none" strike="noStrike" dirty="0">
                <a:solidFill>
                  <a:srgbClr val="000000"/>
                </a:solidFill>
                <a:effectLst/>
                <a:latin typeface="Arial" panose="020B0604020202020204" pitchFamily="34" charset="0"/>
              </a:rPr>
              <a:t> קמא - אבן העזר סימן עז </a:t>
            </a:r>
          </a:p>
          <a:p>
            <a:pPr marL="0" indent="0" algn="r" rtl="1">
              <a:spcBef>
                <a:spcPts val="0"/>
              </a:spcBef>
              <a:spcAft>
                <a:spcPts val="0"/>
              </a:spcAft>
              <a:buNone/>
            </a:pPr>
            <a:r>
              <a:rPr lang="he-IL" sz="2200" b="0" dirty="0">
                <a:solidFill>
                  <a:srgbClr val="000000"/>
                </a:solidFill>
                <a:effectLst/>
                <a:latin typeface="Arial" panose="020B0604020202020204" pitchFamily="34" charset="0"/>
              </a:rPr>
              <a:t>{למה אין דין של אין שליחות לדבר עבירה בשליח לקדש </a:t>
            </a:r>
            <a:r>
              <a:rPr lang="he-IL" sz="2200" b="0" dirty="0" err="1">
                <a:solidFill>
                  <a:srgbClr val="000000"/>
                </a:solidFill>
                <a:effectLst/>
                <a:latin typeface="Arial" panose="020B0604020202020204" pitchFamily="34" charset="0"/>
              </a:rPr>
              <a:t>אשה</a:t>
            </a:r>
            <a:r>
              <a:rPr lang="he-IL" sz="2200" b="0" dirty="0">
                <a:solidFill>
                  <a:srgbClr val="000000"/>
                </a:solidFill>
                <a:effectLst/>
                <a:latin typeface="Arial" panose="020B0604020202020204" pitchFamily="34" charset="0"/>
              </a:rPr>
              <a:t> לפני </a:t>
            </a:r>
            <a:r>
              <a:rPr lang="he-IL" sz="2200" b="0" dirty="0" err="1">
                <a:solidFill>
                  <a:srgbClr val="000000"/>
                </a:solidFill>
                <a:effectLst/>
                <a:latin typeface="Arial" panose="020B0604020202020204" pitchFamily="34" charset="0"/>
              </a:rPr>
              <a:t>שיראנה</a:t>
            </a:r>
            <a:r>
              <a:rPr lang="he-IL" sz="2200" dirty="0">
                <a:solidFill>
                  <a:srgbClr val="000000"/>
                </a:solidFill>
                <a:latin typeface="Arial" panose="020B0604020202020204" pitchFamily="34" charset="0"/>
              </a:rPr>
              <a:t>?}</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ומה שכתב ממה שאסור לקדש </a:t>
            </a:r>
            <a:r>
              <a:rPr lang="he-IL" sz="2200" b="0" i="0" u="none" strike="noStrike" dirty="0" err="1">
                <a:solidFill>
                  <a:srgbClr val="000000"/>
                </a:solidFill>
                <a:effectLst/>
                <a:latin typeface="Arial" panose="020B0604020202020204" pitchFamily="34" charset="0"/>
              </a:rPr>
              <a:t>אשה</a:t>
            </a:r>
            <a:r>
              <a:rPr lang="he-IL" sz="2200" b="0" i="0" u="none" strike="noStrike" dirty="0">
                <a:solidFill>
                  <a:srgbClr val="000000"/>
                </a:solidFill>
                <a:effectLst/>
                <a:latin typeface="Arial" panose="020B0604020202020204" pitchFamily="34" charset="0"/>
              </a:rPr>
              <a:t> עד </a:t>
            </a:r>
            <a:r>
              <a:rPr lang="he-IL" sz="2200" b="0" i="0" u="none" strike="noStrike" dirty="0" err="1">
                <a:solidFill>
                  <a:srgbClr val="000000"/>
                </a:solidFill>
                <a:effectLst/>
                <a:latin typeface="Arial" panose="020B0604020202020204" pitchFamily="34" charset="0"/>
              </a:rPr>
              <a:t>שיראנה</a:t>
            </a:r>
            <a:r>
              <a:rPr lang="he-IL" sz="2200" b="0" i="0" u="none" strike="noStrike" dirty="0">
                <a:solidFill>
                  <a:srgbClr val="000000"/>
                </a:solidFill>
                <a:effectLst/>
                <a:latin typeface="Arial" panose="020B0604020202020204" pitchFamily="34" charset="0"/>
              </a:rPr>
              <a:t> ואפילו הכי מקדש על ידי שליח, גם כן </a:t>
            </a:r>
            <a:r>
              <a:rPr lang="he-IL" sz="2200" b="0" i="0" u="none" strike="noStrike" dirty="0" err="1">
                <a:solidFill>
                  <a:srgbClr val="000000"/>
                </a:solidFill>
                <a:effectLst/>
                <a:latin typeface="Arial" panose="020B0604020202020204" pitchFamily="34" charset="0"/>
              </a:rPr>
              <a:t>תמהני</a:t>
            </a:r>
            <a:r>
              <a:rPr lang="he-IL" sz="2200" b="0" i="0" u="none" strike="noStrike" dirty="0">
                <a:solidFill>
                  <a:srgbClr val="000000"/>
                </a:solidFill>
                <a:effectLst/>
                <a:latin typeface="Arial" panose="020B0604020202020204" pitchFamily="34" charset="0"/>
              </a:rPr>
              <a:t> הלא אם אי אפשר לקדש בעצמו או אפילו מחמת שכבודה פנימה מותר </a:t>
            </a:r>
            <a:r>
              <a:rPr lang="he-IL" sz="2200" b="0" i="0" u="none" strike="noStrike" dirty="0" err="1">
                <a:solidFill>
                  <a:srgbClr val="000000"/>
                </a:solidFill>
                <a:effectLst/>
                <a:latin typeface="Arial" panose="020B0604020202020204" pitchFamily="34" charset="0"/>
              </a:rPr>
              <a:t>לכתחלה</a:t>
            </a:r>
            <a:r>
              <a:rPr lang="he-IL" sz="2200" b="0" i="0" u="none" strike="noStrike" dirty="0">
                <a:solidFill>
                  <a:srgbClr val="000000"/>
                </a:solidFill>
                <a:effectLst/>
                <a:latin typeface="Arial" panose="020B0604020202020204" pitchFamily="34" charset="0"/>
              </a:rPr>
              <a:t> כמבואר בבית יוסף סי' ל"ה וא"כ כשמקדש ע"י שליח ודאי שהיה לו איזה טרדה </a:t>
            </a:r>
            <a:r>
              <a:rPr lang="he-IL" sz="2200" b="0" i="0" u="none" strike="noStrike" dirty="0" err="1">
                <a:solidFill>
                  <a:srgbClr val="000000"/>
                </a:solidFill>
                <a:effectLst/>
                <a:latin typeface="Arial" panose="020B0604020202020204" pitchFamily="34" charset="0"/>
              </a:rPr>
              <a:t>המעכבתו</a:t>
            </a:r>
            <a:r>
              <a:rPr lang="he-IL" sz="2200" b="0" i="0" u="none" strike="noStrike" dirty="0">
                <a:solidFill>
                  <a:srgbClr val="000000"/>
                </a:solidFill>
                <a:effectLst/>
                <a:latin typeface="Arial" panose="020B0604020202020204" pitchFamily="34" charset="0"/>
              </a:rPr>
              <a:t> ולמה לא יתפסו הקידושין. ועוד </a:t>
            </a:r>
            <a:r>
              <a:rPr lang="he-IL" sz="2200" b="1" i="0" u="none" strike="noStrike" dirty="0">
                <a:solidFill>
                  <a:srgbClr val="000000"/>
                </a:solidFill>
                <a:effectLst/>
                <a:latin typeface="Arial" panose="020B0604020202020204" pitchFamily="34" charset="0"/>
              </a:rPr>
              <a:t>שאיסור זה אינו מצד </a:t>
            </a:r>
            <a:r>
              <a:rPr lang="he-IL" sz="2200" b="1" i="0" u="none" strike="noStrike" dirty="0" err="1">
                <a:solidFill>
                  <a:srgbClr val="000000"/>
                </a:solidFill>
                <a:effectLst/>
                <a:latin typeface="Arial" panose="020B0604020202020204" pitchFamily="34" charset="0"/>
              </a:rPr>
              <a:t>הקדושין</a:t>
            </a:r>
            <a:r>
              <a:rPr lang="he-IL" sz="2200" b="1" i="0" u="none" strike="noStrike" dirty="0">
                <a:solidFill>
                  <a:srgbClr val="000000"/>
                </a:solidFill>
                <a:effectLst/>
                <a:latin typeface="Arial" panose="020B0604020202020204" pitchFamily="34" charset="0"/>
              </a:rPr>
              <a:t> </a:t>
            </a:r>
            <a:r>
              <a:rPr lang="he-IL" sz="2200" b="1" i="0" u="sng" strike="noStrike" dirty="0">
                <a:solidFill>
                  <a:srgbClr val="000000"/>
                </a:solidFill>
                <a:effectLst/>
                <a:latin typeface="Arial" panose="020B0604020202020204" pitchFamily="34" charset="0"/>
              </a:rPr>
              <a:t>רק שמא </a:t>
            </a:r>
            <a:r>
              <a:rPr lang="he-IL" sz="2200" b="1" i="0" u="none" strike="noStrike" dirty="0">
                <a:solidFill>
                  <a:srgbClr val="000000"/>
                </a:solidFill>
                <a:effectLst/>
                <a:latin typeface="Arial" panose="020B0604020202020204" pitchFamily="34" charset="0"/>
              </a:rPr>
              <a:t>תתגנה בעיניו ואם גומר בדעתו שהוא מרוצה אפילו ימצא בה דבר מגונה אין כאן איסור </a:t>
            </a:r>
            <a:r>
              <a:rPr lang="he-IL" sz="2200" b="1" i="0" u="sng" strike="noStrike" dirty="0">
                <a:solidFill>
                  <a:srgbClr val="000000"/>
                </a:solidFill>
                <a:effectLst/>
                <a:latin typeface="Arial" panose="020B0604020202020204" pitchFamily="34" charset="0"/>
              </a:rPr>
              <a:t>וא"כ איסור זה בדעתו תלוי ולכך לא </a:t>
            </a:r>
            <a:r>
              <a:rPr lang="he-IL" sz="2200" b="1" i="0" u="sng" strike="noStrike" dirty="0" err="1">
                <a:solidFill>
                  <a:srgbClr val="000000"/>
                </a:solidFill>
                <a:effectLst/>
                <a:latin typeface="Arial" panose="020B0604020202020204" pitchFamily="34" charset="0"/>
              </a:rPr>
              <a:t>אמרינן</a:t>
            </a:r>
            <a:r>
              <a:rPr lang="he-IL" sz="2200" b="1" i="0" u="sng" strike="noStrike" dirty="0">
                <a:solidFill>
                  <a:srgbClr val="000000"/>
                </a:solidFill>
                <a:effectLst/>
                <a:latin typeface="Arial" panose="020B0604020202020204" pitchFamily="34" charset="0"/>
              </a:rPr>
              <a:t> בזה אין שליח </a:t>
            </a:r>
            <a:r>
              <a:rPr lang="he-IL" sz="2200" b="1" i="0" u="sng" strike="noStrike" dirty="0" err="1">
                <a:solidFill>
                  <a:srgbClr val="000000"/>
                </a:solidFill>
                <a:effectLst/>
                <a:latin typeface="Arial" panose="020B0604020202020204" pitchFamily="34" charset="0"/>
              </a:rPr>
              <a:t>לד"ע</a:t>
            </a:r>
            <a:r>
              <a:rPr lang="he-IL" sz="2200" b="0" i="0" u="sng" strike="noStrike" dirty="0">
                <a:solidFill>
                  <a:srgbClr val="000000"/>
                </a:solidFill>
                <a:effectLst/>
                <a:latin typeface="Arial" panose="020B0604020202020204" pitchFamily="34" charset="0"/>
              </a:rPr>
              <a:t>. </a:t>
            </a:r>
            <a:endParaRPr lang="he-IL" sz="2200" b="0" u="sng" dirty="0">
              <a:effectLst/>
            </a:endParaRPr>
          </a:p>
          <a:p>
            <a:pPr marL="0" indent="0" algn="r" rtl="1">
              <a:buNone/>
            </a:pPr>
            <a:br>
              <a:rPr lang="he-IL" sz="2200" dirty="0"/>
            </a:br>
            <a:endParaRPr lang="he-IL" sz="2200" dirty="0"/>
          </a:p>
        </p:txBody>
      </p:sp>
    </p:spTree>
    <p:extLst>
      <p:ext uri="{BB962C8B-B14F-4D97-AF65-F5344CB8AC3E}">
        <p14:creationId xmlns:p14="http://schemas.microsoft.com/office/powerpoint/2010/main" val="4030132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6E63F-13BB-4BC1-AB6D-A2EF7E6DA38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9371A934-8445-41DA-8DFA-538E0A01A46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בית הבחירה למאירי מסכת קידושין דף </a:t>
            </a:r>
            <a:r>
              <a:rPr lang="he-IL" sz="2200" b="0" i="0" u="none" strike="noStrike" dirty="0" err="1">
                <a:solidFill>
                  <a:srgbClr val="000000"/>
                </a:solidFill>
                <a:effectLst/>
                <a:latin typeface="Arial" panose="020B0604020202020204" pitchFamily="34" charset="0"/>
              </a:rPr>
              <a:t>מא</a:t>
            </a:r>
            <a:r>
              <a:rPr lang="he-IL" sz="2200" b="0" i="0" u="none" strike="noStrike" dirty="0">
                <a:solidFill>
                  <a:srgbClr val="000000"/>
                </a:solidFill>
                <a:effectLst/>
                <a:latin typeface="Arial" panose="020B0604020202020204" pitchFamily="34" charset="0"/>
              </a:rPr>
              <a:t> עמוד א</a:t>
            </a:r>
            <a:endParaRPr lang="he-IL" sz="2200" b="0" dirty="0">
              <a:effectLst/>
            </a:endParaRPr>
          </a:p>
          <a:p>
            <a:pPr marL="0" indent="0" algn="r" rtl="1">
              <a:spcBef>
                <a:spcPts val="0"/>
              </a:spcBef>
              <a:spcAft>
                <a:spcPts val="0"/>
              </a:spcAft>
              <a:buNone/>
            </a:pPr>
            <a:r>
              <a:rPr lang="he-IL" sz="2200" b="0" i="0" u="none" strike="noStrike" dirty="0" err="1">
                <a:solidFill>
                  <a:srgbClr val="000000"/>
                </a:solidFill>
                <a:effectLst/>
                <a:latin typeface="Arial" panose="020B0604020202020204" pitchFamily="34" charset="0"/>
              </a:rPr>
              <a:t>ולענין</a:t>
            </a:r>
            <a:r>
              <a:rPr lang="he-IL" sz="2200" b="0" i="0" u="none" strike="noStrike" dirty="0">
                <a:solidFill>
                  <a:srgbClr val="000000"/>
                </a:solidFill>
                <a:effectLst/>
                <a:latin typeface="Arial" panose="020B0604020202020204" pitchFamily="34" charset="0"/>
              </a:rPr>
              <a:t> ברכה כתבו גדולי המחברים שכל המקדש הן על ידי עצמו הן על ידי שליח צריך לברך קודם </a:t>
            </a:r>
            <a:r>
              <a:rPr lang="he-IL" sz="2200" b="0" i="0" u="none" strike="noStrike" dirty="0" err="1">
                <a:solidFill>
                  <a:srgbClr val="000000"/>
                </a:solidFill>
                <a:effectLst/>
                <a:latin typeface="Arial" panose="020B0604020202020204" pitchFamily="34" charset="0"/>
              </a:rPr>
              <a:t>הקדושין</a:t>
            </a:r>
            <a:r>
              <a:rPr lang="he-IL" sz="2200" b="0" i="0" u="none" strike="noStrike" dirty="0">
                <a:solidFill>
                  <a:srgbClr val="000000"/>
                </a:solidFill>
                <a:effectLst/>
                <a:latin typeface="Arial" panose="020B0604020202020204" pitchFamily="34" charset="0"/>
              </a:rPr>
              <a:t> ואם קדש ולא בירך לא יברך אחר כן דמאי דהוא ומכל מקום קצת גאונים כתבו שאין שליח מברך ואף על פי ששליח של תרומה מברך בזו הרי נגמרה </a:t>
            </a:r>
            <a:r>
              <a:rPr lang="he-IL" sz="2200" b="0" i="0" u="none" strike="noStrike" dirty="0" err="1">
                <a:solidFill>
                  <a:srgbClr val="000000"/>
                </a:solidFill>
                <a:effectLst/>
                <a:latin typeface="Arial" panose="020B0604020202020204" pitchFamily="34" charset="0"/>
              </a:rPr>
              <a:t>המצוה</a:t>
            </a:r>
            <a:r>
              <a:rPr lang="he-IL" sz="2200" b="0" i="0" u="none" strike="noStrike" dirty="0">
                <a:solidFill>
                  <a:srgbClr val="000000"/>
                </a:solidFill>
                <a:effectLst/>
                <a:latin typeface="Arial" panose="020B0604020202020204" pitchFamily="34" charset="0"/>
              </a:rPr>
              <a:t> על ידו אבל </a:t>
            </a:r>
            <a:r>
              <a:rPr lang="he-IL" sz="2200" b="0" i="0" u="none" strike="noStrike" dirty="0" err="1">
                <a:solidFill>
                  <a:srgbClr val="000000"/>
                </a:solidFill>
                <a:effectLst/>
                <a:latin typeface="Arial" panose="020B0604020202020204" pitchFamily="34" charset="0"/>
              </a:rPr>
              <a:t>בקדושין</a:t>
            </a:r>
            <a:r>
              <a:rPr lang="he-IL" sz="2200" b="0" i="0" u="none" strike="noStrike" dirty="0">
                <a:solidFill>
                  <a:srgbClr val="000000"/>
                </a:solidFill>
                <a:effectLst/>
                <a:latin typeface="Arial" panose="020B0604020202020204" pitchFamily="34" charset="0"/>
              </a:rPr>
              <a:t> לא נגמרה עד כניסה לחפה ובאותו שעה מברך אף על </a:t>
            </a:r>
            <a:r>
              <a:rPr lang="he-IL" sz="2200" b="0" i="0" u="none" strike="noStrike" dirty="0" err="1">
                <a:solidFill>
                  <a:srgbClr val="000000"/>
                </a:solidFill>
                <a:effectLst/>
                <a:latin typeface="Arial" panose="020B0604020202020204" pitchFamily="34" charset="0"/>
              </a:rPr>
              <a:t>הקדושין</a:t>
            </a:r>
            <a:r>
              <a:rPr lang="he-IL" sz="2200" b="0" i="0" u="none" strike="noStrike" dirty="0">
                <a:solidFill>
                  <a:srgbClr val="000000"/>
                </a:solidFill>
                <a:effectLst/>
                <a:latin typeface="Arial" panose="020B0604020202020204" pitchFamily="34" charset="0"/>
              </a:rPr>
              <a:t> שהרי החפה שירי מצוה הם ועובר לעשיה מיקרי </a:t>
            </a:r>
            <a:r>
              <a:rPr lang="he-IL" sz="2200" b="1" i="0" u="none" strike="noStrike" dirty="0">
                <a:solidFill>
                  <a:srgbClr val="000000"/>
                </a:solidFill>
                <a:effectLst/>
                <a:latin typeface="Arial" panose="020B0604020202020204" pitchFamily="34" charset="0"/>
              </a:rPr>
              <a:t>ואף לשיטה ראשונה יש אומרים שבמקום איסור כגון שלא ראה אותה וקדש על ידי שליח אינו מברך שאין </a:t>
            </a:r>
            <a:r>
              <a:rPr lang="he-IL" sz="2200" b="1" i="0" u="none" strike="noStrike" dirty="0" err="1">
                <a:solidFill>
                  <a:srgbClr val="000000"/>
                </a:solidFill>
                <a:effectLst/>
                <a:latin typeface="Arial" panose="020B0604020202020204" pitchFamily="34" charset="0"/>
              </a:rPr>
              <a:t>מברכין</a:t>
            </a:r>
            <a:r>
              <a:rPr lang="he-IL" sz="2200" b="1" i="0" u="none" strike="noStrike" dirty="0">
                <a:solidFill>
                  <a:srgbClr val="000000"/>
                </a:solidFill>
                <a:effectLst/>
                <a:latin typeface="Arial" panose="020B0604020202020204" pitchFamily="34" charset="0"/>
              </a:rPr>
              <a:t> על מצוה שיש בה נדנוד</a:t>
            </a:r>
            <a:r>
              <a:rPr lang="he-IL" sz="2200" b="0" i="0" u="none" strike="noStrike" dirty="0">
                <a:solidFill>
                  <a:srgbClr val="000000"/>
                </a:solidFill>
                <a:effectLst/>
                <a:latin typeface="Arial" panose="020B0604020202020204" pitchFamily="34" charset="0"/>
              </a:rPr>
              <a:t> (עבירה)</a:t>
            </a:r>
            <a:endParaRPr lang="he-IL" sz="2200" b="0" dirty="0">
              <a:effectLst/>
            </a:endParaRPr>
          </a:p>
          <a:p>
            <a:pPr marL="0" indent="0" algn="r" rtl="1">
              <a:buNone/>
            </a:pPr>
            <a:endParaRPr lang="he-IL" sz="2200" dirty="0"/>
          </a:p>
        </p:txBody>
      </p:sp>
    </p:spTree>
    <p:extLst>
      <p:ext uri="{BB962C8B-B14F-4D97-AF65-F5344CB8AC3E}">
        <p14:creationId xmlns:p14="http://schemas.microsoft.com/office/powerpoint/2010/main" val="2208773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BE5B28E-6B48-415E-A77E-763FB7C35C5F}"/>
              </a:ext>
            </a:extLst>
          </p:cNvPr>
          <p:cNvGraphicFramePr>
            <a:graphicFrameLocks noGrp="1"/>
          </p:cNvGraphicFramePr>
          <p:nvPr>
            <p:ph idx="1"/>
            <p:extLst>
              <p:ext uri="{D42A27DB-BD31-4B8C-83A1-F6EECF244321}">
                <p14:modId xmlns:p14="http://schemas.microsoft.com/office/powerpoint/2010/main" val="3100653017"/>
              </p:ext>
            </p:extLst>
          </p:nvPr>
        </p:nvGraphicFramePr>
        <p:xfrm>
          <a:off x="838200" y="509588"/>
          <a:ext cx="10515600" cy="5667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2413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1774A-63D2-462A-8916-0BDF5A90469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B38B8DC-F46B-4958-81D9-FBAFD95DB96C}"/>
              </a:ext>
            </a:extLst>
          </p:cNvPr>
          <p:cNvSpPr>
            <a:spLocks noGrp="1"/>
          </p:cNvSpPr>
          <p:nvPr>
            <p:ph idx="1"/>
          </p:nvPr>
        </p:nvSpPr>
        <p:spPr/>
        <p:txBody>
          <a:bodyPr>
            <a:normAutofit fontScale="92500" lnSpcReduction="20000"/>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שו"ת </a:t>
            </a:r>
            <a:r>
              <a:rPr lang="he-IL" sz="1800" b="0" i="0" u="none" strike="noStrike" dirty="0" err="1">
                <a:solidFill>
                  <a:srgbClr val="000000"/>
                </a:solidFill>
                <a:effectLst/>
                <a:latin typeface="Arial" panose="020B0604020202020204" pitchFamily="34" charset="0"/>
              </a:rPr>
              <a:t>הריב"ש</a:t>
            </a:r>
            <a:r>
              <a:rPr lang="he-IL" sz="1800" b="0" i="0" u="none" strike="noStrike" dirty="0">
                <a:solidFill>
                  <a:srgbClr val="000000"/>
                </a:solidFill>
                <a:effectLst/>
                <a:latin typeface="Arial" panose="020B0604020202020204" pitchFamily="34" charset="0"/>
              </a:rPr>
              <a:t> סימן </a:t>
            </a:r>
            <a:r>
              <a:rPr lang="he-IL" sz="1800" b="0" i="0" u="none" strike="noStrike" dirty="0" err="1">
                <a:solidFill>
                  <a:srgbClr val="000000"/>
                </a:solidFill>
                <a:effectLst/>
                <a:latin typeface="Arial" panose="020B0604020202020204" pitchFamily="34" charset="0"/>
              </a:rPr>
              <a:t>פב</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עוד שאלת: ראובן שעשה שליח לקדש לו בעיר אחרת, ואותו שליח קדשה לראובן כדת וכראוי, שחזקת שליח עושה שליחותו, וברכו ברכת </a:t>
            </a:r>
            <a:r>
              <a:rPr lang="he-IL" sz="1800" b="0" i="0" u="none" strike="noStrike" dirty="0" err="1">
                <a:solidFill>
                  <a:srgbClr val="000000"/>
                </a:solidFill>
                <a:effectLst/>
                <a:latin typeface="Arial" panose="020B0604020202020204" pitchFamily="34" charset="0"/>
              </a:rPr>
              <a:t>ארוסין</a:t>
            </a:r>
            <a:r>
              <a:rPr lang="he-IL" sz="1800" b="0" i="0" u="none" strike="noStrike" dirty="0">
                <a:solidFill>
                  <a:srgbClr val="000000"/>
                </a:solidFill>
                <a:effectLst/>
                <a:latin typeface="Arial" panose="020B0604020202020204" pitchFamily="34" charset="0"/>
              </a:rPr>
              <a:t>, ובאה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ההיא עם השליח למקום ראובן </a:t>
            </a:r>
            <a:r>
              <a:rPr lang="he-IL" sz="1800" b="0" i="0" u="none" strike="noStrike" dirty="0" err="1">
                <a:solidFill>
                  <a:srgbClr val="000000"/>
                </a:solidFill>
                <a:effectLst/>
                <a:latin typeface="Arial" panose="020B0604020202020204" pitchFamily="34" charset="0"/>
              </a:rPr>
              <a:t>להנשא</a:t>
            </a:r>
            <a:r>
              <a:rPr lang="he-IL" sz="1800" b="0" i="0" u="none" strike="noStrike" dirty="0">
                <a:solidFill>
                  <a:srgbClr val="000000"/>
                </a:solidFill>
                <a:effectLst/>
                <a:latin typeface="Arial" panose="020B0604020202020204" pitchFamily="34" charset="0"/>
              </a:rPr>
              <a:t> לו.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ושליח אומרים </a:t>
            </a:r>
            <a:r>
              <a:rPr lang="he-IL" sz="1800" b="0" i="0" u="none" strike="noStrike" dirty="0" err="1">
                <a:solidFill>
                  <a:srgbClr val="000000"/>
                </a:solidFill>
                <a:effectLst/>
                <a:latin typeface="Arial" panose="020B0604020202020204" pitchFamily="34" charset="0"/>
              </a:rPr>
              <a:t>שנתקדשה</a:t>
            </a:r>
            <a:r>
              <a:rPr lang="he-IL" sz="1800" b="0" i="0" u="none" strike="noStrike" dirty="0">
                <a:solidFill>
                  <a:srgbClr val="000000"/>
                </a:solidFill>
                <a:effectLst/>
                <a:latin typeface="Arial" panose="020B0604020202020204" pitchFamily="34" charset="0"/>
              </a:rPr>
              <a:t> לראובן ע"י שליח; היצטרך הבעל לקדשה פעם שניה בידו, ולברך ברכת </a:t>
            </a:r>
            <a:r>
              <a:rPr lang="he-IL" sz="1800" b="0" i="0" u="none" strike="noStrike" dirty="0" err="1">
                <a:solidFill>
                  <a:srgbClr val="000000"/>
                </a:solidFill>
                <a:effectLst/>
                <a:latin typeface="Arial" panose="020B0604020202020204" pitchFamily="34" charset="0"/>
              </a:rPr>
              <a:t>ארוסין</a:t>
            </a:r>
            <a:r>
              <a:rPr lang="he-IL" sz="1800" b="0" i="0" u="none" strike="noStrike" dirty="0">
                <a:solidFill>
                  <a:srgbClr val="000000"/>
                </a:solidFill>
                <a:effectLst/>
                <a:latin typeface="Arial" panose="020B0604020202020204" pitchFamily="34" charset="0"/>
              </a:rPr>
              <a:t> פעם אחרת קודם שתכנס לחופה, אם לאו? ואמרת, כי בזה הדרך ממש בא מעשה לידך </a:t>
            </a:r>
            <a:r>
              <a:rPr lang="he-IL" sz="1800" b="0" i="0" u="none" strike="noStrike" dirty="0" err="1">
                <a:solidFill>
                  <a:srgbClr val="000000"/>
                </a:solidFill>
                <a:effectLst/>
                <a:latin typeface="Arial" panose="020B0604020202020204" pitchFamily="34" charset="0"/>
              </a:rPr>
              <a:t>במיורק"ה</a:t>
            </a:r>
            <a:r>
              <a:rPr lang="he-IL" sz="1800" b="0" i="0" u="none" strike="noStrike" dirty="0">
                <a:solidFill>
                  <a:srgbClr val="000000"/>
                </a:solidFill>
                <a:effectLst/>
                <a:latin typeface="Arial" panose="020B0604020202020204" pitchFamily="34" charset="0"/>
              </a:rPr>
              <a:t>, ורצית לברך ברכת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ולא הניחך החכם רבי </a:t>
            </a:r>
            <a:r>
              <a:rPr lang="he-IL" sz="1800" b="0" i="0" u="none" strike="noStrike" dirty="0" err="1">
                <a:solidFill>
                  <a:srgbClr val="000000"/>
                </a:solidFill>
                <a:effectLst/>
                <a:latin typeface="Arial" panose="020B0604020202020204" pitchFamily="34" charset="0"/>
              </a:rPr>
              <a:t>וידאל</a:t>
            </a:r>
            <a:r>
              <a:rPr lang="he-IL" sz="1800" b="0" i="0" u="none" strike="noStrike" dirty="0">
                <a:solidFill>
                  <a:srgbClr val="000000"/>
                </a:solidFill>
                <a:effectLst/>
                <a:latin typeface="Arial" panose="020B0604020202020204" pitchFamily="34" charset="0"/>
              </a:rPr>
              <a:t> אפרים זצ"ל, עד </a:t>
            </a:r>
            <a:r>
              <a:rPr lang="he-IL" sz="1800" b="0" i="0" u="none" strike="noStrike" dirty="0" err="1">
                <a:solidFill>
                  <a:srgbClr val="000000"/>
                </a:solidFill>
                <a:effectLst/>
                <a:latin typeface="Arial" panose="020B0604020202020204" pitchFamily="34" charset="0"/>
              </a:rPr>
              <a:t>שיקדשנה</a:t>
            </a:r>
            <a:r>
              <a:rPr lang="he-IL" sz="1800" b="0" i="0" u="none" strike="noStrike" dirty="0">
                <a:solidFill>
                  <a:srgbClr val="000000"/>
                </a:solidFill>
                <a:effectLst/>
                <a:latin typeface="Arial" panose="020B0604020202020204" pitchFamily="34" charset="0"/>
              </a:rPr>
              <a:t> הבעל פעם שניה בידו. ואתה אמרת לו: והלא כבר קדשה השליח בעדו, ואם </a:t>
            </a:r>
            <a:r>
              <a:rPr lang="he-IL" sz="1800" b="0" i="0" u="none" strike="noStrike" dirty="0" err="1">
                <a:solidFill>
                  <a:srgbClr val="000000"/>
                </a:solidFill>
                <a:effectLst/>
                <a:latin typeface="Arial" panose="020B0604020202020204" pitchFamily="34" charset="0"/>
              </a:rPr>
              <a:t>יקדשנה</a:t>
            </a:r>
            <a:r>
              <a:rPr lang="he-IL" sz="1800" b="0" i="0" u="none" strike="noStrike" dirty="0">
                <a:solidFill>
                  <a:srgbClr val="000000"/>
                </a:solidFill>
                <a:effectLst/>
                <a:latin typeface="Arial" panose="020B0604020202020204" pitchFamily="34" charset="0"/>
              </a:rPr>
              <a:t> הבעל שנית, הרי אתה נותן דופי וספ' </a:t>
            </a:r>
            <a:r>
              <a:rPr lang="he-IL" sz="1800" b="0" i="0" u="none" strike="noStrike" dirty="0" err="1">
                <a:solidFill>
                  <a:srgbClr val="000000"/>
                </a:solidFill>
                <a:effectLst/>
                <a:latin typeface="Arial" panose="020B0604020202020204" pitchFamily="34" charset="0"/>
              </a:rPr>
              <a:t>בקדושין</a:t>
            </a:r>
            <a:r>
              <a:rPr lang="he-IL" sz="1800" b="0" i="0" u="none" strike="noStrike" dirty="0">
                <a:solidFill>
                  <a:srgbClr val="000000"/>
                </a:solidFill>
                <a:effectLst/>
                <a:latin typeface="Arial" panose="020B0604020202020204" pitchFamily="34" charset="0"/>
              </a:rPr>
              <a:t> הראשונים, שנעשו ע"י שליח, ויאמרו </a:t>
            </a:r>
            <a:r>
              <a:rPr lang="he-IL" sz="1800" b="0" i="0" u="none" strike="noStrike" dirty="0" err="1">
                <a:solidFill>
                  <a:srgbClr val="000000"/>
                </a:solidFill>
                <a:effectLst/>
                <a:latin typeface="Arial" panose="020B0604020202020204" pitchFamily="34" charset="0"/>
              </a:rPr>
              <a:t>שקדושין</a:t>
            </a:r>
            <a:r>
              <a:rPr lang="he-IL" sz="1800" b="0" i="0" u="none" strike="noStrike" dirty="0">
                <a:solidFill>
                  <a:srgbClr val="000000"/>
                </a:solidFill>
                <a:effectLst/>
                <a:latin typeface="Arial" panose="020B0604020202020204" pitchFamily="34" charset="0"/>
              </a:rPr>
              <a:t> ע"י השליח לא שמן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והוא השיב לך, כי </a:t>
            </a:r>
            <a:r>
              <a:rPr lang="he-IL" sz="1800" b="1" i="0" u="none" strike="noStrike" dirty="0" err="1">
                <a:solidFill>
                  <a:srgbClr val="000000"/>
                </a:solidFill>
                <a:effectLst/>
                <a:latin typeface="Arial" panose="020B0604020202020204" pitchFamily="34" charset="0"/>
              </a:rPr>
              <a:t>הראב"ד</a:t>
            </a:r>
            <a:r>
              <a:rPr lang="he-IL" sz="1800" b="1" i="0" u="none" strike="noStrike" dirty="0">
                <a:solidFill>
                  <a:srgbClr val="000000"/>
                </a:solidFill>
                <a:effectLst/>
                <a:latin typeface="Arial" panose="020B0604020202020204" pitchFamily="34" charset="0"/>
              </a:rPr>
              <a:t> ז"ל כתב בהלכותיו, כי המקדש </a:t>
            </a:r>
            <a:r>
              <a:rPr lang="he-IL" sz="1800" b="1" i="0" u="none" strike="noStrike" dirty="0" err="1">
                <a:solidFill>
                  <a:srgbClr val="000000"/>
                </a:solidFill>
                <a:effectLst/>
                <a:latin typeface="Arial" panose="020B0604020202020204" pitchFamily="34" charset="0"/>
              </a:rPr>
              <a:t>אשה</a:t>
            </a:r>
            <a:r>
              <a:rPr lang="he-IL" sz="1800" b="1" i="0" u="none" strike="noStrike" dirty="0">
                <a:solidFill>
                  <a:srgbClr val="000000"/>
                </a:solidFill>
                <a:effectLst/>
                <a:latin typeface="Arial" panose="020B0604020202020204" pitchFamily="34" charset="0"/>
              </a:rPr>
              <a:t> ע"י שליח, צריך לקדשה פעם שניה בידו, ממה שאמרו חז"ל (בפ' האיש מקדש </a:t>
            </a:r>
            <a:r>
              <a:rPr lang="he-IL" sz="1800" b="1" i="0" u="none" strike="noStrike" dirty="0" err="1">
                <a:solidFill>
                  <a:srgbClr val="000000"/>
                </a:solidFill>
                <a:effectLst/>
                <a:latin typeface="Arial" panose="020B0604020202020204" pitchFamily="34" charset="0"/>
              </a:rPr>
              <a:t>מא</a:t>
            </a:r>
            <a:r>
              <a:rPr lang="he-IL" sz="1800" b="1" i="0" u="none" strike="noStrike" dirty="0">
                <a:solidFill>
                  <a:srgbClr val="000000"/>
                </a:solidFill>
                <a:effectLst/>
                <a:latin typeface="Arial" panose="020B0604020202020204" pitchFamily="34" charset="0"/>
              </a:rPr>
              <a:t>): מצוה בו יותר </a:t>
            </a:r>
            <a:r>
              <a:rPr lang="he-IL" sz="1800" b="1" i="0" u="none" strike="noStrike" dirty="0" err="1">
                <a:solidFill>
                  <a:srgbClr val="000000"/>
                </a:solidFill>
                <a:effectLst/>
                <a:latin typeface="Arial" panose="020B0604020202020204" pitchFamily="34" charset="0"/>
              </a:rPr>
              <a:t>מבשלוחו</a:t>
            </a:r>
            <a:r>
              <a:rPr lang="he-IL" sz="1800" b="1" i="0" u="none" strike="noStrike" dirty="0">
                <a:solidFill>
                  <a:srgbClr val="000000"/>
                </a:solidFill>
                <a:effectLst/>
                <a:latin typeface="Arial" panose="020B0604020202020204" pitchFamily="34" charset="0"/>
              </a:rPr>
              <a:t>.</a:t>
            </a:r>
            <a:r>
              <a:rPr lang="he-IL" sz="1800" b="0" i="0" u="none" strike="noStrike" dirty="0">
                <a:solidFill>
                  <a:srgbClr val="000000"/>
                </a:solidFill>
                <a:effectLst/>
                <a:latin typeface="Arial" panose="020B0604020202020204" pitchFamily="34" charset="0"/>
              </a:rPr>
              <a:t> אמנם, שלא להוציא שם שמים לבטלה, שהמברך ברכה שאינה צריכה עובר משום לא </a:t>
            </a:r>
            <a:r>
              <a:rPr lang="he-IL" sz="1800" b="0" i="0" u="none" strike="noStrike" dirty="0" err="1">
                <a:solidFill>
                  <a:srgbClr val="000000"/>
                </a:solidFill>
                <a:effectLst/>
                <a:latin typeface="Arial" panose="020B0604020202020204" pitchFamily="34" charset="0"/>
              </a:rPr>
              <a:t>תשא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צוה</a:t>
            </a:r>
            <a:r>
              <a:rPr lang="he-IL" sz="1800" b="0" i="0" u="none" strike="noStrike" dirty="0">
                <a:solidFill>
                  <a:srgbClr val="000000"/>
                </a:solidFill>
                <a:effectLst/>
                <a:latin typeface="Arial" panose="020B0604020202020204" pitchFamily="34" charset="0"/>
              </a:rPr>
              <a:t> שלא להזכיר שם שמים בברכה, רק שיאמר: ברוך אתה השם ולא ברוך אתה יי'. ועוד אמרת, שעתה בא מעשה כזה לידך, והיית אומר </a:t>
            </a:r>
            <a:r>
              <a:rPr lang="he-IL" sz="1800" b="0" i="0" u="none" strike="noStrike" dirty="0" err="1">
                <a:solidFill>
                  <a:srgbClr val="000000"/>
                </a:solidFill>
                <a:effectLst/>
                <a:latin typeface="Arial" panose="020B0604020202020204" pitchFamily="34" charset="0"/>
              </a:rPr>
              <a:t>שיקדשנה</a:t>
            </a:r>
            <a:r>
              <a:rPr lang="he-IL" sz="1800" b="0" i="0" u="none" strike="noStrike" dirty="0">
                <a:solidFill>
                  <a:srgbClr val="000000"/>
                </a:solidFill>
                <a:effectLst/>
                <a:latin typeface="Arial" panose="020B0604020202020204" pitchFamily="34" charset="0"/>
              </a:rPr>
              <a:t> הבעל בעצמו שנית, מאחר שהשליח לא הביא שטר עדות ממקום </a:t>
            </a:r>
            <a:r>
              <a:rPr lang="he-IL" sz="1800" b="0" i="0" u="none" strike="noStrike" dirty="0" err="1">
                <a:solidFill>
                  <a:srgbClr val="000000"/>
                </a:solidFill>
                <a:effectLst/>
                <a:latin typeface="Arial" panose="020B0604020202020204" pitchFamily="34" charset="0"/>
              </a:rPr>
              <a:t>הקדושין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שנתקדשה</a:t>
            </a:r>
            <a:r>
              <a:rPr lang="he-IL" sz="1800" b="0" i="0" u="none" strike="noStrike" dirty="0">
                <a:solidFill>
                  <a:srgbClr val="000000"/>
                </a:solidFill>
                <a:effectLst/>
                <a:latin typeface="Arial" panose="020B0604020202020204" pitchFamily="34" charset="0"/>
              </a:rPr>
              <a:t>. אף על פי שהשליח </a:t>
            </a:r>
            <a:r>
              <a:rPr lang="he-IL" sz="1800" b="0" i="0" u="none" strike="noStrike" dirty="0" err="1">
                <a:solidFill>
                  <a:srgbClr val="000000"/>
                </a:solidFill>
                <a:effectLst/>
                <a:latin typeface="Arial" panose="020B0604020202020204" pitchFamily="34" charset="0"/>
              </a:rPr>
              <a:t>והאשה</a:t>
            </a:r>
            <a:r>
              <a:rPr lang="he-IL" sz="1800" b="0" i="0" u="none" strike="noStrike" dirty="0">
                <a:solidFill>
                  <a:srgbClr val="000000"/>
                </a:solidFill>
                <a:effectLst/>
                <a:latin typeface="Arial" panose="020B0604020202020204" pitchFamily="34" charset="0"/>
              </a:rPr>
              <a:t> אומרים </a:t>
            </a:r>
            <a:r>
              <a:rPr lang="he-IL" sz="1800" b="0" i="0" u="none" strike="noStrike" dirty="0" err="1">
                <a:solidFill>
                  <a:srgbClr val="000000"/>
                </a:solidFill>
                <a:effectLst/>
                <a:latin typeface="Arial" panose="020B0604020202020204" pitchFamily="34" charset="0"/>
              </a:rPr>
              <a:t>שנתקדשה</a:t>
            </a:r>
            <a:r>
              <a:rPr lang="he-IL" sz="1800" b="0" i="0" u="none" strike="noStrike" dirty="0">
                <a:solidFill>
                  <a:srgbClr val="000000"/>
                </a:solidFill>
                <a:effectLst/>
                <a:latin typeface="Arial" panose="020B0604020202020204" pitchFamily="34" charset="0"/>
              </a:rPr>
              <a:t> שם מן השליח בעד משלחו כראוי, ושטר השליחות נעשה </a:t>
            </a:r>
            <a:r>
              <a:rPr lang="he-IL" sz="1800" b="0" i="0" u="none" strike="noStrike" dirty="0" err="1">
                <a:solidFill>
                  <a:srgbClr val="000000"/>
                </a:solidFill>
                <a:effectLst/>
                <a:latin typeface="Arial" panose="020B0604020202020204" pitchFamily="34" charset="0"/>
              </a:rPr>
              <a:t>בכאן</a:t>
            </a:r>
            <a:r>
              <a:rPr lang="he-IL" sz="1800" b="0" i="0" u="none" strike="noStrike" dirty="0">
                <a:solidFill>
                  <a:srgbClr val="000000"/>
                </a:solidFill>
                <a:effectLst/>
                <a:latin typeface="Arial" panose="020B0604020202020204" pitchFamily="34" charset="0"/>
              </a:rPr>
              <a:t> כהוגן.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תשובה: אין ספק, שכיון שהאש' והשליח שניהם אומרים שנתקדש' כהוגן למשלח על ידי השליח, הרי היא מקודשת לו ואינה צריכה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אחרים, אף על פי שאין עידי </a:t>
            </a:r>
            <a:r>
              <a:rPr lang="he-IL" sz="1800" b="0" i="0" u="none" strike="noStrike" dirty="0" err="1">
                <a:solidFill>
                  <a:srgbClr val="000000"/>
                </a:solidFill>
                <a:effectLst/>
                <a:latin typeface="Arial" panose="020B0604020202020204" pitchFamily="34" charset="0"/>
              </a:rPr>
              <a:t>הקדושין</a:t>
            </a:r>
            <a:r>
              <a:rPr lang="he-IL" sz="1800" b="0" i="0" u="none" strike="noStrike" dirty="0">
                <a:solidFill>
                  <a:srgbClr val="000000"/>
                </a:solidFill>
                <a:effectLst/>
                <a:latin typeface="Arial" panose="020B0604020202020204" pitchFamily="34" charset="0"/>
              </a:rPr>
              <a:t> בפנינו.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ומה שאמר לך </a:t>
            </a:r>
            <a:r>
              <a:rPr lang="he-IL" sz="1800" b="0" i="0" u="none" strike="noStrike" dirty="0" err="1">
                <a:solidFill>
                  <a:srgbClr val="000000"/>
                </a:solidFill>
                <a:effectLst/>
                <a:latin typeface="Arial" panose="020B0604020202020204" pitchFamily="34" charset="0"/>
              </a:rPr>
              <a:t>ה"ר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וידאל</a:t>
            </a:r>
            <a:r>
              <a:rPr lang="he-IL" sz="1800" b="0" i="0" u="none" strike="noStrike" dirty="0">
                <a:solidFill>
                  <a:srgbClr val="000000"/>
                </a:solidFill>
                <a:effectLst/>
                <a:latin typeface="Arial" panose="020B0604020202020204" pitchFamily="34" charset="0"/>
              </a:rPr>
              <a:t> אפרים ז"ל, </a:t>
            </a:r>
            <a:r>
              <a:rPr lang="he-IL" sz="1800" b="0" i="0" u="none" strike="noStrike" dirty="0" err="1">
                <a:solidFill>
                  <a:srgbClr val="000000"/>
                </a:solidFill>
                <a:effectLst/>
                <a:latin typeface="Arial" panose="020B0604020202020204" pitchFamily="34" charset="0"/>
              </a:rPr>
              <a:t>שהראב"ד</a:t>
            </a:r>
            <a:r>
              <a:rPr lang="he-IL" sz="1800" b="0" i="0" u="none" strike="noStrike" dirty="0">
                <a:solidFill>
                  <a:srgbClr val="000000"/>
                </a:solidFill>
                <a:effectLst/>
                <a:latin typeface="Arial" panose="020B0604020202020204" pitchFamily="34" charset="0"/>
              </a:rPr>
              <a:t> ז"ל כתב בהלכותיו, שהמקדש ע"י שליח צריך לחזור ולקדש הוא בעצמו בשעת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ממ"ש</a:t>
            </a:r>
            <a:r>
              <a:rPr lang="he-IL" sz="1800" b="0" i="0" u="none" strike="noStrike" dirty="0">
                <a:solidFill>
                  <a:srgbClr val="000000"/>
                </a:solidFill>
                <a:effectLst/>
                <a:latin typeface="Arial" panose="020B0604020202020204" pitchFamily="34" charset="0"/>
              </a:rPr>
              <a:t> (בפרק האיש מקדש): מצוה בו יותר </a:t>
            </a:r>
            <a:r>
              <a:rPr lang="he-IL" sz="1800" b="0" i="0" u="none" strike="noStrike" dirty="0" err="1">
                <a:solidFill>
                  <a:srgbClr val="000000"/>
                </a:solidFill>
                <a:effectLst/>
                <a:latin typeface="Arial" panose="020B0604020202020204" pitchFamily="34" charset="0"/>
              </a:rPr>
              <a:t>מבשלוחו</a:t>
            </a:r>
            <a:r>
              <a:rPr lang="he-IL" sz="1800" b="0"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תמהני</a:t>
            </a:r>
            <a:r>
              <a:rPr lang="he-IL" sz="1800" b="1" i="0" u="none" strike="noStrike" dirty="0">
                <a:solidFill>
                  <a:srgbClr val="000000"/>
                </a:solidFill>
                <a:effectLst/>
                <a:latin typeface="Arial" panose="020B0604020202020204" pitchFamily="34" charset="0"/>
              </a:rPr>
              <a:t>, פה קדוש כמו </a:t>
            </a:r>
            <a:r>
              <a:rPr lang="he-IL" sz="1800" b="1" i="0" u="none" strike="noStrike" dirty="0" err="1">
                <a:solidFill>
                  <a:srgbClr val="000000"/>
                </a:solidFill>
                <a:effectLst/>
                <a:latin typeface="Arial" panose="020B0604020202020204" pitchFamily="34" charset="0"/>
              </a:rPr>
              <a:t>הראב"ד</a:t>
            </a:r>
            <a:r>
              <a:rPr lang="he-IL" sz="1800" b="1" i="0" u="none" strike="noStrike" dirty="0">
                <a:solidFill>
                  <a:srgbClr val="000000"/>
                </a:solidFill>
                <a:effectLst/>
                <a:latin typeface="Arial" panose="020B0604020202020204" pitchFamily="34" charset="0"/>
              </a:rPr>
              <a:t> ז"ל, איך יאמר דבר זה? כי שם לא אמרו, אלא כשבא לקדשה </a:t>
            </a:r>
            <a:r>
              <a:rPr lang="he-IL" sz="1800" b="1" i="0" u="none" strike="noStrike" dirty="0" err="1">
                <a:solidFill>
                  <a:srgbClr val="000000"/>
                </a:solidFill>
                <a:effectLst/>
                <a:latin typeface="Arial" panose="020B0604020202020204" pitchFamily="34" charset="0"/>
              </a:rPr>
              <a:t>בתחלה</a:t>
            </a:r>
            <a:r>
              <a:rPr lang="he-IL" sz="1800" b="1" i="0" u="none" strike="noStrike" dirty="0">
                <a:solidFill>
                  <a:srgbClr val="000000"/>
                </a:solidFill>
                <a:effectLst/>
                <a:latin typeface="Arial" panose="020B0604020202020204" pitchFamily="34" charset="0"/>
              </a:rPr>
              <a:t>, מצוה בו יותר </a:t>
            </a:r>
            <a:r>
              <a:rPr lang="he-IL" sz="1800" b="1" i="0" u="none" strike="noStrike" dirty="0" err="1">
                <a:solidFill>
                  <a:srgbClr val="000000"/>
                </a:solidFill>
                <a:effectLst/>
                <a:latin typeface="Arial" panose="020B0604020202020204" pitchFamily="34" charset="0"/>
              </a:rPr>
              <a:t>מבשלוחו</a:t>
            </a:r>
            <a:r>
              <a:rPr lang="he-IL" sz="1800" b="1" i="0" u="none" strike="noStrike" dirty="0">
                <a:solidFill>
                  <a:srgbClr val="000000"/>
                </a:solidFill>
                <a:effectLst/>
                <a:latin typeface="Arial" panose="020B0604020202020204" pitchFamily="34" charset="0"/>
              </a:rPr>
              <a:t>, אבל אחר </a:t>
            </a:r>
            <a:r>
              <a:rPr lang="he-IL" sz="1800" b="1" i="0" u="none" strike="noStrike" dirty="0" err="1">
                <a:solidFill>
                  <a:srgbClr val="000000"/>
                </a:solidFill>
                <a:effectLst/>
                <a:latin typeface="Arial" panose="020B0604020202020204" pitchFamily="34" charset="0"/>
              </a:rPr>
              <a:t>שנתקדשה</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בשלוחו</a:t>
            </a:r>
            <a:r>
              <a:rPr lang="he-IL" sz="1800" b="1" i="0" u="none" strike="noStrike" dirty="0">
                <a:solidFill>
                  <a:srgbClr val="000000"/>
                </a:solidFill>
                <a:effectLst/>
                <a:latin typeface="Arial" panose="020B0604020202020204" pitchFamily="34" charset="0"/>
              </a:rPr>
              <a:t> ויש עדי' כאן, מה מצו' יש לחזור ולקדש' וכבר היא מקודשת ועומדת?</a:t>
            </a:r>
            <a:r>
              <a:rPr lang="he-IL" sz="1800" b="0" i="0" u="none" strike="noStrike" dirty="0">
                <a:solidFill>
                  <a:srgbClr val="000000"/>
                </a:solidFill>
                <a:effectLst/>
                <a:latin typeface="Arial" panose="020B0604020202020204" pitchFamily="34" charset="0"/>
              </a:rPr>
              <a:t> ואין זה כי אם פעל הבטלה ויגיעה לריק, </a:t>
            </a:r>
            <a:r>
              <a:rPr lang="he-IL" sz="1800" b="0" i="0" u="none" strike="noStrike" dirty="0" err="1">
                <a:solidFill>
                  <a:srgbClr val="000000"/>
                </a:solidFill>
                <a:effectLst/>
                <a:latin typeface="Arial" panose="020B0604020202020204" pitchFamily="34" charset="0"/>
              </a:rPr>
              <a:t>דומיא</a:t>
            </a:r>
            <a:r>
              <a:rPr lang="he-IL" sz="1800" b="0" i="0" u="none" strike="noStrike" dirty="0">
                <a:solidFill>
                  <a:srgbClr val="000000"/>
                </a:solidFill>
                <a:effectLst/>
                <a:latin typeface="Arial" panose="020B0604020202020204" pitchFamily="34" charset="0"/>
              </a:rPr>
              <a:t> דמאי </a:t>
            </a:r>
            <a:r>
              <a:rPr lang="he-IL" sz="1800" b="0" i="0" u="none" strike="noStrike" dirty="0" err="1">
                <a:solidFill>
                  <a:srgbClr val="000000"/>
                </a:solidFill>
                <a:effectLst/>
                <a:latin typeface="Arial" panose="020B0604020202020204" pitchFamily="34" charset="0"/>
              </a:rPr>
              <a:t>דמייתי</a:t>
            </a:r>
            <a:r>
              <a:rPr lang="he-IL" sz="1800" b="0" i="0" u="none" strike="noStrike" dirty="0">
                <a:solidFill>
                  <a:srgbClr val="000000"/>
                </a:solidFill>
                <a:effectLst/>
                <a:latin typeface="Arial" panose="020B0604020202020204" pitchFamily="34" charset="0"/>
              </a:rPr>
              <a:t> עלה: כי הא </a:t>
            </a:r>
            <a:r>
              <a:rPr lang="he-IL" sz="1800" b="0" i="0" u="none" strike="noStrike" dirty="0" err="1">
                <a:solidFill>
                  <a:srgbClr val="000000"/>
                </a:solidFill>
                <a:effectLst/>
                <a:latin typeface="Arial" panose="020B0604020202020204" pitchFamily="34" charset="0"/>
              </a:rPr>
              <a:t>דרב</a:t>
            </a:r>
            <a:r>
              <a:rPr lang="he-IL" sz="1800" b="0" i="0" u="none" strike="noStrike" dirty="0">
                <a:solidFill>
                  <a:srgbClr val="000000"/>
                </a:solidFill>
                <a:effectLst/>
                <a:latin typeface="Arial" panose="020B0604020202020204" pitchFamily="34" charset="0"/>
              </a:rPr>
              <a:t> ספרא </a:t>
            </a:r>
            <a:r>
              <a:rPr lang="he-IL" sz="1800" b="0" i="0" u="none" strike="noStrike" dirty="0" err="1">
                <a:solidFill>
                  <a:srgbClr val="000000"/>
                </a:solidFill>
                <a:effectLst/>
                <a:latin typeface="Arial" panose="020B0604020202020204" pitchFamily="34" charset="0"/>
              </a:rPr>
              <a:t>מחריך</a:t>
            </a:r>
            <a:r>
              <a:rPr lang="he-IL" sz="1800" b="0" i="0" u="none" strike="noStrike" dirty="0">
                <a:solidFill>
                  <a:srgbClr val="000000"/>
                </a:solidFill>
                <a:effectLst/>
                <a:latin typeface="Arial" panose="020B0604020202020204" pitchFamily="34" charset="0"/>
              </a:rPr>
              <a:t> רישא, ורבא מלח שיבוטא, שאם הי' חרוך או מלוח על ידי אחרי' לא הי' </a:t>
            </a:r>
            <a:r>
              <a:rPr lang="he-IL" sz="1800" b="0" i="0" u="none" strike="noStrike" dirty="0" err="1">
                <a:solidFill>
                  <a:srgbClr val="000000"/>
                </a:solidFill>
                <a:effectLst/>
                <a:latin typeface="Arial" panose="020B0604020202020204" pitchFamily="34" charset="0"/>
              </a:rPr>
              <a:t>מחריך</a:t>
            </a:r>
            <a:r>
              <a:rPr lang="he-IL" sz="1800" b="0" i="0" u="none" strike="noStrike" dirty="0">
                <a:solidFill>
                  <a:srgbClr val="000000"/>
                </a:solidFill>
                <a:effectLst/>
                <a:latin typeface="Arial" panose="020B0604020202020204" pitchFamily="34" charset="0"/>
              </a:rPr>
              <a:t> או מולח שנית. </a:t>
            </a:r>
            <a:endParaRPr lang="he-IL" b="0" dirty="0">
              <a:effectLst/>
            </a:endParaRPr>
          </a:p>
        </p:txBody>
      </p:sp>
    </p:spTree>
    <p:extLst>
      <p:ext uri="{BB962C8B-B14F-4D97-AF65-F5344CB8AC3E}">
        <p14:creationId xmlns:p14="http://schemas.microsoft.com/office/powerpoint/2010/main" val="381503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7A281-944B-4BD5-9098-A09A28EBC19E}"/>
              </a:ext>
            </a:extLst>
          </p:cNvPr>
          <p:cNvSpPr>
            <a:spLocks noGrp="1"/>
          </p:cNvSpPr>
          <p:nvPr>
            <p:ph type="title"/>
          </p:nvPr>
        </p:nvSpPr>
        <p:spPr/>
        <p:txBody>
          <a:bodyPr/>
          <a:lstStyle/>
          <a:p>
            <a:pPr algn="r" rtl="1"/>
            <a:r>
              <a:rPr lang="he-IL" dirty="0"/>
              <a:t>לאיזה מצוות שייך?</a:t>
            </a:r>
            <a:r>
              <a:rPr lang="en-US" dirty="0"/>
              <a:t> </a:t>
            </a:r>
            <a:endParaRPr lang="he-IL" dirty="0"/>
          </a:p>
        </p:txBody>
      </p:sp>
      <p:graphicFrame>
        <p:nvGraphicFramePr>
          <p:cNvPr id="4" name="Content Placeholder 3">
            <a:extLst>
              <a:ext uri="{FF2B5EF4-FFF2-40B4-BE49-F238E27FC236}">
                <a16:creationId xmlns:a16="http://schemas.microsoft.com/office/drawing/2014/main" id="{C7D96890-9389-4910-8358-1E15C6A12D3B}"/>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3148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B859-DB5F-4658-8832-458ADBCDF058}"/>
              </a:ext>
            </a:extLst>
          </p:cNvPr>
          <p:cNvSpPr>
            <a:spLocks noGrp="1"/>
          </p:cNvSpPr>
          <p:nvPr>
            <p:ph type="title"/>
          </p:nvPr>
        </p:nvSpPr>
        <p:spPr/>
        <p:txBody>
          <a:bodyPr/>
          <a:lstStyle/>
          <a:p>
            <a:pPr algn="r" rtl="1"/>
            <a:r>
              <a:rPr lang="he-IL" dirty="0"/>
              <a:t>נ"מ- קידושי בתו הקטנה</a:t>
            </a:r>
          </a:p>
        </p:txBody>
      </p:sp>
      <p:sp>
        <p:nvSpPr>
          <p:cNvPr id="3" name="Content Placeholder 2">
            <a:extLst>
              <a:ext uri="{FF2B5EF4-FFF2-40B4-BE49-F238E27FC236}">
                <a16:creationId xmlns:a16="http://schemas.microsoft.com/office/drawing/2014/main" id="{61F321A1-B457-40F3-A5F0-ADB7294E5E0B}"/>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חלקת מחוקק סימן </a:t>
            </a:r>
            <a:r>
              <a:rPr lang="he-IL" sz="2200" b="0" i="0" u="none" strike="noStrike" dirty="0" err="1">
                <a:solidFill>
                  <a:srgbClr val="000000"/>
                </a:solidFill>
                <a:effectLst/>
                <a:latin typeface="Arial" panose="020B0604020202020204" pitchFamily="34" charset="0"/>
              </a:rPr>
              <a:t>לז</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(ז) כך יכול לקדשה {בתו הקטנה} ע"י שלוחו - נראה </a:t>
            </a:r>
            <a:r>
              <a:rPr lang="he-IL" sz="2200" b="0" i="0" u="none" strike="noStrike" dirty="0" err="1">
                <a:solidFill>
                  <a:srgbClr val="000000"/>
                </a:solidFill>
                <a:effectLst/>
                <a:latin typeface="Arial" panose="020B0604020202020204" pitchFamily="34" charset="0"/>
              </a:rPr>
              <a:t>דמ"מ</a:t>
            </a:r>
            <a:r>
              <a:rPr lang="he-IL" sz="2200" b="0" i="0" u="none" strike="noStrike" dirty="0">
                <a:solidFill>
                  <a:srgbClr val="000000"/>
                </a:solidFill>
                <a:effectLst/>
                <a:latin typeface="Arial" panose="020B0604020202020204" pitchFamily="34" charset="0"/>
              </a:rPr>
              <a:t> איכא בו יותר משלוחו דהא הוא מצוה </a:t>
            </a:r>
            <a:r>
              <a:rPr lang="he-IL" sz="2200" b="0" i="0" u="none" strike="noStrike" dirty="0" err="1">
                <a:solidFill>
                  <a:srgbClr val="000000"/>
                </a:solidFill>
                <a:effectLst/>
                <a:latin typeface="Arial" panose="020B0604020202020204" pitchFamily="34" charset="0"/>
              </a:rPr>
              <a:t>דרמי</a:t>
            </a:r>
            <a:r>
              <a:rPr lang="he-IL" sz="2200" b="0" i="0" u="none" strike="noStrike" dirty="0">
                <a:solidFill>
                  <a:srgbClr val="000000"/>
                </a:solidFill>
                <a:effectLst/>
                <a:latin typeface="Arial" panose="020B0604020202020204" pitchFamily="34" charset="0"/>
              </a:rPr>
              <a:t> עליו וכמו שנתבאר למעלה סימן ל"ה ובב"ח לא כתב כן ולא ידעתי הפרש בין מצוה זו לשאר מצות:</a:t>
            </a:r>
            <a:endParaRPr lang="he-IL" sz="2200" b="0" dirty="0">
              <a:effectLst/>
            </a:endParaRPr>
          </a:p>
          <a:p>
            <a:pPr marL="0" indent="0" algn="r" rtl="1">
              <a:buNone/>
            </a:pPr>
            <a:br>
              <a:rPr lang="he-IL" sz="2200" dirty="0"/>
            </a:br>
            <a:endParaRPr lang="he-IL" sz="2200" dirty="0"/>
          </a:p>
        </p:txBody>
      </p:sp>
    </p:spTree>
    <p:extLst>
      <p:ext uri="{BB962C8B-B14F-4D97-AF65-F5344CB8AC3E}">
        <p14:creationId xmlns:p14="http://schemas.microsoft.com/office/powerpoint/2010/main" val="3883402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2125</Words>
  <Application>Microsoft Office PowerPoint</Application>
  <PresentationFormat>Widescreen</PresentationFormat>
  <Paragraphs>101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אסור לקדש אשה עד שיראנה</vt:lpstr>
      <vt:lpstr>PowerPoint Presentation</vt:lpstr>
      <vt:lpstr>PowerPoint Presentation</vt:lpstr>
      <vt:lpstr>PowerPoint Presentation</vt:lpstr>
      <vt:lpstr>PowerPoint Presentation</vt:lpstr>
      <vt:lpstr>PowerPoint Presentation</vt:lpstr>
      <vt:lpstr>PowerPoint Presentation</vt:lpstr>
      <vt:lpstr>לאיזה מצוות שייך? </vt:lpstr>
      <vt:lpstr>נ"מ- קידושי בתו הקטנה</vt:lpstr>
      <vt:lpstr>PowerPoint Presentation</vt:lpstr>
      <vt:lpstr>טב למיתב טן דו</vt:lpstr>
      <vt:lpstr>PowerPoint Presentation</vt:lpstr>
      <vt:lpstr>PowerPoint Presentation</vt:lpstr>
      <vt:lpstr>PowerPoint Presentation</vt:lpstr>
      <vt:lpstr>PowerPoint Presentation</vt:lpstr>
      <vt:lpstr>PowerPoint Presentation</vt:lpstr>
      <vt:lpstr>Less picky about how the kiddushin is done </vt:lpstr>
      <vt:lpstr>Won’t forgo a good marriage because of future legal complications after her husband’s death</vt:lpstr>
      <vt:lpstr>Marrying purely for Social standing </vt:lpstr>
      <vt:lpstr>PowerPoint Presentation</vt:lpstr>
      <vt:lpstr>טן דו</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אסור לקדש אשה עד שיראנה</dc:title>
  <dc:creator>Avigdor Rosensweig</dc:creator>
  <cp:lastModifiedBy>Avigdor Rosensweig</cp:lastModifiedBy>
  <cp:revision>1</cp:revision>
  <dcterms:created xsi:type="dcterms:W3CDTF">2021-04-18T13:32:01Z</dcterms:created>
  <dcterms:modified xsi:type="dcterms:W3CDTF">2021-04-21T12:47:21Z</dcterms:modified>
</cp:coreProperties>
</file>