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76" r:id="rId5"/>
    <p:sldId id="267" r:id="rId6"/>
    <p:sldId id="268" r:id="rId7"/>
    <p:sldId id="271" r:id="rId8"/>
    <p:sldId id="272" r:id="rId9"/>
    <p:sldId id="258" r:id="rId10"/>
    <p:sldId id="269" r:id="rId11"/>
    <p:sldId id="270" r:id="rId12"/>
    <p:sldId id="257" r:id="rId13"/>
    <p:sldId id="273" r:id="rId14"/>
    <p:sldId id="262" r:id="rId15"/>
    <p:sldId id="259" r:id="rId16"/>
    <p:sldId id="274" r:id="rId17"/>
    <p:sldId id="260" r:id="rId18"/>
    <p:sldId id="263" r:id="rId19"/>
    <p:sldId id="264" r:id="rId20"/>
    <p:sldId id="275" r:id="rId21"/>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6A3AD3-91D0-4595-B23E-71F485E2F02A}" v="303" dt="2021-04-18T17:35:37.3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3A6A3AD3-91D0-4595-B23E-71F485E2F02A}"/>
    <pc:docChg chg="undo custSel addSld delSld modSld sldOrd">
      <pc:chgData name="Avigdor Rosensweig" userId="2c23bf757acee734" providerId="LiveId" clId="{3A6A3AD3-91D0-4595-B23E-71F485E2F02A}" dt="2021-04-18T17:35:37.342" v="606" actId="20577"/>
      <pc:docMkLst>
        <pc:docMk/>
      </pc:docMkLst>
      <pc:sldChg chg="modSp ord">
        <pc:chgData name="Avigdor Rosensweig" userId="2c23bf757acee734" providerId="LiveId" clId="{3A6A3AD3-91D0-4595-B23E-71F485E2F02A}" dt="2021-04-18T13:30:15.340" v="400" actId="20577"/>
        <pc:sldMkLst>
          <pc:docMk/>
          <pc:sldMk cId="1821061141" sldId="257"/>
        </pc:sldMkLst>
        <pc:graphicFrameChg chg="mod">
          <ac:chgData name="Avigdor Rosensweig" userId="2c23bf757acee734" providerId="LiveId" clId="{3A6A3AD3-91D0-4595-B23E-71F485E2F02A}" dt="2021-04-18T13:30:15.340" v="400" actId="20577"/>
          <ac:graphicFrameMkLst>
            <pc:docMk/>
            <pc:sldMk cId="1821061141" sldId="257"/>
            <ac:graphicFrameMk id="4" creationId="{5AAE73DE-E691-461F-B92E-D4E2A52A16A1}"/>
          </ac:graphicFrameMkLst>
        </pc:graphicFrameChg>
      </pc:sldChg>
      <pc:sldChg chg="ord">
        <pc:chgData name="Avigdor Rosensweig" userId="2c23bf757acee734" providerId="LiveId" clId="{3A6A3AD3-91D0-4595-B23E-71F485E2F02A}" dt="2021-04-18T12:02:33.265" v="345"/>
        <pc:sldMkLst>
          <pc:docMk/>
          <pc:sldMk cId="3640368065" sldId="258"/>
        </pc:sldMkLst>
      </pc:sldChg>
      <pc:sldChg chg="ord">
        <pc:chgData name="Avigdor Rosensweig" userId="2c23bf757acee734" providerId="LiveId" clId="{3A6A3AD3-91D0-4595-B23E-71F485E2F02A}" dt="2021-04-18T13:30:06.870" v="399"/>
        <pc:sldMkLst>
          <pc:docMk/>
          <pc:sldMk cId="4128103744" sldId="259"/>
        </pc:sldMkLst>
      </pc:sldChg>
      <pc:sldChg chg="modSp new mod">
        <pc:chgData name="Avigdor Rosensweig" userId="2c23bf757acee734" providerId="LiveId" clId="{3A6A3AD3-91D0-4595-B23E-71F485E2F02A}" dt="2021-04-18T10:36:29.966" v="215" actId="12"/>
        <pc:sldMkLst>
          <pc:docMk/>
          <pc:sldMk cId="825063851" sldId="261"/>
        </pc:sldMkLst>
        <pc:spChg chg="mod">
          <ac:chgData name="Avigdor Rosensweig" userId="2c23bf757acee734" providerId="LiveId" clId="{3A6A3AD3-91D0-4595-B23E-71F485E2F02A}" dt="2021-04-18T10:36:29.966" v="215" actId="12"/>
          <ac:spMkLst>
            <pc:docMk/>
            <pc:sldMk cId="825063851" sldId="261"/>
            <ac:spMk id="3" creationId="{8B2145F3-8946-4905-9047-FB15D5285F26}"/>
          </ac:spMkLst>
        </pc:spChg>
      </pc:sldChg>
      <pc:sldChg chg="modSp new mod ord">
        <pc:chgData name="Avigdor Rosensweig" userId="2c23bf757acee734" providerId="LiveId" clId="{3A6A3AD3-91D0-4595-B23E-71F485E2F02A}" dt="2021-04-18T13:29:48.275" v="397" actId="12"/>
        <pc:sldMkLst>
          <pc:docMk/>
          <pc:sldMk cId="1080560732" sldId="262"/>
        </pc:sldMkLst>
        <pc:spChg chg="mod">
          <ac:chgData name="Avigdor Rosensweig" userId="2c23bf757acee734" providerId="LiveId" clId="{3A6A3AD3-91D0-4595-B23E-71F485E2F02A}" dt="2021-04-18T13:29:48.275" v="397" actId="12"/>
          <ac:spMkLst>
            <pc:docMk/>
            <pc:sldMk cId="1080560732" sldId="262"/>
            <ac:spMk id="3" creationId="{7554BF94-26D8-4BD6-9F4A-55062ACD00C1}"/>
          </ac:spMkLst>
        </pc:spChg>
      </pc:sldChg>
      <pc:sldChg chg="modSp new mod">
        <pc:chgData name="Avigdor Rosensweig" userId="2c23bf757acee734" providerId="LiveId" clId="{3A6A3AD3-91D0-4595-B23E-71F485E2F02A}" dt="2021-04-18T12:04:52.783" v="373" actId="948"/>
        <pc:sldMkLst>
          <pc:docMk/>
          <pc:sldMk cId="3883402427" sldId="263"/>
        </pc:sldMkLst>
        <pc:spChg chg="mod">
          <ac:chgData name="Avigdor Rosensweig" userId="2c23bf757acee734" providerId="LiveId" clId="{3A6A3AD3-91D0-4595-B23E-71F485E2F02A}" dt="2021-04-18T12:04:52.783" v="373" actId="948"/>
          <ac:spMkLst>
            <pc:docMk/>
            <pc:sldMk cId="3883402427" sldId="263"/>
            <ac:spMk id="2" creationId="{1744B859-DB5F-4658-8832-458ADBCDF058}"/>
          </ac:spMkLst>
        </pc:spChg>
        <pc:spChg chg="mod">
          <ac:chgData name="Avigdor Rosensweig" userId="2c23bf757acee734" providerId="LiveId" clId="{3A6A3AD3-91D0-4595-B23E-71F485E2F02A}" dt="2021-04-18T12:04:45.530" v="349" actId="782"/>
          <ac:spMkLst>
            <pc:docMk/>
            <pc:sldMk cId="3883402427" sldId="263"/>
            <ac:spMk id="3" creationId="{61F321A1-B457-40F3-A5F0-ADB7294E5E0B}"/>
          </ac:spMkLst>
        </pc:spChg>
      </pc:sldChg>
      <pc:sldChg chg="modSp new mod">
        <pc:chgData name="Avigdor Rosensweig" userId="2c23bf757acee734" providerId="LiveId" clId="{3A6A3AD3-91D0-4595-B23E-71F485E2F02A}" dt="2021-04-18T13:35:22.068" v="500" actId="948"/>
        <pc:sldMkLst>
          <pc:docMk/>
          <pc:sldMk cId="4017773252" sldId="264"/>
        </pc:sldMkLst>
        <pc:spChg chg="mod">
          <ac:chgData name="Avigdor Rosensweig" userId="2c23bf757acee734" providerId="LiveId" clId="{3A6A3AD3-91D0-4595-B23E-71F485E2F02A}" dt="2021-04-18T13:35:22.068" v="500" actId="948"/>
          <ac:spMkLst>
            <pc:docMk/>
            <pc:sldMk cId="4017773252" sldId="264"/>
            <ac:spMk id="2" creationId="{ED33BD08-8AD2-4376-9964-7D6CA6FB6D40}"/>
          </ac:spMkLst>
        </pc:spChg>
        <pc:spChg chg="mod">
          <ac:chgData name="Avigdor Rosensweig" userId="2c23bf757acee734" providerId="LiveId" clId="{3A6A3AD3-91D0-4595-B23E-71F485E2F02A}" dt="2021-04-18T13:35:03.278" v="459" actId="6549"/>
          <ac:spMkLst>
            <pc:docMk/>
            <pc:sldMk cId="4017773252" sldId="264"/>
            <ac:spMk id="3" creationId="{13DE7285-6B24-4CAC-A954-7048F217859C}"/>
          </ac:spMkLst>
        </pc:spChg>
      </pc:sldChg>
      <pc:sldChg chg="addSp delSp modSp new del mod">
        <pc:chgData name="Avigdor Rosensweig" userId="2c23bf757acee734" providerId="LiveId" clId="{3A6A3AD3-91D0-4595-B23E-71F485E2F02A}" dt="2021-04-18T13:31:50.025" v="448" actId="2696"/>
        <pc:sldMkLst>
          <pc:docMk/>
          <pc:sldMk cId="2590694511" sldId="265"/>
        </pc:sldMkLst>
        <pc:spChg chg="mod">
          <ac:chgData name="Avigdor Rosensweig" userId="2c23bf757acee734" providerId="LiveId" clId="{3A6A3AD3-91D0-4595-B23E-71F485E2F02A}" dt="2021-04-13T14:07:36.889" v="14" actId="948"/>
          <ac:spMkLst>
            <pc:docMk/>
            <pc:sldMk cId="2590694511" sldId="265"/>
            <ac:spMk id="2" creationId="{65207704-FF8F-4378-8A76-E7C96127354E}"/>
          </ac:spMkLst>
        </pc:spChg>
        <pc:spChg chg="del">
          <ac:chgData name="Avigdor Rosensweig" userId="2c23bf757acee734" providerId="LiveId" clId="{3A6A3AD3-91D0-4595-B23E-71F485E2F02A}" dt="2021-04-13T14:07:40.240" v="15" actId="1032"/>
          <ac:spMkLst>
            <pc:docMk/>
            <pc:sldMk cId="2590694511" sldId="265"/>
            <ac:spMk id="3" creationId="{68BDF30E-0A48-4B15-856F-9B84AA724529}"/>
          </ac:spMkLst>
        </pc:spChg>
        <pc:graphicFrameChg chg="add mod modGraphic">
          <ac:chgData name="Avigdor Rosensweig" userId="2c23bf757acee734" providerId="LiveId" clId="{3A6A3AD3-91D0-4595-B23E-71F485E2F02A}" dt="2021-04-13T14:09:27.130" v="213" actId="20577"/>
          <ac:graphicFrameMkLst>
            <pc:docMk/>
            <pc:sldMk cId="2590694511" sldId="265"/>
            <ac:graphicFrameMk id="4" creationId="{3DD0BD73-33C9-44EE-9665-68F322AC9302}"/>
          </ac:graphicFrameMkLst>
        </pc:graphicFrameChg>
      </pc:sldChg>
      <pc:sldChg chg="modSp new mod">
        <pc:chgData name="Avigdor Rosensweig" userId="2c23bf757acee734" providerId="LiveId" clId="{3A6A3AD3-91D0-4595-B23E-71F485E2F02A}" dt="2021-04-18T10:38:14.422" v="231" actId="20577"/>
        <pc:sldMkLst>
          <pc:docMk/>
          <pc:sldMk cId="746934410" sldId="266"/>
        </pc:sldMkLst>
        <pc:spChg chg="mod">
          <ac:chgData name="Avigdor Rosensweig" userId="2c23bf757acee734" providerId="LiveId" clId="{3A6A3AD3-91D0-4595-B23E-71F485E2F02A}" dt="2021-04-18T10:38:14.422" v="231" actId="20577"/>
          <ac:spMkLst>
            <pc:docMk/>
            <pc:sldMk cId="746934410" sldId="266"/>
            <ac:spMk id="3" creationId="{DFFBF136-EA8F-45BF-8E48-2C5DDD1619F6}"/>
          </ac:spMkLst>
        </pc:spChg>
      </pc:sldChg>
      <pc:sldChg chg="modSp new mod">
        <pc:chgData name="Avigdor Rosensweig" userId="2c23bf757acee734" providerId="LiveId" clId="{3A6A3AD3-91D0-4595-B23E-71F485E2F02A}" dt="2021-04-18T10:38:04.413" v="226" actId="27636"/>
        <pc:sldMkLst>
          <pc:docMk/>
          <pc:sldMk cId="4168769947" sldId="267"/>
        </pc:sldMkLst>
        <pc:spChg chg="mod">
          <ac:chgData name="Avigdor Rosensweig" userId="2c23bf757acee734" providerId="LiveId" clId="{3A6A3AD3-91D0-4595-B23E-71F485E2F02A}" dt="2021-04-18T10:38:04.413" v="226" actId="27636"/>
          <ac:spMkLst>
            <pc:docMk/>
            <pc:sldMk cId="4168769947" sldId="267"/>
            <ac:spMk id="3" creationId="{2DFE7B30-F925-4A9E-B58C-57A917829F38}"/>
          </ac:spMkLst>
        </pc:spChg>
      </pc:sldChg>
      <pc:sldChg chg="modSp new mod">
        <pc:chgData name="Avigdor Rosensweig" userId="2c23bf757acee734" providerId="LiveId" clId="{3A6A3AD3-91D0-4595-B23E-71F485E2F02A}" dt="2021-04-18T10:40:34.500" v="295" actId="20577"/>
        <pc:sldMkLst>
          <pc:docMk/>
          <pc:sldMk cId="463730708" sldId="268"/>
        </pc:sldMkLst>
        <pc:spChg chg="mod">
          <ac:chgData name="Avigdor Rosensweig" userId="2c23bf757acee734" providerId="LiveId" clId="{3A6A3AD3-91D0-4595-B23E-71F485E2F02A}" dt="2021-04-18T10:40:34.500" v="295" actId="20577"/>
          <ac:spMkLst>
            <pc:docMk/>
            <pc:sldMk cId="463730708" sldId="268"/>
            <ac:spMk id="3" creationId="{6750B4A5-7B87-4BC9-99A5-164E43020943}"/>
          </ac:spMkLst>
        </pc:spChg>
      </pc:sldChg>
      <pc:sldChg chg="addSp delSp modSp new mod">
        <pc:chgData name="Avigdor Rosensweig" userId="2c23bf757acee734" providerId="LiveId" clId="{3A6A3AD3-91D0-4595-B23E-71F485E2F02A}" dt="2021-04-18T11:49:33.848" v="306" actId="20577"/>
        <pc:sldMkLst>
          <pc:docMk/>
          <pc:sldMk cId="1801235873" sldId="269"/>
        </pc:sldMkLst>
        <pc:spChg chg="mod">
          <ac:chgData name="Avigdor Rosensweig" userId="2c23bf757acee734" providerId="LiveId" clId="{3A6A3AD3-91D0-4595-B23E-71F485E2F02A}" dt="2021-04-18T11:49:33.848" v="306" actId="20577"/>
          <ac:spMkLst>
            <pc:docMk/>
            <pc:sldMk cId="1801235873" sldId="269"/>
            <ac:spMk id="3" creationId="{BC0911E3-844E-4AF4-ABB0-B6B18A378311}"/>
          </ac:spMkLst>
        </pc:spChg>
        <pc:spChg chg="add del">
          <ac:chgData name="Avigdor Rosensweig" userId="2c23bf757acee734" providerId="LiveId" clId="{3A6A3AD3-91D0-4595-B23E-71F485E2F02A}" dt="2021-04-18T11:49:22.411" v="298" actId="22"/>
          <ac:spMkLst>
            <pc:docMk/>
            <pc:sldMk cId="1801235873" sldId="269"/>
            <ac:spMk id="5" creationId="{5898EE0B-0830-476C-B43E-6D44180CD968}"/>
          </ac:spMkLst>
        </pc:spChg>
      </pc:sldChg>
      <pc:sldChg chg="modSp new mod">
        <pc:chgData name="Avigdor Rosensweig" userId="2c23bf757acee734" providerId="LiveId" clId="{3A6A3AD3-91D0-4595-B23E-71F485E2F02A}" dt="2021-04-18T11:51:41.671" v="326" actId="27636"/>
        <pc:sldMkLst>
          <pc:docMk/>
          <pc:sldMk cId="1357609696" sldId="270"/>
        </pc:sldMkLst>
        <pc:spChg chg="mod">
          <ac:chgData name="Avigdor Rosensweig" userId="2c23bf757acee734" providerId="LiveId" clId="{3A6A3AD3-91D0-4595-B23E-71F485E2F02A}" dt="2021-04-18T11:51:41.671" v="326" actId="27636"/>
          <ac:spMkLst>
            <pc:docMk/>
            <pc:sldMk cId="1357609696" sldId="270"/>
            <ac:spMk id="3" creationId="{98BF90FE-EA85-49A4-9D96-3A925E4F759B}"/>
          </ac:spMkLst>
        </pc:spChg>
      </pc:sldChg>
      <pc:sldChg chg="modSp new mod ord">
        <pc:chgData name="Avigdor Rosensweig" userId="2c23bf757acee734" providerId="LiveId" clId="{3A6A3AD3-91D0-4595-B23E-71F485E2F02A}" dt="2021-04-18T11:52:15.359" v="334"/>
        <pc:sldMkLst>
          <pc:docMk/>
          <pc:sldMk cId="4192917253" sldId="271"/>
        </pc:sldMkLst>
        <pc:spChg chg="mod">
          <ac:chgData name="Avigdor Rosensweig" userId="2c23bf757acee734" providerId="LiveId" clId="{3A6A3AD3-91D0-4595-B23E-71F485E2F02A}" dt="2021-04-18T11:52:06.417" v="332" actId="27636"/>
          <ac:spMkLst>
            <pc:docMk/>
            <pc:sldMk cId="4192917253" sldId="271"/>
            <ac:spMk id="3" creationId="{5D6CAFB4-FD72-4E67-BC5F-43B6FB834B54}"/>
          </ac:spMkLst>
        </pc:spChg>
      </pc:sldChg>
      <pc:sldChg chg="modSp new mod">
        <pc:chgData name="Avigdor Rosensweig" userId="2c23bf757acee734" providerId="LiveId" clId="{3A6A3AD3-91D0-4595-B23E-71F485E2F02A}" dt="2021-04-18T11:52:30.161" v="339" actId="255"/>
        <pc:sldMkLst>
          <pc:docMk/>
          <pc:sldMk cId="650004274" sldId="272"/>
        </pc:sldMkLst>
        <pc:spChg chg="mod">
          <ac:chgData name="Avigdor Rosensweig" userId="2c23bf757acee734" providerId="LiveId" clId="{3A6A3AD3-91D0-4595-B23E-71F485E2F02A}" dt="2021-04-18T11:52:30.161" v="339" actId="255"/>
          <ac:spMkLst>
            <pc:docMk/>
            <pc:sldMk cId="650004274" sldId="272"/>
            <ac:spMk id="3" creationId="{DB1EDB1D-7A5F-4DEA-A1BD-A6337B4228B5}"/>
          </ac:spMkLst>
        </pc:spChg>
      </pc:sldChg>
      <pc:sldChg chg="modSp new mod">
        <pc:chgData name="Avigdor Rosensweig" userId="2c23bf757acee734" providerId="LiveId" clId="{3A6A3AD3-91D0-4595-B23E-71F485E2F02A}" dt="2021-04-18T13:29:11.763" v="393" actId="6549"/>
        <pc:sldMkLst>
          <pc:docMk/>
          <pc:sldMk cId="1203407389" sldId="273"/>
        </pc:sldMkLst>
        <pc:spChg chg="mod">
          <ac:chgData name="Avigdor Rosensweig" userId="2c23bf757acee734" providerId="LiveId" clId="{3A6A3AD3-91D0-4595-B23E-71F485E2F02A}" dt="2021-04-18T13:29:11.763" v="393" actId="6549"/>
          <ac:spMkLst>
            <pc:docMk/>
            <pc:sldMk cId="1203407389" sldId="273"/>
            <ac:spMk id="3" creationId="{032956FF-86A8-44AC-91FD-93624E158D25}"/>
          </ac:spMkLst>
        </pc:spChg>
      </pc:sldChg>
      <pc:sldChg chg="modSp new mod">
        <pc:chgData name="Avigdor Rosensweig" userId="2c23bf757acee734" providerId="LiveId" clId="{3A6A3AD3-91D0-4595-B23E-71F485E2F02A}" dt="2021-04-18T13:30:35.330" v="408" actId="20577"/>
        <pc:sldMkLst>
          <pc:docMk/>
          <pc:sldMk cId="3815038144" sldId="274"/>
        </pc:sldMkLst>
        <pc:spChg chg="mod">
          <ac:chgData name="Avigdor Rosensweig" userId="2c23bf757acee734" providerId="LiveId" clId="{3A6A3AD3-91D0-4595-B23E-71F485E2F02A}" dt="2021-04-18T13:30:35.330" v="408" actId="20577"/>
          <ac:spMkLst>
            <pc:docMk/>
            <pc:sldMk cId="3815038144" sldId="274"/>
            <ac:spMk id="3" creationId="{3B38B8DC-F46B-4958-81D9-FBAFD95DB96C}"/>
          </ac:spMkLst>
        </pc:spChg>
      </pc:sldChg>
      <pc:sldChg chg="new">
        <pc:chgData name="Avigdor Rosensweig" userId="2c23bf757acee734" providerId="LiveId" clId="{3A6A3AD3-91D0-4595-B23E-71F485E2F02A}" dt="2021-04-18T13:31:03.593" v="409" actId="680"/>
        <pc:sldMkLst>
          <pc:docMk/>
          <pc:sldMk cId="4105317371" sldId="275"/>
        </pc:sldMkLst>
      </pc:sldChg>
      <pc:sldChg chg="modSp new del mod">
        <pc:chgData name="Avigdor Rosensweig" userId="2c23bf757acee734" providerId="LiveId" clId="{3A6A3AD3-91D0-4595-B23E-71F485E2F02A}" dt="2021-04-18T13:31:50.025" v="448" actId="2696"/>
        <pc:sldMkLst>
          <pc:docMk/>
          <pc:sldMk cId="704292860" sldId="276"/>
        </pc:sldMkLst>
        <pc:spChg chg="mod">
          <ac:chgData name="Avigdor Rosensweig" userId="2c23bf757acee734" providerId="LiveId" clId="{3A6A3AD3-91D0-4595-B23E-71F485E2F02A}" dt="2021-04-18T13:31:22.700" v="439" actId="948"/>
          <ac:spMkLst>
            <pc:docMk/>
            <pc:sldMk cId="704292860" sldId="276"/>
            <ac:spMk id="2" creationId="{E0DDBA38-C9D5-498B-A1D4-726BF27F1AB7}"/>
          </ac:spMkLst>
        </pc:spChg>
      </pc:sldChg>
      <pc:sldChg chg="addSp delSp modSp new mod">
        <pc:chgData name="Avigdor Rosensweig" userId="2c23bf757acee734" providerId="LiveId" clId="{3A6A3AD3-91D0-4595-B23E-71F485E2F02A}" dt="2021-04-18T17:35:37.342" v="606" actId="20577"/>
        <pc:sldMkLst>
          <pc:docMk/>
          <pc:sldMk cId="4222203535" sldId="276"/>
        </pc:sldMkLst>
        <pc:spChg chg="del">
          <ac:chgData name="Avigdor Rosensweig" userId="2c23bf757acee734" providerId="LiveId" clId="{3A6A3AD3-91D0-4595-B23E-71F485E2F02A}" dt="2021-04-18T17:02:43.844" v="502" actId="1032"/>
          <ac:spMkLst>
            <pc:docMk/>
            <pc:sldMk cId="4222203535" sldId="276"/>
            <ac:spMk id="3" creationId="{9ECDDEB0-0D15-4F87-97E6-4F96669EEFA6}"/>
          </ac:spMkLst>
        </pc:spChg>
        <pc:graphicFrameChg chg="add mod modGraphic">
          <ac:chgData name="Avigdor Rosensweig" userId="2c23bf757acee734" providerId="LiveId" clId="{3A6A3AD3-91D0-4595-B23E-71F485E2F02A}" dt="2021-04-18T17:35:37.342" v="606" actId="20577"/>
          <ac:graphicFrameMkLst>
            <pc:docMk/>
            <pc:sldMk cId="4222203535" sldId="276"/>
            <ac:graphicFrameMk id="4" creationId="{EA87CBCC-DC52-4A6F-8AE8-C7B4EB4FB6AC}"/>
          </ac:graphicFrameMkLst>
        </pc:graphicFrameChg>
      </pc:sldChg>
      <pc:sldChg chg="modSp new del mod">
        <pc:chgData name="Avigdor Rosensweig" userId="2c23bf757acee734" providerId="LiveId" clId="{3A6A3AD3-91D0-4595-B23E-71F485E2F02A}" dt="2021-04-18T13:31:50.025" v="448" actId="2696"/>
        <pc:sldMkLst>
          <pc:docMk/>
          <pc:sldMk cId="3369816876" sldId="277"/>
        </pc:sldMkLst>
        <pc:spChg chg="mod">
          <ac:chgData name="Avigdor Rosensweig" userId="2c23bf757acee734" providerId="LiveId" clId="{3A6A3AD3-91D0-4595-B23E-71F485E2F02A}" dt="2021-04-18T13:31:26.825" v="441"/>
          <ac:spMkLst>
            <pc:docMk/>
            <pc:sldMk cId="3369816876" sldId="277"/>
            <ac:spMk id="3" creationId="{C80414D4-35DF-4E54-A6C0-DDE9A7256ECA}"/>
          </ac:spMkLst>
        </pc:spChg>
      </pc:sldChg>
      <pc:sldChg chg="modSp new del mod">
        <pc:chgData name="Avigdor Rosensweig" userId="2c23bf757acee734" providerId="LiveId" clId="{3A6A3AD3-91D0-4595-B23E-71F485E2F02A}" dt="2021-04-18T13:31:50.025" v="448" actId="2696"/>
        <pc:sldMkLst>
          <pc:docMk/>
          <pc:sldMk cId="94853701" sldId="278"/>
        </pc:sldMkLst>
        <pc:spChg chg="mod">
          <ac:chgData name="Avigdor Rosensweig" userId="2c23bf757acee734" providerId="LiveId" clId="{3A6A3AD3-91D0-4595-B23E-71F485E2F02A}" dt="2021-04-18T13:31:33.893" v="443"/>
          <ac:spMkLst>
            <pc:docMk/>
            <pc:sldMk cId="94853701" sldId="278"/>
            <ac:spMk id="3" creationId="{3FBEDC3B-E390-43BC-A8AA-489527C2CB2C}"/>
          </ac:spMkLst>
        </pc:spChg>
      </pc:sldChg>
      <pc:sldChg chg="modSp new del mod">
        <pc:chgData name="Avigdor Rosensweig" userId="2c23bf757acee734" providerId="LiveId" clId="{3A6A3AD3-91D0-4595-B23E-71F485E2F02A}" dt="2021-04-18T13:31:50.025" v="448" actId="2696"/>
        <pc:sldMkLst>
          <pc:docMk/>
          <pc:sldMk cId="4030132167" sldId="279"/>
        </pc:sldMkLst>
        <pc:spChg chg="mod">
          <ac:chgData name="Avigdor Rosensweig" userId="2c23bf757acee734" providerId="LiveId" clId="{3A6A3AD3-91D0-4595-B23E-71F485E2F02A}" dt="2021-04-18T13:31:38.775" v="445"/>
          <ac:spMkLst>
            <pc:docMk/>
            <pc:sldMk cId="4030132167" sldId="279"/>
            <ac:spMk id="3" creationId="{C1BAFA02-D227-47FF-BE46-30CC838D5902}"/>
          </ac:spMkLst>
        </pc:spChg>
      </pc:sldChg>
      <pc:sldChg chg="modSp new del mod">
        <pc:chgData name="Avigdor Rosensweig" userId="2c23bf757acee734" providerId="LiveId" clId="{3A6A3AD3-91D0-4595-B23E-71F485E2F02A}" dt="2021-04-18T13:31:50.025" v="448" actId="2696"/>
        <pc:sldMkLst>
          <pc:docMk/>
          <pc:sldMk cId="2208773707" sldId="280"/>
        </pc:sldMkLst>
        <pc:spChg chg="mod">
          <ac:chgData name="Avigdor Rosensweig" userId="2c23bf757acee734" providerId="LiveId" clId="{3A6A3AD3-91D0-4595-B23E-71F485E2F02A}" dt="2021-04-18T13:31:44.994" v="447"/>
          <ac:spMkLst>
            <pc:docMk/>
            <pc:sldMk cId="2208773707" sldId="280"/>
            <ac:spMk id="3" creationId="{9371A934-8445-41DA-8DFA-538E0A01A46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50613-1105-49D9-9C2B-54E0F5C5A23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94428AE-3CF9-4F0A-B056-8AC4E3D22A45}">
      <dgm:prSet phldrT="[Text]"/>
      <dgm:spPr/>
      <dgm:t>
        <a:bodyPr/>
        <a:lstStyle/>
        <a:p>
          <a:pPr rtl="1"/>
          <a:r>
            <a:rPr lang="he-IL" dirty="0"/>
            <a:t>מצווה בו</a:t>
          </a:r>
        </a:p>
      </dgm:t>
    </dgm:pt>
    <dgm:pt modelId="{C9694793-7736-4029-B541-43A6466FEB67}" type="parTrans" cxnId="{F2AE54A7-831F-4CDF-935A-4807A98F03C0}">
      <dgm:prSet/>
      <dgm:spPr/>
      <dgm:t>
        <a:bodyPr/>
        <a:lstStyle/>
        <a:p>
          <a:pPr rtl="1"/>
          <a:endParaRPr lang="he-IL"/>
        </a:p>
      </dgm:t>
    </dgm:pt>
    <dgm:pt modelId="{FBA3C7E3-B6E9-42FE-81F3-E137B1036C86}" type="sibTrans" cxnId="{F2AE54A7-831F-4CDF-935A-4807A98F03C0}">
      <dgm:prSet/>
      <dgm:spPr/>
      <dgm:t>
        <a:bodyPr/>
        <a:lstStyle/>
        <a:p>
          <a:pPr rtl="1"/>
          <a:endParaRPr lang="he-IL"/>
        </a:p>
      </dgm:t>
    </dgm:pt>
    <dgm:pt modelId="{817C9DDA-4210-4DB9-BF5D-7055E0C0397B}">
      <dgm:prSet phldrT="[Text]"/>
      <dgm:spPr/>
      <dgm:t>
        <a:bodyPr/>
        <a:lstStyle/>
        <a:p>
          <a:pPr rtl="1"/>
          <a:r>
            <a:rPr lang="he-IL" dirty="0"/>
            <a:t>עוסק במצוות בגופו</a:t>
          </a:r>
        </a:p>
      </dgm:t>
    </dgm:pt>
    <dgm:pt modelId="{BBA0D0FD-DCAE-4661-80DD-2FE97A44DDD9}" type="parTrans" cxnId="{CA34F9E4-455E-45BD-AA4F-6EEBCE164D49}">
      <dgm:prSet/>
      <dgm:spPr/>
    </dgm:pt>
    <dgm:pt modelId="{12F3165A-F293-4A02-BEF4-6FA61195A86A}" type="sibTrans" cxnId="{CA34F9E4-455E-45BD-AA4F-6EEBCE164D49}">
      <dgm:prSet/>
      <dgm:spPr/>
    </dgm:pt>
    <dgm:pt modelId="{5A06B88C-CD18-4A5F-8446-E21234FEFC82}">
      <dgm:prSet phldrT="[Text]"/>
      <dgm:spPr/>
      <dgm:t>
        <a:bodyPr/>
        <a:lstStyle/>
        <a:p>
          <a:pPr rtl="1"/>
          <a:r>
            <a:rPr lang="he-IL" dirty="0"/>
            <a:t>רש"י</a:t>
          </a:r>
        </a:p>
      </dgm:t>
    </dgm:pt>
    <dgm:pt modelId="{464EF236-85FE-4BE2-A33A-90FBBCEAA5CB}" type="parTrans" cxnId="{81516B2E-88AA-474E-BC56-467EF1EA9F8E}">
      <dgm:prSet/>
      <dgm:spPr/>
    </dgm:pt>
    <dgm:pt modelId="{3FDC03F8-E878-4F1D-BC9B-219488371A2C}" type="sibTrans" cxnId="{81516B2E-88AA-474E-BC56-467EF1EA9F8E}">
      <dgm:prSet/>
      <dgm:spPr/>
    </dgm:pt>
    <dgm:pt modelId="{2C415338-D61C-47B2-8FA9-49A0C2327E7D}">
      <dgm:prSet phldrT="[Text]"/>
      <dgm:spPr/>
      <dgm:t>
        <a:bodyPr/>
        <a:lstStyle/>
        <a:p>
          <a:pPr rtl="1"/>
          <a:r>
            <a:rPr lang="he-IL" dirty="0"/>
            <a:t>מצווה </a:t>
          </a:r>
          <a:r>
            <a:rPr lang="en-US" dirty="0"/>
            <a:t>X</a:t>
          </a:r>
          <a:r>
            <a:rPr lang="he-IL" dirty="0"/>
            <a:t> שמוטל עליו תעשה בעצמך</a:t>
          </a:r>
        </a:p>
      </dgm:t>
    </dgm:pt>
    <dgm:pt modelId="{1D89244B-422B-4F47-8B8A-D11185BDF990}" type="parTrans" cxnId="{0901E3B7-A1EB-48FF-9E9A-B7887F57E5D5}">
      <dgm:prSet/>
      <dgm:spPr/>
    </dgm:pt>
    <dgm:pt modelId="{ADCDC56A-3F31-4CC7-A74F-52573A709DC4}" type="sibTrans" cxnId="{0901E3B7-A1EB-48FF-9E9A-B7887F57E5D5}">
      <dgm:prSet/>
      <dgm:spPr/>
    </dgm:pt>
    <dgm:pt modelId="{82259B17-84C7-435F-BD77-F27606F54760}">
      <dgm:prSet phldrT="[Text]"/>
      <dgm:spPr/>
      <dgm:t>
        <a:bodyPr/>
        <a:lstStyle/>
        <a:p>
          <a:pPr rtl="1"/>
          <a:r>
            <a:rPr lang="he-IL" dirty="0"/>
            <a:t>ר"א מן ההר</a:t>
          </a:r>
        </a:p>
      </dgm:t>
    </dgm:pt>
    <dgm:pt modelId="{1B17C963-D4D4-46CC-9E40-486E6C09933A}" type="parTrans" cxnId="{6A79AC1E-697A-4A31-A959-3E4D70286087}">
      <dgm:prSet/>
      <dgm:spPr/>
    </dgm:pt>
    <dgm:pt modelId="{FC29A460-A16C-4AD3-8684-F8C5C4B03823}" type="sibTrans" cxnId="{6A79AC1E-697A-4A31-A959-3E4D70286087}">
      <dgm:prSet/>
      <dgm:spPr/>
    </dgm:pt>
    <dgm:pt modelId="{0EDF8026-AB02-40CB-A507-6F76964EE54E}" type="pres">
      <dgm:prSet presAssocID="{0B050613-1105-49D9-9C2B-54E0F5C5A235}" presName="hierChild1" presStyleCnt="0">
        <dgm:presLayoutVars>
          <dgm:chPref val="1"/>
          <dgm:dir/>
          <dgm:animOne val="branch"/>
          <dgm:animLvl val="lvl"/>
          <dgm:resizeHandles/>
        </dgm:presLayoutVars>
      </dgm:prSet>
      <dgm:spPr/>
    </dgm:pt>
    <dgm:pt modelId="{0BEBE242-F325-4771-A0B4-537B2C41529E}" type="pres">
      <dgm:prSet presAssocID="{194428AE-3CF9-4F0A-B056-8AC4E3D22A45}" presName="hierRoot1" presStyleCnt="0"/>
      <dgm:spPr/>
    </dgm:pt>
    <dgm:pt modelId="{380BB019-6E85-4C89-AEE9-5C57B0A25F6D}" type="pres">
      <dgm:prSet presAssocID="{194428AE-3CF9-4F0A-B056-8AC4E3D22A45}" presName="composite" presStyleCnt="0"/>
      <dgm:spPr/>
    </dgm:pt>
    <dgm:pt modelId="{46A0C753-9D84-41CC-B9C7-E607F4F3B903}" type="pres">
      <dgm:prSet presAssocID="{194428AE-3CF9-4F0A-B056-8AC4E3D22A45}" presName="background" presStyleLbl="node0" presStyleIdx="0" presStyleCnt="1"/>
      <dgm:spPr/>
    </dgm:pt>
    <dgm:pt modelId="{F7F002C2-5C58-4659-A90F-5A50DC161FE3}" type="pres">
      <dgm:prSet presAssocID="{194428AE-3CF9-4F0A-B056-8AC4E3D22A45}" presName="text" presStyleLbl="fgAcc0" presStyleIdx="0" presStyleCnt="1">
        <dgm:presLayoutVars>
          <dgm:chPref val="3"/>
        </dgm:presLayoutVars>
      </dgm:prSet>
      <dgm:spPr/>
    </dgm:pt>
    <dgm:pt modelId="{E86ADEFA-C60F-468E-BA89-FBB6C5780F1D}" type="pres">
      <dgm:prSet presAssocID="{194428AE-3CF9-4F0A-B056-8AC4E3D22A45}" presName="hierChild2" presStyleCnt="0"/>
      <dgm:spPr/>
    </dgm:pt>
    <dgm:pt modelId="{55A30B57-05B6-4BFE-A9D5-7350D58C8F8F}" type="pres">
      <dgm:prSet presAssocID="{BBA0D0FD-DCAE-4661-80DD-2FE97A44DDD9}" presName="Name10" presStyleLbl="parChTrans1D2" presStyleIdx="0" presStyleCnt="2"/>
      <dgm:spPr/>
    </dgm:pt>
    <dgm:pt modelId="{6068FF80-36C4-41E5-B258-BFA2154ACCFD}" type="pres">
      <dgm:prSet presAssocID="{817C9DDA-4210-4DB9-BF5D-7055E0C0397B}" presName="hierRoot2" presStyleCnt="0"/>
      <dgm:spPr/>
    </dgm:pt>
    <dgm:pt modelId="{4DC27047-3868-4545-93AC-93691B569877}" type="pres">
      <dgm:prSet presAssocID="{817C9DDA-4210-4DB9-BF5D-7055E0C0397B}" presName="composite2" presStyleCnt="0"/>
      <dgm:spPr/>
    </dgm:pt>
    <dgm:pt modelId="{CD4D29FA-A4DB-4225-9FFC-BA8B23F976FE}" type="pres">
      <dgm:prSet presAssocID="{817C9DDA-4210-4DB9-BF5D-7055E0C0397B}" presName="background2" presStyleLbl="node2" presStyleIdx="0" presStyleCnt="2"/>
      <dgm:spPr/>
    </dgm:pt>
    <dgm:pt modelId="{714DCD59-AE36-4784-B2DD-59B962C3B478}" type="pres">
      <dgm:prSet presAssocID="{817C9DDA-4210-4DB9-BF5D-7055E0C0397B}" presName="text2" presStyleLbl="fgAcc2" presStyleIdx="0" presStyleCnt="2">
        <dgm:presLayoutVars>
          <dgm:chPref val="3"/>
        </dgm:presLayoutVars>
      </dgm:prSet>
      <dgm:spPr/>
    </dgm:pt>
    <dgm:pt modelId="{90642CDC-CB2B-4B1E-927B-F462A442793B}" type="pres">
      <dgm:prSet presAssocID="{817C9DDA-4210-4DB9-BF5D-7055E0C0397B}" presName="hierChild3" presStyleCnt="0"/>
      <dgm:spPr/>
    </dgm:pt>
    <dgm:pt modelId="{E33CFDAF-0D61-4C6C-B1AA-21572237224F}" type="pres">
      <dgm:prSet presAssocID="{464EF236-85FE-4BE2-A33A-90FBBCEAA5CB}" presName="Name17" presStyleLbl="parChTrans1D3" presStyleIdx="0" presStyleCnt="2"/>
      <dgm:spPr/>
    </dgm:pt>
    <dgm:pt modelId="{3FA5E57C-EB5A-42D3-8997-08B216E71740}" type="pres">
      <dgm:prSet presAssocID="{5A06B88C-CD18-4A5F-8446-E21234FEFC82}" presName="hierRoot3" presStyleCnt="0"/>
      <dgm:spPr/>
    </dgm:pt>
    <dgm:pt modelId="{EC0D4F24-B333-4EC2-ACA6-2C09E8E2998C}" type="pres">
      <dgm:prSet presAssocID="{5A06B88C-CD18-4A5F-8446-E21234FEFC82}" presName="composite3" presStyleCnt="0"/>
      <dgm:spPr/>
    </dgm:pt>
    <dgm:pt modelId="{E9213293-D598-4411-953F-B24B78421473}" type="pres">
      <dgm:prSet presAssocID="{5A06B88C-CD18-4A5F-8446-E21234FEFC82}" presName="background3" presStyleLbl="node3" presStyleIdx="0" presStyleCnt="2"/>
      <dgm:spPr/>
    </dgm:pt>
    <dgm:pt modelId="{EA764340-C21B-4EA5-8561-E6F8156E1D93}" type="pres">
      <dgm:prSet presAssocID="{5A06B88C-CD18-4A5F-8446-E21234FEFC82}" presName="text3" presStyleLbl="fgAcc3" presStyleIdx="0" presStyleCnt="2">
        <dgm:presLayoutVars>
          <dgm:chPref val="3"/>
        </dgm:presLayoutVars>
      </dgm:prSet>
      <dgm:spPr/>
    </dgm:pt>
    <dgm:pt modelId="{6B160177-66BC-4F93-9915-B09A9A7E1F72}" type="pres">
      <dgm:prSet presAssocID="{5A06B88C-CD18-4A5F-8446-E21234FEFC82}" presName="hierChild4" presStyleCnt="0"/>
      <dgm:spPr/>
    </dgm:pt>
    <dgm:pt modelId="{77FC6153-F317-43EF-A47C-43CE2A08A9C9}" type="pres">
      <dgm:prSet presAssocID="{1D89244B-422B-4F47-8B8A-D11185BDF990}" presName="Name10" presStyleLbl="parChTrans1D2" presStyleIdx="1" presStyleCnt="2"/>
      <dgm:spPr/>
    </dgm:pt>
    <dgm:pt modelId="{D3F53710-8E51-4865-B363-2B9DE740D06F}" type="pres">
      <dgm:prSet presAssocID="{2C415338-D61C-47B2-8FA9-49A0C2327E7D}" presName="hierRoot2" presStyleCnt="0"/>
      <dgm:spPr/>
    </dgm:pt>
    <dgm:pt modelId="{DA979CCA-C579-4E91-81FC-E2CC3741DD08}" type="pres">
      <dgm:prSet presAssocID="{2C415338-D61C-47B2-8FA9-49A0C2327E7D}" presName="composite2" presStyleCnt="0"/>
      <dgm:spPr/>
    </dgm:pt>
    <dgm:pt modelId="{01F956EE-7B02-4D38-92FF-1A8C4E284D9B}" type="pres">
      <dgm:prSet presAssocID="{2C415338-D61C-47B2-8FA9-49A0C2327E7D}" presName="background2" presStyleLbl="node2" presStyleIdx="1" presStyleCnt="2"/>
      <dgm:spPr/>
    </dgm:pt>
    <dgm:pt modelId="{81E36BB5-3CC4-49C3-A7B8-9424E6B6A96D}" type="pres">
      <dgm:prSet presAssocID="{2C415338-D61C-47B2-8FA9-49A0C2327E7D}" presName="text2" presStyleLbl="fgAcc2" presStyleIdx="1" presStyleCnt="2">
        <dgm:presLayoutVars>
          <dgm:chPref val="3"/>
        </dgm:presLayoutVars>
      </dgm:prSet>
      <dgm:spPr/>
    </dgm:pt>
    <dgm:pt modelId="{D14FFE97-1E07-4C07-89A9-A1550A98E456}" type="pres">
      <dgm:prSet presAssocID="{2C415338-D61C-47B2-8FA9-49A0C2327E7D}" presName="hierChild3" presStyleCnt="0"/>
      <dgm:spPr/>
    </dgm:pt>
    <dgm:pt modelId="{ACB9E46A-0F48-404B-8C56-FEBF2FEEF404}" type="pres">
      <dgm:prSet presAssocID="{1B17C963-D4D4-46CC-9E40-486E6C09933A}" presName="Name17" presStyleLbl="parChTrans1D3" presStyleIdx="1" presStyleCnt="2"/>
      <dgm:spPr/>
    </dgm:pt>
    <dgm:pt modelId="{519926FD-CE8D-4C3F-BFFB-061DAEDCEDDF}" type="pres">
      <dgm:prSet presAssocID="{82259B17-84C7-435F-BD77-F27606F54760}" presName="hierRoot3" presStyleCnt="0"/>
      <dgm:spPr/>
    </dgm:pt>
    <dgm:pt modelId="{C6D3EE32-5553-4018-AD28-C6BD947B1E67}" type="pres">
      <dgm:prSet presAssocID="{82259B17-84C7-435F-BD77-F27606F54760}" presName="composite3" presStyleCnt="0"/>
      <dgm:spPr/>
    </dgm:pt>
    <dgm:pt modelId="{38569CC6-6303-400C-9257-68D9F6F2DDA2}" type="pres">
      <dgm:prSet presAssocID="{82259B17-84C7-435F-BD77-F27606F54760}" presName="background3" presStyleLbl="node3" presStyleIdx="1" presStyleCnt="2"/>
      <dgm:spPr/>
    </dgm:pt>
    <dgm:pt modelId="{55FE833A-2BE3-4EE7-8756-BF7717DE7ED0}" type="pres">
      <dgm:prSet presAssocID="{82259B17-84C7-435F-BD77-F27606F54760}" presName="text3" presStyleLbl="fgAcc3" presStyleIdx="1" presStyleCnt="2">
        <dgm:presLayoutVars>
          <dgm:chPref val="3"/>
        </dgm:presLayoutVars>
      </dgm:prSet>
      <dgm:spPr/>
    </dgm:pt>
    <dgm:pt modelId="{012DCD5A-4360-462B-8C35-7AF7091E95E1}" type="pres">
      <dgm:prSet presAssocID="{82259B17-84C7-435F-BD77-F27606F54760}" presName="hierChild4" presStyleCnt="0"/>
      <dgm:spPr/>
    </dgm:pt>
  </dgm:ptLst>
  <dgm:cxnLst>
    <dgm:cxn modelId="{6A79AC1E-697A-4A31-A959-3E4D70286087}" srcId="{2C415338-D61C-47B2-8FA9-49A0C2327E7D}" destId="{82259B17-84C7-435F-BD77-F27606F54760}" srcOrd="0" destOrd="0" parTransId="{1B17C963-D4D4-46CC-9E40-486E6C09933A}" sibTransId="{FC29A460-A16C-4AD3-8684-F8C5C4B03823}"/>
    <dgm:cxn modelId="{D43CCA2C-AC2E-40E7-BBA7-2D922F806D33}" type="presOf" srcId="{0B050613-1105-49D9-9C2B-54E0F5C5A235}" destId="{0EDF8026-AB02-40CB-A507-6F76964EE54E}" srcOrd="0" destOrd="0" presId="urn:microsoft.com/office/officeart/2005/8/layout/hierarchy1"/>
    <dgm:cxn modelId="{81516B2E-88AA-474E-BC56-467EF1EA9F8E}" srcId="{817C9DDA-4210-4DB9-BF5D-7055E0C0397B}" destId="{5A06B88C-CD18-4A5F-8446-E21234FEFC82}" srcOrd="0" destOrd="0" parTransId="{464EF236-85FE-4BE2-A33A-90FBBCEAA5CB}" sibTransId="{3FDC03F8-E878-4F1D-BC9B-219488371A2C}"/>
    <dgm:cxn modelId="{C572C435-D3F0-49BB-98DE-394637D35BFF}" type="presOf" srcId="{817C9DDA-4210-4DB9-BF5D-7055E0C0397B}" destId="{714DCD59-AE36-4784-B2DD-59B962C3B478}" srcOrd="0" destOrd="0" presId="urn:microsoft.com/office/officeart/2005/8/layout/hierarchy1"/>
    <dgm:cxn modelId="{86C0135E-6F6F-4C06-BF7D-2C7A8F99035A}" type="presOf" srcId="{2C415338-D61C-47B2-8FA9-49A0C2327E7D}" destId="{81E36BB5-3CC4-49C3-A7B8-9424E6B6A96D}" srcOrd="0" destOrd="0" presId="urn:microsoft.com/office/officeart/2005/8/layout/hierarchy1"/>
    <dgm:cxn modelId="{F6DAD448-DA74-4F5A-B99E-E07BB8A35C5F}" type="presOf" srcId="{82259B17-84C7-435F-BD77-F27606F54760}" destId="{55FE833A-2BE3-4EE7-8756-BF7717DE7ED0}" srcOrd="0" destOrd="0" presId="urn:microsoft.com/office/officeart/2005/8/layout/hierarchy1"/>
    <dgm:cxn modelId="{4CD39349-0EC1-4EB3-8156-9BC290605BF4}" type="presOf" srcId="{BBA0D0FD-DCAE-4661-80DD-2FE97A44DDD9}" destId="{55A30B57-05B6-4BFE-A9D5-7350D58C8F8F}" srcOrd="0" destOrd="0" presId="urn:microsoft.com/office/officeart/2005/8/layout/hierarchy1"/>
    <dgm:cxn modelId="{2368B14D-1E90-4B33-B69D-EB5221AC08EF}" type="presOf" srcId="{5A06B88C-CD18-4A5F-8446-E21234FEFC82}" destId="{EA764340-C21B-4EA5-8561-E6F8156E1D93}" srcOrd="0" destOrd="0" presId="urn:microsoft.com/office/officeart/2005/8/layout/hierarchy1"/>
    <dgm:cxn modelId="{DD9DA45A-94A2-4ADC-AC35-7B5BB757953B}" type="presOf" srcId="{194428AE-3CF9-4F0A-B056-8AC4E3D22A45}" destId="{F7F002C2-5C58-4659-A90F-5A50DC161FE3}" srcOrd="0" destOrd="0" presId="urn:microsoft.com/office/officeart/2005/8/layout/hierarchy1"/>
    <dgm:cxn modelId="{83A4C17D-791F-4D4F-95AF-C2ADC0389BE0}" type="presOf" srcId="{1B17C963-D4D4-46CC-9E40-486E6C09933A}" destId="{ACB9E46A-0F48-404B-8C56-FEBF2FEEF404}" srcOrd="0" destOrd="0" presId="urn:microsoft.com/office/officeart/2005/8/layout/hierarchy1"/>
    <dgm:cxn modelId="{F2AE54A7-831F-4CDF-935A-4807A98F03C0}" srcId="{0B050613-1105-49D9-9C2B-54E0F5C5A235}" destId="{194428AE-3CF9-4F0A-B056-8AC4E3D22A45}" srcOrd="0" destOrd="0" parTransId="{C9694793-7736-4029-B541-43A6466FEB67}" sibTransId="{FBA3C7E3-B6E9-42FE-81F3-E137B1036C86}"/>
    <dgm:cxn modelId="{0901E3B7-A1EB-48FF-9E9A-B7887F57E5D5}" srcId="{194428AE-3CF9-4F0A-B056-8AC4E3D22A45}" destId="{2C415338-D61C-47B2-8FA9-49A0C2327E7D}" srcOrd="1" destOrd="0" parTransId="{1D89244B-422B-4F47-8B8A-D11185BDF990}" sibTransId="{ADCDC56A-3F31-4CC7-A74F-52573A709DC4}"/>
    <dgm:cxn modelId="{EFFAB1CA-93EC-4F9B-88CF-AEBA12665AD6}" type="presOf" srcId="{1D89244B-422B-4F47-8B8A-D11185BDF990}" destId="{77FC6153-F317-43EF-A47C-43CE2A08A9C9}" srcOrd="0" destOrd="0" presId="urn:microsoft.com/office/officeart/2005/8/layout/hierarchy1"/>
    <dgm:cxn modelId="{EC8942CE-D666-4C60-AB27-207022ADA504}" type="presOf" srcId="{464EF236-85FE-4BE2-A33A-90FBBCEAA5CB}" destId="{E33CFDAF-0D61-4C6C-B1AA-21572237224F}" srcOrd="0" destOrd="0" presId="urn:microsoft.com/office/officeart/2005/8/layout/hierarchy1"/>
    <dgm:cxn modelId="{CA34F9E4-455E-45BD-AA4F-6EEBCE164D49}" srcId="{194428AE-3CF9-4F0A-B056-8AC4E3D22A45}" destId="{817C9DDA-4210-4DB9-BF5D-7055E0C0397B}" srcOrd="0" destOrd="0" parTransId="{BBA0D0FD-DCAE-4661-80DD-2FE97A44DDD9}" sibTransId="{12F3165A-F293-4A02-BEF4-6FA61195A86A}"/>
    <dgm:cxn modelId="{FCED6155-4DF9-42D8-B85B-3B42590CC3B5}" type="presParOf" srcId="{0EDF8026-AB02-40CB-A507-6F76964EE54E}" destId="{0BEBE242-F325-4771-A0B4-537B2C41529E}" srcOrd="0" destOrd="0" presId="urn:microsoft.com/office/officeart/2005/8/layout/hierarchy1"/>
    <dgm:cxn modelId="{0160C9A7-CE4A-43B1-A605-839C100F2665}" type="presParOf" srcId="{0BEBE242-F325-4771-A0B4-537B2C41529E}" destId="{380BB019-6E85-4C89-AEE9-5C57B0A25F6D}" srcOrd="0" destOrd="0" presId="urn:microsoft.com/office/officeart/2005/8/layout/hierarchy1"/>
    <dgm:cxn modelId="{251D9383-519F-4223-9FB9-BAE26F8E4765}" type="presParOf" srcId="{380BB019-6E85-4C89-AEE9-5C57B0A25F6D}" destId="{46A0C753-9D84-41CC-B9C7-E607F4F3B903}" srcOrd="0" destOrd="0" presId="urn:microsoft.com/office/officeart/2005/8/layout/hierarchy1"/>
    <dgm:cxn modelId="{4F8C9662-B450-484E-B40B-6B4BD96E6C64}" type="presParOf" srcId="{380BB019-6E85-4C89-AEE9-5C57B0A25F6D}" destId="{F7F002C2-5C58-4659-A90F-5A50DC161FE3}" srcOrd="1" destOrd="0" presId="urn:microsoft.com/office/officeart/2005/8/layout/hierarchy1"/>
    <dgm:cxn modelId="{CD8270C2-40DA-4AC0-9C4F-7F427BF50EEA}" type="presParOf" srcId="{0BEBE242-F325-4771-A0B4-537B2C41529E}" destId="{E86ADEFA-C60F-468E-BA89-FBB6C5780F1D}" srcOrd="1" destOrd="0" presId="urn:microsoft.com/office/officeart/2005/8/layout/hierarchy1"/>
    <dgm:cxn modelId="{C70161E6-4B23-49B7-8635-AA519E3A376F}" type="presParOf" srcId="{E86ADEFA-C60F-468E-BA89-FBB6C5780F1D}" destId="{55A30B57-05B6-4BFE-A9D5-7350D58C8F8F}" srcOrd="0" destOrd="0" presId="urn:microsoft.com/office/officeart/2005/8/layout/hierarchy1"/>
    <dgm:cxn modelId="{7F9D4A48-004F-4331-AD8E-5556EEEFC58A}" type="presParOf" srcId="{E86ADEFA-C60F-468E-BA89-FBB6C5780F1D}" destId="{6068FF80-36C4-41E5-B258-BFA2154ACCFD}" srcOrd="1" destOrd="0" presId="urn:microsoft.com/office/officeart/2005/8/layout/hierarchy1"/>
    <dgm:cxn modelId="{90724A17-E320-4C00-A685-286EB1A04E3A}" type="presParOf" srcId="{6068FF80-36C4-41E5-B258-BFA2154ACCFD}" destId="{4DC27047-3868-4545-93AC-93691B569877}" srcOrd="0" destOrd="0" presId="urn:microsoft.com/office/officeart/2005/8/layout/hierarchy1"/>
    <dgm:cxn modelId="{BE0F7055-18C2-4705-8742-F607F658FF5A}" type="presParOf" srcId="{4DC27047-3868-4545-93AC-93691B569877}" destId="{CD4D29FA-A4DB-4225-9FFC-BA8B23F976FE}" srcOrd="0" destOrd="0" presId="urn:microsoft.com/office/officeart/2005/8/layout/hierarchy1"/>
    <dgm:cxn modelId="{EB93CEFC-A16C-4345-892F-C24C8B149F2B}" type="presParOf" srcId="{4DC27047-3868-4545-93AC-93691B569877}" destId="{714DCD59-AE36-4784-B2DD-59B962C3B478}" srcOrd="1" destOrd="0" presId="urn:microsoft.com/office/officeart/2005/8/layout/hierarchy1"/>
    <dgm:cxn modelId="{CDD9D1F9-1CF3-4BEA-81B7-CE1FDAD101BA}" type="presParOf" srcId="{6068FF80-36C4-41E5-B258-BFA2154ACCFD}" destId="{90642CDC-CB2B-4B1E-927B-F462A442793B}" srcOrd="1" destOrd="0" presId="urn:microsoft.com/office/officeart/2005/8/layout/hierarchy1"/>
    <dgm:cxn modelId="{CF267966-3E3C-4D64-A94F-BF3A53D762F1}" type="presParOf" srcId="{90642CDC-CB2B-4B1E-927B-F462A442793B}" destId="{E33CFDAF-0D61-4C6C-B1AA-21572237224F}" srcOrd="0" destOrd="0" presId="urn:microsoft.com/office/officeart/2005/8/layout/hierarchy1"/>
    <dgm:cxn modelId="{18596302-1A02-4D3F-A7F2-D4DC4ED86126}" type="presParOf" srcId="{90642CDC-CB2B-4B1E-927B-F462A442793B}" destId="{3FA5E57C-EB5A-42D3-8997-08B216E71740}" srcOrd="1" destOrd="0" presId="urn:microsoft.com/office/officeart/2005/8/layout/hierarchy1"/>
    <dgm:cxn modelId="{DA183930-3350-4A5B-AD9D-FF52C85C5DB7}" type="presParOf" srcId="{3FA5E57C-EB5A-42D3-8997-08B216E71740}" destId="{EC0D4F24-B333-4EC2-ACA6-2C09E8E2998C}" srcOrd="0" destOrd="0" presId="urn:microsoft.com/office/officeart/2005/8/layout/hierarchy1"/>
    <dgm:cxn modelId="{2F1AEBB8-F6AC-4E28-BF78-5413AE508AA0}" type="presParOf" srcId="{EC0D4F24-B333-4EC2-ACA6-2C09E8E2998C}" destId="{E9213293-D598-4411-953F-B24B78421473}" srcOrd="0" destOrd="0" presId="urn:microsoft.com/office/officeart/2005/8/layout/hierarchy1"/>
    <dgm:cxn modelId="{A14AE0FD-6A45-4C52-9023-05A143E40B83}" type="presParOf" srcId="{EC0D4F24-B333-4EC2-ACA6-2C09E8E2998C}" destId="{EA764340-C21B-4EA5-8561-E6F8156E1D93}" srcOrd="1" destOrd="0" presId="urn:microsoft.com/office/officeart/2005/8/layout/hierarchy1"/>
    <dgm:cxn modelId="{218D2222-7FF5-4591-AE88-1457CD5ADC3C}" type="presParOf" srcId="{3FA5E57C-EB5A-42D3-8997-08B216E71740}" destId="{6B160177-66BC-4F93-9915-B09A9A7E1F72}" srcOrd="1" destOrd="0" presId="urn:microsoft.com/office/officeart/2005/8/layout/hierarchy1"/>
    <dgm:cxn modelId="{79AFCE8D-72EB-4F7C-9992-5FE77A8B2B97}" type="presParOf" srcId="{E86ADEFA-C60F-468E-BA89-FBB6C5780F1D}" destId="{77FC6153-F317-43EF-A47C-43CE2A08A9C9}" srcOrd="2" destOrd="0" presId="urn:microsoft.com/office/officeart/2005/8/layout/hierarchy1"/>
    <dgm:cxn modelId="{0AB44D06-F02C-4948-A762-49ACEAE5F25B}" type="presParOf" srcId="{E86ADEFA-C60F-468E-BA89-FBB6C5780F1D}" destId="{D3F53710-8E51-4865-B363-2B9DE740D06F}" srcOrd="3" destOrd="0" presId="urn:microsoft.com/office/officeart/2005/8/layout/hierarchy1"/>
    <dgm:cxn modelId="{363C4BA8-ED01-48BB-9AE5-B4684AA73745}" type="presParOf" srcId="{D3F53710-8E51-4865-B363-2B9DE740D06F}" destId="{DA979CCA-C579-4E91-81FC-E2CC3741DD08}" srcOrd="0" destOrd="0" presId="urn:microsoft.com/office/officeart/2005/8/layout/hierarchy1"/>
    <dgm:cxn modelId="{F319F1CF-41C0-48FC-B0EF-F969E14237A0}" type="presParOf" srcId="{DA979CCA-C579-4E91-81FC-E2CC3741DD08}" destId="{01F956EE-7B02-4D38-92FF-1A8C4E284D9B}" srcOrd="0" destOrd="0" presId="urn:microsoft.com/office/officeart/2005/8/layout/hierarchy1"/>
    <dgm:cxn modelId="{C645DFA1-3513-450F-901B-48F88CF0E179}" type="presParOf" srcId="{DA979CCA-C579-4E91-81FC-E2CC3741DD08}" destId="{81E36BB5-3CC4-49C3-A7B8-9424E6B6A96D}" srcOrd="1" destOrd="0" presId="urn:microsoft.com/office/officeart/2005/8/layout/hierarchy1"/>
    <dgm:cxn modelId="{4B7A387A-FEF0-4F0F-BF47-BB942BF30919}" type="presParOf" srcId="{D3F53710-8E51-4865-B363-2B9DE740D06F}" destId="{D14FFE97-1E07-4C07-89A9-A1550A98E456}" srcOrd="1" destOrd="0" presId="urn:microsoft.com/office/officeart/2005/8/layout/hierarchy1"/>
    <dgm:cxn modelId="{FB688D16-3B6B-4ADE-80EF-106D1B110046}" type="presParOf" srcId="{D14FFE97-1E07-4C07-89A9-A1550A98E456}" destId="{ACB9E46A-0F48-404B-8C56-FEBF2FEEF404}" srcOrd="0" destOrd="0" presId="urn:microsoft.com/office/officeart/2005/8/layout/hierarchy1"/>
    <dgm:cxn modelId="{5F9CC5BB-525E-48D6-A8E6-01AC974BCAD3}" type="presParOf" srcId="{D14FFE97-1E07-4C07-89A9-A1550A98E456}" destId="{519926FD-CE8D-4C3F-BFFB-061DAEDCEDDF}" srcOrd="1" destOrd="0" presId="urn:microsoft.com/office/officeart/2005/8/layout/hierarchy1"/>
    <dgm:cxn modelId="{ED003298-97FE-4B37-9E9B-242C503EB2D8}" type="presParOf" srcId="{519926FD-CE8D-4C3F-BFFB-061DAEDCEDDF}" destId="{C6D3EE32-5553-4018-AD28-C6BD947B1E67}" srcOrd="0" destOrd="0" presId="urn:microsoft.com/office/officeart/2005/8/layout/hierarchy1"/>
    <dgm:cxn modelId="{9C14ADA8-938B-4AEC-B99E-BED96CDB6858}" type="presParOf" srcId="{C6D3EE32-5553-4018-AD28-C6BD947B1E67}" destId="{38569CC6-6303-400C-9257-68D9F6F2DDA2}" srcOrd="0" destOrd="0" presId="urn:microsoft.com/office/officeart/2005/8/layout/hierarchy1"/>
    <dgm:cxn modelId="{0CDD4817-97F0-4465-8657-A75CCF9C8F46}" type="presParOf" srcId="{C6D3EE32-5553-4018-AD28-C6BD947B1E67}" destId="{55FE833A-2BE3-4EE7-8756-BF7717DE7ED0}" srcOrd="1" destOrd="0" presId="urn:microsoft.com/office/officeart/2005/8/layout/hierarchy1"/>
    <dgm:cxn modelId="{1F9CEC02-EA5D-42AC-81CE-7679BA211D58}" type="presParOf" srcId="{519926FD-CE8D-4C3F-BFFB-061DAEDCEDDF}" destId="{012DCD5A-4360-462B-8C35-7AF7091E95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2915DA-6BC8-4262-A78C-27A9507E52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02324E7-03BC-4337-A755-CBB2F23DEA7A}">
      <dgm:prSet phldrT="[Text]"/>
      <dgm:spPr/>
      <dgm:t>
        <a:bodyPr/>
        <a:lstStyle/>
        <a:p>
          <a:pPr rtl="1"/>
          <a:r>
            <a:rPr lang="he-IL" dirty="0"/>
            <a:t>"מצווה"</a:t>
          </a:r>
        </a:p>
      </dgm:t>
    </dgm:pt>
    <dgm:pt modelId="{32F2F87B-188E-4A2A-88A4-BB6CC728FA93}" type="parTrans" cxnId="{7E8E754E-394A-4C68-B358-4AA2F8DB77B9}">
      <dgm:prSet/>
      <dgm:spPr/>
      <dgm:t>
        <a:bodyPr/>
        <a:lstStyle/>
        <a:p>
          <a:pPr rtl="1"/>
          <a:endParaRPr lang="he-IL"/>
        </a:p>
      </dgm:t>
    </dgm:pt>
    <dgm:pt modelId="{7CE2E4CC-D966-45F1-AFF3-157EB9A7EBC3}" type="sibTrans" cxnId="{7E8E754E-394A-4C68-B358-4AA2F8DB77B9}">
      <dgm:prSet/>
      <dgm:spPr/>
      <dgm:t>
        <a:bodyPr/>
        <a:lstStyle/>
        <a:p>
          <a:pPr rtl="1"/>
          <a:endParaRPr lang="he-IL"/>
        </a:p>
      </dgm:t>
    </dgm:pt>
    <dgm:pt modelId="{4A97962B-E693-497B-A9D8-18A30C78644E}">
      <dgm:prSet phldrT="[Text]"/>
      <dgm:spPr/>
      <dgm:t>
        <a:bodyPr/>
        <a:lstStyle/>
        <a:p>
          <a:pPr rtl="1"/>
          <a:r>
            <a:rPr lang="he-IL" dirty="0"/>
            <a:t>אפילו הכשר מצווה, וסיוע במצווה</a:t>
          </a:r>
        </a:p>
      </dgm:t>
    </dgm:pt>
    <dgm:pt modelId="{5D05A477-B48B-43C8-92EB-BA6496730BE8}" type="parTrans" cxnId="{E08C7445-4EFF-42D0-9B7C-968BBBE273BF}">
      <dgm:prSet/>
      <dgm:spPr/>
      <dgm:t>
        <a:bodyPr/>
        <a:lstStyle/>
        <a:p>
          <a:pPr rtl="1"/>
          <a:endParaRPr lang="he-IL"/>
        </a:p>
      </dgm:t>
    </dgm:pt>
    <dgm:pt modelId="{AEEF5802-0278-445B-AAFD-DE47BE39EE34}" type="sibTrans" cxnId="{E08C7445-4EFF-42D0-9B7C-968BBBE273BF}">
      <dgm:prSet/>
      <dgm:spPr/>
      <dgm:t>
        <a:bodyPr/>
        <a:lstStyle/>
        <a:p>
          <a:pPr rtl="1"/>
          <a:endParaRPr lang="he-IL"/>
        </a:p>
      </dgm:t>
    </dgm:pt>
    <dgm:pt modelId="{58584986-AAC5-4820-91E8-8C7CEB889E5B}">
      <dgm:prSet phldrT="[Text]"/>
      <dgm:spPr/>
      <dgm:t>
        <a:bodyPr/>
        <a:lstStyle/>
        <a:p>
          <a:pPr rtl="1"/>
          <a:r>
            <a:rPr lang="he-IL" dirty="0" err="1"/>
            <a:t>ר"ן</a:t>
          </a:r>
          <a:r>
            <a:rPr lang="he-IL" dirty="0"/>
            <a:t>, ים של שלמה</a:t>
          </a:r>
        </a:p>
      </dgm:t>
    </dgm:pt>
    <dgm:pt modelId="{EFB4C410-43E8-4715-AC2B-15D729E8D546}" type="parTrans" cxnId="{C428CDC8-F157-4B69-8A23-0A0A9FB605FD}">
      <dgm:prSet/>
      <dgm:spPr/>
      <dgm:t>
        <a:bodyPr/>
        <a:lstStyle/>
        <a:p>
          <a:pPr rtl="1"/>
          <a:endParaRPr lang="he-IL"/>
        </a:p>
      </dgm:t>
    </dgm:pt>
    <dgm:pt modelId="{1CF4DE75-E39C-4563-A6B5-D7EF1A8FD665}" type="sibTrans" cxnId="{C428CDC8-F157-4B69-8A23-0A0A9FB605FD}">
      <dgm:prSet/>
      <dgm:spPr/>
      <dgm:t>
        <a:bodyPr/>
        <a:lstStyle/>
        <a:p>
          <a:pPr rtl="1"/>
          <a:endParaRPr lang="he-IL"/>
        </a:p>
      </dgm:t>
    </dgm:pt>
    <dgm:pt modelId="{C79A6E30-C9E1-491B-8E98-9FA0DE96A308}">
      <dgm:prSet phldrT="[Text]"/>
      <dgm:spPr/>
      <dgm:t>
        <a:bodyPr/>
        <a:lstStyle/>
        <a:p>
          <a:pPr rtl="1"/>
          <a:r>
            <a:rPr lang="he-IL" dirty="0"/>
            <a:t>דווקא מצוות או הכשר המפורש בקרא</a:t>
          </a:r>
        </a:p>
      </dgm:t>
    </dgm:pt>
    <dgm:pt modelId="{2739021F-7F9C-4996-9C6C-739268F0477C}" type="parTrans" cxnId="{AC001F0A-4F07-4855-A147-DA061B19B529}">
      <dgm:prSet/>
      <dgm:spPr/>
      <dgm:t>
        <a:bodyPr/>
        <a:lstStyle/>
        <a:p>
          <a:pPr rtl="1"/>
          <a:endParaRPr lang="he-IL"/>
        </a:p>
      </dgm:t>
    </dgm:pt>
    <dgm:pt modelId="{33DC1DBD-AD0B-41C0-8F1D-AC9E067AE7A2}" type="sibTrans" cxnId="{AC001F0A-4F07-4855-A147-DA061B19B529}">
      <dgm:prSet/>
      <dgm:spPr/>
      <dgm:t>
        <a:bodyPr/>
        <a:lstStyle/>
        <a:p>
          <a:pPr rtl="1"/>
          <a:endParaRPr lang="he-IL"/>
        </a:p>
      </dgm:t>
    </dgm:pt>
    <dgm:pt modelId="{31BEF83C-5E97-412E-A000-19AEEBF16E80}">
      <dgm:prSet phldrT="[Text]"/>
      <dgm:spPr/>
      <dgm:t>
        <a:bodyPr/>
        <a:lstStyle/>
        <a:p>
          <a:pPr rtl="1"/>
          <a:r>
            <a:rPr lang="he-IL" dirty="0" err="1"/>
            <a:t>נצי"ב</a:t>
          </a:r>
          <a:endParaRPr lang="he-IL" dirty="0"/>
        </a:p>
      </dgm:t>
    </dgm:pt>
    <dgm:pt modelId="{1E520B5A-96A1-4EBE-92B6-A9C2A2A9C181}" type="parTrans" cxnId="{EDF51655-9250-498A-B1E0-C0068DA57553}">
      <dgm:prSet/>
      <dgm:spPr/>
      <dgm:t>
        <a:bodyPr/>
        <a:lstStyle/>
        <a:p>
          <a:pPr rtl="1"/>
          <a:endParaRPr lang="he-IL"/>
        </a:p>
      </dgm:t>
    </dgm:pt>
    <dgm:pt modelId="{BC9547EC-B872-45CF-BC39-6EDC194EB114}" type="sibTrans" cxnId="{EDF51655-9250-498A-B1E0-C0068DA57553}">
      <dgm:prSet/>
      <dgm:spPr/>
      <dgm:t>
        <a:bodyPr/>
        <a:lstStyle/>
        <a:p>
          <a:pPr rtl="1"/>
          <a:endParaRPr lang="he-IL"/>
        </a:p>
      </dgm:t>
    </dgm:pt>
    <dgm:pt modelId="{06AAF92C-BC55-48DE-9815-4E19A81A64E5}">
      <dgm:prSet phldrT="[Text]"/>
      <dgm:spPr/>
      <dgm:t>
        <a:bodyPr/>
        <a:lstStyle/>
        <a:p>
          <a:pPr rtl="1"/>
          <a:r>
            <a:rPr lang="he-IL" dirty="0"/>
            <a:t>דווקא מצווה ממש</a:t>
          </a:r>
        </a:p>
      </dgm:t>
    </dgm:pt>
    <dgm:pt modelId="{CF8C5756-48C1-476B-93E5-AE98846462B4}" type="parTrans" cxnId="{5F9AD9C4-9F98-4FE2-9478-F529FAEE5161}">
      <dgm:prSet/>
      <dgm:spPr/>
      <dgm:t>
        <a:bodyPr/>
        <a:lstStyle/>
        <a:p>
          <a:pPr rtl="1"/>
          <a:endParaRPr lang="he-IL"/>
        </a:p>
      </dgm:t>
    </dgm:pt>
    <dgm:pt modelId="{441F4D7B-8496-4019-A033-4ABAC500E3BE}" type="sibTrans" cxnId="{5F9AD9C4-9F98-4FE2-9478-F529FAEE5161}">
      <dgm:prSet/>
      <dgm:spPr/>
      <dgm:t>
        <a:bodyPr/>
        <a:lstStyle/>
        <a:p>
          <a:pPr rtl="1"/>
          <a:endParaRPr lang="he-IL"/>
        </a:p>
      </dgm:t>
    </dgm:pt>
    <dgm:pt modelId="{720E53B0-B869-4AD5-B1C8-1F3757073EFB}">
      <dgm:prSet phldrT="[Text]"/>
      <dgm:spPr/>
      <dgm:t>
        <a:bodyPr/>
        <a:lstStyle/>
        <a:p>
          <a:pPr rtl="1"/>
          <a:r>
            <a:rPr lang="he-IL" dirty="0"/>
            <a:t>פרחי כהונה, ספר המקנה</a:t>
          </a:r>
        </a:p>
      </dgm:t>
    </dgm:pt>
    <dgm:pt modelId="{36D1F9B7-2D7B-4653-8754-F7CF44CE6A47}" type="parTrans" cxnId="{1AE3FE0E-9E8F-41AA-9542-E6E37C0EB7D3}">
      <dgm:prSet/>
      <dgm:spPr/>
      <dgm:t>
        <a:bodyPr/>
        <a:lstStyle/>
        <a:p>
          <a:pPr rtl="1"/>
          <a:endParaRPr lang="he-IL"/>
        </a:p>
      </dgm:t>
    </dgm:pt>
    <dgm:pt modelId="{1E37B969-01C4-4DC1-B92A-A8962D7D7FF9}" type="sibTrans" cxnId="{1AE3FE0E-9E8F-41AA-9542-E6E37C0EB7D3}">
      <dgm:prSet/>
      <dgm:spPr/>
      <dgm:t>
        <a:bodyPr/>
        <a:lstStyle/>
        <a:p>
          <a:pPr rtl="1"/>
          <a:endParaRPr lang="he-IL"/>
        </a:p>
      </dgm:t>
    </dgm:pt>
    <dgm:pt modelId="{C2A4E149-5BEE-471F-92B4-19118DE7A5B0}" type="pres">
      <dgm:prSet presAssocID="{122915DA-6BC8-4262-A78C-27A9507E526A}" presName="hierChild1" presStyleCnt="0">
        <dgm:presLayoutVars>
          <dgm:chPref val="1"/>
          <dgm:dir/>
          <dgm:animOne val="branch"/>
          <dgm:animLvl val="lvl"/>
          <dgm:resizeHandles/>
        </dgm:presLayoutVars>
      </dgm:prSet>
      <dgm:spPr/>
    </dgm:pt>
    <dgm:pt modelId="{9E02BB6D-0660-43C5-8755-B539E8C6EAD4}" type="pres">
      <dgm:prSet presAssocID="{102324E7-03BC-4337-A755-CBB2F23DEA7A}" presName="hierRoot1" presStyleCnt="0"/>
      <dgm:spPr/>
    </dgm:pt>
    <dgm:pt modelId="{B94780E0-CD5E-4591-8AA8-4ADBEDC9C3AF}" type="pres">
      <dgm:prSet presAssocID="{102324E7-03BC-4337-A755-CBB2F23DEA7A}" presName="composite" presStyleCnt="0"/>
      <dgm:spPr/>
    </dgm:pt>
    <dgm:pt modelId="{52CC08FE-E553-4E0C-B134-ED5CE4FDD22D}" type="pres">
      <dgm:prSet presAssocID="{102324E7-03BC-4337-A755-CBB2F23DEA7A}" presName="background" presStyleLbl="node0" presStyleIdx="0" presStyleCnt="1"/>
      <dgm:spPr/>
    </dgm:pt>
    <dgm:pt modelId="{A35E6E75-64D2-4C14-BEA3-78915548051E}" type="pres">
      <dgm:prSet presAssocID="{102324E7-03BC-4337-A755-CBB2F23DEA7A}" presName="text" presStyleLbl="fgAcc0" presStyleIdx="0" presStyleCnt="1">
        <dgm:presLayoutVars>
          <dgm:chPref val="3"/>
        </dgm:presLayoutVars>
      </dgm:prSet>
      <dgm:spPr/>
    </dgm:pt>
    <dgm:pt modelId="{DF961E45-8E5B-4780-A753-0277F2DF8871}" type="pres">
      <dgm:prSet presAssocID="{102324E7-03BC-4337-A755-CBB2F23DEA7A}" presName="hierChild2" presStyleCnt="0"/>
      <dgm:spPr/>
    </dgm:pt>
    <dgm:pt modelId="{9D649730-81A2-487A-B09F-2B65D73A3F1F}" type="pres">
      <dgm:prSet presAssocID="{5D05A477-B48B-43C8-92EB-BA6496730BE8}" presName="Name10" presStyleLbl="parChTrans1D2" presStyleIdx="0" presStyleCnt="3"/>
      <dgm:spPr/>
    </dgm:pt>
    <dgm:pt modelId="{0C8E3429-7786-43AA-BA59-1B6C894CA9BE}" type="pres">
      <dgm:prSet presAssocID="{4A97962B-E693-497B-A9D8-18A30C78644E}" presName="hierRoot2" presStyleCnt="0"/>
      <dgm:spPr/>
    </dgm:pt>
    <dgm:pt modelId="{ADEE6E09-C34C-4979-8EA4-9A0F225EDEF0}" type="pres">
      <dgm:prSet presAssocID="{4A97962B-E693-497B-A9D8-18A30C78644E}" presName="composite2" presStyleCnt="0"/>
      <dgm:spPr/>
    </dgm:pt>
    <dgm:pt modelId="{270EAE11-88FA-4410-AB60-CAA125096981}" type="pres">
      <dgm:prSet presAssocID="{4A97962B-E693-497B-A9D8-18A30C78644E}" presName="background2" presStyleLbl="node2" presStyleIdx="0" presStyleCnt="3"/>
      <dgm:spPr/>
    </dgm:pt>
    <dgm:pt modelId="{2FA52F6A-156D-462D-B87B-5F7E5CBBD9E1}" type="pres">
      <dgm:prSet presAssocID="{4A97962B-E693-497B-A9D8-18A30C78644E}" presName="text2" presStyleLbl="fgAcc2" presStyleIdx="0" presStyleCnt="3">
        <dgm:presLayoutVars>
          <dgm:chPref val="3"/>
        </dgm:presLayoutVars>
      </dgm:prSet>
      <dgm:spPr/>
    </dgm:pt>
    <dgm:pt modelId="{E933BFF0-063A-4424-9850-66FA07938CCF}" type="pres">
      <dgm:prSet presAssocID="{4A97962B-E693-497B-A9D8-18A30C78644E}" presName="hierChild3" presStyleCnt="0"/>
      <dgm:spPr/>
    </dgm:pt>
    <dgm:pt modelId="{A459500B-5DC4-454C-8640-79D0CF584E8D}" type="pres">
      <dgm:prSet presAssocID="{EFB4C410-43E8-4715-AC2B-15D729E8D546}" presName="Name17" presStyleLbl="parChTrans1D3" presStyleIdx="0" presStyleCnt="3"/>
      <dgm:spPr/>
    </dgm:pt>
    <dgm:pt modelId="{DA0C3C28-7C6C-4DC4-9D0F-37E408F07785}" type="pres">
      <dgm:prSet presAssocID="{58584986-AAC5-4820-91E8-8C7CEB889E5B}" presName="hierRoot3" presStyleCnt="0"/>
      <dgm:spPr/>
    </dgm:pt>
    <dgm:pt modelId="{3E089816-4BCA-4417-AAD1-772FC516AD5F}" type="pres">
      <dgm:prSet presAssocID="{58584986-AAC5-4820-91E8-8C7CEB889E5B}" presName="composite3" presStyleCnt="0"/>
      <dgm:spPr/>
    </dgm:pt>
    <dgm:pt modelId="{E08E5B9F-579C-45EB-A4F5-2C31DC2F699B}" type="pres">
      <dgm:prSet presAssocID="{58584986-AAC5-4820-91E8-8C7CEB889E5B}" presName="background3" presStyleLbl="node3" presStyleIdx="0" presStyleCnt="3"/>
      <dgm:spPr/>
    </dgm:pt>
    <dgm:pt modelId="{36F108EA-888A-4814-AA70-986F51835FF2}" type="pres">
      <dgm:prSet presAssocID="{58584986-AAC5-4820-91E8-8C7CEB889E5B}" presName="text3" presStyleLbl="fgAcc3" presStyleIdx="0" presStyleCnt="3">
        <dgm:presLayoutVars>
          <dgm:chPref val="3"/>
        </dgm:presLayoutVars>
      </dgm:prSet>
      <dgm:spPr/>
    </dgm:pt>
    <dgm:pt modelId="{6C1838BF-6233-4B6F-BCDD-178A410BCBED}" type="pres">
      <dgm:prSet presAssocID="{58584986-AAC5-4820-91E8-8C7CEB889E5B}" presName="hierChild4" presStyleCnt="0"/>
      <dgm:spPr/>
    </dgm:pt>
    <dgm:pt modelId="{0E4323A5-CFEB-4C04-BB76-4CDC995A4B88}" type="pres">
      <dgm:prSet presAssocID="{2739021F-7F9C-4996-9C6C-739268F0477C}" presName="Name10" presStyleLbl="parChTrans1D2" presStyleIdx="1" presStyleCnt="3"/>
      <dgm:spPr/>
    </dgm:pt>
    <dgm:pt modelId="{94232E1A-E556-4C20-A37D-C5E496AC52C7}" type="pres">
      <dgm:prSet presAssocID="{C79A6E30-C9E1-491B-8E98-9FA0DE96A308}" presName="hierRoot2" presStyleCnt="0"/>
      <dgm:spPr/>
    </dgm:pt>
    <dgm:pt modelId="{DE630851-21D8-4E90-9BC8-C3949C659FFB}" type="pres">
      <dgm:prSet presAssocID="{C79A6E30-C9E1-491B-8E98-9FA0DE96A308}" presName="composite2" presStyleCnt="0"/>
      <dgm:spPr/>
    </dgm:pt>
    <dgm:pt modelId="{1BA9105D-C31C-40DC-9AA2-15EA17EADED4}" type="pres">
      <dgm:prSet presAssocID="{C79A6E30-C9E1-491B-8E98-9FA0DE96A308}" presName="background2" presStyleLbl="node2" presStyleIdx="1" presStyleCnt="3"/>
      <dgm:spPr/>
    </dgm:pt>
    <dgm:pt modelId="{80CEB1E8-071D-4978-AFE2-845043B72305}" type="pres">
      <dgm:prSet presAssocID="{C79A6E30-C9E1-491B-8E98-9FA0DE96A308}" presName="text2" presStyleLbl="fgAcc2" presStyleIdx="1" presStyleCnt="3">
        <dgm:presLayoutVars>
          <dgm:chPref val="3"/>
        </dgm:presLayoutVars>
      </dgm:prSet>
      <dgm:spPr/>
    </dgm:pt>
    <dgm:pt modelId="{2FFA1C20-EA6E-46B2-BE33-0F41C94D7FD9}" type="pres">
      <dgm:prSet presAssocID="{C79A6E30-C9E1-491B-8E98-9FA0DE96A308}" presName="hierChild3" presStyleCnt="0"/>
      <dgm:spPr/>
    </dgm:pt>
    <dgm:pt modelId="{03E001FD-BD3F-4D16-9143-0901108BC1F0}" type="pres">
      <dgm:prSet presAssocID="{1E520B5A-96A1-4EBE-92B6-A9C2A2A9C181}" presName="Name17" presStyleLbl="parChTrans1D3" presStyleIdx="1" presStyleCnt="3"/>
      <dgm:spPr/>
    </dgm:pt>
    <dgm:pt modelId="{0C7ABCB5-2690-4ACE-9C35-9DD8FC915C0A}" type="pres">
      <dgm:prSet presAssocID="{31BEF83C-5E97-412E-A000-19AEEBF16E80}" presName="hierRoot3" presStyleCnt="0"/>
      <dgm:spPr/>
    </dgm:pt>
    <dgm:pt modelId="{B3E218C7-7243-4764-9A90-A14422836D5B}" type="pres">
      <dgm:prSet presAssocID="{31BEF83C-5E97-412E-A000-19AEEBF16E80}" presName="composite3" presStyleCnt="0"/>
      <dgm:spPr/>
    </dgm:pt>
    <dgm:pt modelId="{2D507C32-AAC3-4B7F-BAC0-6267C26F239B}" type="pres">
      <dgm:prSet presAssocID="{31BEF83C-5E97-412E-A000-19AEEBF16E80}" presName="background3" presStyleLbl="node3" presStyleIdx="1" presStyleCnt="3"/>
      <dgm:spPr/>
    </dgm:pt>
    <dgm:pt modelId="{3D6575E5-B119-45F1-BD5E-718EB6ED6BDB}" type="pres">
      <dgm:prSet presAssocID="{31BEF83C-5E97-412E-A000-19AEEBF16E80}" presName="text3" presStyleLbl="fgAcc3" presStyleIdx="1" presStyleCnt="3">
        <dgm:presLayoutVars>
          <dgm:chPref val="3"/>
        </dgm:presLayoutVars>
      </dgm:prSet>
      <dgm:spPr/>
    </dgm:pt>
    <dgm:pt modelId="{9DF88313-4C48-41FA-A4F1-E5ED17F12363}" type="pres">
      <dgm:prSet presAssocID="{31BEF83C-5E97-412E-A000-19AEEBF16E80}" presName="hierChild4" presStyleCnt="0"/>
      <dgm:spPr/>
    </dgm:pt>
    <dgm:pt modelId="{D5232B72-D269-459D-BB34-9F1D795908AB}" type="pres">
      <dgm:prSet presAssocID="{CF8C5756-48C1-476B-93E5-AE98846462B4}" presName="Name10" presStyleLbl="parChTrans1D2" presStyleIdx="2" presStyleCnt="3"/>
      <dgm:spPr/>
    </dgm:pt>
    <dgm:pt modelId="{87D37A66-6B63-48AD-8718-4661F0EAA243}" type="pres">
      <dgm:prSet presAssocID="{06AAF92C-BC55-48DE-9815-4E19A81A64E5}" presName="hierRoot2" presStyleCnt="0"/>
      <dgm:spPr/>
    </dgm:pt>
    <dgm:pt modelId="{8E80FE72-67F6-4B90-B096-2FCFF0F7020F}" type="pres">
      <dgm:prSet presAssocID="{06AAF92C-BC55-48DE-9815-4E19A81A64E5}" presName="composite2" presStyleCnt="0"/>
      <dgm:spPr/>
    </dgm:pt>
    <dgm:pt modelId="{8F2260FA-B059-4C41-B890-CD1A4114247D}" type="pres">
      <dgm:prSet presAssocID="{06AAF92C-BC55-48DE-9815-4E19A81A64E5}" presName="background2" presStyleLbl="node2" presStyleIdx="2" presStyleCnt="3"/>
      <dgm:spPr/>
    </dgm:pt>
    <dgm:pt modelId="{45D77609-5940-4625-A402-6B7F1CC6A797}" type="pres">
      <dgm:prSet presAssocID="{06AAF92C-BC55-48DE-9815-4E19A81A64E5}" presName="text2" presStyleLbl="fgAcc2" presStyleIdx="2" presStyleCnt="3">
        <dgm:presLayoutVars>
          <dgm:chPref val="3"/>
        </dgm:presLayoutVars>
      </dgm:prSet>
      <dgm:spPr/>
    </dgm:pt>
    <dgm:pt modelId="{44339CED-0F44-4F4F-A073-EF9E5BBB42AF}" type="pres">
      <dgm:prSet presAssocID="{06AAF92C-BC55-48DE-9815-4E19A81A64E5}" presName="hierChild3" presStyleCnt="0"/>
      <dgm:spPr/>
    </dgm:pt>
    <dgm:pt modelId="{6138E73C-C296-4FAE-8CEA-EAA44D6C4D94}" type="pres">
      <dgm:prSet presAssocID="{36D1F9B7-2D7B-4653-8754-F7CF44CE6A47}" presName="Name17" presStyleLbl="parChTrans1D3" presStyleIdx="2" presStyleCnt="3"/>
      <dgm:spPr/>
    </dgm:pt>
    <dgm:pt modelId="{8C878C9C-685A-458A-94AC-0C7580F9BC44}" type="pres">
      <dgm:prSet presAssocID="{720E53B0-B869-4AD5-B1C8-1F3757073EFB}" presName="hierRoot3" presStyleCnt="0"/>
      <dgm:spPr/>
    </dgm:pt>
    <dgm:pt modelId="{EAA05317-CDC2-4A53-8642-711F507618C0}" type="pres">
      <dgm:prSet presAssocID="{720E53B0-B869-4AD5-B1C8-1F3757073EFB}" presName="composite3" presStyleCnt="0"/>
      <dgm:spPr/>
    </dgm:pt>
    <dgm:pt modelId="{FD573B45-9CAD-4A3B-A070-7A001705C0B1}" type="pres">
      <dgm:prSet presAssocID="{720E53B0-B869-4AD5-B1C8-1F3757073EFB}" presName="background3" presStyleLbl="node3" presStyleIdx="2" presStyleCnt="3"/>
      <dgm:spPr/>
    </dgm:pt>
    <dgm:pt modelId="{D2CBA0AE-D58D-4167-A645-9FA9527EBDCA}" type="pres">
      <dgm:prSet presAssocID="{720E53B0-B869-4AD5-B1C8-1F3757073EFB}" presName="text3" presStyleLbl="fgAcc3" presStyleIdx="2" presStyleCnt="3">
        <dgm:presLayoutVars>
          <dgm:chPref val="3"/>
        </dgm:presLayoutVars>
      </dgm:prSet>
      <dgm:spPr/>
    </dgm:pt>
    <dgm:pt modelId="{50A1D297-07C5-4F4C-9ECD-FC2FE34C02CB}" type="pres">
      <dgm:prSet presAssocID="{720E53B0-B869-4AD5-B1C8-1F3757073EFB}" presName="hierChild4" presStyleCnt="0"/>
      <dgm:spPr/>
    </dgm:pt>
  </dgm:ptLst>
  <dgm:cxnLst>
    <dgm:cxn modelId="{AC001F0A-4F07-4855-A147-DA061B19B529}" srcId="{102324E7-03BC-4337-A755-CBB2F23DEA7A}" destId="{C79A6E30-C9E1-491B-8E98-9FA0DE96A308}" srcOrd="1" destOrd="0" parTransId="{2739021F-7F9C-4996-9C6C-739268F0477C}" sibTransId="{33DC1DBD-AD0B-41C0-8F1D-AC9E067AE7A2}"/>
    <dgm:cxn modelId="{1E6E990E-EF99-4AC7-B22E-B03A9DAB5E30}" type="presOf" srcId="{122915DA-6BC8-4262-A78C-27A9507E526A}" destId="{C2A4E149-5BEE-471F-92B4-19118DE7A5B0}" srcOrd="0" destOrd="0" presId="urn:microsoft.com/office/officeart/2005/8/layout/hierarchy1"/>
    <dgm:cxn modelId="{1AE3FE0E-9E8F-41AA-9542-E6E37C0EB7D3}" srcId="{06AAF92C-BC55-48DE-9815-4E19A81A64E5}" destId="{720E53B0-B869-4AD5-B1C8-1F3757073EFB}" srcOrd="0" destOrd="0" parTransId="{36D1F9B7-2D7B-4653-8754-F7CF44CE6A47}" sibTransId="{1E37B969-01C4-4DC1-B92A-A8962D7D7FF9}"/>
    <dgm:cxn modelId="{2C5A2213-1A15-40CB-AFA6-85F76FCCCFF5}" type="presOf" srcId="{102324E7-03BC-4337-A755-CBB2F23DEA7A}" destId="{A35E6E75-64D2-4C14-BEA3-78915548051E}" srcOrd="0" destOrd="0" presId="urn:microsoft.com/office/officeart/2005/8/layout/hierarchy1"/>
    <dgm:cxn modelId="{7189B915-83CB-4F28-BB1A-E6AF025C2E1A}" type="presOf" srcId="{5D05A477-B48B-43C8-92EB-BA6496730BE8}" destId="{9D649730-81A2-487A-B09F-2B65D73A3F1F}" srcOrd="0" destOrd="0" presId="urn:microsoft.com/office/officeart/2005/8/layout/hierarchy1"/>
    <dgm:cxn modelId="{0270161C-73D9-41D4-93B8-9D23B040906F}" type="presOf" srcId="{1E520B5A-96A1-4EBE-92B6-A9C2A2A9C181}" destId="{03E001FD-BD3F-4D16-9143-0901108BC1F0}" srcOrd="0" destOrd="0" presId="urn:microsoft.com/office/officeart/2005/8/layout/hierarchy1"/>
    <dgm:cxn modelId="{D65C3C23-86B0-4E3C-8C07-995411AFB39C}" type="presOf" srcId="{720E53B0-B869-4AD5-B1C8-1F3757073EFB}" destId="{D2CBA0AE-D58D-4167-A645-9FA9527EBDCA}" srcOrd="0" destOrd="0" presId="urn:microsoft.com/office/officeart/2005/8/layout/hierarchy1"/>
    <dgm:cxn modelId="{4C750438-9B3C-4B4C-959F-5C15B68FC77D}" type="presOf" srcId="{58584986-AAC5-4820-91E8-8C7CEB889E5B}" destId="{36F108EA-888A-4814-AA70-986F51835FF2}" srcOrd="0" destOrd="0" presId="urn:microsoft.com/office/officeart/2005/8/layout/hierarchy1"/>
    <dgm:cxn modelId="{994B5144-B525-4BE4-AAFC-FBBA61CEEBDC}" type="presOf" srcId="{C79A6E30-C9E1-491B-8E98-9FA0DE96A308}" destId="{80CEB1E8-071D-4978-AFE2-845043B72305}" srcOrd="0" destOrd="0" presId="urn:microsoft.com/office/officeart/2005/8/layout/hierarchy1"/>
    <dgm:cxn modelId="{E08C7445-4EFF-42D0-9B7C-968BBBE273BF}" srcId="{102324E7-03BC-4337-A755-CBB2F23DEA7A}" destId="{4A97962B-E693-497B-A9D8-18A30C78644E}" srcOrd="0" destOrd="0" parTransId="{5D05A477-B48B-43C8-92EB-BA6496730BE8}" sibTransId="{AEEF5802-0278-445B-AAFD-DE47BE39EE34}"/>
    <dgm:cxn modelId="{7E8E754E-394A-4C68-B358-4AA2F8DB77B9}" srcId="{122915DA-6BC8-4262-A78C-27A9507E526A}" destId="{102324E7-03BC-4337-A755-CBB2F23DEA7A}" srcOrd="0" destOrd="0" parTransId="{32F2F87B-188E-4A2A-88A4-BB6CC728FA93}" sibTransId="{7CE2E4CC-D966-45F1-AFF3-157EB9A7EBC3}"/>
    <dgm:cxn modelId="{EDF51655-9250-498A-B1E0-C0068DA57553}" srcId="{C79A6E30-C9E1-491B-8E98-9FA0DE96A308}" destId="{31BEF83C-5E97-412E-A000-19AEEBF16E80}" srcOrd="0" destOrd="0" parTransId="{1E520B5A-96A1-4EBE-92B6-A9C2A2A9C181}" sibTransId="{BC9547EC-B872-45CF-BC39-6EDC194EB114}"/>
    <dgm:cxn modelId="{0244A191-D3A1-420F-8976-C6E4BA09E6F4}" type="presOf" srcId="{31BEF83C-5E97-412E-A000-19AEEBF16E80}" destId="{3D6575E5-B119-45F1-BD5E-718EB6ED6BDB}" srcOrd="0" destOrd="0" presId="urn:microsoft.com/office/officeart/2005/8/layout/hierarchy1"/>
    <dgm:cxn modelId="{93FF3BAB-33D8-42D3-862B-AF4059ACEA36}" type="presOf" srcId="{EFB4C410-43E8-4715-AC2B-15D729E8D546}" destId="{A459500B-5DC4-454C-8640-79D0CF584E8D}" srcOrd="0" destOrd="0" presId="urn:microsoft.com/office/officeart/2005/8/layout/hierarchy1"/>
    <dgm:cxn modelId="{685B73BB-7162-4FB4-90DF-B0A47B63F89D}" type="presOf" srcId="{4A97962B-E693-497B-A9D8-18A30C78644E}" destId="{2FA52F6A-156D-462D-B87B-5F7E5CBBD9E1}" srcOrd="0" destOrd="0" presId="urn:microsoft.com/office/officeart/2005/8/layout/hierarchy1"/>
    <dgm:cxn modelId="{5F9AD9C4-9F98-4FE2-9478-F529FAEE5161}" srcId="{102324E7-03BC-4337-A755-CBB2F23DEA7A}" destId="{06AAF92C-BC55-48DE-9815-4E19A81A64E5}" srcOrd="2" destOrd="0" parTransId="{CF8C5756-48C1-476B-93E5-AE98846462B4}" sibTransId="{441F4D7B-8496-4019-A033-4ABAC500E3BE}"/>
    <dgm:cxn modelId="{C428CDC8-F157-4B69-8A23-0A0A9FB605FD}" srcId="{4A97962B-E693-497B-A9D8-18A30C78644E}" destId="{58584986-AAC5-4820-91E8-8C7CEB889E5B}" srcOrd="0" destOrd="0" parTransId="{EFB4C410-43E8-4715-AC2B-15D729E8D546}" sibTransId="{1CF4DE75-E39C-4563-A6B5-D7EF1A8FD665}"/>
    <dgm:cxn modelId="{70EA83D9-89C0-43D1-86B0-FC663BEFBB92}" type="presOf" srcId="{06AAF92C-BC55-48DE-9815-4E19A81A64E5}" destId="{45D77609-5940-4625-A402-6B7F1CC6A797}" srcOrd="0" destOrd="0" presId="urn:microsoft.com/office/officeart/2005/8/layout/hierarchy1"/>
    <dgm:cxn modelId="{2754D2E3-0438-4304-A618-9DEA68852490}" type="presOf" srcId="{2739021F-7F9C-4996-9C6C-739268F0477C}" destId="{0E4323A5-CFEB-4C04-BB76-4CDC995A4B88}" srcOrd="0" destOrd="0" presId="urn:microsoft.com/office/officeart/2005/8/layout/hierarchy1"/>
    <dgm:cxn modelId="{A4414AED-E6AB-4DD5-9A04-3787D711D0E8}" type="presOf" srcId="{36D1F9B7-2D7B-4653-8754-F7CF44CE6A47}" destId="{6138E73C-C296-4FAE-8CEA-EAA44D6C4D94}" srcOrd="0" destOrd="0" presId="urn:microsoft.com/office/officeart/2005/8/layout/hierarchy1"/>
    <dgm:cxn modelId="{EDF5D7FB-41F8-4DE0-BCC2-957976DD91F7}" type="presOf" srcId="{CF8C5756-48C1-476B-93E5-AE98846462B4}" destId="{D5232B72-D269-459D-BB34-9F1D795908AB}" srcOrd="0" destOrd="0" presId="urn:microsoft.com/office/officeart/2005/8/layout/hierarchy1"/>
    <dgm:cxn modelId="{5E303A88-2410-4050-B95F-3D5E133C52AC}" type="presParOf" srcId="{C2A4E149-5BEE-471F-92B4-19118DE7A5B0}" destId="{9E02BB6D-0660-43C5-8755-B539E8C6EAD4}" srcOrd="0" destOrd="0" presId="urn:microsoft.com/office/officeart/2005/8/layout/hierarchy1"/>
    <dgm:cxn modelId="{E20CCC72-5031-485B-B98F-C6C89F8247DB}" type="presParOf" srcId="{9E02BB6D-0660-43C5-8755-B539E8C6EAD4}" destId="{B94780E0-CD5E-4591-8AA8-4ADBEDC9C3AF}" srcOrd="0" destOrd="0" presId="urn:microsoft.com/office/officeart/2005/8/layout/hierarchy1"/>
    <dgm:cxn modelId="{B19F7FB0-8FC7-498D-92D5-A859B105D10F}" type="presParOf" srcId="{B94780E0-CD5E-4591-8AA8-4ADBEDC9C3AF}" destId="{52CC08FE-E553-4E0C-B134-ED5CE4FDD22D}" srcOrd="0" destOrd="0" presId="urn:microsoft.com/office/officeart/2005/8/layout/hierarchy1"/>
    <dgm:cxn modelId="{EBEA4615-CCE5-4C1E-BD1F-70D36BA6A677}" type="presParOf" srcId="{B94780E0-CD5E-4591-8AA8-4ADBEDC9C3AF}" destId="{A35E6E75-64D2-4C14-BEA3-78915548051E}" srcOrd="1" destOrd="0" presId="urn:microsoft.com/office/officeart/2005/8/layout/hierarchy1"/>
    <dgm:cxn modelId="{3ABC2174-BFE6-4F30-84FF-6F892C61682C}" type="presParOf" srcId="{9E02BB6D-0660-43C5-8755-B539E8C6EAD4}" destId="{DF961E45-8E5B-4780-A753-0277F2DF8871}" srcOrd="1" destOrd="0" presId="urn:microsoft.com/office/officeart/2005/8/layout/hierarchy1"/>
    <dgm:cxn modelId="{DB8B9ACB-471D-49DD-8175-D7DF47E57695}" type="presParOf" srcId="{DF961E45-8E5B-4780-A753-0277F2DF8871}" destId="{9D649730-81A2-487A-B09F-2B65D73A3F1F}" srcOrd="0" destOrd="0" presId="urn:microsoft.com/office/officeart/2005/8/layout/hierarchy1"/>
    <dgm:cxn modelId="{733DF3CB-3B5B-48E2-90D3-DF0F71CACC3F}" type="presParOf" srcId="{DF961E45-8E5B-4780-A753-0277F2DF8871}" destId="{0C8E3429-7786-43AA-BA59-1B6C894CA9BE}" srcOrd="1" destOrd="0" presId="urn:microsoft.com/office/officeart/2005/8/layout/hierarchy1"/>
    <dgm:cxn modelId="{2165EAF0-EFAE-4B51-A1C8-7AB47FCB4BC9}" type="presParOf" srcId="{0C8E3429-7786-43AA-BA59-1B6C894CA9BE}" destId="{ADEE6E09-C34C-4979-8EA4-9A0F225EDEF0}" srcOrd="0" destOrd="0" presId="urn:microsoft.com/office/officeart/2005/8/layout/hierarchy1"/>
    <dgm:cxn modelId="{643398AE-9515-446A-9DFC-2EA0021231A9}" type="presParOf" srcId="{ADEE6E09-C34C-4979-8EA4-9A0F225EDEF0}" destId="{270EAE11-88FA-4410-AB60-CAA125096981}" srcOrd="0" destOrd="0" presId="urn:microsoft.com/office/officeart/2005/8/layout/hierarchy1"/>
    <dgm:cxn modelId="{E6C38E9E-769F-4B88-BC28-577A7B00BC39}" type="presParOf" srcId="{ADEE6E09-C34C-4979-8EA4-9A0F225EDEF0}" destId="{2FA52F6A-156D-462D-B87B-5F7E5CBBD9E1}" srcOrd="1" destOrd="0" presId="urn:microsoft.com/office/officeart/2005/8/layout/hierarchy1"/>
    <dgm:cxn modelId="{4C26C597-C788-4CCE-8CBC-8F5C39475AF9}" type="presParOf" srcId="{0C8E3429-7786-43AA-BA59-1B6C894CA9BE}" destId="{E933BFF0-063A-4424-9850-66FA07938CCF}" srcOrd="1" destOrd="0" presId="urn:microsoft.com/office/officeart/2005/8/layout/hierarchy1"/>
    <dgm:cxn modelId="{5A5AD412-1AED-4595-935D-D97BC565CF69}" type="presParOf" srcId="{E933BFF0-063A-4424-9850-66FA07938CCF}" destId="{A459500B-5DC4-454C-8640-79D0CF584E8D}" srcOrd="0" destOrd="0" presId="urn:microsoft.com/office/officeart/2005/8/layout/hierarchy1"/>
    <dgm:cxn modelId="{E8EDBFC1-ED40-4A4D-B0BF-4814FE7C8C6A}" type="presParOf" srcId="{E933BFF0-063A-4424-9850-66FA07938CCF}" destId="{DA0C3C28-7C6C-4DC4-9D0F-37E408F07785}" srcOrd="1" destOrd="0" presId="urn:microsoft.com/office/officeart/2005/8/layout/hierarchy1"/>
    <dgm:cxn modelId="{26B116A8-C0BB-45B3-A290-B2E754404379}" type="presParOf" srcId="{DA0C3C28-7C6C-4DC4-9D0F-37E408F07785}" destId="{3E089816-4BCA-4417-AAD1-772FC516AD5F}" srcOrd="0" destOrd="0" presId="urn:microsoft.com/office/officeart/2005/8/layout/hierarchy1"/>
    <dgm:cxn modelId="{F7A83819-E96A-490B-B5B2-3A3DA1206E46}" type="presParOf" srcId="{3E089816-4BCA-4417-AAD1-772FC516AD5F}" destId="{E08E5B9F-579C-45EB-A4F5-2C31DC2F699B}" srcOrd="0" destOrd="0" presId="urn:microsoft.com/office/officeart/2005/8/layout/hierarchy1"/>
    <dgm:cxn modelId="{B48CF70E-04D0-4798-A6C1-B85F55A4AFF7}" type="presParOf" srcId="{3E089816-4BCA-4417-AAD1-772FC516AD5F}" destId="{36F108EA-888A-4814-AA70-986F51835FF2}" srcOrd="1" destOrd="0" presId="urn:microsoft.com/office/officeart/2005/8/layout/hierarchy1"/>
    <dgm:cxn modelId="{1C1C8E9A-9D79-4BEB-B0E5-4BFCB62C4909}" type="presParOf" srcId="{DA0C3C28-7C6C-4DC4-9D0F-37E408F07785}" destId="{6C1838BF-6233-4B6F-BCDD-178A410BCBED}" srcOrd="1" destOrd="0" presId="urn:microsoft.com/office/officeart/2005/8/layout/hierarchy1"/>
    <dgm:cxn modelId="{900B5701-025D-4DE7-A936-B913A247A2CF}" type="presParOf" srcId="{DF961E45-8E5B-4780-A753-0277F2DF8871}" destId="{0E4323A5-CFEB-4C04-BB76-4CDC995A4B88}" srcOrd="2" destOrd="0" presId="urn:microsoft.com/office/officeart/2005/8/layout/hierarchy1"/>
    <dgm:cxn modelId="{34942D46-9FC2-469D-B89A-4ECFDB81C9DF}" type="presParOf" srcId="{DF961E45-8E5B-4780-A753-0277F2DF8871}" destId="{94232E1A-E556-4C20-A37D-C5E496AC52C7}" srcOrd="3" destOrd="0" presId="urn:microsoft.com/office/officeart/2005/8/layout/hierarchy1"/>
    <dgm:cxn modelId="{FB008726-5144-4110-81E8-1FBFC8D8DB33}" type="presParOf" srcId="{94232E1A-E556-4C20-A37D-C5E496AC52C7}" destId="{DE630851-21D8-4E90-9BC8-C3949C659FFB}" srcOrd="0" destOrd="0" presId="urn:microsoft.com/office/officeart/2005/8/layout/hierarchy1"/>
    <dgm:cxn modelId="{2BFD13E0-2E6F-49D3-83D3-A4E89A0913C8}" type="presParOf" srcId="{DE630851-21D8-4E90-9BC8-C3949C659FFB}" destId="{1BA9105D-C31C-40DC-9AA2-15EA17EADED4}" srcOrd="0" destOrd="0" presId="urn:microsoft.com/office/officeart/2005/8/layout/hierarchy1"/>
    <dgm:cxn modelId="{C448AD27-6F62-4F00-87DF-2AF76E064812}" type="presParOf" srcId="{DE630851-21D8-4E90-9BC8-C3949C659FFB}" destId="{80CEB1E8-071D-4978-AFE2-845043B72305}" srcOrd="1" destOrd="0" presId="urn:microsoft.com/office/officeart/2005/8/layout/hierarchy1"/>
    <dgm:cxn modelId="{08964DDD-3CE8-4CA7-AA8B-2F5B5C9B57C1}" type="presParOf" srcId="{94232E1A-E556-4C20-A37D-C5E496AC52C7}" destId="{2FFA1C20-EA6E-46B2-BE33-0F41C94D7FD9}" srcOrd="1" destOrd="0" presId="urn:microsoft.com/office/officeart/2005/8/layout/hierarchy1"/>
    <dgm:cxn modelId="{51EE75D3-18CF-484F-8833-F9E558D00532}" type="presParOf" srcId="{2FFA1C20-EA6E-46B2-BE33-0F41C94D7FD9}" destId="{03E001FD-BD3F-4D16-9143-0901108BC1F0}" srcOrd="0" destOrd="0" presId="urn:microsoft.com/office/officeart/2005/8/layout/hierarchy1"/>
    <dgm:cxn modelId="{DB7E4A8A-0E4E-4117-A3D1-18A7DBFAEC48}" type="presParOf" srcId="{2FFA1C20-EA6E-46B2-BE33-0F41C94D7FD9}" destId="{0C7ABCB5-2690-4ACE-9C35-9DD8FC915C0A}" srcOrd="1" destOrd="0" presId="urn:microsoft.com/office/officeart/2005/8/layout/hierarchy1"/>
    <dgm:cxn modelId="{8859F55F-13DF-420E-B4B9-74EAF2906D2C}" type="presParOf" srcId="{0C7ABCB5-2690-4ACE-9C35-9DD8FC915C0A}" destId="{B3E218C7-7243-4764-9A90-A14422836D5B}" srcOrd="0" destOrd="0" presId="urn:microsoft.com/office/officeart/2005/8/layout/hierarchy1"/>
    <dgm:cxn modelId="{78088E9D-1B3A-4EB7-8EAB-4321A0FFD2A4}" type="presParOf" srcId="{B3E218C7-7243-4764-9A90-A14422836D5B}" destId="{2D507C32-AAC3-4B7F-BAC0-6267C26F239B}" srcOrd="0" destOrd="0" presId="urn:microsoft.com/office/officeart/2005/8/layout/hierarchy1"/>
    <dgm:cxn modelId="{4D09A10D-A543-4C31-A895-F78C7E68079E}" type="presParOf" srcId="{B3E218C7-7243-4764-9A90-A14422836D5B}" destId="{3D6575E5-B119-45F1-BD5E-718EB6ED6BDB}" srcOrd="1" destOrd="0" presId="urn:microsoft.com/office/officeart/2005/8/layout/hierarchy1"/>
    <dgm:cxn modelId="{8248A128-3DDF-43CB-AECF-762EC2D3DEA9}" type="presParOf" srcId="{0C7ABCB5-2690-4ACE-9C35-9DD8FC915C0A}" destId="{9DF88313-4C48-41FA-A4F1-E5ED17F12363}" srcOrd="1" destOrd="0" presId="urn:microsoft.com/office/officeart/2005/8/layout/hierarchy1"/>
    <dgm:cxn modelId="{4386E8BF-CE68-4B5D-B438-A670EDE690DF}" type="presParOf" srcId="{DF961E45-8E5B-4780-A753-0277F2DF8871}" destId="{D5232B72-D269-459D-BB34-9F1D795908AB}" srcOrd="4" destOrd="0" presId="urn:microsoft.com/office/officeart/2005/8/layout/hierarchy1"/>
    <dgm:cxn modelId="{D8F8EF86-2AF1-4FAA-AA8C-1027C4C6CDF8}" type="presParOf" srcId="{DF961E45-8E5B-4780-A753-0277F2DF8871}" destId="{87D37A66-6B63-48AD-8718-4661F0EAA243}" srcOrd="5" destOrd="0" presId="urn:microsoft.com/office/officeart/2005/8/layout/hierarchy1"/>
    <dgm:cxn modelId="{BA2657B9-B0EF-465F-BCFC-2BB56B33204C}" type="presParOf" srcId="{87D37A66-6B63-48AD-8718-4661F0EAA243}" destId="{8E80FE72-67F6-4B90-B096-2FCFF0F7020F}" srcOrd="0" destOrd="0" presId="urn:microsoft.com/office/officeart/2005/8/layout/hierarchy1"/>
    <dgm:cxn modelId="{624506D3-01F9-4555-9DF1-2A34A29EC183}" type="presParOf" srcId="{8E80FE72-67F6-4B90-B096-2FCFF0F7020F}" destId="{8F2260FA-B059-4C41-B890-CD1A4114247D}" srcOrd="0" destOrd="0" presId="urn:microsoft.com/office/officeart/2005/8/layout/hierarchy1"/>
    <dgm:cxn modelId="{F74C071F-00AE-47DE-82A8-2B4314AB2FFF}" type="presParOf" srcId="{8E80FE72-67F6-4B90-B096-2FCFF0F7020F}" destId="{45D77609-5940-4625-A402-6B7F1CC6A797}" srcOrd="1" destOrd="0" presId="urn:microsoft.com/office/officeart/2005/8/layout/hierarchy1"/>
    <dgm:cxn modelId="{921766CC-400D-4C9C-BBA4-5C6085B1CADD}" type="presParOf" srcId="{87D37A66-6B63-48AD-8718-4661F0EAA243}" destId="{44339CED-0F44-4F4F-A073-EF9E5BBB42AF}" srcOrd="1" destOrd="0" presId="urn:microsoft.com/office/officeart/2005/8/layout/hierarchy1"/>
    <dgm:cxn modelId="{6E28A4F7-00C7-43AE-8F78-CD39014A0275}" type="presParOf" srcId="{44339CED-0F44-4F4F-A073-EF9E5BBB42AF}" destId="{6138E73C-C296-4FAE-8CEA-EAA44D6C4D94}" srcOrd="0" destOrd="0" presId="urn:microsoft.com/office/officeart/2005/8/layout/hierarchy1"/>
    <dgm:cxn modelId="{BFF9C882-B493-452E-8EE6-33F55818FE28}" type="presParOf" srcId="{44339CED-0F44-4F4F-A073-EF9E5BBB42AF}" destId="{8C878C9C-685A-458A-94AC-0C7580F9BC44}" srcOrd="1" destOrd="0" presId="urn:microsoft.com/office/officeart/2005/8/layout/hierarchy1"/>
    <dgm:cxn modelId="{0AD509FB-9A59-4F5F-9A2C-C09EA6127091}" type="presParOf" srcId="{8C878C9C-685A-458A-94AC-0C7580F9BC44}" destId="{EAA05317-CDC2-4A53-8642-711F507618C0}" srcOrd="0" destOrd="0" presId="urn:microsoft.com/office/officeart/2005/8/layout/hierarchy1"/>
    <dgm:cxn modelId="{A3F58539-E27D-43C0-B04F-358544C37BB2}" type="presParOf" srcId="{EAA05317-CDC2-4A53-8642-711F507618C0}" destId="{FD573B45-9CAD-4A3B-A070-7A001705C0B1}" srcOrd="0" destOrd="0" presId="urn:microsoft.com/office/officeart/2005/8/layout/hierarchy1"/>
    <dgm:cxn modelId="{01D70B2D-D528-42C5-B9A2-5BA49D82E120}" type="presParOf" srcId="{EAA05317-CDC2-4A53-8642-711F507618C0}" destId="{D2CBA0AE-D58D-4167-A645-9FA9527EBDCA}" srcOrd="1" destOrd="0" presId="urn:microsoft.com/office/officeart/2005/8/layout/hierarchy1"/>
    <dgm:cxn modelId="{A3D66890-19C7-463A-9406-8C5E32F17DCB}" type="presParOf" srcId="{8C878C9C-685A-458A-94AC-0C7580F9BC44}" destId="{50A1D297-07C5-4F4C-9ECD-FC2FE34C02C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202B90-FEB4-4B43-A359-6F0C5B5B5DC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093ABEC-35C1-4291-B3D5-3C304DB0A7AF}">
      <dgm:prSet phldrT="[Text]"/>
      <dgm:spPr/>
      <dgm:t>
        <a:bodyPr/>
        <a:lstStyle/>
        <a:p>
          <a:pPr rtl="1"/>
          <a:r>
            <a:rPr lang="he-IL" dirty="0"/>
            <a:t>מצוה בו יותר </a:t>
          </a:r>
          <a:r>
            <a:rPr lang="he-IL" dirty="0" err="1"/>
            <a:t>מבשלוחו</a:t>
          </a:r>
          <a:endParaRPr lang="he-IL" dirty="0"/>
        </a:p>
      </dgm:t>
    </dgm:pt>
    <dgm:pt modelId="{34718C90-AE18-441E-8F9E-C5658A427411}" type="parTrans" cxnId="{7AD814CC-10B3-42B2-AA61-81110E5EBE0F}">
      <dgm:prSet/>
      <dgm:spPr/>
      <dgm:t>
        <a:bodyPr/>
        <a:lstStyle/>
        <a:p>
          <a:pPr rtl="1"/>
          <a:endParaRPr lang="he-IL"/>
        </a:p>
      </dgm:t>
    </dgm:pt>
    <dgm:pt modelId="{F0894BC0-EA09-4F47-8083-25C3E3C2A7BF}" type="sibTrans" cxnId="{7AD814CC-10B3-42B2-AA61-81110E5EBE0F}">
      <dgm:prSet/>
      <dgm:spPr/>
      <dgm:t>
        <a:bodyPr/>
        <a:lstStyle/>
        <a:p>
          <a:pPr rtl="1"/>
          <a:endParaRPr lang="he-IL"/>
        </a:p>
      </dgm:t>
    </dgm:pt>
    <dgm:pt modelId="{C9629DFF-9763-4C8F-AE99-83F2BC2D19CA}">
      <dgm:prSet phldrT="[Text]"/>
      <dgm:spPr/>
      <dgm:t>
        <a:bodyPr/>
        <a:lstStyle/>
        <a:p>
          <a:pPr rtl="1"/>
          <a:r>
            <a:rPr lang="he-IL" dirty="0"/>
            <a:t> יש כלל בכל המצוות</a:t>
          </a:r>
        </a:p>
      </dgm:t>
    </dgm:pt>
    <dgm:pt modelId="{6DA65363-E9C8-4EB3-80F9-06ABDAEBF62E}" type="parTrans" cxnId="{14D6D289-6566-4B3A-9B41-0A4E3C1787FC}">
      <dgm:prSet/>
      <dgm:spPr/>
      <dgm:t>
        <a:bodyPr/>
        <a:lstStyle/>
        <a:p>
          <a:pPr rtl="1"/>
          <a:endParaRPr lang="he-IL"/>
        </a:p>
      </dgm:t>
    </dgm:pt>
    <dgm:pt modelId="{481320C7-D7DD-4DD2-8C23-49DA7854DD23}" type="sibTrans" cxnId="{14D6D289-6566-4B3A-9B41-0A4E3C1787FC}">
      <dgm:prSet/>
      <dgm:spPr/>
      <dgm:t>
        <a:bodyPr/>
        <a:lstStyle/>
        <a:p>
          <a:pPr rtl="1"/>
          <a:endParaRPr lang="he-IL"/>
        </a:p>
      </dgm:t>
    </dgm:pt>
    <dgm:pt modelId="{8ABC562E-A04C-4473-B92B-66CEDDC2F10E}">
      <dgm:prSet phldrT="[Text]"/>
      <dgm:spPr/>
      <dgm:t>
        <a:bodyPr/>
        <a:lstStyle/>
        <a:p>
          <a:pPr rtl="1"/>
          <a:r>
            <a:rPr lang="he-IL" dirty="0"/>
            <a:t>דווקא במצוות </a:t>
          </a:r>
          <a:r>
            <a:rPr lang="he-IL" dirty="0" err="1"/>
            <a:t>מסויימות</a:t>
          </a:r>
          <a:endParaRPr lang="he-IL" dirty="0"/>
        </a:p>
      </dgm:t>
    </dgm:pt>
    <dgm:pt modelId="{F1A7C0DB-5BE1-4AD1-8597-385D5F1DA466}" type="parTrans" cxnId="{F35938DE-1EE1-4996-8A5E-3D32D08C445E}">
      <dgm:prSet/>
      <dgm:spPr/>
      <dgm:t>
        <a:bodyPr/>
        <a:lstStyle/>
        <a:p>
          <a:pPr rtl="1"/>
          <a:endParaRPr lang="he-IL"/>
        </a:p>
      </dgm:t>
    </dgm:pt>
    <dgm:pt modelId="{E1990D26-A4CD-47B3-8C49-4AEB838F657B}" type="sibTrans" cxnId="{F35938DE-1EE1-4996-8A5E-3D32D08C445E}">
      <dgm:prSet/>
      <dgm:spPr/>
      <dgm:t>
        <a:bodyPr/>
        <a:lstStyle/>
        <a:p>
          <a:pPr rtl="1"/>
          <a:endParaRPr lang="he-IL"/>
        </a:p>
      </dgm:t>
    </dgm:pt>
    <dgm:pt modelId="{6945986F-C600-4A2E-AC01-CE7C9023F018}">
      <dgm:prSet phldrT="[Text]"/>
      <dgm:spPr/>
      <dgm:t>
        <a:bodyPr/>
        <a:lstStyle/>
        <a:p>
          <a:pPr rtl="1"/>
          <a:r>
            <a:rPr lang="he-IL" dirty="0"/>
            <a:t>רש"י, </a:t>
          </a:r>
          <a:r>
            <a:rPr lang="he-IL" dirty="0" err="1"/>
            <a:t>ר"ן</a:t>
          </a:r>
          <a:endParaRPr lang="he-IL" dirty="0"/>
        </a:p>
      </dgm:t>
    </dgm:pt>
    <dgm:pt modelId="{83E206D0-539E-448B-8981-D668F62F73F3}" type="parTrans" cxnId="{7F1AB331-1DC1-438D-BBAC-401E5B602B10}">
      <dgm:prSet/>
      <dgm:spPr/>
      <dgm:t>
        <a:bodyPr/>
        <a:lstStyle/>
        <a:p>
          <a:pPr rtl="1"/>
          <a:endParaRPr lang="he-IL"/>
        </a:p>
      </dgm:t>
    </dgm:pt>
    <dgm:pt modelId="{6CF00159-8B4C-4056-BAD4-CD1FF51FC914}" type="sibTrans" cxnId="{7F1AB331-1DC1-438D-BBAC-401E5B602B10}">
      <dgm:prSet/>
      <dgm:spPr/>
      <dgm:t>
        <a:bodyPr/>
        <a:lstStyle/>
        <a:p>
          <a:pPr rtl="1"/>
          <a:endParaRPr lang="he-IL"/>
        </a:p>
      </dgm:t>
    </dgm:pt>
    <dgm:pt modelId="{F206D343-6137-45C1-A88A-4188E41A0A2F}">
      <dgm:prSet phldrT="[Text]"/>
      <dgm:spPr/>
      <dgm:t>
        <a:bodyPr/>
        <a:lstStyle/>
        <a:p>
          <a:pPr rtl="1"/>
          <a:r>
            <a:rPr lang="he-IL" dirty="0"/>
            <a:t>דווקא כבוד שבת, ואישות, </a:t>
          </a:r>
        </a:p>
      </dgm:t>
    </dgm:pt>
    <dgm:pt modelId="{B09CAA75-FD1F-4C6A-AEA0-5B19EA3F27EB}" type="parTrans" cxnId="{C5F982B4-5F50-4B45-97C4-9A521624D3AB}">
      <dgm:prSet/>
      <dgm:spPr/>
      <dgm:t>
        <a:bodyPr/>
        <a:lstStyle/>
        <a:p>
          <a:pPr rtl="1"/>
          <a:endParaRPr lang="he-IL"/>
        </a:p>
      </dgm:t>
    </dgm:pt>
    <dgm:pt modelId="{3F56CADD-C2E4-4F5A-BFDC-F17B8621A054}" type="sibTrans" cxnId="{C5F982B4-5F50-4B45-97C4-9A521624D3AB}">
      <dgm:prSet/>
      <dgm:spPr/>
      <dgm:t>
        <a:bodyPr/>
        <a:lstStyle/>
        <a:p>
          <a:pPr rtl="1"/>
          <a:endParaRPr lang="he-IL"/>
        </a:p>
      </dgm:t>
    </dgm:pt>
    <dgm:pt modelId="{2C630AC5-0416-4ED9-A94E-5CD5BB018A0A}" type="pres">
      <dgm:prSet presAssocID="{BD202B90-FEB4-4B43-A359-6F0C5B5B5DC0}" presName="hierChild1" presStyleCnt="0">
        <dgm:presLayoutVars>
          <dgm:chPref val="1"/>
          <dgm:dir/>
          <dgm:animOne val="branch"/>
          <dgm:animLvl val="lvl"/>
          <dgm:resizeHandles/>
        </dgm:presLayoutVars>
      </dgm:prSet>
      <dgm:spPr/>
    </dgm:pt>
    <dgm:pt modelId="{172D9C90-78AC-4853-B2DE-FAE3739DD8DC}" type="pres">
      <dgm:prSet presAssocID="{B093ABEC-35C1-4291-B3D5-3C304DB0A7AF}" presName="hierRoot1" presStyleCnt="0"/>
      <dgm:spPr/>
    </dgm:pt>
    <dgm:pt modelId="{9AE480C3-B42D-4386-BBD4-E4E7A803D33A}" type="pres">
      <dgm:prSet presAssocID="{B093ABEC-35C1-4291-B3D5-3C304DB0A7AF}" presName="composite" presStyleCnt="0"/>
      <dgm:spPr/>
    </dgm:pt>
    <dgm:pt modelId="{ED686112-C94D-49D4-91B7-CF59521DF091}" type="pres">
      <dgm:prSet presAssocID="{B093ABEC-35C1-4291-B3D5-3C304DB0A7AF}" presName="background" presStyleLbl="node0" presStyleIdx="0" presStyleCnt="1"/>
      <dgm:spPr/>
    </dgm:pt>
    <dgm:pt modelId="{B4D93222-6DA7-4B34-A3B4-EE6EBC026999}" type="pres">
      <dgm:prSet presAssocID="{B093ABEC-35C1-4291-B3D5-3C304DB0A7AF}" presName="text" presStyleLbl="fgAcc0" presStyleIdx="0" presStyleCnt="1">
        <dgm:presLayoutVars>
          <dgm:chPref val="3"/>
        </dgm:presLayoutVars>
      </dgm:prSet>
      <dgm:spPr/>
    </dgm:pt>
    <dgm:pt modelId="{00D9DEDF-9008-421B-AE18-D7EE084DBB9E}" type="pres">
      <dgm:prSet presAssocID="{B093ABEC-35C1-4291-B3D5-3C304DB0A7AF}" presName="hierChild2" presStyleCnt="0"/>
      <dgm:spPr/>
    </dgm:pt>
    <dgm:pt modelId="{144CEC26-9314-4B6E-BE68-2E59F78A0722}" type="pres">
      <dgm:prSet presAssocID="{6DA65363-E9C8-4EB3-80F9-06ABDAEBF62E}" presName="Name10" presStyleLbl="parChTrans1D2" presStyleIdx="0" presStyleCnt="2"/>
      <dgm:spPr/>
    </dgm:pt>
    <dgm:pt modelId="{21313C48-4BC1-4285-AB84-5B9E42D694D5}" type="pres">
      <dgm:prSet presAssocID="{C9629DFF-9763-4C8F-AE99-83F2BC2D19CA}" presName="hierRoot2" presStyleCnt="0"/>
      <dgm:spPr/>
    </dgm:pt>
    <dgm:pt modelId="{CD97F26F-5AD6-4B2B-9517-3C8455679DE8}" type="pres">
      <dgm:prSet presAssocID="{C9629DFF-9763-4C8F-AE99-83F2BC2D19CA}" presName="composite2" presStyleCnt="0"/>
      <dgm:spPr/>
    </dgm:pt>
    <dgm:pt modelId="{9280B4FD-CF3F-4FAD-933B-61D400E34C91}" type="pres">
      <dgm:prSet presAssocID="{C9629DFF-9763-4C8F-AE99-83F2BC2D19CA}" presName="background2" presStyleLbl="node2" presStyleIdx="0" presStyleCnt="2"/>
      <dgm:spPr/>
    </dgm:pt>
    <dgm:pt modelId="{1CD01AD6-BE9B-475A-9F0A-9C6376FD594E}" type="pres">
      <dgm:prSet presAssocID="{C9629DFF-9763-4C8F-AE99-83F2BC2D19CA}" presName="text2" presStyleLbl="fgAcc2" presStyleIdx="0" presStyleCnt="2">
        <dgm:presLayoutVars>
          <dgm:chPref val="3"/>
        </dgm:presLayoutVars>
      </dgm:prSet>
      <dgm:spPr/>
    </dgm:pt>
    <dgm:pt modelId="{7711C9E7-9F69-4313-A04C-B4973B6DFB16}" type="pres">
      <dgm:prSet presAssocID="{C9629DFF-9763-4C8F-AE99-83F2BC2D19CA}" presName="hierChild3" presStyleCnt="0"/>
      <dgm:spPr/>
    </dgm:pt>
    <dgm:pt modelId="{DE61959C-1346-42CB-BE70-E2CBE262DB2F}" type="pres">
      <dgm:prSet presAssocID="{83E206D0-539E-448B-8981-D668F62F73F3}" presName="Name17" presStyleLbl="parChTrans1D3" presStyleIdx="0" presStyleCnt="2"/>
      <dgm:spPr/>
    </dgm:pt>
    <dgm:pt modelId="{DC848A4B-0385-41CA-B8E0-DA1F25D17060}" type="pres">
      <dgm:prSet presAssocID="{6945986F-C600-4A2E-AC01-CE7C9023F018}" presName="hierRoot3" presStyleCnt="0"/>
      <dgm:spPr/>
    </dgm:pt>
    <dgm:pt modelId="{6C4AF3E9-CE13-483E-8769-F73770C052D0}" type="pres">
      <dgm:prSet presAssocID="{6945986F-C600-4A2E-AC01-CE7C9023F018}" presName="composite3" presStyleCnt="0"/>
      <dgm:spPr/>
    </dgm:pt>
    <dgm:pt modelId="{ADF2C36C-6D95-46E5-BA0C-A31CA8E9720A}" type="pres">
      <dgm:prSet presAssocID="{6945986F-C600-4A2E-AC01-CE7C9023F018}" presName="background3" presStyleLbl="node3" presStyleIdx="0" presStyleCnt="2"/>
      <dgm:spPr/>
    </dgm:pt>
    <dgm:pt modelId="{06D5D643-80EF-42ED-A5DA-F9F6A3ECC794}" type="pres">
      <dgm:prSet presAssocID="{6945986F-C600-4A2E-AC01-CE7C9023F018}" presName="text3" presStyleLbl="fgAcc3" presStyleIdx="0" presStyleCnt="2">
        <dgm:presLayoutVars>
          <dgm:chPref val="3"/>
        </dgm:presLayoutVars>
      </dgm:prSet>
      <dgm:spPr/>
    </dgm:pt>
    <dgm:pt modelId="{1DCE309A-2658-48AF-83D9-80141002BF81}" type="pres">
      <dgm:prSet presAssocID="{6945986F-C600-4A2E-AC01-CE7C9023F018}" presName="hierChild4" presStyleCnt="0"/>
      <dgm:spPr/>
    </dgm:pt>
    <dgm:pt modelId="{2E8DC1AA-2F9C-4320-B509-696C65ACFB41}" type="pres">
      <dgm:prSet presAssocID="{F1A7C0DB-5BE1-4AD1-8597-385D5F1DA466}" presName="Name10" presStyleLbl="parChTrans1D2" presStyleIdx="1" presStyleCnt="2"/>
      <dgm:spPr/>
    </dgm:pt>
    <dgm:pt modelId="{FC789385-65C4-458D-924C-F64E52AC68BB}" type="pres">
      <dgm:prSet presAssocID="{8ABC562E-A04C-4473-B92B-66CEDDC2F10E}" presName="hierRoot2" presStyleCnt="0"/>
      <dgm:spPr/>
    </dgm:pt>
    <dgm:pt modelId="{1B73720A-6E97-42B5-BE1F-19F6E4F5F46F}" type="pres">
      <dgm:prSet presAssocID="{8ABC562E-A04C-4473-B92B-66CEDDC2F10E}" presName="composite2" presStyleCnt="0"/>
      <dgm:spPr/>
    </dgm:pt>
    <dgm:pt modelId="{512D3437-D295-4456-A70C-497E6620A8F4}" type="pres">
      <dgm:prSet presAssocID="{8ABC562E-A04C-4473-B92B-66CEDDC2F10E}" presName="background2" presStyleLbl="node2" presStyleIdx="1" presStyleCnt="2"/>
      <dgm:spPr/>
    </dgm:pt>
    <dgm:pt modelId="{742B1A9A-EABB-40F1-B6A2-FD36D892E3B3}" type="pres">
      <dgm:prSet presAssocID="{8ABC562E-A04C-4473-B92B-66CEDDC2F10E}" presName="text2" presStyleLbl="fgAcc2" presStyleIdx="1" presStyleCnt="2">
        <dgm:presLayoutVars>
          <dgm:chPref val="3"/>
        </dgm:presLayoutVars>
      </dgm:prSet>
      <dgm:spPr/>
    </dgm:pt>
    <dgm:pt modelId="{7D21961B-DF7D-4DFB-ABE3-D7BA3D14D3FB}" type="pres">
      <dgm:prSet presAssocID="{8ABC562E-A04C-4473-B92B-66CEDDC2F10E}" presName="hierChild3" presStyleCnt="0"/>
      <dgm:spPr/>
    </dgm:pt>
    <dgm:pt modelId="{910ACA1D-2AD0-4B37-8543-240EAF5B7498}" type="pres">
      <dgm:prSet presAssocID="{B09CAA75-FD1F-4C6A-AEA0-5B19EA3F27EB}" presName="Name17" presStyleLbl="parChTrans1D3" presStyleIdx="1" presStyleCnt="2"/>
      <dgm:spPr/>
    </dgm:pt>
    <dgm:pt modelId="{48D8AA33-8E16-464B-A99C-46CCEED05B64}" type="pres">
      <dgm:prSet presAssocID="{F206D343-6137-45C1-A88A-4188E41A0A2F}" presName="hierRoot3" presStyleCnt="0"/>
      <dgm:spPr/>
    </dgm:pt>
    <dgm:pt modelId="{2A055494-44A5-4C29-B843-7E4C6148CC27}" type="pres">
      <dgm:prSet presAssocID="{F206D343-6137-45C1-A88A-4188E41A0A2F}" presName="composite3" presStyleCnt="0"/>
      <dgm:spPr/>
    </dgm:pt>
    <dgm:pt modelId="{53F56E7F-AD77-4FFF-A753-5B98DEDB3415}" type="pres">
      <dgm:prSet presAssocID="{F206D343-6137-45C1-A88A-4188E41A0A2F}" presName="background3" presStyleLbl="node3" presStyleIdx="1" presStyleCnt="2"/>
      <dgm:spPr/>
    </dgm:pt>
    <dgm:pt modelId="{31567521-5A71-467F-8340-62687CE978F1}" type="pres">
      <dgm:prSet presAssocID="{F206D343-6137-45C1-A88A-4188E41A0A2F}" presName="text3" presStyleLbl="fgAcc3" presStyleIdx="1" presStyleCnt="2">
        <dgm:presLayoutVars>
          <dgm:chPref val="3"/>
        </dgm:presLayoutVars>
      </dgm:prSet>
      <dgm:spPr/>
    </dgm:pt>
    <dgm:pt modelId="{45A1EB17-77CE-44C8-B4F3-CB3C69CD830F}" type="pres">
      <dgm:prSet presAssocID="{F206D343-6137-45C1-A88A-4188E41A0A2F}" presName="hierChild4" presStyleCnt="0"/>
      <dgm:spPr/>
    </dgm:pt>
  </dgm:ptLst>
  <dgm:cxnLst>
    <dgm:cxn modelId="{2D4D0F09-5F1B-48AB-922B-6961B62FF1B5}" type="presOf" srcId="{83E206D0-539E-448B-8981-D668F62F73F3}" destId="{DE61959C-1346-42CB-BE70-E2CBE262DB2F}" srcOrd="0" destOrd="0" presId="urn:microsoft.com/office/officeart/2005/8/layout/hierarchy1"/>
    <dgm:cxn modelId="{A190DD28-ADE3-44AE-AE61-A04F45442316}" type="presOf" srcId="{6DA65363-E9C8-4EB3-80F9-06ABDAEBF62E}" destId="{144CEC26-9314-4B6E-BE68-2E59F78A0722}" srcOrd="0" destOrd="0" presId="urn:microsoft.com/office/officeart/2005/8/layout/hierarchy1"/>
    <dgm:cxn modelId="{7BB14D2F-0CB1-4987-83E1-4399C4E02330}" type="presOf" srcId="{C9629DFF-9763-4C8F-AE99-83F2BC2D19CA}" destId="{1CD01AD6-BE9B-475A-9F0A-9C6376FD594E}" srcOrd="0" destOrd="0" presId="urn:microsoft.com/office/officeart/2005/8/layout/hierarchy1"/>
    <dgm:cxn modelId="{7F1AB331-1DC1-438D-BBAC-401E5B602B10}" srcId="{C9629DFF-9763-4C8F-AE99-83F2BC2D19CA}" destId="{6945986F-C600-4A2E-AC01-CE7C9023F018}" srcOrd="0" destOrd="0" parTransId="{83E206D0-539E-448B-8981-D668F62F73F3}" sibTransId="{6CF00159-8B4C-4056-BAD4-CD1FF51FC914}"/>
    <dgm:cxn modelId="{3A960B61-7854-429B-A749-D80493E376EC}" type="presOf" srcId="{F1A7C0DB-5BE1-4AD1-8597-385D5F1DA466}" destId="{2E8DC1AA-2F9C-4320-B509-696C65ACFB41}" srcOrd="0" destOrd="0" presId="urn:microsoft.com/office/officeart/2005/8/layout/hierarchy1"/>
    <dgm:cxn modelId="{3DDE2980-3520-4966-8FD6-0852A821F484}" type="presOf" srcId="{BD202B90-FEB4-4B43-A359-6F0C5B5B5DC0}" destId="{2C630AC5-0416-4ED9-A94E-5CD5BB018A0A}" srcOrd="0" destOrd="0" presId="urn:microsoft.com/office/officeart/2005/8/layout/hierarchy1"/>
    <dgm:cxn modelId="{14D6D289-6566-4B3A-9B41-0A4E3C1787FC}" srcId="{B093ABEC-35C1-4291-B3D5-3C304DB0A7AF}" destId="{C9629DFF-9763-4C8F-AE99-83F2BC2D19CA}" srcOrd="0" destOrd="0" parTransId="{6DA65363-E9C8-4EB3-80F9-06ABDAEBF62E}" sibTransId="{481320C7-D7DD-4DD2-8C23-49DA7854DD23}"/>
    <dgm:cxn modelId="{3A08598A-0CC8-4ABD-BE3B-C6E02183CBF9}" type="presOf" srcId="{F206D343-6137-45C1-A88A-4188E41A0A2F}" destId="{31567521-5A71-467F-8340-62687CE978F1}" srcOrd="0" destOrd="0" presId="urn:microsoft.com/office/officeart/2005/8/layout/hierarchy1"/>
    <dgm:cxn modelId="{8416078D-0CF5-43FF-8E89-D5DB15DB4A7E}" type="presOf" srcId="{8ABC562E-A04C-4473-B92B-66CEDDC2F10E}" destId="{742B1A9A-EABB-40F1-B6A2-FD36D892E3B3}" srcOrd="0" destOrd="0" presId="urn:microsoft.com/office/officeart/2005/8/layout/hierarchy1"/>
    <dgm:cxn modelId="{C5F982B4-5F50-4B45-97C4-9A521624D3AB}" srcId="{8ABC562E-A04C-4473-B92B-66CEDDC2F10E}" destId="{F206D343-6137-45C1-A88A-4188E41A0A2F}" srcOrd="0" destOrd="0" parTransId="{B09CAA75-FD1F-4C6A-AEA0-5B19EA3F27EB}" sibTransId="{3F56CADD-C2E4-4F5A-BFDC-F17B8621A054}"/>
    <dgm:cxn modelId="{7AD814CC-10B3-42B2-AA61-81110E5EBE0F}" srcId="{BD202B90-FEB4-4B43-A359-6F0C5B5B5DC0}" destId="{B093ABEC-35C1-4291-B3D5-3C304DB0A7AF}" srcOrd="0" destOrd="0" parTransId="{34718C90-AE18-441E-8F9E-C5658A427411}" sibTransId="{F0894BC0-EA09-4F47-8083-25C3E3C2A7BF}"/>
    <dgm:cxn modelId="{97B2CCDC-F913-4DA9-97A2-2A4358CBF1D4}" type="presOf" srcId="{B093ABEC-35C1-4291-B3D5-3C304DB0A7AF}" destId="{B4D93222-6DA7-4B34-A3B4-EE6EBC026999}" srcOrd="0" destOrd="0" presId="urn:microsoft.com/office/officeart/2005/8/layout/hierarchy1"/>
    <dgm:cxn modelId="{F35938DE-1EE1-4996-8A5E-3D32D08C445E}" srcId="{B093ABEC-35C1-4291-B3D5-3C304DB0A7AF}" destId="{8ABC562E-A04C-4473-B92B-66CEDDC2F10E}" srcOrd="1" destOrd="0" parTransId="{F1A7C0DB-5BE1-4AD1-8597-385D5F1DA466}" sibTransId="{E1990D26-A4CD-47B3-8C49-4AEB838F657B}"/>
    <dgm:cxn modelId="{F546B0EF-7CCC-4AE0-89B5-257B64210E58}" type="presOf" srcId="{B09CAA75-FD1F-4C6A-AEA0-5B19EA3F27EB}" destId="{910ACA1D-2AD0-4B37-8543-240EAF5B7498}" srcOrd="0" destOrd="0" presId="urn:microsoft.com/office/officeart/2005/8/layout/hierarchy1"/>
    <dgm:cxn modelId="{00B6EEFA-878A-4911-8095-D9E05905425B}" type="presOf" srcId="{6945986F-C600-4A2E-AC01-CE7C9023F018}" destId="{06D5D643-80EF-42ED-A5DA-F9F6A3ECC794}" srcOrd="0" destOrd="0" presId="urn:microsoft.com/office/officeart/2005/8/layout/hierarchy1"/>
    <dgm:cxn modelId="{A9583E3D-63E7-4A8F-8207-FAA30F2B6A22}" type="presParOf" srcId="{2C630AC5-0416-4ED9-A94E-5CD5BB018A0A}" destId="{172D9C90-78AC-4853-B2DE-FAE3739DD8DC}" srcOrd="0" destOrd="0" presId="urn:microsoft.com/office/officeart/2005/8/layout/hierarchy1"/>
    <dgm:cxn modelId="{5941DEA1-0BC0-4638-8255-1DB15730994C}" type="presParOf" srcId="{172D9C90-78AC-4853-B2DE-FAE3739DD8DC}" destId="{9AE480C3-B42D-4386-BBD4-E4E7A803D33A}" srcOrd="0" destOrd="0" presId="urn:microsoft.com/office/officeart/2005/8/layout/hierarchy1"/>
    <dgm:cxn modelId="{474B8B16-1482-4EA0-B2E8-613C5100E059}" type="presParOf" srcId="{9AE480C3-B42D-4386-BBD4-E4E7A803D33A}" destId="{ED686112-C94D-49D4-91B7-CF59521DF091}" srcOrd="0" destOrd="0" presId="urn:microsoft.com/office/officeart/2005/8/layout/hierarchy1"/>
    <dgm:cxn modelId="{5E2659A4-D34C-4998-A611-EADF380544CC}" type="presParOf" srcId="{9AE480C3-B42D-4386-BBD4-E4E7A803D33A}" destId="{B4D93222-6DA7-4B34-A3B4-EE6EBC026999}" srcOrd="1" destOrd="0" presId="urn:microsoft.com/office/officeart/2005/8/layout/hierarchy1"/>
    <dgm:cxn modelId="{7CB215B9-3EA8-4D10-93F8-BC7A72C8D73D}" type="presParOf" srcId="{172D9C90-78AC-4853-B2DE-FAE3739DD8DC}" destId="{00D9DEDF-9008-421B-AE18-D7EE084DBB9E}" srcOrd="1" destOrd="0" presId="urn:microsoft.com/office/officeart/2005/8/layout/hierarchy1"/>
    <dgm:cxn modelId="{6C3B09CA-2F3F-4B3D-91AB-480D7017E792}" type="presParOf" srcId="{00D9DEDF-9008-421B-AE18-D7EE084DBB9E}" destId="{144CEC26-9314-4B6E-BE68-2E59F78A0722}" srcOrd="0" destOrd="0" presId="urn:microsoft.com/office/officeart/2005/8/layout/hierarchy1"/>
    <dgm:cxn modelId="{FBBDD73D-D5AB-4257-B41D-6ED393426EEC}" type="presParOf" srcId="{00D9DEDF-9008-421B-AE18-D7EE084DBB9E}" destId="{21313C48-4BC1-4285-AB84-5B9E42D694D5}" srcOrd="1" destOrd="0" presId="urn:microsoft.com/office/officeart/2005/8/layout/hierarchy1"/>
    <dgm:cxn modelId="{2179BD63-7ABB-445D-9775-722BCA1F6AAF}" type="presParOf" srcId="{21313C48-4BC1-4285-AB84-5B9E42D694D5}" destId="{CD97F26F-5AD6-4B2B-9517-3C8455679DE8}" srcOrd="0" destOrd="0" presId="urn:microsoft.com/office/officeart/2005/8/layout/hierarchy1"/>
    <dgm:cxn modelId="{65C86814-3DC8-41FF-BD74-F52428ACD555}" type="presParOf" srcId="{CD97F26F-5AD6-4B2B-9517-3C8455679DE8}" destId="{9280B4FD-CF3F-4FAD-933B-61D400E34C91}" srcOrd="0" destOrd="0" presId="urn:microsoft.com/office/officeart/2005/8/layout/hierarchy1"/>
    <dgm:cxn modelId="{DB8DE36C-6857-4A9D-B798-1F3145AD6D07}" type="presParOf" srcId="{CD97F26F-5AD6-4B2B-9517-3C8455679DE8}" destId="{1CD01AD6-BE9B-475A-9F0A-9C6376FD594E}" srcOrd="1" destOrd="0" presId="urn:microsoft.com/office/officeart/2005/8/layout/hierarchy1"/>
    <dgm:cxn modelId="{C3E8C6F9-E875-41F7-99EC-F62A8762176C}" type="presParOf" srcId="{21313C48-4BC1-4285-AB84-5B9E42D694D5}" destId="{7711C9E7-9F69-4313-A04C-B4973B6DFB16}" srcOrd="1" destOrd="0" presId="urn:microsoft.com/office/officeart/2005/8/layout/hierarchy1"/>
    <dgm:cxn modelId="{2FE9DD90-AF0F-4778-88B4-5A0D012406DF}" type="presParOf" srcId="{7711C9E7-9F69-4313-A04C-B4973B6DFB16}" destId="{DE61959C-1346-42CB-BE70-E2CBE262DB2F}" srcOrd="0" destOrd="0" presId="urn:microsoft.com/office/officeart/2005/8/layout/hierarchy1"/>
    <dgm:cxn modelId="{E9D7D495-6849-4B85-85F7-C05487237F61}" type="presParOf" srcId="{7711C9E7-9F69-4313-A04C-B4973B6DFB16}" destId="{DC848A4B-0385-41CA-B8E0-DA1F25D17060}" srcOrd="1" destOrd="0" presId="urn:microsoft.com/office/officeart/2005/8/layout/hierarchy1"/>
    <dgm:cxn modelId="{9E91ECC8-6921-4085-BF01-C1E08F5BF29F}" type="presParOf" srcId="{DC848A4B-0385-41CA-B8E0-DA1F25D17060}" destId="{6C4AF3E9-CE13-483E-8769-F73770C052D0}" srcOrd="0" destOrd="0" presId="urn:microsoft.com/office/officeart/2005/8/layout/hierarchy1"/>
    <dgm:cxn modelId="{7A01537C-CEB1-47BA-8343-721BAE12714F}" type="presParOf" srcId="{6C4AF3E9-CE13-483E-8769-F73770C052D0}" destId="{ADF2C36C-6D95-46E5-BA0C-A31CA8E9720A}" srcOrd="0" destOrd="0" presId="urn:microsoft.com/office/officeart/2005/8/layout/hierarchy1"/>
    <dgm:cxn modelId="{E2C5DD1C-B3EB-43E7-876E-B3EDB7630517}" type="presParOf" srcId="{6C4AF3E9-CE13-483E-8769-F73770C052D0}" destId="{06D5D643-80EF-42ED-A5DA-F9F6A3ECC794}" srcOrd="1" destOrd="0" presId="urn:microsoft.com/office/officeart/2005/8/layout/hierarchy1"/>
    <dgm:cxn modelId="{93CBF1E3-E5A9-47E6-9DD6-43434CB858B6}" type="presParOf" srcId="{DC848A4B-0385-41CA-B8E0-DA1F25D17060}" destId="{1DCE309A-2658-48AF-83D9-80141002BF81}" srcOrd="1" destOrd="0" presId="urn:microsoft.com/office/officeart/2005/8/layout/hierarchy1"/>
    <dgm:cxn modelId="{D65035E2-31A5-4A71-8F88-EAEC1A03DDC7}" type="presParOf" srcId="{00D9DEDF-9008-421B-AE18-D7EE084DBB9E}" destId="{2E8DC1AA-2F9C-4320-B509-696C65ACFB41}" srcOrd="2" destOrd="0" presId="urn:microsoft.com/office/officeart/2005/8/layout/hierarchy1"/>
    <dgm:cxn modelId="{D6F84247-AE2E-4290-A1B0-5F4FFF8D0E30}" type="presParOf" srcId="{00D9DEDF-9008-421B-AE18-D7EE084DBB9E}" destId="{FC789385-65C4-458D-924C-F64E52AC68BB}" srcOrd="3" destOrd="0" presId="urn:microsoft.com/office/officeart/2005/8/layout/hierarchy1"/>
    <dgm:cxn modelId="{2D37845F-E90A-4C24-A8A5-811E339522AE}" type="presParOf" srcId="{FC789385-65C4-458D-924C-F64E52AC68BB}" destId="{1B73720A-6E97-42B5-BE1F-19F6E4F5F46F}" srcOrd="0" destOrd="0" presId="urn:microsoft.com/office/officeart/2005/8/layout/hierarchy1"/>
    <dgm:cxn modelId="{4C3BE39C-9614-4881-804E-6D533BD6EE20}" type="presParOf" srcId="{1B73720A-6E97-42B5-BE1F-19F6E4F5F46F}" destId="{512D3437-D295-4456-A70C-497E6620A8F4}" srcOrd="0" destOrd="0" presId="urn:microsoft.com/office/officeart/2005/8/layout/hierarchy1"/>
    <dgm:cxn modelId="{152E9061-BF3B-4E63-AEC4-EEC353ADC5EF}" type="presParOf" srcId="{1B73720A-6E97-42B5-BE1F-19F6E4F5F46F}" destId="{742B1A9A-EABB-40F1-B6A2-FD36D892E3B3}" srcOrd="1" destOrd="0" presId="urn:microsoft.com/office/officeart/2005/8/layout/hierarchy1"/>
    <dgm:cxn modelId="{C43DF72B-14BE-4820-928E-C69B5B2FAB3C}" type="presParOf" srcId="{FC789385-65C4-458D-924C-F64E52AC68BB}" destId="{7D21961B-DF7D-4DFB-ABE3-D7BA3D14D3FB}" srcOrd="1" destOrd="0" presId="urn:microsoft.com/office/officeart/2005/8/layout/hierarchy1"/>
    <dgm:cxn modelId="{8973C66C-6F4A-4724-B7B3-5D3AEEFA4537}" type="presParOf" srcId="{7D21961B-DF7D-4DFB-ABE3-D7BA3D14D3FB}" destId="{910ACA1D-2AD0-4B37-8543-240EAF5B7498}" srcOrd="0" destOrd="0" presId="urn:microsoft.com/office/officeart/2005/8/layout/hierarchy1"/>
    <dgm:cxn modelId="{AA5EC69D-FD9B-4CB6-BE46-64CA0490349F}" type="presParOf" srcId="{7D21961B-DF7D-4DFB-ABE3-D7BA3D14D3FB}" destId="{48D8AA33-8E16-464B-A99C-46CCEED05B64}" srcOrd="1" destOrd="0" presId="urn:microsoft.com/office/officeart/2005/8/layout/hierarchy1"/>
    <dgm:cxn modelId="{AD3A18EC-CC02-4090-9646-F8DABA9B9003}" type="presParOf" srcId="{48D8AA33-8E16-464B-A99C-46CCEED05B64}" destId="{2A055494-44A5-4C29-B843-7E4C6148CC27}" srcOrd="0" destOrd="0" presId="urn:microsoft.com/office/officeart/2005/8/layout/hierarchy1"/>
    <dgm:cxn modelId="{6376403D-E565-4224-9627-8AF3BEB518CA}" type="presParOf" srcId="{2A055494-44A5-4C29-B843-7E4C6148CC27}" destId="{53F56E7F-AD77-4FFF-A753-5B98DEDB3415}" srcOrd="0" destOrd="0" presId="urn:microsoft.com/office/officeart/2005/8/layout/hierarchy1"/>
    <dgm:cxn modelId="{43E5928C-AC10-46C1-87BF-AB0EC9F278F5}" type="presParOf" srcId="{2A055494-44A5-4C29-B843-7E4C6148CC27}" destId="{31567521-5A71-467F-8340-62687CE978F1}" srcOrd="1" destOrd="0" presId="urn:microsoft.com/office/officeart/2005/8/layout/hierarchy1"/>
    <dgm:cxn modelId="{566143A1-D164-40D6-8A6D-CFDE45D5FC5C}" type="presParOf" srcId="{48D8AA33-8E16-464B-A99C-46CCEED05B64}" destId="{45A1EB17-77CE-44C8-B4F3-CB3C69CD83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2915DA-6BC8-4262-A78C-27A9507E52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02324E7-03BC-4337-A755-CBB2F23DEA7A}">
      <dgm:prSet phldrT="[Text]"/>
      <dgm:spPr/>
      <dgm:t>
        <a:bodyPr/>
        <a:lstStyle/>
        <a:p>
          <a:pPr rtl="1"/>
          <a:r>
            <a:rPr lang="he-IL" dirty="0"/>
            <a:t>"מצווה"</a:t>
          </a:r>
        </a:p>
      </dgm:t>
    </dgm:pt>
    <dgm:pt modelId="{32F2F87B-188E-4A2A-88A4-BB6CC728FA93}" type="parTrans" cxnId="{7E8E754E-394A-4C68-B358-4AA2F8DB77B9}">
      <dgm:prSet/>
      <dgm:spPr/>
      <dgm:t>
        <a:bodyPr/>
        <a:lstStyle/>
        <a:p>
          <a:pPr rtl="1"/>
          <a:endParaRPr lang="he-IL"/>
        </a:p>
      </dgm:t>
    </dgm:pt>
    <dgm:pt modelId="{7CE2E4CC-D966-45F1-AFF3-157EB9A7EBC3}" type="sibTrans" cxnId="{7E8E754E-394A-4C68-B358-4AA2F8DB77B9}">
      <dgm:prSet/>
      <dgm:spPr/>
      <dgm:t>
        <a:bodyPr/>
        <a:lstStyle/>
        <a:p>
          <a:pPr rtl="1"/>
          <a:endParaRPr lang="he-IL"/>
        </a:p>
      </dgm:t>
    </dgm:pt>
    <dgm:pt modelId="{4A97962B-E693-497B-A9D8-18A30C78644E}">
      <dgm:prSet phldrT="[Text]"/>
      <dgm:spPr/>
      <dgm:t>
        <a:bodyPr/>
        <a:lstStyle/>
        <a:p>
          <a:pPr rtl="1"/>
          <a:r>
            <a:rPr lang="he-IL" dirty="0"/>
            <a:t>אפילו הכשר מצווה, וסיוע במצווה</a:t>
          </a:r>
        </a:p>
      </dgm:t>
    </dgm:pt>
    <dgm:pt modelId="{5D05A477-B48B-43C8-92EB-BA6496730BE8}" type="parTrans" cxnId="{E08C7445-4EFF-42D0-9B7C-968BBBE273BF}">
      <dgm:prSet/>
      <dgm:spPr/>
      <dgm:t>
        <a:bodyPr/>
        <a:lstStyle/>
        <a:p>
          <a:pPr rtl="1"/>
          <a:endParaRPr lang="he-IL"/>
        </a:p>
      </dgm:t>
    </dgm:pt>
    <dgm:pt modelId="{AEEF5802-0278-445B-AAFD-DE47BE39EE34}" type="sibTrans" cxnId="{E08C7445-4EFF-42D0-9B7C-968BBBE273BF}">
      <dgm:prSet/>
      <dgm:spPr/>
      <dgm:t>
        <a:bodyPr/>
        <a:lstStyle/>
        <a:p>
          <a:pPr rtl="1"/>
          <a:endParaRPr lang="he-IL"/>
        </a:p>
      </dgm:t>
    </dgm:pt>
    <dgm:pt modelId="{58584986-AAC5-4820-91E8-8C7CEB889E5B}">
      <dgm:prSet phldrT="[Text]"/>
      <dgm:spPr/>
      <dgm:t>
        <a:bodyPr/>
        <a:lstStyle/>
        <a:p>
          <a:pPr rtl="1"/>
          <a:r>
            <a:rPr lang="he-IL" dirty="0" err="1"/>
            <a:t>ר"ן</a:t>
          </a:r>
          <a:r>
            <a:rPr lang="he-IL" dirty="0"/>
            <a:t>, ים של שלמה</a:t>
          </a:r>
        </a:p>
      </dgm:t>
    </dgm:pt>
    <dgm:pt modelId="{EFB4C410-43E8-4715-AC2B-15D729E8D546}" type="parTrans" cxnId="{C428CDC8-F157-4B69-8A23-0A0A9FB605FD}">
      <dgm:prSet/>
      <dgm:spPr/>
      <dgm:t>
        <a:bodyPr/>
        <a:lstStyle/>
        <a:p>
          <a:pPr rtl="1"/>
          <a:endParaRPr lang="he-IL"/>
        </a:p>
      </dgm:t>
    </dgm:pt>
    <dgm:pt modelId="{1CF4DE75-E39C-4563-A6B5-D7EF1A8FD665}" type="sibTrans" cxnId="{C428CDC8-F157-4B69-8A23-0A0A9FB605FD}">
      <dgm:prSet/>
      <dgm:spPr/>
      <dgm:t>
        <a:bodyPr/>
        <a:lstStyle/>
        <a:p>
          <a:pPr rtl="1"/>
          <a:endParaRPr lang="he-IL"/>
        </a:p>
      </dgm:t>
    </dgm:pt>
    <dgm:pt modelId="{C79A6E30-C9E1-491B-8E98-9FA0DE96A308}">
      <dgm:prSet phldrT="[Text]"/>
      <dgm:spPr/>
      <dgm:t>
        <a:bodyPr/>
        <a:lstStyle/>
        <a:p>
          <a:pPr rtl="1"/>
          <a:r>
            <a:rPr lang="he-IL" dirty="0"/>
            <a:t>דווקא מצוות או הכשר המפורש בקרא</a:t>
          </a:r>
        </a:p>
      </dgm:t>
    </dgm:pt>
    <dgm:pt modelId="{2739021F-7F9C-4996-9C6C-739268F0477C}" type="parTrans" cxnId="{AC001F0A-4F07-4855-A147-DA061B19B529}">
      <dgm:prSet/>
      <dgm:spPr/>
      <dgm:t>
        <a:bodyPr/>
        <a:lstStyle/>
        <a:p>
          <a:pPr rtl="1"/>
          <a:endParaRPr lang="he-IL"/>
        </a:p>
      </dgm:t>
    </dgm:pt>
    <dgm:pt modelId="{33DC1DBD-AD0B-41C0-8F1D-AC9E067AE7A2}" type="sibTrans" cxnId="{AC001F0A-4F07-4855-A147-DA061B19B529}">
      <dgm:prSet/>
      <dgm:spPr/>
      <dgm:t>
        <a:bodyPr/>
        <a:lstStyle/>
        <a:p>
          <a:pPr rtl="1"/>
          <a:endParaRPr lang="he-IL"/>
        </a:p>
      </dgm:t>
    </dgm:pt>
    <dgm:pt modelId="{31BEF83C-5E97-412E-A000-19AEEBF16E80}">
      <dgm:prSet phldrT="[Text]"/>
      <dgm:spPr/>
      <dgm:t>
        <a:bodyPr/>
        <a:lstStyle/>
        <a:p>
          <a:pPr rtl="1"/>
          <a:r>
            <a:rPr lang="he-IL" dirty="0" err="1"/>
            <a:t>נצי"ב</a:t>
          </a:r>
          <a:endParaRPr lang="he-IL" dirty="0"/>
        </a:p>
      </dgm:t>
    </dgm:pt>
    <dgm:pt modelId="{1E520B5A-96A1-4EBE-92B6-A9C2A2A9C181}" type="parTrans" cxnId="{EDF51655-9250-498A-B1E0-C0068DA57553}">
      <dgm:prSet/>
      <dgm:spPr/>
      <dgm:t>
        <a:bodyPr/>
        <a:lstStyle/>
        <a:p>
          <a:pPr rtl="1"/>
          <a:endParaRPr lang="he-IL"/>
        </a:p>
      </dgm:t>
    </dgm:pt>
    <dgm:pt modelId="{BC9547EC-B872-45CF-BC39-6EDC194EB114}" type="sibTrans" cxnId="{EDF51655-9250-498A-B1E0-C0068DA57553}">
      <dgm:prSet/>
      <dgm:spPr/>
      <dgm:t>
        <a:bodyPr/>
        <a:lstStyle/>
        <a:p>
          <a:pPr rtl="1"/>
          <a:endParaRPr lang="he-IL"/>
        </a:p>
      </dgm:t>
    </dgm:pt>
    <dgm:pt modelId="{06AAF92C-BC55-48DE-9815-4E19A81A64E5}">
      <dgm:prSet phldrT="[Text]"/>
      <dgm:spPr/>
      <dgm:t>
        <a:bodyPr/>
        <a:lstStyle/>
        <a:p>
          <a:pPr rtl="1"/>
          <a:r>
            <a:rPr lang="he-IL" dirty="0"/>
            <a:t>דווקא מצווה ממש</a:t>
          </a:r>
        </a:p>
      </dgm:t>
    </dgm:pt>
    <dgm:pt modelId="{CF8C5756-48C1-476B-93E5-AE98846462B4}" type="parTrans" cxnId="{5F9AD9C4-9F98-4FE2-9478-F529FAEE5161}">
      <dgm:prSet/>
      <dgm:spPr/>
      <dgm:t>
        <a:bodyPr/>
        <a:lstStyle/>
        <a:p>
          <a:pPr rtl="1"/>
          <a:endParaRPr lang="he-IL"/>
        </a:p>
      </dgm:t>
    </dgm:pt>
    <dgm:pt modelId="{441F4D7B-8496-4019-A033-4ABAC500E3BE}" type="sibTrans" cxnId="{5F9AD9C4-9F98-4FE2-9478-F529FAEE5161}">
      <dgm:prSet/>
      <dgm:spPr/>
      <dgm:t>
        <a:bodyPr/>
        <a:lstStyle/>
        <a:p>
          <a:pPr rtl="1"/>
          <a:endParaRPr lang="he-IL"/>
        </a:p>
      </dgm:t>
    </dgm:pt>
    <dgm:pt modelId="{720E53B0-B869-4AD5-B1C8-1F3757073EFB}">
      <dgm:prSet phldrT="[Text]"/>
      <dgm:spPr/>
      <dgm:t>
        <a:bodyPr/>
        <a:lstStyle/>
        <a:p>
          <a:pPr rtl="1"/>
          <a:r>
            <a:rPr lang="he-IL" dirty="0"/>
            <a:t>פרחי כהונה, ספר המקנה</a:t>
          </a:r>
        </a:p>
      </dgm:t>
    </dgm:pt>
    <dgm:pt modelId="{36D1F9B7-2D7B-4653-8754-F7CF44CE6A47}" type="parTrans" cxnId="{1AE3FE0E-9E8F-41AA-9542-E6E37C0EB7D3}">
      <dgm:prSet/>
      <dgm:spPr/>
      <dgm:t>
        <a:bodyPr/>
        <a:lstStyle/>
        <a:p>
          <a:pPr rtl="1"/>
          <a:endParaRPr lang="he-IL"/>
        </a:p>
      </dgm:t>
    </dgm:pt>
    <dgm:pt modelId="{1E37B969-01C4-4DC1-B92A-A8962D7D7FF9}" type="sibTrans" cxnId="{1AE3FE0E-9E8F-41AA-9542-E6E37C0EB7D3}">
      <dgm:prSet/>
      <dgm:spPr/>
      <dgm:t>
        <a:bodyPr/>
        <a:lstStyle/>
        <a:p>
          <a:pPr rtl="1"/>
          <a:endParaRPr lang="he-IL"/>
        </a:p>
      </dgm:t>
    </dgm:pt>
    <dgm:pt modelId="{F2AB6A2C-0624-4242-A385-4D4D2B6245FB}">
      <dgm:prSet phldrT="[Text]"/>
      <dgm:spPr/>
      <dgm:t>
        <a:bodyPr/>
        <a:lstStyle/>
        <a:p>
          <a:pPr rtl="1"/>
          <a:r>
            <a:rPr lang="he-IL" dirty="0"/>
            <a:t>דווקא כשיש השפעה על המצווה עצמה</a:t>
          </a:r>
        </a:p>
      </dgm:t>
    </dgm:pt>
    <dgm:pt modelId="{F93636C8-39C1-4BB9-B4D4-BEC9E6936619}" type="parTrans" cxnId="{DC04CE44-4D1A-453F-8C3B-7FF849A55801}">
      <dgm:prSet/>
      <dgm:spPr/>
      <dgm:t>
        <a:bodyPr/>
        <a:lstStyle/>
        <a:p>
          <a:pPr rtl="1"/>
          <a:endParaRPr lang="he-IL"/>
        </a:p>
      </dgm:t>
    </dgm:pt>
    <dgm:pt modelId="{2BFB930C-27E9-4AA1-B13A-E112536DE58A}" type="sibTrans" cxnId="{DC04CE44-4D1A-453F-8C3B-7FF849A55801}">
      <dgm:prSet/>
      <dgm:spPr/>
      <dgm:t>
        <a:bodyPr/>
        <a:lstStyle/>
        <a:p>
          <a:pPr rtl="1"/>
          <a:endParaRPr lang="he-IL"/>
        </a:p>
      </dgm:t>
    </dgm:pt>
    <dgm:pt modelId="{7B52FBCB-C9D7-4993-80AF-F3BFF4232397}">
      <dgm:prSet phldrT="[Text]"/>
      <dgm:spPr/>
      <dgm:t>
        <a:bodyPr/>
        <a:lstStyle/>
        <a:p>
          <a:pPr rtl="1"/>
          <a:r>
            <a:rPr lang="he-IL" dirty="0"/>
            <a:t>רמב"ם</a:t>
          </a:r>
        </a:p>
      </dgm:t>
    </dgm:pt>
    <dgm:pt modelId="{E68F532E-7C1F-4B04-921E-09F6284FFF63}" type="parTrans" cxnId="{146E7065-A5FA-409C-B591-11210C2936C0}">
      <dgm:prSet/>
      <dgm:spPr/>
      <dgm:t>
        <a:bodyPr/>
        <a:lstStyle/>
        <a:p>
          <a:pPr rtl="1"/>
          <a:endParaRPr lang="he-IL"/>
        </a:p>
      </dgm:t>
    </dgm:pt>
    <dgm:pt modelId="{A8963871-E12E-49FC-9C53-2C091894957D}" type="sibTrans" cxnId="{146E7065-A5FA-409C-B591-11210C2936C0}">
      <dgm:prSet/>
      <dgm:spPr/>
      <dgm:t>
        <a:bodyPr/>
        <a:lstStyle/>
        <a:p>
          <a:pPr rtl="1"/>
          <a:endParaRPr lang="he-IL"/>
        </a:p>
      </dgm:t>
    </dgm:pt>
    <dgm:pt modelId="{C2A4E149-5BEE-471F-92B4-19118DE7A5B0}" type="pres">
      <dgm:prSet presAssocID="{122915DA-6BC8-4262-A78C-27A9507E526A}" presName="hierChild1" presStyleCnt="0">
        <dgm:presLayoutVars>
          <dgm:chPref val="1"/>
          <dgm:dir/>
          <dgm:animOne val="branch"/>
          <dgm:animLvl val="lvl"/>
          <dgm:resizeHandles/>
        </dgm:presLayoutVars>
      </dgm:prSet>
      <dgm:spPr/>
    </dgm:pt>
    <dgm:pt modelId="{9E02BB6D-0660-43C5-8755-B539E8C6EAD4}" type="pres">
      <dgm:prSet presAssocID="{102324E7-03BC-4337-A755-CBB2F23DEA7A}" presName="hierRoot1" presStyleCnt="0"/>
      <dgm:spPr/>
    </dgm:pt>
    <dgm:pt modelId="{B94780E0-CD5E-4591-8AA8-4ADBEDC9C3AF}" type="pres">
      <dgm:prSet presAssocID="{102324E7-03BC-4337-A755-CBB2F23DEA7A}" presName="composite" presStyleCnt="0"/>
      <dgm:spPr/>
    </dgm:pt>
    <dgm:pt modelId="{52CC08FE-E553-4E0C-B134-ED5CE4FDD22D}" type="pres">
      <dgm:prSet presAssocID="{102324E7-03BC-4337-A755-CBB2F23DEA7A}" presName="background" presStyleLbl="node0" presStyleIdx="0" presStyleCnt="1"/>
      <dgm:spPr/>
    </dgm:pt>
    <dgm:pt modelId="{A35E6E75-64D2-4C14-BEA3-78915548051E}" type="pres">
      <dgm:prSet presAssocID="{102324E7-03BC-4337-A755-CBB2F23DEA7A}" presName="text" presStyleLbl="fgAcc0" presStyleIdx="0" presStyleCnt="1">
        <dgm:presLayoutVars>
          <dgm:chPref val="3"/>
        </dgm:presLayoutVars>
      </dgm:prSet>
      <dgm:spPr/>
    </dgm:pt>
    <dgm:pt modelId="{DF961E45-8E5B-4780-A753-0277F2DF8871}" type="pres">
      <dgm:prSet presAssocID="{102324E7-03BC-4337-A755-CBB2F23DEA7A}" presName="hierChild2" presStyleCnt="0"/>
      <dgm:spPr/>
    </dgm:pt>
    <dgm:pt modelId="{9D649730-81A2-487A-B09F-2B65D73A3F1F}" type="pres">
      <dgm:prSet presAssocID="{5D05A477-B48B-43C8-92EB-BA6496730BE8}" presName="Name10" presStyleLbl="parChTrans1D2" presStyleIdx="0" presStyleCnt="4"/>
      <dgm:spPr/>
    </dgm:pt>
    <dgm:pt modelId="{0C8E3429-7786-43AA-BA59-1B6C894CA9BE}" type="pres">
      <dgm:prSet presAssocID="{4A97962B-E693-497B-A9D8-18A30C78644E}" presName="hierRoot2" presStyleCnt="0"/>
      <dgm:spPr/>
    </dgm:pt>
    <dgm:pt modelId="{ADEE6E09-C34C-4979-8EA4-9A0F225EDEF0}" type="pres">
      <dgm:prSet presAssocID="{4A97962B-E693-497B-A9D8-18A30C78644E}" presName="composite2" presStyleCnt="0"/>
      <dgm:spPr/>
    </dgm:pt>
    <dgm:pt modelId="{270EAE11-88FA-4410-AB60-CAA125096981}" type="pres">
      <dgm:prSet presAssocID="{4A97962B-E693-497B-A9D8-18A30C78644E}" presName="background2" presStyleLbl="node2" presStyleIdx="0" presStyleCnt="4"/>
      <dgm:spPr/>
    </dgm:pt>
    <dgm:pt modelId="{2FA52F6A-156D-462D-B87B-5F7E5CBBD9E1}" type="pres">
      <dgm:prSet presAssocID="{4A97962B-E693-497B-A9D8-18A30C78644E}" presName="text2" presStyleLbl="fgAcc2" presStyleIdx="0" presStyleCnt="4">
        <dgm:presLayoutVars>
          <dgm:chPref val="3"/>
        </dgm:presLayoutVars>
      </dgm:prSet>
      <dgm:spPr/>
    </dgm:pt>
    <dgm:pt modelId="{E933BFF0-063A-4424-9850-66FA07938CCF}" type="pres">
      <dgm:prSet presAssocID="{4A97962B-E693-497B-A9D8-18A30C78644E}" presName="hierChild3" presStyleCnt="0"/>
      <dgm:spPr/>
    </dgm:pt>
    <dgm:pt modelId="{A459500B-5DC4-454C-8640-79D0CF584E8D}" type="pres">
      <dgm:prSet presAssocID="{EFB4C410-43E8-4715-AC2B-15D729E8D546}" presName="Name17" presStyleLbl="parChTrans1D3" presStyleIdx="0" presStyleCnt="4"/>
      <dgm:spPr/>
    </dgm:pt>
    <dgm:pt modelId="{DA0C3C28-7C6C-4DC4-9D0F-37E408F07785}" type="pres">
      <dgm:prSet presAssocID="{58584986-AAC5-4820-91E8-8C7CEB889E5B}" presName="hierRoot3" presStyleCnt="0"/>
      <dgm:spPr/>
    </dgm:pt>
    <dgm:pt modelId="{3E089816-4BCA-4417-AAD1-772FC516AD5F}" type="pres">
      <dgm:prSet presAssocID="{58584986-AAC5-4820-91E8-8C7CEB889E5B}" presName="composite3" presStyleCnt="0"/>
      <dgm:spPr/>
    </dgm:pt>
    <dgm:pt modelId="{E08E5B9F-579C-45EB-A4F5-2C31DC2F699B}" type="pres">
      <dgm:prSet presAssocID="{58584986-AAC5-4820-91E8-8C7CEB889E5B}" presName="background3" presStyleLbl="node3" presStyleIdx="0" presStyleCnt="4"/>
      <dgm:spPr/>
    </dgm:pt>
    <dgm:pt modelId="{36F108EA-888A-4814-AA70-986F51835FF2}" type="pres">
      <dgm:prSet presAssocID="{58584986-AAC5-4820-91E8-8C7CEB889E5B}" presName="text3" presStyleLbl="fgAcc3" presStyleIdx="0" presStyleCnt="4">
        <dgm:presLayoutVars>
          <dgm:chPref val="3"/>
        </dgm:presLayoutVars>
      </dgm:prSet>
      <dgm:spPr/>
    </dgm:pt>
    <dgm:pt modelId="{6C1838BF-6233-4B6F-BCDD-178A410BCBED}" type="pres">
      <dgm:prSet presAssocID="{58584986-AAC5-4820-91E8-8C7CEB889E5B}" presName="hierChild4" presStyleCnt="0"/>
      <dgm:spPr/>
    </dgm:pt>
    <dgm:pt modelId="{0E4323A5-CFEB-4C04-BB76-4CDC995A4B88}" type="pres">
      <dgm:prSet presAssocID="{2739021F-7F9C-4996-9C6C-739268F0477C}" presName="Name10" presStyleLbl="parChTrans1D2" presStyleIdx="1" presStyleCnt="4"/>
      <dgm:spPr/>
    </dgm:pt>
    <dgm:pt modelId="{94232E1A-E556-4C20-A37D-C5E496AC52C7}" type="pres">
      <dgm:prSet presAssocID="{C79A6E30-C9E1-491B-8E98-9FA0DE96A308}" presName="hierRoot2" presStyleCnt="0"/>
      <dgm:spPr/>
    </dgm:pt>
    <dgm:pt modelId="{DE630851-21D8-4E90-9BC8-C3949C659FFB}" type="pres">
      <dgm:prSet presAssocID="{C79A6E30-C9E1-491B-8E98-9FA0DE96A308}" presName="composite2" presStyleCnt="0"/>
      <dgm:spPr/>
    </dgm:pt>
    <dgm:pt modelId="{1BA9105D-C31C-40DC-9AA2-15EA17EADED4}" type="pres">
      <dgm:prSet presAssocID="{C79A6E30-C9E1-491B-8E98-9FA0DE96A308}" presName="background2" presStyleLbl="node2" presStyleIdx="1" presStyleCnt="4"/>
      <dgm:spPr/>
    </dgm:pt>
    <dgm:pt modelId="{80CEB1E8-071D-4978-AFE2-845043B72305}" type="pres">
      <dgm:prSet presAssocID="{C79A6E30-C9E1-491B-8E98-9FA0DE96A308}" presName="text2" presStyleLbl="fgAcc2" presStyleIdx="1" presStyleCnt="4">
        <dgm:presLayoutVars>
          <dgm:chPref val="3"/>
        </dgm:presLayoutVars>
      </dgm:prSet>
      <dgm:spPr/>
    </dgm:pt>
    <dgm:pt modelId="{2FFA1C20-EA6E-46B2-BE33-0F41C94D7FD9}" type="pres">
      <dgm:prSet presAssocID="{C79A6E30-C9E1-491B-8E98-9FA0DE96A308}" presName="hierChild3" presStyleCnt="0"/>
      <dgm:spPr/>
    </dgm:pt>
    <dgm:pt modelId="{03E001FD-BD3F-4D16-9143-0901108BC1F0}" type="pres">
      <dgm:prSet presAssocID="{1E520B5A-96A1-4EBE-92B6-A9C2A2A9C181}" presName="Name17" presStyleLbl="parChTrans1D3" presStyleIdx="1" presStyleCnt="4"/>
      <dgm:spPr/>
    </dgm:pt>
    <dgm:pt modelId="{0C7ABCB5-2690-4ACE-9C35-9DD8FC915C0A}" type="pres">
      <dgm:prSet presAssocID="{31BEF83C-5E97-412E-A000-19AEEBF16E80}" presName="hierRoot3" presStyleCnt="0"/>
      <dgm:spPr/>
    </dgm:pt>
    <dgm:pt modelId="{B3E218C7-7243-4764-9A90-A14422836D5B}" type="pres">
      <dgm:prSet presAssocID="{31BEF83C-5E97-412E-A000-19AEEBF16E80}" presName="composite3" presStyleCnt="0"/>
      <dgm:spPr/>
    </dgm:pt>
    <dgm:pt modelId="{2D507C32-AAC3-4B7F-BAC0-6267C26F239B}" type="pres">
      <dgm:prSet presAssocID="{31BEF83C-5E97-412E-A000-19AEEBF16E80}" presName="background3" presStyleLbl="node3" presStyleIdx="1" presStyleCnt="4"/>
      <dgm:spPr/>
    </dgm:pt>
    <dgm:pt modelId="{3D6575E5-B119-45F1-BD5E-718EB6ED6BDB}" type="pres">
      <dgm:prSet presAssocID="{31BEF83C-5E97-412E-A000-19AEEBF16E80}" presName="text3" presStyleLbl="fgAcc3" presStyleIdx="1" presStyleCnt="4">
        <dgm:presLayoutVars>
          <dgm:chPref val="3"/>
        </dgm:presLayoutVars>
      </dgm:prSet>
      <dgm:spPr/>
    </dgm:pt>
    <dgm:pt modelId="{9DF88313-4C48-41FA-A4F1-E5ED17F12363}" type="pres">
      <dgm:prSet presAssocID="{31BEF83C-5E97-412E-A000-19AEEBF16E80}" presName="hierChild4" presStyleCnt="0"/>
      <dgm:spPr/>
    </dgm:pt>
    <dgm:pt modelId="{D5232B72-D269-459D-BB34-9F1D795908AB}" type="pres">
      <dgm:prSet presAssocID="{CF8C5756-48C1-476B-93E5-AE98846462B4}" presName="Name10" presStyleLbl="parChTrans1D2" presStyleIdx="2" presStyleCnt="4"/>
      <dgm:spPr/>
    </dgm:pt>
    <dgm:pt modelId="{87D37A66-6B63-48AD-8718-4661F0EAA243}" type="pres">
      <dgm:prSet presAssocID="{06AAF92C-BC55-48DE-9815-4E19A81A64E5}" presName="hierRoot2" presStyleCnt="0"/>
      <dgm:spPr/>
    </dgm:pt>
    <dgm:pt modelId="{8E80FE72-67F6-4B90-B096-2FCFF0F7020F}" type="pres">
      <dgm:prSet presAssocID="{06AAF92C-BC55-48DE-9815-4E19A81A64E5}" presName="composite2" presStyleCnt="0"/>
      <dgm:spPr/>
    </dgm:pt>
    <dgm:pt modelId="{8F2260FA-B059-4C41-B890-CD1A4114247D}" type="pres">
      <dgm:prSet presAssocID="{06AAF92C-BC55-48DE-9815-4E19A81A64E5}" presName="background2" presStyleLbl="node2" presStyleIdx="2" presStyleCnt="4"/>
      <dgm:spPr/>
    </dgm:pt>
    <dgm:pt modelId="{45D77609-5940-4625-A402-6B7F1CC6A797}" type="pres">
      <dgm:prSet presAssocID="{06AAF92C-BC55-48DE-9815-4E19A81A64E5}" presName="text2" presStyleLbl="fgAcc2" presStyleIdx="2" presStyleCnt="4">
        <dgm:presLayoutVars>
          <dgm:chPref val="3"/>
        </dgm:presLayoutVars>
      </dgm:prSet>
      <dgm:spPr/>
    </dgm:pt>
    <dgm:pt modelId="{44339CED-0F44-4F4F-A073-EF9E5BBB42AF}" type="pres">
      <dgm:prSet presAssocID="{06AAF92C-BC55-48DE-9815-4E19A81A64E5}" presName="hierChild3" presStyleCnt="0"/>
      <dgm:spPr/>
    </dgm:pt>
    <dgm:pt modelId="{6138E73C-C296-4FAE-8CEA-EAA44D6C4D94}" type="pres">
      <dgm:prSet presAssocID="{36D1F9B7-2D7B-4653-8754-F7CF44CE6A47}" presName="Name17" presStyleLbl="parChTrans1D3" presStyleIdx="2" presStyleCnt="4"/>
      <dgm:spPr/>
    </dgm:pt>
    <dgm:pt modelId="{8C878C9C-685A-458A-94AC-0C7580F9BC44}" type="pres">
      <dgm:prSet presAssocID="{720E53B0-B869-4AD5-B1C8-1F3757073EFB}" presName="hierRoot3" presStyleCnt="0"/>
      <dgm:spPr/>
    </dgm:pt>
    <dgm:pt modelId="{EAA05317-CDC2-4A53-8642-711F507618C0}" type="pres">
      <dgm:prSet presAssocID="{720E53B0-B869-4AD5-B1C8-1F3757073EFB}" presName="composite3" presStyleCnt="0"/>
      <dgm:spPr/>
    </dgm:pt>
    <dgm:pt modelId="{FD573B45-9CAD-4A3B-A070-7A001705C0B1}" type="pres">
      <dgm:prSet presAssocID="{720E53B0-B869-4AD5-B1C8-1F3757073EFB}" presName="background3" presStyleLbl="node3" presStyleIdx="2" presStyleCnt="4"/>
      <dgm:spPr/>
    </dgm:pt>
    <dgm:pt modelId="{D2CBA0AE-D58D-4167-A645-9FA9527EBDCA}" type="pres">
      <dgm:prSet presAssocID="{720E53B0-B869-4AD5-B1C8-1F3757073EFB}" presName="text3" presStyleLbl="fgAcc3" presStyleIdx="2" presStyleCnt="4">
        <dgm:presLayoutVars>
          <dgm:chPref val="3"/>
        </dgm:presLayoutVars>
      </dgm:prSet>
      <dgm:spPr/>
    </dgm:pt>
    <dgm:pt modelId="{50A1D297-07C5-4F4C-9ECD-FC2FE34C02CB}" type="pres">
      <dgm:prSet presAssocID="{720E53B0-B869-4AD5-B1C8-1F3757073EFB}" presName="hierChild4" presStyleCnt="0"/>
      <dgm:spPr/>
    </dgm:pt>
    <dgm:pt modelId="{3F283A77-E0FC-46D3-8722-3224AA8E69B9}" type="pres">
      <dgm:prSet presAssocID="{F93636C8-39C1-4BB9-B4D4-BEC9E6936619}" presName="Name10" presStyleLbl="parChTrans1D2" presStyleIdx="3" presStyleCnt="4"/>
      <dgm:spPr/>
    </dgm:pt>
    <dgm:pt modelId="{9E6E8CF4-5779-428A-8FC0-771FE9A29951}" type="pres">
      <dgm:prSet presAssocID="{F2AB6A2C-0624-4242-A385-4D4D2B6245FB}" presName="hierRoot2" presStyleCnt="0"/>
      <dgm:spPr/>
    </dgm:pt>
    <dgm:pt modelId="{58C937E5-F3CA-48A2-BB47-2790C3F3E3F8}" type="pres">
      <dgm:prSet presAssocID="{F2AB6A2C-0624-4242-A385-4D4D2B6245FB}" presName="composite2" presStyleCnt="0"/>
      <dgm:spPr/>
    </dgm:pt>
    <dgm:pt modelId="{468BBEF1-77D8-4024-B7F4-A7EE8B2F6120}" type="pres">
      <dgm:prSet presAssocID="{F2AB6A2C-0624-4242-A385-4D4D2B6245FB}" presName="background2" presStyleLbl="node2" presStyleIdx="3" presStyleCnt="4"/>
      <dgm:spPr>
        <a:solidFill>
          <a:srgbClr val="92D050"/>
        </a:solidFill>
      </dgm:spPr>
    </dgm:pt>
    <dgm:pt modelId="{8D15B885-D0F0-47BA-A040-33D76BA90CBA}" type="pres">
      <dgm:prSet presAssocID="{F2AB6A2C-0624-4242-A385-4D4D2B6245FB}" presName="text2" presStyleLbl="fgAcc2" presStyleIdx="3" presStyleCnt="4">
        <dgm:presLayoutVars>
          <dgm:chPref val="3"/>
        </dgm:presLayoutVars>
      </dgm:prSet>
      <dgm:spPr/>
    </dgm:pt>
    <dgm:pt modelId="{D3F7A3A1-F1A4-42A1-9CE8-639A30DD5DED}" type="pres">
      <dgm:prSet presAssocID="{F2AB6A2C-0624-4242-A385-4D4D2B6245FB}" presName="hierChild3" presStyleCnt="0"/>
      <dgm:spPr/>
    </dgm:pt>
    <dgm:pt modelId="{C48D5BA6-669B-40B3-996B-40D08A2C5462}" type="pres">
      <dgm:prSet presAssocID="{E68F532E-7C1F-4B04-921E-09F6284FFF63}" presName="Name17" presStyleLbl="parChTrans1D3" presStyleIdx="3" presStyleCnt="4"/>
      <dgm:spPr/>
    </dgm:pt>
    <dgm:pt modelId="{1F23754F-2F81-48EE-9739-D2D8E7D217F3}" type="pres">
      <dgm:prSet presAssocID="{7B52FBCB-C9D7-4993-80AF-F3BFF4232397}" presName="hierRoot3" presStyleCnt="0"/>
      <dgm:spPr/>
    </dgm:pt>
    <dgm:pt modelId="{E244DEEE-2F21-484D-9282-AB86B7459308}" type="pres">
      <dgm:prSet presAssocID="{7B52FBCB-C9D7-4993-80AF-F3BFF4232397}" presName="composite3" presStyleCnt="0"/>
      <dgm:spPr/>
    </dgm:pt>
    <dgm:pt modelId="{40018ED8-1DF8-4B12-A873-1F373E619105}" type="pres">
      <dgm:prSet presAssocID="{7B52FBCB-C9D7-4993-80AF-F3BFF4232397}" presName="background3" presStyleLbl="node3" presStyleIdx="3" presStyleCnt="4"/>
      <dgm:spPr>
        <a:solidFill>
          <a:srgbClr val="92D050"/>
        </a:solidFill>
      </dgm:spPr>
    </dgm:pt>
    <dgm:pt modelId="{2D2C2B96-F131-4798-BB74-05310609C09A}" type="pres">
      <dgm:prSet presAssocID="{7B52FBCB-C9D7-4993-80AF-F3BFF4232397}" presName="text3" presStyleLbl="fgAcc3" presStyleIdx="3" presStyleCnt="4">
        <dgm:presLayoutVars>
          <dgm:chPref val="3"/>
        </dgm:presLayoutVars>
      </dgm:prSet>
      <dgm:spPr/>
    </dgm:pt>
    <dgm:pt modelId="{A7ED3121-C895-42E6-B13D-EAC8CE718188}" type="pres">
      <dgm:prSet presAssocID="{7B52FBCB-C9D7-4993-80AF-F3BFF4232397}" presName="hierChild4" presStyleCnt="0"/>
      <dgm:spPr/>
    </dgm:pt>
  </dgm:ptLst>
  <dgm:cxnLst>
    <dgm:cxn modelId="{AC001F0A-4F07-4855-A147-DA061B19B529}" srcId="{102324E7-03BC-4337-A755-CBB2F23DEA7A}" destId="{C79A6E30-C9E1-491B-8E98-9FA0DE96A308}" srcOrd="1" destOrd="0" parTransId="{2739021F-7F9C-4996-9C6C-739268F0477C}" sibTransId="{33DC1DBD-AD0B-41C0-8F1D-AC9E067AE7A2}"/>
    <dgm:cxn modelId="{1E6E990E-EF99-4AC7-B22E-B03A9DAB5E30}" type="presOf" srcId="{122915DA-6BC8-4262-A78C-27A9507E526A}" destId="{C2A4E149-5BEE-471F-92B4-19118DE7A5B0}" srcOrd="0" destOrd="0" presId="urn:microsoft.com/office/officeart/2005/8/layout/hierarchy1"/>
    <dgm:cxn modelId="{B2559C0E-BBCC-494F-B47A-8676BEEB34C6}" type="presOf" srcId="{F2AB6A2C-0624-4242-A385-4D4D2B6245FB}" destId="{8D15B885-D0F0-47BA-A040-33D76BA90CBA}" srcOrd="0" destOrd="0" presId="urn:microsoft.com/office/officeart/2005/8/layout/hierarchy1"/>
    <dgm:cxn modelId="{1AE3FE0E-9E8F-41AA-9542-E6E37C0EB7D3}" srcId="{06AAF92C-BC55-48DE-9815-4E19A81A64E5}" destId="{720E53B0-B869-4AD5-B1C8-1F3757073EFB}" srcOrd="0" destOrd="0" parTransId="{36D1F9B7-2D7B-4653-8754-F7CF44CE6A47}" sibTransId="{1E37B969-01C4-4DC1-B92A-A8962D7D7FF9}"/>
    <dgm:cxn modelId="{2C5A2213-1A15-40CB-AFA6-85F76FCCCFF5}" type="presOf" srcId="{102324E7-03BC-4337-A755-CBB2F23DEA7A}" destId="{A35E6E75-64D2-4C14-BEA3-78915548051E}" srcOrd="0" destOrd="0" presId="urn:microsoft.com/office/officeart/2005/8/layout/hierarchy1"/>
    <dgm:cxn modelId="{7189B915-83CB-4F28-BB1A-E6AF025C2E1A}" type="presOf" srcId="{5D05A477-B48B-43C8-92EB-BA6496730BE8}" destId="{9D649730-81A2-487A-B09F-2B65D73A3F1F}" srcOrd="0" destOrd="0" presId="urn:microsoft.com/office/officeart/2005/8/layout/hierarchy1"/>
    <dgm:cxn modelId="{0270161C-73D9-41D4-93B8-9D23B040906F}" type="presOf" srcId="{1E520B5A-96A1-4EBE-92B6-A9C2A2A9C181}" destId="{03E001FD-BD3F-4D16-9143-0901108BC1F0}" srcOrd="0" destOrd="0" presId="urn:microsoft.com/office/officeart/2005/8/layout/hierarchy1"/>
    <dgm:cxn modelId="{D65C3C23-86B0-4E3C-8C07-995411AFB39C}" type="presOf" srcId="{720E53B0-B869-4AD5-B1C8-1F3757073EFB}" destId="{D2CBA0AE-D58D-4167-A645-9FA9527EBDCA}" srcOrd="0" destOrd="0" presId="urn:microsoft.com/office/officeart/2005/8/layout/hierarchy1"/>
    <dgm:cxn modelId="{4C750438-9B3C-4B4C-959F-5C15B68FC77D}" type="presOf" srcId="{58584986-AAC5-4820-91E8-8C7CEB889E5B}" destId="{36F108EA-888A-4814-AA70-986F51835FF2}" srcOrd="0" destOrd="0" presId="urn:microsoft.com/office/officeart/2005/8/layout/hierarchy1"/>
    <dgm:cxn modelId="{994B5144-B525-4BE4-AAFC-FBBA61CEEBDC}" type="presOf" srcId="{C79A6E30-C9E1-491B-8E98-9FA0DE96A308}" destId="{80CEB1E8-071D-4978-AFE2-845043B72305}" srcOrd="0" destOrd="0" presId="urn:microsoft.com/office/officeart/2005/8/layout/hierarchy1"/>
    <dgm:cxn modelId="{DC04CE44-4D1A-453F-8C3B-7FF849A55801}" srcId="{102324E7-03BC-4337-A755-CBB2F23DEA7A}" destId="{F2AB6A2C-0624-4242-A385-4D4D2B6245FB}" srcOrd="3" destOrd="0" parTransId="{F93636C8-39C1-4BB9-B4D4-BEC9E6936619}" sibTransId="{2BFB930C-27E9-4AA1-B13A-E112536DE58A}"/>
    <dgm:cxn modelId="{146E7065-A5FA-409C-B591-11210C2936C0}" srcId="{F2AB6A2C-0624-4242-A385-4D4D2B6245FB}" destId="{7B52FBCB-C9D7-4993-80AF-F3BFF4232397}" srcOrd="0" destOrd="0" parTransId="{E68F532E-7C1F-4B04-921E-09F6284FFF63}" sibTransId="{A8963871-E12E-49FC-9C53-2C091894957D}"/>
    <dgm:cxn modelId="{E08C7445-4EFF-42D0-9B7C-968BBBE273BF}" srcId="{102324E7-03BC-4337-A755-CBB2F23DEA7A}" destId="{4A97962B-E693-497B-A9D8-18A30C78644E}" srcOrd="0" destOrd="0" parTransId="{5D05A477-B48B-43C8-92EB-BA6496730BE8}" sibTransId="{AEEF5802-0278-445B-AAFD-DE47BE39EE34}"/>
    <dgm:cxn modelId="{7E8E754E-394A-4C68-B358-4AA2F8DB77B9}" srcId="{122915DA-6BC8-4262-A78C-27A9507E526A}" destId="{102324E7-03BC-4337-A755-CBB2F23DEA7A}" srcOrd="0" destOrd="0" parTransId="{32F2F87B-188E-4A2A-88A4-BB6CC728FA93}" sibTransId="{7CE2E4CC-D966-45F1-AFF3-157EB9A7EBC3}"/>
    <dgm:cxn modelId="{EDF51655-9250-498A-B1E0-C0068DA57553}" srcId="{C79A6E30-C9E1-491B-8E98-9FA0DE96A308}" destId="{31BEF83C-5E97-412E-A000-19AEEBF16E80}" srcOrd="0" destOrd="0" parTransId="{1E520B5A-96A1-4EBE-92B6-A9C2A2A9C181}" sibTransId="{BC9547EC-B872-45CF-BC39-6EDC194EB114}"/>
    <dgm:cxn modelId="{0244A191-D3A1-420F-8976-C6E4BA09E6F4}" type="presOf" srcId="{31BEF83C-5E97-412E-A000-19AEEBF16E80}" destId="{3D6575E5-B119-45F1-BD5E-718EB6ED6BDB}" srcOrd="0" destOrd="0" presId="urn:microsoft.com/office/officeart/2005/8/layout/hierarchy1"/>
    <dgm:cxn modelId="{0AEEFC9D-D242-4490-9740-A4B9E416778E}" type="presOf" srcId="{7B52FBCB-C9D7-4993-80AF-F3BFF4232397}" destId="{2D2C2B96-F131-4798-BB74-05310609C09A}" srcOrd="0" destOrd="0" presId="urn:microsoft.com/office/officeart/2005/8/layout/hierarchy1"/>
    <dgm:cxn modelId="{93FF3BAB-33D8-42D3-862B-AF4059ACEA36}" type="presOf" srcId="{EFB4C410-43E8-4715-AC2B-15D729E8D546}" destId="{A459500B-5DC4-454C-8640-79D0CF584E8D}" srcOrd="0" destOrd="0" presId="urn:microsoft.com/office/officeart/2005/8/layout/hierarchy1"/>
    <dgm:cxn modelId="{685B73BB-7162-4FB4-90DF-B0A47B63F89D}" type="presOf" srcId="{4A97962B-E693-497B-A9D8-18A30C78644E}" destId="{2FA52F6A-156D-462D-B87B-5F7E5CBBD9E1}" srcOrd="0" destOrd="0" presId="urn:microsoft.com/office/officeart/2005/8/layout/hierarchy1"/>
    <dgm:cxn modelId="{0A29C3C3-0717-41BB-A05F-C52FA38A63BD}" type="presOf" srcId="{F93636C8-39C1-4BB9-B4D4-BEC9E6936619}" destId="{3F283A77-E0FC-46D3-8722-3224AA8E69B9}" srcOrd="0" destOrd="0" presId="urn:microsoft.com/office/officeart/2005/8/layout/hierarchy1"/>
    <dgm:cxn modelId="{5F9AD9C4-9F98-4FE2-9478-F529FAEE5161}" srcId="{102324E7-03BC-4337-A755-CBB2F23DEA7A}" destId="{06AAF92C-BC55-48DE-9815-4E19A81A64E5}" srcOrd="2" destOrd="0" parTransId="{CF8C5756-48C1-476B-93E5-AE98846462B4}" sibTransId="{441F4D7B-8496-4019-A033-4ABAC500E3BE}"/>
    <dgm:cxn modelId="{C428CDC8-F157-4B69-8A23-0A0A9FB605FD}" srcId="{4A97962B-E693-497B-A9D8-18A30C78644E}" destId="{58584986-AAC5-4820-91E8-8C7CEB889E5B}" srcOrd="0" destOrd="0" parTransId="{EFB4C410-43E8-4715-AC2B-15D729E8D546}" sibTransId="{1CF4DE75-E39C-4563-A6B5-D7EF1A8FD665}"/>
    <dgm:cxn modelId="{B10554CB-E09C-4CD5-8FD3-D4E10D222A6B}" type="presOf" srcId="{E68F532E-7C1F-4B04-921E-09F6284FFF63}" destId="{C48D5BA6-669B-40B3-996B-40D08A2C5462}" srcOrd="0" destOrd="0" presId="urn:microsoft.com/office/officeart/2005/8/layout/hierarchy1"/>
    <dgm:cxn modelId="{70EA83D9-89C0-43D1-86B0-FC663BEFBB92}" type="presOf" srcId="{06AAF92C-BC55-48DE-9815-4E19A81A64E5}" destId="{45D77609-5940-4625-A402-6B7F1CC6A797}" srcOrd="0" destOrd="0" presId="urn:microsoft.com/office/officeart/2005/8/layout/hierarchy1"/>
    <dgm:cxn modelId="{2754D2E3-0438-4304-A618-9DEA68852490}" type="presOf" srcId="{2739021F-7F9C-4996-9C6C-739268F0477C}" destId="{0E4323A5-CFEB-4C04-BB76-4CDC995A4B88}" srcOrd="0" destOrd="0" presId="urn:microsoft.com/office/officeart/2005/8/layout/hierarchy1"/>
    <dgm:cxn modelId="{A4414AED-E6AB-4DD5-9A04-3787D711D0E8}" type="presOf" srcId="{36D1F9B7-2D7B-4653-8754-F7CF44CE6A47}" destId="{6138E73C-C296-4FAE-8CEA-EAA44D6C4D94}" srcOrd="0" destOrd="0" presId="urn:microsoft.com/office/officeart/2005/8/layout/hierarchy1"/>
    <dgm:cxn modelId="{EDF5D7FB-41F8-4DE0-BCC2-957976DD91F7}" type="presOf" srcId="{CF8C5756-48C1-476B-93E5-AE98846462B4}" destId="{D5232B72-D269-459D-BB34-9F1D795908AB}" srcOrd="0" destOrd="0" presId="urn:microsoft.com/office/officeart/2005/8/layout/hierarchy1"/>
    <dgm:cxn modelId="{5E303A88-2410-4050-B95F-3D5E133C52AC}" type="presParOf" srcId="{C2A4E149-5BEE-471F-92B4-19118DE7A5B0}" destId="{9E02BB6D-0660-43C5-8755-B539E8C6EAD4}" srcOrd="0" destOrd="0" presId="urn:microsoft.com/office/officeart/2005/8/layout/hierarchy1"/>
    <dgm:cxn modelId="{E20CCC72-5031-485B-B98F-C6C89F8247DB}" type="presParOf" srcId="{9E02BB6D-0660-43C5-8755-B539E8C6EAD4}" destId="{B94780E0-CD5E-4591-8AA8-4ADBEDC9C3AF}" srcOrd="0" destOrd="0" presId="urn:microsoft.com/office/officeart/2005/8/layout/hierarchy1"/>
    <dgm:cxn modelId="{B19F7FB0-8FC7-498D-92D5-A859B105D10F}" type="presParOf" srcId="{B94780E0-CD5E-4591-8AA8-4ADBEDC9C3AF}" destId="{52CC08FE-E553-4E0C-B134-ED5CE4FDD22D}" srcOrd="0" destOrd="0" presId="urn:microsoft.com/office/officeart/2005/8/layout/hierarchy1"/>
    <dgm:cxn modelId="{EBEA4615-CCE5-4C1E-BD1F-70D36BA6A677}" type="presParOf" srcId="{B94780E0-CD5E-4591-8AA8-4ADBEDC9C3AF}" destId="{A35E6E75-64D2-4C14-BEA3-78915548051E}" srcOrd="1" destOrd="0" presId="urn:microsoft.com/office/officeart/2005/8/layout/hierarchy1"/>
    <dgm:cxn modelId="{3ABC2174-BFE6-4F30-84FF-6F892C61682C}" type="presParOf" srcId="{9E02BB6D-0660-43C5-8755-B539E8C6EAD4}" destId="{DF961E45-8E5B-4780-A753-0277F2DF8871}" srcOrd="1" destOrd="0" presId="urn:microsoft.com/office/officeart/2005/8/layout/hierarchy1"/>
    <dgm:cxn modelId="{DB8B9ACB-471D-49DD-8175-D7DF47E57695}" type="presParOf" srcId="{DF961E45-8E5B-4780-A753-0277F2DF8871}" destId="{9D649730-81A2-487A-B09F-2B65D73A3F1F}" srcOrd="0" destOrd="0" presId="urn:microsoft.com/office/officeart/2005/8/layout/hierarchy1"/>
    <dgm:cxn modelId="{733DF3CB-3B5B-48E2-90D3-DF0F71CACC3F}" type="presParOf" srcId="{DF961E45-8E5B-4780-A753-0277F2DF8871}" destId="{0C8E3429-7786-43AA-BA59-1B6C894CA9BE}" srcOrd="1" destOrd="0" presId="urn:microsoft.com/office/officeart/2005/8/layout/hierarchy1"/>
    <dgm:cxn modelId="{2165EAF0-EFAE-4B51-A1C8-7AB47FCB4BC9}" type="presParOf" srcId="{0C8E3429-7786-43AA-BA59-1B6C894CA9BE}" destId="{ADEE6E09-C34C-4979-8EA4-9A0F225EDEF0}" srcOrd="0" destOrd="0" presId="urn:microsoft.com/office/officeart/2005/8/layout/hierarchy1"/>
    <dgm:cxn modelId="{643398AE-9515-446A-9DFC-2EA0021231A9}" type="presParOf" srcId="{ADEE6E09-C34C-4979-8EA4-9A0F225EDEF0}" destId="{270EAE11-88FA-4410-AB60-CAA125096981}" srcOrd="0" destOrd="0" presId="urn:microsoft.com/office/officeart/2005/8/layout/hierarchy1"/>
    <dgm:cxn modelId="{E6C38E9E-769F-4B88-BC28-577A7B00BC39}" type="presParOf" srcId="{ADEE6E09-C34C-4979-8EA4-9A0F225EDEF0}" destId="{2FA52F6A-156D-462D-B87B-5F7E5CBBD9E1}" srcOrd="1" destOrd="0" presId="urn:microsoft.com/office/officeart/2005/8/layout/hierarchy1"/>
    <dgm:cxn modelId="{4C26C597-C788-4CCE-8CBC-8F5C39475AF9}" type="presParOf" srcId="{0C8E3429-7786-43AA-BA59-1B6C894CA9BE}" destId="{E933BFF0-063A-4424-9850-66FA07938CCF}" srcOrd="1" destOrd="0" presId="urn:microsoft.com/office/officeart/2005/8/layout/hierarchy1"/>
    <dgm:cxn modelId="{5A5AD412-1AED-4595-935D-D97BC565CF69}" type="presParOf" srcId="{E933BFF0-063A-4424-9850-66FA07938CCF}" destId="{A459500B-5DC4-454C-8640-79D0CF584E8D}" srcOrd="0" destOrd="0" presId="urn:microsoft.com/office/officeart/2005/8/layout/hierarchy1"/>
    <dgm:cxn modelId="{E8EDBFC1-ED40-4A4D-B0BF-4814FE7C8C6A}" type="presParOf" srcId="{E933BFF0-063A-4424-9850-66FA07938CCF}" destId="{DA0C3C28-7C6C-4DC4-9D0F-37E408F07785}" srcOrd="1" destOrd="0" presId="urn:microsoft.com/office/officeart/2005/8/layout/hierarchy1"/>
    <dgm:cxn modelId="{26B116A8-C0BB-45B3-A290-B2E754404379}" type="presParOf" srcId="{DA0C3C28-7C6C-4DC4-9D0F-37E408F07785}" destId="{3E089816-4BCA-4417-AAD1-772FC516AD5F}" srcOrd="0" destOrd="0" presId="urn:microsoft.com/office/officeart/2005/8/layout/hierarchy1"/>
    <dgm:cxn modelId="{F7A83819-E96A-490B-B5B2-3A3DA1206E46}" type="presParOf" srcId="{3E089816-4BCA-4417-AAD1-772FC516AD5F}" destId="{E08E5B9F-579C-45EB-A4F5-2C31DC2F699B}" srcOrd="0" destOrd="0" presId="urn:microsoft.com/office/officeart/2005/8/layout/hierarchy1"/>
    <dgm:cxn modelId="{B48CF70E-04D0-4798-A6C1-B85F55A4AFF7}" type="presParOf" srcId="{3E089816-4BCA-4417-AAD1-772FC516AD5F}" destId="{36F108EA-888A-4814-AA70-986F51835FF2}" srcOrd="1" destOrd="0" presId="urn:microsoft.com/office/officeart/2005/8/layout/hierarchy1"/>
    <dgm:cxn modelId="{1C1C8E9A-9D79-4BEB-B0E5-4BFCB62C4909}" type="presParOf" srcId="{DA0C3C28-7C6C-4DC4-9D0F-37E408F07785}" destId="{6C1838BF-6233-4B6F-BCDD-178A410BCBED}" srcOrd="1" destOrd="0" presId="urn:microsoft.com/office/officeart/2005/8/layout/hierarchy1"/>
    <dgm:cxn modelId="{900B5701-025D-4DE7-A936-B913A247A2CF}" type="presParOf" srcId="{DF961E45-8E5B-4780-A753-0277F2DF8871}" destId="{0E4323A5-CFEB-4C04-BB76-4CDC995A4B88}" srcOrd="2" destOrd="0" presId="urn:microsoft.com/office/officeart/2005/8/layout/hierarchy1"/>
    <dgm:cxn modelId="{34942D46-9FC2-469D-B89A-4ECFDB81C9DF}" type="presParOf" srcId="{DF961E45-8E5B-4780-A753-0277F2DF8871}" destId="{94232E1A-E556-4C20-A37D-C5E496AC52C7}" srcOrd="3" destOrd="0" presId="urn:microsoft.com/office/officeart/2005/8/layout/hierarchy1"/>
    <dgm:cxn modelId="{FB008726-5144-4110-81E8-1FBFC8D8DB33}" type="presParOf" srcId="{94232E1A-E556-4C20-A37D-C5E496AC52C7}" destId="{DE630851-21D8-4E90-9BC8-C3949C659FFB}" srcOrd="0" destOrd="0" presId="urn:microsoft.com/office/officeart/2005/8/layout/hierarchy1"/>
    <dgm:cxn modelId="{2BFD13E0-2E6F-49D3-83D3-A4E89A0913C8}" type="presParOf" srcId="{DE630851-21D8-4E90-9BC8-C3949C659FFB}" destId="{1BA9105D-C31C-40DC-9AA2-15EA17EADED4}" srcOrd="0" destOrd="0" presId="urn:microsoft.com/office/officeart/2005/8/layout/hierarchy1"/>
    <dgm:cxn modelId="{C448AD27-6F62-4F00-87DF-2AF76E064812}" type="presParOf" srcId="{DE630851-21D8-4E90-9BC8-C3949C659FFB}" destId="{80CEB1E8-071D-4978-AFE2-845043B72305}" srcOrd="1" destOrd="0" presId="urn:microsoft.com/office/officeart/2005/8/layout/hierarchy1"/>
    <dgm:cxn modelId="{08964DDD-3CE8-4CA7-AA8B-2F5B5C9B57C1}" type="presParOf" srcId="{94232E1A-E556-4C20-A37D-C5E496AC52C7}" destId="{2FFA1C20-EA6E-46B2-BE33-0F41C94D7FD9}" srcOrd="1" destOrd="0" presId="urn:microsoft.com/office/officeart/2005/8/layout/hierarchy1"/>
    <dgm:cxn modelId="{51EE75D3-18CF-484F-8833-F9E558D00532}" type="presParOf" srcId="{2FFA1C20-EA6E-46B2-BE33-0F41C94D7FD9}" destId="{03E001FD-BD3F-4D16-9143-0901108BC1F0}" srcOrd="0" destOrd="0" presId="urn:microsoft.com/office/officeart/2005/8/layout/hierarchy1"/>
    <dgm:cxn modelId="{DB7E4A8A-0E4E-4117-A3D1-18A7DBFAEC48}" type="presParOf" srcId="{2FFA1C20-EA6E-46B2-BE33-0F41C94D7FD9}" destId="{0C7ABCB5-2690-4ACE-9C35-9DD8FC915C0A}" srcOrd="1" destOrd="0" presId="urn:microsoft.com/office/officeart/2005/8/layout/hierarchy1"/>
    <dgm:cxn modelId="{8859F55F-13DF-420E-B4B9-74EAF2906D2C}" type="presParOf" srcId="{0C7ABCB5-2690-4ACE-9C35-9DD8FC915C0A}" destId="{B3E218C7-7243-4764-9A90-A14422836D5B}" srcOrd="0" destOrd="0" presId="urn:microsoft.com/office/officeart/2005/8/layout/hierarchy1"/>
    <dgm:cxn modelId="{78088E9D-1B3A-4EB7-8EAB-4321A0FFD2A4}" type="presParOf" srcId="{B3E218C7-7243-4764-9A90-A14422836D5B}" destId="{2D507C32-AAC3-4B7F-BAC0-6267C26F239B}" srcOrd="0" destOrd="0" presId="urn:microsoft.com/office/officeart/2005/8/layout/hierarchy1"/>
    <dgm:cxn modelId="{4D09A10D-A543-4C31-A895-F78C7E68079E}" type="presParOf" srcId="{B3E218C7-7243-4764-9A90-A14422836D5B}" destId="{3D6575E5-B119-45F1-BD5E-718EB6ED6BDB}" srcOrd="1" destOrd="0" presId="urn:microsoft.com/office/officeart/2005/8/layout/hierarchy1"/>
    <dgm:cxn modelId="{8248A128-3DDF-43CB-AECF-762EC2D3DEA9}" type="presParOf" srcId="{0C7ABCB5-2690-4ACE-9C35-9DD8FC915C0A}" destId="{9DF88313-4C48-41FA-A4F1-E5ED17F12363}" srcOrd="1" destOrd="0" presId="urn:microsoft.com/office/officeart/2005/8/layout/hierarchy1"/>
    <dgm:cxn modelId="{4386E8BF-CE68-4B5D-B438-A670EDE690DF}" type="presParOf" srcId="{DF961E45-8E5B-4780-A753-0277F2DF8871}" destId="{D5232B72-D269-459D-BB34-9F1D795908AB}" srcOrd="4" destOrd="0" presId="urn:microsoft.com/office/officeart/2005/8/layout/hierarchy1"/>
    <dgm:cxn modelId="{D8F8EF86-2AF1-4FAA-AA8C-1027C4C6CDF8}" type="presParOf" srcId="{DF961E45-8E5B-4780-A753-0277F2DF8871}" destId="{87D37A66-6B63-48AD-8718-4661F0EAA243}" srcOrd="5" destOrd="0" presId="urn:microsoft.com/office/officeart/2005/8/layout/hierarchy1"/>
    <dgm:cxn modelId="{BA2657B9-B0EF-465F-BCFC-2BB56B33204C}" type="presParOf" srcId="{87D37A66-6B63-48AD-8718-4661F0EAA243}" destId="{8E80FE72-67F6-4B90-B096-2FCFF0F7020F}" srcOrd="0" destOrd="0" presId="urn:microsoft.com/office/officeart/2005/8/layout/hierarchy1"/>
    <dgm:cxn modelId="{624506D3-01F9-4555-9DF1-2A34A29EC183}" type="presParOf" srcId="{8E80FE72-67F6-4B90-B096-2FCFF0F7020F}" destId="{8F2260FA-B059-4C41-B890-CD1A4114247D}" srcOrd="0" destOrd="0" presId="urn:microsoft.com/office/officeart/2005/8/layout/hierarchy1"/>
    <dgm:cxn modelId="{F74C071F-00AE-47DE-82A8-2B4314AB2FFF}" type="presParOf" srcId="{8E80FE72-67F6-4B90-B096-2FCFF0F7020F}" destId="{45D77609-5940-4625-A402-6B7F1CC6A797}" srcOrd="1" destOrd="0" presId="urn:microsoft.com/office/officeart/2005/8/layout/hierarchy1"/>
    <dgm:cxn modelId="{921766CC-400D-4C9C-BBA4-5C6085B1CADD}" type="presParOf" srcId="{87D37A66-6B63-48AD-8718-4661F0EAA243}" destId="{44339CED-0F44-4F4F-A073-EF9E5BBB42AF}" srcOrd="1" destOrd="0" presId="urn:microsoft.com/office/officeart/2005/8/layout/hierarchy1"/>
    <dgm:cxn modelId="{6E28A4F7-00C7-43AE-8F78-CD39014A0275}" type="presParOf" srcId="{44339CED-0F44-4F4F-A073-EF9E5BBB42AF}" destId="{6138E73C-C296-4FAE-8CEA-EAA44D6C4D94}" srcOrd="0" destOrd="0" presId="urn:microsoft.com/office/officeart/2005/8/layout/hierarchy1"/>
    <dgm:cxn modelId="{BFF9C882-B493-452E-8EE6-33F55818FE28}" type="presParOf" srcId="{44339CED-0F44-4F4F-A073-EF9E5BBB42AF}" destId="{8C878C9C-685A-458A-94AC-0C7580F9BC44}" srcOrd="1" destOrd="0" presId="urn:microsoft.com/office/officeart/2005/8/layout/hierarchy1"/>
    <dgm:cxn modelId="{0AD509FB-9A59-4F5F-9A2C-C09EA6127091}" type="presParOf" srcId="{8C878C9C-685A-458A-94AC-0C7580F9BC44}" destId="{EAA05317-CDC2-4A53-8642-711F507618C0}" srcOrd="0" destOrd="0" presId="urn:microsoft.com/office/officeart/2005/8/layout/hierarchy1"/>
    <dgm:cxn modelId="{A3F58539-E27D-43C0-B04F-358544C37BB2}" type="presParOf" srcId="{EAA05317-CDC2-4A53-8642-711F507618C0}" destId="{FD573B45-9CAD-4A3B-A070-7A001705C0B1}" srcOrd="0" destOrd="0" presId="urn:microsoft.com/office/officeart/2005/8/layout/hierarchy1"/>
    <dgm:cxn modelId="{01D70B2D-D528-42C5-B9A2-5BA49D82E120}" type="presParOf" srcId="{EAA05317-CDC2-4A53-8642-711F507618C0}" destId="{D2CBA0AE-D58D-4167-A645-9FA9527EBDCA}" srcOrd="1" destOrd="0" presId="urn:microsoft.com/office/officeart/2005/8/layout/hierarchy1"/>
    <dgm:cxn modelId="{A3D66890-19C7-463A-9406-8C5E32F17DCB}" type="presParOf" srcId="{8C878C9C-685A-458A-94AC-0C7580F9BC44}" destId="{50A1D297-07C5-4F4C-9ECD-FC2FE34C02CB}" srcOrd="1" destOrd="0" presId="urn:microsoft.com/office/officeart/2005/8/layout/hierarchy1"/>
    <dgm:cxn modelId="{4681F31E-C294-4978-A2A5-266FFB4151AD}" type="presParOf" srcId="{DF961E45-8E5B-4780-A753-0277F2DF8871}" destId="{3F283A77-E0FC-46D3-8722-3224AA8E69B9}" srcOrd="6" destOrd="0" presId="urn:microsoft.com/office/officeart/2005/8/layout/hierarchy1"/>
    <dgm:cxn modelId="{17863813-3B25-4BE5-AD4A-8B334CF6F162}" type="presParOf" srcId="{DF961E45-8E5B-4780-A753-0277F2DF8871}" destId="{9E6E8CF4-5779-428A-8FC0-771FE9A29951}" srcOrd="7" destOrd="0" presId="urn:microsoft.com/office/officeart/2005/8/layout/hierarchy1"/>
    <dgm:cxn modelId="{1FCA0738-BADB-4C55-8E90-A8809D04FAA3}" type="presParOf" srcId="{9E6E8CF4-5779-428A-8FC0-771FE9A29951}" destId="{58C937E5-F3CA-48A2-BB47-2790C3F3E3F8}" srcOrd="0" destOrd="0" presId="urn:microsoft.com/office/officeart/2005/8/layout/hierarchy1"/>
    <dgm:cxn modelId="{536CF622-F825-4CFD-8D7C-E84032D5B08D}" type="presParOf" srcId="{58C937E5-F3CA-48A2-BB47-2790C3F3E3F8}" destId="{468BBEF1-77D8-4024-B7F4-A7EE8B2F6120}" srcOrd="0" destOrd="0" presId="urn:microsoft.com/office/officeart/2005/8/layout/hierarchy1"/>
    <dgm:cxn modelId="{78CC7156-3A4C-4F96-9BF0-5F955094D64D}" type="presParOf" srcId="{58C937E5-F3CA-48A2-BB47-2790C3F3E3F8}" destId="{8D15B885-D0F0-47BA-A040-33D76BA90CBA}" srcOrd="1" destOrd="0" presId="urn:microsoft.com/office/officeart/2005/8/layout/hierarchy1"/>
    <dgm:cxn modelId="{C5BB7045-43AA-48E2-9614-A2E96D46B62C}" type="presParOf" srcId="{9E6E8CF4-5779-428A-8FC0-771FE9A29951}" destId="{D3F7A3A1-F1A4-42A1-9CE8-639A30DD5DED}" srcOrd="1" destOrd="0" presId="urn:microsoft.com/office/officeart/2005/8/layout/hierarchy1"/>
    <dgm:cxn modelId="{01B15516-09BF-4F73-994D-011C99F82102}" type="presParOf" srcId="{D3F7A3A1-F1A4-42A1-9CE8-639A30DD5DED}" destId="{C48D5BA6-669B-40B3-996B-40D08A2C5462}" srcOrd="0" destOrd="0" presId="urn:microsoft.com/office/officeart/2005/8/layout/hierarchy1"/>
    <dgm:cxn modelId="{47E9E661-1CE4-440B-8BE0-DC2D42D05678}" type="presParOf" srcId="{D3F7A3A1-F1A4-42A1-9CE8-639A30DD5DED}" destId="{1F23754F-2F81-48EE-9739-D2D8E7D217F3}" srcOrd="1" destOrd="0" presId="urn:microsoft.com/office/officeart/2005/8/layout/hierarchy1"/>
    <dgm:cxn modelId="{6FBF0684-2C4F-4F6A-8E7C-E0C8A3FEFBE4}" type="presParOf" srcId="{1F23754F-2F81-48EE-9739-D2D8E7D217F3}" destId="{E244DEEE-2F21-484D-9282-AB86B7459308}" srcOrd="0" destOrd="0" presId="urn:microsoft.com/office/officeart/2005/8/layout/hierarchy1"/>
    <dgm:cxn modelId="{0D4DE5EA-697C-4A9F-9965-0124374A8D78}" type="presParOf" srcId="{E244DEEE-2F21-484D-9282-AB86B7459308}" destId="{40018ED8-1DF8-4B12-A873-1F373E619105}" srcOrd="0" destOrd="0" presId="urn:microsoft.com/office/officeart/2005/8/layout/hierarchy1"/>
    <dgm:cxn modelId="{72CF2000-B8C3-4EC6-9975-43C3E8B46991}" type="presParOf" srcId="{E244DEEE-2F21-484D-9282-AB86B7459308}" destId="{2D2C2B96-F131-4798-BB74-05310609C09A}" srcOrd="1" destOrd="0" presId="urn:microsoft.com/office/officeart/2005/8/layout/hierarchy1"/>
    <dgm:cxn modelId="{C88F63F0-2CC8-41B5-851F-28F475FBF207}" type="presParOf" srcId="{1F23754F-2F81-48EE-9739-D2D8E7D217F3}" destId="{A7ED3121-C895-42E6-B13D-EAC8CE71818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2915DA-6BC8-4262-A78C-27A9507E52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02324E7-03BC-4337-A755-CBB2F23DEA7A}">
      <dgm:prSet phldrT="[Text]"/>
      <dgm:spPr/>
      <dgm:t>
        <a:bodyPr/>
        <a:lstStyle/>
        <a:p>
          <a:pPr rtl="1"/>
          <a:r>
            <a:rPr lang="he-IL" dirty="0"/>
            <a:t>"מצווה"</a:t>
          </a:r>
        </a:p>
      </dgm:t>
    </dgm:pt>
    <dgm:pt modelId="{32F2F87B-188E-4A2A-88A4-BB6CC728FA93}" type="parTrans" cxnId="{7E8E754E-394A-4C68-B358-4AA2F8DB77B9}">
      <dgm:prSet/>
      <dgm:spPr/>
      <dgm:t>
        <a:bodyPr/>
        <a:lstStyle/>
        <a:p>
          <a:pPr rtl="1"/>
          <a:endParaRPr lang="he-IL"/>
        </a:p>
      </dgm:t>
    </dgm:pt>
    <dgm:pt modelId="{7CE2E4CC-D966-45F1-AFF3-157EB9A7EBC3}" type="sibTrans" cxnId="{7E8E754E-394A-4C68-B358-4AA2F8DB77B9}">
      <dgm:prSet/>
      <dgm:spPr/>
      <dgm:t>
        <a:bodyPr/>
        <a:lstStyle/>
        <a:p>
          <a:pPr rtl="1"/>
          <a:endParaRPr lang="he-IL"/>
        </a:p>
      </dgm:t>
    </dgm:pt>
    <dgm:pt modelId="{4A97962B-E693-497B-A9D8-18A30C78644E}">
      <dgm:prSet phldrT="[Text]"/>
      <dgm:spPr/>
      <dgm:t>
        <a:bodyPr/>
        <a:lstStyle/>
        <a:p>
          <a:pPr rtl="1"/>
          <a:r>
            <a:rPr lang="he-IL" dirty="0"/>
            <a:t>אפילו הכשר מצווה, וסיוע במצווה</a:t>
          </a:r>
        </a:p>
      </dgm:t>
    </dgm:pt>
    <dgm:pt modelId="{5D05A477-B48B-43C8-92EB-BA6496730BE8}" type="parTrans" cxnId="{E08C7445-4EFF-42D0-9B7C-968BBBE273BF}">
      <dgm:prSet/>
      <dgm:spPr/>
      <dgm:t>
        <a:bodyPr/>
        <a:lstStyle/>
        <a:p>
          <a:pPr rtl="1"/>
          <a:endParaRPr lang="he-IL"/>
        </a:p>
      </dgm:t>
    </dgm:pt>
    <dgm:pt modelId="{AEEF5802-0278-445B-AAFD-DE47BE39EE34}" type="sibTrans" cxnId="{E08C7445-4EFF-42D0-9B7C-968BBBE273BF}">
      <dgm:prSet/>
      <dgm:spPr/>
      <dgm:t>
        <a:bodyPr/>
        <a:lstStyle/>
        <a:p>
          <a:pPr rtl="1"/>
          <a:endParaRPr lang="he-IL"/>
        </a:p>
      </dgm:t>
    </dgm:pt>
    <dgm:pt modelId="{58584986-AAC5-4820-91E8-8C7CEB889E5B}">
      <dgm:prSet phldrT="[Text]"/>
      <dgm:spPr/>
      <dgm:t>
        <a:bodyPr/>
        <a:lstStyle/>
        <a:p>
          <a:pPr rtl="1"/>
          <a:r>
            <a:rPr lang="he-IL" dirty="0" err="1"/>
            <a:t>ר"ן</a:t>
          </a:r>
          <a:r>
            <a:rPr lang="he-IL" dirty="0"/>
            <a:t>, ים של שלמה</a:t>
          </a:r>
        </a:p>
      </dgm:t>
    </dgm:pt>
    <dgm:pt modelId="{EFB4C410-43E8-4715-AC2B-15D729E8D546}" type="parTrans" cxnId="{C428CDC8-F157-4B69-8A23-0A0A9FB605FD}">
      <dgm:prSet/>
      <dgm:spPr/>
      <dgm:t>
        <a:bodyPr/>
        <a:lstStyle/>
        <a:p>
          <a:pPr rtl="1"/>
          <a:endParaRPr lang="he-IL"/>
        </a:p>
      </dgm:t>
    </dgm:pt>
    <dgm:pt modelId="{1CF4DE75-E39C-4563-A6B5-D7EF1A8FD665}" type="sibTrans" cxnId="{C428CDC8-F157-4B69-8A23-0A0A9FB605FD}">
      <dgm:prSet/>
      <dgm:spPr/>
      <dgm:t>
        <a:bodyPr/>
        <a:lstStyle/>
        <a:p>
          <a:pPr rtl="1"/>
          <a:endParaRPr lang="he-IL"/>
        </a:p>
      </dgm:t>
    </dgm:pt>
    <dgm:pt modelId="{C79A6E30-C9E1-491B-8E98-9FA0DE96A308}">
      <dgm:prSet phldrT="[Text]"/>
      <dgm:spPr/>
      <dgm:t>
        <a:bodyPr/>
        <a:lstStyle/>
        <a:p>
          <a:pPr rtl="1"/>
          <a:r>
            <a:rPr lang="he-IL" dirty="0"/>
            <a:t>דווקא מצוות או הכשר המפורש בקרא</a:t>
          </a:r>
        </a:p>
      </dgm:t>
    </dgm:pt>
    <dgm:pt modelId="{2739021F-7F9C-4996-9C6C-739268F0477C}" type="parTrans" cxnId="{AC001F0A-4F07-4855-A147-DA061B19B529}">
      <dgm:prSet/>
      <dgm:spPr/>
      <dgm:t>
        <a:bodyPr/>
        <a:lstStyle/>
        <a:p>
          <a:pPr rtl="1"/>
          <a:endParaRPr lang="he-IL"/>
        </a:p>
      </dgm:t>
    </dgm:pt>
    <dgm:pt modelId="{33DC1DBD-AD0B-41C0-8F1D-AC9E067AE7A2}" type="sibTrans" cxnId="{AC001F0A-4F07-4855-A147-DA061B19B529}">
      <dgm:prSet/>
      <dgm:spPr/>
      <dgm:t>
        <a:bodyPr/>
        <a:lstStyle/>
        <a:p>
          <a:pPr rtl="1"/>
          <a:endParaRPr lang="he-IL"/>
        </a:p>
      </dgm:t>
    </dgm:pt>
    <dgm:pt modelId="{31BEF83C-5E97-412E-A000-19AEEBF16E80}">
      <dgm:prSet phldrT="[Text]"/>
      <dgm:spPr/>
      <dgm:t>
        <a:bodyPr/>
        <a:lstStyle/>
        <a:p>
          <a:pPr rtl="1"/>
          <a:r>
            <a:rPr lang="he-IL" dirty="0" err="1"/>
            <a:t>נצי"ב</a:t>
          </a:r>
          <a:endParaRPr lang="he-IL" dirty="0"/>
        </a:p>
      </dgm:t>
    </dgm:pt>
    <dgm:pt modelId="{1E520B5A-96A1-4EBE-92B6-A9C2A2A9C181}" type="parTrans" cxnId="{EDF51655-9250-498A-B1E0-C0068DA57553}">
      <dgm:prSet/>
      <dgm:spPr/>
      <dgm:t>
        <a:bodyPr/>
        <a:lstStyle/>
        <a:p>
          <a:pPr rtl="1"/>
          <a:endParaRPr lang="he-IL"/>
        </a:p>
      </dgm:t>
    </dgm:pt>
    <dgm:pt modelId="{BC9547EC-B872-45CF-BC39-6EDC194EB114}" type="sibTrans" cxnId="{EDF51655-9250-498A-B1E0-C0068DA57553}">
      <dgm:prSet/>
      <dgm:spPr/>
      <dgm:t>
        <a:bodyPr/>
        <a:lstStyle/>
        <a:p>
          <a:pPr rtl="1"/>
          <a:endParaRPr lang="he-IL"/>
        </a:p>
      </dgm:t>
    </dgm:pt>
    <dgm:pt modelId="{06AAF92C-BC55-48DE-9815-4E19A81A64E5}">
      <dgm:prSet phldrT="[Text]"/>
      <dgm:spPr/>
      <dgm:t>
        <a:bodyPr/>
        <a:lstStyle/>
        <a:p>
          <a:pPr rtl="1"/>
          <a:r>
            <a:rPr lang="he-IL" dirty="0"/>
            <a:t>דווקא מצווה ממש</a:t>
          </a:r>
        </a:p>
      </dgm:t>
    </dgm:pt>
    <dgm:pt modelId="{CF8C5756-48C1-476B-93E5-AE98846462B4}" type="parTrans" cxnId="{5F9AD9C4-9F98-4FE2-9478-F529FAEE5161}">
      <dgm:prSet/>
      <dgm:spPr/>
      <dgm:t>
        <a:bodyPr/>
        <a:lstStyle/>
        <a:p>
          <a:pPr rtl="1"/>
          <a:endParaRPr lang="he-IL"/>
        </a:p>
      </dgm:t>
    </dgm:pt>
    <dgm:pt modelId="{441F4D7B-8496-4019-A033-4ABAC500E3BE}" type="sibTrans" cxnId="{5F9AD9C4-9F98-4FE2-9478-F529FAEE5161}">
      <dgm:prSet/>
      <dgm:spPr/>
      <dgm:t>
        <a:bodyPr/>
        <a:lstStyle/>
        <a:p>
          <a:pPr rtl="1"/>
          <a:endParaRPr lang="he-IL"/>
        </a:p>
      </dgm:t>
    </dgm:pt>
    <dgm:pt modelId="{720E53B0-B869-4AD5-B1C8-1F3757073EFB}">
      <dgm:prSet phldrT="[Text]"/>
      <dgm:spPr/>
      <dgm:t>
        <a:bodyPr/>
        <a:lstStyle/>
        <a:p>
          <a:pPr rtl="1"/>
          <a:r>
            <a:rPr lang="he-IL" dirty="0"/>
            <a:t>פרחי כהונה, ספר המקנה</a:t>
          </a:r>
        </a:p>
      </dgm:t>
    </dgm:pt>
    <dgm:pt modelId="{36D1F9B7-2D7B-4653-8754-F7CF44CE6A47}" type="parTrans" cxnId="{1AE3FE0E-9E8F-41AA-9542-E6E37C0EB7D3}">
      <dgm:prSet/>
      <dgm:spPr/>
      <dgm:t>
        <a:bodyPr/>
        <a:lstStyle/>
        <a:p>
          <a:pPr rtl="1"/>
          <a:endParaRPr lang="he-IL"/>
        </a:p>
      </dgm:t>
    </dgm:pt>
    <dgm:pt modelId="{1E37B969-01C4-4DC1-B92A-A8962D7D7FF9}" type="sibTrans" cxnId="{1AE3FE0E-9E8F-41AA-9542-E6E37C0EB7D3}">
      <dgm:prSet/>
      <dgm:spPr/>
      <dgm:t>
        <a:bodyPr/>
        <a:lstStyle/>
        <a:p>
          <a:pPr rtl="1"/>
          <a:endParaRPr lang="he-IL"/>
        </a:p>
      </dgm:t>
    </dgm:pt>
    <dgm:pt modelId="{F2AB6A2C-0624-4242-A385-4D4D2B6245FB}">
      <dgm:prSet phldrT="[Text]"/>
      <dgm:spPr/>
      <dgm:t>
        <a:bodyPr/>
        <a:lstStyle/>
        <a:p>
          <a:pPr rtl="1"/>
          <a:r>
            <a:rPr lang="he-IL" dirty="0"/>
            <a:t>דווקא כשיש השפעה על המצווה עצמה</a:t>
          </a:r>
        </a:p>
      </dgm:t>
    </dgm:pt>
    <dgm:pt modelId="{F93636C8-39C1-4BB9-B4D4-BEC9E6936619}" type="parTrans" cxnId="{DC04CE44-4D1A-453F-8C3B-7FF849A55801}">
      <dgm:prSet/>
      <dgm:spPr/>
      <dgm:t>
        <a:bodyPr/>
        <a:lstStyle/>
        <a:p>
          <a:pPr rtl="1"/>
          <a:endParaRPr lang="he-IL"/>
        </a:p>
      </dgm:t>
    </dgm:pt>
    <dgm:pt modelId="{2BFB930C-27E9-4AA1-B13A-E112536DE58A}" type="sibTrans" cxnId="{DC04CE44-4D1A-453F-8C3B-7FF849A55801}">
      <dgm:prSet/>
      <dgm:spPr/>
      <dgm:t>
        <a:bodyPr/>
        <a:lstStyle/>
        <a:p>
          <a:pPr rtl="1"/>
          <a:endParaRPr lang="he-IL"/>
        </a:p>
      </dgm:t>
    </dgm:pt>
    <dgm:pt modelId="{7B52FBCB-C9D7-4993-80AF-F3BFF4232397}">
      <dgm:prSet phldrT="[Text]"/>
      <dgm:spPr/>
      <dgm:t>
        <a:bodyPr/>
        <a:lstStyle/>
        <a:p>
          <a:pPr rtl="1"/>
          <a:r>
            <a:rPr lang="he-IL" dirty="0"/>
            <a:t>רמב"ם</a:t>
          </a:r>
        </a:p>
      </dgm:t>
    </dgm:pt>
    <dgm:pt modelId="{E68F532E-7C1F-4B04-921E-09F6284FFF63}" type="parTrans" cxnId="{146E7065-A5FA-409C-B591-11210C2936C0}">
      <dgm:prSet/>
      <dgm:spPr/>
      <dgm:t>
        <a:bodyPr/>
        <a:lstStyle/>
        <a:p>
          <a:pPr rtl="1"/>
          <a:endParaRPr lang="he-IL"/>
        </a:p>
      </dgm:t>
    </dgm:pt>
    <dgm:pt modelId="{A8963871-E12E-49FC-9C53-2C091894957D}" type="sibTrans" cxnId="{146E7065-A5FA-409C-B591-11210C2936C0}">
      <dgm:prSet/>
      <dgm:spPr/>
      <dgm:t>
        <a:bodyPr/>
        <a:lstStyle/>
        <a:p>
          <a:pPr rtl="1"/>
          <a:endParaRPr lang="he-IL"/>
        </a:p>
      </dgm:t>
    </dgm:pt>
    <dgm:pt modelId="{BD8941CD-A0A1-4524-8BE6-BE895FACBD0B}">
      <dgm:prSet phldrT="[Text]"/>
      <dgm:spPr/>
      <dgm:t>
        <a:bodyPr/>
        <a:lstStyle/>
        <a:p>
          <a:pPr rtl="1"/>
          <a:r>
            <a:rPr lang="he-IL" dirty="0"/>
            <a:t>קידושין שניים בידי הבעל </a:t>
          </a:r>
          <a:r>
            <a:rPr lang="he-IL" dirty="0" err="1"/>
            <a:t>לראב"ד</a:t>
          </a:r>
          <a:r>
            <a:rPr lang="he-IL" dirty="0"/>
            <a:t>?</a:t>
          </a:r>
        </a:p>
      </dgm:t>
    </dgm:pt>
    <dgm:pt modelId="{37598F79-B7F6-4AED-A616-D00A894236F3}" type="parTrans" cxnId="{1A03EE1F-2929-428D-9A8A-13AA097BC601}">
      <dgm:prSet/>
      <dgm:spPr/>
      <dgm:t>
        <a:bodyPr/>
        <a:lstStyle/>
        <a:p>
          <a:pPr rtl="1"/>
          <a:endParaRPr lang="he-IL"/>
        </a:p>
      </dgm:t>
    </dgm:pt>
    <dgm:pt modelId="{777477C2-BA80-4A4A-B899-24B2818B48F7}" type="sibTrans" cxnId="{1A03EE1F-2929-428D-9A8A-13AA097BC601}">
      <dgm:prSet/>
      <dgm:spPr/>
      <dgm:t>
        <a:bodyPr/>
        <a:lstStyle/>
        <a:p>
          <a:pPr rtl="1"/>
          <a:endParaRPr lang="he-IL"/>
        </a:p>
      </dgm:t>
    </dgm:pt>
    <dgm:pt modelId="{C2A4E149-5BEE-471F-92B4-19118DE7A5B0}" type="pres">
      <dgm:prSet presAssocID="{122915DA-6BC8-4262-A78C-27A9507E526A}" presName="hierChild1" presStyleCnt="0">
        <dgm:presLayoutVars>
          <dgm:chPref val="1"/>
          <dgm:dir/>
          <dgm:animOne val="branch"/>
          <dgm:animLvl val="lvl"/>
          <dgm:resizeHandles/>
        </dgm:presLayoutVars>
      </dgm:prSet>
      <dgm:spPr/>
    </dgm:pt>
    <dgm:pt modelId="{9E02BB6D-0660-43C5-8755-B539E8C6EAD4}" type="pres">
      <dgm:prSet presAssocID="{102324E7-03BC-4337-A755-CBB2F23DEA7A}" presName="hierRoot1" presStyleCnt="0"/>
      <dgm:spPr/>
    </dgm:pt>
    <dgm:pt modelId="{B94780E0-CD5E-4591-8AA8-4ADBEDC9C3AF}" type="pres">
      <dgm:prSet presAssocID="{102324E7-03BC-4337-A755-CBB2F23DEA7A}" presName="composite" presStyleCnt="0"/>
      <dgm:spPr/>
    </dgm:pt>
    <dgm:pt modelId="{52CC08FE-E553-4E0C-B134-ED5CE4FDD22D}" type="pres">
      <dgm:prSet presAssocID="{102324E7-03BC-4337-A755-CBB2F23DEA7A}" presName="background" presStyleLbl="node0" presStyleIdx="0" presStyleCnt="1"/>
      <dgm:spPr/>
    </dgm:pt>
    <dgm:pt modelId="{A35E6E75-64D2-4C14-BEA3-78915548051E}" type="pres">
      <dgm:prSet presAssocID="{102324E7-03BC-4337-A755-CBB2F23DEA7A}" presName="text" presStyleLbl="fgAcc0" presStyleIdx="0" presStyleCnt="1">
        <dgm:presLayoutVars>
          <dgm:chPref val="3"/>
        </dgm:presLayoutVars>
      </dgm:prSet>
      <dgm:spPr/>
    </dgm:pt>
    <dgm:pt modelId="{DF961E45-8E5B-4780-A753-0277F2DF8871}" type="pres">
      <dgm:prSet presAssocID="{102324E7-03BC-4337-A755-CBB2F23DEA7A}" presName="hierChild2" presStyleCnt="0"/>
      <dgm:spPr/>
    </dgm:pt>
    <dgm:pt modelId="{9D649730-81A2-487A-B09F-2B65D73A3F1F}" type="pres">
      <dgm:prSet presAssocID="{5D05A477-B48B-43C8-92EB-BA6496730BE8}" presName="Name10" presStyleLbl="parChTrans1D2" presStyleIdx="0" presStyleCnt="4"/>
      <dgm:spPr/>
    </dgm:pt>
    <dgm:pt modelId="{0C8E3429-7786-43AA-BA59-1B6C894CA9BE}" type="pres">
      <dgm:prSet presAssocID="{4A97962B-E693-497B-A9D8-18A30C78644E}" presName="hierRoot2" presStyleCnt="0"/>
      <dgm:spPr/>
    </dgm:pt>
    <dgm:pt modelId="{ADEE6E09-C34C-4979-8EA4-9A0F225EDEF0}" type="pres">
      <dgm:prSet presAssocID="{4A97962B-E693-497B-A9D8-18A30C78644E}" presName="composite2" presStyleCnt="0"/>
      <dgm:spPr/>
    </dgm:pt>
    <dgm:pt modelId="{270EAE11-88FA-4410-AB60-CAA125096981}" type="pres">
      <dgm:prSet presAssocID="{4A97962B-E693-497B-A9D8-18A30C78644E}" presName="background2" presStyleLbl="node2" presStyleIdx="0" presStyleCnt="4"/>
      <dgm:spPr/>
    </dgm:pt>
    <dgm:pt modelId="{2FA52F6A-156D-462D-B87B-5F7E5CBBD9E1}" type="pres">
      <dgm:prSet presAssocID="{4A97962B-E693-497B-A9D8-18A30C78644E}" presName="text2" presStyleLbl="fgAcc2" presStyleIdx="0" presStyleCnt="4">
        <dgm:presLayoutVars>
          <dgm:chPref val="3"/>
        </dgm:presLayoutVars>
      </dgm:prSet>
      <dgm:spPr/>
    </dgm:pt>
    <dgm:pt modelId="{E933BFF0-063A-4424-9850-66FA07938CCF}" type="pres">
      <dgm:prSet presAssocID="{4A97962B-E693-497B-A9D8-18A30C78644E}" presName="hierChild3" presStyleCnt="0"/>
      <dgm:spPr/>
    </dgm:pt>
    <dgm:pt modelId="{A459500B-5DC4-454C-8640-79D0CF584E8D}" type="pres">
      <dgm:prSet presAssocID="{EFB4C410-43E8-4715-AC2B-15D729E8D546}" presName="Name17" presStyleLbl="parChTrans1D3" presStyleIdx="0" presStyleCnt="5"/>
      <dgm:spPr/>
    </dgm:pt>
    <dgm:pt modelId="{DA0C3C28-7C6C-4DC4-9D0F-37E408F07785}" type="pres">
      <dgm:prSet presAssocID="{58584986-AAC5-4820-91E8-8C7CEB889E5B}" presName="hierRoot3" presStyleCnt="0"/>
      <dgm:spPr/>
    </dgm:pt>
    <dgm:pt modelId="{3E089816-4BCA-4417-AAD1-772FC516AD5F}" type="pres">
      <dgm:prSet presAssocID="{58584986-AAC5-4820-91E8-8C7CEB889E5B}" presName="composite3" presStyleCnt="0"/>
      <dgm:spPr/>
    </dgm:pt>
    <dgm:pt modelId="{E08E5B9F-579C-45EB-A4F5-2C31DC2F699B}" type="pres">
      <dgm:prSet presAssocID="{58584986-AAC5-4820-91E8-8C7CEB889E5B}" presName="background3" presStyleLbl="node3" presStyleIdx="0" presStyleCnt="5"/>
      <dgm:spPr/>
    </dgm:pt>
    <dgm:pt modelId="{36F108EA-888A-4814-AA70-986F51835FF2}" type="pres">
      <dgm:prSet presAssocID="{58584986-AAC5-4820-91E8-8C7CEB889E5B}" presName="text3" presStyleLbl="fgAcc3" presStyleIdx="0" presStyleCnt="5">
        <dgm:presLayoutVars>
          <dgm:chPref val="3"/>
        </dgm:presLayoutVars>
      </dgm:prSet>
      <dgm:spPr/>
    </dgm:pt>
    <dgm:pt modelId="{6C1838BF-6233-4B6F-BCDD-178A410BCBED}" type="pres">
      <dgm:prSet presAssocID="{58584986-AAC5-4820-91E8-8C7CEB889E5B}" presName="hierChild4" presStyleCnt="0"/>
      <dgm:spPr/>
    </dgm:pt>
    <dgm:pt modelId="{0E4323A5-CFEB-4C04-BB76-4CDC995A4B88}" type="pres">
      <dgm:prSet presAssocID="{2739021F-7F9C-4996-9C6C-739268F0477C}" presName="Name10" presStyleLbl="parChTrans1D2" presStyleIdx="1" presStyleCnt="4"/>
      <dgm:spPr/>
    </dgm:pt>
    <dgm:pt modelId="{94232E1A-E556-4C20-A37D-C5E496AC52C7}" type="pres">
      <dgm:prSet presAssocID="{C79A6E30-C9E1-491B-8E98-9FA0DE96A308}" presName="hierRoot2" presStyleCnt="0"/>
      <dgm:spPr/>
    </dgm:pt>
    <dgm:pt modelId="{DE630851-21D8-4E90-9BC8-C3949C659FFB}" type="pres">
      <dgm:prSet presAssocID="{C79A6E30-C9E1-491B-8E98-9FA0DE96A308}" presName="composite2" presStyleCnt="0"/>
      <dgm:spPr/>
    </dgm:pt>
    <dgm:pt modelId="{1BA9105D-C31C-40DC-9AA2-15EA17EADED4}" type="pres">
      <dgm:prSet presAssocID="{C79A6E30-C9E1-491B-8E98-9FA0DE96A308}" presName="background2" presStyleLbl="node2" presStyleIdx="1" presStyleCnt="4"/>
      <dgm:spPr/>
    </dgm:pt>
    <dgm:pt modelId="{80CEB1E8-071D-4978-AFE2-845043B72305}" type="pres">
      <dgm:prSet presAssocID="{C79A6E30-C9E1-491B-8E98-9FA0DE96A308}" presName="text2" presStyleLbl="fgAcc2" presStyleIdx="1" presStyleCnt="4">
        <dgm:presLayoutVars>
          <dgm:chPref val="3"/>
        </dgm:presLayoutVars>
      </dgm:prSet>
      <dgm:spPr/>
    </dgm:pt>
    <dgm:pt modelId="{2FFA1C20-EA6E-46B2-BE33-0F41C94D7FD9}" type="pres">
      <dgm:prSet presAssocID="{C79A6E30-C9E1-491B-8E98-9FA0DE96A308}" presName="hierChild3" presStyleCnt="0"/>
      <dgm:spPr/>
    </dgm:pt>
    <dgm:pt modelId="{03E001FD-BD3F-4D16-9143-0901108BC1F0}" type="pres">
      <dgm:prSet presAssocID="{1E520B5A-96A1-4EBE-92B6-A9C2A2A9C181}" presName="Name17" presStyleLbl="parChTrans1D3" presStyleIdx="1" presStyleCnt="5"/>
      <dgm:spPr/>
    </dgm:pt>
    <dgm:pt modelId="{0C7ABCB5-2690-4ACE-9C35-9DD8FC915C0A}" type="pres">
      <dgm:prSet presAssocID="{31BEF83C-5E97-412E-A000-19AEEBF16E80}" presName="hierRoot3" presStyleCnt="0"/>
      <dgm:spPr/>
    </dgm:pt>
    <dgm:pt modelId="{B3E218C7-7243-4764-9A90-A14422836D5B}" type="pres">
      <dgm:prSet presAssocID="{31BEF83C-5E97-412E-A000-19AEEBF16E80}" presName="composite3" presStyleCnt="0"/>
      <dgm:spPr/>
    </dgm:pt>
    <dgm:pt modelId="{2D507C32-AAC3-4B7F-BAC0-6267C26F239B}" type="pres">
      <dgm:prSet presAssocID="{31BEF83C-5E97-412E-A000-19AEEBF16E80}" presName="background3" presStyleLbl="node3" presStyleIdx="1" presStyleCnt="5"/>
      <dgm:spPr/>
    </dgm:pt>
    <dgm:pt modelId="{3D6575E5-B119-45F1-BD5E-718EB6ED6BDB}" type="pres">
      <dgm:prSet presAssocID="{31BEF83C-5E97-412E-A000-19AEEBF16E80}" presName="text3" presStyleLbl="fgAcc3" presStyleIdx="1" presStyleCnt="5">
        <dgm:presLayoutVars>
          <dgm:chPref val="3"/>
        </dgm:presLayoutVars>
      </dgm:prSet>
      <dgm:spPr/>
    </dgm:pt>
    <dgm:pt modelId="{9DF88313-4C48-41FA-A4F1-E5ED17F12363}" type="pres">
      <dgm:prSet presAssocID="{31BEF83C-5E97-412E-A000-19AEEBF16E80}" presName="hierChild4" presStyleCnt="0"/>
      <dgm:spPr/>
    </dgm:pt>
    <dgm:pt modelId="{D5232B72-D269-459D-BB34-9F1D795908AB}" type="pres">
      <dgm:prSet presAssocID="{CF8C5756-48C1-476B-93E5-AE98846462B4}" presName="Name10" presStyleLbl="parChTrans1D2" presStyleIdx="2" presStyleCnt="4"/>
      <dgm:spPr/>
    </dgm:pt>
    <dgm:pt modelId="{87D37A66-6B63-48AD-8718-4661F0EAA243}" type="pres">
      <dgm:prSet presAssocID="{06AAF92C-BC55-48DE-9815-4E19A81A64E5}" presName="hierRoot2" presStyleCnt="0"/>
      <dgm:spPr/>
    </dgm:pt>
    <dgm:pt modelId="{8E80FE72-67F6-4B90-B096-2FCFF0F7020F}" type="pres">
      <dgm:prSet presAssocID="{06AAF92C-BC55-48DE-9815-4E19A81A64E5}" presName="composite2" presStyleCnt="0"/>
      <dgm:spPr/>
    </dgm:pt>
    <dgm:pt modelId="{8F2260FA-B059-4C41-B890-CD1A4114247D}" type="pres">
      <dgm:prSet presAssocID="{06AAF92C-BC55-48DE-9815-4E19A81A64E5}" presName="background2" presStyleLbl="node2" presStyleIdx="2" presStyleCnt="4"/>
      <dgm:spPr/>
    </dgm:pt>
    <dgm:pt modelId="{45D77609-5940-4625-A402-6B7F1CC6A797}" type="pres">
      <dgm:prSet presAssocID="{06AAF92C-BC55-48DE-9815-4E19A81A64E5}" presName="text2" presStyleLbl="fgAcc2" presStyleIdx="2" presStyleCnt="4">
        <dgm:presLayoutVars>
          <dgm:chPref val="3"/>
        </dgm:presLayoutVars>
      </dgm:prSet>
      <dgm:spPr/>
    </dgm:pt>
    <dgm:pt modelId="{44339CED-0F44-4F4F-A073-EF9E5BBB42AF}" type="pres">
      <dgm:prSet presAssocID="{06AAF92C-BC55-48DE-9815-4E19A81A64E5}" presName="hierChild3" presStyleCnt="0"/>
      <dgm:spPr/>
    </dgm:pt>
    <dgm:pt modelId="{6138E73C-C296-4FAE-8CEA-EAA44D6C4D94}" type="pres">
      <dgm:prSet presAssocID="{36D1F9B7-2D7B-4653-8754-F7CF44CE6A47}" presName="Name17" presStyleLbl="parChTrans1D3" presStyleIdx="2" presStyleCnt="5"/>
      <dgm:spPr/>
    </dgm:pt>
    <dgm:pt modelId="{8C878C9C-685A-458A-94AC-0C7580F9BC44}" type="pres">
      <dgm:prSet presAssocID="{720E53B0-B869-4AD5-B1C8-1F3757073EFB}" presName="hierRoot3" presStyleCnt="0"/>
      <dgm:spPr/>
    </dgm:pt>
    <dgm:pt modelId="{EAA05317-CDC2-4A53-8642-711F507618C0}" type="pres">
      <dgm:prSet presAssocID="{720E53B0-B869-4AD5-B1C8-1F3757073EFB}" presName="composite3" presStyleCnt="0"/>
      <dgm:spPr/>
    </dgm:pt>
    <dgm:pt modelId="{FD573B45-9CAD-4A3B-A070-7A001705C0B1}" type="pres">
      <dgm:prSet presAssocID="{720E53B0-B869-4AD5-B1C8-1F3757073EFB}" presName="background3" presStyleLbl="node3" presStyleIdx="2" presStyleCnt="5"/>
      <dgm:spPr/>
    </dgm:pt>
    <dgm:pt modelId="{D2CBA0AE-D58D-4167-A645-9FA9527EBDCA}" type="pres">
      <dgm:prSet presAssocID="{720E53B0-B869-4AD5-B1C8-1F3757073EFB}" presName="text3" presStyleLbl="fgAcc3" presStyleIdx="2" presStyleCnt="5">
        <dgm:presLayoutVars>
          <dgm:chPref val="3"/>
        </dgm:presLayoutVars>
      </dgm:prSet>
      <dgm:spPr/>
    </dgm:pt>
    <dgm:pt modelId="{50A1D297-07C5-4F4C-9ECD-FC2FE34C02CB}" type="pres">
      <dgm:prSet presAssocID="{720E53B0-B869-4AD5-B1C8-1F3757073EFB}" presName="hierChild4" presStyleCnt="0"/>
      <dgm:spPr/>
    </dgm:pt>
    <dgm:pt modelId="{3F283A77-E0FC-46D3-8722-3224AA8E69B9}" type="pres">
      <dgm:prSet presAssocID="{F93636C8-39C1-4BB9-B4D4-BEC9E6936619}" presName="Name10" presStyleLbl="parChTrans1D2" presStyleIdx="3" presStyleCnt="4"/>
      <dgm:spPr/>
    </dgm:pt>
    <dgm:pt modelId="{9E6E8CF4-5779-428A-8FC0-771FE9A29951}" type="pres">
      <dgm:prSet presAssocID="{F2AB6A2C-0624-4242-A385-4D4D2B6245FB}" presName="hierRoot2" presStyleCnt="0"/>
      <dgm:spPr/>
    </dgm:pt>
    <dgm:pt modelId="{58C937E5-F3CA-48A2-BB47-2790C3F3E3F8}" type="pres">
      <dgm:prSet presAssocID="{F2AB6A2C-0624-4242-A385-4D4D2B6245FB}" presName="composite2" presStyleCnt="0"/>
      <dgm:spPr/>
    </dgm:pt>
    <dgm:pt modelId="{468BBEF1-77D8-4024-B7F4-A7EE8B2F6120}" type="pres">
      <dgm:prSet presAssocID="{F2AB6A2C-0624-4242-A385-4D4D2B6245FB}" presName="background2" presStyleLbl="node2" presStyleIdx="3" presStyleCnt="4"/>
      <dgm:spPr>
        <a:solidFill>
          <a:srgbClr val="92D050"/>
        </a:solidFill>
      </dgm:spPr>
    </dgm:pt>
    <dgm:pt modelId="{8D15B885-D0F0-47BA-A040-33D76BA90CBA}" type="pres">
      <dgm:prSet presAssocID="{F2AB6A2C-0624-4242-A385-4D4D2B6245FB}" presName="text2" presStyleLbl="fgAcc2" presStyleIdx="3" presStyleCnt="4">
        <dgm:presLayoutVars>
          <dgm:chPref val="3"/>
        </dgm:presLayoutVars>
      </dgm:prSet>
      <dgm:spPr/>
    </dgm:pt>
    <dgm:pt modelId="{D3F7A3A1-F1A4-42A1-9CE8-639A30DD5DED}" type="pres">
      <dgm:prSet presAssocID="{F2AB6A2C-0624-4242-A385-4D4D2B6245FB}" presName="hierChild3" presStyleCnt="0"/>
      <dgm:spPr/>
    </dgm:pt>
    <dgm:pt modelId="{C48D5BA6-669B-40B3-996B-40D08A2C5462}" type="pres">
      <dgm:prSet presAssocID="{E68F532E-7C1F-4B04-921E-09F6284FFF63}" presName="Name17" presStyleLbl="parChTrans1D3" presStyleIdx="3" presStyleCnt="5"/>
      <dgm:spPr/>
    </dgm:pt>
    <dgm:pt modelId="{1F23754F-2F81-48EE-9739-D2D8E7D217F3}" type="pres">
      <dgm:prSet presAssocID="{7B52FBCB-C9D7-4993-80AF-F3BFF4232397}" presName="hierRoot3" presStyleCnt="0"/>
      <dgm:spPr/>
    </dgm:pt>
    <dgm:pt modelId="{E244DEEE-2F21-484D-9282-AB86B7459308}" type="pres">
      <dgm:prSet presAssocID="{7B52FBCB-C9D7-4993-80AF-F3BFF4232397}" presName="composite3" presStyleCnt="0"/>
      <dgm:spPr/>
    </dgm:pt>
    <dgm:pt modelId="{40018ED8-1DF8-4B12-A873-1F373E619105}" type="pres">
      <dgm:prSet presAssocID="{7B52FBCB-C9D7-4993-80AF-F3BFF4232397}" presName="background3" presStyleLbl="node3" presStyleIdx="3" presStyleCnt="5"/>
      <dgm:spPr>
        <a:solidFill>
          <a:srgbClr val="92D050"/>
        </a:solidFill>
      </dgm:spPr>
    </dgm:pt>
    <dgm:pt modelId="{2D2C2B96-F131-4798-BB74-05310609C09A}" type="pres">
      <dgm:prSet presAssocID="{7B52FBCB-C9D7-4993-80AF-F3BFF4232397}" presName="text3" presStyleLbl="fgAcc3" presStyleIdx="3" presStyleCnt="5">
        <dgm:presLayoutVars>
          <dgm:chPref val="3"/>
        </dgm:presLayoutVars>
      </dgm:prSet>
      <dgm:spPr/>
    </dgm:pt>
    <dgm:pt modelId="{A7ED3121-C895-42E6-B13D-EAC8CE718188}" type="pres">
      <dgm:prSet presAssocID="{7B52FBCB-C9D7-4993-80AF-F3BFF4232397}" presName="hierChild4" presStyleCnt="0"/>
      <dgm:spPr/>
    </dgm:pt>
    <dgm:pt modelId="{EA74789F-A159-4219-A070-95CF693AE1B8}" type="pres">
      <dgm:prSet presAssocID="{37598F79-B7F6-4AED-A616-D00A894236F3}" presName="Name17" presStyleLbl="parChTrans1D3" presStyleIdx="4" presStyleCnt="5"/>
      <dgm:spPr/>
    </dgm:pt>
    <dgm:pt modelId="{9888A39D-D78E-47E1-9AA4-A09AD2943232}" type="pres">
      <dgm:prSet presAssocID="{BD8941CD-A0A1-4524-8BE6-BE895FACBD0B}" presName="hierRoot3" presStyleCnt="0"/>
      <dgm:spPr/>
    </dgm:pt>
    <dgm:pt modelId="{ADBE45CD-7F7E-4053-BE19-B448AC11CA22}" type="pres">
      <dgm:prSet presAssocID="{BD8941CD-A0A1-4524-8BE6-BE895FACBD0B}" presName="composite3" presStyleCnt="0"/>
      <dgm:spPr/>
    </dgm:pt>
    <dgm:pt modelId="{09088036-E6AF-47A2-9B55-DCC4C0FF1E3E}" type="pres">
      <dgm:prSet presAssocID="{BD8941CD-A0A1-4524-8BE6-BE895FACBD0B}" presName="background3" presStyleLbl="node3" presStyleIdx="4" presStyleCnt="5"/>
      <dgm:spPr>
        <a:solidFill>
          <a:srgbClr val="92D050"/>
        </a:solidFill>
      </dgm:spPr>
    </dgm:pt>
    <dgm:pt modelId="{94A01935-7B5A-4D91-9121-50F057E7C42F}" type="pres">
      <dgm:prSet presAssocID="{BD8941CD-A0A1-4524-8BE6-BE895FACBD0B}" presName="text3" presStyleLbl="fgAcc3" presStyleIdx="4" presStyleCnt="5">
        <dgm:presLayoutVars>
          <dgm:chPref val="3"/>
        </dgm:presLayoutVars>
      </dgm:prSet>
      <dgm:spPr/>
    </dgm:pt>
    <dgm:pt modelId="{8C7EB496-E84C-44AF-AECD-B6C28775DD85}" type="pres">
      <dgm:prSet presAssocID="{BD8941CD-A0A1-4524-8BE6-BE895FACBD0B}" presName="hierChild4" presStyleCnt="0"/>
      <dgm:spPr/>
    </dgm:pt>
  </dgm:ptLst>
  <dgm:cxnLst>
    <dgm:cxn modelId="{AC001F0A-4F07-4855-A147-DA061B19B529}" srcId="{102324E7-03BC-4337-A755-CBB2F23DEA7A}" destId="{C79A6E30-C9E1-491B-8E98-9FA0DE96A308}" srcOrd="1" destOrd="0" parTransId="{2739021F-7F9C-4996-9C6C-739268F0477C}" sibTransId="{33DC1DBD-AD0B-41C0-8F1D-AC9E067AE7A2}"/>
    <dgm:cxn modelId="{1E6E990E-EF99-4AC7-B22E-B03A9DAB5E30}" type="presOf" srcId="{122915DA-6BC8-4262-A78C-27A9507E526A}" destId="{C2A4E149-5BEE-471F-92B4-19118DE7A5B0}" srcOrd="0" destOrd="0" presId="urn:microsoft.com/office/officeart/2005/8/layout/hierarchy1"/>
    <dgm:cxn modelId="{B2559C0E-BBCC-494F-B47A-8676BEEB34C6}" type="presOf" srcId="{F2AB6A2C-0624-4242-A385-4D4D2B6245FB}" destId="{8D15B885-D0F0-47BA-A040-33D76BA90CBA}" srcOrd="0" destOrd="0" presId="urn:microsoft.com/office/officeart/2005/8/layout/hierarchy1"/>
    <dgm:cxn modelId="{1AE3FE0E-9E8F-41AA-9542-E6E37C0EB7D3}" srcId="{06AAF92C-BC55-48DE-9815-4E19A81A64E5}" destId="{720E53B0-B869-4AD5-B1C8-1F3757073EFB}" srcOrd="0" destOrd="0" parTransId="{36D1F9B7-2D7B-4653-8754-F7CF44CE6A47}" sibTransId="{1E37B969-01C4-4DC1-B92A-A8962D7D7FF9}"/>
    <dgm:cxn modelId="{2C5A2213-1A15-40CB-AFA6-85F76FCCCFF5}" type="presOf" srcId="{102324E7-03BC-4337-A755-CBB2F23DEA7A}" destId="{A35E6E75-64D2-4C14-BEA3-78915548051E}" srcOrd="0" destOrd="0" presId="urn:microsoft.com/office/officeart/2005/8/layout/hierarchy1"/>
    <dgm:cxn modelId="{7189B915-83CB-4F28-BB1A-E6AF025C2E1A}" type="presOf" srcId="{5D05A477-B48B-43C8-92EB-BA6496730BE8}" destId="{9D649730-81A2-487A-B09F-2B65D73A3F1F}" srcOrd="0" destOrd="0" presId="urn:microsoft.com/office/officeart/2005/8/layout/hierarchy1"/>
    <dgm:cxn modelId="{0270161C-73D9-41D4-93B8-9D23B040906F}" type="presOf" srcId="{1E520B5A-96A1-4EBE-92B6-A9C2A2A9C181}" destId="{03E001FD-BD3F-4D16-9143-0901108BC1F0}" srcOrd="0" destOrd="0" presId="urn:microsoft.com/office/officeart/2005/8/layout/hierarchy1"/>
    <dgm:cxn modelId="{1A03EE1F-2929-428D-9A8A-13AA097BC601}" srcId="{F2AB6A2C-0624-4242-A385-4D4D2B6245FB}" destId="{BD8941CD-A0A1-4524-8BE6-BE895FACBD0B}" srcOrd="1" destOrd="0" parTransId="{37598F79-B7F6-4AED-A616-D00A894236F3}" sibTransId="{777477C2-BA80-4A4A-B899-24B2818B48F7}"/>
    <dgm:cxn modelId="{D65C3C23-86B0-4E3C-8C07-995411AFB39C}" type="presOf" srcId="{720E53B0-B869-4AD5-B1C8-1F3757073EFB}" destId="{D2CBA0AE-D58D-4167-A645-9FA9527EBDCA}" srcOrd="0" destOrd="0" presId="urn:microsoft.com/office/officeart/2005/8/layout/hierarchy1"/>
    <dgm:cxn modelId="{4C750438-9B3C-4B4C-959F-5C15B68FC77D}" type="presOf" srcId="{58584986-AAC5-4820-91E8-8C7CEB889E5B}" destId="{36F108EA-888A-4814-AA70-986F51835FF2}" srcOrd="0" destOrd="0" presId="urn:microsoft.com/office/officeart/2005/8/layout/hierarchy1"/>
    <dgm:cxn modelId="{994B5144-B525-4BE4-AAFC-FBBA61CEEBDC}" type="presOf" srcId="{C79A6E30-C9E1-491B-8E98-9FA0DE96A308}" destId="{80CEB1E8-071D-4978-AFE2-845043B72305}" srcOrd="0" destOrd="0" presId="urn:microsoft.com/office/officeart/2005/8/layout/hierarchy1"/>
    <dgm:cxn modelId="{DC04CE44-4D1A-453F-8C3B-7FF849A55801}" srcId="{102324E7-03BC-4337-A755-CBB2F23DEA7A}" destId="{F2AB6A2C-0624-4242-A385-4D4D2B6245FB}" srcOrd="3" destOrd="0" parTransId="{F93636C8-39C1-4BB9-B4D4-BEC9E6936619}" sibTransId="{2BFB930C-27E9-4AA1-B13A-E112536DE58A}"/>
    <dgm:cxn modelId="{146E7065-A5FA-409C-B591-11210C2936C0}" srcId="{F2AB6A2C-0624-4242-A385-4D4D2B6245FB}" destId="{7B52FBCB-C9D7-4993-80AF-F3BFF4232397}" srcOrd="0" destOrd="0" parTransId="{E68F532E-7C1F-4B04-921E-09F6284FFF63}" sibTransId="{A8963871-E12E-49FC-9C53-2C091894957D}"/>
    <dgm:cxn modelId="{E08C7445-4EFF-42D0-9B7C-968BBBE273BF}" srcId="{102324E7-03BC-4337-A755-CBB2F23DEA7A}" destId="{4A97962B-E693-497B-A9D8-18A30C78644E}" srcOrd="0" destOrd="0" parTransId="{5D05A477-B48B-43C8-92EB-BA6496730BE8}" sibTransId="{AEEF5802-0278-445B-AAFD-DE47BE39EE34}"/>
    <dgm:cxn modelId="{7E8E754E-394A-4C68-B358-4AA2F8DB77B9}" srcId="{122915DA-6BC8-4262-A78C-27A9507E526A}" destId="{102324E7-03BC-4337-A755-CBB2F23DEA7A}" srcOrd="0" destOrd="0" parTransId="{32F2F87B-188E-4A2A-88A4-BB6CC728FA93}" sibTransId="{7CE2E4CC-D966-45F1-AFF3-157EB9A7EBC3}"/>
    <dgm:cxn modelId="{EDF51655-9250-498A-B1E0-C0068DA57553}" srcId="{C79A6E30-C9E1-491B-8E98-9FA0DE96A308}" destId="{31BEF83C-5E97-412E-A000-19AEEBF16E80}" srcOrd="0" destOrd="0" parTransId="{1E520B5A-96A1-4EBE-92B6-A9C2A2A9C181}" sibTransId="{BC9547EC-B872-45CF-BC39-6EDC194EB114}"/>
    <dgm:cxn modelId="{0244A191-D3A1-420F-8976-C6E4BA09E6F4}" type="presOf" srcId="{31BEF83C-5E97-412E-A000-19AEEBF16E80}" destId="{3D6575E5-B119-45F1-BD5E-718EB6ED6BDB}" srcOrd="0" destOrd="0" presId="urn:microsoft.com/office/officeart/2005/8/layout/hierarchy1"/>
    <dgm:cxn modelId="{0AEEFC9D-D242-4490-9740-A4B9E416778E}" type="presOf" srcId="{7B52FBCB-C9D7-4993-80AF-F3BFF4232397}" destId="{2D2C2B96-F131-4798-BB74-05310609C09A}" srcOrd="0" destOrd="0" presId="urn:microsoft.com/office/officeart/2005/8/layout/hierarchy1"/>
    <dgm:cxn modelId="{93FF3BAB-33D8-42D3-862B-AF4059ACEA36}" type="presOf" srcId="{EFB4C410-43E8-4715-AC2B-15D729E8D546}" destId="{A459500B-5DC4-454C-8640-79D0CF584E8D}" srcOrd="0" destOrd="0" presId="urn:microsoft.com/office/officeart/2005/8/layout/hierarchy1"/>
    <dgm:cxn modelId="{685B73BB-7162-4FB4-90DF-B0A47B63F89D}" type="presOf" srcId="{4A97962B-E693-497B-A9D8-18A30C78644E}" destId="{2FA52F6A-156D-462D-B87B-5F7E5CBBD9E1}" srcOrd="0" destOrd="0" presId="urn:microsoft.com/office/officeart/2005/8/layout/hierarchy1"/>
    <dgm:cxn modelId="{41B1A7BF-1272-471E-BE7A-C34941A79601}" type="presOf" srcId="{BD8941CD-A0A1-4524-8BE6-BE895FACBD0B}" destId="{94A01935-7B5A-4D91-9121-50F057E7C42F}" srcOrd="0" destOrd="0" presId="urn:microsoft.com/office/officeart/2005/8/layout/hierarchy1"/>
    <dgm:cxn modelId="{0A29C3C3-0717-41BB-A05F-C52FA38A63BD}" type="presOf" srcId="{F93636C8-39C1-4BB9-B4D4-BEC9E6936619}" destId="{3F283A77-E0FC-46D3-8722-3224AA8E69B9}" srcOrd="0" destOrd="0" presId="urn:microsoft.com/office/officeart/2005/8/layout/hierarchy1"/>
    <dgm:cxn modelId="{5F9AD9C4-9F98-4FE2-9478-F529FAEE5161}" srcId="{102324E7-03BC-4337-A755-CBB2F23DEA7A}" destId="{06AAF92C-BC55-48DE-9815-4E19A81A64E5}" srcOrd="2" destOrd="0" parTransId="{CF8C5756-48C1-476B-93E5-AE98846462B4}" sibTransId="{441F4D7B-8496-4019-A033-4ABAC500E3BE}"/>
    <dgm:cxn modelId="{C428CDC8-F157-4B69-8A23-0A0A9FB605FD}" srcId="{4A97962B-E693-497B-A9D8-18A30C78644E}" destId="{58584986-AAC5-4820-91E8-8C7CEB889E5B}" srcOrd="0" destOrd="0" parTransId="{EFB4C410-43E8-4715-AC2B-15D729E8D546}" sibTransId="{1CF4DE75-E39C-4563-A6B5-D7EF1A8FD665}"/>
    <dgm:cxn modelId="{B10554CB-E09C-4CD5-8FD3-D4E10D222A6B}" type="presOf" srcId="{E68F532E-7C1F-4B04-921E-09F6284FFF63}" destId="{C48D5BA6-669B-40B3-996B-40D08A2C5462}" srcOrd="0" destOrd="0" presId="urn:microsoft.com/office/officeart/2005/8/layout/hierarchy1"/>
    <dgm:cxn modelId="{7EC732D1-BB56-492C-B1E4-A90495186C99}" type="presOf" srcId="{37598F79-B7F6-4AED-A616-D00A894236F3}" destId="{EA74789F-A159-4219-A070-95CF693AE1B8}" srcOrd="0" destOrd="0" presId="urn:microsoft.com/office/officeart/2005/8/layout/hierarchy1"/>
    <dgm:cxn modelId="{70EA83D9-89C0-43D1-86B0-FC663BEFBB92}" type="presOf" srcId="{06AAF92C-BC55-48DE-9815-4E19A81A64E5}" destId="{45D77609-5940-4625-A402-6B7F1CC6A797}" srcOrd="0" destOrd="0" presId="urn:microsoft.com/office/officeart/2005/8/layout/hierarchy1"/>
    <dgm:cxn modelId="{2754D2E3-0438-4304-A618-9DEA68852490}" type="presOf" srcId="{2739021F-7F9C-4996-9C6C-739268F0477C}" destId="{0E4323A5-CFEB-4C04-BB76-4CDC995A4B88}" srcOrd="0" destOrd="0" presId="urn:microsoft.com/office/officeart/2005/8/layout/hierarchy1"/>
    <dgm:cxn modelId="{A4414AED-E6AB-4DD5-9A04-3787D711D0E8}" type="presOf" srcId="{36D1F9B7-2D7B-4653-8754-F7CF44CE6A47}" destId="{6138E73C-C296-4FAE-8CEA-EAA44D6C4D94}" srcOrd="0" destOrd="0" presId="urn:microsoft.com/office/officeart/2005/8/layout/hierarchy1"/>
    <dgm:cxn modelId="{EDF5D7FB-41F8-4DE0-BCC2-957976DD91F7}" type="presOf" srcId="{CF8C5756-48C1-476B-93E5-AE98846462B4}" destId="{D5232B72-D269-459D-BB34-9F1D795908AB}" srcOrd="0" destOrd="0" presId="urn:microsoft.com/office/officeart/2005/8/layout/hierarchy1"/>
    <dgm:cxn modelId="{5E303A88-2410-4050-B95F-3D5E133C52AC}" type="presParOf" srcId="{C2A4E149-5BEE-471F-92B4-19118DE7A5B0}" destId="{9E02BB6D-0660-43C5-8755-B539E8C6EAD4}" srcOrd="0" destOrd="0" presId="urn:microsoft.com/office/officeart/2005/8/layout/hierarchy1"/>
    <dgm:cxn modelId="{E20CCC72-5031-485B-B98F-C6C89F8247DB}" type="presParOf" srcId="{9E02BB6D-0660-43C5-8755-B539E8C6EAD4}" destId="{B94780E0-CD5E-4591-8AA8-4ADBEDC9C3AF}" srcOrd="0" destOrd="0" presId="urn:microsoft.com/office/officeart/2005/8/layout/hierarchy1"/>
    <dgm:cxn modelId="{B19F7FB0-8FC7-498D-92D5-A859B105D10F}" type="presParOf" srcId="{B94780E0-CD5E-4591-8AA8-4ADBEDC9C3AF}" destId="{52CC08FE-E553-4E0C-B134-ED5CE4FDD22D}" srcOrd="0" destOrd="0" presId="urn:microsoft.com/office/officeart/2005/8/layout/hierarchy1"/>
    <dgm:cxn modelId="{EBEA4615-CCE5-4C1E-BD1F-70D36BA6A677}" type="presParOf" srcId="{B94780E0-CD5E-4591-8AA8-4ADBEDC9C3AF}" destId="{A35E6E75-64D2-4C14-BEA3-78915548051E}" srcOrd="1" destOrd="0" presId="urn:microsoft.com/office/officeart/2005/8/layout/hierarchy1"/>
    <dgm:cxn modelId="{3ABC2174-BFE6-4F30-84FF-6F892C61682C}" type="presParOf" srcId="{9E02BB6D-0660-43C5-8755-B539E8C6EAD4}" destId="{DF961E45-8E5B-4780-A753-0277F2DF8871}" srcOrd="1" destOrd="0" presId="urn:microsoft.com/office/officeart/2005/8/layout/hierarchy1"/>
    <dgm:cxn modelId="{DB8B9ACB-471D-49DD-8175-D7DF47E57695}" type="presParOf" srcId="{DF961E45-8E5B-4780-A753-0277F2DF8871}" destId="{9D649730-81A2-487A-B09F-2B65D73A3F1F}" srcOrd="0" destOrd="0" presId="urn:microsoft.com/office/officeart/2005/8/layout/hierarchy1"/>
    <dgm:cxn modelId="{733DF3CB-3B5B-48E2-90D3-DF0F71CACC3F}" type="presParOf" srcId="{DF961E45-8E5B-4780-A753-0277F2DF8871}" destId="{0C8E3429-7786-43AA-BA59-1B6C894CA9BE}" srcOrd="1" destOrd="0" presId="urn:microsoft.com/office/officeart/2005/8/layout/hierarchy1"/>
    <dgm:cxn modelId="{2165EAF0-EFAE-4B51-A1C8-7AB47FCB4BC9}" type="presParOf" srcId="{0C8E3429-7786-43AA-BA59-1B6C894CA9BE}" destId="{ADEE6E09-C34C-4979-8EA4-9A0F225EDEF0}" srcOrd="0" destOrd="0" presId="urn:microsoft.com/office/officeart/2005/8/layout/hierarchy1"/>
    <dgm:cxn modelId="{643398AE-9515-446A-9DFC-2EA0021231A9}" type="presParOf" srcId="{ADEE6E09-C34C-4979-8EA4-9A0F225EDEF0}" destId="{270EAE11-88FA-4410-AB60-CAA125096981}" srcOrd="0" destOrd="0" presId="urn:microsoft.com/office/officeart/2005/8/layout/hierarchy1"/>
    <dgm:cxn modelId="{E6C38E9E-769F-4B88-BC28-577A7B00BC39}" type="presParOf" srcId="{ADEE6E09-C34C-4979-8EA4-9A0F225EDEF0}" destId="{2FA52F6A-156D-462D-B87B-5F7E5CBBD9E1}" srcOrd="1" destOrd="0" presId="urn:microsoft.com/office/officeart/2005/8/layout/hierarchy1"/>
    <dgm:cxn modelId="{4C26C597-C788-4CCE-8CBC-8F5C39475AF9}" type="presParOf" srcId="{0C8E3429-7786-43AA-BA59-1B6C894CA9BE}" destId="{E933BFF0-063A-4424-9850-66FA07938CCF}" srcOrd="1" destOrd="0" presId="urn:microsoft.com/office/officeart/2005/8/layout/hierarchy1"/>
    <dgm:cxn modelId="{5A5AD412-1AED-4595-935D-D97BC565CF69}" type="presParOf" srcId="{E933BFF0-063A-4424-9850-66FA07938CCF}" destId="{A459500B-5DC4-454C-8640-79D0CF584E8D}" srcOrd="0" destOrd="0" presId="urn:microsoft.com/office/officeart/2005/8/layout/hierarchy1"/>
    <dgm:cxn modelId="{E8EDBFC1-ED40-4A4D-B0BF-4814FE7C8C6A}" type="presParOf" srcId="{E933BFF0-063A-4424-9850-66FA07938CCF}" destId="{DA0C3C28-7C6C-4DC4-9D0F-37E408F07785}" srcOrd="1" destOrd="0" presId="urn:microsoft.com/office/officeart/2005/8/layout/hierarchy1"/>
    <dgm:cxn modelId="{26B116A8-C0BB-45B3-A290-B2E754404379}" type="presParOf" srcId="{DA0C3C28-7C6C-4DC4-9D0F-37E408F07785}" destId="{3E089816-4BCA-4417-AAD1-772FC516AD5F}" srcOrd="0" destOrd="0" presId="urn:microsoft.com/office/officeart/2005/8/layout/hierarchy1"/>
    <dgm:cxn modelId="{F7A83819-E96A-490B-B5B2-3A3DA1206E46}" type="presParOf" srcId="{3E089816-4BCA-4417-AAD1-772FC516AD5F}" destId="{E08E5B9F-579C-45EB-A4F5-2C31DC2F699B}" srcOrd="0" destOrd="0" presId="urn:microsoft.com/office/officeart/2005/8/layout/hierarchy1"/>
    <dgm:cxn modelId="{B48CF70E-04D0-4798-A6C1-B85F55A4AFF7}" type="presParOf" srcId="{3E089816-4BCA-4417-AAD1-772FC516AD5F}" destId="{36F108EA-888A-4814-AA70-986F51835FF2}" srcOrd="1" destOrd="0" presId="urn:microsoft.com/office/officeart/2005/8/layout/hierarchy1"/>
    <dgm:cxn modelId="{1C1C8E9A-9D79-4BEB-B0E5-4BFCB62C4909}" type="presParOf" srcId="{DA0C3C28-7C6C-4DC4-9D0F-37E408F07785}" destId="{6C1838BF-6233-4B6F-BCDD-178A410BCBED}" srcOrd="1" destOrd="0" presId="urn:microsoft.com/office/officeart/2005/8/layout/hierarchy1"/>
    <dgm:cxn modelId="{900B5701-025D-4DE7-A936-B913A247A2CF}" type="presParOf" srcId="{DF961E45-8E5B-4780-A753-0277F2DF8871}" destId="{0E4323A5-CFEB-4C04-BB76-4CDC995A4B88}" srcOrd="2" destOrd="0" presId="urn:microsoft.com/office/officeart/2005/8/layout/hierarchy1"/>
    <dgm:cxn modelId="{34942D46-9FC2-469D-B89A-4ECFDB81C9DF}" type="presParOf" srcId="{DF961E45-8E5B-4780-A753-0277F2DF8871}" destId="{94232E1A-E556-4C20-A37D-C5E496AC52C7}" srcOrd="3" destOrd="0" presId="urn:microsoft.com/office/officeart/2005/8/layout/hierarchy1"/>
    <dgm:cxn modelId="{FB008726-5144-4110-81E8-1FBFC8D8DB33}" type="presParOf" srcId="{94232E1A-E556-4C20-A37D-C5E496AC52C7}" destId="{DE630851-21D8-4E90-9BC8-C3949C659FFB}" srcOrd="0" destOrd="0" presId="urn:microsoft.com/office/officeart/2005/8/layout/hierarchy1"/>
    <dgm:cxn modelId="{2BFD13E0-2E6F-49D3-83D3-A4E89A0913C8}" type="presParOf" srcId="{DE630851-21D8-4E90-9BC8-C3949C659FFB}" destId="{1BA9105D-C31C-40DC-9AA2-15EA17EADED4}" srcOrd="0" destOrd="0" presId="urn:microsoft.com/office/officeart/2005/8/layout/hierarchy1"/>
    <dgm:cxn modelId="{C448AD27-6F62-4F00-87DF-2AF76E064812}" type="presParOf" srcId="{DE630851-21D8-4E90-9BC8-C3949C659FFB}" destId="{80CEB1E8-071D-4978-AFE2-845043B72305}" srcOrd="1" destOrd="0" presId="urn:microsoft.com/office/officeart/2005/8/layout/hierarchy1"/>
    <dgm:cxn modelId="{08964DDD-3CE8-4CA7-AA8B-2F5B5C9B57C1}" type="presParOf" srcId="{94232E1A-E556-4C20-A37D-C5E496AC52C7}" destId="{2FFA1C20-EA6E-46B2-BE33-0F41C94D7FD9}" srcOrd="1" destOrd="0" presId="urn:microsoft.com/office/officeart/2005/8/layout/hierarchy1"/>
    <dgm:cxn modelId="{51EE75D3-18CF-484F-8833-F9E558D00532}" type="presParOf" srcId="{2FFA1C20-EA6E-46B2-BE33-0F41C94D7FD9}" destId="{03E001FD-BD3F-4D16-9143-0901108BC1F0}" srcOrd="0" destOrd="0" presId="urn:microsoft.com/office/officeart/2005/8/layout/hierarchy1"/>
    <dgm:cxn modelId="{DB7E4A8A-0E4E-4117-A3D1-18A7DBFAEC48}" type="presParOf" srcId="{2FFA1C20-EA6E-46B2-BE33-0F41C94D7FD9}" destId="{0C7ABCB5-2690-4ACE-9C35-9DD8FC915C0A}" srcOrd="1" destOrd="0" presId="urn:microsoft.com/office/officeart/2005/8/layout/hierarchy1"/>
    <dgm:cxn modelId="{8859F55F-13DF-420E-B4B9-74EAF2906D2C}" type="presParOf" srcId="{0C7ABCB5-2690-4ACE-9C35-9DD8FC915C0A}" destId="{B3E218C7-7243-4764-9A90-A14422836D5B}" srcOrd="0" destOrd="0" presId="urn:microsoft.com/office/officeart/2005/8/layout/hierarchy1"/>
    <dgm:cxn modelId="{78088E9D-1B3A-4EB7-8EAB-4321A0FFD2A4}" type="presParOf" srcId="{B3E218C7-7243-4764-9A90-A14422836D5B}" destId="{2D507C32-AAC3-4B7F-BAC0-6267C26F239B}" srcOrd="0" destOrd="0" presId="urn:microsoft.com/office/officeart/2005/8/layout/hierarchy1"/>
    <dgm:cxn modelId="{4D09A10D-A543-4C31-A895-F78C7E68079E}" type="presParOf" srcId="{B3E218C7-7243-4764-9A90-A14422836D5B}" destId="{3D6575E5-B119-45F1-BD5E-718EB6ED6BDB}" srcOrd="1" destOrd="0" presId="urn:microsoft.com/office/officeart/2005/8/layout/hierarchy1"/>
    <dgm:cxn modelId="{8248A128-3DDF-43CB-AECF-762EC2D3DEA9}" type="presParOf" srcId="{0C7ABCB5-2690-4ACE-9C35-9DD8FC915C0A}" destId="{9DF88313-4C48-41FA-A4F1-E5ED17F12363}" srcOrd="1" destOrd="0" presId="urn:microsoft.com/office/officeart/2005/8/layout/hierarchy1"/>
    <dgm:cxn modelId="{4386E8BF-CE68-4B5D-B438-A670EDE690DF}" type="presParOf" srcId="{DF961E45-8E5B-4780-A753-0277F2DF8871}" destId="{D5232B72-D269-459D-BB34-9F1D795908AB}" srcOrd="4" destOrd="0" presId="urn:microsoft.com/office/officeart/2005/8/layout/hierarchy1"/>
    <dgm:cxn modelId="{D8F8EF86-2AF1-4FAA-AA8C-1027C4C6CDF8}" type="presParOf" srcId="{DF961E45-8E5B-4780-A753-0277F2DF8871}" destId="{87D37A66-6B63-48AD-8718-4661F0EAA243}" srcOrd="5" destOrd="0" presId="urn:microsoft.com/office/officeart/2005/8/layout/hierarchy1"/>
    <dgm:cxn modelId="{BA2657B9-B0EF-465F-BCFC-2BB56B33204C}" type="presParOf" srcId="{87D37A66-6B63-48AD-8718-4661F0EAA243}" destId="{8E80FE72-67F6-4B90-B096-2FCFF0F7020F}" srcOrd="0" destOrd="0" presId="urn:microsoft.com/office/officeart/2005/8/layout/hierarchy1"/>
    <dgm:cxn modelId="{624506D3-01F9-4555-9DF1-2A34A29EC183}" type="presParOf" srcId="{8E80FE72-67F6-4B90-B096-2FCFF0F7020F}" destId="{8F2260FA-B059-4C41-B890-CD1A4114247D}" srcOrd="0" destOrd="0" presId="urn:microsoft.com/office/officeart/2005/8/layout/hierarchy1"/>
    <dgm:cxn modelId="{F74C071F-00AE-47DE-82A8-2B4314AB2FFF}" type="presParOf" srcId="{8E80FE72-67F6-4B90-B096-2FCFF0F7020F}" destId="{45D77609-5940-4625-A402-6B7F1CC6A797}" srcOrd="1" destOrd="0" presId="urn:microsoft.com/office/officeart/2005/8/layout/hierarchy1"/>
    <dgm:cxn modelId="{921766CC-400D-4C9C-BBA4-5C6085B1CADD}" type="presParOf" srcId="{87D37A66-6B63-48AD-8718-4661F0EAA243}" destId="{44339CED-0F44-4F4F-A073-EF9E5BBB42AF}" srcOrd="1" destOrd="0" presId="urn:microsoft.com/office/officeart/2005/8/layout/hierarchy1"/>
    <dgm:cxn modelId="{6E28A4F7-00C7-43AE-8F78-CD39014A0275}" type="presParOf" srcId="{44339CED-0F44-4F4F-A073-EF9E5BBB42AF}" destId="{6138E73C-C296-4FAE-8CEA-EAA44D6C4D94}" srcOrd="0" destOrd="0" presId="urn:microsoft.com/office/officeart/2005/8/layout/hierarchy1"/>
    <dgm:cxn modelId="{BFF9C882-B493-452E-8EE6-33F55818FE28}" type="presParOf" srcId="{44339CED-0F44-4F4F-A073-EF9E5BBB42AF}" destId="{8C878C9C-685A-458A-94AC-0C7580F9BC44}" srcOrd="1" destOrd="0" presId="urn:microsoft.com/office/officeart/2005/8/layout/hierarchy1"/>
    <dgm:cxn modelId="{0AD509FB-9A59-4F5F-9A2C-C09EA6127091}" type="presParOf" srcId="{8C878C9C-685A-458A-94AC-0C7580F9BC44}" destId="{EAA05317-CDC2-4A53-8642-711F507618C0}" srcOrd="0" destOrd="0" presId="urn:microsoft.com/office/officeart/2005/8/layout/hierarchy1"/>
    <dgm:cxn modelId="{A3F58539-E27D-43C0-B04F-358544C37BB2}" type="presParOf" srcId="{EAA05317-CDC2-4A53-8642-711F507618C0}" destId="{FD573B45-9CAD-4A3B-A070-7A001705C0B1}" srcOrd="0" destOrd="0" presId="urn:microsoft.com/office/officeart/2005/8/layout/hierarchy1"/>
    <dgm:cxn modelId="{01D70B2D-D528-42C5-B9A2-5BA49D82E120}" type="presParOf" srcId="{EAA05317-CDC2-4A53-8642-711F507618C0}" destId="{D2CBA0AE-D58D-4167-A645-9FA9527EBDCA}" srcOrd="1" destOrd="0" presId="urn:microsoft.com/office/officeart/2005/8/layout/hierarchy1"/>
    <dgm:cxn modelId="{A3D66890-19C7-463A-9406-8C5E32F17DCB}" type="presParOf" srcId="{8C878C9C-685A-458A-94AC-0C7580F9BC44}" destId="{50A1D297-07C5-4F4C-9ECD-FC2FE34C02CB}" srcOrd="1" destOrd="0" presId="urn:microsoft.com/office/officeart/2005/8/layout/hierarchy1"/>
    <dgm:cxn modelId="{4681F31E-C294-4978-A2A5-266FFB4151AD}" type="presParOf" srcId="{DF961E45-8E5B-4780-A753-0277F2DF8871}" destId="{3F283A77-E0FC-46D3-8722-3224AA8E69B9}" srcOrd="6" destOrd="0" presId="urn:microsoft.com/office/officeart/2005/8/layout/hierarchy1"/>
    <dgm:cxn modelId="{17863813-3B25-4BE5-AD4A-8B334CF6F162}" type="presParOf" srcId="{DF961E45-8E5B-4780-A753-0277F2DF8871}" destId="{9E6E8CF4-5779-428A-8FC0-771FE9A29951}" srcOrd="7" destOrd="0" presId="urn:microsoft.com/office/officeart/2005/8/layout/hierarchy1"/>
    <dgm:cxn modelId="{1FCA0738-BADB-4C55-8E90-A8809D04FAA3}" type="presParOf" srcId="{9E6E8CF4-5779-428A-8FC0-771FE9A29951}" destId="{58C937E5-F3CA-48A2-BB47-2790C3F3E3F8}" srcOrd="0" destOrd="0" presId="urn:microsoft.com/office/officeart/2005/8/layout/hierarchy1"/>
    <dgm:cxn modelId="{536CF622-F825-4CFD-8D7C-E84032D5B08D}" type="presParOf" srcId="{58C937E5-F3CA-48A2-BB47-2790C3F3E3F8}" destId="{468BBEF1-77D8-4024-B7F4-A7EE8B2F6120}" srcOrd="0" destOrd="0" presId="urn:microsoft.com/office/officeart/2005/8/layout/hierarchy1"/>
    <dgm:cxn modelId="{78CC7156-3A4C-4F96-9BF0-5F955094D64D}" type="presParOf" srcId="{58C937E5-F3CA-48A2-BB47-2790C3F3E3F8}" destId="{8D15B885-D0F0-47BA-A040-33D76BA90CBA}" srcOrd="1" destOrd="0" presId="urn:microsoft.com/office/officeart/2005/8/layout/hierarchy1"/>
    <dgm:cxn modelId="{C5BB7045-43AA-48E2-9614-A2E96D46B62C}" type="presParOf" srcId="{9E6E8CF4-5779-428A-8FC0-771FE9A29951}" destId="{D3F7A3A1-F1A4-42A1-9CE8-639A30DD5DED}" srcOrd="1" destOrd="0" presId="urn:microsoft.com/office/officeart/2005/8/layout/hierarchy1"/>
    <dgm:cxn modelId="{01B15516-09BF-4F73-994D-011C99F82102}" type="presParOf" srcId="{D3F7A3A1-F1A4-42A1-9CE8-639A30DD5DED}" destId="{C48D5BA6-669B-40B3-996B-40D08A2C5462}" srcOrd="0" destOrd="0" presId="urn:microsoft.com/office/officeart/2005/8/layout/hierarchy1"/>
    <dgm:cxn modelId="{47E9E661-1CE4-440B-8BE0-DC2D42D05678}" type="presParOf" srcId="{D3F7A3A1-F1A4-42A1-9CE8-639A30DD5DED}" destId="{1F23754F-2F81-48EE-9739-D2D8E7D217F3}" srcOrd="1" destOrd="0" presId="urn:microsoft.com/office/officeart/2005/8/layout/hierarchy1"/>
    <dgm:cxn modelId="{6FBF0684-2C4F-4F6A-8E7C-E0C8A3FEFBE4}" type="presParOf" srcId="{1F23754F-2F81-48EE-9739-D2D8E7D217F3}" destId="{E244DEEE-2F21-484D-9282-AB86B7459308}" srcOrd="0" destOrd="0" presId="urn:microsoft.com/office/officeart/2005/8/layout/hierarchy1"/>
    <dgm:cxn modelId="{0D4DE5EA-697C-4A9F-9965-0124374A8D78}" type="presParOf" srcId="{E244DEEE-2F21-484D-9282-AB86B7459308}" destId="{40018ED8-1DF8-4B12-A873-1F373E619105}" srcOrd="0" destOrd="0" presId="urn:microsoft.com/office/officeart/2005/8/layout/hierarchy1"/>
    <dgm:cxn modelId="{72CF2000-B8C3-4EC6-9975-43C3E8B46991}" type="presParOf" srcId="{E244DEEE-2F21-484D-9282-AB86B7459308}" destId="{2D2C2B96-F131-4798-BB74-05310609C09A}" srcOrd="1" destOrd="0" presId="urn:microsoft.com/office/officeart/2005/8/layout/hierarchy1"/>
    <dgm:cxn modelId="{C88F63F0-2CC8-41B5-851F-28F475FBF207}" type="presParOf" srcId="{1F23754F-2F81-48EE-9739-D2D8E7D217F3}" destId="{A7ED3121-C895-42E6-B13D-EAC8CE718188}" srcOrd="1" destOrd="0" presId="urn:microsoft.com/office/officeart/2005/8/layout/hierarchy1"/>
    <dgm:cxn modelId="{7FD56FBC-E46E-49AC-A2F3-EF98F43A0C4F}" type="presParOf" srcId="{D3F7A3A1-F1A4-42A1-9CE8-639A30DD5DED}" destId="{EA74789F-A159-4219-A070-95CF693AE1B8}" srcOrd="2" destOrd="0" presId="urn:microsoft.com/office/officeart/2005/8/layout/hierarchy1"/>
    <dgm:cxn modelId="{B7F86459-9230-42D9-9224-C4C7DCEDF6B8}" type="presParOf" srcId="{D3F7A3A1-F1A4-42A1-9CE8-639A30DD5DED}" destId="{9888A39D-D78E-47E1-9AA4-A09AD2943232}" srcOrd="3" destOrd="0" presId="urn:microsoft.com/office/officeart/2005/8/layout/hierarchy1"/>
    <dgm:cxn modelId="{45B0F0F9-B97B-4BF9-942D-A8CBF3E05781}" type="presParOf" srcId="{9888A39D-D78E-47E1-9AA4-A09AD2943232}" destId="{ADBE45CD-7F7E-4053-BE19-B448AC11CA22}" srcOrd="0" destOrd="0" presId="urn:microsoft.com/office/officeart/2005/8/layout/hierarchy1"/>
    <dgm:cxn modelId="{46D02E54-0C12-4E8B-B00F-216C6291F443}" type="presParOf" srcId="{ADBE45CD-7F7E-4053-BE19-B448AC11CA22}" destId="{09088036-E6AF-47A2-9B55-DCC4C0FF1E3E}" srcOrd="0" destOrd="0" presId="urn:microsoft.com/office/officeart/2005/8/layout/hierarchy1"/>
    <dgm:cxn modelId="{1FCF3691-E361-4459-B3E8-EE6DF35F84BA}" type="presParOf" srcId="{ADBE45CD-7F7E-4053-BE19-B448AC11CA22}" destId="{94A01935-7B5A-4D91-9121-50F057E7C42F}" srcOrd="1" destOrd="0" presId="urn:microsoft.com/office/officeart/2005/8/layout/hierarchy1"/>
    <dgm:cxn modelId="{BB3C677C-E03F-4128-BA12-720C77515A90}" type="presParOf" srcId="{9888A39D-D78E-47E1-9AA4-A09AD2943232}" destId="{8C7EB496-E84C-44AF-AECD-B6C28775DD8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9E46A-0F48-404B-8C56-FEBF2FEEF404}">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FC6153-F317-43EF-A47C-43CE2A08A9C9}">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3CFDAF-0D61-4C6C-B1AA-21572237224F}">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A30B57-05B6-4BFE-A9D5-7350D58C8F8F}">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A0C753-9D84-41CC-B9C7-E607F4F3B903}">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F002C2-5C58-4659-A90F-5A50DC161FE3}">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מצווה בו</a:t>
          </a:r>
        </a:p>
      </dsp:txBody>
      <dsp:txXfrm>
        <a:off x="4543458" y="209752"/>
        <a:ext cx="1615068" cy="1002793"/>
      </dsp:txXfrm>
    </dsp:sp>
    <dsp:sp modelId="{CD4D29FA-A4DB-4225-9FFC-BA8B23F976FE}">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4DCD59-AE36-4784-B2DD-59B962C3B478}">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עוסק במצוות בגופו</a:t>
          </a:r>
        </a:p>
      </dsp:txBody>
      <dsp:txXfrm>
        <a:off x="3518341" y="1762804"/>
        <a:ext cx="1615068" cy="1002793"/>
      </dsp:txXfrm>
    </dsp:sp>
    <dsp:sp modelId="{E9213293-D598-4411-953F-B24B78421473}">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764340-C21B-4EA5-8561-E6F8156E1D93}">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רש"י</a:t>
          </a:r>
        </a:p>
      </dsp:txBody>
      <dsp:txXfrm>
        <a:off x="3518341" y="3315857"/>
        <a:ext cx="1615068" cy="1002793"/>
      </dsp:txXfrm>
    </dsp:sp>
    <dsp:sp modelId="{01F956EE-7B02-4D38-92FF-1A8C4E284D9B}">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36BB5-3CC4-49C3-A7B8-9424E6B6A96D}">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מצווה </a:t>
          </a:r>
          <a:r>
            <a:rPr lang="en-US" sz="2000" kern="1200" dirty="0"/>
            <a:t>X</a:t>
          </a:r>
          <a:r>
            <a:rPr lang="he-IL" sz="2000" kern="1200" dirty="0"/>
            <a:t> שמוטל עליו תעשה בעצמך</a:t>
          </a:r>
        </a:p>
      </dsp:txBody>
      <dsp:txXfrm>
        <a:off x="5568575" y="1762804"/>
        <a:ext cx="1615068" cy="1002793"/>
      </dsp:txXfrm>
    </dsp:sp>
    <dsp:sp modelId="{38569CC6-6303-400C-9257-68D9F6F2DDA2}">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FE833A-2BE3-4EE7-8756-BF7717DE7ED0}">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ר"א מן ההר</a:t>
          </a:r>
        </a:p>
      </dsp:txBody>
      <dsp:txXfrm>
        <a:off x="5568575"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8E73C-C296-4FAE-8CEA-EAA44D6C4D94}">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232B72-D269-459D-BB34-9F1D795908AB}">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E001FD-BD3F-4D16-9143-0901108BC1F0}">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4323A5-CFEB-4C04-BB76-4CDC995A4B88}">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59500B-5DC4-454C-8640-79D0CF584E8D}">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649730-81A2-487A-B09F-2B65D73A3F1F}">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CC08FE-E553-4E0C-B134-ED5CE4FDD22D}">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E6E75-64D2-4C14-BEA3-78915548051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"מצווה"</a:t>
          </a:r>
        </a:p>
      </dsp:txBody>
      <dsp:txXfrm>
        <a:off x="4543458" y="209752"/>
        <a:ext cx="1615068" cy="1002793"/>
      </dsp:txXfrm>
    </dsp:sp>
    <dsp:sp modelId="{270EAE11-88FA-4410-AB60-CAA125096981}">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A52F6A-156D-462D-B87B-5F7E5CBBD9E1}">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אפילו הכשר מצווה, וסיוע במצווה</a:t>
          </a:r>
        </a:p>
      </dsp:txBody>
      <dsp:txXfrm>
        <a:off x="2493224" y="1762804"/>
        <a:ext cx="1615068" cy="1002793"/>
      </dsp:txXfrm>
    </dsp:sp>
    <dsp:sp modelId="{E08E5B9F-579C-45EB-A4F5-2C31DC2F699B}">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F108EA-888A-4814-AA70-986F51835FF2}">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ר"ן</a:t>
          </a:r>
          <a:r>
            <a:rPr lang="he-IL" sz="2000" kern="1200" dirty="0"/>
            <a:t>, ים של שלמה</a:t>
          </a:r>
        </a:p>
      </dsp:txBody>
      <dsp:txXfrm>
        <a:off x="2493224" y="3315857"/>
        <a:ext cx="1615068" cy="1002793"/>
      </dsp:txXfrm>
    </dsp:sp>
    <dsp:sp modelId="{1BA9105D-C31C-40DC-9AA2-15EA17EADED4}">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CEB1E8-071D-4978-AFE2-845043B72305}">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מצוות או הכשר המפורש בקרא</a:t>
          </a:r>
        </a:p>
      </dsp:txBody>
      <dsp:txXfrm>
        <a:off x="4543458" y="1762804"/>
        <a:ext cx="1615068" cy="1002793"/>
      </dsp:txXfrm>
    </dsp:sp>
    <dsp:sp modelId="{2D507C32-AAC3-4B7F-BAC0-6267C26F239B}">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575E5-B119-45F1-BD5E-718EB6ED6BDB}">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נצי"ב</a:t>
          </a:r>
          <a:endParaRPr lang="he-IL" sz="2000" kern="1200" dirty="0"/>
        </a:p>
      </dsp:txBody>
      <dsp:txXfrm>
        <a:off x="4543458" y="3315857"/>
        <a:ext cx="1615068" cy="1002793"/>
      </dsp:txXfrm>
    </dsp:sp>
    <dsp:sp modelId="{8F2260FA-B059-4C41-B890-CD1A4114247D}">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D77609-5940-4625-A402-6B7F1CC6A797}">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מצווה ממש</a:t>
          </a:r>
        </a:p>
      </dsp:txBody>
      <dsp:txXfrm>
        <a:off x="6593692" y="1762804"/>
        <a:ext cx="1615068" cy="1002793"/>
      </dsp:txXfrm>
    </dsp:sp>
    <dsp:sp modelId="{FD573B45-9CAD-4A3B-A070-7A001705C0B1}">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CBA0AE-D58D-4167-A645-9FA9527EBDCA}">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פרחי כהונה, ספר המקנה</a:t>
          </a:r>
        </a:p>
      </dsp:txBody>
      <dsp:txXfrm>
        <a:off x="6593692"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ACA1D-2AD0-4B37-8543-240EAF5B7498}">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8DC1AA-2F9C-4320-B509-696C65ACFB41}">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61959C-1346-42CB-BE70-E2CBE262DB2F}">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4CEC26-9314-4B6E-BE68-2E59F78A0722}">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686112-C94D-49D4-91B7-CF59521DF091}">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D93222-6DA7-4B34-A3B4-EE6EBC026999}">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מצוה בו יותר </a:t>
          </a:r>
          <a:r>
            <a:rPr lang="he-IL" sz="2100" kern="1200" dirty="0" err="1"/>
            <a:t>מבשלוחו</a:t>
          </a:r>
          <a:endParaRPr lang="he-IL" sz="2100" kern="1200" dirty="0"/>
        </a:p>
      </dsp:txBody>
      <dsp:txXfrm>
        <a:off x="4543458" y="209752"/>
        <a:ext cx="1615068" cy="1002793"/>
      </dsp:txXfrm>
    </dsp:sp>
    <dsp:sp modelId="{9280B4FD-CF3F-4FAD-933B-61D400E34C91}">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D01AD6-BE9B-475A-9F0A-9C6376FD594E}">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 יש כלל בכל המצוות</a:t>
          </a:r>
        </a:p>
      </dsp:txBody>
      <dsp:txXfrm>
        <a:off x="3518341" y="1762804"/>
        <a:ext cx="1615068" cy="1002793"/>
      </dsp:txXfrm>
    </dsp:sp>
    <dsp:sp modelId="{ADF2C36C-6D95-46E5-BA0C-A31CA8E9720A}">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5D643-80EF-42ED-A5DA-F9F6A3ECC794}">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רש"י, </a:t>
          </a:r>
          <a:r>
            <a:rPr lang="he-IL" sz="2100" kern="1200" dirty="0" err="1"/>
            <a:t>ר"ן</a:t>
          </a:r>
          <a:endParaRPr lang="he-IL" sz="2100" kern="1200" dirty="0"/>
        </a:p>
      </dsp:txBody>
      <dsp:txXfrm>
        <a:off x="3518341" y="3315857"/>
        <a:ext cx="1615068" cy="1002793"/>
      </dsp:txXfrm>
    </dsp:sp>
    <dsp:sp modelId="{512D3437-D295-4456-A70C-497E6620A8F4}">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2B1A9A-EABB-40F1-B6A2-FD36D892E3B3}">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דווקא במצוות </a:t>
          </a:r>
          <a:r>
            <a:rPr lang="he-IL" sz="2100" kern="1200" dirty="0" err="1"/>
            <a:t>מסויימות</a:t>
          </a:r>
          <a:endParaRPr lang="he-IL" sz="2100" kern="1200" dirty="0"/>
        </a:p>
      </dsp:txBody>
      <dsp:txXfrm>
        <a:off x="5568575" y="1762804"/>
        <a:ext cx="1615068" cy="1002793"/>
      </dsp:txXfrm>
    </dsp:sp>
    <dsp:sp modelId="{53F56E7F-AD77-4FFF-A753-5B98DEDB3415}">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567521-5A71-467F-8340-62687CE978F1}">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דווקא כבוד שבת, ואישות, </a:t>
          </a:r>
        </a:p>
      </dsp:txBody>
      <dsp:txXfrm>
        <a:off x="5568575" y="3315857"/>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D5BA6-669B-40B3-996B-40D08A2C5462}">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83A77-E0FC-46D3-8722-3224AA8E69B9}">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38E73C-C296-4FAE-8CEA-EAA44D6C4D94}">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232B72-D269-459D-BB34-9F1D795908AB}">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E001FD-BD3F-4D16-9143-0901108BC1F0}">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4323A5-CFEB-4C04-BB76-4CDC995A4B88}">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59500B-5DC4-454C-8640-79D0CF584E8D}">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649730-81A2-487A-B09F-2B65D73A3F1F}">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CC08FE-E553-4E0C-B134-ED5CE4FDD22D}">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E6E75-64D2-4C14-BEA3-78915548051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"מצווה"</a:t>
          </a:r>
        </a:p>
      </dsp:txBody>
      <dsp:txXfrm>
        <a:off x="4543458" y="209752"/>
        <a:ext cx="1615068" cy="1002793"/>
      </dsp:txXfrm>
    </dsp:sp>
    <dsp:sp modelId="{270EAE11-88FA-4410-AB60-CAA125096981}">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A52F6A-156D-462D-B87B-5F7E5CBBD9E1}">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אפילו הכשר מצווה, וסיוע במצווה</a:t>
          </a:r>
        </a:p>
      </dsp:txBody>
      <dsp:txXfrm>
        <a:off x="1468107" y="1762804"/>
        <a:ext cx="1615068" cy="1002793"/>
      </dsp:txXfrm>
    </dsp:sp>
    <dsp:sp modelId="{E08E5B9F-579C-45EB-A4F5-2C31DC2F699B}">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F108EA-888A-4814-AA70-986F51835FF2}">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ר"ן</a:t>
          </a:r>
          <a:r>
            <a:rPr lang="he-IL" sz="2000" kern="1200" dirty="0"/>
            <a:t>, ים של שלמה</a:t>
          </a:r>
        </a:p>
      </dsp:txBody>
      <dsp:txXfrm>
        <a:off x="1468107" y="3315857"/>
        <a:ext cx="1615068" cy="1002793"/>
      </dsp:txXfrm>
    </dsp:sp>
    <dsp:sp modelId="{1BA9105D-C31C-40DC-9AA2-15EA17EADED4}">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CEB1E8-071D-4978-AFE2-845043B72305}">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מצוות או הכשר המפורש בקרא</a:t>
          </a:r>
        </a:p>
      </dsp:txBody>
      <dsp:txXfrm>
        <a:off x="3518341" y="1762804"/>
        <a:ext cx="1615068" cy="1002793"/>
      </dsp:txXfrm>
    </dsp:sp>
    <dsp:sp modelId="{2D507C32-AAC3-4B7F-BAC0-6267C26F239B}">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575E5-B119-45F1-BD5E-718EB6ED6BDB}">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נצי"ב</a:t>
          </a:r>
          <a:endParaRPr lang="he-IL" sz="2000" kern="1200" dirty="0"/>
        </a:p>
      </dsp:txBody>
      <dsp:txXfrm>
        <a:off x="3518341" y="3315857"/>
        <a:ext cx="1615068" cy="1002793"/>
      </dsp:txXfrm>
    </dsp:sp>
    <dsp:sp modelId="{8F2260FA-B059-4C41-B890-CD1A4114247D}">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D77609-5940-4625-A402-6B7F1CC6A797}">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מצווה ממש</a:t>
          </a:r>
        </a:p>
      </dsp:txBody>
      <dsp:txXfrm>
        <a:off x="5568575" y="1762804"/>
        <a:ext cx="1615068" cy="1002793"/>
      </dsp:txXfrm>
    </dsp:sp>
    <dsp:sp modelId="{FD573B45-9CAD-4A3B-A070-7A001705C0B1}">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CBA0AE-D58D-4167-A645-9FA9527EBDCA}">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פרחי כהונה, ספר המקנה</a:t>
          </a:r>
        </a:p>
      </dsp:txBody>
      <dsp:txXfrm>
        <a:off x="5568575" y="3315857"/>
        <a:ext cx="1615068" cy="1002793"/>
      </dsp:txXfrm>
    </dsp:sp>
    <dsp:sp modelId="{468BBEF1-77D8-4024-B7F4-A7EE8B2F6120}">
      <dsp:nvSpPr>
        <dsp:cNvPr id="0" name=""/>
        <dsp:cNvSpPr/>
      </dsp:nvSpPr>
      <dsp:spPr>
        <a:xfrm>
          <a:off x="7401226" y="1554541"/>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15B885-D0F0-47BA-A040-33D76BA90CBA}">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כשיש השפעה על המצווה עצמה</a:t>
          </a:r>
        </a:p>
      </dsp:txBody>
      <dsp:txXfrm>
        <a:off x="7618809" y="1762804"/>
        <a:ext cx="1615068" cy="1002793"/>
      </dsp:txXfrm>
    </dsp:sp>
    <dsp:sp modelId="{40018ED8-1DF8-4B12-A873-1F373E619105}">
      <dsp:nvSpPr>
        <dsp:cNvPr id="0" name=""/>
        <dsp:cNvSpPr/>
      </dsp:nvSpPr>
      <dsp:spPr>
        <a:xfrm>
          <a:off x="7401226" y="3107593"/>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2C2B96-F131-4798-BB74-05310609C09A}">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רמב"ם</a:t>
          </a:r>
        </a:p>
      </dsp:txBody>
      <dsp:txXfrm>
        <a:off x="7618809"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4789F-A159-4219-A070-95CF693AE1B8}">
      <dsp:nvSpPr>
        <dsp:cNvPr id="0" name=""/>
        <dsp:cNvSpPr/>
      </dsp:nvSpPr>
      <dsp:spPr>
        <a:xfrm>
          <a:off x="8239958"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8D5BA6-669B-40B3-996B-40D08A2C5462}">
      <dsp:nvSpPr>
        <dsp:cNvPr id="0" name=""/>
        <dsp:cNvSpPr/>
      </dsp:nvSpPr>
      <dsp:spPr>
        <a:xfrm>
          <a:off x="7214841"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83A77-E0FC-46D3-8722-3224AA8E69B9}">
      <dsp:nvSpPr>
        <dsp:cNvPr id="0" name=""/>
        <dsp:cNvSpPr/>
      </dsp:nvSpPr>
      <dsp:spPr>
        <a:xfrm>
          <a:off x="4652049" y="1066678"/>
          <a:ext cx="3587909" cy="487862"/>
        </a:xfrm>
        <a:custGeom>
          <a:avLst/>
          <a:gdLst/>
          <a:ahLst/>
          <a:cxnLst/>
          <a:rect l="0" t="0" r="0" b="0"/>
          <a:pathLst>
            <a:path>
              <a:moveTo>
                <a:pt x="0" y="0"/>
              </a:moveTo>
              <a:lnTo>
                <a:pt x="0" y="332464"/>
              </a:lnTo>
              <a:lnTo>
                <a:pt x="3587909" y="332464"/>
              </a:lnTo>
              <a:lnTo>
                <a:pt x="3587909"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38E73C-C296-4FAE-8CEA-EAA44D6C4D94}">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232B72-D269-459D-BB34-9F1D795908AB}">
      <dsp:nvSpPr>
        <dsp:cNvPr id="0" name=""/>
        <dsp:cNvSpPr/>
      </dsp:nvSpPr>
      <dsp:spPr>
        <a:xfrm>
          <a:off x="4652049" y="1066678"/>
          <a:ext cx="512558" cy="487862"/>
        </a:xfrm>
        <a:custGeom>
          <a:avLst/>
          <a:gdLst/>
          <a:ahLst/>
          <a:cxnLst/>
          <a:rect l="0" t="0" r="0" b="0"/>
          <a:pathLst>
            <a:path>
              <a:moveTo>
                <a:pt x="0" y="0"/>
              </a:moveTo>
              <a:lnTo>
                <a:pt x="0" y="332464"/>
              </a:lnTo>
              <a:lnTo>
                <a:pt x="512558" y="332464"/>
              </a:lnTo>
              <a:lnTo>
                <a:pt x="512558"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E001FD-BD3F-4D16-9143-0901108BC1F0}">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4323A5-CFEB-4C04-BB76-4CDC995A4B88}">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59500B-5DC4-454C-8640-79D0CF584E8D}">
      <dsp:nvSpPr>
        <dsp:cNvPr id="0" name=""/>
        <dsp:cNvSpPr/>
      </dsp:nvSpPr>
      <dsp:spPr>
        <a:xfrm>
          <a:off x="1018419"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649730-81A2-487A-B09F-2B65D73A3F1F}">
      <dsp:nvSpPr>
        <dsp:cNvPr id="0" name=""/>
        <dsp:cNvSpPr/>
      </dsp:nvSpPr>
      <dsp:spPr>
        <a:xfrm>
          <a:off x="1064139" y="1066678"/>
          <a:ext cx="3587909" cy="487862"/>
        </a:xfrm>
        <a:custGeom>
          <a:avLst/>
          <a:gdLst/>
          <a:ahLst/>
          <a:cxnLst/>
          <a:rect l="0" t="0" r="0" b="0"/>
          <a:pathLst>
            <a:path>
              <a:moveTo>
                <a:pt x="3587909" y="0"/>
              </a:moveTo>
              <a:lnTo>
                <a:pt x="3587909"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CC08FE-E553-4E0C-B134-ED5CE4FDD22D}">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E6E75-64D2-4C14-BEA3-78915548051E}">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"מצווה"</a:t>
          </a:r>
        </a:p>
      </dsp:txBody>
      <dsp:txXfrm>
        <a:off x="4030899" y="209752"/>
        <a:ext cx="1615068" cy="1002793"/>
      </dsp:txXfrm>
    </dsp:sp>
    <dsp:sp modelId="{270EAE11-88FA-4410-AB60-CAA125096981}">
      <dsp:nvSpPr>
        <dsp:cNvPr id="0" name=""/>
        <dsp:cNvSpPr/>
      </dsp:nvSpPr>
      <dsp:spPr>
        <a:xfrm>
          <a:off x="22540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A52F6A-156D-462D-B87B-5F7E5CBBD9E1}">
      <dsp:nvSpPr>
        <dsp:cNvPr id="0" name=""/>
        <dsp:cNvSpPr/>
      </dsp:nvSpPr>
      <dsp:spPr>
        <a:xfrm>
          <a:off x="41179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אפילו הכשר מצווה, וסיוע במצווה</a:t>
          </a:r>
        </a:p>
      </dsp:txBody>
      <dsp:txXfrm>
        <a:off x="442990" y="1762804"/>
        <a:ext cx="1615068" cy="1002793"/>
      </dsp:txXfrm>
    </dsp:sp>
    <dsp:sp modelId="{E08E5B9F-579C-45EB-A4F5-2C31DC2F699B}">
      <dsp:nvSpPr>
        <dsp:cNvPr id="0" name=""/>
        <dsp:cNvSpPr/>
      </dsp:nvSpPr>
      <dsp:spPr>
        <a:xfrm>
          <a:off x="22540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F108EA-888A-4814-AA70-986F51835FF2}">
      <dsp:nvSpPr>
        <dsp:cNvPr id="0" name=""/>
        <dsp:cNvSpPr/>
      </dsp:nvSpPr>
      <dsp:spPr>
        <a:xfrm>
          <a:off x="411792"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ר"ן</a:t>
          </a:r>
          <a:r>
            <a:rPr lang="he-IL" sz="2000" kern="1200" dirty="0"/>
            <a:t>, ים של שלמה</a:t>
          </a:r>
        </a:p>
      </dsp:txBody>
      <dsp:txXfrm>
        <a:off x="442990" y="3315857"/>
        <a:ext cx="1615068" cy="1002793"/>
      </dsp:txXfrm>
    </dsp:sp>
    <dsp:sp modelId="{1BA9105D-C31C-40DC-9AA2-15EA17EADED4}">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CEB1E8-071D-4978-AFE2-845043B72305}">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מצוות או הכשר המפורש בקרא</a:t>
          </a:r>
        </a:p>
      </dsp:txBody>
      <dsp:txXfrm>
        <a:off x="2493224" y="1762804"/>
        <a:ext cx="1615068" cy="1002793"/>
      </dsp:txXfrm>
    </dsp:sp>
    <dsp:sp modelId="{2D507C32-AAC3-4B7F-BAC0-6267C26F239B}">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575E5-B119-45F1-BD5E-718EB6ED6BDB}">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נצי"ב</a:t>
          </a:r>
          <a:endParaRPr lang="he-IL" sz="2000" kern="1200" dirty="0"/>
        </a:p>
      </dsp:txBody>
      <dsp:txXfrm>
        <a:off x="2493224" y="3315857"/>
        <a:ext cx="1615068" cy="1002793"/>
      </dsp:txXfrm>
    </dsp:sp>
    <dsp:sp modelId="{8F2260FA-B059-4C41-B890-CD1A4114247D}">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D77609-5940-4625-A402-6B7F1CC6A797}">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מצווה ממש</a:t>
          </a:r>
        </a:p>
      </dsp:txBody>
      <dsp:txXfrm>
        <a:off x="4543458" y="1762804"/>
        <a:ext cx="1615068" cy="1002793"/>
      </dsp:txXfrm>
    </dsp:sp>
    <dsp:sp modelId="{FD573B45-9CAD-4A3B-A070-7A001705C0B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CBA0AE-D58D-4167-A645-9FA9527EBDCA}">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פרחי כהונה, ספר המקנה</a:t>
          </a:r>
        </a:p>
      </dsp:txBody>
      <dsp:txXfrm>
        <a:off x="4543458" y="3315857"/>
        <a:ext cx="1615068" cy="1002793"/>
      </dsp:txXfrm>
    </dsp:sp>
    <dsp:sp modelId="{468BBEF1-77D8-4024-B7F4-A7EE8B2F6120}">
      <dsp:nvSpPr>
        <dsp:cNvPr id="0" name=""/>
        <dsp:cNvSpPr/>
      </dsp:nvSpPr>
      <dsp:spPr>
        <a:xfrm>
          <a:off x="7401226" y="1554541"/>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15B885-D0F0-47BA-A040-33D76BA90CBA}">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כשיש השפעה על המצווה עצמה</a:t>
          </a:r>
        </a:p>
      </dsp:txBody>
      <dsp:txXfrm>
        <a:off x="7618809" y="1762804"/>
        <a:ext cx="1615068" cy="1002793"/>
      </dsp:txXfrm>
    </dsp:sp>
    <dsp:sp modelId="{40018ED8-1DF8-4B12-A873-1F373E619105}">
      <dsp:nvSpPr>
        <dsp:cNvPr id="0" name=""/>
        <dsp:cNvSpPr/>
      </dsp:nvSpPr>
      <dsp:spPr>
        <a:xfrm>
          <a:off x="6376109" y="3107593"/>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2C2B96-F131-4798-BB74-05310609C09A}">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רמב"ם</a:t>
          </a:r>
        </a:p>
      </dsp:txBody>
      <dsp:txXfrm>
        <a:off x="6593692" y="3315857"/>
        <a:ext cx="1615068" cy="1002793"/>
      </dsp:txXfrm>
    </dsp:sp>
    <dsp:sp modelId="{09088036-E6AF-47A2-9B55-DCC4C0FF1E3E}">
      <dsp:nvSpPr>
        <dsp:cNvPr id="0" name=""/>
        <dsp:cNvSpPr/>
      </dsp:nvSpPr>
      <dsp:spPr>
        <a:xfrm>
          <a:off x="8426343" y="3107593"/>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A01935-7B5A-4D91-9121-50F057E7C42F}">
      <dsp:nvSpPr>
        <dsp:cNvPr id="0" name=""/>
        <dsp:cNvSpPr/>
      </dsp:nvSpPr>
      <dsp:spPr>
        <a:xfrm>
          <a:off x="861272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קידושין שניים בידי הבעל </a:t>
          </a:r>
          <a:r>
            <a:rPr lang="he-IL" sz="2000" kern="1200" dirty="0" err="1"/>
            <a:t>לראב"ד</a:t>
          </a:r>
          <a:r>
            <a:rPr lang="he-IL" sz="2000" kern="1200" dirty="0"/>
            <a:t>?</a:t>
          </a:r>
        </a:p>
      </dsp:txBody>
      <dsp:txXfrm>
        <a:off x="8643926"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4D703-A40D-49DE-B3F2-1AFC74D3E6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6CF29475-E0CE-48E6-AA5D-83AEFAE23F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95B38CF-4D26-4A97-B16F-1701D71F903F}"/>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5" name="Footer Placeholder 4">
            <a:extLst>
              <a:ext uri="{FF2B5EF4-FFF2-40B4-BE49-F238E27FC236}">
                <a16:creationId xmlns:a16="http://schemas.microsoft.com/office/drawing/2014/main" id="{5558B928-6851-461B-AF0C-F37268D08AD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E4ADB18-59AD-4AD7-ADE9-73F8D3DEEA66}"/>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272999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E2B5C-77C6-434F-92F4-53C15519B313}"/>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F3182699-6722-4A8C-B026-D5FB851CC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F92E5146-FBD2-4F50-AF77-130E71026DE2}"/>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5" name="Footer Placeholder 4">
            <a:extLst>
              <a:ext uri="{FF2B5EF4-FFF2-40B4-BE49-F238E27FC236}">
                <a16:creationId xmlns:a16="http://schemas.microsoft.com/office/drawing/2014/main" id="{9EEAA6CA-CB42-405D-9CBA-7035C02CF35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5F53E71-DB91-448F-9F2C-96A6630A3BE1}"/>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218210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E3FD40-3243-4DF6-918E-0BBFB0EFF6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E49749F6-D17C-4402-A1F0-0143DBB725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A85689BD-5F44-4576-8DAF-ABB69D3086A1}"/>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5" name="Footer Placeholder 4">
            <a:extLst>
              <a:ext uri="{FF2B5EF4-FFF2-40B4-BE49-F238E27FC236}">
                <a16:creationId xmlns:a16="http://schemas.microsoft.com/office/drawing/2014/main" id="{78792E91-3917-4F10-B58B-79631FD3CD8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C6C6D83-72D8-4E46-A096-1DE0C4200E70}"/>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70392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41254-90A5-4989-AA3D-95A0EDFA80E9}"/>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65D86323-C7C5-4139-8C3E-7CC5B7A6A0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364CA24-2AD0-4125-8DCF-4F3163960D40}"/>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5" name="Footer Placeholder 4">
            <a:extLst>
              <a:ext uri="{FF2B5EF4-FFF2-40B4-BE49-F238E27FC236}">
                <a16:creationId xmlns:a16="http://schemas.microsoft.com/office/drawing/2014/main" id="{9E356042-700D-44D0-8546-CF250873745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93CEFAA-B71F-483F-B766-15A67A2C6416}"/>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411263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00790-1919-494A-8175-93595948B6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8B2ACD7C-E409-489D-9851-C2CD0D7310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A2DCD8-C775-4D93-A890-FCBA6EC1F154}"/>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5" name="Footer Placeholder 4">
            <a:extLst>
              <a:ext uri="{FF2B5EF4-FFF2-40B4-BE49-F238E27FC236}">
                <a16:creationId xmlns:a16="http://schemas.microsoft.com/office/drawing/2014/main" id="{2B29E760-5B9B-49C0-95E5-B887BC8FF46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D36180A-C138-4A03-A36D-4BFB0F54165E}"/>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58460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BA0D-4366-45F4-9AD7-496F176203F8}"/>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1B6FE1EF-FF6B-41E1-A849-4CF13A7882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E76B54CE-99C8-492C-81E6-317B132CD5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974C562B-0BB1-4765-A644-EF3105909A83}"/>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6" name="Footer Placeholder 5">
            <a:extLst>
              <a:ext uri="{FF2B5EF4-FFF2-40B4-BE49-F238E27FC236}">
                <a16:creationId xmlns:a16="http://schemas.microsoft.com/office/drawing/2014/main" id="{066AD1EB-AF25-4546-9D99-271C8950B082}"/>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1B16A63-FBCC-437F-86FC-1E098129C340}"/>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213990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8896B-DEB5-459D-BBF2-23289A75F4F5}"/>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A3B8584C-E456-4D09-BC7C-39E3C54430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FECD25-0B39-4A22-8AD3-9505FF746D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E488FE26-DC1A-4413-8C10-0A5CADEB32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6E688E-7FAE-43B0-A1B9-B0BBB6C2FD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542AE47D-C55F-4210-B54C-5F8307601EDE}"/>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8" name="Footer Placeholder 7">
            <a:extLst>
              <a:ext uri="{FF2B5EF4-FFF2-40B4-BE49-F238E27FC236}">
                <a16:creationId xmlns:a16="http://schemas.microsoft.com/office/drawing/2014/main" id="{588FDA08-B5F9-4D6A-B8BE-210E00DACB71}"/>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C919AA32-0545-4AF8-A62C-196A12B999A2}"/>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102221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675C1-7D7C-48E4-BCD0-6EF62774744C}"/>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F0258F96-9392-46A3-9425-7B7242C3CA37}"/>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4" name="Footer Placeholder 3">
            <a:extLst>
              <a:ext uri="{FF2B5EF4-FFF2-40B4-BE49-F238E27FC236}">
                <a16:creationId xmlns:a16="http://schemas.microsoft.com/office/drawing/2014/main" id="{B15C66E5-E762-4049-BB82-EFA776E6D3E7}"/>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16183CD8-77E9-4DF9-BE9E-B3B3A9925462}"/>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304353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7BD3AE-0282-4B54-8E2A-7AC793182C0C}"/>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3" name="Footer Placeholder 2">
            <a:extLst>
              <a:ext uri="{FF2B5EF4-FFF2-40B4-BE49-F238E27FC236}">
                <a16:creationId xmlns:a16="http://schemas.microsoft.com/office/drawing/2014/main" id="{C919CF2C-DD60-40C7-B511-22FB950114FA}"/>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3E6642F3-E0CB-4868-8112-096C1C155693}"/>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3519536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851E-C5EF-4A05-AEA3-5EB31E019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572AF268-DFDC-4E50-996C-275B1E376E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399327C6-C9C5-4A0D-BA50-1E5122558F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668ECC-41C3-4DEF-9C26-8B1F17B8BE55}"/>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6" name="Footer Placeholder 5">
            <a:extLst>
              <a:ext uri="{FF2B5EF4-FFF2-40B4-BE49-F238E27FC236}">
                <a16:creationId xmlns:a16="http://schemas.microsoft.com/office/drawing/2014/main" id="{01129E7C-8358-4759-86D4-6D1253E2379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5986B8C9-A9FF-4C8C-9B5D-23073AED4D0B}"/>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82958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A268-29E0-47D6-9FFE-A16D1319F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C26A4CEB-1544-4DB1-96A2-723D1F0005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78A367CD-6229-4D5A-8BAF-A444B74F38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905644-7D56-4DDE-A797-8771658F06B8}"/>
              </a:ext>
            </a:extLst>
          </p:cNvPr>
          <p:cNvSpPr>
            <a:spLocks noGrp="1"/>
          </p:cNvSpPr>
          <p:nvPr>
            <p:ph type="dt" sz="half" idx="10"/>
          </p:nvPr>
        </p:nvSpPr>
        <p:spPr/>
        <p:txBody>
          <a:bodyPr/>
          <a:lstStyle/>
          <a:p>
            <a:fld id="{8C984A3A-21C7-4373-B61B-ABBB2672424E}" type="datetimeFigureOut">
              <a:rPr lang="he-IL" smtClean="0"/>
              <a:t>ו'/אייר/תשפ"א</a:t>
            </a:fld>
            <a:endParaRPr lang="he-IL"/>
          </a:p>
        </p:txBody>
      </p:sp>
      <p:sp>
        <p:nvSpPr>
          <p:cNvPr id="6" name="Footer Placeholder 5">
            <a:extLst>
              <a:ext uri="{FF2B5EF4-FFF2-40B4-BE49-F238E27FC236}">
                <a16:creationId xmlns:a16="http://schemas.microsoft.com/office/drawing/2014/main" id="{6F390DBA-9B4C-4C49-8D8D-62C923F2404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15DACF7-E166-41B0-83CE-9DB2989C3595}"/>
              </a:ext>
            </a:extLst>
          </p:cNvPr>
          <p:cNvSpPr>
            <a:spLocks noGrp="1"/>
          </p:cNvSpPr>
          <p:nvPr>
            <p:ph type="sldNum" sz="quarter" idx="12"/>
          </p:nvPr>
        </p:nvSpPr>
        <p:spPr/>
        <p:txBody>
          <a:bodyPr/>
          <a:lstStyle/>
          <a:p>
            <a:fld id="{6C2439DA-52C5-42E2-8890-FB8F635D0F1A}" type="slidenum">
              <a:rPr lang="he-IL" smtClean="0"/>
              <a:t>‹#›</a:t>
            </a:fld>
            <a:endParaRPr lang="he-IL"/>
          </a:p>
        </p:txBody>
      </p:sp>
    </p:spTree>
    <p:extLst>
      <p:ext uri="{BB962C8B-B14F-4D97-AF65-F5344CB8AC3E}">
        <p14:creationId xmlns:p14="http://schemas.microsoft.com/office/powerpoint/2010/main" val="249856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737DCA-2C96-416F-ABEF-B45B3649B7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FC9CEA27-0ABD-4045-915E-C797FE7180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19DE1CD-A33A-4679-B081-C5BD748241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84A3A-21C7-4373-B61B-ABBB2672424E}" type="datetimeFigureOut">
              <a:rPr lang="he-IL" smtClean="0"/>
              <a:t>ו'/אייר/תשפ"א</a:t>
            </a:fld>
            <a:endParaRPr lang="he-IL"/>
          </a:p>
        </p:txBody>
      </p:sp>
      <p:sp>
        <p:nvSpPr>
          <p:cNvPr id="5" name="Footer Placeholder 4">
            <a:extLst>
              <a:ext uri="{FF2B5EF4-FFF2-40B4-BE49-F238E27FC236}">
                <a16:creationId xmlns:a16="http://schemas.microsoft.com/office/drawing/2014/main" id="{5EAB1CE6-2F90-44DA-AF47-2B6D85B500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2B9FFCE6-9378-4ECD-9C5E-73FDF09AA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439DA-52C5-42E2-8890-FB8F635D0F1A}" type="slidenum">
              <a:rPr lang="he-IL" smtClean="0"/>
              <a:t>‹#›</a:t>
            </a:fld>
            <a:endParaRPr lang="he-IL"/>
          </a:p>
        </p:txBody>
      </p:sp>
    </p:spTree>
    <p:extLst>
      <p:ext uri="{BB962C8B-B14F-4D97-AF65-F5344CB8AC3E}">
        <p14:creationId xmlns:p14="http://schemas.microsoft.com/office/powerpoint/2010/main" val="2405136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0840-C343-4095-BE1C-645D4A93AF23}"/>
              </a:ext>
            </a:extLst>
          </p:cNvPr>
          <p:cNvSpPr>
            <a:spLocks noGrp="1"/>
          </p:cNvSpPr>
          <p:nvPr>
            <p:ph type="ctrTitle"/>
          </p:nvPr>
        </p:nvSpPr>
        <p:spPr/>
        <p:txBody>
          <a:bodyPr/>
          <a:lstStyle/>
          <a:p>
            <a:r>
              <a:rPr lang="he-IL" dirty="0"/>
              <a:t>מצוה בו יותר </a:t>
            </a:r>
            <a:r>
              <a:rPr lang="he-IL" dirty="0" err="1"/>
              <a:t>מבשלוחו</a:t>
            </a:r>
            <a:endParaRPr lang="he-IL" dirty="0"/>
          </a:p>
        </p:txBody>
      </p:sp>
      <p:sp>
        <p:nvSpPr>
          <p:cNvPr id="3" name="Subtitle 2">
            <a:extLst>
              <a:ext uri="{FF2B5EF4-FFF2-40B4-BE49-F238E27FC236}">
                <a16:creationId xmlns:a16="http://schemas.microsoft.com/office/drawing/2014/main" id="{178BE522-6035-465F-BBB2-6784AAD19F5F}"/>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689699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3B96-9E82-46EB-924B-5DEB3C82202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C0911E3-844E-4AF4-ABB0-B6B18A378311}"/>
              </a:ext>
            </a:extLst>
          </p:cNvPr>
          <p:cNvSpPr>
            <a:spLocks noGrp="1"/>
          </p:cNvSpPr>
          <p:nvPr>
            <p:ph idx="1"/>
          </p:nvPr>
        </p:nvSpPr>
        <p:spPr/>
        <p:txBody>
          <a:bodyPr>
            <a:normAutofit fontScale="92500" lnSpcReduction="1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שבת פרק ל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הלכה א</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ארבעה דברים נאמרו בשבת שנים מן התורה ושנים מדברי סופרים והן </a:t>
            </a:r>
            <a:r>
              <a:rPr lang="he-IL" sz="1800" b="0" i="0" u="none" strike="noStrike" dirty="0" err="1">
                <a:solidFill>
                  <a:srgbClr val="000000"/>
                </a:solidFill>
                <a:effectLst/>
                <a:latin typeface="Arial" panose="020B0604020202020204" pitchFamily="34" charset="0"/>
              </a:rPr>
              <a:t>מפורשין</a:t>
            </a:r>
            <a:r>
              <a:rPr lang="he-IL" sz="1800" b="0" i="0" u="none" strike="noStrike" dirty="0">
                <a:solidFill>
                  <a:srgbClr val="000000"/>
                </a:solidFill>
                <a:effectLst/>
                <a:latin typeface="Arial" panose="020B0604020202020204" pitchFamily="34" charset="0"/>
              </a:rPr>
              <a:t> על ידי הנביאים, שבתורה זכור ושמור, </a:t>
            </a:r>
            <a:r>
              <a:rPr lang="he-IL" sz="1800" b="0" i="0" u="none" strike="noStrike" dirty="0" err="1">
                <a:solidFill>
                  <a:srgbClr val="000000"/>
                </a:solidFill>
                <a:effectLst/>
                <a:latin typeface="Arial" panose="020B0604020202020204" pitchFamily="34" charset="0"/>
              </a:rPr>
              <a:t>ושנתפרשו</a:t>
            </a:r>
            <a:r>
              <a:rPr lang="he-IL" sz="1800" b="0" i="0" u="none" strike="noStrike" dirty="0">
                <a:solidFill>
                  <a:srgbClr val="000000"/>
                </a:solidFill>
                <a:effectLst/>
                <a:latin typeface="Arial" panose="020B0604020202020204" pitchFamily="34" charset="0"/>
              </a:rPr>
              <a:t> על ידי הנביאים כבוד ועונג שנאמר +ישעיהו נ"ח+ וקראת לשבת עונג ולקדוש ה' מכובד.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הלכה ב</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איזהו כבוד זה שאמרו חכמים </a:t>
            </a:r>
            <a:r>
              <a:rPr lang="he-IL" sz="1800" b="0" i="0" u="none" strike="noStrike" dirty="0" err="1">
                <a:solidFill>
                  <a:srgbClr val="000000"/>
                </a:solidFill>
                <a:effectLst/>
                <a:latin typeface="Arial" panose="020B0604020202020204" pitchFamily="34" charset="0"/>
              </a:rPr>
              <a:t>שמצוה</a:t>
            </a:r>
            <a:r>
              <a:rPr lang="he-IL" sz="1800" b="0" i="0" u="none" strike="noStrike" dirty="0">
                <a:solidFill>
                  <a:srgbClr val="000000"/>
                </a:solidFill>
                <a:effectLst/>
                <a:latin typeface="Arial" panose="020B0604020202020204" pitchFamily="34" charset="0"/>
              </a:rPr>
              <a:t> על אדם לרחוץ פניו ידיו ורגליו בחמין בערב שבת מפני כבוד השבת ומתעטף בציצית ויושב בכובד ראש </a:t>
            </a:r>
            <a:r>
              <a:rPr lang="he-IL" sz="1800" b="0" i="0" u="none" strike="noStrike" dirty="0" err="1">
                <a:solidFill>
                  <a:srgbClr val="000000"/>
                </a:solidFill>
                <a:effectLst/>
                <a:latin typeface="Arial" panose="020B0604020202020204" pitchFamily="34" charset="0"/>
              </a:rPr>
              <a:t>מיחל</a:t>
            </a:r>
            <a:r>
              <a:rPr lang="he-IL" sz="1800" b="0" i="0" u="none" strike="noStrike" dirty="0">
                <a:solidFill>
                  <a:srgbClr val="000000"/>
                </a:solidFill>
                <a:effectLst/>
                <a:latin typeface="Arial" panose="020B0604020202020204" pitchFamily="34" charset="0"/>
              </a:rPr>
              <a:t> להקבלת פני השבת כמו שהוא יוצא לקראת המלך, וחכמים הראשונים היו </a:t>
            </a:r>
            <a:r>
              <a:rPr lang="he-IL" sz="1800" b="0" i="0" u="none" strike="noStrike" dirty="0" err="1">
                <a:solidFill>
                  <a:srgbClr val="000000"/>
                </a:solidFill>
                <a:effectLst/>
                <a:latin typeface="Arial" panose="020B0604020202020204" pitchFamily="34" charset="0"/>
              </a:rPr>
              <a:t>מקבצין</a:t>
            </a:r>
            <a:r>
              <a:rPr lang="he-IL" sz="1800" b="0" i="0" u="none" strike="noStrike" dirty="0">
                <a:solidFill>
                  <a:srgbClr val="000000"/>
                </a:solidFill>
                <a:effectLst/>
                <a:latin typeface="Arial" panose="020B0604020202020204" pitchFamily="34" charset="0"/>
              </a:rPr>
              <a:t> תלמידיהן בערב שבת ומתעטפים ואומרים בואו ונצא לקראת שבת המלך.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הלכה ג</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ומכבוד השבת שילבש כסות נקיה, ולא יהיה מלבוש החול כמלבוש השבת, ואם אין לו להחליף משלשל טליתו כדי שלא יהא מלבושו כמלבוש החול, ועזרא תיקן </a:t>
            </a:r>
            <a:r>
              <a:rPr lang="he-IL" sz="1800" b="0" i="0" u="none" strike="noStrike" dirty="0" err="1">
                <a:solidFill>
                  <a:srgbClr val="000000"/>
                </a:solidFill>
                <a:effectLst/>
                <a:latin typeface="Arial" panose="020B0604020202020204" pitchFamily="34" charset="0"/>
              </a:rPr>
              <a:t>שיהו</a:t>
            </a:r>
            <a:r>
              <a:rPr lang="he-IL" sz="1800" b="0" i="0" u="none" strike="noStrike" dirty="0">
                <a:solidFill>
                  <a:srgbClr val="000000"/>
                </a:solidFill>
                <a:effectLst/>
                <a:latin typeface="Arial" panose="020B0604020202020204" pitchFamily="34" charset="0"/>
              </a:rPr>
              <a:t> העם מכבסים בחמישי מפני כבוד השבת.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הלכה ד</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אסור לקבוע סעודה ומשתה בערב שבת מפני כבוד השבת, ומותר לאכול ולשתות עד שתחשך, ואף על פי כן מכבוד השבת שימנע אדם מן המנחה ולמעלה מלקבוע סעודה כדי שיכנס לשבת כשהוא </a:t>
            </a:r>
            <a:r>
              <a:rPr lang="he-IL" sz="1800" b="0" i="0" u="none" strike="noStrike" dirty="0" err="1">
                <a:solidFill>
                  <a:srgbClr val="000000"/>
                </a:solidFill>
                <a:effectLst/>
                <a:latin typeface="Arial" panose="020B0604020202020204" pitchFamily="34" charset="0"/>
              </a:rPr>
              <a:t>מתאוה</a:t>
            </a:r>
            <a:r>
              <a:rPr lang="he-IL" sz="1800" b="0" i="0" u="none" strike="noStrike" dirty="0">
                <a:solidFill>
                  <a:srgbClr val="000000"/>
                </a:solidFill>
                <a:effectLst/>
                <a:latin typeface="Arial" panose="020B0604020202020204" pitchFamily="34" charset="0"/>
              </a:rPr>
              <a:t> לאכול. +/השגת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אסור לקבוע סעודה בערב שבת. א"א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שאסור לקבוע מחצות ולמעלה.+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הלכה ה</a:t>
            </a:r>
            <a:endParaRPr lang="he-IL" b="0" dirty="0">
              <a:effectLst/>
            </a:endParaRPr>
          </a:p>
          <a:p>
            <a:pPr marL="0" indent="0" algn="r" rtl="1">
              <a:spcBef>
                <a:spcPts val="0"/>
              </a:spcBef>
              <a:spcAft>
                <a:spcPts val="0"/>
              </a:spcAft>
              <a:buNone/>
            </a:pPr>
            <a:r>
              <a:rPr lang="he-IL" sz="1800" b="1" i="0" u="none" strike="noStrike" dirty="0">
                <a:solidFill>
                  <a:srgbClr val="000000"/>
                </a:solidFill>
                <a:effectLst/>
                <a:latin typeface="Arial" panose="020B0604020202020204" pitchFamily="34" charset="0"/>
              </a:rPr>
              <a:t>מסדר אדם שולחנו בערב שבת </a:t>
            </a:r>
            <a:r>
              <a:rPr lang="he-IL" sz="1800" b="0" i="0" u="none" strike="noStrike" dirty="0">
                <a:solidFill>
                  <a:srgbClr val="000000"/>
                </a:solidFill>
                <a:effectLst/>
                <a:latin typeface="Arial" panose="020B0604020202020204" pitchFamily="34" charset="0"/>
              </a:rPr>
              <a:t>ואף על פי שאינו צריך אלא </a:t>
            </a:r>
            <a:r>
              <a:rPr lang="he-IL" sz="1800" b="0" i="0" u="none" strike="noStrike" dirty="0" err="1">
                <a:solidFill>
                  <a:srgbClr val="000000"/>
                </a:solidFill>
                <a:effectLst/>
                <a:latin typeface="Arial" panose="020B0604020202020204" pitchFamily="34" charset="0"/>
              </a:rPr>
              <a:t>לכזית</a:t>
            </a:r>
            <a:r>
              <a:rPr lang="he-IL" sz="1800" b="0" i="0" u="none" strike="noStrike" dirty="0">
                <a:solidFill>
                  <a:srgbClr val="000000"/>
                </a:solidFill>
                <a:effectLst/>
                <a:latin typeface="Arial" panose="020B0604020202020204" pitchFamily="34" charset="0"/>
              </a:rPr>
              <a:t>, וכן מסדר שולחנו במוצאי שבת ואף על פי שאינו צריך אלא </a:t>
            </a:r>
            <a:r>
              <a:rPr lang="he-IL" sz="1800" b="0" i="0" u="none" strike="noStrike" dirty="0" err="1">
                <a:solidFill>
                  <a:srgbClr val="000000"/>
                </a:solidFill>
                <a:effectLst/>
                <a:latin typeface="Arial" panose="020B0604020202020204" pitchFamily="34" charset="0"/>
              </a:rPr>
              <a:t>לכזית</a:t>
            </a:r>
            <a:r>
              <a:rPr lang="he-IL" sz="1800" b="0" i="0" u="none" strike="noStrike" dirty="0">
                <a:solidFill>
                  <a:srgbClr val="000000"/>
                </a:solidFill>
                <a:effectLst/>
                <a:latin typeface="Arial" panose="020B0604020202020204" pitchFamily="34" charset="0"/>
              </a:rPr>
              <a:t>, כדי לכבדו בכניסתו וביציאתו, </a:t>
            </a:r>
            <a:r>
              <a:rPr lang="he-IL" sz="1800" b="1" i="0" u="none" strike="noStrike" dirty="0">
                <a:solidFill>
                  <a:srgbClr val="000000"/>
                </a:solidFill>
                <a:effectLst/>
                <a:latin typeface="Arial" panose="020B0604020202020204" pitchFamily="34" charset="0"/>
              </a:rPr>
              <a:t>וצריך לתקן ביתו מבעוד יום מפני כבוד השבת</a:t>
            </a:r>
            <a:r>
              <a:rPr lang="he-IL" sz="1800" b="0" i="0" u="none" strike="noStrike" dirty="0">
                <a:solidFill>
                  <a:srgbClr val="000000"/>
                </a:solidFill>
                <a:effectLst/>
                <a:latin typeface="Arial" panose="020B0604020202020204" pitchFamily="34" charset="0"/>
              </a:rPr>
              <a:t>, ויהיה נר דלוק ושולחן ערוך ומטה מוצעת </a:t>
            </a:r>
            <a:r>
              <a:rPr lang="he-IL" sz="1800" b="1" i="0" u="sng" dirty="0">
                <a:solidFill>
                  <a:srgbClr val="000000"/>
                </a:solidFill>
                <a:effectLst/>
                <a:latin typeface="Arial" panose="020B0604020202020204" pitchFamily="34" charset="0"/>
              </a:rPr>
              <a:t>שכל אלו לכבוד שבת הן</a:t>
            </a:r>
            <a:r>
              <a:rPr lang="he-IL" sz="1800" b="0" i="0" u="none" strike="noStrike" dirty="0">
                <a:solidFill>
                  <a:srgbClr val="000000"/>
                </a:solidFill>
                <a:effectLst/>
                <a:latin typeface="Arial" panose="020B0604020202020204" pitchFamily="34" charset="0"/>
              </a:rPr>
              <a:t>. </a:t>
            </a:r>
            <a:endParaRPr lang="he-IL" b="0" dirty="0">
              <a:effectLst/>
            </a:endParaRPr>
          </a:p>
        </p:txBody>
      </p:sp>
    </p:spTree>
    <p:extLst>
      <p:ext uri="{BB962C8B-B14F-4D97-AF65-F5344CB8AC3E}">
        <p14:creationId xmlns:p14="http://schemas.microsoft.com/office/powerpoint/2010/main" val="180123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552E-C01F-4BD0-BF51-72DD568C56E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8BF90FE-EA85-49A4-9D96-3A925E4F759B}"/>
              </a:ext>
            </a:extLst>
          </p:cNvPr>
          <p:cNvSpPr>
            <a:spLocks noGrp="1"/>
          </p:cNvSpPr>
          <p:nvPr>
            <p:ph idx="1"/>
          </p:nvPr>
        </p:nvSpPr>
        <p:spPr/>
        <p:txBody>
          <a:bodyPr>
            <a:normAutofit lnSpcReduction="10000"/>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שולחן ערוך אורח חיים הלכות שבת סימן </a:t>
            </a:r>
            <a:r>
              <a:rPr lang="he-IL" sz="2200" b="0" i="0" u="none" strike="noStrike" dirty="0" err="1">
                <a:solidFill>
                  <a:srgbClr val="000000"/>
                </a:solidFill>
                <a:effectLst/>
                <a:latin typeface="Arial" panose="020B0604020202020204" pitchFamily="34" charset="0"/>
              </a:rPr>
              <a:t>רנ</a:t>
            </a:r>
            <a:r>
              <a:rPr lang="he-IL" sz="2200" b="0" i="0" u="none" strike="noStrike" dirty="0">
                <a:solidFill>
                  <a:srgbClr val="000000"/>
                </a:solidFill>
                <a:effectLst/>
                <a:latin typeface="Arial" panose="020B0604020202020204" pitchFamily="34" charset="0"/>
              </a:rPr>
              <a:t> סעיף א</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 ישכים בבוקר ביום ששי להכין צרכי שבת, ואפילו יש לו כמה עבדים לשמשו </a:t>
            </a:r>
            <a:r>
              <a:rPr lang="he-IL" sz="2200" b="1" i="0" u="sng" dirty="0">
                <a:solidFill>
                  <a:srgbClr val="000000"/>
                </a:solidFill>
                <a:effectLst/>
                <a:latin typeface="Arial" panose="020B0604020202020204" pitchFamily="34" charset="0"/>
              </a:rPr>
              <a:t>ישתדל </a:t>
            </a:r>
            <a:r>
              <a:rPr lang="he-IL" sz="2200" b="1" i="0" u="none" strike="noStrike" dirty="0">
                <a:solidFill>
                  <a:srgbClr val="000000"/>
                </a:solidFill>
                <a:effectLst/>
                <a:latin typeface="Arial" panose="020B0604020202020204" pitchFamily="34" charset="0"/>
              </a:rPr>
              <a:t>להכין  בעצמו שום דבר לצרכי שבת כדי לכבדו</a:t>
            </a:r>
            <a:r>
              <a:rPr lang="he-IL" sz="2200" b="0" i="0" u="none" strike="noStrike" dirty="0">
                <a:solidFill>
                  <a:srgbClr val="000000"/>
                </a:solidFill>
                <a:effectLst/>
                <a:latin typeface="Arial" panose="020B0604020202020204" pitchFamily="34" charset="0"/>
              </a:rPr>
              <a:t>, כי רב </a:t>
            </a:r>
            <a:r>
              <a:rPr lang="he-IL" sz="2200" b="0" i="0" u="none" strike="noStrike" dirty="0" err="1">
                <a:solidFill>
                  <a:srgbClr val="000000"/>
                </a:solidFill>
                <a:effectLst/>
                <a:latin typeface="Arial" panose="020B0604020202020204" pitchFamily="34" charset="0"/>
              </a:rPr>
              <a:t>חסדא</a:t>
            </a:r>
            <a:r>
              <a:rPr lang="he-IL" sz="2200" b="0" i="0" u="none" strike="noStrike" dirty="0">
                <a:solidFill>
                  <a:srgbClr val="000000"/>
                </a:solidFill>
                <a:effectLst/>
                <a:latin typeface="Arial" panose="020B0604020202020204" pitchFamily="34" charset="0"/>
              </a:rPr>
              <a:t> היה מחתך הירק דק דק; ורבה ורב יוסף היו </a:t>
            </a:r>
            <a:r>
              <a:rPr lang="he-IL" sz="2200" b="0" i="0" u="none" strike="noStrike" dirty="0" err="1">
                <a:solidFill>
                  <a:srgbClr val="000000"/>
                </a:solidFill>
                <a:effectLst/>
                <a:latin typeface="Arial" panose="020B0604020202020204" pitchFamily="34" charset="0"/>
              </a:rPr>
              <a:t>מבקעין</a:t>
            </a:r>
            <a:r>
              <a:rPr lang="he-IL" sz="2200" b="0" i="0" u="none" strike="noStrike" dirty="0">
                <a:solidFill>
                  <a:srgbClr val="000000"/>
                </a:solidFill>
                <a:effectLst/>
                <a:latin typeface="Arial" panose="020B0604020202020204" pitchFamily="34" charset="0"/>
              </a:rPr>
              <a:t> עצים; </a:t>
            </a:r>
            <a:r>
              <a:rPr lang="he-IL" sz="2200" b="0" i="0" u="none" strike="noStrike" dirty="0" err="1">
                <a:solidFill>
                  <a:srgbClr val="000000"/>
                </a:solidFill>
                <a:effectLst/>
                <a:latin typeface="Arial" panose="020B0604020202020204" pitchFamily="34" charset="0"/>
              </a:rPr>
              <a:t>ור"ז</a:t>
            </a:r>
            <a:r>
              <a:rPr lang="he-IL" sz="2200" b="0" i="0" u="none" strike="noStrike" dirty="0">
                <a:solidFill>
                  <a:srgbClr val="000000"/>
                </a:solidFill>
                <a:effectLst/>
                <a:latin typeface="Arial" panose="020B0604020202020204" pitchFamily="34" charset="0"/>
              </a:rPr>
              <a:t> היה מדליק האש; ורב נחמן היה מתקן הבית ומכניס כלים הצריכים לשבת ומפנה כלי החול; ומהם ילמד כל אדם, ולא יאמר: לא אפגום כבודי, כי זה הוא כבודו שמכבד השבת. הגה: ויש להשחיז הסכין בערב שבת, כי זהו מכבוד השבת שמכין עצמו לאכילה (כל בו וב"י בשם ספר חיי עולם). </a:t>
            </a:r>
          </a:p>
          <a:p>
            <a:pPr marL="0" indent="0" algn="r" rtl="1">
              <a:spcBef>
                <a:spcPts val="0"/>
              </a:spcBef>
              <a:spcAft>
                <a:spcPts val="0"/>
              </a:spcAft>
              <a:buNone/>
            </a:pPr>
            <a:endParaRPr lang="he-IL" sz="22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מגן אברהם סימן </a:t>
            </a:r>
            <a:r>
              <a:rPr lang="he-IL" sz="2200" b="0" i="0" u="none" strike="noStrike" dirty="0" err="1">
                <a:solidFill>
                  <a:srgbClr val="000000"/>
                </a:solidFill>
                <a:effectLst/>
                <a:latin typeface="Arial" panose="020B0604020202020204" pitchFamily="34" charset="0"/>
              </a:rPr>
              <a:t>רנ</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 (</a:t>
            </a:r>
            <a:r>
              <a:rPr lang="he-IL" sz="2200" b="0" i="0" u="none" strike="noStrike" dirty="0" err="1">
                <a:solidFill>
                  <a:srgbClr val="000000"/>
                </a:solidFill>
                <a:effectLst/>
                <a:latin typeface="Arial" panose="020B0604020202020204" pitchFamily="34" charset="0"/>
              </a:rPr>
              <a:t>פמ"ג</a:t>
            </a:r>
            <a:r>
              <a:rPr lang="he-IL" sz="2200" b="0" i="0" u="none" strike="noStrike" dirty="0">
                <a:solidFill>
                  <a:srgbClr val="000000"/>
                </a:solidFill>
                <a:effectLst/>
                <a:latin typeface="Arial" panose="020B0604020202020204" pitchFamily="34" charset="0"/>
              </a:rPr>
              <a:t>) להכין בעצמו - וה"ה בכל מצוה </a:t>
            </a:r>
            <a:r>
              <a:rPr lang="he-IL" sz="2200" b="0" i="0" u="none" strike="noStrike" dirty="0" err="1">
                <a:solidFill>
                  <a:srgbClr val="000000"/>
                </a:solidFill>
                <a:effectLst/>
                <a:latin typeface="Arial" panose="020B0604020202020204" pitchFamily="34" charset="0"/>
              </a:rPr>
              <a:t>מצוה</a:t>
            </a:r>
            <a:r>
              <a:rPr lang="he-IL" sz="2200" b="0" i="0" u="none" strike="noStrike" dirty="0">
                <a:solidFill>
                  <a:srgbClr val="000000"/>
                </a:solidFill>
                <a:effectLst/>
                <a:latin typeface="Arial" panose="020B0604020202020204" pitchFamily="34" charset="0"/>
              </a:rPr>
              <a:t> בו יותר </a:t>
            </a:r>
            <a:r>
              <a:rPr lang="he-IL" sz="2200" b="0" i="0" u="none" strike="noStrike" dirty="0" err="1">
                <a:solidFill>
                  <a:srgbClr val="000000"/>
                </a:solidFill>
                <a:effectLst/>
                <a:latin typeface="Arial" panose="020B0604020202020204" pitchFamily="34" charset="0"/>
              </a:rPr>
              <a:t>מבשלוחו</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br>
              <a:rPr lang="he-IL" sz="2200" dirty="0"/>
            </a:br>
            <a:r>
              <a:rPr lang="he-IL" sz="2200" b="0" i="0" u="none" strike="noStrike" dirty="0">
                <a:solidFill>
                  <a:srgbClr val="000000"/>
                </a:solidFill>
                <a:effectLst/>
                <a:latin typeface="Arial" panose="020B0604020202020204" pitchFamily="34" charset="0"/>
              </a:rPr>
              <a:t>ביאור הלכה סימן </a:t>
            </a:r>
            <a:r>
              <a:rPr lang="he-IL" sz="2200" b="0" i="0" u="none" strike="noStrike" dirty="0" err="1">
                <a:solidFill>
                  <a:srgbClr val="000000"/>
                </a:solidFill>
                <a:effectLst/>
                <a:latin typeface="Arial" panose="020B0604020202020204" pitchFamily="34" charset="0"/>
              </a:rPr>
              <a:t>רנ</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 ישתדל וכו' - </a:t>
            </a:r>
            <a:r>
              <a:rPr lang="he-IL" sz="2200" b="0" i="0" u="none" strike="noStrike" dirty="0" err="1">
                <a:solidFill>
                  <a:srgbClr val="000000"/>
                </a:solidFill>
                <a:effectLst/>
                <a:latin typeface="Arial" panose="020B0604020202020204" pitchFamily="34" charset="0"/>
              </a:rPr>
              <a:t>בהרמב"ם</a:t>
            </a:r>
            <a:r>
              <a:rPr lang="he-IL" sz="2200" b="0" i="0" u="none" strike="noStrike" dirty="0">
                <a:solidFill>
                  <a:srgbClr val="000000"/>
                </a:solidFill>
                <a:effectLst/>
                <a:latin typeface="Arial" panose="020B0604020202020204" pitchFamily="34" charset="0"/>
              </a:rPr>
              <a:t> איתא על דין זה בלשון חייב [שז"ל בפרק ל' אף על פי שיהיה אדם חשוב ביותר ואין דרכו </a:t>
            </a:r>
            <a:r>
              <a:rPr lang="he-IL" sz="2200" b="0" i="0" u="none" strike="noStrike" dirty="0" err="1">
                <a:solidFill>
                  <a:srgbClr val="000000"/>
                </a:solidFill>
                <a:effectLst/>
                <a:latin typeface="Arial" panose="020B0604020202020204" pitchFamily="34" charset="0"/>
              </a:rPr>
              <a:t>ליקח</a:t>
            </a:r>
            <a:r>
              <a:rPr lang="he-IL" sz="2200" b="0" i="0" u="none" strike="noStrike" dirty="0">
                <a:solidFill>
                  <a:srgbClr val="000000"/>
                </a:solidFill>
                <a:effectLst/>
                <a:latin typeface="Arial" panose="020B0604020202020204" pitchFamily="34" charset="0"/>
              </a:rPr>
              <a:t> דברים מן השוק ולא להתעסק במלאכות שבבית חייב לעשות דברים שהן לצורך השבת בגופו שזה הוא כבודו.</a:t>
            </a:r>
            <a:endParaRPr lang="he-IL" sz="2200" b="0" dirty="0">
              <a:effectLst/>
            </a:endParaRPr>
          </a:p>
        </p:txBody>
      </p:sp>
    </p:spTree>
    <p:extLst>
      <p:ext uri="{BB962C8B-B14F-4D97-AF65-F5344CB8AC3E}">
        <p14:creationId xmlns:p14="http://schemas.microsoft.com/office/powerpoint/2010/main" val="1357609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0974-0C00-4076-9A34-072EB706C738}"/>
              </a:ext>
            </a:extLst>
          </p:cNvPr>
          <p:cNvSpPr>
            <a:spLocks noGrp="1"/>
          </p:cNvSpPr>
          <p:nvPr>
            <p:ph type="title"/>
          </p:nvPr>
        </p:nvSpPr>
        <p:spPr/>
        <p:txBody>
          <a:bodyPr/>
          <a:lstStyle/>
          <a:p>
            <a:pPr algn="r" rtl="1"/>
            <a:r>
              <a:rPr lang="he-IL" dirty="0"/>
              <a:t>מצוה בו יותר </a:t>
            </a:r>
            <a:r>
              <a:rPr lang="he-IL" dirty="0" err="1"/>
              <a:t>מבשלוחו</a:t>
            </a:r>
            <a:r>
              <a:rPr lang="he-IL" dirty="0"/>
              <a:t>- האם זה כלל בכל התורה? </a:t>
            </a:r>
          </a:p>
        </p:txBody>
      </p:sp>
      <p:graphicFrame>
        <p:nvGraphicFramePr>
          <p:cNvPr id="4" name="Content Placeholder 3">
            <a:extLst>
              <a:ext uri="{FF2B5EF4-FFF2-40B4-BE49-F238E27FC236}">
                <a16:creationId xmlns:a16="http://schemas.microsoft.com/office/drawing/2014/main" id="{5AAE73DE-E691-461F-B92E-D4E2A52A16A1}"/>
              </a:ext>
            </a:extLst>
          </p:cNvPr>
          <p:cNvGraphicFramePr>
            <a:graphicFrameLocks noGrp="1"/>
          </p:cNvGraphicFramePr>
          <p:nvPr>
            <p:ph idx="1"/>
            <p:extLst>
              <p:ext uri="{D42A27DB-BD31-4B8C-83A1-F6EECF244321}">
                <p14:modId xmlns:p14="http://schemas.microsoft.com/office/powerpoint/2010/main" val="31917098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106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3F34-1EDF-4466-A28A-D0BAB8A960C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32956FF-86A8-44AC-91FD-93624E158D25}"/>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יד המלך (</a:t>
            </a:r>
            <a:r>
              <a:rPr lang="he-IL" sz="1800" b="0" i="0" u="none" strike="noStrike" dirty="0" err="1">
                <a:solidFill>
                  <a:srgbClr val="000000"/>
                </a:solidFill>
                <a:effectLst/>
                <a:latin typeface="Arial" panose="020B0604020202020204" pitchFamily="34" charset="0"/>
              </a:rPr>
              <a:t>לנדא</a:t>
            </a:r>
            <a:r>
              <a:rPr lang="he-IL" sz="1800" b="0" i="0" u="none" strike="noStrike" dirty="0">
                <a:solidFill>
                  <a:srgbClr val="000000"/>
                </a:solidFill>
                <a:effectLst/>
                <a:latin typeface="Arial" panose="020B0604020202020204" pitchFamily="34" charset="0"/>
              </a:rPr>
              <a:t>) הלכות שבת פרק ל הלכה ו</a:t>
            </a:r>
            <a:br>
              <a:rPr lang="he-IL" sz="1200" dirty="0"/>
            </a:br>
            <a:endParaRPr lang="he-IL" sz="18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ויונח בזה הערה עצומה שיש להעיר, </a:t>
            </a:r>
            <a:r>
              <a:rPr lang="he-IL" sz="1800" b="0" i="0" u="none" strike="noStrike" dirty="0" err="1">
                <a:solidFill>
                  <a:srgbClr val="000000"/>
                </a:solidFill>
                <a:effectLst/>
                <a:latin typeface="Arial" panose="020B0604020202020204" pitchFamily="34" charset="0"/>
              </a:rPr>
              <a:t>דלמה</a:t>
            </a:r>
            <a:r>
              <a:rPr lang="he-IL" sz="1800" b="0" i="0" u="none" strike="noStrike" dirty="0">
                <a:solidFill>
                  <a:srgbClr val="000000"/>
                </a:solidFill>
                <a:effectLst/>
                <a:latin typeface="Arial" panose="020B0604020202020204" pitchFamily="34" charset="0"/>
              </a:rPr>
              <a:t> לא מצינו הא </a:t>
            </a:r>
            <a:r>
              <a:rPr lang="he-IL" sz="1800" b="0" i="0" u="none" strike="noStrike" dirty="0" err="1">
                <a:solidFill>
                  <a:srgbClr val="000000"/>
                </a:solidFill>
                <a:effectLst/>
                <a:latin typeface="Arial" panose="020B0604020202020204" pitchFamily="34" charset="0"/>
              </a:rPr>
              <a:t>דמצוה</a:t>
            </a:r>
            <a:r>
              <a:rPr lang="he-IL" sz="1800" b="0" i="0" u="none" strike="noStrike" dirty="0">
                <a:solidFill>
                  <a:srgbClr val="000000"/>
                </a:solidFill>
                <a:effectLst/>
                <a:latin typeface="Arial" panose="020B0604020202020204" pitchFamily="34" charset="0"/>
              </a:rPr>
              <a:t> בו יותר </a:t>
            </a:r>
            <a:r>
              <a:rPr lang="he-IL" sz="1800" b="0" i="0" u="none" strike="noStrike" dirty="0" err="1">
                <a:solidFill>
                  <a:srgbClr val="000000"/>
                </a:solidFill>
                <a:effectLst/>
                <a:latin typeface="Arial" panose="020B0604020202020204" pitchFamily="34" charset="0"/>
              </a:rPr>
              <a:t>מבשלוחו</a:t>
            </a:r>
            <a:r>
              <a:rPr lang="he-IL" sz="1800" b="0" i="0" u="none" strike="noStrike" dirty="0">
                <a:solidFill>
                  <a:srgbClr val="000000"/>
                </a:solidFill>
                <a:effectLst/>
                <a:latin typeface="Arial" panose="020B0604020202020204" pitchFamily="34" charset="0"/>
              </a:rPr>
              <a:t> בשום שאר מצוות זולת בשני מקומות האלה, בהכנת כיבוד שבת ובקידושי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ולמה לא נאמר דבר זה גם בהשבת גזל ועשית מעקה והענקה ומזוזה וכדומה </a:t>
            </a:r>
            <a:r>
              <a:rPr lang="he-IL" sz="1800" b="0" i="0" u="none" strike="noStrike" dirty="0" err="1">
                <a:solidFill>
                  <a:srgbClr val="000000"/>
                </a:solidFill>
                <a:effectLst/>
                <a:latin typeface="Arial" panose="020B0604020202020204" pitchFamily="34" charset="0"/>
              </a:rPr>
              <a:t>דמצות</a:t>
            </a:r>
            <a:r>
              <a:rPr lang="he-IL" sz="1800" b="0" i="0" u="none" strike="noStrike" dirty="0">
                <a:solidFill>
                  <a:srgbClr val="000000"/>
                </a:solidFill>
                <a:effectLst/>
                <a:latin typeface="Arial" panose="020B0604020202020204" pitchFamily="34" charset="0"/>
              </a:rPr>
              <a:t> עשיתן הוא </a:t>
            </a:r>
            <a:r>
              <a:rPr lang="he-IL" sz="1800" b="0" i="0" u="none" strike="noStrike" dirty="0" err="1">
                <a:solidFill>
                  <a:srgbClr val="000000"/>
                </a:solidFill>
                <a:effectLst/>
                <a:latin typeface="Arial" panose="020B0604020202020204" pitchFamily="34" charset="0"/>
              </a:rPr>
              <a:t>בהבעלים</a:t>
            </a:r>
            <a:r>
              <a:rPr lang="he-IL" sz="1800" b="0" i="0" u="none" strike="noStrike" dirty="0">
                <a:solidFill>
                  <a:srgbClr val="000000"/>
                </a:solidFill>
                <a:effectLst/>
                <a:latin typeface="Arial" panose="020B0604020202020204" pitchFamily="34" charset="0"/>
              </a:rPr>
              <a:t> בעצמם יותר </a:t>
            </a:r>
            <a:r>
              <a:rPr lang="he-IL" sz="1800" b="0" i="0" u="none" strike="noStrike" dirty="0" err="1">
                <a:solidFill>
                  <a:srgbClr val="000000"/>
                </a:solidFill>
                <a:effectLst/>
                <a:latin typeface="Arial" panose="020B0604020202020204" pitchFamily="34" charset="0"/>
              </a:rPr>
              <a:t>מבשלוחם</a:t>
            </a:r>
            <a:r>
              <a:rPr lang="he-IL" sz="1800" b="0" i="0" u="none" strike="noStrike" dirty="0">
                <a:solidFill>
                  <a:srgbClr val="000000"/>
                </a:solidFill>
                <a:effectLst/>
                <a:latin typeface="Arial" panose="020B0604020202020204" pitchFamily="34" charset="0"/>
              </a:rPr>
              <a:t>.</a:t>
            </a:r>
            <a:endParaRPr lang="he-IL" b="0" dirty="0">
              <a:effectLst/>
            </a:endParaRPr>
          </a:p>
          <a:p>
            <a:pPr marL="0" indent="0" algn="r" rtl="1">
              <a:buNone/>
            </a:pPr>
            <a:r>
              <a:rPr lang="he-IL" sz="1800" b="1" i="0" u="none" strike="noStrike" dirty="0">
                <a:solidFill>
                  <a:srgbClr val="000000"/>
                </a:solidFill>
                <a:effectLst/>
                <a:latin typeface="Arial" panose="020B0604020202020204" pitchFamily="34" charset="0"/>
              </a:rPr>
              <a:t>ואולם לפי מה שביארתי יש </a:t>
            </a:r>
            <a:r>
              <a:rPr lang="he-IL" sz="1800" b="1" i="0" u="none" strike="noStrike" dirty="0" err="1">
                <a:solidFill>
                  <a:srgbClr val="000000"/>
                </a:solidFill>
                <a:effectLst/>
                <a:latin typeface="Arial" panose="020B0604020202020204" pitchFamily="34" charset="0"/>
              </a:rPr>
              <a:t>סברא</a:t>
            </a:r>
            <a:r>
              <a:rPr lang="he-IL" sz="1800" b="1" i="0" u="none" strike="noStrike" dirty="0">
                <a:solidFill>
                  <a:srgbClr val="000000"/>
                </a:solidFill>
                <a:effectLst/>
                <a:latin typeface="Arial" panose="020B0604020202020204" pitchFamily="34" charset="0"/>
              </a:rPr>
              <a:t> לחלק ולומר דכל מצוה אשר אי אפשר להיות קיומה רק </a:t>
            </a:r>
            <a:r>
              <a:rPr lang="he-IL" sz="1800" b="1" i="0" u="none" strike="noStrike" dirty="0" err="1">
                <a:solidFill>
                  <a:srgbClr val="000000"/>
                </a:solidFill>
                <a:effectLst/>
                <a:latin typeface="Arial" panose="020B0604020202020204" pitchFamily="34" charset="0"/>
              </a:rPr>
              <a:t>בהחפץ</a:t>
            </a:r>
            <a:r>
              <a:rPr lang="he-IL" sz="1800" b="1" i="0" u="none" strike="noStrike" dirty="0">
                <a:solidFill>
                  <a:srgbClr val="000000"/>
                </a:solidFill>
                <a:effectLst/>
                <a:latin typeface="Arial" panose="020B0604020202020204" pitchFamily="34" charset="0"/>
              </a:rPr>
              <a:t> או </a:t>
            </a:r>
            <a:r>
              <a:rPr lang="he-IL" sz="1800" b="1" i="0" u="none" strike="noStrike" dirty="0" err="1">
                <a:solidFill>
                  <a:srgbClr val="000000"/>
                </a:solidFill>
                <a:effectLst/>
                <a:latin typeface="Arial" panose="020B0604020202020204" pitchFamily="34" charset="0"/>
              </a:rPr>
              <a:t>בהממון</a:t>
            </a:r>
            <a:r>
              <a:rPr lang="he-IL" sz="1800" b="1" i="0" u="none" strike="noStrike" dirty="0">
                <a:solidFill>
                  <a:srgbClr val="000000"/>
                </a:solidFill>
                <a:effectLst/>
                <a:latin typeface="Arial" panose="020B0604020202020204" pitchFamily="34" charset="0"/>
              </a:rPr>
              <a:t> של הבעלים, אזי במצות כאלה אין </a:t>
            </a:r>
            <a:r>
              <a:rPr lang="he-IL" sz="1800" b="1" i="0" u="none" strike="noStrike" dirty="0" err="1">
                <a:solidFill>
                  <a:srgbClr val="000000"/>
                </a:solidFill>
                <a:effectLst/>
                <a:latin typeface="Arial" panose="020B0604020202020204" pitchFamily="34" charset="0"/>
              </a:rPr>
              <a:t>קפידא</a:t>
            </a:r>
            <a:r>
              <a:rPr lang="he-IL" sz="1800" b="1" i="0" u="none" strike="noStrike" dirty="0">
                <a:solidFill>
                  <a:srgbClr val="000000"/>
                </a:solidFill>
                <a:effectLst/>
                <a:latin typeface="Arial" panose="020B0604020202020204" pitchFamily="34" charset="0"/>
              </a:rPr>
              <a:t> בין אם נעשה </a:t>
            </a:r>
            <a:r>
              <a:rPr lang="he-IL" sz="1800" b="1" i="0" u="none" strike="noStrike" dirty="0" err="1">
                <a:solidFill>
                  <a:srgbClr val="000000"/>
                </a:solidFill>
                <a:effectLst/>
                <a:latin typeface="Arial" panose="020B0604020202020204" pitchFamily="34" charset="0"/>
              </a:rPr>
              <a:t>המצוה</a:t>
            </a:r>
            <a:r>
              <a:rPr lang="he-IL" sz="1800" b="1" i="0" u="none" strike="noStrike" dirty="0">
                <a:solidFill>
                  <a:srgbClr val="000000"/>
                </a:solidFill>
                <a:effectLst/>
                <a:latin typeface="Arial" panose="020B0604020202020204" pitchFamily="34" charset="0"/>
              </a:rPr>
              <a:t> ע"י הבעלים בעצמם או ע"י שלוחם, ומשום </a:t>
            </a:r>
            <a:r>
              <a:rPr lang="he-IL" sz="1800" b="1" i="0" u="none" strike="noStrike" dirty="0" err="1">
                <a:solidFill>
                  <a:srgbClr val="000000"/>
                </a:solidFill>
                <a:effectLst/>
                <a:latin typeface="Arial" panose="020B0604020202020204" pitchFamily="34" charset="0"/>
              </a:rPr>
              <a:t>דבכל</a:t>
            </a:r>
            <a:r>
              <a:rPr lang="he-IL" sz="1800" b="1" i="0" u="none" strike="noStrike" dirty="0">
                <a:solidFill>
                  <a:srgbClr val="000000"/>
                </a:solidFill>
                <a:effectLst/>
                <a:latin typeface="Arial" panose="020B0604020202020204" pitchFamily="34" charset="0"/>
              </a:rPr>
              <a:t> אופן עכ"פ עיקר </a:t>
            </a:r>
            <a:r>
              <a:rPr lang="he-IL" sz="1800" b="1" i="0" u="none" strike="noStrike" dirty="0" err="1">
                <a:solidFill>
                  <a:srgbClr val="000000"/>
                </a:solidFill>
                <a:effectLst/>
                <a:latin typeface="Arial" panose="020B0604020202020204" pitchFamily="34" charset="0"/>
              </a:rPr>
              <a:t>המצוה</a:t>
            </a:r>
            <a:r>
              <a:rPr lang="he-IL" sz="1800" b="1" i="0" u="none" strike="noStrike" dirty="0">
                <a:solidFill>
                  <a:srgbClr val="000000"/>
                </a:solidFill>
                <a:effectLst/>
                <a:latin typeface="Arial" panose="020B0604020202020204" pitchFamily="34" charset="0"/>
              </a:rPr>
              <a:t> נעשית בשל הבעלים ושלוחו של אדם כמותו. </a:t>
            </a:r>
            <a:r>
              <a:rPr lang="he-IL" sz="1800" b="1" i="0" u="none" strike="noStrike" dirty="0" err="1">
                <a:solidFill>
                  <a:srgbClr val="000000"/>
                </a:solidFill>
                <a:effectLst/>
                <a:latin typeface="Arial" panose="020B0604020202020204" pitchFamily="34" charset="0"/>
              </a:rPr>
              <a:t>משא"כ</a:t>
            </a:r>
            <a:r>
              <a:rPr lang="he-IL" sz="1800" b="1" i="0" u="none" strike="noStrike" dirty="0">
                <a:solidFill>
                  <a:srgbClr val="000000"/>
                </a:solidFill>
                <a:effectLst/>
                <a:latin typeface="Arial" panose="020B0604020202020204" pitchFamily="34" charset="0"/>
              </a:rPr>
              <a:t> במצות הכנת כיבוד שבת ובמצות קידושי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דשתי אלה אם הם נעשים ע"י שליח אף דגם בהם מהני גוף </a:t>
            </a:r>
            <a:r>
              <a:rPr lang="he-IL" sz="1800" b="1" i="0" u="none" strike="noStrike" dirty="0" err="1">
                <a:solidFill>
                  <a:srgbClr val="000000"/>
                </a:solidFill>
                <a:effectLst/>
                <a:latin typeface="Arial" panose="020B0604020202020204" pitchFamily="34" charset="0"/>
              </a:rPr>
              <a:t>העשיה</a:t>
            </a:r>
            <a:r>
              <a:rPr lang="he-IL" sz="1800" b="1" i="0" u="none" strike="noStrike" dirty="0">
                <a:solidFill>
                  <a:srgbClr val="000000"/>
                </a:solidFill>
                <a:effectLst/>
                <a:latin typeface="Arial" panose="020B0604020202020204" pitchFamily="34" charset="0"/>
              </a:rPr>
              <a:t>, ויצא ממנה תועלת פעולתה כאילו עשו אותה הבעלים בעצמם</a:t>
            </a:r>
            <a:r>
              <a:rPr lang="he-IL" sz="1800" b="0" i="0" u="none" strike="noStrike" dirty="0">
                <a:solidFill>
                  <a:srgbClr val="000000"/>
                </a:solidFill>
                <a:effectLst/>
                <a:latin typeface="Arial" panose="020B0604020202020204" pitchFamily="34" charset="0"/>
              </a:rPr>
              <a:t>, ומשום </a:t>
            </a:r>
            <a:r>
              <a:rPr lang="he-IL" sz="1800" b="0" i="0" u="none" strike="noStrike" dirty="0" err="1">
                <a:solidFill>
                  <a:srgbClr val="000000"/>
                </a:solidFill>
                <a:effectLst/>
                <a:latin typeface="Arial" panose="020B0604020202020204" pitchFamily="34" charset="0"/>
              </a:rPr>
              <a:t>דלענין</a:t>
            </a:r>
            <a:r>
              <a:rPr lang="he-IL" sz="1800" b="0" i="0" u="none" strike="noStrike" dirty="0">
                <a:solidFill>
                  <a:srgbClr val="000000"/>
                </a:solidFill>
                <a:effectLst/>
                <a:latin typeface="Arial" panose="020B0604020202020204" pitchFamily="34" charset="0"/>
              </a:rPr>
              <a:t> תועלת עצם השליחות אין חילוק בכלל זה </a:t>
            </a:r>
            <a:r>
              <a:rPr lang="he-IL" sz="1800" b="0" i="0" u="none" strike="noStrike" dirty="0" err="1">
                <a:solidFill>
                  <a:srgbClr val="000000"/>
                </a:solidFill>
                <a:effectLst/>
                <a:latin typeface="Arial" panose="020B0604020202020204" pitchFamily="34" charset="0"/>
              </a:rPr>
              <a:t>דשלוחו</a:t>
            </a:r>
            <a:r>
              <a:rPr lang="he-IL" sz="1800" b="0" i="0" u="none" strike="noStrike" dirty="0">
                <a:solidFill>
                  <a:srgbClr val="000000"/>
                </a:solidFill>
                <a:effectLst/>
                <a:latin typeface="Arial" panose="020B0604020202020204" pitchFamily="34" charset="0"/>
              </a:rPr>
              <a:t> של אדם כמותו בין מצוה </a:t>
            </a:r>
            <a:r>
              <a:rPr lang="he-IL" sz="1800" b="0" i="0" u="none" strike="noStrike" dirty="0" err="1">
                <a:solidFill>
                  <a:srgbClr val="000000"/>
                </a:solidFill>
                <a:effectLst/>
                <a:latin typeface="Arial" panose="020B0604020202020204" pitchFamily="34" charset="0"/>
              </a:rPr>
              <a:t>למצוה</a:t>
            </a:r>
            <a:r>
              <a:rPr lang="he-IL" sz="1800" b="0" i="0" u="none" strike="noStrike" dirty="0">
                <a:solidFill>
                  <a:srgbClr val="000000"/>
                </a:solidFill>
                <a:effectLst/>
                <a:latin typeface="Arial" panose="020B0604020202020204" pitchFamily="34" charset="0"/>
              </a:rPr>
              <a:t>, </a:t>
            </a:r>
            <a:r>
              <a:rPr lang="he-IL" sz="1800" b="1" i="0" u="sng" dirty="0">
                <a:solidFill>
                  <a:srgbClr val="000000"/>
                </a:solidFill>
                <a:effectLst/>
                <a:latin typeface="Arial" panose="020B0604020202020204" pitchFamily="34" charset="0"/>
              </a:rPr>
              <a:t>בכל זאת </a:t>
            </a:r>
            <a:r>
              <a:rPr lang="he-IL" sz="1800" b="1" i="0" u="sng" dirty="0" err="1">
                <a:solidFill>
                  <a:srgbClr val="000000"/>
                </a:solidFill>
                <a:effectLst/>
                <a:latin typeface="Arial" panose="020B0604020202020204" pitchFamily="34" charset="0"/>
              </a:rPr>
              <a:t>לענין</a:t>
            </a:r>
            <a:r>
              <a:rPr lang="he-IL" sz="1800" b="1" i="0" u="sng" dirty="0">
                <a:solidFill>
                  <a:srgbClr val="000000"/>
                </a:solidFill>
                <a:effectLst/>
                <a:latin typeface="Arial" panose="020B0604020202020204" pitchFamily="34" charset="0"/>
              </a:rPr>
              <a:t> שכר מצוה וחוב עשייתה לכתחילה מצוה </a:t>
            </a:r>
            <a:r>
              <a:rPr lang="he-IL" sz="1800" b="1" i="0" u="sng" dirty="0" err="1">
                <a:solidFill>
                  <a:srgbClr val="000000"/>
                </a:solidFill>
                <a:effectLst/>
                <a:latin typeface="Arial" panose="020B0604020202020204" pitchFamily="34" charset="0"/>
              </a:rPr>
              <a:t>בהבעלים</a:t>
            </a:r>
            <a:r>
              <a:rPr lang="he-IL" sz="1800" b="1" i="0" u="sng" dirty="0">
                <a:solidFill>
                  <a:srgbClr val="000000"/>
                </a:solidFill>
                <a:effectLst/>
                <a:latin typeface="Arial" panose="020B0604020202020204" pitchFamily="34" charset="0"/>
              </a:rPr>
              <a:t> בעצמם יותר </a:t>
            </a:r>
            <a:r>
              <a:rPr lang="he-IL" sz="1800" b="1" i="0" u="sng" dirty="0" err="1">
                <a:solidFill>
                  <a:srgbClr val="000000"/>
                </a:solidFill>
                <a:effectLst/>
                <a:latin typeface="Arial" panose="020B0604020202020204" pitchFamily="34" charset="0"/>
              </a:rPr>
              <a:t>מבשלוחם</a:t>
            </a:r>
            <a:r>
              <a:rPr lang="he-IL" sz="1800" b="1" i="0" u="sng" dirty="0">
                <a:solidFill>
                  <a:srgbClr val="000000"/>
                </a:solidFill>
                <a:effectLst/>
                <a:latin typeface="Arial" panose="020B0604020202020204" pitchFamily="34" charset="0"/>
              </a:rPr>
              <a:t>, משום דבשתי אלה אם המה נעשים ע"י שליח אין </a:t>
            </a:r>
            <a:r>
              <a:rPr lang="he-IL" sz="1800" b="1" i="0" u="sng" dirty="0" err="1">
                <a:solidFill>
                  <a:srgbClr val="000000"/>
                </a:solidFill>
                <a:effectLst/>
                <a:latin typeface="Arial" panose="020B0604020202020204" pitchFamily="34" charset="0"/>
              </a:rPr>
              <a:t>להמשלח</a:t>
            </a:r>
            <a:r>
              <a:rPr lang="he-IL" sz="1800" b="1" i="0" u="sng" dirty="0">
                <a:solidFill>
                  <a:srgbClr val="000000"/>
                </a:solidFill>
                <a:effectLst/>
                <a:latin typeface="Arial" panose="020B0604020202020204" pitchFamily="34" charset="0"/>
              </a:rPr>
              <a:t> שום חלק ואחיזה </a:t>
            </a:r>
            <a:r>
              <a:rPr lang="he-IL" sz="1800" b="1" i="0" u="sng" dirty="0" err="1">
                <a:solidFill>
                  <a:srgbClr val="000000"/>
                </a:solidFill>
                <a:effectLst/>
                <a:latin typeface="Arial" panose="020B0604020202020204" pitchFamily="34" charset="0"/>
              </a:rPr>
              <a:t>בעשית</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המצוה</a:t>
            </a:r>
            <a:r>
              <a:rPr lang="he-IL" sz="1800" b="1" i="0" u="sng" dirty="0">
                <a:solidFill>
                  <a:srgbClr val="000000"/>
                </a:solidFill>
                <a:effectLst/>
                <a:latin typeface="Arial" panose="020B0604020202020204" pitchFamily="34" charset="0"/>
              </a:rPr>
              <a:t> כלל. </a:t>
            </a:r>
            <a:r>
              <a:rPr lang="he-IL" sz="1800" b="0" i="0" u="none" strike="noStrike" dirty="0" err="1">
                <a:solidFill>
                  <a:srgbClr val="000000"/>
                </a:solidFill>
                <a:effectLst/>
                <a:latin typeface="Arial" panose="020B0604020202020204" pitchFamily="34" charset="0"/>
              </a:rPr>
              <a:t>דבקידושי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בכסף אין </a:t>
            </a:r>
            <a:r>
              <a:rPr lang="he-IL" sz="1800" b="0" i="0" u="none" strike="noStrike" dirty="0" err="1">
                <a:solidFill>
                  <a:srgbClr val="000000"/>
                </a:solidFill>
                <a:effectLst/>
                <a:latin typeface="Arial" panose="020B0604020202020204" pitchFamily="34" charset="0"/>
              </a:rPr>
              <a:t>קפידא</a:t>
            </a:r>
            <a:r>
              <a:rPr lang="he-IL" sz="1800" b="0" i="0" u="none" strike="noStrike" dirty="0">
                <a:solidFill>
                  <a:srgbClr val="000000"/>
                </a:solidFill>
                <a:effectLst/>
                <a:latin typeface="Arial" panose="020B0604020202020204" pitchFamily="34" charset="0"/>
              </a:rPr>
              <a:t> שיהיה כסף הקידושין של המקדש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דגם איש אחר שנתן כסף קידושין לאשה ואמר לה התקדשי לפלוני הרי היא מקודשת מדין עבד כנעני [קידושין ז, א], ולכן ממילא אף היכי </a:t>
            </a:r>
            <a:r>
              <a:rPr lang="he-IL" sz="1800" b="0" i="0" u="none" strike="noStrike" dirty="0" err="1">
                <a:solidFill>
                  <a:srgbClr val="000000"/>
                </a:solidFill>
                <a:effectLst/>
                <a:latin typeface="Arial" panose="020B0604020202020204" pitchFamily="34" charset="0"/>
              </a:rPr>
              <a:t>דהכסף</a:t>
            </a:r>
            <a:r>
              <a:rPr lang="he-IL" sz="1800" b="0" i="0" u="none" strike="noStrike" dirty="0">
                <a:solidFill>
                  <a:srgbClr val="000000"/>
                </a:solidFill>
                <a:effectLst/>
                <a:latin typeface="Arial" panose="020B0604020202020204" pitchFamily="34" charset="0"/>
              </a:rPr>
              <a:t> קידושין היה של המקדש בעצמו אין לכסף הקידושין שום חלק ונגיעה לגוף </a:t>
            </a:r>
            <a:r>
              <a:rPr lang="he-IL" sz="1800" b="0" i="0" u="none" strike="noStrike"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a:t>
            </a:r>
            <a:endParaRPr lang="he-IL" dirty="0"/>
          </a:p>
        </p:txBody>
      </p:sp>
    </p:spTree>
    <p:extLst>
      <p:ext uri="{BB962C8B-B14F-4D97-AF65-F5344CB8AC3E}">
        <p14:creationId xmlns:p14="http://schemas.microsoft.com/office/powerpoint/2010/main" val="1203407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5865-00A6-4925-9ACE-9F1779FE8AB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54BF94-26D8-4BD6-9F4A-55062ACD00C1}"/>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פירוש המשנה לרמב"ם מסכת קידושין פרק ב משנה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וכך הקדים בה על שלוחה, לפי שהתעסקות האדם </a:t>
            </a:r>
            <a:r>
              <a:rPr lang="he-IL" sz="1800" b="0" i="0" u="none" strike="noStrike" dirty="0" err="1">
                <a:solidFill>
                  <a:srgbClr val="000000"/>
                </a:solidFill>
                <a:effectLst/>
                <a:latin typeface="Arial" panose="020B0604020202020204" pitchFamily="34" charset="0"/>
              </a:rPr>
              <a:t>במצוה</a:t>
            </a:r>
            <a:r>
              <a:rPr lang="he-IL" sz="1800" b="0" i="0" u="none" strike="noStrike" dirty="0">
                <a:solidFill>
                  <a:srgbClr val="000000"/>
                </a:solidFill>
                <a:effectLst/>
                <a:latin typeface="Arial" panose="020B0604020202020204" pitchFamily="34" charset="0"/>
              </a:rPr>
              <a:t> בעצמו יותר שלם מאשר יטיל על זולתו לעשותה לו.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a:t>
            </a:r>
            <a:r>
              <a:rPr lang="he-IL" sz="1800" b="0" i="0" u="none" strike="noStrike" dirty="0" err="1">
                <a:solidFill>
                  <a:srgbClr val="000000"/>
                </a:solidFill>
                <a:effectLst/>
                <a:latin typeface="Arial" panose="020B0604020202020204" pitchFamily="34" charset="0"/>
              </a:rPr>
              <a:t>יט</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מצוה שיקדש אדם אשתו בעצמו יתר מעל ידי שלוחו, וכן מצוה על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שתקדש עצמה בידה יתר מעל ידי שלוחה, ואף על פי שיש רשות לאב לקדש בתו כשהיא קטנה וכשהיא נערה לכל מי שירצה אין ראוי לעשות כן אלא מצות חכמים שלא יקדש אדם את בתו כשהיא קטנה עד שתגדיל ותאמר בפלוני אני רוצה. וכן האיש אין ראוי לו שיקדש קטנה ולא יקדש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עד </a:t>
            </a:r>
            <a:r>
              <a:rPr lang="he-IL" sz="1800" b="0" i="0" u="none" strike="noStrike" dirty="0" err="1">
                <a:solidFill>
                  <a:srgbClr val="000000"/>
                </a:solidFill>
                <a:effectLst/>
                <a:latin typeface="Arial" panose="020B0604020202020204" pitchFamily="34" charset="0"/>
              </a:rPr>
              <a:t>שיראנה</a:t>
            </a:r>
            <a:r>
              <a:rPr lang="he-IL" sz="1800" b="0" i="0" u="none" strike="noStrike" dirty="0">
                <a:solidFill>
                  <a:srgbClr val="000000"/>
                </a:solidFill>
                <a:effectLst/>
                <a:latin typeface="Arial" panose="020B0604020202020204" pitchFamily="34" charset="0"/>
              </a:rPr>
              <a:t> ותהיה כשרה בעיניו שמא לא תמצא חן בעיניו ונמצא מגרשה או שוכב עמה והוא שונאה. </a:t>
            </a:r>
            <a:endParaRPr lang="he-IL" b="0" dirty="0">
              <a:effectLst/>
            </a:endParaRPr>
          </a:p>
          <a:p>
            <a:pPr marL="0" indent="0" algn="r" rtl="1">
              <a:buNone/>
            </a:pPr>
            <a:br>
              <a:rPr lang="he-IL" dirty="0"/>
            </a:br>
            <a:endParaRPr lang="he-IL" dirty="0"/>
          </a:p>
        </p:txBody>
      </p:sp>
    </p:spTree>
    <p:extLst>
      <p:ext uri="{BB962C8B-B14F-4D97-AF65-F5344CB8AC3E}">
        <p14:creationId xmlns:p14="http://schemas.microsoft.com/office/powerpoint/2010/main" val="1080560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A281-944B-4BD5-9098-A09A28EBC19E}"/>
              </a:ext>
            </a:extLst>
          </p:cNvPr>
          <p:cNvSpPr>
            <a:spLocks noGrp="1"/>
          </p:cNvSpPr>
          <p:nvPr>
            <p:ph type="title"/>
          </p:nvPr>
        </p:nvSpPr>
        <p:spPr/>
        <p:txBody>
          <a:bodyPr/>
          <a:lstStyle/>
          <a:p>
            <a:pPr algn="r" rtl="1"/>
            <a:r>
              <a:rPr lang="he-IL" dirty="0"/>
              <a:t>לאיזה מצוות שייך?</a:t>
            </a:r>
            <a:r>
              <a:rPr lang="en-US" dirty="0"/>
              <a:t> </a:t>
            </a:r>
            <a:endParaRPr lang="he-IL" dirty="0"/>
          </a:p>
        </p:txBody>
      </p:sp>
      <p:graphicFrame>
        <p:nvGraphicFramePr>
          <p:cNvPr id="4" name="Content Placeholder 3">
            <a:extLst>
              <a:ext uri="{FF2B5EF4-FFF2-40B4-BE49-F238E27FC236}">
                <a16:creationId xmlns:a16="http://schemas.microsoft.com/office/drawing/2014/main" id="{C7D96890-9389-4910-8358-1E15C6A12D3B}"/>
              </a:ext>
            </a:extLst>
          </p:cNvPr>
          <p:cNvGraphicFramePr>
            <a:graphicFrameLocks noGrp="1"/>
          </p:cNvGraphicFramePr>
          <p:nvPr>
            <p:ph idx="1"/>
            <p:extLst>
              <p:ext uri="{D42A27DB-BD31-4B8C-83A1-F6EECF244321}">
                <p14:modId xmlns:p14="http://schemas.microsoft.com/office/powerpoint/2010/main" val="18561691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103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1774A-63D2-462A-8916-0BDF5A90469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B38B8DC-F46B-4958-81D9-FBAFD95DB96C}"/>
              </a:ext>
            </a:extLst>
          </p:cNvPr>
          <p:cNvSpPr>
            <a:spLocks noGrp="1"/>
          </p:cNvSpPr>
          <p:nvPr>
            <p:ph idx="1"/>
          </p:nvPr>
        </p:nvSpPr>
        <p:spPr/>
        <p:txBody>
          <a:bodyPr>
            <a:normAutofit fontScale="92500" lnSpcReduction="2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שו"ת </a:t>
            </a:r>
            <a:r>
              <a:rPr lang="he-IL" sz="1800" b="0" i="0" u="none" strike="noStrike" dirty="0" err="1">
                <a:solidFill>
                  <a:srgbClr val="000000"/>
                </a:solidFill>
                <a:effectLst/>
                <a:latin typeface="Arial" panose="020B0604020202020204" pitchFamily="34" charset="0"/>
              </a:rPr>
              <a:t>הריב"ש</a:t>
            </a:r>
            <a:r>
              <a:rPr lang="he-IL" sz="1800" b="0" i="0" u="none" strike="noStrike" dirty="0">
                <a:solidFill>
                  <a:srgbClr val="000000"/>
                </a:solidFill>
                <a:effectLst/>
                <a:latin typeface="Arial" panose="020B0604020202020204" pitchFamily="34" charset="0"/>
              </a:rPr>
              <a:t> סימן </a:t>
            </a:r>
            <a:r>
              <a:rPr lang="he-IL" sz="1800" b="0" i="0" u="none" strike="noStrike" dirty="0" err="1">
                <a:solidFill>
                  <a:srgbClr val="000000"/>
                </a:solidFill>
                <a:effectLst/>
                <a:latin typeface="Arial" panose="020B0604020202020204" pitchFamily="34" charset="0"/>
              </a:rPr>
              <a:t>פב</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עוד שאלת: ראובן שעשה שליח לקדש לו בעיר אחרת, ואותו שליח קדשה לראובן כדת וכראוי, שחזקת שליח עושה שליחותו, וברכו ברכת </a:t>
            </a:r>
            <a:r>
              <a:rPr lang="he-IL" sz="1800" b="0" i="0" u="none" strike="noStrike" dirty="0" err="1">
                <a:solidFill>
                  <a:srgbClr val="000000"/>
                </a:solidFill>
                <a:effectLst/>
                <a:latin typeface="Arial" panose="020B0604020202020204" pitchFamily="34" charset="0"/>
              </a:rPr>
              <a:t>ארוסין</a:t>
            </a:r>
            <a:r>
              <a:rPr lang="he-IL" sz="1800" b="0" i="0" u="none" strike="noStrike" dirty="0">
                <a:solidFill>
                  <a:srgbClr val="000000"/>
                </a:solidFill>
                <a:effectLst/>
                <a:latin typeface="Arial" panose="020B0604020202020204" pitchFamily="34" charset="0"/>
              </a:rPr>
              <a:t>, ובאה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ההיא עם השליח למקום ראובן </a:t>
            </a:r>
            <a:r>
              <a:rPr lang="he-IL" sz="1800" b="0" i="0" u="none" strike="noStrike" dirty="0" err="1">
                <a:solidFill>
                  <a:srgbClr val="000000"/>
                </a:solidFill>
                <a:effectLst/>
                <a:latin typeface="Arial" panose="020B0604020202020204" pitchFamily="34" charset="0"/>
              </a:rPr>
              <a:t>להנשא</a:t>
            </a:r>
            <a:r>
              <a:rPr lang="he-IL" sz="1800" b="0" i="0" u="none" strike="noStrike" dirty="0">
                <a:solidFill>
                  <a:srgbClr val="000000"/>
                </a:solidFill>
                <a:effectLst/>
                <a:latin typeface="Arial" panose="020B0604020202020204" pitchFamily="34" charset="0"/>
              </a:rPr>
              <a:t> לו.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ושליח אומרים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לראובן ע"י שליח; היצטרך הבעל לקדשה פעם שניה בידו, ולברך ברכת </a:t>
            </a:r>
            <a:r>
              <a:rPr lang="he-IL" sz="1800" b="0" i="0" u="none" strike="noStrike" dirty="0" err="1">
                <a:solidFill>
                  <a:srgbClr val="000000"/>
                </a:solidFill>
                <a:effectLst/>
                <a:latin typeface="Arial" panose="020B0604020202020204" pitchFamily="34" charset="0"/>
              </a:rPr>
              <a:t>ארוסין</a:t>
            </a:r>
            <a:r>
              <a:rPr lang="he-IL" sz="1800" b="0" i="0" u="none" strike="noStrike" dirty="0">
                <a:solidFill>
                  <a:srgbClr val="000000"/>
                </a:solidFill>
                <a:effectLst/>
                <a:latin typeface="Arial" panose="020B0604020202020204" pitchFamily="34" charset="0"/>
              </a:rPr>
              <a:t> פעם אחרת קודם שתכנס לחופה, אם לאו? ואמרת, כי בזה הדרך ממש בא מעשה לידך </a:t>
            </a:r>
            <a:r>
              <a:rPr lang="he-IL" sz="1800" b="0" i="0" u="none" strike="noStrike" dirty="0" err="1">
                <a:solidFill>
                  <a:srgbClr val="000000"/>
                </a:solidFill>
                <a:effectLst/>
                <a:latin typeface="Arial" panose="020B0604020202020204" pitchFamily="34" charset="0"/>
              </a:rPr>
              <a:t>במיורק"ה</a:t>
            </a:r>
            <a:r>
              <a:rPr lang="he-IL" sz="1800" b="0" i="0" u="none" strike="noStrike" dirty="0">
                <a:solidFill>
                  <a:srgbClr val="000000"/>
                </a:solidFill>
                <a:effectLst/>
                <a:latin typeface="Arial" panose="020B0604020202020204" pitchFamily="34" charset="0"/>
              </a:rPr>
              <a:t>, ורצית לברך ברכת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ולא הניחך החכם רבי </a:t>
            </a:r>
            <a:r>
              <a:rPr lang="he-IL" sz="1800" b="0" i="0" u="none" strike="noStrike" dirty="0" err="1">
                <a:solidFill>
                  <a:srgbClr val="000000"/>
                </a:solidFill>
                <a:effectLst/>
                <a:latin typeface="Arial" panose="020B0604020202020204" pitchFamily="34" charset="0"/>
              </a:rPr>
              <a:t>וידאל</a:t>
            </a:r>
            <a:r>
              <a:rPr lang="he-IL" sz="1800" b="0" i="0" u="none" strike="noStrike" dirty="0">
                <a:solidFill>
                  <a:srgbClr val="000000"/>
                </a:solidFill>
                <a:effectLst/>
                <a:latin typeface="Arial" panose="020B0604020202020204" pitchFamily="34" charset="0"/>
              </a:rPr>
              <a:t> אפרים זצ"ל, עד </a:t>
            </a:r>
            <a:r>
              <a:rPr lang="he-IL" sz="1800" b="0" i="0" u="none" strike="noStrike" dirty="0" err="1">
                <a:solidFill>
                  <a:srgbClr val="000000"/>
                </a:solidFill>
                <a:effectLst/>
                <a:latin typeface="Arial" panose="020B0604020202020204" pitchFamily="34" charset="0"/>
              </a:rPr>
              <a:t>שיקדשנה</a:t>
            </a:r>
            <a:r>
              <a:rPr lang="he-IL" sz="1800" b="0" i="0" u="none" strike="noStrike" dirty="0">
                <a:solidFill>
                  <a:srgbClr val="000000"/>
                </a:solidFill>
                <a:effectLst/>
                <a:latin typeface="Arial" panose="020B0604020202020204" pitchFamily="34" charset="0"/>
              </a:rPr>
              <a:t> הבעל פעם שניה בידו. ואתה אמרת לו: והלא כבר קדשה השליח בעדו, ואם </a:t>
            </a:r>
            <a:r>
              <a:rPr lang="he-IL" sz="1800" b="0" i="0" u="none" strike="noStrike" dirty="0" err="1">
                <a:solidFill>
                  <a:srgbClr val="000000"/>
                </a:solidFill>
                <a:effectLst/>
                <a:latin typeface="Arial" panose="020B0604020202020204" pitchFamily="34" charset="0"/>
              </a:rPr>
              <a:t>יקדשנה</a:t>
            </a:r>
            <a:r>
              <a:rPr lang="he-IL" sz="1800" b="0" i="0" u="none" strike="noStrike" dirty="0">
                <a:solidFill>
                  <a:srgbClr val="000000"/>
                </a:solidFill>
                <a:effectLst/>
                <a:latin typeface="Arial" panose="020B0604020202020204" pitchFamily="34" charset="0"/>
              </a:rPr>
              <a:t> הבעל שנית, הרי אתה נותן דופי וספ' </a:t>
            </a:r>
            <a:r>
              <a:rPr lang="he-IL" sz="1800" b="0" i="0" u="none" strike="noStrike" dirty="0" err="1">
                <a:solidFill>
                  <a:srgbClr val="000000"/>
                </a:solidFill>
                <a:effectLst/>
                <a:latin typeface="Arial" panose="020B0604020202020204" pitchFamily="34" charset="0"/>
              </a:rPr>
              <a:t>בקדושין</a:t>
            </a:r>
            <a:r>
              <a:rPr lang="he-IL" sz="1800" b="0" i="0" u="none" strike="noStrike" dirty="0">
                <a:solidFill>
                  <a:srgbClr val="000000"/>
                </a:solidFill>
                <a:effectLst/>
                <a:latin typeface="Arial" panose="020B0604020202020204" pitchFamily="34" charset="0"/>
              </a:rPr>
              <a:t> הראשונים, שנעשו ע"י שליח, ויאמרו </a:t>
            </a:r>
            <a:r>
              <a:rPr lang="he-IL" sz="1800" b="0" i="0" u="none" strike="noStrike" dirty="0" err="1">
                <a:solidFill>
                  <a:srgbClr val="000000"/>
                </a:solidFill>
                <a:effectLst/>
                <a:latin typeface="Arial" panose="020B0604020202020204" pitchFamily="34" charset="0"/>
              </a:rPr>
              <a:t>שקדושין</a:t>
            </a:r>
            <a:r>
              <a:rPr lang="he-IL" sz="1800" b="0" i="0" u="none" strike="noStrike" dirty="0">
                <a:solidFill>
                  <a:srgbClr val="000000"/>
                </a:solidFill>
                <a:effectLst/>
                <a:latin typeface="Arial" panose="020B0604020202020204" pitchFamily="34" charset="0"/>
              </a:rPr>
              <a:t> ע"י השליח לא שמן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והוא השיב לך, כי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ז"ל כתב בהלכותיו, כי המקדש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ע"י שליח, צריך לקדשה פעם שניה בידו, ממה שאמרו חז"ל (בפ' האיש מקדש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מצוה בו יותר </a:t>
            </a:r>
            <a:r>
              <a:rPr lang="he-IL" sz="1800" b="0" i="0" u="none" strike="noStrike" dirty="0" err="1">
                <a:solidFill>
                  <a:srgbClr val="000000"/>
                </a:solidFill>
                <a:effectLst/>
                <a:latin typeface="Arial" panose="020B0604020202020204" pitchFamily="34" charset="0"/>
              </a:rPr>
              <a:t>מבשלוחו</a:t>
            </a:r>
            <a:r>
              <a:rPr lang="he-IL" sz="1800" b="0" i="0" u="none" strike="noStrike" dirty="0">
                <a:solidFill>
                  <a:srgbClr val="000000"/>
                </a:solidFill>
                <a:effectLst/>
                <a:latin typeface="Arial" panose="020B0604020202020204" pitchFamily="34" charset="0"/>
              </a:rPr>
              <a:t>. אמנם, שלא להוציא שם שמים לבטלה, שהמברך ברכה שאינה צריכה עובר משום לא </a:t>
            </a:r>
            <a:r>
              <a:rPr lang="he-IL" sz="1800" b="0" i="0" u="none" strike="noStrike" dirty="0" err="1">
                <a:solidFill>
                  <a:srgbClr val="000000"/>
                </a:solidFill>
                <a:effectLst/>
                <a:latin typeface="Arial" panose="020B0604020202020204" pitchFamily="34" charset="0"/>
              </a:rPr>
              <a:t>תשא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צוה</a:t>
            </a:r>
            <a:r>
              <a:rPr lang="he-IL" sz="1800" b="0" i="0" u="none" strike="noStrike" dirty="0">
                <a:solidFill>
                  <a:srgbClr val="000000"/>
                </a:solidFill>
                <a:effectLst/>
                <a:latin typeface="Arial" panose="020B0604020202020204" pitchFamily="34" charset="0"/>
              </a:rPr>
              <a:t> שלא להזכיר שם שמים בברכה, רק שיאמר: ברוך אתה השם ולא ברוך אתה יי'. ועוד אמרת, שעתה בא מעשה כזה לידך, והיית אומר </a:t>
            </a:r>
            <a:r>
              <a:rPr lang="he-IL" sz="1800" b="0" i="0" u="none" strike="noStrike" dirty="0" err="1">
                <a:solidFill>
                  <a:srgbClr val="000000"/>
                </a:solidFill>
                <a:effectLst/>
                <a:latin typeface="Arial" panose="020B0604020202020204" pitchFamily="34" charset="0"/>
              </a:rPr>
              <a:t>שיקדשנה</a:t>
            </a:r>
            <a:r>
              <a:rPr lang="he-IL" sz="1800" b="0" i="0" u="none" strike="noStrike" dirty="0">
                <a:solidFill>
                  <a:srgbClr val="000000"/>
                </a:solidFill>
                <a:effectLst/>
                <a:latin typeface="Arial" panose="020B0604020202020204" pitchFamily="34" charset="0"/>
              </a:rPr>
              <a:t> הבעל בעצמו שנית, מאחר שהשליח לא הביא שטר עדות ממקום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אף על פי שהשליח </a:t>
            </a:r>
            <a:r>
              <a:rPr lang="he-IL" sz="1800" b="0" i="0" u="none" strike="noStrike" dirty="0" err="1">
                <a:solidFill>
                  <a:srgbClr val="000000"/>
                </a:solidFill>
                <a:effectLst/>
                <a:latin typeface="Arial" panose="020B0604020202020204" pitchFamily="34" charset="0"/>
              </a:rPr>
              <a:t>והאשה</a:t>
            </a:r>
            <a:r>
              <a:rPr lang="he-IL" sz="1800" b="0" i="0" u="none" strike="noStrike" dirty="0">
                <a:solidFill>
                  <a:srgbClr val="000000"/>
                </a:solidFill>
                <a:effectLst/>
                <a:latin typeface="Arial" panose="020B0604020202020204" pitchFamily="34" charset="0"/>
              </a:rPr>
              <a:t> אומרים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שם מן השליח בעד משלחו כראוי, ושטר השליחות נעשה </a:t>
            </a:r>
            <a:r>
              <a:rPr lang="he-IL" sz="1800" b="0" i="0" u="none" strike="noStrike" dirty="0" err="1">
                <a:solidFill>
                  <a:srgbClr val="000000"/>
                </a:solidFill>
                <a:effectLst/>
                <a:latin typeface="Arial" panose="020B0604020202020204" pitchFamily="34" charset="0"/>
              </a:rPr>
              <a:t>בכאן</a:t>
            </a:r>
            <a:r>
              <a:rPr lang="he-IL" sz="1800" b="0" i="0" u="none" strike="noStrike" dirty="0">
                <a:solidFill>
                  <a:srgbClr val="000000"/>
                </a:solidFill>
                <a:effectLst/>
                <a:latin typeface="Arial" panose="020B0604020202020204" pitchFamily="34" charset="0"/>
              </a:rPr>
              <a:t> כהוגן.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תשובה: אין ספק, שכיון שהאש' והשליח שניהם אומרים שנתקדש' כהוגן למשלח על ידי השליח, הרי היא מקודשת לו ואינה צריכה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אחרים, אף על פי שאין עידי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בפנינו.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ומה שאמר לך </a:t>
            </a:r>
            <a:r>
              <a:rPr lang="he-IL" sz="1800" b="0" i="0" u="none" strike="noStrike" dirty="0" err="1">
                <a:solidFill>
                  <a:srgbClr val="000000"/>
                </a:solidFill>
                <a:effectLst/>
                <a:latin typeface="Arial" panose="020B0604020202020204" pitchFamily="34" charset="0"/>
              </a:rPr>
              <a:t>ה"ר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וידאל</a:t>
            </a:r>
            <a:r>
              <a:rPr lang="he-IL" sz="1800" b="0" i="0" u="none" strike="noStrike" dirty="0">
                <a:solidFill>
                  <a:srgbClr val="000000"/>
                </a:solidFill>
                <a:effectLst/>
                <a:latin typeface="Arial" panose="020B0604020202020204" pitchFamily="34" charset="0"/>
              </a:rPr>
              <a:t> אפרים ז"ל, </a:t>
            </a:r>
            <a:r>
              <a:rPr lang="he-IL" sz="1800" b="0" i="0" u="none" strike="noStrike" dirty="0" err="1">
                <a:solidFill>
                  <a:srgbClr val="000000"/>
                </a:solidFill>
                <a:effectLst/>
                <a:latin typeface="Arial" panose="020B0604020202020204" pitchFamily="34" charset="0"/>
              </a:rPr>
              <a:t>שהראב"ד</a:t>
            </a:r>
            <a:r>
              <a:rPr lang="he-IL" sz="1800" b="0" i="0" u="none" strike="noStrike" dirty="0">
                <a:solidFill>
                  <a:srgbClr val="000000"/>
                </a:solidFill>
                <a:effectLst/>
                <a:latin typeface="Arial" panose="020B0604020202020204" pitchFamily="34" charset="0"/>
              </a:rPr>
              <a:t> ז"ל כתב בהלכותיו, שהמקדש ע"י שליח צריך לחזור ולקדש הוא בעצמו בשעת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ממ"ש</a:t>
            </a:r>
            <a:r>
              <a:rPr lang="he-IL" sz="1800" b="0" i="0" u="none" strike="noStrike" dirty="0">
                <a:solidFill>
                  <a:srgbClr val="000000"/>
                </a:solidFill>
                <a:effectLst/>
                <a:latin typeface="Arial" panose="020B0604020202020204" pitchFamily="34" charset="0"/>
              </a:rPr>
              <a:t> (בפרק האיש מקדש): מצוה בו יותר </a:t>
            </a:r>
            <a:r>
              <a:rPr lang="he-IL" sz="1800" b="0" i="0" u="none" strike="noStrike" dirty="0" err="1">
                <a:solidFill>
                  <a:srgbClr val="000000"/>
                </a:solidFill>
                <a:effectLst/>
                <a:latin typeface="Arial" panose="020B0604020202020204" pitchFamily="34" charset="0"/>
              </a:rPr>
              <a:t>מבשלוחו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תמהני</a:t>
            </a:r>
            <a:r>
              <a:rPr lang="he-IL" sz="1800" b="0" i="0" u="none" strike="noStrike" dirty="0">
                <a:solidFill>
                  <a:srgbClr val="000000"/>
                </a:solidFill>
                <a:effectLst/>
                <a:latin typeface="Arial" panose="020B0604020202020204" pitchFamily="34" charset="0"/>
              </a:rPr>
              <a:t>, פה קדוש כמו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ז"ל, איך יאמר דבר זה? כי שם לא אמרו, אלא כשבא לקדשה </a:t>
            </a:r>
            <a:r>
              <a:rPr lang="he-IL" sz="1800" b="0" i="0" u="none" strike="noStrike" dirty="0" err="1">
                <a:solidFill>
                  <a:srgbClr val="000000"/>
                </a:solidFill>
                <a:effectLst/>
                <a:latin typeface="Arial" panose="020B0604020202020204" pitchFamily="34" charset="0"/>
              </a:rPr>
              <a:t>בתחלה</a:t>
            </a:r>
            <a:r>
              <a:rPr lang="he-IL" sz="1800" b="0" i="0" u="none" strike="noStrike" dirty="0">
                <a:solidFill>
                  <a:srgbClr val="000000"/>
                </a:solidFill>
                <a:effectLst/>
                <a:latin typeface="Arial" panose="020B0604020202020204" pitchFamily="34" charset="0"/>
              </a:rPr>
              <a:t>, מצוה בו יותר </a:t>
            </a:r>
            <a:r>
              <a:rPr lang="he-IL" sz="1800" b="0" i="0" u="none" strike="noStrike" dirty="0" err="1">
                <a:solidFill>
                  <a:srgbClr val="000000"/>
                </a:solidFill>
                <a:effectLst/>
                <a:latin typeface="Arial" panose="020B0604020202020204" pitchFamily="34" charset="0"/>
              </a:rPr>
              <a:t>מבשלוחו</a:t>
            </a:r>
            <a:r>
              <a:rPr lang="he-IL" sz="1800" b="0" i="0" u="none" strike="noStrike" dirty="0">
                <a:solidFill>
                  <a:srgbClr val="000000"/>
                </a:solidFill>
                <a:effectLst/>
                <a:latin typeface="Arial" panose="020B0604020202020204" pitchFamily="34" charset="0"/>
              </a:rPr>
              <a:t>, אבל אחר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בשלוחו</a:t>
            </a:r>
            <a:r>
              <a:rPr lang="he-IL" sz="1800" b="0" i="0" u="none" strike="noStrike" dirty="0">
                <a:solidFill>
                  <a:srgbClr val="000000"/>
                </a:solidFill>
                <a:effectLst/>
                <a:latin typeface="Arial" panose="020B0604020202020204" pitchFamily="34" charset="0"/>
              </a:rPr>
              <a:t> ויש עדי' כאן, מה מצו' יש לחזור ולקדש' וכבר היא מקודשת ועומדת? ואין זה כי אם פעל הבטלה ויגיעה לריק,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דמאי </a:t>
            </a:r>
            <a:r>
              <a:rPr lang="he-IL" sz="1800" b="0" i="0" u="none" strike="noStrike" dirty="0" err="1">
                <a:solidFill>
                  <a:srgbClr val="000000"/>
                </a:solidFill>
                <a:effectLst/>
                <a:latin typeface="Arial" panose="020B0604020202020204" pitchFamily="34" charset="0"/>
              </a:rPr>
              <a:t>דמייתי</a:t>
            </a:r>
            <a:r>
              <a:rPr lang="he-IL" sz="1800" b="0" i="0" u="none" strike="noStrike" dirty="0">
                <a:solidFill>
                  <a:srgbClr val="000000"/>
                </a:solidFill>
                <a:effectLst/>
                <a:latin typeface="Arial" panose="020B0604020202020204" pitchFamily="34" charset="0"/>
              </a:rPr>
              <a:t> עלה: כי הא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ספרא </a:t>
            </a:r>
            <a:r>
              <a:rPr lang="he-IL" sz="1800" b="0" i="0" u="none" strike="noStrike" dirty="0" err="1">
                <a:solidFill>
                  <a:srgbClr val="000000"/>
                </a:solidFill>
                <a:effectLst/>
                <a:latin typeface="Arial" panose="020B0604020202020204" pitchFamily="34" charset="0"/>
              </a:rPr>
              <a:t>מחריך</a:t>
            </a:r>
            <a:r>
              <a:rPr lang="he-IL" sz="1800" b="0" i="0" u="none" strike="noStrike" dirty="0">
                <a:solidFill>
                  <a:srgbClr val="000000"/>
                </a:solidFill>
                <a:effectLst/>
                <a:latin typeface="Arial" panose="020B0604020202020204" pitchFamily="34" charset="0"/>
              </a:rPr>
              <a:t> רישא, ורבא מלח שיבוטא, שאם הי' חרוך או מלוח על ידי אחרי' לא הי' </a:t>
            </a:r>
            <a:r>
              <a:rPr lang="he-IL" sz="1800" b="0" i="0" u="none" strike="noStrike" dirty="0" err="1">
                <a:solidFill>
                  <a:srgbClr val="000000"/>
                </a:solidFill>
                <a:effectLst/>
                <a:latin typeface="Arial" panose="020B0604020202020204" pitchFamily="34" charset="0"/>
              </a:rPr>
              <a:t>מחריך</a:t>
            </a:r>
            <a:r>
              <a:rPr lang="he-IL" sz="1800" b="0" i="0" u="none" strike="noStrike" dirty="0">
                <a:solidFill>
                  <a:srgbClr val="000000"/>
                </a:solidFill>
                <a:effectLst/>
                <a:latin typeface="Arial" panose="020B0604020202020204" pitchFamily="34" charset="0"/>
              </a:rPr>
              <a:t> או מולח שנית. </a:t>
            </a:r>
            <a:endParaRPr lang="he-IL" b="0" dirty="0">
              <a:effectLst/>
            </a:endParaRPr>
          </a:p>
        </p:txBody>
      </p:sp>
    </p:spTree>
    <p:extLst>
      <p:ext uri="{BB962C8B-B14F-4D97-AF65-F5344CB8AC3E}">
        <p14:creationId xmlns:p14="http://schemas.microsoft.com/office/powerpoint/2010/main" val="3815038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A281-944B-4BD5-9098-A09A28EBC19E}"/>
              </a:ext>
            </a:extLst>
          </p:cNvPr>
          <p:cNvSpPr>
            <a:spLocks noGrp="1"/>
          </p:cNvSpPr>
          <p:nvPr>
            <p:ph type="title"/>
          </p:nvPr>
        </p:nvSpPr>
        <p:spPr/>
        <p:txBody>
          <a:bodyPr/>
          <a:lstStyle/>
          <a:p>
            <a:pPr algn="r" rtl="1"/>
            <a:r>
              <a:rPr lang="he-IL" dirty="0"/>
              <a:t>לאיזה מצוות שייך?</a:t>
            </a:r>
            <a:r>
              <a:rPr lang="en-US" dirty="0"/>
              <a:t> </a:t>
            </a:r>
            <a:endParaRPr lang="he-IL" dirty="0"/>
          </a:p>
        </p:txBody>
      </p:sp>
      <p:graphicFrame>
        <p:nvGraphicFramePr>
          <p:cNvPr id="4" name="Content Placeholder 3">
            <a:extLst>
              <a:ext uri="{FF2B5EF4-FFF2-40B4-BE49-F238E27FC236}">
                <a16:creationId xmlns:a16="http://schemas.microsoft.com/office/drawing/2014/main" id="{C7D96890-9389-4910-8358-1E15C6A12D3B}"/>
              </a:ext>
            </a:extLst>
          </p:cNvPr>
          <p:cNvGraphicFramePr>
            <a:graphicFrameLocks noGrp="1"/>
          </p:cNvGraphicFramePr>
          <p:nvPr>
            <p:ph idx="1"/>
            <p:extLst>
              <p:ext uri="{D42A27DB-BD31-4B8C-83A1-F6EECF244321}">
                <p14:modId xmlns:p14="http://schemas.microsoft.com/office/powerpoint/2010/main" val="17093814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3148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B859-DB5F-4658-8832-458ADBCDF058}"/>
              </a:ext>
            </a:extLst>
          </p:cNvPr>
          <p:cNvSpPr>
            <a:spLocks noGrp="1"/>
          </p:cNvSpPr>
          <p:nvPr>
            <p:ph type="title"/>
          </p:nvPr>
        </p:nvSpPr>
        <p:spPr/>
        <p:txBody>
          <a:bodyPr/>
          <a:lstStyle/>
          <a:p>
            <a:pPr algn="r" rtl="1"/>
            <a:r>
              <a:rPr lang="he-IL" dirty="0"/>
              <a:t>נ"מ- קידושי בתו הקטנה</a:t>
            </a:r>
          </a:p>
        </p:txBody>
      </p:sp>
      <p:sp>
        <p:nvSpPr>
          <p:cNvPr id="3" name="Content Placeholder 2">
            <a:extLst>
              <a:ext uri="{FF2B5EF4-FFF2-40B4-BE49-F238E27FC236}">
                <a16:creationId xmlns:a16="http://schemas.microsoft.com/office/drawing/2014/main" id="{61F321A1-B457-40F3-A5F0-ADB7294E5E0B}"/>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חלקת מחוקק סימן </a:t>
            </a:r>
            <a:r>
              <a:rPr lang="he-IL" sz="2200" b="0" i="0" u="none" strike="noStrike" dirty="0" err="1">
                <a:solidFill>
                  <a:srgbClr val="000000"/>
                </a:solidFill>
                <a:effectLst/>
                <a:latin typeface="Arial" panose="020B0604020202020204" pitchFamily="34" charset="0"/>
              </a:rPr>
              <a:t>לז</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(ז) כך יכול לקדשה {בתו הקטנה} ע"י שלוחו - נראה </a:t>
            </a:r>
            <a:r>
              <a:rPr lang="he-IL" sz="2200" b="0" i="0" u="none" strike="noStrike" dirty="0" err="1">
                <a:solidFill>
                  <a:srgbClr val="000000"/>
                </a:solidFill>
                <a:effectLst/>
                <a:latin typeface="Arial" panose="020B0604020202020204" pitchFamily="34" charset="0"/>
              </a:rPr>
              <a:t>דמ"מ</a:t>
            </a:r>
            <a:r>
              <a:rPr lang="he-IL" sz="2200" b="0" i="0" u="none" strike="noStrike" dirty="0">
                <a:solidFill>
                  <a:srgbClr val="000000"/>
                </a:solidFill>
                <a:effectLst/>
                <a:latin typeface="Arial" panose="020B0604020202020204" pitchFamily="34" charset="0"/>
              </a:rPr>
              <a:t> איכא בו יותר משלוחו דהא הוא מצוה </a:t>
            </a:r>
            <a:r>
              <a:rPr lang="he-IL" sz="2200" b="0" i="0" u="none" strike="noStrike" dirty="0" err="1">
                <a:solidFill>
                  <a:srgbClr val="000000"/>
                </a:solidFill>
                <a:effectLst/>
                <a:latin typeface="Arial" panose="020B0604020202020204" pitchFamily="34" charset="0"/>
              </a:rPr>
              <a:t>דרמי</a:t>
            </a:r>
            <a:r>
              <a:rPr lang="he-IL" sz="2200" b="0" i="0" u="none" strike="noStrike" dirty="0">
                <a:solidFill>
                  <a:srgbClr val="000000"/>
                </a:solidFill>
                <a:effectLst/>
                <a:latin typeface="Arial" panose="020B0604020202020204" pitchFamily="34" charset="0"/>
              </a:rPr>
              <a:t> עליו וכמו שנתבאר למעלה סימן ל"ה ובב"ח לא כתב כן ולא ידעתי הפרש בין מצוה זו לשאר מצות:</a:t>
            </a:r>
            <a:endParaRPr lang="he-IL" sz="2200" b="0"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3883402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BD08-8AD2-4376-9964-7D6CA6FB6D40}"/>
              </a:ext>
            </a:extLst>
          </p:cNvPr>
          <p:cNvSpPr>
            <a:spLocks noGrp="1"/>
          </p:cNvSpPr>
          <p:nvPr>
            <p:ph type="title"/>
          </p:nvPr>
        </p:nvSpPr>
        <p:spPr/>
        <p:txBody>
          <a:bodyPr/>
          <a:lstStyle/>
          <a:p>
            <a:pPr algn="r" rtl="1"/>
            <a:r>
              <a:rPr lang="he-IL" dirty="0"/>
              <a:t>נ"מ- הידור מצווה והפסק מלימוד תורה</a:t>
            </a:r>
          </a:p>
        </p:txBody>
      </p:sp>
      <p:sp>
        <p:nvSpPr>
          <p:cNvPr id="3" name="Content Placeholder 2">
            <a:extLst>
              <a:ext uri="{FF2B5EF4-FFF2-40B4-BE49-F238E27FC236}">
                <a16:creationId xmlns:a16="http://schemas.microsoft.com/office/drawing/2014/main" id="{13DE7285-6B24-4CAC-A954-7048F217859C}"/>
              </a:ext>
            </a:extLst>
          </p:cNvPr>
          <p:cNvSpPr>
            <a:spLocks noGrp="1"/>
          </p:cNvSpPr>
          <p:nvPr>
            <p:ph idx="1"/>
          </p:nvPr>
        </p:nvSpPr>
        <p:spPr/>
        <p:txBody>
          <a:bodyPr>
            <a:no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שער הציון סימן </a:t>
            </a:r>
            <a:r>
              <a:rPr lang="he-IL" sz="2200" b="0" i="0" u="none" strike="noStrike" dirty="0" err="1">
                <a:solidFill>
                  <a:srgbClr val="000000"/>
                </a:solidFill>
                <a:effectLst/>
                <a:latin typeface="Arial" panose="020B0604020202020204" pitchFamily="34" charset="0"/>
              </a:rPr>
              <a:t>רנ</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ט </a:t>
            </a:r>
            <a:endParaRPr lang="he-IL" sz="2200" b="0" dirty="0">
              <a:effectLst/>
            </a:endParaRPr>
          </a:p>
          <a:p>
            <a:pPr marL="0" indent="0" algn="r" rtl="1">
              <a:spcBef>
                <a:spcPts val="0"/>
              </a:spcBef>
              <a:buNone/>
            </a:pPr>
            <a:r>
              <a:rPr lang="he-IL" sz="2200" b="0" i="0" u="none" strike="noStrike" dirty="0">
                <a:solidFill>
                  <a:srgbClr val="000000"/>
                </a:solidFill>
                <a:effectLst/>
                <a:latin typeface="Arial" panose="020B0604020202020204" pitchFamily="34" charset="0"/>
              </a:rPr>
              <a:t>(ט) ונראה דלא שייך בזה לומר, מצוה שיוכל לעשות על ידי אחרים אין </a:t>
            </a:r>
            <a:r>
              <a:rPr lang="he-IL" sz="2200" b="0" i="0" u="none" strike="noStrike" dirty="0" err="1">
                <a:solidFill>
                  <a:srgbClr val="000000"/>
                </a:solidFill>
                <a:effectLst/>
                <a:latin typeface="Arial" panose="020B0604020202020204" pitchFamily="34" charset="0"/>
              </a:rPr>
              <a:t>מבטלין</a:t>
            </a:r>
            <a:r>
              <a:rPr lang="he-IL" sz="2200" b="0" i="0" u="none" strike="noStrike" dirty="0">
                <a:solidFill>
                  <a:srgbClr val="000000"/>
                </a:solidFill>
                <a:effectLst/>
                <a:latin typeface="Arial" panose="020B0604020202020204" pitchFamily="34" charset="0"/>
              </a:rPr>
              <a:t> התלמוד אפילו לזמן מועט, </a:t>
            </a:r>
            <a:r>
              <a:rPr lang="he-IL" sz="2200" b="0" i="0" u="none" strike="noStrike" dirty="0" err="1">
                <a:solidFill>
                  <a:srgbClr val="000000"/>
                </a:solidFill>
                <a:effectLst/>
                <a:latin typeface="Arial" panose="020B0604020202020204" pitchFamily="34" charset="0"/>
              </a:rPr>
              <a:t>והכא</a:t>
            </a:r>
            <a:r>
              <a:rPr lang="he-IL" sz="2200" b="0" i="0" u="none" strike="noStrike" dirty="0">
                <a:solidFill>
                  <a:srgbClr val="000000"/>
                </a:solidFill>
                <a:effectLst/>
                <a:latin typeface="Arial" panose="020B0604020202020204" pitchFamily="34" charset="0"/>
              </a:rPr>
              <a:t> הלא יוכל לעשות על ידי שלוחו </a:t>
            </a:r>
            <a:r>
              <a:rPr lang="he-IL" sz="2200" b="0" i="0" u="none" strike="noStrike" dirty="0" err="1">
                <a:solidFill>
                  <a:srgbClr val="000000"/>
                </a:solidFill>
                <a:effectLst/>
                <a:latin typeface="Arial" panose="020B0604020202020204" pitchFamily="34" charset="0"/>
              </a:rPr>
              <a:t>דעדיף</a:t>
            </a:r>
            <a:r>
              <a:rPr lang="he-IL" sz="2200" b="0" i="0" u="none" strike="noStrike" dirty="0">
                <a:solidFill>
                  <a:srgbClr val="000000"/>
                </a:solidFill>
                <a:effectLst/>
                <a:latin typeface="Arial" panose="020B0604020202020204" pitchFamily="34" charset="0"/>
              </a:rPr>
              <a:t> הוא ממי שהוא אחר לגמרי, יש לומר, </a:t>
            </a:r>
            <a:r>
              <a:rPr lang="he-IL" sz="2200" b="0" i="0" u="none" strike="noStrike" dirty="0" err="1">
                <a:solidFill>
                  <a:srgbClr val="000000"/>
                </a:solidFill>
                <a:effectLst/>
                <a:latin typeface="Arial" panose="020B0604020202020204" pitchFamily="34" charset="0"/>
              </a:rPr>
              <a:t>דדוקא</a:t>
            </a:r>
            <a:r>
              <a:rPr lang="he-IL" sz="2200" b="0" i="0" u="none" strike="noStrike" dirty="0">
                <a:solidFill>
                  <a:srgbClr val="000000"/>
                </a:solidFill>
                <a:effectLst/>
                <a:latin typeface="Arial" panose="020B0604020202020204" pitchFamily="34" charset="0"/>
              </a:rPr>
              <a:t> מצוה שאין מוטלת על גופו, כגון שיפסיק באמצע הלמוד לילך לגמול חסד עם איזה אדם במקום שאחר יוכל לעשות עמו הטובה ההיא, מה שאין כן בזה שהכבוד שבת מוטלת על גופו, וממילא מצוה בו יותר </a:t>
            </a:r>
            <a:r>
              <a:rPr lang="he-IL" sz="2200" b="0" i="0" u="none" strike="noStrike" dirty="0" err="1">
                <a:solidFill>
                  <a:srgbClr val="000000"/>
                </a:solidFill>
                <a:effectLst/>
                <a:latin typeface="Arial" panose="020B0604020202020204" pitchFamily="34" charset="0"/>
              </a:rPr>
              <a:t>מבשלוחו</a:t>
            </a:r>
            <a:r>
              <a:rPr lang="he-IL" sz="2200" b="0" i="0" u="none" strike="noStrike" dirty="0">
                <a:solidFill>
                  <a:srgbClr val="000000"/>
                </a:solidFill>
                <a:effectLst/>
                <a:latin typeface="Arial" panose="020B0604020202020204" pitchFamily="34" charset="0"/>
              </a:rPr>
              <a:t>. אי נמי </a:t>
            </a:r>
            <a:r>
              <a:rPr lang="he-IL" sz="2200" b="0" i="0" u="none" strike="noStrike" dirty="0" err="1">
                <a:solidFill>
                  <a:srgbClr val="000000"/>
                </a:solidFill>
                <a:effectLst/>
                <a:latin typeface="Arial" panose="020B0604020202020204" pitchFamily="34" charset="0"/>
              </a:rPr>
              <a:t>דדוקא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לענין</a:t>
            </a:r>
            <a:r>
              <a:rPr lang="he-IL" sz="2200" b="0" i="0" u="none" strike="noStrike" dirty="0">
                <a:solidFill>
                  <a:srgbClr val="000000"/>
                </a:solidFill>
                <a:effectLst/>
                <a:latin typeface="Arial" panose="020B0604020202020204" pitchFamily="34" charset="0"/>
              </a:rPr>
              <a:t> כבוד שבת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כן </a:t>
            </a:r>
            <a:r>
              <a:rPr lang="he-IL" sz="2200" b="0" i="0" u="none" strike="noStrike" dirty="0" err="1">
                <a:solidFill>
                  <a:srgbClr val="000000"/>
                </a:solidFill>
                <a:effectLst/>
                <a:latin typeface="Arial" panose="020B0604020202020204" pitchFamily="34" charset="0"/>
              </a:rPr>
              <a:t>דחמירא</a:t>
            </a:r>
            <a:r>
              <a:rPr lang="he-IL" sz="2200" b="0" i="0" u="none" strike="noStrike" dirty="0">
                <a:solidFill>
                  <a:srgbClr val="000000"/>
                </a:solidFill>
                <a:effectLst/>
                <a:latin typeface="Arial" panose="020B0604020202020204" pitchFamily="34" charset="0"/>
              </a:rPr>
              <a:t>, מה שאין כן </a:t>
            </a:r>
            <a:r>
              <a:rPr lang="he-IL" sz="2200" b="0" i="0" u="none" strike="noStrike" dirty="0" err="1">
                <a:solidFill>
                  <a:srgbClr val="000000"/>
                </a:solidFill>
                <a:effectLst/>
                <a:latin typeface="Arial" panose="020B0604020202020204" pitchFamily="34" charset="0"/>
              </a:rPr>
              <a:t>לענין</a:t>
            </a:r>
            <a:r>
              <a:rPr lang="he-IL" sz="2200" b="0" i="0" u="none" strike="noStrike" dirty="0">
                <a:solidFill>
                  <a:srgbClr val="000000"/>
                </a:solidFill>
                <a:effectLst/>
                <a:latin typeface="Arial" panose="020B0604020202020204" pitchFamily="34" charset="0"/>
              </a:rPr>
              <a:t> שאר מצות אם הוא תלמיד חכם ונוגע לבטול תורה, וצריך עיון</a:t>
            </a:r>
            <a:endParaRPr lang="he-IL" sz="2200" b="0" dirty="0">
              <a:effectLst/>
            </a:endParaRPr>
          </a:p>
          <a:p>
            <a:pPr marL="0" indent="0" algn="r" rtl="1">
              <a:spcBef>
                <a:spcPts val="0"/>
              </a:spcBef>
              <a:spcAft>
                <a:spcPts val="0"/>
              </a:spcAft>
              <a:buNone/>
            </a:pPr>
            <a:br>
              <a:rPr lang="he-IL" sz="2200" dirty="0"/>
            </a:br>
            <a:r>
              <a:rPr lang="he-IL" sz="2200" b="0" i="0" u="none" strike="noStrike" dirty="0">
                <a:solidFill>
                  <a:srgbClr val="000000"/>
                </a:solidFill>
                <a:effectLst/>
                <a:latin typeface="Arial" panose="020B0604020202020204" pitchFamily="34" charset="0"/>
              </a:rPr>
              <a:t>חיי אדם חלק א כלל סח סעיף ז</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מצוה בו יותר </a:t>
            </a:r>
            <a:r>
              <a:rPr lang="he-IL" sz="2200" b="0" i="0" u="none" strike="noStrike" dirty="0" err="1">
                <a:solidFill>
                  <a:srgbClr val="000000"/>
                </a:solidFill>
                <a:effectLst/>
                <a:latin typeface="Arial" panose="020B0604020202020204" pitchFamily="34" charset="0"/>
              </a:rPr>
              <a:t>מבשלוחו</a:t>
            </a:r>
            <a:r>
              <a:rPr lang="he-IL" sz="2200" b="0" i="0" u="none" strike="noStrike" dirty="0">
                <a:solidFill>
                  <a:srgbClr val="000000"/>
                </a:solidFill>
                <a:effectLst/>
                <a:latin typeface="Arial" panose="020B0604020202020204" pitchFamily="34" charset="0"/>
              </a:rPr>
              <a:t> (צריך עיון אם הוא יעשה </a:t>
            </a:r>
            <a:r>
              <a:rPr lang="he-IL" sz="2200" b="0" i="0" u="none" strike="noStrike" dirty="0" err="1">
                <a:solidFill>
                  <a:srgbClr val="000000"/>
                </a:solidFill>
                <a:effectLst/>
                <a:latin typeface="Arial" panose="020B0604020202020204" pitchFamily="34" charset="0"/>
              </a:rPr>
              <a:t>המצוה</a:t>
            </a:r>
            <a:r>
              <a:rPr lang="he-IL" sz="2200" b="0" i="0" u="none" strike="noStrike" dirty="0">
                <a:solidFill>
                  <a:srgbClr val="000000"/>
                </a:solidFill>
                <a:effectLst/>
                <a:latin typeface="Arial" panose="020B0604020202020204" pitchFamily="34" charset="0"/>
              </a:rPr>
              <a:t> לא יהיה מהודר כל כך כגון הרוצה לכתוב לו ספר תורה ואין מכתבו מהודר ואם ישכור סופר יהיה מהודר איזה עדיף וצריך עיון </a:t>
            </a:r>
            <a:r>
              <a:rPr lang="he-IL" sz="2200" b="0" i="0" u="none" strike="noStrike" dirty="0" err="1">
                <a:solidFill>
                  <a:srgbClr val="000000"/>
                </a:solidFill>
                <a:effectLst/>
                <a:latin typeface="Arial" panose="020B0604020202020204" pitchFamily="34" charset="0"/>
              </a:rPr>
              <a:t>בתשוב</a:t>
            </a:r>
            <a:r>
              <a:rPr lang="he-IL" sz="2200" b="0" i="0" u="none" strike="noStrike" dirty="0">
                <a:solidFill>
                  <a:srgbClr val="000000"/>
                </a:solidFill>
                <a:effectLst/>
                <a:latin typeface="Arial" panose="020B0604020202020204" pitchFamily="34" charset="0"/>
              </a:rPr>
              <a:t>' מבי"ט סי' מ"ט): </a:t>
            </a:r>
            <a:endParaRPr lang="he-IL" sz="2200" b="0" dirty="0">
              <a:effectLst/>
            </a:endParaRPr>
          </a:p>
        </p:txBody>
      </p:sp>
    </p:spTree>
    <p:extLst>
      <p:ext uri="{BB962C8B-B14F-4D97-AF65-F5344CB8AC3E}">
        <p14:creationId xmlns:p14="http://schemas.microsoft.com/office/powerpoint/2010/main" val="401777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EE491-BFBB-42C4-8A43-FCCD0F21C90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B2145F3-8946-4905-9047-FB15D5285F26}"/>
              </a:ext>
            </a:extLst>
          </p:cNvPr>
          <p:cNvSpPr>
            <a:spLocks noGrp="1"/>
          </p:cNvSpPr>
          <p:nvPr>
            <p:ph idx="1"/>
          </p:nvPr>
        </p:nvSpPr>
        <p:spPr/>
        <p:txBody>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תלמוד בבלי מסכת קידושין דף </a:t>
            </a:r>
            <a:r>
              <a:rPr lang="he-IL" sz="1800" dirty="0" err="1">
                <a:effectLst/>
                <a:latin typeface="Arial" panose="020B0604020202020204" pitchFamily="34" charset="0"/>
                <a:ea typeface="Arial" panose="020B0604020202020204" pitchFamily="34" charset="0"/>
              </a:rPr>
              <a:t>מא</a:t>
            </a:r>
            <a:r>
              <a:rPr lang="he-IL" sz="1800" dirty="0">
                <a:effectLst/>
                <a:latin typeface="Arial" panose="020B0604020202020204" pitchFamily="34" charset="0"/>
                <a:ea typeface="Arial" panose="020B0604020202020204" pitchFamily="34" charset="0"/>
              </a:rPr>
              <a:t> עמוד א </a:t>
            </a:r>
            <a:endParaRPr lang="en-US"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/מתני'/. האיש מקדש בו </a:t>
            </a:r>
            <a:r>
              <a:rPr lang="he-IL" sz="1800" dirty="0" err="1">
                <a:effectLst/>
                <a:latin typeface="Arial" panose="020B0604020202020204" pitchFamily="34" charset="0"/>
                <a:ea typeface="Arial" panose="020B0604020202020204" pitchFamily="34" charset="0"/>
              </a:rPr>
              <a:t>ובשלוחו</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האשה</a:t>
            </a:r>
            <a:r>
              <a:rPr lang="he-IL" sz="1800" dirty="0">
                <a:effectLst/>
                <a:latin typeface="Arial" panose="020B0604020202020204" pitchFamily="34" charset="0"/>
                <a:ea typeface="Arial" panose="020B0604020202020204" pitchFamily="34" charset="0"/>
              </a:rPr>
              <a:t> מתקדשת בה ובשלוחה. האיש מקדש את בתו כשהיא נערה, בו </a:t>
            </a:r>
            <a:r>
              <a:rPr lang="he-IL" sz="1800" dirty="0" err="1">
                <a:effectLst/>
                <a:latin typeface="Arial" panose="020B0604020202020204" pitchFamily="34" charset="0"/>
                <a:ea typeface="Arial" panose="020B0604020202020204" pitchFamily="34" charset="0"/>
              </a:rPr>
              <a:t>ובשלוחו</a:t>
            </a:r>
            <a:r>
              <a:rPr lang="he-IL" sz="1800" dirty="0">
                <a:effectLst/>
                <a:latin typeface="Arial" panose="020B060402020202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err="1">
                <a:effectLst/>
                <a:latin typeface="Arial" panose="020B0604020202020204" pitchFamily="34" charset="0"/>
                <a:ea typeface="Arial" panose="020B0604020202020204" pitchFamily="34" charset="0"/>
              </a:rPr>
              <a:t>גמ</a:t>
            </a:r>
            <a:r>
              <a:rPr lang="he-IL" sz="1800" dirty="0">
                <a:effectLst/>
                <a:latin typeface="Arial" panose="020B0604020202020204" pitchFamily="34" charset="0"/>
                <a:ea typeface="Arial" panose="020B0604020202020204" pitchFamily="34" charset="0"/>
              </a:rPr>
              <a:t>'. השתא </a:t>
            </a:r>
            <a:r>
              <a:rPr lang="he-IL" sz="1800" dirty="0" err="1">
                <a:effectLst/>
                <a:latin typeface="Arial" panose="020B0604020202020204" pitchFamily="34" charset="0"/>
                <a:ea typeface="Arial" panose="020B0604020202020204" pitchFamily="34" charset="0"/>
              </a:rPr>
              <a:t>בשלוחו</a:t>
            </a:r>
            <a:r>
              <a:rPr lang="he-IL" sz="1800" dirty="0">
                <a:effectLst/>
                <a:latin typeface="Arial" panose="020B0604020202020204" pitchFamily="34" charset="0"/>
                <a:ea typeface="Arial" panose="020B0604020202020204" pitchFamily="34" charset="0"/>
              </a:rPr>
              <a:t> מקדש, בו </a:t>
            </a:r>
            <a:r>
              <a:rPr lang="he-IL" sz="1800" dirty="0" err="1">
                <a:effectLst/>
                <a:latin typeface="Arial" panose="020B0604020202020204" pitchFamily="34" charset="0"/>
                <a:ea typeface="Arial" panose="020B0604020202020204" pitchFamily="34" charset="0"/>
              </a:rPr>
              <a:t>מיבעיא</a:t>
            </a:r>
            <a:r>
              <a:rPr lang="he-IL" sz="1800" dirty="0">
                <a:effectLst/>
                <a:latin typeface="Arial" panose="020B0604020202020204" pitchFamily="34" charset="0"/>
                <a:ea typeface="Arial" panose="020B0604020202020204" pitchFamily="34" charset="0"/>
              </a:rPr>
              <a:t>? אמר רב יוסף: מצוה בו יותר </a:t>
            </a:r>
            <a:r>
              <a:rPr lang="he-IL" sz="1800" dirty="0" err="1">
                <a:effectLst/>
                <a:latin typeface="Arial" panose="020B0604020202020204" pitchFamily="34" charset="0"/>
                <a:ea typeface="Arial" panose="020B0604020202020204" pitchFamily="34" charset="0"/>
              </a:rPr>
              <a:t>מבשלוחו</a:t>
            </a:r>
            <a:r>
              <a:rPr lang="he-IL" sz="1800" dirty="0">
                <a:effectLst/>
                <a:latin typeface="Arial" panose="020B0604020202020204" pitchFamily="34" charset="0"/>
                <a:ea typeface="Arial" panose="020B0604020202020204" pitchFamily="34" charset="0"/>
              </a:rPr>
              <a:t>; כי הא </a:t>
            </a:r>
            <a:r>
              <a:rPr lang="he-IL" sz="1800" dirty="0" err="1">
                <a:effectLst/>
                <a:latin typeface="Arial" panose="020B0604020202020204" pitchFamily="34" charset="0"/>
                <a:ea typeface="Arial" panose="020B0604020202020204" pitchFamily="34" charset="0"/>
              </a:rPr>
              <a:t>דרב</a:t>
            </a:r>
            <a:r>
              <a:rPr lang="he-IL" sz="1800" dirty="0">
                <a:effectLst/>
                <a:latin typeface="Arial" panose="020B0604020202020204" pitchFamily="34" charset="0"/>
                <a:ea typeface="Arial" panose="020B0604020202020204" pitchFamily="34" charset="0"/>
              </a:rPr>
              <a:t> ספרא </a:t>
            </a:r>
            <a:r>
              <a:rPr lang="he-IL" sz="1800" dirty="0" err="1">
                <a:effectLst/>
                <a:latin typeface="Arial" panose="020B0604020202020204" pitchFamily="34" charset="0"/>
                <a:ea typeface="Arial" panose="020B0604020202020204" pitchFamily="34" charset="0"/>
              </a:rPr>
              <a:t>מחריך</a:t>
            </a:r>
            <a:r>
              <a:rPr lang="he-IL" sz="1800" dirty="0">
                <a:effectLst/>
                <a:latin typeface="Arial" panose="020B0604020202020204" pitchFamily="34" charset="0"/>
                <a:ea typeface="Arial" panose="020B0604020202020204" pitchFamily="34" charset="0"/>
              </a:rPr>
              <a:t> רישא, רבא מלח שיבוטא. </a:t>
            </a:r>
            <a:endParaRPr lang="en-US" sz="1800" dirty="0">
              <a:effectLst/>
              <a:latin typeface="Arial" panose="020B0604020202020204" pitchFamily="34" charset="0"/>
              <a:ea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825063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77198-E4FE-4A8A-BE04-5093C367427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85EC94E-5878-4576-B095-4F1CD88DFB78}"/>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4105317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8152-C88B-4C4D-B71D-2C5536174C8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FFBF136-EA8F-45BF-8E48-2C5DDD1619F6}"/>
              </a:ext>
            </a:extLst>
          </p:cNvPr>
          <p:cNvSpPr>
            <a:spLocks noGrp="1"/>
          </p:cNvSpPr>
          <p:nvPr>
            <p:ph idx="1"/>
          </p:nvPr>
        </p:nvSpPr>
        <p:spPr/>
        <p:txBody>
          <a:bodyPr>
            <a:normAutofit/>
          </a:bodyPr>
          <a:lstStyle/>
          <a:p>
            <a:pPr marL="0" indent="0" algn="r" rtl="1">
              <a:lnSpc>
                <a:spcPct val="115000"/>
              </a:lnSpc>
              <a:buNone/>
            </a:pPr>
            <a:r>
              <a:rPr lang="he-IL" sz="2200" dirty="0">
                <a:effectLst/>
                <a:latin typeface="Arial" panose="020B0604020202020204" pitchFamily="34" charset="0"/>
                <a:ea typeface="Arial" panose="020B0604020202020204" pitchFamily="34" charset="0"/>
              </a:rPr>
              <a:t>רש"י מסכת קידושין דף </a:t>
            </a:r>
            <a:r>
              <a:rPr lang="he-IL" sz="2200" dirty="0" err="1">
                <a:effectLst/>
                <a:latin typeface="Arial" panose="020B0604020202020204" pitchFamily="34" charset="0"/>
                <a:ea typeface="Arial" panose="020B0604020202020204" pitchFamily="34" charset="0"/>
              </a:rPr>
              <a:t>מא</a:t>
            </a:r>
            <a:r>
              <a:rPr lang="he-IL" sz="2200" dirty="0">
                <a:effectLst/>
                <a:latin typeface="Arial" panose="020B0604020202020204" pitchFamily="34" charset="0"/>
                <a:ea typeface="Arial" panose="020B0604020202020204" pitchFamily="34" charset="0"/>
              </a:rPr>
              <a:t> עמוד א</a:t>
            </a:r>
            <a:endParaRPr lang="en-US" sz="2200" dirty="0">
              <a:effectLst/>
              <a:latin typeface="Arial" panose="020B0604020202020204" pitchFamily="34" charset="0"/>
              <a:ea typeface="Arial" panose="020B0604020202020204" pitchFamily="34" charset="0"/>
            </a:endParaRPr>
          </a:p>
          <a:p>
            <a:pPr marL="0" indent="0" algn="r" rtl="1">
              <a:lnSpc>
                <a:spcPct val="115000"/>
              </a:lnSpc>
              <a:buNone/>
            </a:pPr>
            <a:r>
              <a:rPr lang="he-IL" sz="2200" dirty="0">
                <a:effectLst/>
                <a:latin typeface="Arial" panose="020B0604020202020204" pitchFamily="34" charset="0"/>
                <a:ea typeface="Arial" panose="020B0604020202020204" pitchFamily="34" charset="0"/>
              </a:rPr>
              <a:t>מצוה בו יותר </a:t>
            </a:r>
            <a:r>
              <a:rPr lang="he-IL" sz="2200" dirty="0" err="1">
                <a:effectLst/>
                <a:latin typeface="Arial" panose="020B0604020202020204" pitchFamily="34" charset="0"/>
                <a:ea typeface="Arial" panose="020B0604020202020204" pitchFamily="34" charset="0"/>
              </a:rPr>
              <a:t>מבשלוחו</a:t>
            </a:r>
            <a:r>
              <a:rPr lang="he-IL" sz="2200" dirty="0">
                <a:effectLst/>
                <a:latin typeface="Arial" panose="020B0604020202020204" pitchFamily="34" charset="0"/>
                <a:ea typeface="Arial" panose="020B0604020202020204" pitchFamily="34" charset="0"/>
              </a:rPr>
              <a:t> - </a:t>
            </a:r>
            <a:r>
              <a:rPr lang="he-IL" sz="2200" dirty="0" err="1">
                <a:effectLst/>
                <a:latin typeface="Arial" panose="020B0604020202020204" pitchFamily="34" charset="0"/>
                <a:ea typeface="Arial" panose="020B0604020202020204" pitchFamily="34" charset="0"/>
              </a:rPr>
              <a:t>דכי</a:t>
            </a:r>
            <a:r>
              <a:rPr lang="he-IL" sz="2200" dirty="0">
                <a:effectLst/>
                <a:latin typeface="Arial" panose="020B0604020202020204" pitchFamily="34" charset="0"/>
                <a:ea typeface="Arial" panose="020B0604020202020204" pitchFamily="34" charset="0"/>
              </a:rPr>
              <a:t> </a:t>
            </a:r>
            <a:r>
              <a:rPr lang="he-IL" sz="2200" dirty="0" err="1">
                <a:effectLst/>
                <a:latin typeface="Arial" panose="020B0604020202020204" pitchFamily="34" charset="0"/>
                <a:ea typeface="Arial" panose="020B0604020202020204" pitchFamily="34" charset="0"/>
              </a:rPr>
              <a:t>עסיק</a:t>
            </a:r>
            <a:r>
              <a:rPr lang="he-IL" sz="2200" dirty="0">
                <a:effectLst/>
                <a:latin typeface="Arial" panose="020B0604020202020204" pitchFamily="34" charset="0"/>
                <a:ea typeface="Arial" panose="020B0604020202020204" pitchFamily="34" charset="0"/>
              </a:rPr>
              <a:t> גופו במצות מקבל שכר טפי.</a:t>
            </a:r>
            <a:endParaRPr lang="en-US" sz="2200" dirty="0">
              <a:effectLst/>
              <a:latin typeface="Arial" panose="020B0604020202020204" pitchFamily="34" charset="0"/>
              <a:ea typeface="Arial" panose="020B0604020202020204" pitchFamily="34" charset="0"/>
            </a:endParaRPr>
          </a:p>
          <a:p>
            <a:pPr marL="0" indent="0" algn="r" rtl="1">
              <a:lnSpc>
                <a:spcPct val="115000"/>
              </a:lnSpc>
              <a:buNone/>
            </a:pPr>
            <a:r>
              <a:rPr lang="he-IL" sz="2200" dirty="0" err="1">
                <a:effectLst/>
                <a:latin typeface="Arial" panose="020B0604020202020204" pitchFamily="34" charset="0"/>
                <a:ea typeface="Arial" panose="020B0604020202020204" pitchFamily="34" charset="0"/>
              </a:rPr>
              <a:t>מחריך</a:t>
            </a:r>
            <a:r>
              <a:rPr lang="he-IL" sz="2200" dirty="0">
                <a:effectLst/>
                <a:latin typeface="Arial" panose="020B0604020202020204" pitchFamily="34" charset="0"/>
                <a:ea typeface="Arial" panose="020B0604020202020204" pitchFamily="34" charset="0"/>
              </a:rPr>
              <a:t> רישא - לכבוד שבת.</a:t>
            </a:r>
            <a:endParaRPr lang="en-US" sz="2200" dirty="0">
              <a:effectLst/>
              <a:latin typeface="Arial" panose="020B0604020202020204" pitchFamily="34" charset="0"/>
              <a:ea typeface="Arial" panose="020B0604020202020204" pitchFamily="34" charset="0"/>
            </a:endParaRPr>
          </a:p>
          <a:p>
            <a:pPr marL="0" indent="0" algn="r" rtl="1">
              <a:lnSpc>
                <a:spcPct val="115000"/>
              </a:lnSpc>
              <a:buNone/>
            </a:pPr>
            <a:r>
              <a:rPr lang="he-IL" sz="2200" dirty="0">
                <a:effectLst/>
                <a:latin typeface="Arial" panose="020B0604020202020204" pitchFamily="34" charset="0"/>
                <a:ea typeface="Arial" panose="020B0604020202020204" pitchFamily="34" charset="0"/>
              </a:rPr>
              <a:t>שיבוטא - דג.</a:t>
            </a:r>
            <a:endParaRPr lang="en-US" sz="2200" dirty="0">
              <a:effectLst/>
              <a:latin typeface="Arial" panose="020B0604020202020204" pitchFamily="34" charset="0"/>
              <a:ea typeface="Arial" panose="020B0604020202020204" pitchFamily="34" charset="0"/>
            </a:endParaRPr>
          </a:p>
          <a:p>
            <a:pPr marL="0" indent="0" algn="r" rtl="1">
              <a:lnSpc>
                <a:spcPct val="115000"/>
              </a:lnSpc>
              <a:buNone/>
            </a:pPr>
            <a:r>
              <a:rPr lang="he-IL" sz="2200" dirty="0">
                <a:effectLst/>
                <a:latin typeface="Arial" panose="020B0604020202020204" pitchFamily="34" charset="0"/>
                <a:ea typeface="Arial" panose="020B0604020202020204" pitchFamily="34" charset="0"/>
              </a:rPr>
              <a:t> </a:t>
            </a:r>
            <a:endParaRPr lang="en-US" sz="2200" dirty="0">
              <a:effectLst/>
              <a:latin typeface="Arial" panose="020B0604020202020204" pitchFamily="34" charset="0"/>
              <a:ea typeface="Arial" panose="020B0604020202020204" pitchFamily="34" charset="0"/>
            </a:endParaRPr>
          </a:p>
          <a:p>
            <a:pPr marL="0" indent="0" algn="r" rtl="1">
              <a:lnSpc>
                <a:spcPct val="115000"/>
              </a:lnSpc>
              <a:buNone/>
            </a:pPr>
            <a:r>
              <a:rPr lang="he-IL" sz="2200" dirty="0">
                <a:effectLst/>
                <a:latin typeface="Arial" panose="020B0604020202020204" pitchFamily="34" charset="0"/>
                <a:ea typeface="Arial" panose="020B0604020202020204" pitchFamily="34" charset="0"/>
              </a:rPr>
              <a:t>רבינו אברהם מן ההר קידושין דף </a:t>
            </a:r>
            <a:r>
              <a:rPr lang="he-IL" sz="2200" dirty="0" err="1">
                <a:effectLst/>
                <a:latin typeface="Arial" panose="020B0604020202020204" pitchFamily="34" charset="0"/>
                <a:ea typeface="Arial" panose="020B0604020202020204" pitchFamily="34" charset="0"/>
              </a:rPr>
              <a:t>מא</a:t>
            </a:r>
            <a:r>
              <a:rPr lang="he-IL" sz="2200" dirty="0">
                <a:effectLst/>
                <a:latin typeface="Arial" panose="020B0604020202020204" pitchFamily="34" charset="0"/>
                <a:ea typeface="Arial" panose="020B0604020202020204" pitchFamily="34" charset="0"/>
              </a:rPr>
              <a:t> עמוד א</a:t>
            </a:r>
            <a:endParaRPr lang="en-US" sz="2200" dirty="0">
              <a:effectLst/>
              <a:latin typeface="Arial" panose="020B0604020202020204" pitchFamily="34" charset="0"/>
              <a:ea typeface="Arial" panose="020B0604020202020204" pitchFamily="34" charset="0"/>
            </a:endParaRPr>
          </a:p>
          <a:p>
            <a:pPr marL="0" indent="0" algn="r" rtl="1">
              <a:lnSpc>
                <a:spcPct val="115000"/>
              </a:lnSpc>
              <a:buNone/>
            </a:pPr>
            <a:r>
              <a:rPr lang="he-IL" sz="2200" dirty="0">
                <a:effectLst/>
                <a:latin typeface="Arial" panose="020B0604020202020204" pitchFamily="34" charset="0"/>
                <a:ea typeface="Arial" panose="020B0604020202020204" pitchFamily="34" charset="0"/>
              </a:rPr>
              <a:t>מצוה בו, כל מצוה שמוטלת עליו יעשה בגופו ולא ע"י שליח.</a:t>
            </a:r>
            <a:endParaRPr lang="en-US" sz="2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74693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70FEA-B58E-49C0-92A1-8AFBD3D9DCAC}"/>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A87CBCC-DC52-4A6F-8AE8-C7B4EB4FB6AC}"/>
              </a:ext>
            </a:extLst>
          </p:cNvPr>
          <p:cNvGraphicFramePr>
            <a:graphicFrameLocks noGrp="1"/>
          </p:cNvGraphicFramePr>
          <p:nvPr>
            <p:ph idx="1"/>
            <p:extLst>
              <p:ext uri="{D42A27DB-BD31-4B8C-83A1-F6EECF244321}">
                <p14:modId xmlns:p14="http://schemas.microsoft.com/office/powerpoint/2010/main" val="7439434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20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3A78-C9D4-4DD1-8CAF-4EEF6A6E519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DFE7B30-F925-4A9E-B58C-57A917829F38}"/>
              </a:ext>
            </a:extLst>
          </p:cNvPr>
          <p:cNvSpPr>
            <a:spLocks noGrp="1"/>
          </p:cNvSpPr>
          <p:nvPr>
            <p:ph idx="1"/>
          </p:nvPr>
        </p:nvSpPr>
        <p:spPr/>
        <p:txBody>
          <a:bodyPr>
            <a:normAutofit fontScale="92500" lnSpcReduction="10000"/>
          </a:bodyPr>
          <a:lstStyle/>
          <a:p>
            <a:pPr marL="0" indent="0" algn="r" rtl="1">
              <a:lnSpc>
                <a:spcPct val="115000"/>
              </a:lnSpc>
              <a:buNone/>
            </a:pPr>
            <a:r>
              <a:rPr lang="he-IL" sz="2800" dirty="0" err="1">
                <a:effectLst/>
                <a:latin typeface="Arial" panose="020B0604020202020204" pitchFamily="34" charset="0"/>
                <a:ea typeface="Arial" panose="020B0604020202020204" pitchFamily="34" charset="0"/>
              </a:rPr>
              <a:t>הר"ן</a:t>
            </a:r>
            <a:r>
              <a:rPr lang="he-IL" sz="2800" dirty="0">
                <a:effectLst/>
                <a:latin typeface="Arial" panose="020B0604020202020204" pitchFamily="34" charset="0"/>
                <a:ea typeface="Arial" panose="020B0604020202020204" pitchFamily="34" charset="0"/>
              </a:rPr>
              <a:t> על </a:t>
            </a:r>
            <a:r>
              <a:rPr lang="he-IL" sz="2800" dirty="0" err="1">
                <a:effectLst/>
                <a:latin typeface="Arial" panose="020B0604020202020204" pitchFamily="34" charset="0"/>
                <a:ea typeface="Arial" panose="020B0604020202020204" pitchFamily="34" charset="0"/>
              </a:rPr>
              <a:t>הרי"ף</a:t>
            </a:r>
            <a:r>
              <a:rPr lang="he-IL" sz="2800" dirty="0">
                <a:effectLst/>
                <a:latin typeface="Arial" panose="020B0604020202020204" pitchFamily="34" charset="0"/>
                <a:ea typeface="Arial" panose="020B0604020202020204" pitchFamily="34" charset="0"/>
              </a:rPr>
              <a:t> מסכת קידושין </a:t>
            </a:r>
            <a:r>
              <a:rPr lang="he-IL" sz="2800" dirty="0" err="1">
                <a:effectLst/>
                <a:latin typeface="Arial" panose="020B0604020202020204" pitchFamily="34" charset="0"/>
                <a:ea typeface="Arial" panose="020B0604020202020204" pitchFamily="34" charset="0"/>
              </a:rPr>
              <a:t>טז</a:t>
            </a:r>
            <a:r>
              <a:rPr lang="he-IL" sz="2800" dirty="0">
                <a:effectLst/>
                <a:latin typeface="Arial" panose="020B0604020202020204" pitchFamily="34" charset="0"/>
                <a:ea typeface="Arial" panose="020B0604020202020204" pitchFamily="34" charset="0"/>
              </a:rPr>
              <a:t> עמוד ב  </a:t>
            </a:r>
            <a:endParaRPr lang="en-US" sz="2800" dirty="0">
              <a:effectLst/>
              <a:latin typeface="Arial" panose="020B0604020202020204" pitchFamily="34" charset="0"/>
              <a:ea typeface="Arial" panose="020B0604020202020204" pitchFamily="34" charset="0"/>
            </a:endParaRPr>
          </a:p>
          <a:p>
            <a:pPr marL="0" indent="0" algn="r" rtl="1">
              <a:lnSpc>
                <a:spcPct val="115000"/>
              </a:lnSpc>
              <a:buNone/>
            </a:pPr>
            <a:r>
              <a:rPr lang="he-IL" sz="2800" dirty="0">
                <a:effectLst/>
                <a:latin typeface="Arial" panose="020B0604020202020204" pitchFamily="34" charset="0"/>
                <a:ea typeface="Arial" panose="020B0604020202020204" pitchFamily="34" charset="0"/>
              </a:rPr>
              <a:t>ואפילו הכי </a:t>
            </a:r>
            <a:r>
              <a:rPr lang="he-IL" sz="2800" dirty="0" err="1">
                <a:effectLst/>
                <a:latin typeface="Arial" panose="020B0604020202020204" pitchFamily="34" charset="0"/>
                <a:ea typeface="Arial" panose="020B0604020202020204" pitchFamily="34" charset="0"/>
              </a:rPr>
              <a:t>אשמעינן</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מתניתין</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דמצוה</a:t>
            </a:r>
            <a:r>
              <a:rPr lang="he-IL" sz="2800" dirty="0">
                <a:effectLst/>
                <a:latin typeface="Arial" panose="020B0604020202020204" pitchFamily="34" charset="0"/>
                <a:ea typeface="Arial" panose="020B0604020202020204" pitchFamily="34" charset="0"/>
              </a:rPr>
              <a:t> בה יותר </a:t>
            </a:r>
            <a:r>
              <a:rPr lang="he-IL" sz="2800" dirty="0" err="1">
                <a:effectLst/>
                <a:latin typeface="Arial" panose="020B0604020202020204" pitchFamily="34" charset="0"/>
                <a:ea typeface="Arial" panose="020B0604020202020204" pitchFamily="34" charset="0"/>
              </a:rPr>
              <a:t>מבשלוחה</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דאע"ג</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דאשה</a:t>
            </a:r>
            <a:r>
              <a:rPr lang="he-IL" sz="2800" dirty="0">
                <a:effectLst/>
                <a:latin typeface="Arial" panose="020B0604020202020204" pitchFamily="34" charset="0"/>
                <a:ea typeface="Arial" panose="020B0604020202020204" pitchFamily="34" charset="0"/>
              </a:rPr>
              <a:t> אינה מצוה בפריה ורביה מ"מ יש לה מצוה מפני שהיא מסייעת לבעל לקיים </a:t>
            </a:r>
            <a:r>
              <a:rPr lang="he-IL" sz="2800" dirty="0" err="1">
                <a:effectLst/>
                <a:latin typeface="Arial" panose="020B0604020202020204" pitchFamily="34" charset="0"/>
                <a:ea typeface="Arial" panose="020B0604020202020204" pitchFamily="34" charset="0"/>
              </a:rPr>
              <a:t>מצותו</a:t>
            </a:r>
            <a:r>
              <a:rPr lang="he-IL" sz="2800" dirty="0">
                <a:effectLst/>
                <a:latin typeface="Arial" panose="020B0604020202020204" pitchFamily="34" charset="0"/>
                <a:ea typeface="Arial" panose="020B0604020202020204" pitchFamily="34" charset="0"/>
              </a:rPr>
              <a:t> </a:t>
            </a:r>
            <a:endParaRPr lang="en-US" sz="2800" dirty="0">
              <a:effectLst/>
              <a:latin typeface="Arial" panose="020B0604020202020204" pitchFamily="34" charset="0"/>
              <a:ea typeface="Arial" panose="020B0604020202020204" pitchFamily="34" charset="0"/>
            </a:endParaRPr>
          </a:p>
          <a:p>
            <a:pPr marL="0" indent="0" algn="r" rtl="1">
              <a:lnSpc>
                <a:spcPct val="115000"/>
              </a:lnSpc>
              <a:buNone/>
            </a:pPr>
            <a:r>
              <a:rPr lang="he-IL" sz="2800" dirty="0">
                <a:effectLst/>
                <a:latin typeface="Arial" panose="020B0604020202020204" pitchFamily="34" charset="0"/>
                <a:ea typeface="Arial" panose="020B0604020202020204" pitchFamily="34" charset="0"/>
              </a:rPr>
              <a:t> </a:t>
            </a:r>
            <a:endParaRPr lang="en-US" sz="2800" dirty="0">
              <a:effectLst/>
              <a:latin typeface="Arial" panose="020B0604020202020204" pitchFamily="34" charset="0"/>
              <a:ea typeface="Arial" panose="020B0604020202020204" pitchFamily="34" charset="0"/>
            </a:endParaRPr>
          </a:p>
          <a:p>
            <a:pPr marL="0" indent="0" algn="r" rtl="1">
              <a:lnSpc>
                <a:spcPct val="115000"/>
              </a:lnSpc>
              <a:buNone/>
            </a:pPr>
            <a:r>
              <a:rPr lang="he-IL" sz="2800" dirty="0">
                <a:effectLst/>
                <a:latin typeface="Arial" panose="020B0604020202020204" pitchFamily="34" charset="0"/>
                <a:ea typeface="Arial" panose="020B0604020202020204" pitchFamily="34" charset="0"/>
              </a:rPr>
              <a:t>בית הבחירה למאירי מסכת קידושין דף </a:t>
            </a:r>
            <a:r>
              <a:rPr lang="he-IL" sz="2800" dirty="0" err="1">
                <a:effectLst/>
                <a:latin typeface="Arial" panose="020B0604020202020204" pitchFamily="34" charset="0"/>
                <a:ea typeface="Arial" panose="020B0604020202020204" pitchFamily="34" charset="0"/>
              </a:rPr>
              <a:t>מא</a:t>
            </a:r>
            <a:r>
              <a:rPr lang="he-IL" sz="2800" dirty="0">
                <a:effectLst/>
                <a:latin typeface="Arial" panose="020B0604020202020204" pitchFamily="34" charset="0"/>
                <a:ea typeface="Arial" panose="020B0604020202020204" pitchFamily="34" charset="0"/>
              </a:rPr>
              <a:t> עמוד א</a:t>
            </a:r>
            <a:endParaRPr lang="en-US" sz="2800" dirty="0">
              <a:effectLst/>
              <a:latin typeface="Arial" panose="020B0604020202020204" pitchFamily="34" charset="0"/>
              <a:ea typeface="Arial" panose="020B0604020202020204" pitchFamily="34" charset="0"/>
            </a:endParaRPr>
          </a:p>
          <a:p>
            <a:pPr marL="0" indent="0" algn="r" rtl="1">
              <a:lnSpc>
                <a:spcPct val="115000"/>
              </a:lnSpc>
              <a:buNone/>
            </a:pPr>
            <a:r>
              <a:rPr lang="he-IL" sz="2800" dirty="0">
                <a:effectLst/>
                <a:latin typeface="Arial" panose="020B0604020202020204" pitchFamily="34" charset="0"/>
                <a:ea typeface="Arial" panose="020B0604020202020204" pitchFamily="34" charset="0"/>
              </a:rPr>
              <a:t>שמכל מקום מצוה בה יותר </a:t>
            </a:r>
            <a:r>
              <a:rPr lang="he-IL" sz="2800" dirty="0" err="1">
                <a:effectLst/>
                <a:latin typeface="Arial" panose="020B0604020202020204" pitchFamily="34" charset="0"/>
                <a:ea typeface="Arial" panose="020B0604020202020204" pitchFamily="34" charset="0"/>
              </a:rPr>
              <a:t>מבשלוחה</a:t>
            </a:r>
            <a:r>
              <a:rPr lang="he-IL" sz="2800" dirty="0">
                <a:effectLst/>
                <a:latin typeface="Arial" panose="020B0604020202020204" pitchFamily="34" charset="0"/>
                <a:ea typeface="Arial" panose="020B0604020202020204" pitchFamily="34" charset="0"/>
              </a:rPr>
              <a:t> שכל שהוא בעצמו נעשית </a:t>
            </a:r>
            <a:r>
              <a:rPr lang="he-IL" sz="2800" dirty="0" err="1">
                <a:effectLst/>
                <a:latin typeface="Arial" panose="020B0604020202020204" pitchFamily="34" charset="0"/>
                <a:ea typeface="Arial" panose="020B0604020202020204" pitchFamily="34" charset="0"/>
              </a:rPr>
              <a:t>המצוה</a:t>
            </a:r>
            <a:r>
              <a:rPr lang="he-IL" sz="2800" dirty="0">
                <a:effectLst/>
                <a:latin typeface="Arial" panose="020B0604020202020204" pitchFamily="34" charset="0"/>
                <a:ea typeface="Arial" panose="020B0604020202020204" pitchFamily="34" charset="0"/>
              </a:rPr>
              <a:t> על ידו שכרו מרובה ועל דרך מה </a:t>
            </a:r>
            <a:r>
              <a:rPr lang="he-IL" sz="2800" dirty="0" err="1">
                <a:effectLst/>
                <a:latin typeface="Arial" panose="020B0604020202020204" pitchFamily="34" charset="0"/>
                <a:ea typeface="Arial" panose="020B0604020202020204" pitchFamily="34" charset="0"/>
              </a:rPr>
              <a:t>מה</a:t>
            </a:r>
            <a:r>
              <a:rPr lang="he-IL" sz="2800" dirty="0">
                <a:effectLst/>
                <a:latin typeface="Arial" panose="020B0604020202020204" pitchFamily="34" charset="0"/>
                <a:ea typeface="Arial" panose="020B0604020202020204" pitchFamily="34" charset="0"/>
              </a:rPr>
              <a:t> שאמרו בצרכי הנאת שבת רב ספרא מחרך רישא רבא מלח שיבוטא ואף על פי שאינה מצוות על פריה ורביה מכל מקום </a:t>
            </a:r>
            <a:r>
              <a:rPr lang="he-IL" sz="2800" dirty="0" err="1">
                <a:effectLst/>
                <a:latin typeface="Arial" panose="020B0604020202020204" pitchFamily="34" charset="0"/>
                <a:ea typeface="Arial" panose="020B0604020202020204" pitchFamily="34" charset="0"/>
              </a:rPr>
              <a:t>המצוה</a:t>
            </a:r>
            <a:r>
              <a:rPr lang="he-IL" sz="2800" dirty="0">
                <a:effectLst/>
                <a:latin typeface="Arial" panose="020B0604020202020204" pitchFamily="34" charset="0"/>
                <a:ea typeface="Arial" panose="020B0604020202020204" pitchFamily="34" charset="0"/>
              </a:rPr>
              <a:t> נעשית על ידה ועוד שאע"פ שאין בה עשה גמור אינה </a:t>
            </a:r>
            <a:r>
              <a:rPr lang="he-IL" sz="2800" dirty="0" err="1">
                <a:effectLst/>
                <a:latin typeface="Arial" panose="020B0604020202020204" pitchFamily="34" charset="0"/>
                <a:ea typeface="Arial" panose="020B0604020202020204" pitchFamily="34" charset="0"/>
              </a:rPr>
              <a:t>נפקעת</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ממצוה</a:t>
            </a:r>
            <a:r>
              <a:rPr lang="he-IL" sz="2800" dirty="0">
                <a:effectLst/>
                <a:latin typeface="Arial" panose="020B0604020202020204" pitchFamily="34" charset="0"/>
                <a:ea typeface="Arial" panose="020B0604020202020204" pitchFamily="34" charset="0"/>
              </a:rPr>
              <a:t> לגמרי </a:t>
            </a:r>
            <a:endParaRPr lang="he-IL" dirty="0"/>
          </a:p>
        </p:txBody>
      </p:sp>
    </p:spTree>
    <p:extLst>
      <p:ext uri="{BB962C8B-B14F-4D97-AF65-F5344CB8AC3E}">
        <p14:creationId xmlns:p14="http://schemas.microsoft.com/office/powerpoint/2010/main" val="416876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BD39-E8F7-49FB-91A9-F5DFCB90B7D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750B4A5-7B87-4BC9-99A5-164E43020943}"/>
              </a:ext>
            </a:extLst>
          </p:cNvPr>
          <p:cNvSpPr>
            <a:spLocks noGrp="1"/>
          </p:cNvSpPr>
          <p:nvPr>
            <p:ph idx="1"/>
          </p:nvPr>
        </p:nvSpPr>
        <p:spPr/>
        <p:txBody>
          <a:bodyPr>
            <a:no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ים של שלמה מסכת קידושין פרק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א. האיש מקדש בו </a:t>
            </a:r>
            <a:r>
              <a:rPr lang="he-IL" sz="2200" b="0" i="0" u="none" strike="noStrike" dirty="0" err="1">
                <a:solidFill>
                  <a:srgbClr val="000000"/>
                </a:solidFill>
                <a:effectLst/>
                <a:latin typeface="Arial" panose="020B0604020202020204" pitchFamily="34" charset="0"/>
              </a:rPr>
              <a:t>ובשלוחו</a:t>
            </a:r>
            <a:r>
              <a:rPr lang="he-IL" sz="2200" b="0" i="0" u="none" strike="noStrike" dirty="0">
                <a:solidFill>
                  <a:srgbClr val="000000"/>
                </a:solidFill>
                <a:effectLst/>
                <a:latin typeface="Arial" panose="020B0604020202020204" pitchFamily="34" charset="0"/>
              </a:rPr>
              <a:t>. (מ"א ע"א)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מתקדשת בה ובשלוחה, האיש מקדש את בתו, כשהיא נערה, בו </a:t>
            </a:r>
            <a:r>
              <a:rPr lang="he-IL" sz="2200" b="0" i="0" u="none" strike="noStrike" dirty="0" err="1">
                <a:solidFill>
                  <a:srgbClr val="000000"/>
                </a:solidFill>
                <a:effectLst/>
                <a:latin typeface="Arial" panose="020B0604020202020204" pitchFamily="34" charset="0"/>
              </a:rPr>
              <a:t>ובשלוחו</a:t>
            </a:r>
            <a:r>
              <a:rPr lang="he-IL" sz="2200" b="0" i="0" u="none" strike="noStrike" dirty="0">
                <a:solidFill>
                  <a:srgbClr val="000000"/>
                </a:solidFill>
                <a:effectLst/>
                <a:latin typeface="Arial" panose="020B0604020202020204" pitchFamily="34" charset="0"/>
              </a:rPr>
              <a:t>....וכתב </a:t>
            </a:r>
            <a:r>
              <a:rPr lang="he-IL" sz="2200" b="0" i="0" u="none" strike="noStrike" dirty="0" err="1">
                <a:solidFill>
                  <a:srgbClr val="000000"/>
                </a:solidFill>
                <a:effectLst/>
                <a:latin typeface="Arial" panose="020B0604020202020204" pitchFamily="34" charset="0"/>
              </a:rPr>
              <a:t>הר"ן</a:t>
            </a:r>
            <a:r>
              <a:rPr lang="he-IL" sz="2200" b="0" i="0" u="none" strike="noStrike" dirty="0">
                <a:solidFill>
                  <a:srgbClr val="000000"/>
                </a:solidFill>
                <a:effectLst/>
                <a:latin typeface="Arial" panose="020B0604020202020204" pitchFamily="34" charset="0"/>
              </a:rPr>
              <a:t>, וזה לשונו, ואף על גב </a:t>
            </a:r>
            <a:r>
              <a:rPr lang="he-IL" sz="2200" b="0" i="0" u="none" strike="noStrike" dirty="0" err="1">
                <a:solidFill>
                  <a:srgbClr val="000000"/>
                </a:solidFill>
                <a:effectLst/>
                <a:latin typeface="Arial" panose="020B0604020202020204" pitchFamily="34" charset="0"/>
              </a:rPr>
              <a:t>שהאשה</a:t>
            </a:r>
            <a:r>
              <a:rPr lang="he-IL" sz="2200" b="0" i="0" u="none" strike="noStrike" dirty="0">
                <a:solidFill>
                  <a:srgbClr val="000000"/>
                </a:solidFill>
                <a:effectLst/>
                <a:latin typeface="Arial" panose="020B0604020202020204" pitchFamily="34" charset="0"/>
              </a:rPr>
              <a:t> אינו מצווה על פריה ורביה, מכל מקום יש לה מצוה, מפני שמסייעת לבעל לקיים מצוה. </a:t>
            </a:r>
            <a:r>
              <a:rPr lang="he-IL" sz="2200" b="0" i="0" u="none" strike="noStrike" dirty="0" err="1">
                <a:solidFill>
                  <a:srgbClr val="000000"/>
                </a:solidFill>
                <a:effectLst/>
                <a:latin typeface="Arial" panose="020B0604020202020204" pitchFamily="34" charset="0"/>
              </a:rPr>
              <a:t>וקשא</a:t>
            </a:r>
            <a:r>
              <a:rPr lang="he-IL" sz="2200" b="0" i="0" u="none" strike="noStrike" dirty="0">
                <a:solidFill>
                  <a:srgbClr val="000000"/>
                </a:solidFill>
                <a:effectLst/>
                <a:latin typeface="Arial" panose="020B0604020202020204" pitchFamily="34" charset="0"/>
              </a:rPr>
              <a:t>, מאחר שיש מצוה עליה, משום שמסייעת לבעל, אם כן </a:t>
            </a:r>
            <a:r>
              <a:rPr lang="he-IL" sz="2200" b="0" i="0" u="none" strike="noStrike" dirty="0" err="1">
                <a:solidFill>
                  <a:srgbClr val="000000"/>
                </a:solidFill>
                <a:effectLst/>
                <a:latin typeface="Arial" panose="020B0604020202020204" pitchFamily="34" charset="0"/>
              </a:rPr>
              <a:t>לפ"ז</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איסורא</a:t>
            </a:r>
            <a:r>
              <a:rPr lang="he-IL" sz="2200" b="0" i="0" u="none" strike="noStrike" dirty="0">
                <a:solidFill>
                  <a:srgbClr val="000000"/>
                </a:solidFill>
                <a:effectLst/>
                <a:latin typeface="Arial" panose="020B0604020202020204" pitchFamily="34" charset="0"/>
              </a:rPr>
              <a:t> נמי אית גבה, שמסייעת לעבירה {שאסור לו לקדשה עד </a:t>
            </a:r>
            <a:r>
              <a:rPr lang="he-IL" sz="2200" b="0" i="0" u="none" strike="noStrike" dirty="0" err="1">
                <a:solidFill>
                  <a:srgbClr val="000000"/>
                </a:solidFill>
                <a:effectLst/>
                <a:latin typeface="Arial" panose="020B0604020202020204" pitchFamily="34" charset="0"/>
              </a:rPr>
              <a:t>שיראנה</a:t>
            </a:r>
            <a:r>
              <a:rPr lang="he-IL" sz="2200" b="0" i="0" u="none" strike="noStrike" dirty="0">
                <a:solidFill>
                  <a:srgbClr val="000000"/>
                </a:solidFill>
                <a:effectLst/>
                <a:latin typeface="Arial" panose="020B0604020202020204" pitchFamily="34" charset="0"/>
              </a:rPr>
              <a:t>- ועובר על לפני עיוור}. </a:t>
            </a:r>
            <a:r>
              <a:rPr lang="he-IL" sz="2200" b="1" i="0" u="none" strike="noStrike" dirty="0">
                <a:solidFill>
                  <a:srgbClr val="000000"/>
                </a:solidFill>
                <a:effectLst/>
                <a:latin typeface="Arial" panose="020B0604020202020204" pitchFamily="34" charset="0"/>
              </a:rPr>
              <a:t>על כן נראה, אף על גב דאינה מצווה על פריה ורביה, מכל מקום מצוה איכא לגבה, </a:t>
            </a:r>
            <a:r>
              <a:rPr lang="he-IL" sz="2200" b="1" i="0" u="none" strike="noStrike" dirty="0" err="1">
                <a:solidFill>
                  <a:srgbClr val="000000"/>
                </a:solidFill>
                <a:effectLst/>
                <a:latin typeface="Arial" panose="020B0604020202020204" pitchFamily="34" charset="0"/>
              </a:rPr>
              <a:t>דומיא</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דמחריך</a:t>
            </a:r>
            <a:r>
              <a:rPr lang="he-IL" sz="2200" b="1" i="0" u="none" strike="noStrike" dirty="0">
                <a:solidFill>
                  <a:srgbClr val="000000"/>
                </a:solidFill>
                <a:effectLst/>
                <a:latin typeface="Arial" panose="020B0604020202020204" pitchFamily="34" charset="0"/>
              </a:rPr>
              <a:t> רישא, אטו </a:t>
            </a:r>
            <a:r>
              <a:rPr lang="he-IL" sz="2200" b="1" i="0" u="none" strike="noStrike" dirty="0" err="1">
                <a:solidFill>
                  <a:srgbClr val="000000"/>
                </a:solidFill>
                <a:effectLst/>
                <a:latin typeface="Arial" panose="020B0604020202020204" pitchFamily="34" charset="0"/>
              </a:rPr>
              <a:t>מחוייב</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למחריך</a:t>
            </a:r>
            <a:r>
              <a:rPr lang="he-IL" sz="2200" b="1" i="0" u="none" strike="noStrike" dirty="0">
                <a:solidFill>
                  <a:srgbClr val="000000"/>
                </a:solidFill>
                <a:effectLst/>
                <a:latin typeface="Arial" panose="020B0604020202020204" pitchFamily="34" charset="0"/>
              </a:rPr>
              <a:t> רישא. אלא מצוה איכא</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46373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02792-607C-43C7-9D49-0C028C629F9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D6CAFB4-FD72-4E67-BC5F-43B6FB834B54}"/>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המקנה מסכת קידושין דף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עמוד א</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בגמרא מצוה בה יותר </a:t>
            </a:r>
            <a:r>
              <a:rPr lang="he-IL" sz="1800" b="0" i="0" u="none" strike="noStrike" dirty="0" err="1">
                <a:solidFill>
                  <a:srgbClr val="000000"/>
                </a:solidFill>
                <a:effectLst/>
                <a:latin typeface="Arial" panose="020B0604020202020204" pitchFamily="34" charset="0"/>
              </a:rPr>
              <a:t>מבשלוחה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וכו</a:t>
            </a:r>
            <a:r>
              <a:rPr lang="he-IL" sz="1800" b="0" i="0" u="none" strike="noStrike" dirty="0">
                <a:solidFill>
                  <a:srgbClr val="000000"/>
                </a:solidFill>
                <a:effectLst/>
                <a:latin typeface="Arial" panose="020B0604020202020204" pitchFamily="34" charset="0"/>
              </a:rPr>
              <a:t>'. הנה </a:t>
            </a:r>
            <a:r>
              <a:rPr lang="he-IL" sz="1800" b="0" i="0" u="none" strike="noStrike" dirty="0" err="1">
                <a:solidFill>
                  <a:srgbClr val="000000"/>
                </a:solidFill>
                <a:effectLst/>
                <a:latin typeface="Arial" panose="020B0604020202020204" pitchFamily="34" charset="0"/>
              </a:rPr>
              <a:t>הר"ן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והיש"ש</a:t>
            </a:r>
            <a:r>
              <a:rPr lang="he-IL" sz="1800" b="0" i="0" u="none" strike="noStrike" dirty="0">
                <a:solidFill>
                  <a:srgbClr val="000000"/>
                </a:solidFill>
                <a:effectLst/>
                <a:latin typeface="Arial" panose="020B0604020202020204" pitchFamily="34" charset="0"/>
              </a:rPr>
              <a:t> נדחקו </a:t>
            </a:r>
            <a:r>
              <a:rPr lang="he-IL" sz="1800" b="0" i="0" u="none" strike="noStrike" dirty="0" err="1">
                <a:solidFill>
                  <a:srgbClr val="000000"/>
                </a:solidFill>
                <a:effectLst/>
                <a:latin typeface="Arial" panose="020B0604020202020204" pitchFamily="34" charset="0"/>
              </a:rPr>
              <a:t>בטעמא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דמצוה</a:t>
            </a:r>
            <a:r>
              <a:rPr lang="he-IL" sz="1800" b="0" i="0" u="none" strike="noStrike" dirty="0">
                <a:solidFill>
                  <a:srgbClr val="000000"/>
                </a:solidFill>
                <a:effectLst/>
                <a:latin typeface="Arial" panose="020B0604020202020204" pitchFamily="34" charset="0"/>
              </a:rPr>
              <a:t> בה אף </a:t>
            </a:r>
            <a:r>
              <a:rPr lang="he-IL" sz="1800" b="0" i="0" u="none" strike="noStrike" dirty="0" err="1">
                <a:solidFill>
                  <a:srgbClr val="000000"/>
                </a:solidFill>
                <a:effectLst/>
                <a:latin typeface="Arial" panose="020B0604020202020204" pitchFamily="34" charset="0"/>
              </a:rPr>
              <a:t>דקיי"ל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דאשה</a:t>
            </a:r>
            <a:r>
              <a:rPr lang="he-IL" sz="1800" b="0" i="0" u="none" strike="noStrike" dirty="0">
                <a:solidFill>
                  <a:srgbClr val="000000"/>
                </a:solidFill>
                <a:effectLst/>
                <a:latin typeface="Arial" panose="020B0604020202020204" pitchFamily="34" charset="0"/>
              </a:rPr>
              <a:t> אינה מצווה על פרי' ורבי'. ויותר נראה </a:t>
            </a:r>
            <a:r>
              <a:rPr lang="he-IL" sz="1800" b="0" i="0" u="none" strike="noStrike" dirty="0" err="1">
                <a:solidFill>
                  <a:srgbClr val="000000"/>
                </a:solidFill>
                <a:effectLst/>
                <a:latin typeface="Arial" panose="020B0604020202020204" pitchFamily="34" charset="0"/>
              </a:rPr>
              <a:t>דמכאן</a:t>
            </a:r>
            <a:r>
              <a:rPr lang="he-IL" sz="1800" b="0" i="0" u="none" strike="noStrike" dirty="0">
                <a:solidFill>
                  <a:srgbClr val="000000"/>
                </a:solidFill>
                <a:effectLst/>
                <a:latin typeface="Arial" panose="020B0604020202020204" pitchFamily="34" charset="0"/>
              </a:rPr>
              <a:t> ראי' לשיטת </a:t>
            </a:r>
            <a:r>
              <a:rPr lang="he-IL" sz="1800" b="0" i="0" u="none" strike="noStrike" dirty="0" err="1">
                <a:solidFill>
                  <a:srgbClr val="000000"/>
                </a:solidFill>
                <a:effectLst/>
                <a:latin typeface="Arial" panose="020B0604020202020204" pitchFamily="34" charset="0"/>
              </a:rPr>
              <a:t>התוס</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בגיטין</a:t>
            </a:r>
            <a:r>
              <a:rPr lang="he-IL" sz="1800" b="0" i="0" u="none" strike="noStrike" dirty="0">
                <a:solidFill>
                  <a:srgbClr val="000000"/>
                </a:solidFill>
                <a:effectLst/>
                <a:latin typeface="Arial" panose="020B0604020202020204" pitchFamily="34" charset="0"/>
              </a:rPr>
              <a:t> דף מ"א ע"ב דאף </a:t>
            </a:r>
            <a:r>
              <a:rPr lang="he-IL" sz="1800" b="0" i="0" u="none" strike="noStrike" dirty="0" err="1">
                <a:solidFill>
                  <a:srgbClr val="000000"/>
                </a:solidFill>
                <a:effectLst/>
                <a:latin typeface="Arial" panose="020B0604020202020204" pitchFamily="34" charset="0"/>
              </a:rPr>
              <a:t>דקי"ל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דאשה</a:t>
            </a:r>
            <a:r>
              <a:rPr lang="he-IL" sz="1800" b="0" i="0" u="none" strike="noStrike" dirty="0">
                <a:solidFill>
                  <a:srgbClr val="000000"/>
                </a:solidFill>
                <a:effectLst/>
                <a:latin typeface="Arial" panose="020B0604020202020204" pitchFamily="34" charset="0"/>
              </a:rPr>
              <a:t> אינה מצווה על פרי' ורבי' מ"מ </a:t>
            </a:r>
            <a:r>
              <a:rPr lang="he-IL" sz="1800" b="1" i="0" u="sng" dirty="0">
                <a:solidFill>
                  <a:srgbClr val="000000"/>
                </a:solidFill>
                <a:effectLst/>
                <a:latin typeface="Arial" panose="020B0604020202020204" pitchFamily="34" charset="0"/>
              </a:rPr>
              <a:t>היא מצווה על עשה </a:t>
            </a:r>
            <a:r>
              <a:rPr lang="he-IL" sz="1800" b="1" i="0" u="sng" dirty="0" err="1">
                <a:solidFill>
                  <a:srgbClr val="000000"/>
                </a:solidFill>
                <a:effectLst/>
                <a:latin typeface="Arial" panose="020B0604020202020204" pitchFamily="34" charset="0"/>
              </a:rPr>
              <a:t>דשבת</a:t>
            </a:r>
            <a:r>
              <a:rPr lang="he-IL" sz="1800" b="1" i="0" u="sng" dirty="0">
                <a:solidFill>
                  <a:srgbClr val="000000"/>
                </a:solidFill>
                <a:effectLst/>
                <a:latin typeface="Arial" panose="020B0604020202020204" pitchFamily="34" charset="0"/>
              </a:rPr>
              <a:t> יצרה</a:t>
            </a:r>
            <a:r>
              <a:rPr lang="he-IL" sz="1800" b="0" i="0" u="none" strike="noStrike" dirty="0">
                <a:solidFill>
                  <a:srgbClr val="000000"/>
                </a:solidFill>
                <a:effectLst/>
                <a:latin typeface="Arial" panose="020B0604020202020204" pitchFamily="34" charset="0"/>
              </a:rPr>
              <a:t>, וכן משמע </a:t>
            </a:r>
            <a:r>
              <a:rPr lang="he-IL" sz="1800" b="0" i="0" u="none" strike="noStrike" dirty="0" err="1">
                <a:solidFill>
                  <a:srgbClr val="000000"/>
                </a:solidFill>
                <a:effectLst/>
                <a:latin typeface="Arial" panose="020B0604020202020204" pitchFamily="34" charset="0"/>
              </a:rPr>
              <a:t>פשטא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דסוגיא</a:t>
            </a:r>
            <a:r>
              <a:rPr lang="he-IL" sz="1800" b="0" i="0" u="none" strike="noStrike" dirty="0">
                <a:solidFill>
                  <a:srgbClr val="000000"/>
                </a:solidFill>
                <a:effectLst/>
                <a:latin typeface="Arial" panose="020B0604020202020204" pitchFamily="34" charset="0"/>
              </a:rPr>
              <a:t> בב"ב דף קי"ט ע"ב גבי בנות </a:t>
            </a:r>
            <a:r>
              <a:rPr lang="he-IL" sz="1800" b="0" i="0" u="none" strike="noStrike" dirty="0" err="1">
                <a:solidFill>
                  <a:srgbClr val="000000"/>
                </a:solidFill>
                <a:effectLst/>
                <a:latin typeface="Arial" panose="020B0604020202020204" pitchFamily="34" charset="0"/>
              </a:rPr>
              <a:t>צלפחד</a:t>
            </a:r>
            <a:r>
              <a:rPr lang="he-IL" sz="1800" b="0" i="0" u="none" strike="noStrike" dirty="0">
                <a:solidFill>
                  <a:srgbClr val="000000"/>
                </a:solidFill>
                <a:effectLst/>
                <a:latin typeface="Arial" panose="020B0604020202020204" pitchFamily="34" charset="0"/>
              </a:rPr>
              <a:t> כמו שפי' </a:t>
            </a:r>
            <a:r>
              <a:rPr lang="he-IL" sz="1800" b="0" i="0" u="none" strike="noStrike" dirty="0" err="1">
                <a:solidFill>
                  <a:srgbClr val="000000"/>
                </a:solidFill>
                <a:effectLst/>
                <a:latin typeface="Arial" panose="020B0604020202020204" pitchFamily="34" charset="0"/>
              </a:rPr>
              <a:t>הרשב"ם</a:t>
            </a:r>
            <a:r>
              <a:rPr lang="he-IL" sz="1800" b="0" i="0" u="none" strike="noStrike" dirty="0">
                <a:solidFill>
                  <a:srgbClr val="000000"/>
                </a:solidFill>
                <a:effectLst/>
                <a:latin typeface="Arial" panose="020B0604020202020204" pitchFamily="34" charset="0"/>
              </a:rPr>
              <a:t> שם, ובחידושי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הארכתי בזה. </a:t>
            </a:r>
            <a:r>
              <a:rPr lang="he-IL" sz="1800" b="1" i="0" u="none" strike="noStrike" dirty="0">
                <a:solidFill>
                  <a:srgbClr val="000000"/>
                </a:solidFill>
                <a:effectLst/>
                <a:latin typeface="Arial" panose="020B0604020202020204" pitchFamily="34" charset="0"/>
              </a:rPr>
              <a:t>ותו נראה דאף שאינה מצווה על פרי' ורבי' מ"מ כיון שהיא רוצה </a:t>
            </a:r>
            <a:r>
              <a:rPr lang="he-IL" sz="1800" b="1" i="0" u="none" strike="noStrike" dirty="0" err="1">
                <a:solidFill>
                  <a:srgbClr val="000000"/>
                </a:solidFill>
                <a:effectLst/>
                <a:latin typeface="Arial" panose="020B0604020202020204" pitchFamily="34" charset="0"/>
              </a:rPr>
              <a:t>להנשא</a:t>
            </a:r>
            <a:r>
              <a:rPr lang="he-IL" sz="1800" b="1" i="0" u="none" strike="noStrike" dirty="0">
                <a:solidFill>
                  <a:srgbClr val="000000"/>
                </a:solidFill>
                <a:effectLst/>
                <a:latin typeface="Arial" panose="020B0604020202020204" pitchFamily="34" charset="0"/>
              </a:rPr>
              <a:t> לאיש אסורה להיבעל לו בלא קידושין משום לא תהי' קדשה וכמ"ש הרמב"ם ז"ל בפ"א מהל' אישות. </a:t>
            </a:r>
            <a:r>
              <a:rPr lang="he-IL" sz="1800" b="1" i="0" u="sng" dirty="0">
                <a:solidFill>
                  <a:srgbClr val="000000"/>
                </a:solidFill>
                <a:effectLst/>
                <a:latin typeface="Arial" panose="020B0604020202020204" pitchFamily="34" charset="0"/>
              </a:rPr>
              <a:t>א"כ הוי הקידושין מצוה</a:t>
            </a:r>
            <a:r>
              <a:rPr lang="he-IL" sz="1800" b="0" i="0" u="none" strike="noStrike" dirty="0">
                <a:solidFill>
                  <a:srgbClr val="000000"/>
                </a:solidFill>
                <a:effectLst/>
                <a:latin typeface="Arial" panose="020B0604020202020204" pitchFamily="34" charset="0"/>
              </a:rPr>
              <a:t> כמו מצות שחיטה והפרשת תרומה ושילוח הקן דאינו מצווה על השחיטה ועל הפרשת תרומה אלא אם רוצה לאכול אסור בלא שחיטה ובלא הפרשה, וכן בשילוח הקן דאינו מצווה לשלוח אלא אם רוצה </a:t>
            </a:r>
            <a:r>
              <a:rPr lang="he-IL" sz="1800" b="0" i="0" u="none" strike="noStrike" dirty="0" err="1">
                <a:solidFill>
                  <a:srgbClr val="000000"/>
                </a:solidFill>
                <a:effectLst/>
                <a:latin typeface="Arial" panose="020B0604020202020204" pitchFamily="34" charset="0"/>
              </a:rPr>
              <a:t>ליקח</a:t>
            </a:r>
            <a:r>
              <a:rPr lang="he-IL" sz="1800" b="0" i="0" u="none" strike="noStrike" dirty="0">
                <a:solidFill>
                  <a:srgbClr val="000000"/>
                </a:solidFill>
                <a:effectLst/>
                <a:latin typeface="Arial" panose="020B0604020202020204" pitchFamily="34" charset="0"/>
              </a:rPr>
              <a:t> הבנים וכיוצא בהן רבים </a:t>
            </a:r>
            <a:r>
              <a:rPr lang="he-IL" sz="1800" b="1" i="0" u="none" strike="noStrike" dirty="0" err="1">
                <a:solidFill>
                  <a:srgbClr val="000000"/>
                </a:solidFill>
                <a:effectLst/>
                <a:latin typeface="Arial" panose="020B0604020202020204" pitchFamily="34" charset="0"/>
              </a:rPr>
              <a:t>ואפ"ה</a:t>
            </a:r>
            <a:r>
              <a:rPr lang="he-IL" sz="1800" b="1" i="0" u="none" strike="noStrike" dirty="0">
                <a:solidFill>
                  <a:srgbClr val="000000"/>
                </a:solidFill>
                <a:effectLst/>
                <a:latin typeface="Arial" panose="020B0604020202020204" pitchFamily="34" charset="0"/>
              </a:rPr>
              <a:t> מברכים עליהן אשר קדשנו במצוותיו וממילא שייך בהן מצוה בה יותר </a:t>
            </a:r>
            <a:r>
              <a:rPr lang="he-IL" sz="1800" b="1" i="0" u="none" strike="noStrike" dirty="0" err="1">
                <a:solidFill>
                  <a:srgbClr val="000000"/>
                </a:solidFill>
                <a:effectLst/>
                <a:latin typeface="Arial" panose="020B0604020202020204" pitchFamily="34" charset="0"/>
              </a:rPr>
              <a:t>מבשלוחה</a:t>
            </a:r>
            <a:r>
              <a:rPr lang="he-IL" sz="1800" b="1"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כדאיתא בנדרים דף ל"ו ע"ב גבי הפרשות תרומה מצוה דילי' הוא וניחא לי' </a:t>
            </a:r>
            <a:r>
              <a:rPr lang="he-IL" sz="1800" b="0" i="0" u="none" strike="noStrike" dirty="0" err="1">
                <a:solidFill>
                  <a:srgbClr val="000000"/>
                </a:solidFill>
                <a:effectLst/>
                <a:latin typeface="Arial" panose="020B0604020202020204" pitchFamily="34" charset="0"/>
              </a:rPr>
              <a:t>למיעבדה</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ונראה דהא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ללישנא</a:t>
            </a:r>
            <a:r>
              <a:rPr lang="he-IL" sz="1800" b="1" i="0" u="none" strike="noStrike" dirty="0">
                <a:solidFill>
                  <a:srgbClr val="000000"/>
                </a:solidFill>
                <a:effectLst/>
                <a:latin typeface="Arial" panose="020B0604020202020204" pitchFamily="34" charset="0"/>
              </a:rPr>
              <a:t> קמא גבי דידי' מצוה בו יותר </a:t>
            </a:r>
            <a:r>
              <a:rPr lang="he-IL" sz="1800" b="1" i="0" u="none" strike="noStrike" dirty="0" err="1">
                <a:solidFill>
                  <a:srgbClr val="000000"/>
                </a:solidFill>
                <a:effectLst/>
                <a:latin typeface="Arial" panose="020B0604020202020204" pitchFamily="34" charset="0"/>
              </a:rPr>
              <a:t>מבשלוחו</a:t>
            </a:r>
            <a:r>
              <a:rPr lang="he-IL" sz="1800" b="1" i="0" u="none" strike="noStrike" dirty="0">
                <a:solidFill>
                  <a:srgbClr val="000000"/>
                </a:solidFill>
                <a:effectLst/>
                <a:latin typeface="Arial" panose="020B0604020202020204" pitchFamily="34" charset="0"/>
              </a:rPr>
              <a:t> לאו משום מצות פריה ורביה לחוד</a:t>
            </a:r>
            <a:r>
              <a:rPr lang="he-IL" sz="1800" b="0" i="0" u="none" strike="noStrike" dirty="0">
                <a:solidFill>
                  <a:srgbClr val="000000"/>
                </a:solidFill>
                <a:effectLst/>
                <a:latin typeface="Arial" panose="020B0604020202020204" pitchFamily="34" charset="0"/>
              </a:rPr>
              <a:t> דלא </a:t>
            </a:r>
            <a:r>
              <a:rPr lang="he-IL" sz="1800" b="0" i="0" u="none" strike="noStrike" dirty="0" err="1">
                <a:solidFill>
                  <a:srgbClr val="000000"/>
                </a:solidFill>
                <a:effectLst/>
                <a:latin typeface="Arial" panose="020B0604020202020204" pitchFamily="34" charset="0"/>
              </a:rPr>
              <a:t>פסיקא</a:t>
            </a:r>
            <a:r>
              <a:rPr lang="he-IL" sz="1800" b="0" i="0" u="none" strike="noStrike" dirty="0">
                <a:solidFill>
                  <a:srgbClr val="000000"/>
                </a:solidFill>
                <a:effectLst/>
                <a:latin typeface="Arial" panose="020B0604020202020204" pitchFamily="34" charset="0"/>
              </a:rPr>
              <a:t> אם כבר קיים מצות פרי' ורבי' ותו </a:t>
            </a:r>
            <a:r>
              <a:rPr lang="he-IL" sz="1800" b="1" i="0" u="none" strike="noStrike" dirty="0">
                <a:solidFill>
                  <a:srgbClr val="000000"/>
                </a:solidFill>
                <a:effectLst/>
                <a:latin typeface="Arial" panose="020B0604020202020204" pitchFamily="34" charset="0"/>
              </a:rPr>
              <a:t>דאי משום פרי' ורבי' לחוד אין הקידושין אלא הכשר מצוה לחוד ולא דמי כ"כ להא דר' ספרא, </a:t>
            </a:r>
            <a:r>
              <a:rPr lang="he-IL" sz="1800" b="1" i="0" u="none" strike="noStrike" dirty="0" err="1">
                <a:solidFill>
                  <a:srgbClr val="000000"/>
                </a:solidFill>
                <a:effectLst/>
                <a:latin typeface="Arial" panose="020B0604020202020204" pitchFamily="34" charset="0"/>
              </a:rPr>
              <a:t>דהכנה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דשבת</a:t>
            </a:r>
            <a:r>
              <a:rPr lang="he-IL" sz="1800" b="1" i="0" u="none" strike="noStrike" dirty="0">
                <a:solidFill>
                  <a:srgbClr val="000000"/>
                </a:solidFill>
                <a:effectLst/>
                <a:latin typeface="Arial" panose="020B0604020202020204" pitchFamily="34" charset="0"/>
              </a:rPr>
              <a:t> מצוה מפורשת בתורה היא והכינו את אשר יביאו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ולפמ"ש</a:t>
            </a:r>
            <a:r>
              <a:rPr lang="he-IL" sz="1800" b="0" i="0" u="none" strike="noStrike" dirty="0">
                <a:solidFill>
                  <a:srgbClr val="000000"/>
                </a:solidFill>
                <a:effectLst/>
                <a:latin typeface="Arial" panose="020B0604020202020204" pitchFamily="34" charset="0"/>
              </a:rPr>
              <a:t> אתי שפיר </a:t>
            </a:r>
            <a:r>
              <a:rPr lang="he-IL" sz="1800" b="1" i="0" u="none" strike="noStrike" dirty="0" err="1">
                <a:solidFill>
                  <a:srgbClr val="000000"/>
                </a:solidFill>
                <a:effectLst/>
                <a:latin typeface="Arial" panose="020B0604020202020204" pitchFamily="34" charset="0"/>
              </a:rPr>
              <a:t>דהקידושין</a:t>
            </a:r>
            <a:r>
              <a:rPr lang="he-IL" sz="1800" b="1" i="0" u="none" strike="noStrike" dirty="0">
                <a:solidFill>
                  <a:srgbClr val="000000"/>
                </a:solidFill>
                <a:effectLst/>
                <a:latin typeface="Arial" panose="020B0604020202020204" pitchFamily="34" charset="0"/>
              </a:rPr>
              <a:t> גופא הם מצוה </a:t>
            </a:r>
            <a:r>
              <a:rPr lang="he-IL" sz="1800" b="1" i="0" u="none" strike="noStrike" dirty="0" err="1">
                <a:solidFill>
                  <a:srgbClr val="000000"/>
                </a:solidFill>
                <a:effectLst/>
                <a:latin typeface="Arial" panose="020B0604020202020204" pitchFamily="34" charset="0"/>
              </a:rPr>
              <a:t>שמברכין</a:t>
            </a:r>
            <a:r>
              <a:rPr lang="he-IL" sz="1800" b="1" i="0" u="none" strike="noStrike" dirty="0">
                <a:solidFill>
                  <a:srgbClr val="000000"/>
                </a:solidFill>
                <a:effectLst/>
                <a:latin typeface="Arial" panose="020B0604020202020204" pitchFamily="34" charset="0"/>
              </a:rPr>
              <a:t> עליהם</a:t>
            </a:r>
            <a:r>
              <a:rPr lang="he-IL" sz="1800" b="0" i="0" u="none" strike="noStrike" dirty="0">
                <a:solidFill>
                  <a:srgbClr val="000000"/>
                </a:solidFill>
                <a:effectLst/>
                <a:latin typeface="Arial" panose="020B0604020202020204" pitchFamily="34" charset="0"/>
              </a:rPr>
              <a:t> ואפשר </a:t>
            </a:r>
            <a:r>
              <a:rPr lang="he-IL" sz="1800" b="0" i="0" u="none" strike="noStrike" dirty="0" err="1">
                <a:solidFill>
                  <a:srgbClr val="000000"/>
                </a:solidFill>
                <a:effectLst/>
                <a:latin typeface="Arial" panose="020B0604020202020204" pitchFamily="34" charset="0"/>
              </a:rPr>
              <a:t>דהר"ן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והיש"ש</a:t>
            </a:r>
            <a:r>
              <a:rPr lang="he-IL" sz="1800" b="0" i="0" u="none" strike="noStrike" dirty="0">
                <a:solidFill>
                  <a:srgbClr val="000000"/>
                </a:solidFill>
                <a:effectLst/>
                <a:latin typeface="Arial" panose="020B0604020202020204" pitchFamily="34" charset="0"/>
              </a:rPr>
              <a:t> סברי כדעת החולקים על הרמב"ם </a:t>
            </a:r>
            <a:r>
              <a:rPr lang="he-IL" sz="1800" b="0" i="0" u="none" strike="noStrike" dirty="0" err="1">
                <a:solidFill>
                  <a:srgbClr val="000000"/>
                </a:solidFill>
                <a:effectLst/>
                <a:latin typeface="Arial" panose="020B0604020202020204" pitchFamily="34" charset="0"/>
              </a:rPr>
              <a:t>וס"ל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פלגש</a:t>
            </a:r>
            <a:r>
              <a:rPr lang="he-IL" sz="1800" b="0" i="0" u="none" strike="noStrike" dirty="0">
                <a:solidFill>
                  <a:srgbClr val="000000"/>
                </a:solidFill>
                <a:effectLst/>
                <a:latin typeface="Arial" panose="020B0604020202020204" pitchFamily="34" charset="0"/>
              </a:rPr>
              <a:t> מותרת להדיוט בלא קידושין, אך </a:t>
            </a:r>
            <a:r>
              <a:rPr lang="he-IL" sz="1800" b="0" i="0" u="none" strike="noStrike" dirty="0" err="1">
                <a:solidFill>
                  <a:srgbClr val="000000"/>
                </a:solidFill>
                <a:effectLst/>
                <a:latin typeface="Arial" panose="020B0604020202020204" pitchFamily="34" charset="0"/>
              </a:rPr>
              <a:t>לפ"ז</a:t>
            </a:r>
            <a:r>
              <a:rPr lang="he-IL" sz="1800" b="0" i="0" u="none" strike="noStrike" dirty="0">
                <a:solidFill>
                  <a:srgbClr val="000000"/>
                </a:solidFill>
                <a:effectLst/>
                <a:latin typeface="Arial" panose="020B0604020202020204" pitchFamily="34" charset="0"/>
              </a:rPr>
              <a:t> גם בדידי'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מצוה משום פרי' ורבי' </a:t>
            </a:r>
            <a:r>
              <a:rPr lang="he-IL" sz="1800" b="0" i="0" u="none" strike="noStrike" dirty="0" err="1">
                <a:solidFill>
                  <a:srgbClr val="000000"/>
                </a:solidFill>
                <a:effectLst/>
                <a:latin typeface="Arial" panose="020B0604020202020204" pitchFamily="34" charset="0"/>
              </a:rPr>
              <a:t>דיכול</a:t>
            </a:r>
            <a:r>
              <a:rPr lang="he-IL" sz="1800" b="0" i="0" u="none" strike="noStrike" dirty="0">
                <a:solidFill>
                  <a:srgbClr val="000000"/>
                </a:solidFill>
                <a:effectLst/>
                <a:latin typeface="Arial" panose="020B0604020202020204" pitchFamily="34" charset="0"/>
              </a:rPr>
              <a:t> לקיים פרי' ורבי' </a:t>
            </a:r>
            <a:r>
              <a:rPr lang="he-IL" sz="1800" b="0" i="0" u="none" strike="noStrike" dirty="0" err="1">
                <a:solidFill>
                  <a:srgbClr val="000000"/>
                </a:solidFill>
                <a:effectLst/>
                <a:latin typeface="Arial" panose="020B0604020202020204" pitchFamily="34" charset="0"/>
              </a:rPr>
              <a:t>בפלגש</a:t>
            </a:r>
            <a:r>
              <a:rPr lang="he-IL" sz="1800" b="0" i="0" u="none" strike="noStrike" dirty="0">
                <a:solidFill>
                  <a:srgbClr val="000000"/>
                </a:solidFill>
                <a:effectLst/>
                <a:latin typeface="Arial" panose="020B0604020202020204" pitchFamily="34" charset="0"/>
              </a:rPr>
              <a:t> כמ"ש </a:t>
            </a:r>
            <a:r>
              <a:rPr lang="he-IL" sz="1800" b="0" i="0" u="none" strike="noStrike" dirty="0" err="1">
                <a:solidFill>
                  <a:srgbClr val="000000"/>
                </a:solidFill>
                <a:effectLst/>
                <a:latin typeface="Arial" panose="020B0604020202020204" pitchFamily="34" charset="0"/>
              </a:rPr>
              <a:t>הרא"ש</a:t>
            </a:r>
            <a:r>
              <a:rPr lang="he-IL" sz="1800" b="0" i="0" u="none" strike="noStrike" dirty="0">
                <a:solidFill>
                  <a:srgbClr val="000000"/>
                </a:solidFill>
                <a:effectLst/>
                <a:latin typeface="Arial" panose="020B0604020202020204" pitchFamily="34" charset="0"/>
              </a:rPr>
              <a:t> בריש כתובות. והעיקר בזה כמ"ש </a:t>
            </a:r>
            <a:r>
              <a:rPr lang="he-IL" sz="1800" b="0" i="0" u="none" strike="noStrike" dirty="0" err="1">
                <a:solidFill>
                  <a:srgbClr val="000000"/>
                </a:solidFill>
                <a:effectLst/>
                <a:latin typeface="Arial" panose="020B0604020202020204" pitchFamily="34" charset="0"/>
              </a:rPr>
              <a:t>בק"א</a:t>
            </a:r>
            <a:r>
              <a:rPr lang="he-IL" sz="1800" b="0" i="0" u="none" strike="noStrike" dirty="0">
                <a:solidFill>
                  <a:srgbClr val="000000"/>
                </a:solidFill>
                <a:effectLst/>
                <a:latin typeface="Arial" panose="020B0604020202020204" pitchFamily="34" charset="0"/>
              </a:rPr>
              <a:t> סי' כ"ו דאף החולקים על הרמב"ם היינו אם נושאה בתורת </a:t>
            </a:r>
            <a:r>
              <a:rPr lang="he-IL" sz="1800" b="0" i="0" u="none" strike="noStrike" dirty="0" err="1">
                <a:solidFill>
                  <a:srgbClr val="000000"/>
                </a:solidFill>
                <a:effectLst/>
                <a:latin typeface="Arial" panose="020B0604020202020204" pitchFamily="34" charset="0"/>
              </a:rPr>
              <a:t>פלגש</a:t>
            </a:r>
            <a:r>
              <a:rPr lang="he-IL" sz="1800" b="0" i="0" u="none" strike="noStrike" dirty="0">
                <a:solidFill>
                  <a:srgbClr val="000000"/>
                </a:solidFill>
                <a:effectLst/>
                <a:latin typeface="Arial" panose="020B0604020202020204" pitchFamily="34" charset="0"/>
              </a:rPr>
              <a:t> אבל אם נושאה להיות להם כל דין איש ואשתו מודים </a:t>
            </a:r>
            <a:r>
              <a:rPr lang="he-IL" sz="1800" b="0" i="0" u="none" strike="noStrike" dirty="0" err="1">
                <a:solidFill>
                  <a:srgbClr val="000000"/>
                </a:solidFill>
                <a:effectLst/>
                <a:latin typeface="Arial" panose="020B0604020202020204" pitchFamily="34" charset="0"/>
              </a:rPr>
              <a:t>דאסורים</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להבעל</a:t>
            </a:r>
            <a:r>
              <a:rPr lang="he-IL" sz="1800" b="0" i="0" u="none" strike="noStrike" dirty="0">
                <a:solidFill>
                  <a:srgbClr val="000000"/>
                </a:solidFill>
                <a:effectLst/>
                <a:latin typeface="Arial" panose="020B0604020202020204" pitchFamily="34" charset="0"/>
              </a:rPr>
              <a:t> בלא קידושין ע"ש </a:t>
            </a:r>
            <a:r>
              <a:rPr lang="he-IL" sz="1800" b="0" i="0" u="none" strike="noStrike" dirty="0" err="1">
                <a:solidFill>
                  <a:srgbClr val="000000"/>
                </a:solidFill>
                <a:effectLst/>
                <a:latin typeface="Arial" panose="020B0604020202020204" pitchFamily="34" charset="0"/>
              </a:rPr>
              <a:t>ודו"ק</a:t>
            </a:r>
            <a:r>
              <a:rPr lang="he-IL" sz="1800" b="0" i="0" u="none" strike="noStrike" dirty="0">
                <a:solidFill>
                  <a:srgbClr val="000000"/>
                </a:solidFill>
                <a:effectLst/>
                <a:latin typeface="Arial" panose="020B0604020202020204" pitchFamily="34" charset="0"/>
              </a:rPr>
              <a:t>.</a:t>
            </a:r>
            <a:endParaRPr lang="he-IL" dirty="0"/>
          </a:p>
        </p:txBody>
      </p:sp>
    </p:spTree>
    <p:extLst>
      <p:ext uri="{BB962C8B-B14F-4D97-AF65-F5344CB8AC3E}">
        <p14:creationId xmlns:p14="http://schemas.microsoft.com/office/powerpoint/2010/main" val="419291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898EB-49E7-4761-BDC3-FCB494ECD31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B1EDB1D-7A5F-4DEA-A1BD-A6337B4228B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פרחי כהונה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בגמ' מצוה בו </a:t>
            </a:r>
            <a:r>
              <a:rPr lang="he-IL" sz="2200" b="0" i="0" u="none" strike="noStrike" dirty="0" err="1">
                <a:solidFill>
                  <a:srgbClr val="000000"/>
                </a:solidFill>
                <a:effectLst/>
                <a:latin typeface="Arial" panose="020B0604020202020204" pitchFamily="34" charset="0"/>
              </a:rPr>
              <a:t>וכו</a:t>
            </a:r>
            <a:r>
              <a:rPr lang="he-IL" sz="2200" b="0" i="0" u="none" strike="noStrike" dirty="0">
                <a:solidFill>
                  <a:srgbClr val="000000"/>
                </a:solidFill>
                <a:effectLst/>
                <a:latin typeface="Arial" panose="020B0604020202020204" pitchFamily="34" charset="0"/>
              </a:rPr>
              <a:t>'. וסיפא </a:t>
            </a:r>
            <a:r>
              <a:rPr lang="he-IL" sz="2200" b="0" i="0" u="none" strike="noStrike" dirty="0" err="1">
                <a:solidFill>
                  <a:srgbClr val="000000"/>
                </a:solidFill>
                <a:effectLst/>
                <a:latin typeface="Arial" panose="020B0604020202020204" pitchFamily="34" charset="0"/>
              </a:rPr>
              <a:t>דבה</a:t>
            </a:r>
            <a:r>
              <a:rPr lang="he-IL" sz="2200" b="0" i="0" u="none" strike="noStrike" dirty="0">
                <a:solidFill>
                  <a:srgbClr val="000000"/>
                </a:solidFill>
                <a:effectLst/>
                <a:latin typeface="Arial" panose="020B0604020202020204" pitchFamily="34" charset="0"/>
              </a:rPr>
              <a:t> ובשלוחה </a:t>
            </a:r>
            <a:r>
              <a:rPr lang="he-IL" sz="2200" b="0" i="0" u="none" strike="noStrike" dirty="0" err="1">
                <a:solidFill>
                  <a:srgbClr val="000000"/>
                </a:solidFill>
                <a:effectLst/>
                <a:latin typeface="Arial" panose="020B0604020202020204" pitchFamily="34" charset="0"/>
              </a:rPr>
              <a:t>איצט</a:t>
            </a:r>
            <a:r>
              <a:rPr lang="he-IL" sz="2200" b="0" i="0" u="none" strike="noStrike" dirty="0">
                <a:solidFill>
                  <a:srgbClr val="000000"/>
                </a:solidFill>
                <a:effectLst/>
                <a:latin typeface="Arial" panose="020B0604020202020204" pitchFamily="34" charset="0"/>
              </a:rPr>
              <a:t>' דלא </a:t>
            </a:r>
            <a:r>
              <a:rPr lang="he-IL" sz="2200" b="0" i="0" u="none" strike="noStrike" dirty="0" err="1">
                <a:solidFill>
                  <a:srgbClr val="000000"/>
                </a:solidFill>
                <a:effectLst/>
                <a:latin typeface="Arial" panose="020B0604020202020204" pitchFamily="34" charset="0"/>
              </a:rPr>
              <a:t>תימא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דדוקא</a:t>
            </a:r>
            <a:r>
              <a:rPr lang="he-IL" sz="2200" b="0" i="0" u="none" strike="noStrike" dirty="0">
                <a:solidFill>
                  <a:srgbClr val="000000"/>
                </a:solidFill>
                <a:effectLst/>
                <a:latin typeface="Arial" panose="020B0604020202020204" pitchFamily="34" charset="0"/>
              </a:rPr>
              <a:t> באיש </a:t>
            </a:r>
            <a:r>
              <a:rPr lang="he-IL" sz="2200" b="0" i="0" u="none" strike="noStrike" dirty="0" err="1">
                <a:solidFill>
                  <a:srgbClr val="000000"/>
                </a:solidFill>
                <a:effectLst/>
                <a:latin typeface="Arial" panose="020B0604020202020204" pitchFamily="34" charset="0"/>
              </a:rPr>
              <a:t>דמצווה</a:t>
            </a:r>
            <a:r>
              <a:rPr lang="he-IL" sz="2200" b="0" i="0" u="none" strike="noStrike" dirty="0">
                <a:solidFill>
                  <a:srgbClr val="000000"/>
                </a:solidFill>
                <a:effectLst/>
                <a:latin typeface="Arial" panose="020B0604020202020204" pitchFamily="34" charset="0"/>
              </a:rPr>
              <a:t> אפריה ורביה הוא </a:t>
            </a:r>
            <a:r>
              <a:rPr lang="he-IL" sz="2200" b="0" i="0" u="none" strike="noStrike" dirty="0" err="1">
                <a:solidFill>
                  <a:srgbClr val="000000"/>
                </a:solidFill>
                <a:effectLst/>
                <a:latin typeface="Arial" panose="020B0604020202020204" pitchFamily="34" charset="0"/>
              </a:rPr>
              <a:t>דאיכא</a:t>
            </a:r>
            <a:r>
              <a:rPr lang="he-IL" sz="2200" b="0" i="0" u="none" strike="noStrike" dirty="0">
                <a:solidFill>
                  <a:srgbClr val="000000"/>
                </a:solidFill>
                <a:effectLst/>
                <a:latin typeface="Arial" panose="020B0604020202020204" pitchFamily="34" charset="0"/>
              </a:rPr>
              <a:t> מצוה בו יותר </a:t>
            </a:r>
            <a:r>
              <a:rPr lang="he-IL" sz="2200" b="0" i="0" u="none" strike="noStrike" dirty="0" err="1">
                <a:solidFill>
                  <a:srgbClr val="000000"/>
                </a:solidFill>
                <a:effectLst/>
                <a:latin typeface="Arial" panose="020B0604020202020204" pitchFamily="34" charset="0"/>
              </a:rPr>
              <a:t>מבשלוחו</a:t>
            </a:r>
            <a:r>
              <a:rPr lang="he-IL" sz="2200" b="0" i="0" u="none" strike="noStrike" dirty="0">
                <a:solidFill>
                  <a:srgbClr val="000000"/>
                </a:solidFill>
                <a:effectLst/>
                <a:latin typeface="Arial" panose="020B0604020202020204" pitchFamily="34" charset="0"/>
              </a:rPr>
              <a:t> אבל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לא </a:t>
            </a:r>
            <a:r>
              <a:rPr lang="he-IL" sz="2200" b="1" i="0" u="none" strike="noStrike" dirty="0">
                <a:solidFill>
                  <a:srgbClr val="000000"/>
                </a:solidFill>
                <a:effectLst/>
                <a:latin typeface="Arial" panose="020B0604020202020204" pitchFamily="34" charset="0"/>
              </a:rPr>
              <a:t>לזה </a:t>
            </a:r>
            <a:r>
              <a:rPr lang="he-IL" sz="2200" b="1" i="0" u="none" strike="noStrike" dirty="0" err="1">
                <a:solidFill>
                  <a:srgbClr val="000000"/>
                </a:solidFill>
                <a:effectLst/>
                <a:latin typeface="Arial" panose="020B0604020202020204" pitchFamily="34" charset="0"/>
              </a:rPr>
              <a:t>אשמעינן</a:t>
            </a:r>
            <a:r>
              <a:rPr lang="he-IL" sz="2200" b="1" i="0" u="none" strike="noStrike" dirty="0">
                <a:solidFill>
                  <a:srgbClr val="000000"/>
                </a:solidFill>
                <a:effectLst/>
                <a:latin typeface="Arial" panose="020B0604020202020204" pitchFamily="34" charset="0"/>
              </a:rPr>
              <a:t> דגם באשה מצוה בה יותר </a:t>
            </a:r>
            <a:r>
              <a:rPr lang="he-IL" sz="2200" b="1" i="0" u="none" strike="noStrike" dirty="0" err="1">
                <a:solidFill>
                  <a:srgbClr val="000000"/>
                </a:solidFill>
                <a:effectLst/>
                <a:latin typeface="Arial" panose="020B0604020202020204" pitchFamily="34" charset="0"/>
              </a:rPr>
              <a:t>מבשלוחה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דאיכא</a:t>
            </a:r>
            <a:r>
              <a:rPr lang="he-IL" sz="2200" b="1" i="0" u="none" strike="noStrike" dirty="0">
                <a:solidFill>
                  <a:srgbClr val="000000"/>
                </a:solidFill>
                <a:effectLst/>
                <a:latin typeface="Arial" panose="020B0604020202020204" pitchFamily="34" charset="0"/>
              </a:rPr>
              <a:t> נמי מצוה דלא תהו בראה </a:t>
            </a:r>
            <a:r>
              <a:rPr lang="he-IL" sz="2200" b="0" i="0" u="none" strike="noStrike" dirty="0">
                <a:solidFill>
                  <a:srgbClr val="000000"/>
                </a:solidFill>
                <a:effectLst/>
                <a:latin typeface="Arial" panose="020B0604020202020204" pitchFamily="34" charset="0"/>
              </a:rPr>
              <a:t>וכו' ו</a:t>
            </a:r>
            <a:r>
              <a:rPr lang="he-IL" sz="2200" b="1" i="0" u="none" strike="noStrike" dirty="0">
                <a:solidFill>
                  <a:srgbClr val="000000"/>
                </a:solidFill>
                <a:effectLst/>
                <a:latin typeface="Arial" panose="020B0604020202020204" pitchFamily="34" charset="0"/>
              </a:rPr>
              <a:t>סיפא </a:t>
            </a:r>
            <a:r>
              <a:rPr lang="he-IL" sz="2200" b="1" i="0" u="none" strike="noStrike" dirty="0" err="1">
                <a:solidFill>
                  <a:srgbClr val="000000"/>
                </a:solidFill>
                <a:effectLst/>
                <a:latin typeface="Arial" panose="020B0604020202020204" pitchFamily="34" charset="0"/>
              </a:rPr>
              <a:t>דהאיש</a:t>
            </a:r>
            <a:r>
              <a:rPr lang="he-IL" sz="2200" b="1" i="0" u="none" strike="noStrike" dirty="0">
                <a:solidFill>
                  <a:srgbClr val="000000"/>
                </a:solidFill>
                <a:effectLst/>
                <a:latin typeface="Arial" panose="020B0604020202020204" pitchFamily="34" charset="0"/>
              </a:rPr>
              <a:t> מקדש את בתו</a:t>
            </a:r>
            <a:r>
              <a:rPr lang="he-IL" sz="2200" b="0" i="0" u="none" strike="noStrike" dirty="0">
                <a:solidFill>
                  <a:srgbClr val="000000"/>
                </a:solidFill>
                <a:effectLst/>
                <a:latin typeface="Arial" panose="020B0604020202020204" pitchFamily="34" charset="0"/>
              </a:rPr>
              <a:t> כשהיא נערה בו </a:t>
            </a:r>
            <a:r>
              <a:rPr lang="he-IL" sz="2200" b="0" i="0" u="none" strike="noStrike" dirty="0" err="1">
                <a:solidFill>
                  <a:srgbClr val="000000"/>
                </a:solidFill>
                <a:effectLst/>
                <a:latin typeface="Arial" panose="020B0604020202020204" pitchFamily="34" charset="0"/>
              </a:rPr>
              <a:t>ובשלוחו</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אשמעינן</a:t>
            </a:r>
            <a:r>
              <a:rPr lang="he-IL" sz="2200" b="0" i="0" u="none" strike="noStrike" dirty="0">
                <a:solidFill>
                  <a:srgbClr val="000000"/>
                </a:solidFill>
                <a:effectLst/>
                <a:latin typeface="Arial" panose="020B0604020202020204" pitchFamily="34" charset="0"/>
              </a:rPr>
              <a:t> נמי דגם </a:t>
            </a:r>
            <a:r>
              <a:rPr lang="he-IL" sz="2200" b="0" i="0" u="none" strike="noStrike" dirty="0" err="1">
                <a:solidFill>
                  <a:srgbClr val="000000"/>
                </a:solidFill>
                <a:effectLst/>
                <a:latin typeface="Arial" panose="020B0604020202020204" pitchFamily="34" charset="0"/>
              </a:rPr>
              <a:t>דמצוה</a:t>
            </a:r>
            <a:r>
              <a:rPr lang="he-IL" sz="2200" b="0" i="0" u="none" strike="noStrike" dirty="0">
                <a:solidFill>
                  <a:srgbClr val="000000"/>
                </a:solidFill>
                <a:effectLst/>
                <a:latin typeface="Arial" panose="020B0604020202020204" pitchFamily="34" charset="0"/>
              </a:rPr>
              <a:t> לאו </a:t>
            </a:r>
            <a:r>
              <a:rPr lang="he-IL" sz="2200" b="0" i="0" u="none" strike="noStrike" dirty="0" err="1">
                <a:solidFill>
                  <a:srgbClr val="000000"/>
                </a:solidFill>
                <a:effectLst/>
                <a:latin typeface="Arial" panose="020B0604020202020204" pitchFamily="34" charset="0"/>
              </a:rPr>
              <a:t>דידיה</a:t>
            </a:r>
            <a:r>
              <a:rPr lang="he-IL" sz="2200" b="0" i="0" u="none" strike="noStrike" dirty="0">
                <a:solidFill>
                  <a:srgbClr val="000000"/>
                </a:solidFill>
                <a:effectLst/>
                <a:latin typeface="Arial" panose="020B0604020202020204" pitchFamily="34" charset="0"/>
              </a:rPr>
              <a:t> היא </a:t>
            </a:r>
            <a:r>
              <a:rPr lang="he-IL" sz="2200" b="1" i="0" u="none" strike="noStrike" dirty="0" err="1">
                <a:solidFill>
                  <a:srgbClr val="000000"/>
                </a:solidFill>
                <a:effectLst/>
                <a:latin typeface="Arial" panose="020B0604020202020204" pitchFamily="34" charset="0"/>
              </a:rPr>
              <a:t>אפ"ה</a:t>
            </a:r>
            <a:r>
              <a:rPr lang="he-IL" sz="2200" b="1" i="0" u="none" strike="noStrike" dirty="0">
                <a:solidFill>
                  <a:srgbClr val="000000"/>
                </a:solidFill>
                <a:effectLst/>
                <a:latin typeface="Arial" panose="020B0604020202020204" pitchFamily="34" charset="0"/>
              </a:rPr>
              <a:t> מצוה בו דהא איכא מצוה </a:t>
            </a:r>
            <a:r>
              <a:rPr lang="he-IL" sz="2200" b="1" i="0" u="none" strike="noStrike" dirty="0" err="1">
                <a:solidFill>
                  <a:srgbClr val="000000"/>
                </a:solidFill>
                <a:effectLst/>
                <a:latin typeface="Arial" panose="020B0604020202020204" pitchFamily="34" charset="0"/>
              </a:rPr>
              <a:t>דואת</a:t>
            </a:r>
            <a:r>
              <a:rPr lang="he-IL" sz="2200" b="1" i="0" u="none" strike="noStrike" dirty="0">
                <a:solidFill>
                  <a:srgbClr val="000000"/>
                </a:solidFill>
                <a:effectLst/>
                <a:latin typeface="Arial" panose="020B0604020202020204" pitchFamily="34" charset="0"/>
              </a:rPr>
              <a:t> בנותיכם תנו לאנשים</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ודו"ק</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a:solidFill>
                  <a:srgbClr val="000000"/>
                </a:solidFill>
                <a:effectLst/>
                <a:latin typeface="Arial" panose="020B0604020202020204" pitchFamily="34" charset="0"/>
              </a:rPr>
              <a:t>מרומי שדה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ולפי </a:t>
            </a:r>
            <a:r>
              <a:rPr lang="he-IL" sz="2200" b="0" i="0" u="none" strike="noStrike" dirty="0" err="1">
                <a:solidFill>
                  <a:srgbClr val="000000"/>
                </a:solidFill>
                <a:effectLst/>
                <a:latin typeface="Arial" panose="020B0604020202020204" pitchFamily="34" charset="0"/>
              </a:rPr>
              <a:t>מש"כ</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בהע"ש</a:t>
            </a:r>
            <a:r>
              <a:rPr lang="he-IL" sz="2200" b="0" i="0" u="none" strike="noStrike" dirty="0">
                <a:solidFill>
                  <a:srgbClr val="000000"/>
                </a:solidFill>
                <a:effectLst/>
                <a:latin typeface="Arial" panose="020B0604020202020204" pitchFamily="34" charset="0"/>
              </a:rPr>
              <a:t> סי' קס"ט, </a:t>
            </a:r>
            <a:r>
              <a:rPr lang="he-IL" sz="2200" b="0" i="0" u="none" strike="noStrike" dirty="0" err="1">
                <a:solidFill>
                  <a:srgbClr val="000000"/>
                </a:solidFill>
                <a:effectLst/>
                <a:latin typeface="Arial" panose="020B0604020202020204" pitchFamily="34" charset="0"/>
              </a:rPr>
              <a:t>דמצוה</a:t>
            </a:r>
            <a:r>
              <a:rPr lang="he-IL" sz="2200" b="0" i="0" u="none" strike="noStrike" dirty="0">
                <a:solidFill>
                  <a:srgbClr val="000000"/>
                </a:solidFill>
                <a:effectLst/>
                <a:latin typeface="Arial" panose="020B0604020202020204" pitchFamily="34" charset="0"/>
              </a:rPr>
              <a:t> בו יותר </a:t>
            </a:r>
            <a:r>
              <a:rPr lang="he-IL" sz="2200" b="0" i="0" u="none" strike="noStrike" dirty="0" err="1">
                <a:solidFill>
                  <a:srgbClr val="000000"/>
                </a:solidFill>
                <a:effectLst/>
                <a:latin typeface="Arial" panose="020B0604020202020204" pitchFamily="34" charset="0"/>
              </a:rPr>
              <a:t>מבשלוחו</a:t>
            </a:r>
            <a:r>
              <a:rPr lang="he-IL" sz="2200" b="0" i="0" u="none" strike="noStrike" dirty="0">
                <a:solidFill>
                  <a:srgbClr val="000000"/>
                </a:solidFill>
                <a:effectLst/>
                <a:latin typeface="Arial" panose="020B0604020202020204" pitchFamily="34" charset="0"/>
              </a:rPr>
              <a:t> אינו אלא </a:t>
            </a:r>
            <a:r>
              <a:rPr lang="he-IL" sz="2200" b="1" i="0" u="none" strike="noStrike" dirty="0" err="1">
                <a:solidFill>
                  <a:srgbClr val="000000"/>
                </a:solidFill>
                <a:effectLst/>
                <a:latin typeface="Arial" panose="020B0604020202020204" pitchFamily="34" charset="0"/>
              </a:rPr>
              <a:t>במצוה</a:t>
            </a:r>
            <a:r>
              <a:rPr lang="he-IL" sz="2200" b="1" i="0" u="none" strike="noStrike" dirty="0">
                <a:solidFill>
                  <a:srgbClr val="000000"/>
                </a:solidFill>
                <a:effectLst/>
                <a:latin typeface="Arial" panose="020B0604020202020204" pitchFamily="34" charset="0"/>
              </a:rPr>
              <a:t> עצמה </a:t>
            </a:r>
            <a:r>
              <a:rPr lang="he-IL" sz="2200" b="1" i="0" u="sng" dirty="0">
                <a:solidFill>
                  <a:srgbClr val="000000"/>
                </a:solidFill>
                <a:effectLst/>
                <a:latin typeface="Arial" panose="020B0604020202020204" pitchFamily="34" charset="0"/>
              </a:rPr>
              <a:t>או בהכנה הכתובה בתורה </a:t>
            </a:r>
            <a:r>
              <a:rPr lang="he-IL" sz="2200" b="1" i="0" u="sng" dirty="0" err="1">
                <a:solidFill>
                  <a:srgbClr val="000000"/>
                </a:solidFill>
                <a:effectLst/>
                <a:latin typeface="Arial" panose="020B0604020202020204" pitchFamily="34" charset="0"/>
              </a:rPr>
              <a:t>דוקא</a:t>
            </a:r>
            <a:r>
              <a:rPr lang="he-IL" sz="2200" b="0" i="0" u="none" strike="noStrike" dirty="0">
                <a:solidFill>
                  <a:srgbClr val="000000"/>
                </a:solidFill>
                <a:effectLst/>
                <a:latin typeface="Arial" panose="020B0604020202020204" pitchFamily="34" charset="0"/>
              </a:rPr>
              <a:t>, א"כ שפיר </a:t>
            </a:r>
            <a:r>
              <a:rPr lang="he-IL" sz="2200" b="0" i="0" u="none" strike="noStrike" dirty="0" err="1">
                <a:solidFill>
                  <a:srgbClr val="000000"/>
                </a:solidFill>
                <a:effectLst/>
                <a:latin typeface="Arial" panose="020B0604020202020204" pitchFamily="34" charset="0"/>
              </a:rPr>
              <a:t>אשמועינן</a:t>
            </a:r>
            <a:r>
              <a:rPr lang="he-IL" sz="2200" b="0" i="0" u="none" strike="noStrike" dirty="0">
                <a:solidFill>
                  <a:srgbClr val="000000"/>
                </a:solidFill>
                <a:effectLst/>
                <a:latin typeface="Arial" panose="020B0604020202020204" pitchFamily="34" charset="0"/>
              </a:rPr>
              <a:t> בסיפא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דלה אין מצוה להתקדש, </a:t>
            </a:r>
            <a:r>
              <a:rPr lang="he-IL" sz="2200" b="0" i="0" u="none" strike="noStrike" dirty="0" err="1">
                <a:solidFill>
                  <a:srgbClr val="000000"/>
                </a:solidFill>
                <a:effectLst/>
                <a:latin typeface="Arial" panose="020B0604020202020204" pitchFamily="34" charset="0"/>
              </a:rPr>
              <a:t>מכ"מ</a:t>
            </a:r>
            <a:r>
              <a:rPr lang="he-IL" sz="2200" b="0" i="0" u="none" strike="noStrike" dirty="0">
                <a:solidFill>
                  <a:srgbClr val="000000"/>
                </a:solidFill>
                <a:effectLst/>
                <a:latin typeface="Arial" panose="020B0604020202020204" pitchFamily="34" charset="0"/>
              </a:rPr>
              <a:t> הוי כהכנה אליו, והיא כתובה בתורה כי </a:t>
            </a:r>
            <a:r>
              <a:rPr lang="he-IL" sz="2200" b="0" i="0" u="none" strike="noStrike" dirty="0" err="1">
                <a:solidFill>
                  <a:srgbClr val="000000"/>
                </a:solidFill>
                <a:effectLst/>
                <a:latin typeface="Arial" panose="020B0604020202020204" pitchFamily="34" charset="0"/>
              </a:rPr>
              <a:t>יקח</a:t>
            </a:r>
            <a:r>
              <a:rPr lang="he-IL" sz="2200" b="0" i="0" u="none" strike="noStrike" dirty="0">
                <a:solidFill>
                  <a:srgbClr val="000000"/>
                </a:solidFill>
                <a:effectLst/>
                <a:latin typeface="Arial" panose="020B0604020202020204" pitchFamily="34" charset="0"/>
              </a:rPr>
              <a:t> איש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וס"ד </a:t>
            </a:r>
            <a:r>
              <a:rPr lang="he-IL" sz="2200" b="0" i="0" u="none" strike="noStrike" dirty="0" err="1">
                <a:solidFill>
                  <a:srgbClr val="000000"/>
                </a:solidFill>
                <a:effectLst/>
                <a:latin typeface="Arial" panose="020B0604020202020204" pitchFamily="34" charset="0"/>
              </a:rPr>
              <a:t>דהאב</a:t>
            </a:r>
            <a:r>
              <a:rPr lang="he-IL" sz="2200" b="0" i="0" u="none" strike="noStrike" dirty="0">
                <a:solidFill>
                  <a:srgbClr val="000000"/>
                </a:solidFill>
                <a:effectLst/>
                <a:latin typeface="Arial" panose="020B0604020202020204" pitchFamily="34" charset="0"/>
              </a:rPr>
              <a:t> אינו בכלל מפורש בתורה, </a:t>
            </a:r>
            <a:r>
              <a:rPr lang="he-IL" sz="2200" b="0" i="0" u="none" strike="noStrike" dirty="0" err="1">
                <a:solidFill>
                  <a:srgbClr val="000000"/>
                </a:solidFill>
                <a:effectLst/>
                <a:latin typeface="Arial" panose="020B0604020202020204" pitchFamily="34" charset="0"/>
              </a:rPr>
              <a:t>קמ"ל</a:t>
            </a:r>
            <a:r>
              <a:rPr lang="he-IL" sz="2200" b="0" i="0" u="none" strike="noStrike" dirty="0">
                <a:solidFill>
                  <a:srgbClr val="000000"/>
                </a:solidFill>
                <a:effectLst/>
                <a:latin typeface="Arial" panose="020B0604020202020204" pitchFamily="34" charset="0"/>
              </a:rPr>
              <a:t> דגם הוא בכלל. </a:t>
            </a:r>
            <a:endParaRPr lang="he-IL" sz="2200" dirty="0"/>
          </a:p>
        </p:txBody>
      </p:sp>
    </p:spTree>
    <p:extLst>
      <p:ext uri="{BB962C8B-B14F-4D97-AF65-F5344CB8AC3E}">
        <p14:creationId xmlns:p14="http://schemas.microsoft.com/office/powerpoint/2010/main" val="650004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A281-944B-4BD5-9098-A09A28EBC19E}"/>
              </a:ext>
            </a:extLst>
          </p:cNvPr>
          <p:cNvSpPr>
            <a:spLocks noGrp="1"/>
          </p:cNvSpPr>
          <p:nvPr>
            <p:ph type="title"/>
          </p:nvPr>
        </p:nvSpPr>
        <p:spPr/>
        <p:txBody>
          <a:bodyPr/>
          <a:lstStyle/>
          <a:p>
            <a:pPr algn="r" rtl="1"/>
            <a:r>
              <a:rPr lang="he-IL" dirty="0"/>
              <a:t>לאיזה מצוות שייך?</a:t>
            </a:r>
            <a:r>
              <a:rPr lang="en-US" dirty="0"/>
              <a:t> </a:t>
            </a:r>
            <a:endParaRPr lang="he-IL" dirty="0"/>
          </a:p>
        </p:txBody>
      </p:sp>
      <p:graphicFrame>
        <p:nvGraphicFramePr>
          <p:cNvPr id="4" name="Content Placeholder 3">
            <a:extLst>
              <a:ext uri="{FF2B5EF4-FFF2-40B4-BE49-F238E27FC236}">
                <a16:creationId xmlns:a16="http://schemas.microsoft.com/office/drawing/2014/main" id="{C7D96890-9389-4910-8358-1E15C6A12D3B}"/>
              </a:ext>
            </a:extLst>
          </p:cNvPr>
          <p:cNvGraphicFramePr>
            <a:graphicFrameLocks noGrp="1"/>
          </p:cNvGraphicFramePr>
          <p:nvPr>
            <p:ph idx="1"/>
            <p:extLst>
              <p:ext uri="{D42A27DB-BD31-4B8C-83A1-F6EECF244321}">
                <p14:modId xmlns:p14="http://schemas.microsoft.com/office/powerpoint/2010/main" val="26253484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0368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2416</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מצוה בו יותר מבשלוחו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לאיזה מצוות שייך? </vt:lpstr>
      <vt:lpstr>PowerPoint Presentation</vt:lpstr>
      <vt:lpstr>PowerPoint Presentation</vt:lpstr>
      <vt:lpstr>מצוה בו יותר מבשלוחו- האם זה כלל בכל התורה? </vt:lpstr>
      <vt:lpstr>PowerPoint Presentation</vt:lpstr>
      <vt:lpstr>PowerPoint Presentation</vt:lpstr>
      <vt:lpstr>לאיזה מצוות שייך? </vt:lpstr>
      <vt:lpstr>PowerPoint Presentation</vt:lpstr>
      <vt:lpstr>לאיזה מצוות שייך? </vt:lpstr>
      <vt:lpstr>נ"מ- קידושי בתו הקטנה</vt:lpstr>
      <vt:lpstr>נ"מ- הידור מצווה והפסק מלימוד תורה</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מצוה בו יותר מבשלוחו</dc:title>
  <dc:creator>Avigdor Rosensweig</dc:creator>
  <cp:lastModifiedBy>Avigdor Rosensweig</cp:lastModifiedBy>
  <cp:revision>2</cp:revision>
  <dcterms:created xsi:type="dcterms:W3CDTF">2021-04-13T12:42:02Z</dcterms:created>
  <dcterms:modified xsi:type="dcterms:W3CDTF">2021-04-18T17:35:43Z</dcterms:modified>
</cp:coreProperties>
</file>