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3" r:id="rId4"/>
    <p:sldId id="267" r:id="rId5"/>
    <p:sldId id="281" r:id="rId6"/>
    <p:sldId id="270" r:id="rId7"/>
    <p:sldId id="268" r:id="rId8"/>
    <p:sldId id="272" r:id="rId9"/>
    <p:sldId id="273" r:id="rId10"/>
    <p:sldId id="271" r:id="rId11"/>
    <p:sldId id="277" r:id="rId12"/>
    <p:sldId id="262" r:id="rId13"/>
    <p:sldId id="278" r:id="rId14"/>
    <p:sldId id="279" r:id="rId15"/>
    <p:sldId id="284" r:id="rId16"/>
    <p:sldId id="285" r:id="rId17"/>
    <p:sldId id="280" r:id="rId18"/>
    <p:sldId id="286" r:id="rId19"/>
    <p:sldId id="288" r:id="rId20"/>
    <p:sldId id="287" r:id="rId21"/>
    <p:sldId id="289" r:id="rId22"/>
    <p:sldId id="290" r:id="rId2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B9254-A934-4478-B83F-62DC4A8410BA}" v="467" dt="2021-03-03T13:38:16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>
        <p:scale>
          <a:sx n="80" d="100"/>
          <a:sy n="80" d="100"/>
        </p:scale>
        <p:origin x="72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8CCB9254-A934-4478-B83F-62DC4A8410BA}"/>
    <pc:docChg chg="undo redo custSel addSld delSld modSld sldOrd">
      <pc:chgData name="Avigdor Rosensweig" userId="2c23bf757acee734" providerId="LiveId" clId="{8CCB9254-A934-4478-B83F-62DC4A8410BA}" dt="2021-03-03T14:02:54.381" v="1396" actId="20577"/>
      <pc:docMkLst>
        <pc:docMk/>
      </pc:docMkLst>
      <pc:sldChg chg="modSp del mod">
        <pc:chgData name="Avigdor Rosensweig" userId="2c23bf757acee734" providerId="LiveId" clId="{8CCB9254-A934-4478-B83F-62DC4A8410BA}" dt="2021-03-03T12:59:31.091" v="211" actId="47"/>
        <pc:sldMkLst>
          <pc:docMk/>
          <pc:sldMk cId="3223819214" sldId="257"/>
        </pc:sldMkLst>
        <pc:spChg chg="mod">
          <ac:chgData name="Avigdor Rosensweig" userId="2c23bf757acee734" providerId="LiveId" clId="{8CCB9254-A934-4478-B83F-62DC4A8410BA}" dt="2021-02-21T17:44:07.901" v="0" actId="6549"/>
          <ac:spMkLst>
            <pc:docMk/>
            <pc:sldMk cId="3223819214" sldId="257"/>
            <ac:spMk id="3" creationId="{5D4D96C6-BA9C-41EA-BE17-BE9B24E1DB28}"/>
          </ac:spMkLst>
        </pc:spChg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623219784" sldId="258"/>
        </pc:sldMkLst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390205256" sldId="259"/>
        </pc:sldMkLst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3115280470" sldId="260"/>
        </pc:sldMkLst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2608487706" sldId="261"/>
        </pc:sldMkLst>
      </pc:sldChg>
      <pc:sldChg chg="add del">
        <pc:chgData name="Avigdor Rosensweig" userId="2c23bf757acee734" providerId="LiveId" clId="{8CCB9254-A934-4478-B83F-62DC4A8410BA}" dt="2021-03-03T13:04:36.767" v="302"/>
        <pc:sldMkLst>
          <pc:docMk/>
          <pc:sldMk cId="2730432968" sldId="262"/>
        </pc:sldMkLst>
      </pc:sldChg>
      <pc:sldChg chg="modSp del mod">
        <pc:chgData name="Avigdor Rosensweig" userId="2c23bf757acee734" providerId="LiveId" clId="{8CCB9254-A934-4478-B83F-62DC4A8410BA}" dt="2021-03-03T12:59:31.091" v="211" actId="47"/>
        <pc:sldMkLst>
          <pc:docMk/>
          <pc:sldMk cId="2054816363" sldId="263"/>
        </pc:sldMkLst>
        <pc:spChg chg="mod">
          <ac:chgData name="Avigdor Rosensweig" userId="2c23bf757acee734" providerId="LiveId" clId="{8CCB9254-A934-4478-B83F-62DC4A8410BA}" dt="2021-03-03T12:58:25.776" v="210" actId="115"/>
          <ac:spMkLst>
            <pc:docMk/>
            <pc:sldMk cId="2054816363" sldId="263"/>
            <ac:spMk id="3" creationId="{CE8791D3-F3D9-4A11-9765-70C5DAE28F64}"/>
          </ac:spMkLst>
        </pc:spChg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1102472219" sldId="264"/>
        </pc:sldMkLst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2916476716" sldId="265"/>
        </pc:sldMkLst>
      </pc:sldChg>
      <pc:sldChg chg="del">
        <pc:chgData name="Avigdor Rosensweig" userId="2c23bf757acee734" providerId="LiveId" clId="{8CCB9254-A934-4478-B83F-62DC4A8410BA}" dt="2021-03-03T12:59:31.091" v="211" actId="47"/>
        <pc:sldMkLst>
          <pc:docMk/>
          <pc:sldMk cId="1202566282" sldId="266"/>
        </pc:sldMkLst>
      </pc:sldChg>
      <pc:sldChg chg="modSp mod">
        <pc:chgData name="Avigdor Rosensweig" userId="2c23bf757acee734" providerId="LiveId" clId="{8CCB9254-A934-4478-B83F-62DC4A8410BA}" dt="2021-03-03T13:02:35.659" v="279" actId="113"/>
        <pc:sldMkLst>
          <pc:docMk/>
          <pc:sldMk cId="2700271473" sldId="268"/>
        </pc:sldMkLst>
        <pc:spChg chg="mod">
          <ac:chgData name="Avigdor Rosensweig" userId="2c23bf757acee734" providerId="LiveId" clId="{8CCB9254-A934-4478-B83F-62DC4A8410BA}" dt="2021-03-03T13:02:35.659" v="279" actId="113"/>
          <ac:spMkLst>
            <pc:docMk/>
            <pc:sldMk cId="2700271473" sldId="268"/>
            <ac:spMk id="3" creationId="{4A3EC234-D8C6-45FD-A37F-008945B6ACDA}"/>
          </ac:spMkLst>
        </pc:spChg>
      </pc:sldChg>
      <pc:sldChg chg="modSp">
        <pc:chgData name="Avigdor Rosensweig" userId="2c23bf757acee734" providerId="LiveId" clId="{8CCB9254-A934-4478-B83F-62DC4A8410BA}" dt="2021-03-03T13:03:33.269" v="299" actId="20577"/>
        <pc:sldMkLst>
          <pc:docMk/>
          <pc:sldMk cId="326370891" sldId="271"/>
        </pc:sldMkLst>
        <pc:graphicFrameChg chg="mod">
          <ac:chgData name="Avigdor Rosensweig" userId="2c23bf757acee734" providerId="LiveId" clId="{8CCB9254-A934-4478-B83F-62DC4A8410BA}" dt="2021-03-03T13:03:33.269" v="299" actId="20577"/>
          <ac:graphicFrameMkLst>
            <pc:docMk/>
            <pc:sldMk cId="326370891" sldId="271"/>
            <ac:graphicFrameMk id="4" creationId="{EF1796EC-8A7E-45F6-8764-7C366CE32714}"/>
          </ac:graphicFrameMkLst>
        </pc:graphicFrameChg>
      </pc:sldChg>
      <pc:sldChg chg="del">
        <pc:chgData name="Avigdor Rosensweig" userId="2c23bf757acee734" providerId="LiveId" clId="{8CCB9254-A934-4478-B83F-62DC4A8410BA}" dt="2021-03-03T12:59:33.230" v="212" actId="47"/>
        <pc:sldMkLst>
          <pc:docMk/>
          <pc:sldMk cId="568700727" sldId="275"/>
        </pc:sldMkLst>
      </pc:sldChg>
      <pc:sldChg chg="del">
        <pc:chgData name="Avigdor Rosensweig" userId="2c23bf757acee734" providerId="LiveId" clId="{8CCB9254-A934-4478-B83F-62DC4A8410BA}" dt="2021-03-03T13:03:40.358" v="300" actId="47"/>
        <pc:sldMkLst>
          <pc:docMk/>
          <pc:sldMk cId="1822046889" sldId="276"/>
        </pc:sldMkLst>
      </pc:sldChg>
      <pc:sldChg chg="modSp mod">
        <pc:chgData name="Avigdor Rosensweig" userId="2c23bf757acee734" providerId="LiveId" clId="{8CCB9254-A934-4478-B83F-62DC4A8410BA}" dt="2021-03-03T13:04:51.304" v="306" actId="20577"/>
        <pc:sldMkLst>
          <pc:docMk/>
          <pc:sldMk cId="152110048" sldId="278"/>
        </pc:sldMkLst>
        <pc:spChg chg="mod">
          <ac:chgData name="Avigdor Rosensweig" userId="2c23bf757acee734" providerId="LiveId" clId="{8CCB9254-A934-4478-B83F-62DC4A8410BA}" dt="2021-03-03T13:04:51.304" v="306" actId="20577"/>
          <ac:spMkLst>
            <pc:docMk/>
            <pc:sldMk cId="152110048" sldId="278"/>
            <ac:spMk id="3" creationId="{8155EF62-A353-4A45-B4CD-4515585CB691}"/>
          </ac:spMkLst>
        </pc:spChg>
      </pc:sldChg>
      <pc:sldChg chg="modSp mod">
        <pc:chgData name="Avigdor Rosensweig" userId="2c23bf757acee734" providerId="LiveId" clId="{8CCB9254-A934-4478-B83F-62DC4A8410BA}" dt="2021-03-03T13:09:47.224" v="311" actId="12"/>
        <pc:sldMkLst>
          <pc:docMk/>
          <pc:sldMk cId="1944105828" sldId="279"/>
        </pc:sldMkLst>
        <pc:spChg chg="mod">
          <ac:chgData name="Avigdor Rosensweig" userId="2c23bf757acee734" providerId="LiveId" clId="{8CCB9254-A934-4478-B83F-62DC4A8410BA}" dt="2021-03-03T13:09:47.224" v="311" actId="12"/>
          <ac:spMkLst>
            <pc:docMk/>
            <pc:sldMk cId="1944105828" sldId="279"/>
            <ac:spMk id="3" creationId="{6CB1F482-5143-4B47-800B-192CA2C1E856}"/>
          </ac:spMkLst>
        </pc:spChg>
      </pc:sldChg>
      <pc:sldChg chg="addSp delSp modSp new mod">
        <pc:chgData name="Avigdor Rosensweig" userId="2c23bf757acee734" providerId="LiveId" clId="{8CCB9254-A934-4478-B83F-62DC4A8410BA}" dt="2021-03-03T12:56:35.823" v="209" actId="20577"/>
        <pc:sldMkLst>
          <pc:docMk/>
          <pc:sldMk cId="736741735" sldId="281"/>
        </pc:sldMkLst>
        <pc:spChg chg="del">
          <ac:chgData name="Avigdor Rosensweig" userId="2c23bf757acee734" providerId="LiveId" clId="{8CCB9254-A934-4478-B83F-62DC4A8410BA}" dt="2021-03-03T12:55:51.883" v="66" actId="1032"/>
          <ac:spMkLst>
            <pc:docMk/>
            <pc:sldMk cId="736741735" sldId="281"/>
            <ac:spMk id="3" creationId="{6A6F1132-C0E0-4239-83B0-5DFE66324222}"/>
          </ac:spMkLst>
        </pc:spChg>
        <pc:graphicFrameChg chg="add mod modGraphic">
          <ac:chgData name="Avigdor Rosensweig" userId="2c23bf757acee734" providerId="LiveId" clId="{8CCB9254-A934-4478-B83F-62DC4A8410BA}" dt="2021-03-03T12:56:35.823" v="209" actId="20577"/>
          <ac:graphicFrameMkLst>
            <pc:docMk/>
            <pc:sldMk cId="736741735" sldId="281"/>
            <ac:graphicFrameMk id="4" creationId="{C4F15519-573B-4408-99B0-4C9311622B14}"/>
          </ac:graphicFrameMkLst>
        </pc:graphicFrameChg>
      </pc:sldChg>
      <pc:sldChg chg="modSp new del mod ord">
        <pc:chgData name="Avigdor Rosensweig" userId="2c23bf757acee734" providerId="LiveId" clId="{8CCB9254-A934-4478-B83F-62DC4A8410BA}" dt="2021-02-21T19:05:10.196" v="64" actId="47"/>
        <pc:sldMkLst>
          <pc:docMk/>
          <pc:sldMk cId="1446244834" sldId="281"/>
        </pc:sldMkLst>
        <pc:spChg chg="mod">
          <ac:chgData name="Avigdor Rosensweig" userId="2c23bf757acee734" providerId="LiveId" clId="{8CCB9254-A934-4478-B83F-62DC4A8410BA}" dt="2021-02-21T17:55:40.722" v="58" actId="12"/>
          <ac:spMkLst>
            <pc:docMk/>
            <pc:sldMk cId="1446244834" sldId="281"/>
            <ac:spMk id="3" creationId="{25CA70D9-63ED-46D6-A7DA-F5BBBE72EC6A}"/>
          </ac:spMkLst>
        </pc:spChg>
      </pc:sldChg>
      <pc:sldChg chg="new del">
        <pc:chgData name="Avigdor Rosensweig" userId="2c23bf757acee734" providerId="LiveId" clId="{8CCB9254-A934-4478-B83F-62DC4A8410BA}" dt="2021-03-03T13:00:43.780" v="277" actId="47"/>
        <pc:sldMkLst>
          <pc:docMk/>
          <pc:sldMk cId="3232346855" sldId="282"/>
        </pc:sldMkLst>
      </pc:sldChg>
      <pc:sldChg chg="modSp new del mod">
        <pc:chgData name="Avigdor Rosensweig" userId="2c23bf757acee734" providerId="LiveId" clId="{8CCB9254-A934-4478-B83F-62DC4A8410BA}" dt="2021-02-21T19:05:10.196" v="64" actId="47"/>
        <pc:sldMkLst>
          <pc:docMk/>
          <pc:sldMk cId="3398901258" sldId="282"/>
        </pc:sldMkLst>
        <pc:spChg chg="mod">
          <ac:chgData name="Avigdor Rosensweig" userId="2c23bf757acee734" providerId="LiveId" clId="{8CCB9254-A934-4478-B83F-62DC4A8410BA}" dt="2021-02-21T17:55:09.878" v="43" actId="255"/>
          <ac:spMkLst>
            <pc:docMk/>
            <pc:sldMk cId="3398901258" sldId="282"/>
            <ac:spMk id="3" creationId="{CA24C26D-C5C9-43DA-BF3B-226F82E4D054}"/>
          </ac:spMkLst>
        </pc:spChg>
      </pc:sldChg>
      <pc:sldChg chg="modSp add">
        <pc:chgData name="Avigdor Rosensweig" userId="2c23bf757acee734" providerId="LiveId" clId="{8CCB9254-A934-4478-B83F-62DC4A8410BA}" dt="2021-03-03T13:00:37.604" v="276" actId="20577"/>
        <pc:sldMkLst>
          <pc:docMk/>
          <pc:sldMk cId="50633077" sldId="283"/>
        </pc:sldMkLst>
        <pc:graphicFrameChg chg="mod">
          <ac:chgData name="Avigdor Rosensweig" userId="2c23bf757acee734" providerId="LiveId" clId="{8CCB9254-A934-4478-B83F-62DC4A8410BA}" dt="2021-03-03T13:00:37.604" v="276" actId="20577"/>
          <ac:graphicFrameMkLst>
            <pc:docMk/>
            <pc:sldMk cId="50633077" sldId="283"/>
            <ac:graphicFrameMk id="4" creationId="{8781D27C-308A-49F4-975C-3595C221BBC6}"/>
          </ac:graphicFrameMkLst>
        </pc:graphicFrameChg>
      </pc:sldChg>
      <pc:sldChg chg="modSp new del mod">
        <pc:chgData name="Avigdor Rosensweig" userId="2c23bf757acee734" providerId="LiveId" clId="{8CCB9254-A934-4478-B83F-62DC4A8410BA}" dt="2021-02-21T19:05:10.196" v="64" actId="47"/>
        <pc:sldMkLst>
          <pc:docMk/>
          <pc:sldMk cId="2199568411" sldId="283"/>
        </pc:sldMkLst>
        <pc:spChg chg="mod">
          <ac:chgData name="Avigdor Rosensweig" userId="2c23bf757acee734" providerId="LiveId" clId="{8CCB9254-A934-4478-B83F-62DC4A8410BA}" dt="2021-02-21T17:55:17.123" v="46" actId="255"/>
          <ac:spMkLst>
            <pc:docMk/>
            <pc:sldMk cId="2199568411" sldId="283"/>
            <ac:spMk id="3" creationId="{F01FDDAF-5343-4DA1-9490-9A4399CAB0DF}"/>
          </ac:spMkLst>
        </pc:spChg>
      </pc:sldChg>
      <pc:sldChg chg="modSp new del mod">
        <pc:chgData name="Avigdor Rosensweig" userId="2c23bf757acee734" providerId="LiveId" clId="{8CCB9254-A934-4478-B83F-62DC4A8410BA}" dt="2021-02-21T19:05:10.196" v="64" actId="47"/>
        <pc:sldMkLst>
          <pc:docMk/>
          <pc:sldMk cId="1227879732" sldId="284"/>
        </pc:sldMkLst>
        <pc:spChg chg="mod">
          <ac:chgData name="Avigdor Rosensweig" userId="2c23bf757acee734" providerId="LiveId" clId="{8CCB9254-A934-4478-B83F-62DC4A8410BA}" dt="2021-02-21T17:55:29.073" v="53" actId="20577"/>
          <ac:spMkLst>
            <pc:docMk/>
            <pc:sldMk cId="1227879732" sldId="284"/>
            <ac:spMk id="3" creationId="{B0633E28-ED92-4EEC-8622-DB24973322E4}"/>
          </ac:spMkLst>
        </pc:spChg>
      </pc:sldChg>
      <pc:sldChg chg="modSp new mod">
        <pc:chgData name="Avigdor Rosensweig" userId="2c23bf757acee734" providerId="LiveId" clId="{8CCB9254-A934-4478-B83F-62DC4A8410BA}" dt="2021-03-03T13:10:20.172" v="316" actId="255"/>
        <pc:sldMkLst>
          <pc:docMk/>
          <pc:sldMk cId="3229654461" sldId="284"/>
        </pc:sldMkLst>
        <pc:spChg chg="mod">
          <ac:chgData name="Avigdor Rosensweig" userId="2c23bf757acee734" providerId="LiveId" clId="{8CCB9254-A934-4478-B83F-62DC4A8410BA}" dt="2021-03-03T13:10:20.172" v="316" actId="255"/>
          <ac:spMkLst>
            <pc:docMk/>
            <pc:sldMk cId="3229654461" sldId="284"/>
            <ac:spMk id="3" creationId="{062FDC2A-435E-43F3-92E8-BB1879BB3D62}"/>
          </ac:spMkLst>
        </pc:spChg>
      </pc:sldChg>
      <pc:sldChg chg="modSp new mod">
        <pc:chgData name="Avigdor Rosensweig" userId="2c23bf757acee734" providerId="LiveId" clId="{8CCB9254-A934-4478-B83F-62DC4A8410BA}" dt="2021-03-03T13:12:28.481" v="334" actId="20577"/>
        <pc:sldMkLst>
          <pc:docMk/>
          <pc:sldMk cId="172693984" sldId="285"/>
        </pc:sldMkLst>
        <pc:spChg chg="mod">
          <ac:chgData name="Avigdor Rosensweig" userId="2c23bf757acee734" providerId="LiveId" clId="{8CCB9254-A934-4478-B83F-62DC4A8410BA}" dt="2021-03-03T13:12:28.481" v="334" actId="20577"/>
          <ac:spMkLst>
            <pc:docMk/>
            <pc:sldMk cId="172693984" sldId="285"/>
            <ac:spMk id="3" creationId="{7EB3BDB7-C608-45AE-BF6E-B60E65E23CFD}"/>
          </ac:spMkLst>
        </pc:spChg>
      </pc:sldChg>
      <pc:sldChg chg="addSp delSp modSp new del mod ord modClrScheme chgLayout">
        <pc:chgData name="Avigdor Rosensweig" userId="2c23bf757acee734" providerId="LiveId" clId="{8CCB9254-A934-4478-B83F-62DC4A8410BA}" dt="2021-02-21T19:05:10.196" v="64" actId="47"/>
        <pc:sldMkLst>
          <pc:docMk/>
          <pc:sldMk cId="4003218584" sldId="285"/>
        </pc:sldMkLst>
        <pc:spChg chg="del mod ord">
          <ac:chgData name="Avigdor Rosensweig" userId="2c23bf757acee734" providerId="LiveId" clId="{8CCB9254-A934-4478-B83F-62DC4A8410BA}" dt="2021-02-21T17:53:56.493" v="16" actId="700"/>
          <ac:spMkLst>
            <pc:docMk/>
            <pc:sldMk cId="4003218584" sldId="285"/>
            <ac:spMk id="2" creationId="{EDC9B48E-8F51-4FAA-887C-55339644B1AC}"/>
          </ac:spMkLst>
        </pc:spChg>
        <pc:spChg chg="del mod ord">
          <ac:chgData name="Avigdor Rosensweig" userId="2c23bf757acee734" providerId="LiveId" clId="{8CCB9254-A934-4478-B83F-62DC4A8410BA}" dt="2021-02-21T17:53:56.493" v="16" actId="700"/>
          <ac:spMkLst>
            <pc:docMk/>
            <pc:sldMk cId="4003218584" sldId="285"/>
            <ac:spMk id="3" creationId="{34C808AB-06CD-478E-B3AB-E168C59B8696}"/>
          </ac:spMkLst>
        </pc:spChg>
        <pc:spChg chg="add mod ord">
          <ac:chgData name="Avigdor Rosensweig" userId="2c23bf757acee734" providerId="LiveId" clId="{8CCB9254-A934-4478-B83F-62DC4A8410BA}" dt="2021-02-21T17:54:02.846" v="32" actId="20577"/>
          <ac:spMkLst>
            <pc:docMk/>
            <pc:sldMk cId="4003218584" sldId="285"/>
            <ac:spMk id="4" creationId="{C29ED128-8756-4237-B40F-0D71D4D97079}"/>
          </ac:spMkLst>
        </pc:spChg>
        <pc:spChg chg="add mod ord">
          <ac:chgData name="Avigdor Rosensweig" userId="2c23bf757acee734" providerId="LiveId" clId="{8CCB9254-A934-4478-B83F-62DC4A8410BA}" dt="2021-02-21T17:53:56.493" v="16" actId="700"/>
          <ac:spMkLst>
            <pc:docMk/>
            <pc:sldMk cId="4003218584" sldId="285"/>
            <ac:spMk id="5" creationId="{99AF7896-D7D4-419E-A4A1-D1B89EBC06D3}"/>
          </ac:spMkLst>
        </pc:spChg>
      </pc:sldChg>
      <pc:sldChg chg="modSp new mod">
        <pc:chgData name="Avigdor Rosensweig" userId="2c23bf757acee734" providerId="LiveId" clId="{8CCB9254-A934-4478-B83F-62DC4A8410BA}" dt="2021-03-03T13:20:36.543" v="383" actId="782"/>
        <pc:sldMkLst>
          <pc:docMk/>
          <pc:sldMk cId="1096932179" sldId="286"/>
        </pc:sldMkLst>
        <pc:spChg chg="mod">
          <ac:chgData name="Avigdor Rosensweig" userId="2c23bf757acee734" providerId="LiveId" clId="{8CCB9254-A934-4478-B83F-62DC4A8410BA}" dt="2021-03-03T13:20:36.543" v="383" actId="782"/>
          <ac:spMkLst>
            <pc:docMk/>
            <pc:sldMk cId="1096932179" sldId="286"/>
            <ac:spMk id="2" creationId="{74BFAB09-004D-497B-80F5-B32462957262}"/>
          </ac:spMkLst>
        </pc:spChg>
        <pc:spChg chg="mod">
          <ac:chgData name="Avigdor Rosensweig" userId="2c23bf757acee734" providerId="LiveId" clId="{8CCB9254-A934-4478-B83F-62DC4A8410BA}" dt="2021-03-03T13:19:28.276" v="364" actId="113"/>
          <ac:spMkLst>
            <pc:docMk/>
            <pc:sldMk cId="1096932179" sldId="286"/>
            <ac:spMk id="3" creationId="{4362EC00-C660-47D0-B6DB-DDF24FC8CD49}"/>
          </ac:spMkLst>
        </pc:spChg>
      </pc:sldChg>
      <pc:sldChg chg="modSp new del mod">
        <pc:chgData name="Avigdor Rosensweig" userId="2c23bf757acee734" providerId="LiveId" clId="{8CCB9254-A934-4478-B83F-62DC4A8410BA}" dt="2021-02-21T19:05:10.196" v="64" actId="47"/>
        <pc:sldMkLst>
          <pc:docMk/>
          <pc:sldMk cId="3986647274" sldId="286"/>
        </pc:sldMkLst>
        <pc:spChg chg="mod">
          <ac:chgData name="Avigdor Rosensweig" userId="2c23bf757acee734" providerId="LiveId" clId="{8CCB9254-A934-4478-B83F-62DC4A8410BA}" dt="2021-02-21T17:56:04.777" v="63" actId="113"/>
          <ac:spMkLst>
            <pc:docMk/>
            <pc:sldMk cId="3986647274" sldId="286"/>
            <ac:spMk id="3" creationId="{95DB0BB5-1139-4B5C-A0B7-14872AF7A8A7}"/>
          </ac:spMkLst>
        </pc:spChg>
      </pc:sldChg>
      <pc:sldChg chg="modSp new mod">
        <pc:chgData name="Avigdor Rosensweig" userId="2c23bf757acee734" providerId="LiveId" clId="{8CCB9254-A934-4478-B83F-62DC4A8410BA}" dt="2021-03-03T13:58:53.399" v="678" actId="20577"/>
        <pc:sldMkLst>
          <pc:docMk/>
          <pc:sldMk cId="1175819906" sldId="287"/>
        </pc:sldMkLst>
        <pc:spChg chg="mod">
          <ac:chgData name="Avigdor Rosensweig" userId="2c23bf757acee734" providerId="LiveId" clId="{8CCB9254-A934-4478-B83F-62DC4A8410BA}" dt="2021-03-03T13:58:53.399" v="678" actId="20577"/>
          <ac:spMkLst>
            <pc:docMk/>
            <pc:sldMk cId="1175819906" sldId="287"/>
            <ac:spMk id="2" creationId="{53E6FF20-FA25-4721-A8F8-FB2EB99A00DF}"/>
          </ac:spMkLst>
        </pc:spChg>
        <pc:spChg chg="mod">
          <ac:chgData name="Avigdor Rosensweig" userId="2c23bf757acee734" providerId="LiveId" clId="{8CCB9254-A934-4478-B83F-62DC4A8410BA}" dt="2021-03-03T13:37:00.195" v="583" actId="255"/>
          <ac:spMkLst>
            <pc:docMk/>
            <pc:sldMk cId="1175819906" sldId="287"/>
            <ac:spMk id="3" creationId="{BE358138-C946-4ACE-9F1E-8BB28BF17A9D}"/>
          </ac:spMkLst>
        </pc:spChg>
      </pc:sldChg>
      <pc:sldChg chg="modSp add mod">
        <pc:chgData name="Avigdor Rosensweig" userId="2c23bf757acee734" providerId="LiveId" clId="{8CCB9254-A934-4478-B83F-62DC4A8410BA}" dt="2021-03-03T13:58:46.114" v="658" actId="20577"/>
        <pc:sldMkLst>
          <pc:docMk/>
          <pc:sldMk cId="1255564034" sldId="288"/>
        </pc:sldMkLst>
        <pc:spChg chg="mod">
          <ac:chgData name="Avigdor Rosensweig" userId="2c23bf757acee734" providerId="LiveId" clId="{8CCB9254-A934-4478-B83F-62DC4A8410BA}" dt="2021-03-03T13:58:46.114" v="658" actId="20577"/>
          <ac:spMkLst>
            <pc:docMk/>
            <pc:sldMk cId="1255564034" sldId="288"/>
            <ac:spMk id="2" creationId="{6F6C1730-EAAB-466D-8ECA-81131D78E48C}"/>
          </ac:spMkLst>
        </pc:spChg>
        <pc:graphicFrameChg chg="mod">
          <ac:chgData name="Avigdor Rosensweig" userId="2c23bf757acee734" providerId="LiveId" clId="{8CCB9254-A934-4478-B83F-62DC4A8410BA}" dt="2021-03-03T13:32:38.726" v="569" actId="20577"/>
          <ac:graphicFrameMkLst>
            <pc:docMk/>
            <pc:sldMk cId="1255564034" sldId="288"/>
            <ac:graphicFrameMk id="4" creationId="{C4F15519-573B-4408-99B0-4C9311622B14}"/>
          </ac:graphicFrameMkLst>
        </pc:graphicFrameChg>
      </pc:sldChg>
      <pc:sldChg chg="modSp add mod">
        <pc:chgData name="Avigdor Rosensweig" userId="2c23bf757acee734" providerId="LiveId" clId="{8CCB9254-A934-4478-B83F-62DC4A8410BA}" dt="2021-03-03T13:58:59.123" v="694" actId="948"/>
        <pc:sldMkLst>
          <pc:docMk/>
          <pc:sldMk cId="2012997786" sldId="289"/>
        </pc:sldMkLst>
        <pc:spChg chg="mod">
          <ac:chgData name="Avigdor Rosensweig" userId="2c23bf757acee734" providerId="LiveId" clId="{8CCB9254-A934-4478-B83F-62DC4A8410BA}" dt="2021-03-03T13:58:59.123" v="694" actId="948"/>
          <ac:spMkLst>
            <pc:docMk/>
            <pc:sldMk cId="2012997786" sldId="289"/>
            <ac:spMk id="2" creationId="{6F6C1730-EAAB-466D-8ECA-81131D78E48C}"/>
          </ac:spMkLst>
        </pc:spChg>
        <pc:graphicFrameChg chg="mod">
          <ac:chgData name="Avigdor Rosensweig" userId="2c23bf757acee734" providerId="LiveId" clId="{8CCB9254-A934-4478-B83F-62DC4A8410BA}" dt="2021-03-03T13:38:16.647" v="637" actId="113"/>
          <ac:graphicFrameMkLst>
            <pc:docMk/>
            <pc:sldMk cId="2012997786" sldId="289"/>
            <ac:graphicFrameMk id="4" creationId="{C4F15519-573B-4408-99B0-4C9311622B14}"/>
          </ac:graphicFrameMkLst>
        </pc:graphicFrameChg>
      </pc:sldChg>
      <pc:sldChg chg="modSp new mod">
        <pc:chgData name="Avigdor Rosensweig" userId="2c23bf757acee734" providerId="LiveId" clId="{8CCB9254-A934-4478-B83F-62DC4A8410BA}" dt="2021-03-03T14:02:54.381" v="1396" actId="20577"/>
        <pc:sldMkLst>
          <pc:docMk/>
          <pc:sldMk cId="4198491282" sldId="290"/>
        </pc:sldMkLst>
        <pc:spChg chg="mod">
          <ac:chgData name="Avigdor Rosensweig" userId="2c23bf757acee734" providerId="LiveId" clId="{8CCB9254-A934-4478-B83F-62DC4A8410BA}" dt="2021-03-03T14:02:54.381" v="1396" actId="20577"/>
          <ac:spMkLst>
            <pc:docMk/>
            <pc:sldMk cId="4198491282" sldId="290"/>
            <ac:spMk id="2" creationId="{30A063F5-89EE-45B4-A9C8-A1F6F7255339}"/>
          </ac:spMkLst>
        </pc:spChg>
        <pc:spChg chg="mod">
          <ac:chgData name="Avigdor Rosensweig" userId="2c23bf757acee734" providerId="LiveId" clId="{8CCB9254-A934-4478-B83F-62DC4A8410BA}" dt="2021-03-03T14:02:48.724" v="1389" actId="20577"/>
          <ac:spMkLst>
            <pc:docMk/>
            <pc:sldMk cId="4198491282" sldId="290"/>
            <ac:spMk id="3" creationId="{287CD571-A90D-49A1-B059-52824D2C0C0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E36357-0DE3-480B-9FE3-A979B4C556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2BD0B6F-43CF-42BF-A85A-834215703CB5}">
      <dgm:prSet phldrT="[Text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EA0A23E5-20FC-48E8-885F-52EA1913A3B1}" type="par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98B8DCCB-A6A5-4140-A10F-F128B414A02B}" type="sib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AF035F5C-8DCB-45A9-B1CD-480A1377A125}">
      <dgm:prSet phldrT="[Text]"/>
      <dgm:spPr/>
      <dgm:t>
        <a:bodyPr/>
        <a:lstStyle/>
        <a:p>
          <a:pPr rtl="1"/>
          <a:r>
            <a:rPr lang="he-IL" dirty="0"/>
            <a:t>ברכת המצווה על הנשואין</a:t>
          </a:r>
        </a:p>
      </dgm:t>
    </dgm:pt>
    <dgm:pt modelId="{A5D32A63-914F-48C3-B764-F964145DE6F7}" type="par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33FB5506-37BE-4D1A-A0A8-230D10C3F80B}" type="sib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8D0B63A8-9260-4C8D-964E-0A598EC00B0B}">
      <dgm:prSet phldrT="[Text]"/>
      <dgm:spPr/>
      <dgm:t>
        <a:bodyPr/>
        <a:lstStyle/>
        <a:p>
          <a:pPr rtl="1"/>
          <a:r>
            <a:rPr lang="he-IL" dirty="0"/>
            <a:t>ב"י בהבנת הרמב"ם- כל הברכות עובר לעשייתן</a:t>
          </a:r>
        </a:p>
      </dgm:t>
    </dgm:pt>
    <dgm:pt modelId="{6A40C2D5-C7B4-49B0-AF9A-44CA5973B452}" type="par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C33EB70D-1F72-4C1D-BE70-0A9C564C57DE}" type="sibTrans" cxnId="{B8ABBC7B-E12D-4BBF-8930-26E9DCF74EA2}">
      <dgm:prSet/>
      <dgm:spPr/>
      <dgm:t>
        <a:bodyPr/>
        <a:lstStyle/>
        <a:p>
          <a:pPr rtl="1"/>
          <a:endParaRPr lang="he-IL"/>
        </a:p>
      </dgm:t>
    </dgm:pt>
    <dgm:pt modelId="{6EED79D2-50D9-4FD9-86D1-DAFA259AB38F}">
      <dgm:prSet phldrT="[Text]"/>
      <dgm:spPr/>
      <dgm:t>
        <a:bodyPr/>
        <a:lstStyle/>
        <a:p>
          <a:pPr rtl="1"/>
          <a:r>
            <a:rPr lang="he-IL" dirty="0"/>
            <a:t>ברכת שבח והודאה</a:t>
          </a:r>
        </a:p>
      </dgm:t>
    </dgm:pt>
    <dgm:pt modelId="{E05D15D5-58B7-4F57-825C-323704BA37E2}" type="par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0C9FD282-CACB-4976-ABF7-20E0120DF3CB}" type="sibTrans" cxnId="{2B73A522-D503-48E7-816C-7EBBC1C8720B}">
      <dgm:prSet/>
      <dgm:spPr/>
      <dgm:t>
        <a:bodyPr/>
        <a:lstStyle/>
        <a:p>
          <a:pPr rtl="1"/>
          <a:endParaRPr lang="he-IL"/>
        </a:p>
      </dgm:t>
    </dgm:pt>
    <dgm:pt modelId="{5D982495-FC81-47FF-B701-6F6671BC802E}">
      <dgm:prSet phldrT="[Text]"/>
      <dgm:spPr/>
      <dgm:t>
        <a:bodyPr/>
        <a:lstStyle/>
        <a:p>
          <a:pPr rtl="1"/>
          <a:r>
            <a:rPr lang="he-IL" dirty="0" err="1"/>
            <a:t>ר"ן</a:t>
          </a:r>
          <a:endParaRPr lang="he-IL" dirty="0"/>
        </a:p>
      </dgm:t>
    </dgm:pt>
    <dgm:pt modelId="{823103C1-DE3D-4D96-AEA5-2929CAB10CBF}" type="par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D039BD19-53AF-43AD-981B-EB9151C673B4}" type="sibTrans" cxnId="{30102522-1324-4587-AE00-B1CF36750D1E}">
      <dgm:prSet/>
      <dgm:spPr/>
      <dgm:t>
        <a:bodyPr/>
        <a:lstStyle/>
        <a:p>
          <a:pPr rtl="1"/>
          <a:endParaRPr lang="he-IL"/>
        </a:p>
      </dgm:t>
    </dgm:pt>
    <dgm:pt modelId="{A0ABD59F-2107-4E31-8885-63826CD5CD22}">
      <dgm:prSet phldrT="[Text]"/>
      <dgm:spPr/>
      <dgm:t>
        <a:bodyPr/>
        <a:lstStyle/>
        <a:p>
          <a:pPr rtl="1"/>
          <a:r>
            <a:rPr lang="he-IL" dirty="0"/>
            <a:t>מתיר על חיי אישות</a:t>
          </a:r>
        </a:p>
      </dgm:t>
    </dgm:pt>
    <dgm:pt modelId="{AA05CEE4-5E6F-4762-BABF-9FCE99274719}" type="parTrans" cxnId="{9D659C71-7728-47B4-81E2-127B00711F0D}">
      <dgm:prSet/>
      <dgm:spPr/>
      <dgm:t>
        <a:bodyPr/>
        <a:lstStyle/>
        <a:p>
          <a:pPr rtl="1"/>
          <a:endParaRPr lang="he-IL"/>
        </a:p>
      </dgm:t>
    </dgm:pt>
    <dgm:pt modelId="{FD90E91C-2D5E-4828-B1D0-04F7E32DAD85}" type="sibTrans" cxnId="{9D659C71-7728-47B4-81E2-127B00711F0D}">
      <dgm:prSet/>
      <dgm:spPr/>
      <dgm:t>
        <a:bodyPr/>
        <a:lstStyle/>
        <a:p>
          <a:pPr rtl="1"/>
          <a:endParaRPr lang="he-IL"/>
        </a:p>
      </dgm:t>
    </dgm:pt>
    <dgm:pt modelId="{A3C02980-F53F-4BF2-9159-97FF22F6333A}">
      <dgm:prSet phldrT="[Text]"/>
      <dgm:spPr/>
      <dgm:t>
        <a:bodyPr/>
        <a:lstStyle/>
        <a:p>
          <a:pPr rtl="1"/>
          <a:r>
            <a:rPr lang="he-IL" dirty="0"/>
            <a:t>רבי יהודה – ביהודה מברכים לפני אירוסין כיון שמייחדים</a:t>
          </a:r>
          <a:br>
            <a:rPr lang="en-US" dirty="0"/>
          </a:br>
          <a:r>
            <a:rPr lang="he-IL" dirty="0"/>
            <a:t>-מסכת כלה</a:t>
          </a:r>
          <a:br>
            <a:rPr lang="en-US" dirty="0"/>
          </a:br>
          <a:r>
            <a:rPr lang="he-IL" dirty="0"/>
            <a:t>- רמב"ן</a:t>
          </a:r>
        </a:p>
      </dgm:t>
    </dgm:pt>
    <dgm:pt modelId="{CC62C0C4-4464-488C-A990-570B89BF5C3C}" type="parTrans" cxnId="{90150A4E-3A67-4DB2-9031-961FA674AA6F}">
      <dgm:prSet/>
      <dgm:spPr/>
      <dgm:t>
        <a:bodyPr/>
        <a:lstStyle/>
        <a:p>
          <a:pPr rtl="1"/>
          <a:endParaRPr lang="he-IL"/>
        </a:p>
      </dgm:t>
    </dgm:pt>
    <dgm:pt modelId="{FB5BE72B-E1A7-4949-9840-DF4AE860D4AE}" type="sibTrans" cxnId="{90150A4E-3A67-4DB2-9031-961FA674AA6F}">
      <dgm:prSet/>
      <dgm:spPr/>
      <dgm:t>
        <a:bodyPr/>
        <a:lstStyle/>
        <a:p>
          <a:pPr rtl="1"/>
          <a:endParaRPr lang="he-IL"/>
        </a:p>
      </dgm:t>
    </dgm:pt>
    <dgm:pt modelId="{D24B8B2A-E383-4909-9853-CAE612962264}">
      <dgm:prSet phldrT="[Text]"/>
      <dgm:spPr/>
      <dgm:t>
        <a:bodyPr/>
        <a:lstStyle/>
        <a:p>
          <a:pPr rtl="1"/>
          <a:r>
            <a:rPr lang="he-IL" dirty="0"/>
            <a:t>חלק </a:t>
          </a:r>
          <a:r>
            <a:rPr lang="he-IL" dirty="0" err="1"/>
            <a:t>מהנשואין</a:t>
          </a:r>
          <a:endParaRPr lang="he-IL" dirty="0"/>
        </a:p>
      </dgm:t>
    </dgm:pt>
    <dgm:pt modelId="{489C1084-3065-470C-88DB-6AD7D5F568C3}" type="par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CCE1623A-B4C1-4253-8A7A-8142B3417B4A}" type="sibTrans" cxnId="{D7761139-7196-4FEB-B26B-BA5710BD77DD}">
      <dgm:prSet/>
      <dgm:spPr/>
      <dgm:t>
        <a:bodyPr/>
        <a:lstStyle/>
        <a:p>
          <a:pPr rtl="1"/>
          <a:endParaRPr lang="he-IL"/>
        </a:p>
      </dgm:t>
    </dgm:pt>
    <dgm:pt modelId="{B975230E-801E-416D-ACC2-376C230D01DF}">
      <dgm:prSet phldrT="[Text]"/>
      <dgm:spPr/>
      <dgm:t>
        <a:bodyPr/>
        <a:lstStyle/>
        <a:p>
          <a:pPr rtl="1"/>
          <a:r>
            <a:rPr lang="he-IL" dirty="0"/>
            <a:t>רמב"ם</a:t>
          </a:r>
        </a:p>
      </dgm:t>
    </dgm:pt>
    <dgm:pt modelId="{D1946086-DEE1-42DE-A4E4-EC070476D49C}" type="par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857F7CB-AF2B-4AE2-A01A-53D80703E5A1}" type="sibTrans" cxnId="{A67029D5-A1AD-4327-BC05-3A2954BE1A93}">
      <dgm:prSet/>
      <dgm:spPr/>
      <dgm:t>
        <a:bodyPr/>
        <a:lstStyle/>
        <a:p>
          <a:pPr rtl="1"/>
          <a:endParaRPr lang="he-IL"/>
        </a:p>
      </dgm:t>
    </dgm:pt>
    <dgm:pt modelId="{59782AE8-39E5-45C5-9717-FFC71EFCA220}" type="pres">
      <dgm:prSet presAssocID="{E5E36357-0DE3-480B-9FE3-A979B4C556F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30A69F0-A8FD-4317-87F2-43B5581E0959}" type="pres">
      <dgm:prSet presAssocID="{E2BD0B6F-43CF-42BF-A85A-834215703CB5}" presName="hierRoot1" presStyleCnt="0"/>
      <dgm:spPr/>
    </dgm:pt>
    <dgm:pt modelId="{AB598AEF-F69A-40C0-832B-DB66CDE3EF81}" type="pres">
      <dgm:prSet presAssocID="{E2BD0B6F-43CF-42BF-A85A-834215703CB5}" presName="composite" presStyleCnt="0"/>
      <dgm:spPr/>
    </dgm:pt>
    <dgm:pt modelId="{19770098-7CFA-4593-937B-A08AEACFD63B}" type="pres">
      <dgm:prSet presAssocID="{E2BD0B6F-43CF-42BF-A85A-834215703CB5}" presName="background" presStyleLbl="node0" presStyleIdx="0" presStyleCnt="1"/>
      <dgm:spPr/>
    </dgm:pt>
    <dgm:pt modelId="{6056A76E-32EF-4AAD-82E1-2E5756565AE2}" type="pres">
      <dgm:prSet presAssocID="{E2BD0B6F-43CF-42BF-A85A-834215703CB5}" presName="text" presStyleLbl="fgAcc0" presStyleIdx="0" presStyleCnt="1">
        <dgm:presLayoutVars>
          <dgm:chPref val="3"/>
        </dgm:presLayoutVars>
      </dgm:prSet>
      <dgm:spPr/>
    </dgm:pt>
    <dgm:pt modelId="{92A5BEF8-F223-4403-92F6-268F48A29F57}" type="pres">
      <dgm:prSet presAssocID="{E2BD0B6F-43CF-42BF-A85A-834215703CB5}" presName="hierChild2" presStyleCnt="0"/>
      <dgm:spPr/>
    </dgm:pt>
    <dgm:pt modelId="{12DBB2B7-9FAB-42D1-8C50-CA286360F405}" type="pres">
      <dgm:prSet presAssocID="{A5D32A63-914F-48C3-B764-F964145DE6F7}" presName="Name10" presStyleLbl="parChTrans1D2" presStyleIdx="0" presStyleCnt="4"/>
      <dgm:spPr/>
    </dgm:pt>
    <dgm:pt modelId="{A7F0F38B-E627-4D3D-9D96-7088823813F2}" type="pres">
      <dgm:prSet presAssocID="{AF035F5C-8DCB-45A9-B1CD-480A1377A125}" presName="hierRoot2" presStyleCnt="0"/>
      <dgm:spPr/>
    </dgm:pt>
    <dgm:pt modelId="{0A7DCF24-88AB-4701-987B-E194DEF4843B}" type="pres">
      <dgm:prSet presAssocID="{AF035F5C-8DCB-45A9-B1CD-480A1377A125}" presName="composite2" presStyleCnt="0"/>
      <dgm:spPr/>
    </dgm:pt>
    <dgm:pt modelId="{A0AA17BD-EA86-45C9-85C4-2DE5ED7929B6}" type="pres">
      <dgm:prSet presAssocID="{AF035F5C-8DCB-45A9-B1CD-480A1377A125}" presName="background2" presStyleLbl="node2" presStyleIdx="0" presStyleCnt="4"/>
      <dgm:spPr/>
    </dgm:pt>
    <dgm:pt modelId="{4AFC393C-0014-418D-9CD4-8A03F11CBD0F}" type="pres">
      <dgm:prSet presAssocID="{AF035F5C-8DCB-45A9-B1CD-480A1377A125}" presName="text2" presStyleLbl="fgAcc2" presStyleIdx="0" presStyleCnt="4">
        <dgm:presLayoutVars>
          <dgm:chPref val="3"/>
        </dgm:presLayoutVars>
      </dgm:prSet>
      <dgm:spPr/>
    </dgm:pt>
    <dgm:pt modelId="{528A773F-C9CA-47F0-9CFE-142BDA4F5437}" type="pres">
      <dgm:prSet presAssocID="{AF035F5C-8DCB-45A9-B1CD-480A1377A125}" presName="hierChild3" presStyleCnt="0"/>
      <dgm:spPr/>
    </dgm:pt>
    <dgm:pt modelId="{4914EDA6-710C-408A-9200-B486453297ED}" type="pres">
      <dgm:prSet presAssocID="{6A40C2D5-C7B4-49B0-AF9A-44CA5973B452}" presName="Name17" presStyleLbl="parChTrans1D3" presStyleIdx="0" presStyleCnt="4"/>
      <dgm:spPr/>
    </dgm:pt>
    <dgm:pt modelId="{C86F88BC-0580-4C28-A7C3-A67FDBCA5B0E}" type="pres">
      <dgm:prSet presAssocID="{8D0B63A8-9260-4C8D-964E-0A598EC00B0B}" presName="hierRoot3" presStyleCnt="0"/>
      <dgm:spPr/>
    </dgm:pt>
    <dgm:pt modelId="{B7A04F8D-9CA2-44D9-885D-44D1197B8E45}" type="pres">
      <dgm:prSet presAssocID="{8D0B63A8-9260-4C8D-964E-0A598EC00B0B}" presName="composite3" presStyleCnt="0"/>
      <dgm:spPr/>
    </dgm:pt>
    <dgm:pt modelId="{6496DEB8-E41D-4055-A0FA-926D2BA3C751}" type="pres">
      <dgm:prSet presAssocID="{8D0B63A8-9260-4C8D-964E-0A598EC00B0B}" presName="background3" presStyleLbl="node3" presStyleIdx="0" presStyleCnt="4"/>
      <dgm:spPr/>
    </dgm:pt>
    <dgm:pt modelId="{FAC522FC-88E0-4017-8CA1-7B65AC95ED2E}" type="pres">
      <dgm:prSet presAssocID="{8D0B63A8-9260-4C8D-964E-0A598EC00B0B}" presName="text3" presStyleLbl="fgAcc3" presStyleIdx="0" presStyleCnt="4">
        <dgm:presLayoutVars>
          <dgm:chPref val="3"/>
        </dgm:presLayoutVars>
      </dgm:prSet>
      <dgm:spPr/>
    </dgm:pt>
    <dgm:pt modelId="{299B9476-0BC6-42FF-B0AB-2CCC13F87DF0}" type="pres">
      <dgm:prSet presAssocID="{8D0B63A8-9260-4C8D-964E-0A598EC00B0B}" presName="hierChild4" presStyleCnt="0"/>
      <dgm:spPr/>
    </dgm:pt>
    <dgm:pt modelId="{C177B9A7-C91E-43B0-AF74-D07AA0774F87}" type="pres">
      <dgm:prSet presAssocID="{E05D15D5-58B7-4F57-825C-323704BA37E2}" presName="Name10" presStyleLbl="parChTrans1D2" presStyleIdx="1" presStyleCnt="4"/>
      <dgm:spPr/>
    </dgm:pt>
    <dgm:pt modelId="{79109DAE-9AAE-4FE0-B7D5-508A4E6B4E56}" type="pres">
      <dgm:prSet presAssocID="{6EED79D2-50D9-4FD9-86D1-DAFA259AB38F}" presName="hierRoot2" presStyleCnt="0"/>
      <dgm:spPr/>
    </dgm:pt>
    <dgm:pt modelId="{424F29E9-A23B-4104-831C-F60903C7D826}" type="pres">
      <dgm:prSet presAssocID="{6EED79D2-50D9-4FD9-86D1-DAFA259AB38F}" presName="composite2" presStyleCnt="0"/>
      <dgm:spPr/>
    </dgm:pt>
    <dgm:pt modelId="{3240B21E-B9F0-46B4-A4A3-9B1E962C52E7}" type="pres">
      <dgm:prSet presAssocID="{6EED79D2-50D9-4FD9-86D1-DAFA259AB38F}" presName="background2" presStyleLbl="node2" presStyleIdx="1" presStyleCnt="4"/>
      <dgm:spPr/>
    </dgm:pt>
    <dgm:pt modelId="{E353E746-79BC-4383-B2F0-F152CB0AE76A}" type="pres">
      <dgm:prSet presAssocID="{6EED79D2-50D9-4FD9-86D1-DAFA259AB38F}" presName="text2" presStyleLbl="fgAcc2" presStyleIdx="1" presStyleCnt="4">
        <dgm:presLayoutVars>
          <dgm:chPref val="3"/>
        </dgm:presLayoutVars>
      </dgm:prSet>
      <dgm:spPr/>
    </dgm:pt>
    <dgm:pt modelId="{0A297B08-17A2-4FE5-8B91-182161CC83E4}" type="pres">
      <dgm:prSet presAssocID="{6EED79D2-50D9-4FD9-86D1-DAFA259AB38F}" presName="hierChild3" presStyleCnt="0"/>
      <dgm:spPr/>
    </dgm:pt>
    <dgm:pt modelId="{65B199DB-E967-4967-8A4A-9ED2A13365B5}" type="pres">
      <dgm:prSet presAssocID="{823103C1-DE3D-4D96-AEA5-2929CAB10CBF}" presName="Name17" presStyleLbl="parChTrans1D3" presStyleIdx="1" presStyleCnt="4"/>
      <dgm:spPr/>
    </dgm:pt>
    <dgm:pt modelId="{39016653-DE2A-45DB-8ED3-559A13EEB2BA}" type="pres">
      <dgm:prSet presAssocID="{5D982495-FC81-47FF-B701-6F6671BC802E}" presName="hierRoot3" presStyleCnt="0"/>
      <dgm:spPr/>
    </dgm:pt>
    <dgm:pt modelId="{72E14E79-684A-4683-A136-167E604466A0}" type="pres">
      <dgm:prSet presAssocID="{5D982495-FC81-47FF-B701-6F6671BC802E}" presName="composite3" presStyleCnt="0"/>
      <dgm:spPr/>
    </dgm:pt>
    <dgm:pt modelId="{F65635E9-1F30-48D9-B2CD-BAF10718B15F}" type="pres">
      <dgm:prSet presAssocID="{5D982495-FC81-47FF-B701-6F6671BC802E}" presName="background3" presStyleLbl="node3" presStyleIdx="1" presStyleCnt="4"/>
      <dgm:spPr/>
    </dgm:pt>
    <dgm:pt modelId="{DCC32B7C-632C-4731-A068-4C040B91B9FE}" type="pres">
      <dgm:prSet presAssocID="{5D982495-FC81-47FF-B701-6F6671BC802E}" presName="text3" presStyleLbl="fgAcc3" presStyleIdx="1" presStyleCnt="4">
        <dgm:presLayoutVars>
          <dgm:chPref val="3"/>
        </dgm:presLayoutVars>
      </dgm:prSet>
      <dgm:spPr/>
    </dgm:pt>
    <dgm:pt modelId="{402A115D-4C23-472A-8C8E-53152A871972}" type="pres">
      <dgm:prSet presAssocID="{5D982495-FC81-47FF-B701-6F6671BC802E}" presName="hierChild4" presStyleCnt="0"/>
      <dgm:spPr/>
    </dgm:pt>
    <dgm:pt modelId="{4D309A08-661E-415E-9832-E556674F32E9}" type="pres">
      <dgm:prSet presAssocID="{AA05CEE4-5E6F-4762-BABF-9FCE99274719}" presName="Name10" presStyleLbl="parChTrans1D2" presStyleIdx="2" presStyleCnt="4"/>
      <dgm:spPr/>
    </dgm:pt>
    <dgm:pt modelId="{BA9AA9E0-99CD-4E8C-8007-7151B3C85FC2}" type="pres">
      <dgm:prSet presAssocID="{A0ABD59F-2107-4E31-8885-63826CD5CD22}" presName="hierRoot2" presStyleCnt="0"/>
      <dgm:spPr/>
    </dgm:pt>
    <dgm:pt modelId="{512B24F0-B0AD-4457-98C7-97A5E700FEC8}" type="pres">
      <dgm:prSet presAssocID="{A0ABD59F-2107-4E31-8885-63826CD5CD22}" presName="composite2" presStyleCnt="0"/>
      <dgm:spPr/>
    </dgm:pt>
    <dgm:pt modelId="{5164621E-92DE-4D23-979B-DB88BE408DAF}" type="pres">
      <dgm:prSet presAssocID="{A0ABD59F-2107-4E31-8885-63826CD5CD22}" presName="background2" presStyleLbl="node2" presStyleIdx="2" presStyleCnt="4"/>
      <dgm:spPr/>
    </dgm:pt>
    <dgm:pt modelId="{C8813412-89B2-4B8C-B4E6-83DD79FD97CC}" type="pres">
      <dgm:prSet presAssocID="{A0ABD59F-2107-4E31-8885-63826CD5CD22}" presName="text2" presStyleLbl="fgAcc2" presStyleIdx="2" presStyleCnt="4">
        <dgm:presLayoutVars>
          <dgm:chPref val="3"/>
        </dgm:presLayoutVars>
      </dgm:prSet>
      <dgm:spPr/>
    </dgm:pt>
    <dgm:pt modelId="{AB2A01EA-6711-4091-85AB-F437A5F88AB1}" type="pres">
      <dgm:prSet presAssocID="{A0ABD59F-2107-4E31-8885-63826CD5CD22}" presName="hierChild3" presStyleCnt="0"/>
      <dgm:spPr/>
    </dgm:pt>
    <dgm:pt modelId="{63533A71-70A9-4F87-8C5D-8DF04C915A35}" type="pres">
      <dgm:prSet presAssocID="{CC62C0C4-4464-488C-A990-570B89BF5C3C}" presName="Name17" presStyleLbl="parChTrans1D3" presStyleIdx="2" presStyleCnt="4"/>
      <dgm:spPr/>
    </dgm:pt>
    <dgm:pt modelId="{A3C972A1-DAF3-4CDF-B16E-1083B712169D}" type="pres">
      <dgm:prSet presAssocID="{A3C02980-F53F-4BF2-9159-97FF22F6333A}" presName="hierRoot3" presStyleCnt="0"/>
      <dgm:spPr/>
    </dgm:pt>
    <dgm:pt modelId="{0F5572E6-C322-4043-AA11-E61C8990F292}" type="pres">
      <dgm:prSet presAssocID="{A3C02980-F53F-4BF2-9159-97FF22F6333A}" presName="composite3" presStyleCnt="0"/>
      <dgm:spPr/>
    </dgm:pt>
    <dgm:pt modelId="{4AD42E5E-D7F1-4FFD-A56E-8A373C6B647F}" type="pres">
      <dgm:prSet presAssocID="{A3C02980-F53F-4BF2-9159-97FF22F6333A}" presName="background3" presStyleLbl="node3" presStyleIdx="2" presStyleCnt="4"/>
      <dgm:spPr/>
    </dgm:pt>
    <dgm:pt modelId="{078F543C-4731-4FC8-9131-2370E23739A8}" type="pres">
      <dgm:prSet presAssocID="{A3C02980-F53F-4BF2-9159-97FF22F6333A}" presName="text3" presStyleLbl="fgAcc3" presStyleIdx="2" presStyleCnt="4">
        <dgm:presLayoutVars>
          <dgm:chPref val="3"/>
        </dgm:presLayoutVars>
      </dgm:prSet>
      <dgm:spPr/>
    </dgm:pt>
    <dgm:pt modelId="{F958DFD4-76CD-4517-9F5D-12460623804E}" type="pres">
      <dgm:prSet presAssocID="{A3C02980-F53F-4BF2-9159-97FF22F6333A}" presName="hierChild4" presStyleCnt="0"/>
      <dgm:spPr/>
    </dgm:pt>
    <dgm:pt modelId="{956F45D6-B5A8-40D6-AEA5-42793941F4A4}" type="pres">
      <dgm:prSet presAssocID="{489C1084-3065-470C-88DB-6AD7D5F568C3}" presName="Name10" presStyleLbl="parChTrans1D2" presStyleIdx="3" presStyleCnt="4"/>
      <dgm:spPr/>
    </dgm:pt>
    <dgm:pt modelId="{9A778A21-E284-41F0-990E-B04689678E21}" type="pres">
      <dgm:prSet presAssocID="{D24B8B2A-E383-4909-9853-CAE612962264}" presName="hierRoot2" presStyleCnt="0"/>
      <dgm:spPr/>
    </dgm:pt>
    <dgm:pt modelId="{4EB3863C-3EF7-4940-BDB5-F77FFE3D2AE9}" type="pres">
      <dgm:prSet presAssocID="{D24B8B2A-E383-4909-9853-CAE612962264}" presName="composite2" presStyleCnt="0"/>
      <dgm:spPr/>
    </dgm:pt>
    <dgm:pt modelId="{3488E6D8-980C-4E25-ADDA-0B6A0ECF1142}" type="pres">
      <dgm:prSet presAssocID="{D24B8B2A-E383-4909-9853-CAE612962264}" presName="background2" presStyleLbl="node2" presStyleIdx="3" presStyleCnt="4"/>
      <dgm:spPr/>
    </dgm:pt>
    <dgm:pt modelId="{EFFE12DD-83D3-497E-BEB1-DEBBFE6E3CC2}" type="pres">
      <dgm:prSet presAssocID="{D24B8B2A-E383-4909-9853-CAE612962264}" presName="text2" presStyleLbl="fgAcc2" presStyleIdx="3" presStyleCnt="4">
        <dgm:presLayoutVars>
          <dgm:chPref val="3"/>
        </dgm:presLayoutVars>
      </dgm:prSet>
      <dgm:spPr/>
    </dgm:pt>
    <dgm:pt modelId="{AEAEF3B8-DE27-4F59-B075-8BD179129C77}" type="pres">
      <dgm:prSet presAssocID="{D24B8B2A-E383-4909-9853-CAE612962264}" presName="hierChild3" presStyleCnt="0"/>
      <dgm:spPr/>
    </dgm:pt>
    <dgm:pt modelId="{7D150D00-DD4A-43A5-AF8D-E92EC26CB6C2}" type="pres">
      <dgm:prSet presAssocID="{D1946086-DEE1-42DE-A4E4-EC070476D49C}" presName="Name17" presStyleLbl="parChTrans1D3" presStyleIdx="3" presStyleCnt="4"/>
      <dgm:spPr/>
    </dgm:pt>
    <dgm:pt modelId="{7783407A-1FB0-40DF-90DA-A0997EAAD69B}" type="pres">
      <dgm:prSet presAssocID="{B975230E-801E-416D-ACC2-376C230D01DF}" presName="hierRoot3" presStyleCnt="0"/>
      <dgm:spPr/>
    </dgm:pt>
    <dgm:pt modelId="{2B30272B-A575-4222-9A98-8D541AA7BA04}" type="pres">
      <dgm:prSet presAssocID="{B975230E-801E-416D-ACC2-376C230D01DF}" presName="composite3" presStyleCnt="0"/>
      <dgm:spPr/>
    </dgm:pt>
    <dgm:pt modelId="{FDB0CCB0-5A2A-4AA2-B887-5D32B15F61B3}" type="pres">
      <dgm:prSet presAssocID="{B975230E-801E-416D-ACC2-376C230D01DF}" presName="background3" presStyleLbl="node3" presStyleIdx="3" presStyleCnt="4"/>
      <dgm:spPr/>
    </dgm:pt>
    <dgm:pt modelId="{C4C6EE0E-8EF5-4004-A63F-6EB36AD8A4AF}" type="pres">
      <dgm:prSet presAssocID="{B975230E-801E-416D-ACC2-376C230D01DF}" presName="text3" presStyleLbl="fgAcc3" presStyleIdx="3" presStyleCnt="4">
        <dgm:presLayoutVars>
          <dgm:chPref val="3"/>
        </dgm:presLayoutVars>
      </dgm:prSet>
      <dgm:spPr/>
    </dgm:pt>
    <dgm:pt modelId="{1A66FF30-CADA-407F-BFB3-23D288311810}" type="pres">
      <dgm:prSet presAssocID="{B975230E-801E-416D-ACC2-376C230D01DF}" presName="hierChild4" presStyleCnt="0"/>
      <dgm:spPr/>
    </dgm:pt>
  </dgm:ptLst>
  <dgm:cxnLst>
    <dgm:cxn modelId="{75ADBB06-CBEA-4787-8B20-A937169C0CA5}" type="presOf" srcId="{A5D32A63-914F-48C3-B764-F964145DE6F7}" destId="{12DBB2B7-9FAB-42D1-8C50-CA286360F405}" srcOrd="0" destOrd="0" presId="urn:microsoft.com/office/officeart/2005/8/layout/hierarchy1"/>
    <dgm:cxn modelId="{3E2BDF11-E052-48C6-B8EB-5C7D1F23C568}" type="presOf" srcId="{823103C1-DE3D-4D96-AEA5-2929CAB10CBF}" destId="{65B199DB-E967-4967-8A4A-9ED2A13365B5}" srcOrd="0" destOrd="0" presId="urn:microsoft.com/office/officeart/2005/8/layout/hierarchy1"/>
    <dgm:cxn modelId="{212E641A-CC20-4A65-83C4-0E7709CF099B}" type="presOf" srcId="{A0ABD59F-2107-4E31-8885-63826CD5CD22}" destId="{C8813412-89B2-4B8C-B4E6-83DD79FD97CC}" srcOrd="0" destOrd="0" presId="urn:microsoft.com/office/officeart/2005/8/layout/hierarchy1"/>
    <dgm:cxn modelId="{30102522-1324-4587-AE00-B1CF36750D1E}" srcId="{6EED79D2-50D9-4FD9-86D1-DAFA259AB38F}" destId="{5D982495-FC81-47FF-B701-6F6671BC802E}" srcOrd="0" destOrd="0" parTransId="{823103C1-DE3D-4D96-AEA5-2929CAB10CBF}" sibTransId="{D039BD19-53AF-43AD-981B-EB9151C673B4}"/>
    <dgm:cxn modelId="{04D55622-A752-4C03-8989-C4BF67A0883E}" type="presOf" srcId="{6EED79D2-50D9-4FD9-86D1-DAFA259AB38F}" destId="{E353E746-79BC-4383-B2F0-F152CB0AE76A}" srcOrd="0" destOrd="0" presId="urn:microsoft.com/office/officeart/2005/8/layout/hierarchy1"/>
    <dgm:cxn modelId="{2B73A522-D503-48E7-816C-7EBBC1C8720B}" srcId="{E2BD0B6F-43CF-42BF-A85A-834215703CB5}" destId="{6EED79D2-50D9-4FD9-86D1-DAFA259AB38F}" srcOrd="1" destOrd="0" parTransId="{E05D15D5-58B7-4F57-825C-323704BA37E2}" sibTransId="{0C9FD282-CACB-4976-ABF7-20E0120DF3CB}"/>
    <dgm:cxn modelId="{0D6F4732-FE63-47CB-A3C1-B8C55A889767}" type="presOf" srcId="{A3C02980-F53F-4BF2-9159-97FF22F6333A}" destId="{078F543C-4731-4FC8-9131-2370E23739A8}" srcOrd="0" destOrd="0" presId="urn:microsoft.com/office/officeart/2005/8/layout/hierarchy1"/>
    <dgm:cxn modelId="{D7761139-7196-4FEB-B26B-BA5710BD77DD}" srcId="{E2BD0B6F-43CF-42BF-A85A-834215703CB5}" destId="{D24B8B2A-E383-4909-9853-CAE612962264}" srcOrd="3" destOrd="0" parTransId="{489C1084-3065-470C-88DB-6AD7D5F568C3}" sibTransId="{CCE1623A-B4C1-4253-8A7A-8142B3417B4A}"/>
    <dgm:cxn modelId="{DE69FB3F-E9D3-460A-A8C6-145E64E8CE1E}" type="presOf" srcId="{D1946086-DEE1-42DE-A4E4-EC070476D49C}" destId="{7D150D00-DD4A-43A5-AF8D-E92EC26CB6C2}" srcOrd="0" destOrd="0" presId="urn:microsoft.com/office/officeart/2005/8/layout/hierarchy1"/>
    <dgm:cxn modelId="{D3E40B5B-C360-4276-9271-5A750A933167}" type="presOf" srcId="{AF035F5C-8DCB-45A9-B1CD-480A1377A125}" destId="{4AFC393C-0014-418D-9CD4-8A03F11CBD0F}" srcOrd="0" destOrd="0" presId="urn:microsoft.com/office/officeart/2005/8/layout/hierarchy1"/>
    <dgm:cxn modelId="{90150A4E-3A67-4DB2-9031-961FA674AA6F}" srcId="{A0ABD59F-2107-4E31-8885-63826CD5CD22}" destId="{A3C02980-F53F-4BF2-9159-97FF22F6333A}" srcOrd="0" destOrd="0" parTransId="{CC62C0C4-4464-488C-A990-570B89BF5C3C}" sibTransId="{FB5BE72B-E1A7-4949-9840-DF4AE860D4AE}"/>
    <dgm:cxn modelId="{A7127D4E-EEF0-4595-AD5A-919FD687A288}" type="presOf" srcId="{CC62C0C4-4464-488C-A990-570B89BF5C3C}" destId="{63533A71-70A9-4F87-8C5D-8DF04C915A35}" srcOrd="0" destOrd="0" presId="urn:microsoft.com/office/officeart/2005/8/layout/hierarchy1"/>
    <dgm:cxn modelId="{9D659C71-7728-47B4-81E2-127B00711F0D}" srcId="{E2BD0B6F-43CF-42BF-A85A-834215703CB5}" destId="{A0ABD59F-2107-4E31-8885-63826CD5CD22}" srcOrd="2" destOrd="0" parTransId="{AA05CEE4-5E6F-4762-BABF-9FCE99274719}" sibTransId="{FD90E91C-2D5E-4828-B1D0-04F7E32DAD85}"/>
    <dgm:cxn modelId="{7EB5B35A-8D59-443E-9FAA-B64113F31053}" type="presOf" srcId="{AA05CEE4-5E6F-4762-BABF-9FCE99274719}" destId="{4D309A08-661E-415E-9832-E556674F32E9}" srcOrd="0" destOrd="0" presId="urn:microsoft.com/office/officeart/2005/8/layout/hierarchy1"/>
    <dgm:cxn modelId="{B8ABBC7B-E12D-4BBF-8930-26E9DCF74EA2}" srcId="{AF035F5C-8DCB-45A9-B1CD-480A1377A125}" destId="{8D0B63A8-9260-4C8D-964E-0A598EC00B0B}" srcOrd="0" destOrd="0" parTransId="{6A40C2D5-C7B4-49B0-AF9A-44CA5973B452}" sibTransId="{C33EB70D-1F72-4C1D-BE70-0A9C564C57DE}"/>
    <dgm:cxn modelId="{9FC21483-4D41-4236-8DEC-732D998AE84B}" srcId="{E2BD0B6F-43CF-42BF-A85A-834215703CB5}" destId="{AF035F5C-8DCB-45A9-B1CD-480A1377A125}" srcOrd="0" destOrd="0" parTransId="{A5D32A63-914F-48C3-B764-F964145DE6F7}" sibTransId="{33FB5506-37BE-4D1A-A0A8-230D10C3F80B}"/>
    <dgm:cxn modelId="{ECAE4E83-8F00-4EDC-8F63-02173987F571}" type="presOf" srcId="{E2BD0B6F-43CF-42BF-A85A-834215703CB5}" destId="{6056A76E-32EF-4AAD-82E1-2E5756565AE2}" srcOrd="0" destOrd="0" presId="urn:microsoft.com/office/officeart/2005/8/layout/hierarchy1"/>
    <dgm:cxn modelId="{13A90785-A325-4985-A2A5-E103C6573E54}" type="presOf" srcId="{8D0B63A8-9260-4C8D-964E-0A598EC00B0B}" destId="{FAC522FC-88E0-4017-8CA1-7B65AC95ED2E}" srcOrd="0" destOrd="0" presId="urn:microsoft.com/office/officeart/2005/8/layout/hierarchy1"/>
    <dgm:cxn modelId="{42BCF58E-8159-4538-9B23-19B0DCC6B257}" srcId="{E5E36357-0DE3-480B-9FE3-A979B4C556F1}" destId="{E2BD0B6F-43CF-42BF-A85A-834215703CB5}" srcOrd="0" destOrd="0" parTransId="{EA0A23E5-20FC-48E8-885F-52EA1913A3B1}" sibTransId="{98B8DCCB-A6A5-4140-A10F-F128B414A02B}"/>
    <dgm:cxn modelId="{7A17DC9A-F673-4697-B6C7-2FD540AEDB28}" type="presOf" srcId="{B975230E-801E-416D-ACC2-376C230D01DF}" destId="{C4C6EE0E-8EF5-4004-A63F-6EB36AD8A4AF}" srcOrd="0" destOrd="0" presId="urn:microsoft.com/office/officeart/2005/8/layout/hierarchy1"/>
    <dgm:cxn modelId="{D9A2D6A8-DFB4-476A-A26E-B350E9445F05}" type="presOf" srcId="{489C1084-3065-470C-88DB-6AD7D5F568C3}" destId="{956F45D6-B5A8-40D6-AEA5-42793941F4A4}" srcOrd="0" destOrd="0" presId="urn:microsoft.com/office/officeart/2005/8/layout/hierarchy1"/>
    <dgm:cxn modelId="{DF3235AE-3142-4352-AC68-F8419455C7D9}" type="presOf" srcId="{E5E36357-0DE3-480B-9FE3-A979B4C556F1}" destId="{59782AE8-39E5-45C5-9717-FFC71EFCA220}" srcOrd="0" destOrd="0" presId="urn:microsoft.com/office/officeart/2005/8/layout/hierarchy1"/>
    <dgm:cxn modelId="{9557BBD4-B039-402E-8BC2-6626B3886EF7}" type="presOf" srcId="{D24B8B2A-E383-4909-9853-CAE612962264}" destId="{EFFE12DD-83D3-497E-BEB1-DEBBFE6E3CC2}" srcOrd="0" destOrd="0" presId="urn:microsoft.com/office/officeart/2005/8/layout/hierarchy1"/>
    <dgm:cxn modelId="{A67029D5-A1AD-4327-BC05-3A2954BE1A93}" srcId="{D24B8B2A-E383-4909-9853-CAE612962264}" destId="{B975230E-801E-416D-ACC2-376C230D01DF}" srcOrd="0" destOrd="0" parTransId="{D1946086-DEE1-42DE-A4E4-EC070476D49C}" sibTransId="{5857F7CB-AF2B-4AE2-A01A-53D80703E5A1}"/>
    <dgm:cxn modelId="{F1D545DE-22E7-4B9C-8544-F8EF13026C1F}" type="presOf" srcId="{6A40C2D5-C7B4-49B0-AF9A-44CA5973B452}" destId="{4914EDA6-710C-408A-9200-B486453297ED}" srcOrd="0" destOrd="0" presId="urn:microsoft.com/office/officeart/2005/8/layout/hierarchy1"/>
    <dgm:cxn modelId="{87FE83F0-5E70-4AD3-9B95-E989B2F04E51}" type="presOf" srcId="{5D982495-FC81-47FF-B701-6F6671BC802E}" destId="{DCC32B7C-632C-4731-A068-4C040B91B9FE}" srcOrd="0" destOrd="0" presId="urn:microsoft.com/office/officeart/2005/8/layout/hierarchy1"/>
    <dgm:cxn modelId="{AC0365F5-2581-448E-B265-65E3F08FDD77}" type="presOf" srcId="{E05D15D5-58B7-4F57-825C-323704BA37E2}" destId="{C177B9A7-C91E-43B0-AF74-D07AA0774F87}" srcOrd="0" destOrd="0" presId="urn:microsoft.com/office/officeart/2005/8/layout/hierarchy1"/>
    <dgm:cxn modelId="{FCA0C4AA-7C82-4D02-ADF6-EAFBC960B2AA}" type="presParOf" srcId="{59782AE8-39E5-45C5-9717-FFC71EFCA220}" destId="{C30A69F0-A8FD-4317-87F2-43B5581E0959}" srcOrd="0" destOrd="0" presId="urn:microsoft.com/office/officeart/2005/8/layout/hierarchy1"/>
    <dgm:cxn modelId="{4967C2CE-357C-4AF2-9A1E-695C1ABD7858}" type="presParOf" srcId="{C30A69F0-A8FD-4317-87F2-43B5581E0959}" destId="{AB598AEF-F69A-40C0-832B-DB66CDE3EF81}" srcOrd="0" destOrd="0" presId="urn:microsoft.com/office/officeart/2005/8/layout/hierarchy1"/>
    <dgm:cxn modelId="{F7FBACA3-B99A-496A-9B64-FF75967906F6}" type="presParOf" srcId="{AB598AEF-F69A-40C0-832B-DB66CDE3EF81}" destId="{19770098-7CFA-4593-937B-A08AEACFD63B}" srcOrd="0" destOrd="0" presId="urn:microsoft.com/office/officeart/2005/8/layout/hierarchy1"/>
    <dgm:cxn modelId="{61204DD2-AD83-41CE-AF46-BCBDDB9404BA}" type="presParOf" srcId="{AB598AEF-F69A-40C0-832B-DB66CDE3EF81}" destId="{6056A76E-32EF-4AAD-82E1-2E5756565AE2}" srcOrd="1" destOrd="0" presId="urn:microsoft.com/office/officeart/2005/8/layout/hierarchy1"/>
    <dgm:cxn modelId="{5FEF92F1-9C0D-4898-A20F-CA78A2E24DFD}" type="presParOf" srcId="{C30A69F0-A8FD-4317-87F2-43B5581E0959}" destId="{92A5BEF8-F223-4403-92F6-268F48A29F57}" srcOrd="1" destOrd="0" presId="urn:microsoft.com/office/officeart/2005/8/layout/hierarchy1"/>
    <dgm:cxn modelId="{F646CF60-FBD2-4859-9373-38D6615D2902}" type="presParOf" srcId="{92A5BEF8-F223-4403-92F6-268F48A29F57}" destId="{12DBB2B7-9FAB-42D1-8C50-CA286360F405}" srcOrd="0" destOrd="0" presId="urn:microsoft.com/office/officeart/2005/8/layout/hierarchy1"/>
    <dgm:cxn modelId="{2F839CC1-5E60-4C28-BD3B-D612FE8CFE41}" type="presParOf" srcId="{92A5BEF8-F223-4403-92F6-268F48A29F57}" destId="{A7F0F38B-E627-4D3D-9D96-7088823813F2}" srcOrd="1" destOrd="0" presId="urn:microsoft.com/office/officeart/2005/8/layout/hierarchy1"/>
    <dgm:cxn modelId="{313BC3C1-7576-4093-B1F5-95C028463A04}" type="presParOf" srcId="{A7F0F38B-E627-4D3D-9D96-7088823813F2}" destId="{0A7DCF24-88AB-4701-987B-E194DEF4843B}" srcOrd="0" destOrd="0" presId="urn:microsoft.com/office/officeart/2005/8/layout/hierarchy1"/>
    <dgm:cxn modelId="{BC5137A5-9219-4A4E-AF04-576B7AF0218A}" type="presParOf" srcId="{0A7DCF24-88AB-4701-987B-E194DEF4843B}" destId="{A0AA17BD-EA86-45C9-85C4-2DE5ED7929B6}" srcOrd="0" destOrd="0" presId="urn:microsoft.com/office/officeart/2005/8/layout/hierarchy1"/>
    <dgm:cxn modelId="{9F243B73-5EFF-4E64-A2EF-DDA70F99B8A1}" type="presParOf" srcId="{0A7DCF24-88AB-4701-987B-E194DEF4843B}" destId="{4AFC393C-0014-418D-9CD4-8A03F11CBD0F}" srcOrd="1" destOrd="0" presId="urn:microsoft.com/office/officeart/2005/8/layout/hierarchy1"/>
    <dgm:cxn modelId="{30BF5F72-F3AD-4494-81D7-BECDEB899D77}" type="presParOf" srcId="{A7F0F38B-E627-4D3D-9D96-7088823813F2}" destId="{528A773F-C9CA-47F0-9CFE-142BDA4F5437}" srcOrd="1" destOrd="0" presId="urn:microsoft.com/office/officeart/2005/8/layout/hierarchy1"/>
    <dgm:cxn modelId="{19FA7687-6810-459C-ABBE-450D64339C94}" type="presParOf" srcId="{528A773F-C9CA-47F0-9CFE-142BDA4F5437}" destId="{4914EDA6-710C-408A-9200-B486453297ED}" srcOrd="0" destOrd="0" presId="urn:microsoft.com/office/officeart/2005/8/layout/hierarchy1"/>
    <dgm:cxn modelId="{06D7ADE7-2910-4999-BC7B-320B4D6FB6BD}" type="presParOf" srcId="{528A773F-C9CA-47F0-9CFE-142BDA4F5437}" destId="{C86F88BC-0580-4C28-A7C3-A67FDBCA5B0E}" srcOrd="1" destOrd="0" presId="urn:microsoft.com/office/officeart/2005/8/layout/hierarchy1"/>
    <dgm:cxn modelId="{76BE211C-8A06-456D-A9D6-8E27264FEC76}" type="presParOf" srcId="{C86F88BC-0580-4C28-A7C3-A67FDBCA5B0E}" destId="{B7A04F8D-9CA2-44D9-885D-44D1197B8E45}" srcOrd="0" destOrd="0" presId="urn:microsoft.com/office/officeart/2005/8/layout/hierarchy1"/>
    <dgm:cxn modelId="{73615396-7B00-4BCA-AD9A-57DD2759699A}" type="presParOf" srcId="{B7A04F8D-9CA2-44D9-885D-44D1197B8E45}" destId="{6496DEB8-E41D-4055-A0FA-926D2BA3C751}" srcOrd="0" destOrd="0" presId="urn:microsoft.com/office/officeart/2005/8/layout/hierarchy1"/>
    <dgm:cxn modelId="{AA9FEE83-1AAC-494E-9DA3-243FD4FB1062}" type="presParOf" srcId="{B7A04F8D-9CA2-44D9-885D-44D1197B8E45}" destId="{FAC522FC-88E0-4017-8CA1-7B65AC95ED2E}" srcOrd="1" destOrd="0" presId="urn:microsoft.com/office/officeart/2005/8/layout/hierarchy1"/>
    <dgm:cxn modelId="{0CCF189C-0147-42DB-8EF2-E8D18E2C3D2C}" type="presParOf" srcId="{C86F88BC-0580-4C28-A7C3-A67FDBCA5B0E}" destId="{299B9476-0BC6-42FF-B0AB-2CCC13F87DF0}" srcOrd="1" destOrd="0" presId="urn:microsoft.com/office/officeart/2005/8/layout/hierarchy1"/>
    <dgm:cxn modelId="{E121E246-2AEE-49AE-BCB7-0E5D2FED035A}" type="presParOf" srcId="{92A5BEF8-F223-4403-92F6-268F48A29F57}" destId="{C177B9A7-C91E-43B0-AF74-D07AA0774F87}" srcOrd="2" destOrd="0" presId="urn:microsoft.com/office/officeart/2005/8/layout/hierarchy1"/>
    <dgm:cxn modelId="{E8973C9A-A4CF-4C72-AEE2-1683DBB34628}" type="presParOf" srcId="{92A5BEF8-F223-4403-92F6-268F48A29F57}" destId="{79109DAE-9AAE-4FE0-B7D5-508A4E6B4E56}" srcOrd="3" destOrd="0" presId="urn:microsoft.com/office/officeart/2005/8/layout/hierarchy1"/>
    <dgm:cxn modelId="{BE2E45C0-6B2F-4169-A7E2-14AFE245B89A}" type="presParOf" srcId="{79109DAE-9AAE-4FE0-B7D5-508A4E6B4E56}" destId="{424F29E9-A23B-4104-831C-F60903C7D826}" srcOrd="0" destOrd="0" presId="urn:microsoft.com/office/officeart/2005/8/layout/hierarchy1"/>
    <dgm:cxn modelId="{882BE84C-97F8-4D5F-AF4E-E4803B84B915}" type="presParOf" srcId="{424F29E9-A23B-4104-831C-F60903C7D826}" destId="{3240B21E-B9F0-46B4-A4A3-9B1E962C52E7}" srcOrd="0" destOrd="0" presId="urn:microsoft.com/office/officeart/2005/8/layout/hierarchy1"/>
    <dgm:cxn modelId="{AFD89636-660D-4625-AC8C-7582101FB4F4}" type="presParOf" srcId="{424F29E9-A23B-4104-831C-F60903C7D826}" destId="{E353E746-79BC-4383-B2F0-F152CB0AE76A}" srcOrd="1" destOrd="0" presId="urn:microsoft.com/office/officeart/2005/8/layout/hierarchy1"/>
    <dgm:cxn modelId="{3449CBDD-C1D0-4155-9145-68AA4C903693}" type="presParOf" srcId="{79109DAE-9AAE-4FE0-B7D5-508A4E6B4E56}" destId="{0A297B08-17A2-4FE5-8B91-182161CC83E4}" srcOrd="1" destOrd="0" presId="urn:microsoft.com/office/officeart/2005/8/layout/hierarchy1"/>
    <dgm:cxn modelId="{4E17701B-3044-49B7-A4DE-36623DA081DE}" type="presParOf" srcId="{0A297B08-17A2-4FE5-8B91-182161CC83E4}" destId="{65B199DB-E967-4967-8A4A-9ED2A13365B5}" srcOrd="0" destOrd="0" presId="urn:microsoft.com/office/officeart/2005/8/layout/hierarchy1"/>
    <dgm:cxn modelId="{9A30B651-467A-49D2-9A96-D5782C6ECA14}" type="presParOf" srcId="{0A297B08-17A2-4FE5-8B91-182161CC83E4}" destId="{39016653-DE2A-45DB-8ED3-559A13EEB2BA}" srcOrd="1" destOrd="0" presId="urn:microsoft.com/office/officeart/2005/8/layout/hierarchy1"/>
    <dgm:cxn modelId="{1DC434BE-B58C-4370-9885-645137DAE79F}" type="presParOf" srcId="{39016653-DE2A-45DB-8ED3-559A13EEB2BA}" destId="{72E14E79-684A-4683-A136-167E604466A0}" srcOrd="0" destOrd="0" presId="urn:microsoft.com/office/officeart/2005/8/layout/hierarchy1"/>
    <dgm:cxn modelId="{7783ECA5-3258-4B8F-896A-6E76FB865AA0}" type="presParOf" srcId="{72E14E79-684A-4683-A136-167E604466A0}" destId="{F65635E9-1F30-48D9-B2CD-BAF10718B15F}" srcOrd="0" destOrd="0" presId="urn:microsoft.com/office/officeart/2005/8/layout/hierarchy1"/>
    <dgm:cxn modelId="{303163F9-A650-4DE3-8CDC-64031F50B09A}" type="presParOf" srcId="{72E14E79-684A-4683-A136-167E604466A0}" destId="{DCC32B7C-632C-4731-A068-4C040B91B9FE}" srcOrd="1" destOrd="0" presId="urn:microsoft.com/office/officeart/2005/8/layout/hierarchy1"/>
    <dgm:cxn modelId="{1C5458A9-A36D-4B42-9217-7C35F1D1CD51}" type="presParOf" srcId="{39016653-DE2A-45DB-8ED3-559A13EEB2BA}" destId="{402A115D-4C23-472A-8C8E-53152A871972}" srcOrd="1" destOrd="0" presId="urn:microsoft.com/office/officeart/2005/8/layout/hierarchy1"/>
    <dgm:cxn modelId="{5E63475E-78C0-4756-B978-9ABEA2F7E0AE}" type="presParOf" srcId="{92A5BEF8-F223-4403-92F6-268F48A29F57}" destId="{4D309A08-661E-415E-9832-E556674F32E9}" srcOrd="4" destOrd="0" presId="urn:microsoft.com/office/officeart/2005/8/layout/hierarchy1"/>
    <dgm:cxn modelId="{A6337545-E102-47FE-A4D9-ECC53FFE60B6}" type="presParOf" srcId="{92A5BEF8-F223-4403-92F6-268F48A29F57}" destId="{BA9AA9E0-99CD-4E8C-8007-7151B3C85FC2}" srcOrd="5" destOrd="0" presId="urn:microsoft.com/office/officeart/2005/8/layout/hierarchy1"/>
    <dgm:cxn modelId="{F9923327-897D-42F1-99DC-E702A222E37A}" type="presParOf" srcId="{BA9AA9E0-99CD-4E8C-8007-7151B3C85FC2}" destId="{512B24F0-B0AD-4457-98C7-97A5E700FEC8}" srcOrd="0" destOrd="0" presId="urn:microsoft.com/office/officeart/2005/8/layout/hierarchy1"/>
    <dgm:cxn modelId="{5F3F96A5-0CE4-4541-9038-F4C1E9D84006}" type="presParOf" srcId="{512B24F0-B0AD-4457-98C7-97A5E700FEC8}" destId="{5164621E-92DE-4D23-979B-DB88BE408DAF}" srcOrd="0" destOrd="0" presId="urn:microsoft.com/office/officeart/2005/8/layout/hierarchy1"/>
    <dgm:cxn modelId="{96BE1362-8AC7-4CD7-B69B-A9E751F5FC1C}" type="presParOf" srcId="{512B24F0-B0AD-4457-98C7-97A5E700FEC8}" destId="{C8813412-89B2-4B8C-B4E6-83DD79FD97CC}" srcOrd="1" destOrd="0" presId="urn:microsoft.com/office/officeart/2005/8/layout/hierarchy1"/>
    <dgm:cxn modelId="{28D92563-40C9-496E-A501-40F899FA7EF6}" type="presParOf" srcId="{BA9AA9E0-99CD-4E8C-8007-7151B3C85FC2}" destId="{AB2A01EA-6711-4091-85AB-F437A5F88AB1}" srcOrd="1" destOrd="0" presId="urn:microsoft.com/office/officeart/2005/8/layout/hierarchy1"/>
    <dgm:cxn modelId="{6A87BBF0-BF8C-4FBF-A81D-B374A8BE9BBB}" type="presParOf" srcId="{AB2A01EA-6711-4091-85AB-F437A5F88AB1}" destId="{63533A71-70A9-4F87-8C5D-8DF04C915A35}" srcOrd="0" destOrd="0" presId="urn:microsoft.com/office/officeart/2005/8/layout/hierarchy1"/>
    <dgm:cxn modelId="{A980FC91-5D60-441D-B5B8-214EBDB941A0}" type="presParOf" srcId="{AB2A01EA-6711-4091-85AB-F437A5F88AB1}" destId="{A3C972A1-DAF3-4CDF-B16E-1083B712169D}" srcOrd="1" destOrd="0" presId="urn:microsoft.com/office/officeart/2005/8/layout/hierarchy1"/>
    <dgm:cxn modelId="{E70766F2-14F0-473A-BD39-6C3F2427D256}" type="presParOf" srcId="{A3C972A1-DAF3-4CDF-B16E-1083B712169D}" destId="{0F5572E6-C322-4043-AA11-E61C8990F292}" srcOrd="0" destOrd="0" presId="urn:microsoft.com/office/officeart/2005/8/layout/hierarchy1"/>
    <dgm:cxn modelId="{DBFFD588-28E1-4D77-8943-0D1000C13041}" type="presParOf" srcId="{0F5572E6-C322-4043-AA11-E61C8990F292}" destId="{4AD42E5E-D7F1-4FFD-A56E-8A373C6B647F}" srcOrd="0" destOrd="0" presId="urn:microsoft.com/office/officeart/2005/8/layout/hierarchy1"/>
    <dgm:cxn modelId="{84FD5FDB-1CE0-4A4A-A24F-D8A970DF6B73}" type="presParOf" srcId="{0F5572E6-C322-4043-AA11-E61C8990F292}" destId="{078F543C-4731-4FC8-9131-2370E23739A8}" srcOrd="1" destOrd="0" presId="urn:microsoft.com/office/officeart/2005/8/layout/hierarchy1"/>
    <dgm:cxn modelId="{DFD9926B-BD31-42ED-AC3C-D01E9BB5AFA9}" type="presParOf" srcId="{A3C972A1-DAF3-4CDF-B16E-1083B712169D}" destId="{F958DFD4-76CD-4517-9F5D-12460623804E}" srcOrd="1" destOrd="0" presId="urn:microsoft.com/office/officeart/2005/8/layout/hierarchy1"/>
    <dgm:cxn modelId="{5477622B-482F-4FAF-96BA-E685759A94FC}" type="presParOf" srcId="{92A5BEF8-F223-4403-92F6-268F48A29F57}" destId="{956F45D6-B5A8-40D6-AEA5-42793941F4A4}" srcOrd="6" destOrd="0" presId="urn:microsoft.com/office/officeart/2005/8/layout/hierarchy1"/>
    <dgm:cxn modelId="{654E39C7-AE6B-4D89-807E-AF37CDDB3DB5}" type="presParOf" srcId="{92A5BEF8-F223-4403-92F6-268F48A29F57}" destId="{9A778A21-E284-41F0-990E-B04689678E21}" srcOrd="7" destOrd="0" presId="urn:microsoft.com/office/officeart/2005/8/layout/hierarchy1"/>
    <dgm:cxn modelId="{86F3FE87-339B-49F7-B769-EF4570A83B4C}" type="presParOf" srcId="{9A778A21-E284-41F0-990E-B04689678E21}" destId="{4EB3863C-3EF7-4940-BDB5-F77FFE3D2AE9}" srcOrd="0" destOrd="0" presId="urn:microsoft.com/office/officeart/2005/8/layout/hierarchy1"/>
    <dgm:cxn modelId="{7CBDA1F8-DECD-45B7-94EF-2B63E498F35F}" type="presParOf" srcId="{4EB3863C-3EF7-4940-BDB5-F77FFE3D2AE9}" destId="{3488E6D8-980C-4E25-ADDA-0B6A0ECF1142}" srcOrd="0" destOrd="0" presId="urn:microsoft.com/office/officeart/2005/8/layout/hierarchy1"/>
    <dgm:cxn modelId="{F84131E5-5D22-4911-B13C-B6E32E45C50D}" type="presParOf" srcId="{4EB3863C-3EF7-4940-BDB5-F77FFE3D2AE9}" destId="{EFFE12DD-83D3-497E-BEB1-DEBBFE6E3CC2}" srcOrd="1" destOrd="0" presId="urn:microsoft.com/office/officeart/2005/8/layout/hierarchy1"/>
    <dgm:cxn modelId="{4FABE291-1A9C-4478-9F1E-CEDB412A36DA}" type="presParOf" srcId="{9A778A21-E284-41F0-990E-B04689678E21}" destId="{AEAEF3B8-DE27-4F59-B075-8BD179129C77}" srcOrd="1" destOrd="0" presId="urn:microsoft.com/office/officeart/2005/8/layout/hierarchy1"/>
    <dgm:cxn modelId="{D0822F71-E93C-4410-8C3B-537950DCAFCB}" type="presParOf" srcId="{AEAEF3B8-DE27-4F59-B075-8BD179129C77}" destId="{7D150D00-DD4A-43A5-AF8D-E92EC26CB6C2}" srcOrd="0" destOrd="0" presId="urn:microsoft.com/office/officeart/2005/8/layout/hierarchy1"/>
    <dgm:cxn modelId="{8C001643-FB25-47E1-A821-3FC1E6912318}" type="presParOf" srcId="{AEAEF3B8-DE27-4F59-B075-8BD179129C77}" destId="{7783407A-1FB0-40DF-90DA-A0997EAAD69B}" srcOrd="1" destOrd="0" presId="urn:microsoft.com/office/officeart/2005/8/layout/hierarchy1"/>
    <dgm:cxn modelId="{7A445088-2E0C-4EC4-A19B-DBA3BD24C1CB}" type="presParOf" srcId="{7783407A-1FB0-40DF-90DA-A0997EAAD69B}" destId="{2B30272B-A575-4222-9A98-8D541AA7BA04}" srcOrd="0" destOrd="0" presId="urn:microsoft.com/office/officeart/2005/8/layout/hierarchy1"/>
    <dgm:cxn modelId="{ADDB34EC-EAD9-47FD-881A-505EE7750FE2}" type="presParOf" srcId="{2B30272B-A575-4222-9A98-8D541AA7BA04}" destId="{FDB0CCB0-5A2A-4AA2-B887-5D32B15F61B3}" srcOrd="0" destOrd="0" presId="urn:microsoft.com/office/officeart/2005/8/layout/hierarchy1"/>
    <dgm:cxn modelId="{14B093EF-616D-4CFA-9A6C-2F90CFA5C350}" type="presParOf" srcId="{2B30272B-A575-4222-9A98-8D541AA7BA04}" destId="{C4C6EE0E-8EF5-4004-A63F-6EB36AD8A4AF}" srcOrd="1" destOrd="0" presId="urn:microsoft.com/office/officeart/2005/8/layout/hierarchy1"/>
    <dgm:cxn modelId="{8A9A4D93-77E6-4CCD-B938-E4C706508456}" type="presParOf" srcId="{7783407A-1FB0-40DF-90DA-A0997EAAD69B}" destId="{1A66FF30-CADA-407F-BFB3-23D2883118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E36357-0DE3-480B-9FE3-A979B4C556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2BD0B6F-43CF-42BF-A85A-834215703CB5}">
      <dgm:prSet phldrT="[Text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EA0A23E5-20FC-48E8-885F-52EA1913A3B1}" type="par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98B8DCCB-A6A5-4140-A10F-F128B414A02B}" type="sibTrans" cxnId="{42BCF58E-8159-4538-9B23-19B0DCC6B257}">
      <dgm:prSet/>
      <dgm:spPr/>
      <dgm:t>
        <a:bodyPr/>
        <a:lstStyle/>
        <a:p>
          <a:pPr rtl="1"/>
          <a:endParaRPr lang="he-IL"/>
        </a:p>
      </dgm:t>
    </dgm:pt>
    <dgm:pt modelId="{AF035F5C-8DCB-45A9-B1CD-480A1377A125}">
      <dgm:prSet phldrT="[Text]"/>
      <dgm:spPr/>
      <dgm:t>
        <a:bodyPr/>
        <a:lstStyle/>
        <a:p>
          <a:pPr rtl="1"/>
          <a:r>
            <a:rPr lang="he-IL" dirty="0"/>
            <a:t>קשור </a:t>
          </a:r>
          <a:r>
            <a:rPr lang="he-IL" dirty="0" err="1"/>
            <a:t>לנישאוין</a:t>
          </a:r>
          <a:r>
            <a:rPr lang="he-IL" dirty="0"/>
            <a:t> ואישות</a:t>
          </a:r>
        </a:p>
      </dgm:t>
    </dgm:pt>
    <dgm:pt modelId="{A5D32A63-914F-48C3-B764-F964145DE6F7}" type="par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33FB5506-37BE-4D1A-A0A8-230D10C3F80B}" type="sibTrans" cxnId="{9FC21483-4D41-4236-8DEC-732D998AE84B}">
      <dgm:prSet/>
      <dgm:spPr/>
      <dgm:t>
        <a:bodyPr/>
        <a:lstStyle/>
        <a:p>
          <a:pPr rtl="1"/>
          <a:endParaRPr lang="he-IL"/>
        </a:p>
      </dgm:t>
    </dgm:pt>
    <dgm:pt modelId="{085184A3-D081-494E-B1EE-B680463E1D32}">
      <dgm:prSet phldrT="[Text]"/>
      <dgm:spPr/>
      <dgm:t>
        <a:bodyPr/>
        <a:lstStyle/>
        <a:p>
          <a:pPr rtl="1"/>
          <a:r>
            <a:rPr lang="he-IL" dirty="0"/>
            <a:t>קשור לשמחה והסעודה</a:t>
          </a:r>
        </a:p>
      </dgm:t>
    </dgm:pt>
    <dgm:pt modelId="{359ACA54-CE86-4CD3-B066-51351372021E}" type="parTrans" cxnId="{7E33F893-4DFA-4D0D-B913-DDFD644E25CB}">
      <dgm:prSet/>
      <dgm:spPr/>
      <dgm:t>
        <a:bodyPr/>
        <a:lstStyle/>
        <a:p>
          <a:pPr rtl="1"/>
          <a:endParaRPr lang="he-IL"/>
        </a:p>
      </dgm:t>
    </dgm:pt>
    <dgm:pt modelId="{D7D0FD15-48CF-4AE4-A47B-290FF0AF8F18}" type="sibTrans" cxnId="{7E33F893-4DFA-4D0D-B913-DDFD644E25CB}">
      <dgm:prSet/>
      <dgm:spPr/>
      <dgm:t>
        <a:bodyPr/>
        <a:lstStyle/>
        <a:p>
          <a:pPr rtl="1"/>
          <a:endParaRPr lang="he-IL"/>
        </a:p>
      </dgm:t>
    </dgm:pt>
    <dgm:pt modelId="{59782AE8-39E5-45C5-9717-FFC71EFCA220}" type="pres">
      <dgm:prSet presAssocID="{E5E36357-0DE3-480B-9FE3-A979B4C556F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C30A69F0-A8FD-4317-87F2-43B5581E0959}" type="pres">
      <dgm:prSet presAssocID="{E2BD0B6F-43CF-42BF-A85A-834215703CB5}" presName="hierRoot1" presStyleCnt="0"/>
      <dgm:spPr/>
    </dgm:pt>
    <dgm:pt modelId="{AB598AEF-F69A-40C0-832B-DB66CDE3EF81}" type="pres">
      <dgm:prSet presAssocID="{E2BD0B6F-43CF-42BF-A85A-834215703CB5}" presName="composite" presStyleCnt="0"/>
      <dgm:spPr/>
    </dgm:pt>
    <dgm:pt modelId="{19770098-7CFA-4593-937B-A08AEACFD63B}" type="pres">
      <dgm:prSet presAssocID="{E2BD0B6F-43CF-42BF-A85A-834215703CB5}" presName="background" presStyleLbl="node0" presStyleIdx="0" presStyleCnt="1"/>
      <dgm:spPr/>
    </dgm:pt>
    <dgm:pt modelId="{6056A76E-32EF-4AAD-82E1-2E5756565AE2}" type="pres">
      <dgm:prSet presAssocID="{E2BD0B6F-43CF-42BF-A85A-834215703CB5}" presName="text" presStyleLbl="fgAcc0" presStyleIdx="0" presStyleCnt="1">
        <dgm:presLayoutVars>
          <dgm:chPref val="3"/>
        </dgm:presLayoutVars>
      </dgm:prSet>
      <dgm:spPr/>
    </dgm:pt>
    <dgm:pt modelId="{92A5BEF8-F223-4403-92F6-268F48A29F57}" type="pres">
      <dgm:prSet presAssocID="{E2BD0B6F-43CF-42BF-A85A-834215703CB5}" presName="hierChild2" presStyleCnt="0"/>
      <dgm:spPr/>
    </dgm:pt>
    <dgm:pt modelId="{12DBB2B7-9FAB-42D1-8C50-CA286360F405}" type="pres">
      <dgm:prSet presAssocID="{A5D32A63-914F-48C3-B764-F964145DE6F7}" presName="Name10" presStyleLbl="parChTrans1D2" presStyleIdx="0" presStyleCnt="2"/>
      <dgm:spPr/>
    </dgm:pt>
    <dgm:pt modelId="{A7F0F38B-E627-4D3D-9D96-7088823813F2}" type="pres">
      <dgm:prSet presAssocID="{AF035F5C-8DCB-45A9-B1CD-480A1377A125}" presName="hierRoot2" presStyleCnt="0"/>
      <dgm:spPr/>
    </dgm:pt>
    <dgm:pt modelId="{0A7DCF24-88AB-4701-987B-E194DEF4843B}" type="pres">
      <dgm:prSet presAssocID="{AF035F5C-8DCB-45A9-B1CD-480A1377A125}" presName="composite2" presStyleCnt="0"/>
      <dgm:spPr/>
    </dgm:pt>
    <dgm:pt modelId="{A0AA17BD-EA86-45C9-85C4-2DE5ED7929B6}" type="pres">
      <dgm:prSet presAssocID="{AF035F5C-8DCB-45A9-B1CD-480A1377A125}" presName="background2" presStyleLbl="node2" presStyleIdx="0" presStyleCnt="2"/>
      <dgm:spPr/>
    </dgm:pt>
    <dgm:pt modelId="{4AFC393C-0014-418D-9CD4-8A03F11CBD0F}" type="pres">
      <dgm:prSet presAssocID="{AF035F5C-8DCB-45A9-B1CD-480A1377A125}" presName="text2" presStyleLbl="fgAcc2" presStyleIdx="0" presStyleCnt="2">
        <dgm:presLayoutVars>
          <dgm:chPref val="3"/>
        </dgm:presLayoutVars>
      </dgm:prSet>
      <dgm:spPr/>
    </dgm:pt>
    <dgm:pt modelId="{528A773F-C9CA-47F0-9CFE-142BDA4F5437}" type="pres">
      <dgm:prSet presAssocID="{AF035F5C-8DCB-45A9-B1CD-480A1377A125}" presName="hierChild3" presStyleCnt="0"/>
      <dgm:spPr/>
    </dgm:pt>
    <dgm:pt modelId="{43B46F71-C48B-4FE9-BB68-4B65A2055C36}" type="pres">
      <dgm:prSet presAssocID="{359ACA54-CE86-4CD3-B066-51351372021E}" presName="Name10" presStyleLbl="parChTrans1D2" presStyleIdx="1" presStyleCnt="2"/>
      <dgm:spPr/>
    </dgm:pt>
    <dgm:pt modelId="{046FAB0C-1025-4AA7-B86C-CC2E86BCA22C}" type="pres">
      <dgm:prSet presAssocID="{085184A3-D081-494E-B1EE-B680463E1D32}" presName="hierRoot2" presStyleCnt="0"/>
      <dgm:spPr/>
    </dgm:pt>
    <dgm:pt modelId="{2A56C719-ABE5-4836-85E8-90CF229E2A82}" type="pres">
      <dgm:prSet presAssocID="{085184A3-D081-494E-B1EE-B680463E1D32}" presName="composite2" presStyleCnt="0"/>
      <dgm:spPr/>
    </dgm:pt>
    <dgm:pt modelId="{043B7AAC-86C5-4D45-A357-AD4494CA0635}" type="pres">
      <dgm:prSet presAssocID="{085184A3-D081-494E-B1EE-B680463E1D32}" presName="background2" presStyleLbl="node2" presStyleIdx="1" presStyleCnt="2"/>
      <dgm:spPr/>
    </dgm:pt>
    <dgm:pt modelId="{FCC3ED16-1D54-4A52-B79F-05B0B8C062D7}" type="pres">
      <dgm:prSet presAssocID="{085184A3-D081-494E-B1EE-B680463E1D32}" presName="text2" presStyleLbl="fgAcc2" presStyleIdx="1" presStyleCnt="2">
        <dgm:presLayoutVars>
          <dgm:chPref val="3"/>
        </dgm:presLayoutVars>
      </dgm:prSet>
      <dgm:spPr/>
    </dgm:pt>
    <dgm:pt modelId="{0A43138E-AF7B-4BFC-AE87-49FDB8A58976}" type="pres">
      <dgm:prSet presAssocID="{085184A3-D081-494E-B1EE-B680463E1D32}" presName="hierChild3" presStyleCnt="0"/>
      <dgm:spPr/>
    </dgm:pt>
  </dgm:ptLst>
  <dgm:cxnLst>
    <dgm:cxn modelId="{75ADBB06-CBEA-4787-8B20-A937169C0CA5}" type="presOf" srcId="{A5D32A63-914F-48C3-B764-F964145DE6F7}" destId="{12DBB2B7-9FAB-42D1-8C50-CA286360F405}" srcOrd="0" destOrd="0" presId="urn:microsoft.com/office/officeart/2005/8/layout/hierarchy1"/>
    <dgm:cxn modelId="{D3E40B5B-C360-4276-9271-5A750A933167}" type="presOf" srcId="{AF035F5C-8DCB-45A9-B1CD-480A1377A125}" destId="{4AFC393C-0014-418D-9CD4-8A03F11CBD0F}" srcOrd="0" destOrd="0" presId="urn:microsoft.com/office/officeart/2005/8/layout/hierarchy1"/>
    <dgm:cxn modelId="{C3E7E150-D1F3-4651-98A4-D201F62172A8}" type="presOf" srcId="{359ACA54-CE86-4CD3-B066-51351372021E}" destId="{43B46F71-C48B-4FE9-BB68-4B65A2055C36}" srcOrd="0" destOrd="0" presId="urn:microsoft.com/office/officeart/2005/8/layout/hierarchy1"/>
    <dgm:cxn modelId="{9FC21483-4D41-4236-8DEC-732D998AE84B}" srcId="{E2BD0B6F-43CF-42BF-A85A-834215703CB5}" destId="{AF035F5C-8DCB-45A9-B1CD-480A1377A125}" srcOrd="0" destOrd="0" parTransId="{A5D32A63-914F-48C3-B764-F964145DE6F7}" sibTransId="{33FB5506-37BE-4D1A-A0A8-230D10C3F80B}"/>
    <dgm:cxn modelId="{ECAE4E83-8F00-4EDC-8F63-02173987F571}" type="presOf" srcId="{E2BD0B6F-43CF-42BF-A85A-834215703CB5}" destId="{6056A76E-32EF-4AAD-82E1-2E5756565AE2}" srcOrd="0" destOrd="0" presId="urn:microsoft.com/office/officeart/2005/8/layout/hierarchy1"/>
    <dgm:cxn modelId="{42BCF58E-8159-4538-9B23-19B0DCC6B257}" srcId="{E5E36357-0DE3-480B-9FE3-A979B4C556F1}" destId="{E2BD0B6F-43CF-42BF-A85A-834215703CB5}" srcOrd="0" destOrd="0" parTransId="{EA0A23E5-20FC-48E8-885F-52EA1913A3B1}" sibTransId="{98B8DCCB-A6A5-4140-A10F-F128B414A02B}"/>
    <dgm:cxn modelId="{7E33F893-4DFA-4D0D-B913-DDFD644E25CB}" srcId="{E2BD0B6F-43CF-42BF-A85A-834215703CB5}" destId="{085184A3-D081-494E-B1EE-B680463E1D32}" srcOrd="1" destOrd="0" parTransId="{359ACA54-CE86-4CD3-B066-51351372021E}" sibTransId="{D7D0FD15-48CF-4AE4-A47B-290FF0AF8F18}"/>
    <dgm:cxn modelId="{DF3235AE-3142-4352-AC68-F8419455C7D9}" type="presOf" srcId="{E5E36357-0DE3-480B-9FE3-A979B4C556F1}" destId="{59782AE8-39E5-45C5-9717-FFC71EFCA220}" srcOrd="0" destOrd="0" presId="urn:microsoft.com/office/officeart/2005/8/layout/hierarchy1"/>
    <dgm:cxn modelId="{FDF93FF4-06F1-49ED-8A06-CBD7CA2E9DB2}" type="presOf" srcId="{085184A3-D081-494E-B1EE-B680463E1D32}" destId="{FCC3ED16-1D54-4A52-B79F-05B0B8C062D7}" srcOrd="0" destOrd="0" presId="urn:microsoft.com/office/officeart/2005/8/layout/hierarchy1"/>
    <dgm:cxn modelId="{FCA0C4AA-7C82-4D02-ADF6-EAFBC960B2AA}" type="presParOf" srcId="{59782AE8-39E5-45C5-9717-FFC71EFCA220}" destId="{C30A69F0-A8FD-4317-87F2-43B5581E0959}" srcOrd="0" destOrd="0" presId="urn:microsoft.com/office/officeart/2005/8/layout/hierarchy1"/>
    <dgm:cxn modelId="{4967C2CE-357C-4AF2-9A1E-695C1ABD7858}" type="presParOf" srcId="{C30A69F0-A8FD-4317-87F2-43B5581E0959}" destId="{AB598AEF-F69A-40C0-832B-DB66CDE3EF81}" srcOrd="0" destOrd="0" presId="urn:microsoft.com/office/officeart/2005/8/layout/hierarchy1"/>
    <dgm:cxn modelId="{F7FBACA3-B99A-496A-9B64-FF75967906F6}" type="presParOf" srcId="{AB598AEF-F69A-40C0-832B-DB66CDE3EF81}" destId="{19770098-7CFA-4593-937B-A08AEACFD63B}" srcOrd="0" destOrd="0" presId="urn:microsoft.com/office/officeart/2005/8/layout/hierarchy1"/>
    <dgm:cxn modelId="{61204DD2-AD83-41CE-AF46-BCBDDB9404BA}" type="presParOf" srcId="{AB598AEF-F69A-40C0-832B-DB66CDE3EF81}" destId="{6056A76E-32EF-4AAD-82E1-2E5756565AE2}" srcOrd="1" destOrd="0" presId="urn:microsoft.com/office/officeart/2005/8/layout/hierarchy1"/>
    <dgm:cxn modelId="{5FEF92F1-9C0D-4898-A20F-CA78A2E24DFD}" type="presParOf" srcId="{C30A69F0-A8FD-4317-87F2-43B5581E0959}" destId="{92A5BEF8-F223-4403-92F6-268F48A29F57}" srcOrd="1" destOrd="0" presId="urn:microsoft.com/office/officeart/2005/8/layout/hierarchy1"/>
    <dgm:cxn modelId="{F646CF60-FBD2-4859-9373-38D6615D2902}" type="presParOf" srcId="{92A5BEF8-F223-4403-92F6-268F48A29F57}" destId="{12DBB2B7-9FAB-42D1-8C50-CA286360F405}" srcOrd="0" destOrd="0" presId="urn:microsoft.com/office/officeart/2005/8/layout/hierarchy1"/>
    <dgm:cxn modelId="{2F839CC1-5E60-4C28-BD3B-D612FE8CFE41}" type="presParOf" srcId="{92A5BEF8-F223-4403-92F6-268F48A29F57}" destId="{A7F0F38B-E627-4D3D-9D96-7088823813F2}" srcOrd="1" destOrd="0" presId="urn:microsoft.com/office/officeart/2005/8/layout/hierarchy1"/>
    <dgm:cxn modelId="{313BC3C1-7576-4093-B1F5-95C028463A04}" type="presParOf" srcId="{A7F0F38B-E627-4D3D-9D96-7088823813F2}" destId="{0A7DCF24-88AB-4701-987B-E194DEF4843B}" srcOrd="0" destOrd="0" presId="urn:microsoft.com/office/officeart/2005/8/layout/hierarchy1"/>
    <dgm:cxn modelId="{BC5137A5-9219-4A4E-AF04-576B7AF0218A}" type="presParOf" srcId="{0A7DCF24-88AB-4701-987B-E194DEF4843B}" destId="{A0AA17BD-EA86-45C9-85C4-2DE5ED7929B6}" srcOrd="0" destOrd="0" presId="urn:microsoft.com/office/officeart/2005/8/layout/hierarchy1"/>
    <dgm:cxn modelId="{9F243B73-5EFF-4E64-A2EF-DDA70F99B8A1}" type="presParOf" srcId="{0A7DCF24-88AB-4701-987B-E194DEF4843B}" destId="{4AFC393C-0014-418D-9CD4-8A03F11CBD0F}" srcOrd="1" destOrd="0" presId="urn:microsoft.com/office/officeart/2005/8/layout/hierarchy1"/>
    <dgm:cxn modelId="{30BF5F72-F3AD-4494-81D7-BECDEB899D77}" type="presParOf" srcId="{A7F0F38B-E627-4D3D-9D96-7088823813F2}" destId="{528A773F-C9CA-47F0-9CFE-142BDA4F5437}" srcOrd="1" destOrd="0" presId="urn:microsoft.com/office/officeart/2005/8/layout/hierarchy1"/>
    <dgm:cxn modelId="{D1709AD4-87F6-4B83-9AD2-1AC7B81EA7BB}" type="presParOf" srcId="{92A5BEF8-F223-4403-92F6-268F48A29F57}" destId="{43B46F71-C48B-4FE9-BB68-4B65A2055C36}" srcOrd="2" destOrd="0" presId="urn:microsoft.com/office/officeart/2005/8/layout/hierarchy1"/>
    <dgm:cxn modelId="{824DC7D8-DBD6-4D62-93FC-58C246E76F1B}" type="presParOf" srcId="{92A5BEF8-F223-4403-92F6-268F48A29F57}" destId="{046FAB0C-1025-4AA7-B86C-CC2E86BCA22C}" srcOrd="3" destOrd="0" presId="urn:microsoft.com/office/officeart/2005/8/layout/hierarchy1"/>
    <dgm:cxn modelId="{CB51B088-6CF6-48FD-AD49-E7F51589C2E7}" type="presParOf" srcId="{046FAB0C-1025-4AA7-B86C-CC2E86BCA22C}" destId="{2A56C719-ABE5-4836-85E8-90CF229E2A82}" srcOrd="0" destOrd="0" presId="urn:microsoft.com/office/officeart/2005/8/layout/hierarchy1"/>
    <dgm:cxn modelId="{90B0223D-78FB-4B6E-A425-0AED8300C80E}" type="presParOf" srcId="{2A56C719-ABE5-4836-85E8-90CF229E2A82}" destId="{043B7AAC-86C5-4D45-A357-AD4494CA0635}" srcOrd="0" destOrd="0" presId="urn:microsoft.com/office/officeart/2005/8/layout/hierarchy1"/>
    <dgm:cxn modelId="{8661B176-F20D-4496-9A0A-E3B28FD23DEA}" type="presParOf" srcId="{2A56C719-ABE5-4836-85E8-90CF229E2A82}" destId="{FCC3ED16-1D54-4A52-B79F-05B0B8C062D7}" srcOrd="1" destOrd="0" presId="urn:microsoft.com/office/officeart/2005/8/layout/hierarchy1"/>
    <dgm:cxn modelId="{7A3BA5CC-DDA0-48DB-ACC8-00E8D4C12321}" type="presParOf" srcId="{046FAB0C-1025-4AA7-B86C-CC2E86BCA22C}" destId="{0A43138E-AF7B-4BFC-AE87-49FDB8A589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DF33B-E53B-475D-8149-F86CC73CF3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7219E93-6A17-49C7-9402-C1CBCB5D15EC}">
      <dgm:prSet phldrT="[Text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9AC8DF1C-D309-4101-AA7C-0748F9F6CC89}" type="par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608310AF-5455-4EF2-966B-ADEB5BC06BC3}" type="sib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93F3892B-4E2E-4C95-9022-FE6F946AC534}">
      <dgm:prSet phldrT="[Text]"/>
      <dgm:spPr/>
      <dgm:t>
        <a:bodyPr/>
        <a:lstStyle/>
        <a:p>
          <a:pPr rtl="1"/>
          <a:r>
            <a:rPr lang="en-US" dirty="0"/>
            <a:t>On the </a:t>
          </a:r>
          <a:r>
            <a:rPr lang="en-US" dirty="0" err="1"/>
            <a:t>Ishus</a:t>
          </a:r>
          <a:endParaRPr lang="he-IL" dirty="0"/>
        </a:p>
      </dgm:t>
    </dgm:pt>
    <dgm:pt modelId="{D223A8A6-F649-4034-9BB7-082BABD17532}" type="par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75B81291-C5D6-4C9D-89EB-2836847DB05F}" type="sib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C4989E2F-DD76-46CA-850B-6BCB67C2A7BF}">
      <dgm:prSet phldrT="[Text]"/>
      <dgm:spPr/>
      <dgm:t>
        <a:bodyPr/>
        <a:lstStyle/>
        <a:p>
          <a:pPr rtl="1"/>
          <a:r>
            <a:rPr lang="en-US" dirty="0"/>
            <a:t>No beverage necessary</a:t>
          </a:r>
          <a:endParaRPr lang="he-IL" dirty="0"/>
        </a:p>
      </dgm:t>
    </dgm:pt>
    <dgm:pt modelId="{468F8130-D881-4C29-BF62-962EB877D1FB}" type="par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E029F17-2D19-4A92-B183-D20923D25C82}" type="sib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CAA7973-6830-4876-8A76-DB7411E63272}">
      <dgm:prSet phldrT="[Text]"/>
      <dgm:spPr/>
      <dgm:t>
        <a:bodyPr/>
        <a:lstStyle/>
        <a:p>
          <a:pPr rtl="1"/>
          <a:r>
            <a:rPr lang="en-US" dirty="0"/>
            <a:t>On the </a:t>
          </a:r>
          <a:r>
            <a:rPr lang="en-US" u="sng" dirty="0"/>
            <a:t>Seudah</a:t>
          </a:r>
          <a:r>
            <a:rPr lang="en-US" dirty="0"/>
            <a:t> and Simcha</a:t>
          </a:r>
          <a:endParaRPr lang="he-IL" dirty="0"/>
        </a:p>
      </dgm:t>
    </dgm:pt>
    <dgm:pt modelId="{D4E8705A-CF11-4667-9A8C-18BC0842C858}" type="par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0C687ECA-B2B7-4CB0-9CB1-AD0DC9803D5E}" type="sib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F03A9B87-1B26-4DF9-9431-88E4B9D5FAD7}">
      <dgm:prSet phldrT="[Text]"/>
      <dgm:spPr/>
      <dgm:t>
        <a:bodyPr/>
        <a:lstStyle/>
        <a:p>
          <a:pPr rtl="1"/>
          <a:r>
            <a:rPr lang="en-US" dirty="0"/>
            <a:t>Better bring beer</a:t>
          </a:r>
          <a:endParaRPr lang="he-IL" dirty="0"/>
        </a:p>
      </dgm:t>
    </dgm:pt>
    <dgm:pt modelId="{D7582F5E-6837-4665-AC96-1BA4CCDFB50D}" type="par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0A812A1C-0B2E-45C7-9DF8-2C1EF4D2168F}" type="sib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3B963E97-6D3B-4433-9E2B-663402749060}" type="pres">
      <dgm:prSet presAssocID="{7C6DF33B-E53B-475D-8149-F86CC73CF3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94BFBB-42C5-4A23-A1CF-E3BEC4B5C395}" type="pres">
      <dgm:prSet presAssocID="{97219E93-6A17-49C7-9402-C1CBCB5D15EC}" presName="hierRoot1" presStyleCnt="0"/>
      <dgm:spPr/>
    </dgm:pt>
    <dgm:pt modelId="{E188E1C8-CC31-4694-B389-E1E44A0D189A}" type="pres">
      <dgm:prSet presAssocID="{97219E93-6A17-49C7-9402-C1CBCB5D15EC}" presName="composite" presStyleCnt="0"/>
      <dgm:spPr/>
    </dgm:pt>
    <dgm:pt modelId="{0548EE7B-D787-41E1-BC6C-2042614C3388}" type="pres">
      <dgm:prSet presAssocID="{97219E93-6A17-49C7-9402-C1CBCB5D15EC}" presName="background" presStyleLbl="node0" presStyleIdx="0" presStyleCnt="1"/>
      <dgm:spPr/>
    </dgm:pt>
    <dgm:pt modelId="{0D03353B-0662-4730-83B0-D94695C68ADE}" type="pres">
      <dgm:prSet presAssocID="{97219E93-6A17-49C7-9402-C1CBCB5D15EC}" presName="text" presStyleLbl="fgAcc0" presStyleIdx="0" presStyleCnt="1">
        <dgm:presLayoutVars>
          <dgm:chPref val="3"/>
        </dgm:presLayoutVars>
      </dgm:prSet>
      <dgm:spPr/>
    </dgm:pt>
    <dgm:pt modelId="{EDB52F52-71C7-4DE3-8CEB-22AE34E27214}" type="pres">
      <dgm:prSet presAssocID="{97219E93-6A17-49C7-9402-C1CBCB5D15EC}" presName="hierChild2" presStyleCnt="0"/>
      <dgm:spPr/>
    </dgm:pt>
    <dgm:pt modelId="{9B61BD94-29EE-49C3-9A7E-CB0C5A9F4939}" type="pres">
      <dgm:prSet presAssocID="{D223A8A6-F649-4034-9BB7-082BABD17532}" presName="Name10" presStyleLbl="parChTrans1D2" presStyleIdx="0" presStyleCnt="2"/>
      <dgm:spPr/>
    </dgm:pt>
    <dgm:pt modelId="{1F230E7B-AE05-4905-B7DE-74E8DB87158E}" type="pres">
      <dgm:prSet presAssocID="{93F3892B-4E2E-4C95-9022-FE6F946AC534}" presName="hierRoot2" presStyleCnt="0"/>
      <dgm:spPr/>
    </dgm:pt>
    <dgm:pt modelId="{893B505A-D19A-44B2-AE5B-F168F4562A91}" type="pres">
      <dgm:prSet presAssocID="{93F3892B-4E2E-4C95-9022-FE6F946AC534}" presName="composite2" presStyleCnt="0"/>
      <dgm:spPr/>
    </dgm:pt>
    <dgm:pt modelId="{29C507C5-553A-4CB5-9301-AA31B7830BA2}" type="pres">
      <dgm:prSet presAssocID="{93F3892B-4E2E-4C95-9022-FE6F946AC534}" presName="background2" presStyleLbl="node2" presStyleIdx="0" presStyleCnt="2"/>
      <dgm:spPr/>
    </dgm:pt>
    <dgm:pt modelId="{6146A298-FC57-488E-AAAB-946BF1171874}" type="pres">
      <dgm:prSet presAssocID="{93F3892B-4E2E-4C95-9022-FE6F946AC534}" presName="text2" presStyleLbl="fgAcc2" presStyleIdx="0" presStyleCnt="2">
        <dgm:presLayoutVars>
          <dgm:chPref val="3"/>
        </dgm:presLayoutVars>
      </dgm:prSet>
      <dgm:spPr/>
    </dgm:pt>
    <dgm:pt modelId="{DF1A0EE7-02F2-4E6C-9DEC-4B3890B8C86B}" type="pres">
      <dgm:prSet presAssocID="{93F3892B-4E2E-4C95-9022-FE6F946AC534}" presName="hierChild3" presStyleCnt="0"/>
      <dgm:spPr/>
    </dgm:pt>
    <dgm:pt modelId="{47D7B92C-4FB8-48A3-9B37-557C04322248}" type="pres">
      <dgm:prSet presAssocID="{468F8130-D881-4C29-BF62-962EB877D1FB}" presName="Name17" presStyleLbl="parChTrans1D3" presStyleIdx="0" presStyleCnt="2"/>
      <dgm:spPr/>
    </dgm:pt>
    <dgm:pt modelId="{D6E98111-066F-4858-B9B4-73018590CE37}" type="pres">
      <dgm:prSet presAssocID="{C4989E2F-DD76-46CA-850B-6BCB67C2A7BF}" presName="hierRoot3" presStyleCnt="0"/>
      <dgm:spPr/>
    </dgm:pt>
    <dgm:pt modelId="{9EC13EC2-AEF2-4C47-805A-D474B1B252F8}" type="pres">
      <dgm:prSet presAssocID="{C4989E2F-DD76-46CA-850B-6BCB67C2A7BF}" presName="composite3" presStyleCnt="0"/>
      <dgm:spPr/>
    </dgm:pt>
    <dgm:pt modelId="{71250725-CEB0-4152-AED0-1287D6ED24B5}" type="pres">
      <dgm:prSet presAssocID="{C4989E2F-DD76-46CA-850B-6BCB67C2A7BF}" presName="background3" presStyleLbl="node3" presStyleIdx="0" presStyleCnt="2"/>
      <dgm:spPr/>
    </dgm:pt>
    <dgm:pt modelId="{3D95A35D-AEE9-44A6-B581-950FA41BA1EC}" type="pres">
      <dgm:prSet presAssocID="{C4989E2F-DD76-46CA-850B-6BCB67C2A7BF}" presName="text3" presStyleLbl="fgAcc3" presStyleIdx="0" presStyleCnt="2">
        <dgm:presLayoutVars>
          <dgm:chPref val="3"/>
        </dgm:presLayoutVars>
      </dgm:prSet>
      <dgm:spPr/>
    </dgm:pt>
    <dgm:pt modelId="{C2CFEB3C-46ED-4B69-AD6F-5616DDB32F0F}" type="pres">
      <dgm:prSet presAssocID="{C4989E2F-DD76-46CA-850B-6BCB67C2A7BF}" presName="hierChild4" presStyleCnt="0"/>
      <dgm:spPr/>
    </dgm:pt>
    <dgm:pt modelId="{EC2D30BB-5E15-44F5-B500-FC344417CAFA}" type="pres">
      <dgm:prSet presAssocID="{D4E8705A-CF11-4667-9A8C-18BC0842C858}" presName="Name10" presStyleLbl="parChTrans1D2" presStyleIdx="1" presStyleCnt="2"/>
      <dgm:spPr/>
    </dgm:pt>
    <dgm:pt modelId="{020FA374-4DCF-4AA7-8AC9-4F999DDB99F8}" type="pres">
      <dgm:prSet presAssocID="{ECAA7973-6830-4876-8A76-DB7411E63272}" presName="hierRoot2" presStyleCnt="0"/>
      <dgm:spPr/>
    </dgm:pt>
    <dgm:pt modelId="{E7F2A111-86C7-4023-BD1F-F7608790ACE4}" type="pres">
      <dgm:prSet presAssocID="{ECAA7973-6830-4876-8A76-DB7411E63272}" presName="composite2" presStyleCnt="0"/>
      <dgm:spPr/>
    </dgm:pt>
    <dgm:pt modelId="{E1A946CE-428A-48C4-9716-E2D9B5E232FD}" type="pres">
      <dgm:prSet presAssocID="{ECAA7973-6830-4876-8A76-DB7411E63272}" presName="background2" presStyleLbl="node2" presStyleIdx="1" presStyleCnt="2"/>
      <dgm:spPr/>
    </dgm:pt>
    <dgm:pt modelId="{43AD5BCE-4819-4122-BEDF-B3915FF3E63D}" type="pres">
      <dgm:prSet presAssocID="{ECAA7973-6830-4876-8A76-DB7411E63272}" presName="text2" presStyleLbl="fgAcc2" presStyleIdx="1" presStyleCnt="2">
        <dgm:presLayoutVars>
          <dgm:chPref val="3"/>
        </dgm:presLayoutVars>
      </dgm:prSet>
      <dgm:spPr/>
    </dgm:pt>
    <dgm:pt modelId="{62DA85BF-9F1B-4F6F-8840-09CD3F39E931}" type="pres">
      <dgm:prSet presAssocID="{ECAA7973-6830-4876-8A76-DB7411E63272}" presName="hierChild3" presStyleCnt="0"/>
      <dgm:spPr/>
    </dgm:pt>
    <dgm:pt modelId="{DACCD47D-7465-43C9-8DE5-4EDEC5B14A6F}" type="pres">
      <dgm:prSet presAssocID="{D7582F5E-6837-4665-AC96-1BA4CCDFB50D}" presName="Name17" presStyleLbl="parChTrans1D3" presStyleIdx="1" presStyleCnt="2"/>
      <dgm:spPr/>
    </dgm:pt>
    <dgm:pt modelId="{AC2FC919-6FF1-4FAB-9C68-C9E4ED68E8FA}" type="pres">
      <dgm:prSet presAssocID="{F03A9B87-1B26-4DF9-9431-88E4B9D5FAD7}" presName="hierRoot3" presStyleCnt="0"/>
      <dgm:spPr/>
    </dgm:pt>
    <dgm:pt modelId="{E6339625-93F7-4739-89CA-C97D487CE5EE}" type="pres">
      <dgm:prSet presAssocID="{F03A9B87-1B26-4DF9-9431-88E4B9D5FAD7}" presName="composite3" presStyleCnt="0"/>
      <dgm:spPr/>
    </dgm:pt>
    <dgm:pt modelId="{3F627529-75B1-4B06-9A2F-20B745C42D33}" type="pres">
      <dgm:prSet presAssocID="{F03A9B87-1B26-4DF9-9431-88E4B9D5FAD7}" presName="background3" presStyleLbl="node3" presStyleIdx="1" presStyleCnt="2"/>
      <dgm:spPr/>
    </dgm:pt>
    <dgm:pt modelId="{C1142D68-FFC7-4432-B4A4-DCB8D4CAE780}" type="pres">
      <dgm:prSet presAssocID="{F03A9B87-1B26-4DF9-9431-88E4B9D5FAD7}" presName="text3" presStyleLbl="fgAcc3" presStyleIdx="1" presStyleCnt="2">
        <dgm:presLayoutVars>
          <dgm:chPref val="3"/>
        </dgm:presLayoutVars>
      </dgm:prSet>
      <dgm:spPr/>
    </dgm:pt>
    <dgm:pt modelId="{83F58D45-2F6B-4CC8-ABB4-44706179AFA6}" type="pres">
      <dgm:prSet presAssocID="{F03A9B87-1B26-4DF9-9431-88E4B9D5FAD7}" presName="hierChild4" presStyleCnt="0"/>
      <dgm:spPr/>
    </dgm:pt>
  </dgm:ptLst>
  <dgm:cxnLst>
    <dgm:cxn modelId="{EA4C3060-ACE1-4FA8-8290-98816E43F600}" type="presOf" srcId="{468F8130-D881-4C29-BF62-962EB877D1FB}" destId="{47D7B92C-4FB8-48A3-9B37-557C04322248}" srcOrd="0" destOrd="0" presId="urn:microsoft.com/office/officeart/2005/8/layout/hierarchy1"/>
    <dgm:cxn modelId="{C6DCF062-20D0-4BFF-8937-3545D6B1A8A1}" type="presOf" srcId="{D223A8A6-F649-4034-9BB7-082BABD17532}" destId="{9B61BD94-29EE-49C3-9A7E-CB0C5A9F4939}" srcOrd="0" destOrd="0" presId="urn:microsoft.com/office/officeart/2005/8/layout/hierarchy1"/>
    <dgm:cxn modelId="{CE1AFD46-B4ED-4C16-B5FC-1FA1D6786D32}" srcId="{ECAA7973-6830-4876-8A76-DB7411E63272}" destId="{F03A9B87-1B26-4DF9-9431-88E4B9D5FAD7}" srcOrd="0" destOrd="0" parTransId="{D7582F5E-6837-4665-AC96-1BA4CCDFB50D}" sibTransId="{0A812A1C-0B2E-45C7-9DF8-2C1EF4D2168F}"/>
    <dgm:cxn modelId="{E61D964E-7E1E-4F6B-83FD-5AC402347030}" type="presOf" srcId="{C4989E2F-DD76-46CA-850B-6BCB67C2A7BF}" destId="{3D95A35D-AEE9-44A6-B581-950FA41BA1EC}" srcOrd="0" destOrd="0" presId="urn:microsoft.com/office/officeart/2005/8/layout/hierarchy1"/>
    <dgm:cxn modelId="{E8D0A49E-AED2-49B2-94CD-6C1004973E65}" type="presOf" srcId="{D4E8705A-CF11-4667-9A8C-18BC0842C858}" destId="{EC2D30BB-5E15-44F5-B500-FC344417CAFA}" srcOrd="0" destOrd="0" presId="urn:microsoft.com/office/officeart/2005/8/layout/hierarchy1"/>
    <dgm:cxn modelId="{89413EAB-0509-4E71-9A13-A3A648C4B218}" type="presOf" srcId="{93F3892B-4E2E-4C95-9022-FE6F946AC534}" destId="{6146A298-FC57-488E-AAAB-946BF1171874}" srcOrd="0" destOrd="0" presId="urn:microsoft.com/office/officeart/2005/8/layout/hierarchy1"/>
    <dgm:cxn modelId="{DEE0A6BA-D10D-445D-9E7F-3B30932E081B}" type="presOf" srcId="{97219E93-6A17-49C7-9402-C1CBCB5D15EC}" destId="{0D03353B-0662-4730-83B0-D94695C68ADE}" srcOrd="0" destOrd="0" presId="urn:microsoft.com/office/officeart/2005/8/layout/hierarchy1"/>
    <dgm:cxn modelId="{C3AC97BF-3B36-44FF-8D81-F6B1AC9DA03B}" srcId="{97219E93-6A17-49C7-9402-C1CBCB5D15EC}" destId="{ECAA7973-6830-4876-8A76-DB7411E63272}" srcOrd="1" destOrd="0" parTransId="{D4E8705A-CF11-4667-9A8C-18BC0842C858}" sibTransId="{0C687ECA-B2B7-4CB0-9CB1-AD0DC9803D5E}"/>
    <dgm:cxn modelId="{C7680AC6-EF71-4710-8049-428C63AD3CFD}" srcId="{97219E93-6A17-49C7-9402-C1CBCB5D15EC}" destId="{93F3892B-4E2E-4C95-9022-FE6F946AC534}" srcOrd="0" destOrd="0" parTransId="{D223A8A6-F649-4034-9BB7-082BABD17532}" sibTransId="{75B81291-C5D6-4C9D-89EB-2836847DB05F}"/>
    <dgm:cxn modelId="{9187D0D2-A80F-4651-9EFB-D8922F929AD6}" type="presOf" srcId="{7C6DF33B-E53B-475D-8149-F86CC73CF3AA}" destId="{3B963E97-6D3B-4433-9E2B-663402749060}" srcOrd="0" destOrd="0" presId="urn:microsoft.com/office/officeart/2005/8/layout/hierarchy1"/>
    <dgm:cxn modelId="{03D143D4-BFDD-4531-A090-945F8B5C2AD7}" type="presOf" srcId="{ECAA7973-6830-4876-8A76-DB7411E63272}" destId="{43AD5BCE-4819-4122-BEDF-B3915FF3E63D}" srcOrd="0" destOrd="0" presId="urn:microsoft.com/office/officeart/2005/8/layout/hierarchy1"/>
    <dgm:cxn modelId="{708924E0-AE89-4F27-8F37-62EB1903CB38}" srcId="{7C6DF33B-E53B-475D-8149-F86CC73CF3AA}" destId="{97219E93-6A17-49C7-9402-C1CBCB5D15EC}" srcOrd="0" destOrd="0" parTransId="{9AC8DF1C-D309-4101-AA7C-0748F9F6CC89}" sibTransId="{608310AF-5455-4EF2-966B-ADEB5BC06BC3}"/>
    <dgm:cxn modelId="{244515E7-5A28-4D68-A298-19BE48CEF25C}" srcId="{93F3892B-4E2E-4C95-9022-FE6F946AC534}" destId="{C4989E2F-DD76-46CA-850B-6BCB67C2A7BF}" srcOrd="0" destOrd="0" parTransId="{468F8130-D881-4C29-BF62-962EB877D1FB}" sibTransId="{EE029F17-2D19-4A92-B183-D20923D25C82}"/>
    <dgm:cxn modelId="{BAC112EF-55A5-437F-997D-5B70C580C20F}" type="presOf" srcId="{F03A9B87-1B26-4DF9-9431-88E4B9D5FAD7}" destId="{C1142D68-FFC7-4432-B4A4-DCB8D4CAE780}" srcOrd="0" destOrd="0" presId="urn:microsoft.com/office/officeart/2005/8/layout/hierarchy1"/>
    <dgm:cxn modelId="{D54862F8-746F-4EDD-A21E-E372B6AAEAA8}" type="presOf" srcId="{D7582F5E-6837-4665-AC96-1BA4CCDFB50D}" destId="{DACCD47D-7465-43C9-8DE5-4EDEC5B14A6F}" srcOrd="0" destOrd="0" presId="urn:microsoft.com/office/officeart/2005/8/layout/hierarchy1"/>
    <dgm:cxn modelId="{BEED55A9-2076-4615-8638-91DFBEFAA454}" type="presParOf" srcId="{3B963E97-6D3B-4433-9E2B-663402749060}" destId="{AA94BFBB-42C5-4A23-A1CF-E3BEC4B5C395}" srcOrd="0" destOrd="0" presId="urn:microsoft.com/office/officeart/2005/8/layout/hierarchy1"/>
    <dgm:cxn modelId="{93B0CF45-191D-4968-9D1E-3B5D11A14FAA}" type="presParOf" srcId="{AA94BFBB-42C5-4A23-A1CF-E3BEC4B5C395}" destId="{E188E1C8-CC31-4694-B389-E1E44A0D189A}" srcOrd="0" destOrd="0" presId="urn:microsoft.com/office/officeart/2005/8/layout/hierarchy1"/>
    <dgm:cxn modelId="{D67C0F15-EFF1-465E-8EFB-DEC77FA9ED44}" type="presParOf" srcId="{E188E1C8-CC31-4694-B389-E1E44A0D189A}" destId="{0548EE7B-D787-41E1-BC6C-2042614C3388}" srcOrd="0" destOrd="0" presId="urn:microsoft.com/office/officeart/2005/8/layout/hierarchy1"/>
    <dgm:cxn modelId="{07296CA9-6D20-4A7D-98F6-5B3E29DBE470}" type="presParOf" srcId="{E188E1C8-CC31-4694-B389-E1E44A0D189A}" destId="{0D03353B-0662-4730-83B0-D94695C68ADE}" srcOrd="1" destOrd="0" presId="urn:microsoft.com/office/officeart/2005/8/layout/hierarchy1"/>
    <dgm:cxn modelId="{C183D9B7-FC11-48D3-B6C9-EACBF5BA0DBE}" type="presParOf" srcId="{AA94BFBB-42C5-4A23-A1CF-E3BEC4B5C395}" destId="{EDB52F52-71C7-4DE3-8CEB-22AE34E27214}" srcOrd="1" destOrd="0" presId="urn:microsoft.com/office/officeart/2005/8/layout/hierarchy1"/>
    <dgm:cxn modelId="{046C3362-8276-42AC-A548-91F33A190B88}" type="presParOf" srcId="{EDB52F52-71C7-4DE3-8CEB-22AE34E27214}" destId="{9B61BD94-29EE-49C3-9A7E-CB0C5A9F4939}" srcOrd="0" destOrd="0" presId="urn:microsoft.com/office/officeart/2005/8/layout/hierarchy1"/>
    <dgm:cxn modelId="{8253C6FE-C645-4091-A0A7-7983F5303319}" type="presParOf" srcId="{EDB52F52-71C7-4DE3-8CEB-22AE34E27214}" destId="{1F230E7B-AE05-4905-B7DE-74E8DB87158E}" srcOrd="1" destOrd="0" presId="urn:microsoft.com/office/officeart/2005/8/layout/hierarchy1"/>
    <dgm:cxn modelId="{F5D1A452-9C3C-4A34-B80C-F33A2C32F02F}" type="presParOf" srcId="{1F230E7B-AE05-4905-B7DE-74E8DB87158E}" destId="{893B505A-D19A-44B2-AE5B-F168F4562A91}" srcOrd="0" destOrd="0" presId="urn:microsoft.com/office/officeart/2005/8/layout/hierarchy1"/>
    <dgm:cxn modelId="{6B49386C-092F-4EAA-ADC7-572C41519FCD}" type="presParOf" srcId="{893B505A-D19A-44B2-AE5B-F168F4562A91}" destId="{29C507C5-553A-4CB5-9301-AA31B7830BA2}" srcOrd="0" destOrd="0" presId="urn:microsoft.com/office/officeart/2005/8/layout/hierarchy1"/>
    <dgm:cxn modelId="{6EE15CBB-B58D-47C8-A952-7A5BD1DF8DEC}" type="presParOf" srcId="{893B505A-D19A-44B2-AE5B-F168F4562A91}" destId="{6146A298-FC57-488E-AAAB-946BF1171874}" srcOrd="1" destOrd="0" presId="urn:microsoft.com/office/officeart/2005/8/layout/hierarchy1"/>
    <dgm:cxn modelId="{4CD81864-D74E-42E0-BA06-9A86C0D131FF}" type="presParOf" srcId="{1F230E7B-AE05-4905-B7DE-74E8DB87158E}" destId="{DF1A0EE7-02F2-4E6C-9DEC-4B3890B8C86B}" srcOrd="1" destOrd="0" presId="urn:microsoft.com/office/officeart/2005/8/layout/hierarchy1"/>
    <dgm:cxn modelId="{F590D5FC-6A8D-4A2B-9136-28072899A82F}" type="presParOf" srcId="{DF1A0EE7-02F2-4E6C-9DEC-4B3890B8C86B}" destId="{47D7B92C-4FB8-48A3-9B37-557C04322248}" srcOrd="0" destOrd="0" presId="urn:microsoft.com/office/officeart/2005/8/layout/hierarchy1"/>
    <dgm:cxn modelId="{86D81DD5-9F24-43CC-A5E7-843E9CCE36A5}" type="presParOf" srcId="{DF1A0EE7-02F2-4E6C-9DEC-4B3890B8C86B}" destId="{D6E98111-066F-4858-B9B4-73018590CE37}" srcOrd="1" destOrd="0" presId="urn:microsoft.com/office/officeart/2005/8/layout/hierarchy1"/>
    <dgm:cxn modelId="{0865F5B7-D3DB-490F-ABCF-58589FBA4B06}" type="presParOf" srcId="{D6E98111-066F-4858-B9B4-73018590CE37}" destId="{9EC13EC2-AEF2-4C47-805A-D474B1B252F8}" srcOrd="0" destOrd="0" presId="urn:microsoft.com/office/officeart/2005/8/layout/hierarchy1"/>
    <dgm:cxn modelId="{5F3F1BA1-D1EA-4FA2-9F66-356998F8A885}" type="presParOf" srcId="{9EC13EC2-AEF2-4C47-805A-D474B1B252F8}" destId="{71250725-CEB0-4152-AED0-1287D6ED24B5}" srcOrd="0" destOrd="0" presId="urn:microsoft.com/office/officeart/2005/8/layout/hierarchy1"/>
    <dgm:cxn modelId="{FBB417BC-B289-4683-8185-AFD140574147}" type="presParOf" srcId="{9EC13EC2-AEF2-4C47-805A-D474B1B252F8}" destId="{3D95A35D-AEE9-44A6-B581-950FA41BA1EC}" srcOrd="1" destOrd="0" presId="urn:microsoft.com/office/officeart/2005/8/layout/hierarchy1"/>
    <dgm:cxn modelId="{B1A2FD11-2BAE-40CD-A609-4D739A377B14}" type="presParOf" srcId="{D6E98111-066F-4858-B9B4-73018590CE37}" destId="{C2CFEB3C-46ED-4B69-AD6F-5616DDB32F0F}" srcOrd="1" destOrd="0" presId="urn:microsoft.com/office/officeart/2005/8/layout/hierarchy1"/>
    <dgm:cxn modelId="{26BEA870-1550-4E8A-96B3-C049838E139B}" type="presParOf" srcId="{EDB52F52-71C7-4DE3-8CEB-22AE34E27214}" destId="{EC2D30BB-5E15-44F5-B500-FC344417CAFA}" srcOrd="2" destOrd="0" presId="urn:microsoft.com/office/officeart/2005/8/layout/hierarchy1"/>
    <dgm:cxn modelId="{7F223E81-9F50-4941-AB17-64FE1FB79650}" type="presParOf" srcId="{EDB52F52-71C7-4DE3-8CEB-22AE34E27214}" destId="{020FA374-4DCF-4AA7-8AC9-4F999DDB99F8}" srcOrd="3" destOrd="0" presId="urn:microsoft.com/office/officeart/2005/8/layout/hierarchy1"/>
    <dgm:cxn modelId="{B892623C-7A0B-49CA-A0AD-132AF5507D10}" type="presParOf" srcId="{020FA374-4DCF-4AA7-8AC9-4F999DDB99F8}" destId="{E7F2A111-86C7-4023-BD1F-F7608790ACE4}" srcOrd="0" destOrd="0" presId="urn:microsoft.com/office/officeart/2005/8/layout/hierarchy1"/>
    <dgm:cxn modelId="{89495876-18B1-4953-AC80-F37B66DA033F}" type="presParOf" srcId="{E7F2A111-86C7-4023-BD1F-F7608790ACE4}" destId="{E1A946CE-428A-48C4-9716-E2D9B5E232FD}" srcOrd="0" destOrd="0" presId="urn:microsoft.com/office/officeart/2005/8/layout/hierarchy1"/>
    <dgm:cxn modelId="{5EB3BF3D-5E48-4071-A4CB-CD075F903B26}" type="presParOf" srcId="{E7F2A111-86C7-4023-BD1F-F7608790ACE4}" destId="{43AD5BCE-4819-4122-BEDF-B3915FF3E63D}" srcOrd="1" destOrd="0" presId="urn:microsoft.com/office/officeart/2005/8/layout/hierarchy1"/>
    <dgm:cxn modelId="{66C6DABC-4D94-467E-B9FD-A32B3154CC07}" type="presParOf" srcId="{020FA374-4DCF-4AA7-8AC9-4F999DDB99F8}" destId="{62DA85BF-9F1B-4F6F-8840-09CD3F39E931}" srcOrd="1" destOrd="0" presId="urn:microsoft.com/office/officeart/2005/8/layout/hierarchy1"/>
    <dgm:cxn modelId="{646BFDCC-0DF1-4E3D-8CA0-C6E0450DF3BC}" type="presParOf" srcId="{62DA85BF-9F1B-4F6F-8840-09CD3F39E931}" destId="{DACCD47D-7465-43C9-8DE5-4EDEC5B14A6F}" srcOrd="0" destOrd="0" presId="urn:microsoft.com/office/officeart/2005/8/layout/hierarchy1"/>
    <dgm:cxn modelId="{591A1231-85EC-400C-AFF7-8F230E29F00C}" type="presParOf" srcId="{62DA85BF-9F1B-4F6F-8840-09CD3F39E931}" destId="{AC2FC919-6FF1-4FAB-9C68-C9E4ED68E8FA}" srcOrd="1" destOrd="0" presId="urn:microsoft.com/office/officeart/2005/8/layout/hierarchy1"/>
    <dgm:cxn modelId="{0CEC8C8D-A28E-4BD6-B66C-CB0001E07DEF}" type="presParOf" srcId="{AC2FC919-6FF1-4FAB-9C68-C9E4ED68E8FA}" destId="{E6339625-93F7-4739-89CA-C97D487CE5EE}" srcOrd="0" destOrd="0" presId="urn:microsoft.com/office/officeart/2005/8/layout/hierarchy1"/>
    <dgm:cxn modelId="{08F9DD4B-3A94-4F70-9E1B-D46F7FE99B1A}" type="presParOf" srcId="{E6339625-93F7-4739-89CA-C97D487CE5EE}" destId="{3F627529-75B1-4B06-9A2F-20B745C42D33}" srcOrd="0" destOrd="0" presId="urn:microsoft.com/office/officeart/2005/8/layout/hierarchy1"/>
    <dgm:cxn modelId="{240FABAD-0B67-4A9D-8A30-5093EFE0EB61}" type="presParOf" srcId="{E6339625-93F7-4739-89CA-C97D487CE5EE}" destId="{C1142D68-FFC7-4432-B4A4-DCB8D4CAE780}" srcOrd="1" destOrd="0" presId="urn:microsoft.com/office/officeart/2005/8/layout/hierarchy1"/>
    <dgm:cxn modelId="{2214E07C-7952-4466-B24E-46400439D12E}" type="presParOf" srcId="{AC2FC919-6FF1-4FAB-9C68-C9E4ED68E8FA}" destId="{83F58D45-2F6B-4CC8-ABB4-44706179A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E82DC3-7EED-4F65-A5C3-62AF0099501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930132E-9586-4E5B-834E-2524E4BDEEEE}">
      <dgm:prSet phldrT="[Text]"/>
      <dgm:spPr/>
      <dgm:t>
        <a:bodyPr/>
        <a:lstStyle/>
        <a:p>
          <a:pPr rtl="1"/>
          <a:r>
            <a:rPr lang="he-IL" dirty="0"/>
            <a:t>צריך עשרה</a:t>
          </a:r>
        </a:p>
      </dgm:t>
    </dgm:pt>
    <dgm:pt modelId="{FE689E51-A3A7-42F7-9E8E-A2FFBDC189B1}" type="parTrans" cxnId="{4BCA4C21-93AE-40D9-8BD5-4584D8F3DD45}">
      <dgm:prSet/>
      <dgm:spPr/>
      <dgm:t>
        <a:bodyPr/>
        <a:lstStyle/>
        <a:p>
          <a:pPr rtl="1"/>
          <a:endParaRPr lang="he-IL"/>
        </a:p>
      </dgm:t>
    </dgm:pt>
    <dgm:pt modelId="{456ECB67-25B3-4D7B-879A-176126321692}" type="sibTrans" cxnId="{4BCA4C21-93AE-40D9-8BD5-4584D8F3DD45}">
      <dgm:prSet/>
      <dgm:spPr/>
      <dgm:t>
        <a:bodyPr/>
        <a:lstStyle/>
        <a:p>
          <a:pPr rtl="1"/>
          <a:endParaRPr lang="he-IL"/>
        </a:p>
      </dgm:t>
    </dgm:pt>
    <dgm:pt modelId="{CC541D08-2C05-42ED-812A-C4625700BDD3}">
      <dgm:prSet phldrT="[Text]"/>
      <dgm:spPr/>
      <dgm:t>
        <a:bodyPr/>
        <a:lstStyle/>
        <a:p>
          <a:pPr rtl="1"/>
          <a:r>
            <a:rPr lang="he-IL" dirty="0"/>
            <a:t>מדין ברכות</a:t>
          </a:r>
        </a:p>
      </dgm:t>
    </dgm:pt>
    <dgm:pt modelId="{1EF69D10-F2F6-463E-8827-899D582F9276}" type="parTrans" cxnId="{D6337E93-5850-4844-A1F2-57316B456629}">
      <dgm:prSet/>
      <dgm:spPr/>
      <dgm:t>
        <a:bodyPr/>
        <a:lstStyle/>
        <a:p>
          <a:pPr rtl="1"/>
          <a:endParaRPr lang="he-IL"/>
        </a:p>
      </dgm:t>
    </dgm:pt>
    <dgm:pt modelId="{7D76CF8A-CB77-40A0-90C5-69FAE6773FB5}" type="sibTrans" cxnId="{D6337E93-5850-4844-A1F2-57316B456629}">
      <dgm:prSet/>
      <dgm:spPr/>
      <dgm:t>
        <a:bodyPr/>
        <a:lstStyle/>
        <a:p>
          <a:pPr rtl="1"/>
          <a:endParaRPr lang="he-IL"/>
        </a:p>
      </dgm:t>
    </dgm:pt>
    <dgm:pt modelId="{096CCA2F-1D10-4A62-BCEE-E12758CD9867}">
      <dgm:prSet phldrT="[Text]"/>
      <dgm:spPr/>
      <dgm:t>
        <a:bodyPr/>
        <a:lstStyle/>
        <a:p>
          <a:pPr rtl="1"/>
          <a:r>
            <a:rPr lang="he-IL" dirty="0"/>
            <a:t>מדין האישות</a:t>
          </a:r>
        </a:p>
      </dgm:t>
    </dgm:pt>
    <dgm:pt modelId="{736E61FD-B370-41BC-9650-6D776A8B2F08}" type="parTrans" cxnId="{7B44FAC4-1534-46E9-8F02-376CAF19F3E3}">
      <dgm:prSet/>
      <dgm:spPr/>
      <dgm:t>
        <a:bodyPr/>
        <a:lstStyle/>
        <a:p>
          <a:pPr rtl="1"/>
          <a:endParaRPr lang="he-IL"/>
        </a:p>
      </dgm:t>
    </dgm:pt>
    <dgm:pt modelId="{6A42346E-A244-44EA-A309-173875F860A6}" type="sibTrans" cxnId="{7B44FAC4-1534-46E9-8F02-376CAF19F3E3}">
      <dgm:prSet/>
      <dgm:spPr/>
      <dgm:t>
        <a:bodyPr/>
        <a:lstStyle/>
        <a:p>
          <a:pPr rtl="1"/>
          <a:endParaRPr lang="he-IL"/>
        </a:p>
      </dgm:t>
    </dgm:pt>
    <dgm:pt modelId="{61D30A66-134A-4962-8AC4-40DBC2F7FAFB}">
      <dgm:prSet phldrT="[Text]"/>
      <dgm:spPr/>
      <dgm:t>
        <a:bodyPr/>
        <a:lstStyle/>
        <a:p>
          <a:pPr rtl="1"/>
          <a:r>
            <a:rPr lang="he-IL" dirty="0"/>
            <a:t>רמב"ם- הפרסום של האישות היא חלק מהותי מאישות</a:t>
          </a:r>
        </a:p>
      </dgm:t>
    </dgm:pt>
    <dgm:pt modelId="{94D9819A-FC93-46FA-845B-E9D053B3FEB1}" type="parTrans" cxnId="{F8244EBC-50D8-4D6B-A9D9-090FE8A82F3C}">
      <dgm:prSet/>
      <dgm:spPr/>
      <dgm:t>
        <a:bodyPr/>
        <a:lstStyle/>
        <a:p>
          <a:pPr rtl="1"/>
          <a:endParaRPr lang="he-IL"/>
        </a:p>
      </dgm:t>
    </dgm:pt>
    <dgm:pt modelId="{220D3426-6411-4996-A675-1CDC540ED5A7}" type="sibTrans" cxnId="{F8244EBC-50D8-4D6B-A9D9-090FE8A82F3C}">
      <dgm:prSet/>
      <dgm:spPr/>
      <dgm:t>
        <a:bodyPr/>
        <a:lstStyle/>
        <a:p>
          <a:pPr rtl="1"/>
          <a:endParaRPr lang="he-IL"/>
        </a:p>
      </dgm:t>
    </dgm:pt>
    <dgm:pt modelId="{76418502-13FC-4B5C-AFB9-A67DF4CC8DBA}">
      <dgm:prSet phldrT="[Text]"/>
      <dgm:spPr/>
      <dgm:t>
        <a:bodyPr/>
        <a:lstStyle/>
        <a:p>
          <a:pPr rtl="1"/>
          <a:r>
            <a:rPr lang="he-IL" dirty="0"/>
            <a:t>ברוב עם הדרת מלך</a:t>
          </a:r>
        </a:p>
      </dgm:t>
    </dgm:pt>
    <dgm:pt modelId="{DC2C495D-32B5-44EA-94AF-1CB1BFB15DD4}" type="parTrans" cxnId="{327BD49A-FCDD-45D6-AEF6-ABA31E3C704E}">
      <dgm:prSet/>
      <dgm:spPr/>
      <dgm:t>
        <a:bodyPr/>
        <a:lstStyle/>
        <a:p>
          <a:pPr rtl="1"/>
          <a:endParaRPr lang="he-IL"/>
        </a:p>
      </dgm:t>
    </dgm:pt>
    <dgm:pt modelId="{CA9AEEC3-01D9-43B8-9A1F-7A2F047007CC}" type="sibTrans" cxnId="{327BD49A-FCDD-45D6-AEF6-ABA31E3C704E}">
      <dgm:prSet/>
      <dgm:spPr/>
      <dgm:t>
        <a:bodyPr/>
        <a:lstStyle/>
        <a:p>
          <a:pPr rtl="1"/>
          <a:endParaRPr lang="he-IL"/>
        </a:p>
      </dgm:t>
    </dgm:pt>
    <dgm:pt modelId="{BD8A8339-4B55-473F-B93B-155C61A2EE95}">
      <dgm:prSet phldrT="[Text]"/>
      <dgm:spPr/>
      <dgm:t>
        <a:bodyPr/>
        <a:lstStyle/>
        <a:p>
          <a:pPr rtl="1"/>
          <a:r>
            <a:rPr lang="he-IL" dirty="0"/>
            <a:t>דבר שבקדושה צריך עשרה</a:t>
          </a:r>
        </a:p>
      </dgm:t>
    </dgm:pt>
    <dgm:pt modelId="{AB44D671-56AD-4BF0-A724-D3FB596387F6}" type="parTrans" cxnId="{BB4019CE-112F-4A5C-94F5-E760245E90FD}">
      <dgm:prSet/>
      <dgm:spPr/>
      <dgm:t>
        <a:bodyPr/>
        <a:lstStyle/>
        <a:p>
          <a:pPr rtl="1"/>
          <a:endParaRPr lang="he-IL"/>
        </a:p>
      </dgm:t>
    </dgm:pt>
    <dgm:pt modelId="{363CAE41-5C4C-4260-B8BE-4C9BF29EBC73}" type="sibTrans" cxnId="{BB4019CE-112F-4A5C-94F5-E760245E90FD}">
      <dgm:prSet/>
      <dgm:spPr/>
      <dgm:t>
        <a:bodyPr/>
        <a:lstStyle/>
        <a:p>
          <a:pPr rtl="1"/>
          <a:endParaRPr lang="he-IL"/>
        </a:p>
      </dgm:t>
    </dgm:pt>
    <dgm:pt modelId="{0633F956-442D-4CA1-8F09-FF8879FA703B}">
      <dgm:prSet phldrT="[Text]"/>
      <dgm:spPr/>
      <dgm:t>
        <a:bodyPr/>
        <a:lstStyle/>
        <a:p>
          <a:pPr rtl="1"/>
          <a:r>
            <a:rPr lang="he-IL" dirty="0"/>
            <a:t>אין צורך מהותי, אלא שיש חסרון באירוע</a:t>
          </a:r>
        </a:p>
      </dgm:t>
    </dgm:pt>
    <dgm:pt modelId="{997F5291-BCB7-40A8-9D18-19963B724821}" type="parTrans" cxnId="{85B45E05-8481-4499-9751-813A11C3148D}">
      <dgm:prSet/>
      <dgm:spPr/>
      <dgm:t>
        <a:bodyPr/>
        <a:lstStyle/>
        <a:p>
          <a:pPr rtl="1"/>
          <a:endParaRPr lang="he-IL"/>
        </a:p>
      </dgm:t>
    </dgm:pt>
    <dgm:pt modelId="{27D58A5F-3A6C-4FB3-BD8E-D95B7DA5BA5A}" type="sibTrans" cxnId="{85B45E05-8481-4499-9751-813A11C3148D}">
      <dgm:prSet/>
      <dgm:spPr/>
      <dgm:t>
        <a:bodyPr/>
        <a:lstStyle/>
        <a:p>
          <a:pPr rtl="1"/>
          <a:endParaRPr lang="he-IL"/>
        </a:p>
      </dgm:t>
    </dgm:pt>
    <dgm:pt modelId="{6D700901-A9A2-45AF-99E4-E76F22CDD71A}">
      <dgm:prSet phldrT="[Text]"/>
      <dgm:spPr/>
      <dgm:t>
        <a:bodyPr/>
        <a:lstStyle/>
        <a:p>
          <a:pPr rtl="1"/>
          <a:r>
            <a:rPr lang="he-IL" dirty="0"/>
            <a:t>לאו אורח ארעא- זה לא מכובד</a:t>
          </a:r>
        </a:p>
      </dgm:t>
    </dgm:pt>
    <dgm:pt modelId="{3DCD7C88-0867-4E9B-AE0D-0C4B1AEB9A25}" type="parTrans" cxnId="{C6AD641F-2773-405F-8937-7E05645AB52D}">
      <dgm:prSet/>
      <dgm:spPr/>
      <dgm:t>
        <a:bodyPr/>
        <a:lstStyle/>
        <a:p>
          <a:pPr rtl="1"/>
          <a:endParaRPr lang="he-IL"/>
        </a:p>
      </dgm:t>
    </dgm:pt>
    <dgm:pt modelId="{3EC79FAD-9C45-4244-8055-CD1CACD524B9}" type="sibTrans" cxnId="{C6AD641F-2773-405F-8937-7E05645AB52D}">
      <dgm:prSet/>
      <dgm:spPr/>
      <dgm:t>
        <a:bodyPr/>
        <a:lstStyle/>
        <a:p>
          <a:pPr rtl="1"/>
          <a:endParaRPr lang="he-IL"/>
        </a:p>
      </dgm:t>
    </dgm:pt>
    <dgm:pt modelId="{AA2B02FD-EC7E-477F-8CD3-96DE99CCE1AB}" type="pres">
      <dgm:prSet presAssocID="{96E82DC3-7EED-4F65-A5C3-62AF009950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BAD09C-0571-49E5-94BB-407D37D199FB}" type="pres">
      <dgm:prSet presAssocID="{E930132E-9586-4E5B-834E-2524E4BDEEEE}" presName="hierRoot1" presStyleCnt="0"/>
      <dgm:spPr/>
    </dgm:pt>
    <dgm:pt modelId="{2DF8EC42-2354-4F8E-A946-B7416DEFB800}" type="pres">
      <dgm:prSet presAssocID="{E930132E-9586-4E5B-834E-2524E4BDEEEE}" presName="composite" presStyleCnt="0"/>
      <dgm:spPr/>
    </dgm:pt>
    <dgm:pt modelId="{2CD199E3-61DF-41B0-85C8-D49419CE8E7A}" type="pres">
      <dgm:prSet presAssocID="{E930132E-9586-4E5B-834E-2524E4BDEEEE}" presName="background" presStyleLbl="node0" presStyleIdx="0" presStyleCnt="1"/>
      <dgm:spPr/>
    </dgm:pt>
    <dgm:pt modelId="{0F68437A-26AB-481B-AB80-5A594B4FD215}" type="pres">
      <dgm:prSet presAssocID="{E930132E-9586-4E5B-834E-2524E4BDEEEE}" presName="text" presStyleLbl="fgAcc0" presStyleIdx="0" presStyleCnt="1">
        <dgm:presLayoutVars>
          <dgm:chPref val="3"/>
        </dgm:presLayoutVars>
      </dgm:prSet>
      <dgm:spPr/>
    </dgm:pt>
    <dgm:pt modelId="{606A4B29-312E-4B57-A7B8-ADF64108BBCC}" type="pres">
      <dgm:prSet presAssocID="{E930132E-9586-4E5B-834E-2524E4BDEEEE}" presName="hierChild2" presStyleCnt="0"/>
      <dgm:spPr/>
    </dgm:pt>
    <dgm:pt modelId="{A8F468A6-19D2-4F37-BF46-AA6804C37FA9}" type="pres">
      <dgm:prSet presAssocID="{997F5291-BCB7-40A8-9D18-19963B724821}" presName="Name10" presStyleLbl="parChTrans1D2" presStyleIdx="0" presStyleCnt="3"/>
      <dgm:spPr/>
    </dgm:pt>
    <dgm:pt modelId="{3FC77830-51DE-4B52-9BDC-56762657FA2C}" type="pres">
      <dgm:prSet presAssocID="{0633F956-442D-4CA1-8F09-FF8879FA703B}" presName="hierRoot2" presStyleCnt="0"/>
      <dgm:spPr/>
    </dgm:pt>
    <dgm:pt modelId="{49C2173D-E2DD-464D-8F98-8D8DC2DF1E30}" type="pres">
      <dgm:prSet presAssocID="{0633F956-442D-4CA1-8F09-FF8879FA703B}" presName="composite2" presStyleCnt="0"/>
      <dgm:spPr/>
    </dgm:pt>
    <dgm:pt modelId="{8B033D95-D7DE-4EA1-8F12-420960C770AF}" type="pres">
      <dgm:prSet presAssocID="{0633F956-442D-4CA1-8F09-FF8879FA703B}" presName="background2" presStyleLbl="node2" presStyleIdx="0" presStyleCnt="3"/>
      <dgm:spPr/>
    </dgm:pt>
    <dgm:pt modelId="{B91651BF-491C-4DBC-BD2E-27E7337BFF13}" type="pres">
      <dgm:prSet presAssocID="{0633F956-442D-4CA1-8F09-FF8879FA703B}" presName="text2" presStyleLbl="fgAcc2" presStyleIdx="0" presStyleCnt="3">
        <dgm:presLayoutVars>
          <dgm:chPref val="3"/>
        </dgm:presLayoutVars>
      </dgm:prSet>
      <dgm:spPr/>
    </dgm:pt>
    <dgm:pt modelId="{55BB02A3-7BAF-449B-A92B-2A490910D277}" type="pres">
      <dgm:prSet presAssocID="{0633F956-442D-4CA1-8F09-FF8879FA703B}" presName="hierChild3" presStyleCnt="0"/>
      <dgm:spPr/>
    </dgm:pt>
    <dgm:pt modelId="{E1D3B2A8-CA77-41CB-A843-21386F3B3647}" type="pres">
      <dgm:prSet presAssocID="{3DCD7C88-0867-4E9B-AE0D-0C4B1AEB9A25}" presName="Name17" presStyleLbl="parChTrans1D3" presStyleIdx="0" presStyleCnt="4"/>
      <dgm:spPr/>
    </dgm:pt>
    <dgm:pt modelId="{BDC976AB-8B3F-46D7-B2E0-FF06AF8CFAB3}" type="pres">
      <dgm:prSet presAssocID="{6D700901-A9A2-45AF-99E4-E76F22CDD71A}" presName="hierRoot3" presStyleCnt="0"/>
      <dgm:spPr/>
    </dgm:pt>
    <dgm:pt modelId="{11E2B731-3F80-4A0F-9790-C63FFD4F5BC4}" type="pres">
      <dgm:prSet presAssocID="{6D700901-A9A2-45AF-99E4-E76F22CDD71A}" presName="composite3" presStyleCnt="0"/>
      <dgm:spPr/>
    </dgm:pt>
    <dgm:pt modelId="{3B3B59CD-7B00-4BEB-AC4E-8910888BC8A0}" type="pres">
      <dgm:prSet presAssocID="{6D700901-A9A2-45AF-99E4-E76F22CDD71A}" presName="background3" presStyleLbl="node3" presStyleIdx="0" presStyleCnt="4"/>
      <dgm:spPr/>
    </dgm:pt>
    <dgm:pt modelId="{486F3CE6-22FD-4077-BC52-7A99577E0228}" type="pres">
      <dgm:prSet presAssocID="{6D700901-A9A2-45AF-99E4-E76F22CDD71A}" presName="text3" presStyleLbl="fgAcc3" presStyleIdx="0" presStyleCnt="4">
        <dgm:presLayoutVars>
          <dgm:chPref val="3"/>
        </dgm:presLayoutVars>
      </dgm:prSet>
      <dgm:spPr/>
    </dgm:pt>
    <dgm:pt modelId="{7DD657A7-2C6F-4304-9BB9-5D2FB0844F4F}" type="pres">
      <dgm:prSet presAssocID="{6D700901-A9A2-45AF-99E4-E76F22CDD71A}" presName="hierChild4" presStyleCnt="0"/>
      <dgm:spPr/>
    </dgm:pt>
    <dgm:pt modelId="{7B99D6A4-90AE-4531-865B-C798A9A7C4E9}" type="pres">
      <dgm:prSet presAssocID="{1EF69D10-F2F6-463E-8827-899D582F9276}" presName="Name10" presStyleLbl="parChTrans1D2" presStyleIdx="1" presStyleCnt="3"/>
      <dgm:spPr/>
    </dgm:pt>
    <dgm:pt modelId="{C0D42206-E09E-4277-9E7E-3473791E6E09}" type="pres">
      <dgm:prSet presAssocID="{CC541D08-2C05-42ED-812A-C4625700BDD3}" presName="hierRoot2" presStyleCnt="0"/>
      <dgm:spPr/>
    </dgm:pt>
    <dgm:pt modelId="{D1F2D9B6-A930-4133-A122-47A1321572BB}" type="pres">
      <dgm:prSet presAssocID="{CC541D08-2C05-42ED-812A-C4625700BDD3}" presName="composite2" presStyleCnt="0"/>
      <dgm:spPr/>
    </dgm:pt>
    <dgm:pt modelId="{C98C0CDA-946E-4719-98DD-BF8D46ED4E77}" type="pres">
      <dgm:prSet presAssocID="{CC541D08-2C05-42ED-812A-C4625700BDD3}" presName="background2" presStyleLbl="node2" presStyleIdx="1" presStyleCnt="3"/>
      <dgm:spPr/>
    </dgm:pt>
    <dgm:pt modelId="{5EA7299A-3E05-43E3-A4AB-5804235BFA27}" type="pres">
      <dgm:prSet presAssocID="{CC541D08-2C05-42ED-812A-C4625700BDD3}" presName="text2" presStyleLbl="fgAcc2" presStyleIdx="1" presStyleCnt="3">
        <dgm:presLayoutVars>
          <dgm:chPref val="3"/>
        </dgm:presLayoutVars>
      </dgm:prSet>
      <dgm:spPr/>
    </dgm:pt>
    <dgm:pt modelId="{3C6817D5-EF56-427A-850F-7239F0718EF0}" type="pres">
      <dgm:prSet presAssocID="{CC541D08-2C05-42ED-812A-C4625700BDD3}" presName="hierChild3" presStyleCnt="0"/>
      <dgm:spPr/>
    </dgm:pt>
    <dgm:pt modelId="{F124CF48-1E05-417D-BE68-98503DF01A9B}" type="pres">
      <dgm:prSet presAssocID="{DC2C495D-32B5-44EA-94AF-1CB1BFB15DD4}" presName="Name17" presStyleLbl="parChTrans1D3" presStyleIdx="1" presStyleCnt="4"/>
      <dgm:spPr/>
    </dgm:pt>
    <dgm:pt modelId="{67D839DA-5E9E-43D0-A0D2-0C0B499A8102}" type="pres">
      <dgm:prSet presAssocID="{76418502-13FC-4B5C-AFB9-A67DF4CC8DBA}" presName="hierRoot3" presStyleCnt="0"/>
      <dgm:spPr/>
    </dgm:pt>
    <dgm:pt modelId="{337C9B35-7315-452F-ABEB-4F2521267ACA}" type="pres">
      <dgm:prSet presAssocID="{76418502-13FC-4B5C-AFB9-A67DF4CC8DBA}" presName="composite3" presStyleCnt="0"/>
      <dgm:spPr/>
    </dgm:pt>
    <dgm:pt modelId="{520B3B45-7B2C-4F43-A85A-CF61F23FC7BB}" type="pres">
      <dgm:prSet presAssocID="{76418502-13FC-4B5C-AFB9-A67DF4CC8DBA}" presName="background3" presStyleLbl="node3" presStyleIdx="1" presStyleCnt="4"/>
      <dgm:spPr/>
    </dgm:pt>
    <dgm:pt modelId="{2F7FEEB3-C58A-4774-8EAC-1732CACC2F97}" type="pres">
      <dgm:prSet presAssocID="{76418502-13FC-4B5C-AFB9-A67DF4CC8DBA}" presName="text3" presStyleLbl="fgAcc3" presStyleIdx="1" presStyleCnt="4">
        <dgm:presLayoutVars>
          <dgm:chPref val="3"/>
        </dgm:presLayoutVars>
      </dgm:prSet>
      <dgm:spPr/>
    </dgm:pt>
    <dgm:pt modelId="{DB356389-FCBE-4E3F-B29C-93EA4012AC48}" type="pres">
      <dgm:prSet presAssocID="{76418502-13FC-4B5C-AFB9-A67DF4CC8DBA}" presName="hierChild4" presStyleCnt="0"/>
      <dgm:spPr/>
    </dgm:pt>
    <dgm:pt modelId="{53D18495-AD42-481B-A378-D408DB3070FA}" type="pres">
      <dgm:prSet presAssocID="{AB44D671-56AD-4BF0-A724-D3FB596387F6}" presName="Name17" presStyleLbl="parChTrans1D3" presStyleIdx="2" presStyleCnt="4"/>
      <dgm:spPr/>
    </dgm:pt>
    <dgm:pt modelId="{692148A5-A040-43FB-AEB9-64F7607C1825}" type="pres">
      <dgm:prSet presAssocID="{BD8A8339-4B55-473F-B93B-155C61A2EE95}" presName="hierRoot3" presStyleCnt="0"/>
      <dgm:spPr/>
    </dgm:pt>
    <dgm:pt modelId="{E68014EA-D8B5-4852-9A1A-732C98EC84BB}" type="pres">
      <dgm:prSet presAssocID="{BD8A8339-4B55-473F-B93B-155C61A2EE95}" presName="composite3" presStyleCnt="0"/>
      <dgm:spPr/>
    </dgm:pt>
    <dgm:pt modelId="{B5E84D35-B8DB-4FDB-93AF-0F538ACA1932}" type="pres">
      <dgm:prSet presAssocID="{BD8A8339-4B55-473F-B93B-155C61A2EE95}" presName="background3" presStyleLbl="node3" presStyleIdx="2" presStyleCnt="4"/>
      <dgm:spPr/>
    </dgm:pt>
    <dgm:pt modelId="{611C28CF-8BF6-4A4F-A3AD-CD901EC05C21}" type="pres">
      <dgm:prSet presAssocID="{BD8A8339-4B55-473F-B93B-155C61A2EE95}" presName="text3" presStyleLbl="fgAcc3" presStyleIdx="2" presStyleCnt="4">
        <dgm:presLayoutVars>
          <dgm:chPref val="3"/>
        </dgm:presLayoutVars>
      </dgm:prSet>
      <dgm:spPr/>
    </dgm:pt>
    <dgm:pt modelId="{BBDC533D-5CA1-47CB-AADA-32438A6161C6}" type="pres">
      <dgm:prSet presAssocID="{BD8A8339-4B55-473F-B93B-155C61A2EE95}" presName="hierChild4" presStyleCnt="0"/>
      <dgm:spPr/>
    </dgm:pt>
    <dgm:pt modelId="{F6ABADE4-4589-4BFC-ABCC-494FFF0DF5B2}" type="pres">
      <dgm:prSet presAssocID="{736E61FD-B370-41BC-9650-6D776A8B2F08}" presName="Name10" presStyleLbl="parChTrans1D2" presStyleIdx="2" presStyleCnt="3"/>
      <dgm:spPr/>
    </dgm:pt>
    <dgm:pt modelId="{2A26A1A2-BC7D-47E4-8AA9-F23B41E73365}" type="pres">
      <dgm:prSet presAssocID="{096CCA2F-1D10-4A62-BCEE-E12758CD9867}" presName="hierRoot2" presStyleCnt="0"/>
      <dgm:spPr/>
    </dgm:pt>
    <dgm:pt modelId="{99D655CB-12CF-459E-819E-53AD8C2AF961}" type="pres">
      <dgm:prSet presAssocID="{096CCA2F-1D10-4A62-BCEE-E12758CD9867}" presName="composite2" presStyleCnt="0"/>
      <dgm:spPr/>
    </dgm:pt>
    <dgm:pt modelId="{A38E61E6-830C-4EB8-9119-73DB1E6D7D34}" type="pres">
      <dgm:prSet presAssocID="{096CCA2F-1D10-4A62-BCEE-E12758CD9867}" presName="background2" presStyleLbl="node2" presStyleIdx="2" presStyleCnt="3"/>
      <dgm:spPr/>
    </dgm:pt>
    <dgm:pt modelId="{1E2B2B98-56AD-4E9E-AA5A-1AAFDF2B4C04}" type="pres">
      <dgm:prSet presAssocID="{096CCA2F-1D10-4A62-BCEE-E12758CD9867}" presName="text2" presStyleLbl="fgAcc2" presStyleIdx="2" presStyleCnt="3">
        <dgm:presLayoutVars>
          <dgm:chPref val="3"/>
        </dgm:presLayoutVars>
      </dgm:prSet>
      <dgm:spPr/>
    </dgm:pt>
    <dgm:pt modelId="{2475205C-8F4E-485D-9AFD-D5F964496883}" type="pres">
      <dgm:prSet presAssocID="{096CCA2F-1D10-4A62-BCEE-E12758CD9867}" presName="hierChild3" presStyleCnt="0"/>
      <dgm:spPr/>
    </dgm:pt>
    <dgm:pt modelId="{939BFCCE-7EC5-4843-8F02-A5FD507F8497}" type="pres">
      <dgm:prSet presAssocID="{94D9819A-FC93-46FA-845B-E9D053B3FEB1}" presName="Name17" presStyleLbl="parChTrans1D3" presStyleIdx="3" presStyleCnt="4"/>
      <dgm:spPr/>
    </dgm:pt>
    <dgm:pt modelId="{1A77D87B-8892-499B-815E-EF1A0F4A2032}" type="pres">
      <dgm:prSet presAssocID="{61D30A66-134A-4962-8AC4-40DBC2F7FAFB}" presName="hierRoot3" presStyleCnt="0"/>
      <dgm:spPr/>
    </dgm:pt>
    <dgm:pt modelId="{45F943B6-6FF4-4E52-830B-E9A8BDFDF841}" type="pres">
      <dgm:prSet presAssocID="{61D30A66-134A-4962-8AC4-40DBC2F7FAFB}" presName="composite3" presStyleCnt="0"/>
      <dgm:spPr/>
    </dgm:pt>
    <dgm:pt modelId="{E46EC123-429D-41E1-91DC-894F093D31A0}" type="pres">
      <dgm:prSet presAssocID="{61D30A66-134A-4962-8AC4-40DBC2F7FAFB}" presName="background3" presStyleLbl="node3" presStyleIdx="3" presStyleCnt="4"/>
      <dgm:spPr/>
    </dgm:pt>
    <dgm:pt modelId="{5C1CD018-CFDD-4CD0-86BC-07D67A9EA6DA}" type="pres">
      <dgm:prSet presAssocID="{61D30A66-134A-4962-8AC4-40DBC2F7FAFB}" presName="text3" presStyleLbl="fgAcc3" presStyleIdx="3" presStyleCnt="4">
        <dgm:presLayoutVars>
          <dgm:chPref val="3"/>
        </dgm:presLayoutVars>
      </dgm:prSet>
      <dgm:spPr/>
    </dgm:pt>
    <dgm:pt modelId="{31BDAA1A-13EA-41C0-881B-C75EC37C0D3C}" type="pres">
      <dgm:prSet presAssocID="{61D30A66-134A-4962-8AC4-40DBC2F7FAFB}" presName="hierChild4" presStyleCnt="0"/>
      <dgm:spPr/>
    </dgm:pt>
  </dgm:ptLst>
  <dgm:cxnLst>
    <dgm:cxn modelId="{C0C0EC04-8866-4F18-8BA9-48C3A3376F2E}" type="presOf" srcId="{94D9819A-FC93-46FA-845B-E9D053B3FEB1}" destId="{939BFCCE-7EC5-4843-8F02-A5FD507F8497}" srcOrd="0" destOrd="0" presId="urn:microsoft.com/office/officeart/2005/8/layout/hierarchy1"/>
    <dgm:cxn modelId="{85B45E05-8481-4499-9751-813A11C3148D}" srcId="{E930132E-9586-4E5B-834E-2524E4BDEEEE}" destId="{0633F956-442D-4CA1-8F09-FF8879FA703B}" srcOrd="0" destOrd="0" parTransId="{997F5291-BCB7-40A8-9D18-19963B724821}" sibTransId="{27D58A5F-3A6C-4FB3-BD8E-D95B7DA5BA5A}"/>
    <dgm:cxn modelId="{91AFC611-74D6-4F86-A24C-D74FA6BFFC87}" type="presOf" srcId="{3DCD7C88-0867-4E9B-AE0D-0C4B1AEB9A25}" destId="{E1D3B2A8-CA77-41CB-A843-21386F3B3647}" srcOrd="0" destOrd="0" presId="urn:microsoft.com/office/officeart/2005/8/layout/hierarchy1"/>
    <dgm:cxn modelId="{C6AD641F-2773-405F-8937-7E05645AB52D}" srcId="{0633F956-442D-4CA1-8F09-FF8879FA703B}" destId="{6D700901-A9A2-45AF-99E4-E76F22CDD71A}" srcOrd="0" destOrd="0" parTransId="{3DCD7C88-0867-4E9B-AE0D-0C4B1AEB9A25}" sibTransId="{3EC79FAD-9C45-4244-8055-CD1CACD524B9}"/>
    <dgm:cxn modelId="{349CD51F-6BB7-454D-8EFC-E233FDF20EF0}" type="presOf" srcId="{61D30A66-134A-4962-8AC4-40DBC2F7FAFB}" destId="{5C1CD018-CFDD-4CD0-86BC-07D67A9EA6DA}" srcOrd="0" destOrd="0" presId="urn:microsoft.com/office/officeart/2005/8/layout/hierarchy1"/>
    <dgm:cxn modelId="{4BCA4C21-93AE-40D9-8BD5-4584D8F3DD45}" srcId="{96E82DC3-7EED-4F65-A5C3-62AF0099501A}" destId="{E930132E-9586-4E5B-834E-2524E4BDEEEE}" srcOrd="0" destOrd="0" parTransId="{FE689E51-A3A7-42F7-9E8E-A2FFBDC189B1}" sibTransId="{456ECB67-25B3-4D7B-879A-176126321692}"/>
    <dgm:cxn modelId="{15B51F3E-1D55-487E-B9A8-7426B3AF424A}" type="presOf" srcId="{E930132E-9586-4E5B-834E-2524E4BDEEEE}" destId="{0F68437A-26AB-481B-AB80-5A594B4FD215}" srcOrd="0" destOrd="0" presId="urn:microsoft.com/office/officeart/2005/8/layout/hierarchy1"/>
    <dgm:cxn modelId="{64C6AF4F-DD08-4707-BC3C-DC257888FB24}" type="presOf" srcId="{0633F956-442D-4CA1-8F09-FF8879FA703B}" destId="{B91651BF-491C-4DBC-BD2E-27E7337BFF13}" srcOrd="0" destOrd="0" presId="urn:microsoft.com/office/officeart/2005/8/layout/hierarchy1"/>
    <dgm:cxn modelId="{5AD0A183-4506-4DC3-94EA-0E5C23AF6150}" type="presOf" srcId="{DC2C495D-32B5-44EA-94AF-1CB1BFB15DD4}" destId="{F124CF48-1E05-417D-BE68-98503DF01A9B}" srcOrd="0" destOrd="0" presId="urn:microsoft.com/office/officeart/2005/8/layout/hierarchy1"/>
    <dgm:cxn modelId="{2AB2478A-47D0-432A-9AC6-702C1F6D0D83}" type="presOf" srcId="{096CCA2F-1D10-4A62-BCEE-E12758CD9867}" destId="{1E2B2B98-56AD-4E9E-AA5A-1AAFDF2B4C04}" srcOrd="0" destOrd="0" presId="urn:microsoft.com/office/officeart/2005/8/layout/hierarchy1"/>
    <dgm:cxn modelId="{1B1CCE8B-92E7-47BE-A493-7F85E7024732}" type="presOf" srcId="{997F5291-BCB7-40A8-9D18-19963B724821}" destId="{A8F468A6-19D2-4F37-BF46-AA6804C37FA9}" srcOrd="0" destOrd="0" presId="urn:microsoft.com/office/officeart/2005/8/layout/hierarchy1"/>
    <dgm:cxn modelId="{D6337E93-5850-4844-A1F2-57316B456629}" srcId="{E930132E-9586-4E5B-834E-2524E4BDEEEE}" destId="{CC541D08-2C05-42ED-812A-C4625700BDD3}" srcOrd="1" destOrd="0" parTransId="{1EF69D10-F2F6-463E-8827-899D582F9276}" sibTransId="{7D76CF8A-CB77-40A0-90C5-69FAE6773FB5}"/>
    <dgm:cxn modelId="{D50AEB97-D307-41C9-8B8B-0F7506E5FBBF}" type="presOf" srcId="{6D700901-A9A2-45AF-99E4-E76F22CDD71A}" destId="{486F3CE6-22FD-4077-BC52-7A99577E0228}" srcOrd="0" destOrd="0" presId="urn:microsoft.com/office/officeart/2005/8/layout/hierarchy1"/>
    <dgm:cxn modelId="{327BD49A-FCDD-45D6-AEF6-ABA31E3C704E}" srcId="{CC541D08-2C05-42ED-812A-C4625700BDD3}" destId="{76418502-13FC-4B5C-AFB9-A67DF4CC8DBA}" srcOrd="0" destOrd="0" parTransId="{DC2C495D-32B5-44EA-94AF-1CB1BFB15DD4}" sibTransId="{CA9AEEC3-01D9-43B8-9A1F-7A2F047007CC}"/>
    <dgm:cxn modelId="{B111C1A0-7D3E-43E1-8890-28A4C0C65D5E}" type="presOf" srcId="{CC541D08-2C05-42ED-812A-C4625700BDD3}" destId="{5EA7299A-3E05-43E3-A4AB-5804235BFA27}" srcOrd="0" destOrd="0" presId="urn:microsoft.com/office/officeart/2005/8/layout/hierarchy1"/>
    <dgm:cxn modelId="{89FFF9AB-7F5F-48F3-8F9B-5199A0D9ED5E}" type="presOf" srcId="{BD8A8339-4B55-473F-B93B-155C61A2EE95}" destId="{611C28CF-8BF6-4A4F-A3AD-CD901EC05C21}" srcOrd="0" destOrd="0" presId="urn:microsoft.com/office/officeart/2005/8/layout/hierarchy1"/>
    <dgm:cxn modelId="{51DDA5B4-1AF4-442A-B4D3-78EEACC6CE95}" type="presOf" srcId="{96E82DC3-7EED-4F65-A5C3-62AF0099501A}" destId="{AA2B02FD-EC7E-477F-8CD3-96DE99CCE1AB}" srcOrd="0" destOrd="0" presId="urn:microsoft.com/office/officeart/2005/8/layout/hierarchy1"/>
    <dgm:cxn modelId="{F8244EBC-50D8-4D6B-A9D9-090FE8A82F3C}" srcId="{096CCA2F-1D10-4A62-BCEE-E12758CD9867}" destId="{61D30A66-134A-4962-8AC4-40DBC2F7FAFB}" srcOrd="0" destOrd="0" parTransId="{94D9819A-FC93-46FA-845B-E9D053B3FEB1}" sibTransId="{220D3426-6411-4996-A675-1CDC540ED5A7}"/>
    <dgm:cxn modelId="{D2F87BBC-2289-4685-A82E-965403F8989D}" type="presOf" srcId="{736E61FD-B370-41BC-9650-6D776A8B2F08}" destId="{F6ABADE4-4589-4BFC-ABCC-494FFF0DF5B2}" srcOrd="0" destOrd="0" presId="urn:microsoft.com/office/officeart/2005/8/layout/hierarchy1"/>
    <dgm:cxn modelId="{457872C2-268F-4BA3-A866-E1A5D165F3DB}" type="presOf" srcId="{AB44D671-56AD-4BF0-A724-D3FB596387F6}" destId="{53D18495-AD42-481B-A378-D408DB3070FA}" srcOrd="0" destOrd="0" presId="urn:microsoft.com/office/officeart/2005/8/layout/hierarchy1"/>
    <dgm:cxn modelId="{7B44FAC4-1534-46E9-8F02-376CAF19F3E3}" srcId="{E930132E-9586-4E5B-834E-2524E4BDEEEE}" destId="{096CCA2F-1D10-4A62-BCEE-E12758CD9867}" srcOrd="2" destOrd="0" parTransId="{736E61FD-B370-41BC-9650-6D776A8B2F08}" sibTransId="{6A42346E-A244-44EA-A309-173875F860A6}"/>
    <dgm:cxn modelId="{BB4019CE-112F-4A5C-94F5-E760245E90FD}" srcId="{CC541D08-2C05-42ED-812A-C4625700BDD3}" destId="{BD8A8339-4B55-473F-B93B-155C61A2EE95}" srcOrd="1" destOrd="0" parTransId="{AB44D671-56AD-4BF0-A724-D3FB596387F6}" sibTransId="{363CAE41-5C4C-4260-B8BE-4C9BF29EBC73}"/>
    <dgm:cxn modelId="{298AC5D3-8EF4-439E-91AD-DB57EAC772C3}" type="presOf" srcId="{76418502-13FC-4B5C-AFB9-A67DF4CC8DBA}" destId="{2F7FEEB3-C58A-4774-8EAC-1732CACC2F97}" srcOrd="0" destOrd="0" presId="urn:microsoft.com/office/officeart/2005/8/layout/hierarchy1"/>
    <dgm:cxn modelId="{5AF6C1DA-3E09-42F1-9243-A5BB411C3319}" type="presOf" srcId="{1EF69D10-F2F6-463E-8827-899D582F9276}" destId="{7B99D6A4-90AE-4531-865B-C798A9A7C4E9}" srcOrd="0" destOrd="0" presId="urn:microsoft.com/office/officeart/2005/8/layout/hierarchy1"/>
    <dgm:cxn modelId="{247030E3-62A9-4756-A7DA-264BB1D04860}" type="presParOf" srcId="{AA2B02FD-EC7E-477F-8CD3-96DE99CCE1AB}" destId="{3DBAD09C-0571-49E5-94BB-407D37D199FB}" srcOrd="0" destOrd="0" presId="urn:microsoft.com/office/officeart/2005/8/layout/hierarchy1"/>
    <dgm:cxn modelId="{780F18E7-D1F6-4F98-8B12-D0C99AFA5D64}" type="presParOf" srcId="{3DBAD09C-0571-49E5-94BB-407D37D199FB}" destId="{2DF8EC42-2354-4F8E-A946-B7416DEFB800}" srcOrd="0" destOrd="0" presId="urn:microsoft.com/office/officeart/2005/8/layout/hierarchy1"/>
    <dgm:cxn modelId="{075799EE-9A56-4E18-BD9F-44F6F6EBB422}" type="presParOf" srcId="{2DF8EC42-2354-4F8E-A946-B7416DEFB800}" destId="{2CD199E3-61DF-41B0-85C8-D49419CE8E7A}" srcOrd="0" destOrd="0" presId="urn:microsoft.com/office/officeart/2005/8/layout/hierarchy1"/>
    <dgm:cxn modelId="{7D5702F8-05D1-4794-8894-2F4FCFA0EAD5}" type="presParOf" srcId="{2DF8EC42-2354-4F8E-A946-B7416DEFB800}" destId="{0F68437A-26AB-481B-AB80-5A594B4FD215}" srcOrd="1" destOrd="0" presId="urn:microsoft.com/office/officeart/2005/8/layout/hierarchy1"/>
    <dgm:cxn modelId="{ADF4B40D-06FE-45E5-854D-AB1B40D7A6A7}" type="presParOf" srcId="{3DBAD09C-0571-49E5-94BB-407D37D199FB}" destId="{606A4B29-312E-4B57-A7B8-ADF64108BBCC}" srcOrd="1" destOrd="0" presId="urn:microsoft.com/office/officeart/2005/8/layout/hierarchy1"/>
    <dgm:cxn modelId="{E4C70916-5AF8-4357-A69A-9FB45E0CC76F}" type="presParOf" srcId="{606A4B29-312E-4B57-A7B8-ADF64108BBCC}" destId="{A8F468A6-19D2-4F37-BF46-AA6804C37FA9}" srcOrd="0" destOrd="0" presId="urn:microsoft.com/office/officeart/2005/8/layout/hierarchy1"/>
    <dgm:cxn modelId="{C41A76D5-7877-43EC-B2DF-CFDE0F3B4D96}" type="presParOf" srcId="{606A4B29-312E-4B57-A7B8-ADF64108BBCC}" destId="{3FC77830-51DE-4B52-9BDC-56762657FA2C}" srcOrd="1" destOrd="0" presId="urn:microsoft.com/office/officeart/2005/8/layout/hierarchy1"/>
    <dgm:cxn modelId="{2CB9C4AD-BD41-434A-A299-02DF2CE4AA7A}" type="presParOf" srcId="{3FC77830-51DE-4B52-9BDC-56762657FA2C}" destId="{49C2173D-E2DD-464D-8F98-8D8DC2DF1E30}" srcOrd="0" destOrd="0" presId="urn:microsoft.com/office/officeart/2005/8/layout/hierarchy1"/>
    <dgm:cxn modelId="{734FC042-5CDF-44B0-856B-00273EB781DC}" type="presParOf" srcId="{49C2173D-E2DD-464D-8F98-8D8DC2DF1E30}" destId="{8B033D95-D7DE-4EA1-8F12-420960C770AF}" srcOrd="0" destOrd="0" presId="urn:microsoft.com/office/officeart/2005/8/layout/hierarchy1"/>
    <dgm:cxn modelId="{76656472-0567-4C3D-B69A-B95D2374973E}" type="presParOf" srcId="{49C2173D-E2DD-464D-8F98-8D8DC2DF1E30}" destId="{B91651BF-491C-4DBC-BD2E-27E7337BFF13}" srcOrd="1" destOrd="0" presId="urn:microsoft.com/office/officeart/2005/8/layout/hierarchy1"/>
    <dgm:cxn modelId="{F6752E2F-9C3F-494E-91AB-D6F6553AC7BC}" type="presParOf" srcId="{3FC77830-51DE-4B52-9BDC-56762657FA2C}" destId="{55BB02A3-7BAF-449B-A92B-2A490910D277}" srcOrd="1" destOrd="0" presId="urn:microsoft.com/office/officeart/2005/8/layout/hierarchy1"/>
    <dgm:cxn modelId="{E1C26919-B165-4902-AA99-D64355335B48}" type="presParOf" srcId="{55BB02A3-7BAF-449B-A92B-2A490910D277}" destId="{E1D3B2A8-CA77-41CB-A843-21386F3B3647}" srcOrd="0" destOrd="0" presId="urn:microsoft.com/office/officeart/2005/8/layout/hierarchy1"/>
    <dgm:cxn modelId="{EC597FD1-787D-4D06-8DFA-56696C511B63}" type="presParOf" srcId="{55BB02A3-7BAF-449B-A92B-2A490910D277}" destId="{BDC976AB-8B3F-46D7-B2E0-FF06AF8CFAB3}" srcOrd="1" destOrd="0" presId="urn:microsoft.com/office/officeart/2005/8/layout/hierarchy1"/>
    <dgm:cxn modelId="{95178FFC-1A0B-4F6C-9DA0-54402CCFEEB4}" type="presParOf" srcId="{BDC976AB-8B3F-46D7-B2E0-FF06AF8CFAB3}" destId="{11E2B731-3F80-4A0F-9790-C63FFD4F5BC4}" srcOrd="0" destOrd="0" presId="urn:microsoft.com/office/officeart/2005/8/layout/hierarchy1"/>
    <dgm:cxn modelId="{EC1E66BD-5AB9-4E22-A56B-659437B86BD0}" type="presParOf" srcId="{11E2B731-3F80-4A0F-9790-C63FFD4F5BC4}" destId="{3B3B59CD-7B00-4BEB-AC4E-8910888BC8A0}" srcOrd="0" destOrd="0" presId="urn:microsoft.com/office/officeart/2005/8/layout/hierarchy1"/>
    <dgm:cxn modelId="{1CDF5DD0-E2EC-4AE0-A958-34CB0E7FE3FF}" type="presParOf" srcId="{11E2B731-3F80-4A0F-9790-C63FFD4F5BC4}" destId="{486F3CE6-22FD-4077-BC52-7A99577E0228}" srcOrd="1" destOrd="0" presId="urn:microsoft.com/office/officeart/2005/8/layout/hierarchy1"/>
    <dgm:cxn modelId="{A8C783FD-8E33-4144-B7E3-1001B903A7FF}" type="presParOf" srcId="{BDC976AB-8B3F-46D7-B2E0-FF06AF8CFAB3}" destId="{7DD657A7-2C6F-4304-9BB9-5D2FB0844F4F}" srcOrd="1" destOrd="0" presId="urn:microsoft.com/office/officeart/2005/8/layout/hierarchy1"/>
    <dgm:cxn modelId="{0AB216C9-A6B0-4249-B372-4BF9EBBE2A70}" type="presParOf" srcId="{606A4B29-312E-4B57-A7B8-ADF64108BBCC}" destId="{7B99D6A4-90AE-4531-865B-C798A9A7C4E9}" srcOrd="2" destOrd="0" presId="urn:microsoft.com/office/officeart/2005/8/layout/hierarchy1"/>
    <dgm:cxn modelId="{6AC80D8D-83BB-4866-B59C-F75AF3971DA5}" type="presParOf" srcId="{606A4B29-312E-4B57-A7B8-ADF64108BBCC}" destId="{C0D42206-E09E-4277-9E7E-3473791E6E09}" srcOrd="3" destOrd="0" presId="urn:microsoft.com/office/officeart/2005/8/layout/hierarchy1"/>
    <dgm:cxn modelId="{14200E92-9796-4B3C-B5E6-7567D5CA074C}" type="presParOf" srcId="{C0D42206-E09E-4277-9E7E-3473791E6E09}" destId="{D1F2D9B6-A930-4133-A122-47A1321572BB}" srcOrd="0" destOrd="0" presId="urn:microsoft.com/office/officeart/2005/8/layout/hierarchy1"/>
    <dgm:cxn modelId="{43C9A100-475A-4A59-A598-FB8B2396083B}" type="presParOf" srcId="{D1F2D9B6-A930-4133-A122-47A1321572BB}" destId="{C98C0CDA-946E-4719-98DD-BF8D46ED4E77}" srcOrd="0" destOrd="0" presId="urn:microsoft.com/office/officeart/2005/8/layout/hierarchy1"/>
    <dgm:cxn modelId="{697809F5-B05A-4A5B-AFAC-2821539FA307}" type="presParOf" srcId="{D1F2D9B6-A930-4133-A122-47A1321572BB}" destId="{5EA7299A-3E05-43E3-A4AB-5804235BFA27}" srcOrd="1" destOrd="0" presId="urn:microsoft.com/office/officeart/2005/8/layout/hierarchy1"/>
    <dgm:cxn modelId="{5F28CCF4-0E41-49F9-92ED-1975A34D0D27}" type="presParOf" srcId="{C0D42206-E09E-4277-9E7E-3473791E6E09}" destId="{3C6817D5-EF56-427A-850F-7239F0718EF0}" srcOrd="1" destOrd="0" presId="urn:microsoft.com/office/officeart/2005/8/layout/hierarchy1"/>
    <dgm:cxn modelId="{21B86A3C-B153-4192-9381-41DA3B99B88F}" type="presParOf" srcId="{3C6817D5-EF56-427A-850F-7239F0718EF0}" destId="{F124CF48-1E05-417D-BE68-98503DF01A9B}" srcOrd="0" destOrd="0" presId="urn:microsoft.com/office/officeart/2005/8/layout/hierarchy1"/>
    <dgm:cxn modelId="{844A8E3B-B245-4B77-8041-FD594062337D}" type="presParOf" srcId="{3C6817D5-EF56-427A-850F-7239F0718EF0}" destId="{67D839DA-5E9E-43D0-A0D2-0C0B499A8102}" srcOrd="1" destOrd="0" presId="urn:microsoft.com/office/officeart/2005/8/layout/hierarchy1"/>
    <dgm:cxn modelId="{25443811-5F51-4C74-BF8F-61461FC1E81D}" type="presParOf" srcId="{67D839DA-5E9E-43D0-A0D2-0C0B499A8102}" destId="{337C9B35-7315-452F-ABEB-4F2521267ACA}" srcOrd="0" destOrd="0" presId="urn:microsoft.com/office/officeart/2005/8/layout/hierarchy1"/>
    <dgm:cxn modelId="{E8F50185-9B5A-4023-AE5D-610E6029E008}" type="presParOf" srcId="{337C9B35-7315-452F-ABEB-4F2521267ACA}" destId="{520B3B45-7B2C-4F43-A85A-CF61F23FC7BB}" srcOrd="0" destOrd="0" presId="urn:microsoft.com/office/officeart/2005/8/layout/hierarchy1"/>
    <dgm:cxn modelId="{1A250DE6-65E6-46A9-B87A-81CC83A200BD}" type="presParOf" srcId="{337C9B35-7315-452F-ABEB-4F2521267ACA}" destId="{2F7FEEB3-C58A-4774-8EAC-1732CACC2F97}" srcOrd="1" destOrd="0" presId="urn:microsoft.com/office/officeart/2005/8/layout/hierarchy1"/>
    <dgm:cxn modelId="{2F7F85C1-D5C6-4726-A34C-1E2C46DEF58E}" type="presParOf" srcId="{67D839DA-5E9E-43D0-A0D2-0C0B499A8102}" destId="{DB356389-FCBE-4E3F-B29C-93EA4012AC48}" srcOrd="1" destOrd="0" presId="urn:microsoft.com/office/officeart/2005/8/layout/hierarchy1"/>
    <dgm:cxn modelId="{382ADED4-34ED-4B29-B599-E7E718A8053A}" type="presParOf" srcId="{3C6817D5-EF56-427A-850F-7239F0718EF0}" destId="{53D18495-AD42-481B-A378-D408DB3070FA}" srcOrd="2" destOrd="0" presId="urn:microsoft.com/office/officeart/2005/8/layout/hierarchy1"/>
    <dgm:cxn modelId="{4DF42DE5-E976-4AD8-84A5-3CFE43629E33}" type="presParOf" srcId="{3C6817D5-EF56-427A-850F-7239F0718EF0}" destId="{692148A5-A040-43FB-AEB9-64F7607C1825}" srcOrd="3" destOrd="0" presId="urn:microsoft.com/office/officeart/2005/8/layout/hierarchy1"/>
    <dgm:cxn modelId="{90F1B336-C8BF-4DAA-AB07-249318E5FA0A}" type="presParOf" srcId="{692148A5-A040-43FB-AEB9-64F7607C1825}" destId="{E68014EA-D8B5-4852-9A1A-732C98EC84BB}" srcOrd="0" destOrd="0" presId="urn:microsoft.com/office/officeart/2005/8/layout/hierarchy1"/>
    <dgm:cxn modelId="{C6BBCCA7-35E6-4CF3-B445-5E15E25B3B34}" type="presParOf" srcId="{E68014EA-D8B5-4852-9A1A-732C98EC84BB}" destId="{B5E84D35-B8DB-4FDB-93AF-0F538ACA1932}" srcOrd="0" destOrd="0" presId="urn:microsoft.com/office/officeart/2005/8/layout/hierarchy1"/>
    <dgm:cxn modelId="{B8BF363F-8FBC-44E1-B354-BD7BE89A3107}" type="presParOf" srcId="{E68014EA-D8B5-4852-9A1A-732C98EC84BB}" destId="{611C28CF-8BF6-4A4F-A3AD-CD901EC05C21}" srcOrd="1" destOrd="0" presId="urn:microsoft.com/office/officeart/2005/8/layout/hierarchy1"/>
    <dgm:cxn modelId="{5B08D927-4374-4E57-96C1-1748D7911117}" type="presParOf" srcId="{692148A5-A040-43FB-AEB9-64F7607C1825}" destId="{BBDC533D-5CA1-47CB-AADA-32438A6161C6}" srcOrd="1" destOrd="0" presId="urn:microsoft.com/office/officeart/2005/8/layout/hierarchy1"/>
    <dgm:cxn modelId="{0545987C-EF90-434B-935B-D16D0EF5073F}" type="presParOf" srcId="{606A4B29-312E-4B57-A7B8-ADF64108BBCC}" destId="{F6ABADE4-4589-4BFC-ABCC-494FFF0DF5B2}" srcOrd="4" destOrd="0" presId="urn:microsoft.com/office/officeart/2005/8/layout/hierarchy1"/>
    <dgm:cxn modelId="{2BD20FBD-5179-4EAE-B442-010FEA69DFAC}" type="presParOf" srcId="{606A4B29-312E-4B57-A7B8-ADF64108BBCC}" destId="{2A26A1A2-BC7D-47E4-8AA9-F23B41E73365}" srcOrd="5" destOrd="0" presId="urn:microsoft.com/office/officeart/2005/8/layout/hierarchy1"/>
    <dgm:cxn modelId="{100EE282-4420-441C-B5A0-D0813B0872C5}" type="presParOf" srcId="{2A26A1A2-BC7D-47E4-8AA9-F23B41E73365}" destId="{99D655CB-12CF-459E-819E-53AD8C2AF961}" srcOrd="0" destOrd="0" presId="urn:microsoft.com/office/officeart/2005/8/layout/hierarchy1"/>
    <dgm:cxn modelId="{B67B2C74-AFC1-4E92-AE11-2FC020FBD731}" type="presParOf" srcId="{99D655CB-12CF-459E-819E-53AD8C2AF961}" destId="{A38E61E6-830C-4EB8-9119-73DB1E6D7D34}" srcOrd="0" destOrd="0" presId="urn:microsoft.com/office/officeart/2005/8/layout/hierarchy1"/>
    <dgm:cxn modelId="{A9AE49C0-2614-48DB-8D28-E52C35606BCB}" type="presParOf" srcId="{99D655CB-12CF-459E-819E-53AD8C2AF961}" destId="{1E2B2B98-56AD-4E9E-AA5A-1AAFDF2B4C04}" srcOrd="1" destOrd="0" presId="urn:microsoft.com/office/officeart/2005/8/layout/hierarchy1"/>
    <dgm:cxn modelId="{56CE93FF-76BE-43B7-A46A-B9DE6724DE26}" type="presParOf" srcId="{2A26A1A2-BC7D-47E4-8AA9-F23B41E73365}" destId="{2475205C-8F4E-485D-9AFD-D5F964496883}" srcOrd="1" destOrd="0" presId="urn:microsoft.com/office/officeart/2005/8/layout/hierarchy1"/>
    <dgm:cxn modelId="{4655A00E-CBD4-4287-8FB0-5C0287E518B9}" type="presParOf" srcId="{2475205C-8F4E-485D-9AFD-D5F964496883}" destId="{939BFCCE-7EC5-4843-8F02-A5FD507F8497}" srcOrd="0" destOrd="0" presId="urn:microsoft.com/office/officeart/2005/8/layout/hierarchy1"/>
    <dgm:cxn modelId="{30B2D25B-3469-4930-B28B-6B3439744701}" type="presParOf" srcId="{2475205C-8F4E-485D-9AFD-D5F964496883}" destId="{1A77D87B-8892-499B-815E-EF1A0F4A2032}" srcOrd="1" destOrd="0" presId="urn:microsoft.com/office/officeart/2005/8/layout/hierarchy1"/>
    <dgm:cxn modelId="{3DB2008F-E5F9-43BE-884B-F8F23D87893D}" type="presParOf" srcId="{1A77D87B-8892-499B-815E-EF1A0F4A2032}" destId="{45F943B6-6FF4-4E52-830B-E9A8BDFDF841}" srcOrd="0" destOrd="0" presId="urn:microsoft.com/office/officeart/2005/8/layout/hierarchy1"/>
    <dgm:cxn modelId="{51FF160F-EABC-431C-B9F8-A4FBF8A22391}" type="presParOf" srcId="{45F943B6-6FF4-4E52-830B-E9A8BDFDF841}" destId="{E46EC123-429D-41E1-91DC-894F093D31A0}" srcOrd="0" destOrd="0" presId="urn:microsoft.com/office/officeart/2005/8/layout/hierarchy1"/>
    <dgm:cxn modelId="{910BEC89-D617-4144-9044-7A8CA653C14B}" type="presParOf" srcId="{45F943B6-6FF4-4E52-830B-E9A8BDFDF841}" destId="{5C1CD018-CFDD-4CD0-86BC-07D67A9EA6DA}" srcOrd="1" destOrd="0" presId="urn:microsoft.com/office/officeart/2005/8/layout/hierarchy1"/>
    <dgm:cxn modelId="{49F7EACE-6C09-4750-ACDC-D839C041AC9A}" type="presParOf" srcId="{1A77D87B-8892-499B-815E-EF1A0F4A2032}" destId="{31BDAA1A-13EA-41C0-881B-C75EC37C0D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C5750A-30D0-43EC-8BDE-F677B0AC48F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B131C3E5-2DDB-440E-8838-C1C8310911D3}">
      <dgm:prSet phldrT="[Text]"/>
      <dgm:spPr/>
      <dgm:t>
        <a:bodyPr/>
        <a:lstStyle/>
        <a:p>
          <a:pPr rtl="1"/>
          <a:r>
            <a:rPr lang="en-US" dirty="0"/>
            <a:t>Sheva </a:t>
          </a:r>
          <a:r>
            <a:rPr lang="en-US" dirty="0" err="1"/>
            <a:t>Brachos</a:t>
          </a:r>
          <a:endParaRPr lang="he-IL" dirty="0"/>
        </a:p>
      </dgm:t>
    </dgm:pt>
    <dgm:pt modelId="{4CD8FC5C-8AE8-4F96-990D-5109031268BB}" type="parTrans" cxnId="{B13FC6BE-99FD-4EA7-BE86-17E0FDC2108C}">
      <dgm:prSet/>
      <dgm:spPr/>
      <dgm:t>
        <a:bodyPr/>
        <a:lstStyle/>
        <a:p>
          <a:pPr rtl="1"/>
          <a:endParaRPr lang="he-IL"/>
        </a:p>
      </dgm:t>
    </dgm:pt>
    <dgm:pt modelId="{3CA78A20-1888-4A05-B298-0F8A470CEC99}" type="sibTrans" cxnId="{B13FC6BE-99FD-4EA7-BE86-17E0FDC2108C}">
      <dgm:prSet/>
      <dgm:spPr/>
      <dgm:t>
        <a:bodyPr/>
        <a:lstStyle/>
        <a:p>
          <a:pPr rtl="1"/>
          <a:endParaRPr lang="he-IL"/>
        </a:p>
      </dgm:t>
    </dgm:pt>
    <dgm:pt modelId="{D4499963-02C9-458F-A125-4B182235F1CC}">
      <dgm:prSet phldrT="[Text]"/>
      <dgm:spPr/>
      <dgm:t>
        <a:bodyPr/>
        <a:lstStyle/>
        <a:p>
          <a:pPr rtl="1"/>
          <a:r>
            <a:rPr lang="en-US" dirty="0"/>
            <a:t>Continuation of the original </a:t>
          </a:r>
          <a:r>
            <a:rPr lang="he-IL" dirty="0"/>
            <a:t>ברכת חתנים</a:t>
          </a:r>
        </a:p>
      </dgm:t>
    </dgm:pt>
    <dgm:pt modelId="{D8BC0268-53FE-4046-8076-10F447A39A4A}" type="parTrans" cxnId="{969DB683-DA48-415F-8DCA-20919214CEDF}">
      <dgm:prSet/>
      <dgm:spPr/>
      <dgm:t>
        <a:bodyPr/>
        <a:lstStyle/>
        <a:p>
          <a:pPr rtl="1"/>
          <a:endParaRPr lang="he-IL"/>
        </a:p>
      </dgm:t>
    </dgm:pt>
    <dgm:pt modelId="{681AB3CD-35D8-43CF-B6EF-FF10EDAE956F}" type="sibTrans" cxnId="{969DB683-DA48-415F-8DCA-20919214CEDF}">
      <dgm:prSet/>
      <dgm:spPr/>
      <dgm:t>
        <a:bodyPr/>
        <a:lstStyle/>
        <a:p>
          <a:pPr rtl="1"/>
          <a:endParaRPr lang="he-IL"/>
        </a:p>
      </dgm:t>
    </dgm:pt>
    <dgm:pt modelId="{93B0F4AE-ADFB-4EAE-846A-94D6931E6777}">
      <dgm:prSet phldrT="[Text]"/>
      <dgm:spPr/>
      <dgm:t>
        <a:bodyPr/>
        <a:lstStyle/>
        <a:p>
          <a:pPr rtl="1"/>
          <a:r>
            <a:rPr lang="en-US" dirty="0"/>
            <a:t>Re-enactment of the wedding</a:t>
          </a:r>
          <a:endParaRPr lang="he-IL" dirty="0"/>
        </a:p>
      </dgm:t>
    </dgm:pt>
    <dgm:pt modelId="{B5CDEBC9-55A1-4748-8761-F25280DB4739}" type="parTrans" cxnId="{4950180F-4ED8-4BF4-9018-DD73E4E0FAD3}">
      <dgm:prSet/>
      <dgm:spPr/>
      <dgm:t>
        <a:bodyPr/>
        <a:lstStyle/>
        <a:p>
          <a:pPr rtl="1"/>
          <a:endParaRPr lang="he-IL"/>
        </a:p>
      </dgm:t>
    </dgm:pt>
    <dgm:pt modelId="{A05C19E5-4544-4DB3-B610-F3B12A0374F0}" type="sibTrans" cxnId="{4950180F-4ED8-4BF4-9018-DD73E4E0FAD3}">
      <dgm:prSet/>
      <dgm:spPr/>
      <dgm:t>
        <a:bodyPr/>
        <a:lstStyle/>
        <a:p>
          <a:pPr rtl="1"/>
          <a:endParaRPr lang="he-IL"/>
        </a:p>
      </dgm:t>
    </dgm:pt>
    <dgm:pt modelId="{B97AE3D5-DD5F-41A4-B615-4B96B2BB7937}">
      <dgm:prSet phldrT="[Text]"/>
      <dgm:spPr/>
      <dgm:t>
        <a:bodyPr/>
        <a:lstStyle/>
        <a:p>
          <a:pPr rtl="1"/>
          <a:r>
            <a:rPr lang="en-US" dirty="0"/>
            <a:t>Two Different things</a:t>
          </a:r>
          <a:endParaRPr lang="he-IL" dirty="0"/>
        </a:p>
      </dgm:t>
    </dgm:pt>
    <dgm:pt modelId="{C8E22E27-C153-4E59-888F-7C4D404BEDE2}" type="parTrans" cxnId="{57C7E029-C65C-495D-83A9-F61C35668834}">
      <dgm:prSet/>
      <dgm:spPr/>
      <dgm:t>
        <a:bodyPr/>
        <a:lstStyle/>
        <a:p>
          <a:pPr rtl="1"/>
          <a:endParaRPr lang="he-IL"/>
        </a:p>
      </dgm:t>
    </dgm:pt>
    <dgm:pt modelId="{C19FDE97-955B-4679-9002-00DE0BCEDFF1}" type="sibTrans" cxnId="{57C7E029-C65C-495D-83A9-F61C35668834}">
      <dgm:prSet/>
      <dgm:spPr/>
      <dgm:t>
        <a:bodyPr/>
        <a:lstStyle/>
        <a:p>
          <a:pPr rtl="1"/>
          <a:endParaRPr lang="he-IL"/>
        </a:p>
      </dgm:t>
    </dgm:pt>
    <dgm:pt modelId="{666B9731-E59C-4E21-AA8D-807EF3722A59}">
      <dgm:prSet phldrT="[Text]"/>
      <dgm:spPr/>
      <dgm:t>
        <a:bodyPr/>
        <a:lstStyle/>
        <a:p>
          <a:pPr rtl="1"/>
          <a:r>
            <a:rPr lang="en-US" dirty="0"/>
            <a:t>Continued </a:t>
          </a:r>
          <a:r>
            <a:rPr lang="he-IL" dirty="0"/>
            <a:t>שמחה</a:t>
          </a:r>
          <a:r>
            <a:rPr lang="en-US" dirty="0"/>
            <a:t> or </a:t>
          </a:r>
          <a:r>
            <a:rPr lang="he-IL" dirty="0"/>
            <a:t>שבח והודאה</a:t>
          </a:r>
        </a:p>
      </dgm:t>
    </dgm:pt>
    <dgm:pt modelId="{FB19F7C8-5575-4608-859D-173BA93A0DBA}" type="parTrans" cxnId="{8C108709-733C-4A22-AFB5-6804FD220FB8}">
      <dgm:prSet/>
      <dgm:spPr/>
      <dgm:t>
        <a:bodyPr/>
        <a:lstStyle/>
        <a:p>
          <a:pPr rtl="1"/>
          <a:endParaRPr lang="he-IL"/>
        </a:p>
      </dgm:t>
    </dgm:pt>
    <dgm:pt modelId="{FF2FEAA4-3ADB-4604-ACB1-09E2DCE790F8}" type="sibTrans" cxnId="{8C108709-733C-4A22-AFB5-6804FD220FB8}">
      <dgm:prSet/>
      <dgm:spPr/>
      <dgm:t>
        <a:bodyPr/>
        <a:lstStyle/>
        <a:p>
          <a:pPr rtl="1"/>
          <a:endParaRPr lang="he-IL"/>
        </a:p>
      </dgm:t>
    </dgm:pt>
    <dgm:pt modelId="{EA3B8274-FE24-491B-AA98-282CFB1D0262}" type="pres">
      <dgm:prSet presAssocID="{10C5750A-30D0-43EC-8BDE-F677B0AC48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4FE9AA-45C3-4200-B664-2148F4D5EC68}" type="pres">
      <dgm:prSet presAssocID="{B131C3E5-2DDB-440E-8838-C1C8310911D3}" presName="hierRoot1" presStyleCnt="0"/>
      <dgm:spPr/>
    </dgm:pt>
    <dgm:pt modelId="{525408F4-924B-43A1-B9FF-BCEF93F2AC30}" type="pres">
      <dgm:prSet presAssocID="{B131C3E5-2DDB-440E-8838-C1C8310911D3}" presName="composite" presStyleCnt="0"/>
      <dgm:spPr/>
    </dgm:pt>
    <dgm:pt modelId="{6F3E7A85-F446-4D6B-9C96-863DE76BAEBE}" type="pres">
      <dgm:prSet presAssocID="{B131C3E5-2DDB-440E-8838-C1C8310911D3}" presName="background" presStyleLbl="node0" presStyleIdx="0" presStyleCnt="1"/>
      <dgm:spPr/>
    </dgm:pt>
    <dgm:pt modelId="{8A95C1B6-B5A5-4FCB-97B5-B237F16CC7BF}" type="pres">
      <dgm:prSet presAssocID="{B131C3E5-2DDB-440E-8838-C1C8310911D3}" presName="text" presStyleLbl="fgAcc0" presStyleIdx="0" presStyleCnt="1">
        <dgm:presLayoutVars>
          <dgm:chPref val="3"/>
        </dgm:presLayoutVars>
      </dgm:prSet>
      <dgm:spPr/>
    </dgm:pt>
    <dgm:pt modelId="{A77777E3-DD86-4EC5-BAF8-6E3A5C22B04C}" type="pres">
      <dgm:prSet presAssocID="{B131C3E5-2DDB-440E-8838-C1C8310911D3}" presName="hierChild2" presStyleCnt="0"/>
      <dgm:spPr/>
    </dgm:pt>
    <dgm:pt modelId="{EDEC9BF5-7931-4ABF-A818-DD3ABE03D6BC}" type="pres">
      <dgm:prSet presAssocID="{D8BC0268-53FE-4046-8076-10F447A39A4A}" presName="Name10" presStyleLbl="parChTrans1D2" presStyleIdx="0" presStyleCnt="3"/>
      <dgm:spPr/>
    </dgm:pt>
    <dgm:pt modelId="{EA6A04A9-05CE-45C0-BF26-C0B5064589FF}" type="pres">
      <dgm:prSet presAssocID="{D4499963-02C9-458F-A125-4B182235F1CC}" presName="hierRoot2" presStyleCnt="0"/>
      <dgm:spPr/>
    </dgm:pt>
    <dgm:pt modelId="{F469D3CB-FA6C-45AC-B998-012EC7CAA43E}" type="pres">
      <dgm:prSet presAssocID="{D4499963-02C9-458F-A125-4B182235F1CC}" presName="composite2" presStyleCnt="0"/>
      <dgm:spPr/>
    </dgm:pt>
    <dgm:pt modelId="{86E88D75-7F9E-4B4B-AC52-7C9B9A54E1CB}" type="pres">
      <dgm:prSet presAssocID="{D4499963-02C9-458F-A125-4B182235F1CC}" presName="background2" presStyleLbl="node2" presStyleIdx="0" presStyleCnt="3"/>
      <dgm:spPr/>
    </dgm:pt>
    <dgm:pt modelId="{A30E1BC1-1185-4198-8024-65398A6F6B79}" type="pres">
      <dgm:prSet presAssocID="{D4499963-02C9-458F-A125-4B182235F1CC}" presName="text2" presStyleLbl="fgAcc2" presStyleIdx="0" presStyleCnt="3">
        <dgm:presLayoutVars>
          <dgm:chPref val="3"/>
        </dgm:presLayoutVars>
      </dgm:prSet>
      <dgm:spPr/>
    </dgm:pt>
    <dgm:pt modelId="{D3132574-2994-42A7-AD64-4F5439C6BC7C}" type="pres">
      <dgm:prSet presAssocID="{D4499963-02C9-458F-A125-4B182235F1CC}" presName="hierChild3" presStyleCnt="0"/>
      <dgm:spPr/>
    </dgm:pt>
    <dgm:pt modelId="{4D664380-9457-4246-BEF3-B68D4A4410A6}" type="pres">
      <dgm:prSet presAssocID="{FB19F7C8-5575-4608-859D-173BA93A0DBA}" presName="Name17" presStyleLbl="parChTrans1D3" presStyleIdx="0" presStyleCnt="1"/>
      <dgm:spPr/>
    </dgm:pt>
    <dgm:pt modelId="{59D5ECF4-543B-4C3A-9C17-C318E360E97D}" type="pres">
      <dgm:prSet presAssocID="{666B9731-E59C-4E21-AA8D-807EF3722A59}" presName="hierRoot3" presStyleCnt="0"/>
      <dgm:spPr/>
    </dgm:pt>
    <dgm:pt modelId="{0347A83F-688D-4E96-9DB0-386DC75DBB5A}" type="pres">
      <dgm:prSet presAssocID="{666B9731-E59C-4E21-AA8D-807EF3722A59}" presName="composite3" presStyleCnt="0"/>
      <dgm:spPr/>
    </dgm:pt>
    <dgm:pt modelId="{5A2E6C22-977A-407C-8B48-B0B1E06C8E78}" type="pres">
      <dgm:prSet presAssocID="{666B9731-E59C-4E21-AA8D-807EF3722A59}" presName="background3" presStyleLbl="node3" presStyleIdx="0" presStyleCnt="1"/>
      <dgm:spPr/>
    </dgm:pt>
    <dgm:pt modelId="{85478C2D-A01A-4DB0-8A15-AF4048FC28B6}" type="pres">
      <dgm:prSet presAssocID="{666B9731-E59C-4E21-AA8D-807EF3722A59}" presName="text3" presStyleLbl="fgAcc3" presStyleIdx="0" presStyleCnt="1">
        <dgm:presLayoutVars>
          <dgm:chPref val="3"/>
        </dgm:presLayoutVars>
      </dgm:prSet>
      <dgm:spPr/>
    </dgm:pt>
    <dgm:pt modelId="{18CD477A-1052-42F8-8732-E804F7B14804}" type="pres">
      <dgm:prSet presAssocID="{666B9731-E59C-4E21-AA8D-807EF3722A59}" presName="hierChild4" presStyleCnt="0"/>
      <dgm:spPr/>
    </dgm:pt>
    <dgm:pt modelId="{1BB7D63A-CE00-428F-8684-8ED37849DAD9}" type="pres">
      <dgm:prSet presAssocID="{C8E22E27-C153-4E59-888F-7C4D404BEDE2}" presName="Name10" presStyleLbl="parChTrans1D2" presStyleIdx="1" presStyleCnt="3"/>
      <dgm:spPr/>
    </dgm:pt>
    <dgm:pt modelId="{EA9AB1BC-39AD-4F57-9226-F53E77653C21}" type="pres">
      <dgm:prSet presAssocID="{B97AE3D5-DD5F-41A4-B615-4B96B2BB7937}" presName="hierRoot2" presStyleCnt="0"/>
      <dgm:spPr/>
    </dgm:pt>
    <dgm:pt modelId="{063C6AA4-D825-47DD-99BC-89DF6E91C46F}" type="pres">
      <dgm:prSet presAssocID="{B97AE3D5-DD5F-41A4-B615-4B96B2BB7937}" presName="composite2" presStyleCnt="0"/>
      <dgm:spPr/>
    </dgm:pt>
    <dgm:pt modelId="{3592D3B0-A455-4D0B-8D48-4DE8BC382D51}" type="pres">
      <dgm:prSet presAssocID="{B97AE3D5-DD5F-41A4-B615-4B96B2BB7937}" presName="background2" presStyleLbl="node2" presStyleIdx="1" presStyleCnt="3"/>
      <dgm:spPr/>
    </dgm:pt>
    <dgm:pt modelId="{A84BEECA-0243-4929-8533-4FDBEC01BEE4}" type="pres">
      <dgm:prSet presAssocID="{B97AE3D5-DD5F-41A4-B615-4B96B2BB7937}" presName="text2" presStyleLbl="fgAcc2" presStyleIdx="1" presStyleCnt="3">
        <dgm:presLayoutVars>
          <dgm:chPref val="3"/>
        </dgm:presLayoutVars>
      </dgm:prSet>
      <dgm:spPr/>
    </dgm:pt>
    <dgm:pt modelId="{423BE1C9-0B77-48EF-927C-AC438437B79D}" type="pres">
      <dgm:prSet presAssocID="{B97AE3D5-DD5F-41A4-B615-4B96B2BB7937}" presName="hierChild3" presStyleCnt="0"/>
      <dgm:spPr/>
    </dgm:pt>
    <dgm:pt modelId="{E4B63397-AA6F-4954-B956-A0FE5A5D9776}" type="pres">
      <dgm:prSet presAssocID="{B5CDEBC9-55A1-4748-8761-F25280DB4739}" presName="Name10" presStyleLbl="parChTrans1D2" presStyleIdx="2" presStyleCnt="3"/>
      <dgm:spPr/>
    </dgm:pt>
    <dgm:pt modelId="{378166D8-A951-4B61-95B0-C490745A7A1C}" type="pres">
      <dgm:prSet presAssocID="{93B0F4AE-ADFB-4EAE-846A-94D6931E6777}" presName="hierRoot2" presStyleCnt="0"/>
      <dgm:spPr/>
    </dgm:pt>
    <dgm:pt modelId="{C02C8F5E-0307-4E24-9EDE-FC882DB34936}" type="pres">
      <dgm:prSet presAssocID="{93B0F4AE-ADFB-4EAE-846A-94D6931E6777}" presName="composite2" presStyleCnt="0"/>
      <dgm:spPr/>
    </dgm:pt>
    <dgm:pt modelId="{296A0AA8-55F8-43F4-8E4A-FBD7D4E491FC}" type="pres">
      <dgm:prSet presAssocID="{93B0F4AE-ADFB-4EAE-846A-94D6931E6777}" presName="background2" presStyleLbl="node2" presStyleIdx="2" presStyleCnt="3"/>
      <dgm:spPr/>
    </dgm:pt>
    <dgm:pt modelId="{B74AA7A2-0B5C-437D-906A-521EB638D3C0}" type="pres">
      <dgm:prSet presAssocID="{93B0F4AE-ADFB-4EAE-846A-94D6931E6777}" presName="text2" presStyleLbl="fgAcc2" presStyleIdx="2" presStyleCnt="3">
        <dgm:presLayoutVars>
          <dgm:chPref val="3"/>
        </dgm:presLayoutVars>
      </dgm:prSet>
      <dgm:spPr/>
    </dgm:pt>
    <dgm:pt modelId="{16A00C54-8798-4078-A642-F9E9C7AC2BC8}" type="pres">
      <dgm:prSet presAssocID="{93B0F4AE-ADFB-4EAE-846A-94D6931E6777}" presName="hierChild3" presStyleCnt="0"/>
      <dgm:spPr/>
    </dgm:pt>
  </dgm:ptLst>
  <dgm:cxnLst>
    <dgm:cxn modelId="{8C108709-733C-4A22-AFB5-6804FD220FB8}" srcId="{D4499963-02C9-458F-A125-4B182235F1CC}" destId="{666B9731-E59C-4E21-AA8D-807EF3722A59}" srcOrd="0" destOrd="0" parTransId="{FB19F7C8-5575-4608-859D-173BA93A0DBA}" sibTransId="{FF2FEAA4-3ADB-4604-ACB1-09E2DCE790F8}"/>
    <dgm:cxn modelId="{C075A20A-8B7C-4A38-A9B8-BE3C2A29A801}" type="presOf" srcId="{10C5750A-30D0-43EC-8BDE-F677B0AC48FE}" destId="{EA3B8274-FE24-491B-AA98-282CFB1D0262}" srcOrd="0" destOrd="0" presId="urn:microsoft.com/office/officeart/2005/8/layout/hierarchy1"/>
    <dgm:cxn modelId="{4950180F-4ED8-4BF4-9018-DD73E4E0FAD3}" srcId="{B131C3E5-2DDB-440E-8838-C1C8310911D3}" destId="{93B0F4AE-ADFB-4EAE-846A-94D6931E6777}" srcOrd="2" destOrd="0" parTransId="{B5CDEBC9-55A1-4748-8761-F25280DB4739}" sibTransId="{A05C19E5-4544-4DB3-B610-F3B12A0374F0}"/>
    <dgm:cxn modelId="{BE7DE422-BEA5-4CA8-A262-1AE180C0DE92}" type="presOf" srcId="{B97AE3D5-DD5F-41A4-B615-4B96B2BB7937}" destId="{A84BEECA-0243-4929-8533-4FDBEC01BEE4}" srcOrd="0" destOrd="0" presId="urn:microsoft.com/office/officeart/2005/8/layout/hierarchy1"/>
    <dgm:cxn modelId="{57C7E029-C65C-495D-83A9-F61C35668834}" srcId="{B131C3E5-2DDB-440E-8838-C1C8310911D3}" destId="{B97AE3D5-DD5F-41A4-B615-4B96B2BB7937}" srcOrd="1" destOrd="0" parTransId="{C8E22E27-C153-4E59-888F-7C4D404BEDE2}" sibTransId="{C19FDE97-955B-4679-9002-00DE0BCEDFF1}"/>
    <dgm:cxn modelId="{F27F8E2E-9868-4913-A9EE-0C0FF0797ACF}" type="presOf" srcId="{B131C3E5-2DDB-440E-8838-C1C8310911D3}" destId="{8A95C1B6-B5A5-4FCB-97B5-B237F16CC7BF}" srcOrd="0" destOrd="0" presId="urn:microsoft.com/office/officeart/2005/8/layout/hierarchy1"/>
    <dgm:cxn modelId="{DB842A3E-6862-4031-8832-B15DB0412108}" type="presOf" srcId="{93B0F4AE-ADFB-4EAE-846A-94D6931E6777}" destId="{B74AA7A2-0B5C-437D-906A-521EB638D3C0}" srcOrd="0" destOrd="0" presId="urn:microsoft.com/office/officeart/2005/8/layout/hierarchy1"/>
    <dgm:cxn modelId="{B31FA149-AFE0-44BA-BE16-1654BC1001C7}" type="presOf" srcId="{C8E22E27-C153-4E59-888F-7C4D404BEDE2}" destId="{1BB7D63A-CE00-428F-8684-8ED37849DAD9}" srcOrd="0" destOrd="0" presId="urn:microsoft.com/office/officeart/2005/8/layout/hierarchy1"/>
    <dgm:cxn modelId="{921C846A-7BE0-4451-AC89-F1EF269DE9B1}" type="presOf" srcId="{D4499963-02C9-458F-A125-4B182235F1CC}" destId="{A30E1BC1-1185-4198-8024-65398A6F6B79}" srcOrd="0" destOrd="0" presId="urn:microsoft.com/office/officeart/2005/8/layout/hierarchy1"/>
    <dgm:cxn modelId="{4E4B094E-A945-4330-9210-D0449B27A094}" type="presOf" srcId="{B5CDEBC9-55A1-4748-8761-F25280DB4739}" destId="{E4B63397-AA6F-4954-B956-A0FE5A5D9776}" srcOrd="0" destOrd="0" presId="urn:microsoft.com/office/officeart/2005/8/layout/hierarchy1"/>
    <dgm:cxn modelId="{65187B74-F5F1-4DB2-9026-84C7AFE51DCD}" type="presOf" srcId="{FB19F7C8-5575-4608-859D-173BA93A0DBA}" destId="{4D664380-9457-4246-BEF3-B68D4A4410A6}" srcOrd="0" destOrd="0" presId="urn:microsoft.com/office/officeart/2005/8/layout/hierarchy1"/>
    <dgm:cxn modelId="{28310F57-A900-45CD-A0F9-DD627C011571}" type="presOf" srcId="{D8BC0268-53FE-4046-8076-10F447A39A4A}" destId="{EDEC9BF5-7931-4ABF-A818-DD3ABE03D6BC}" srcOrd="0" destOrd="0" presId="urn:microsoft.com/office/officeart/2005/8/layout/hierarchy1"/>
    <dgm:cxn modelId="{969DB683-DA48-415F-8DCA-20919214CEDF}" srcId="{B131C3E5-2DDB-440E-8838-C1C8310911D3}" destId="{D4499963-02C9-458F-A125-4B182235F1CC}" srcOrd="0" destOrd="0" parTransId="{D8BC0268-53FE-4046-8076-10F447A39A4A}" sibTransId="{681AB3CD-35D8-43CF-B6EF-FF10EDAE956F}"/>
    <dgm:cxn modelId="{B13FC6BE-99FD-4EA7-BE86-17E0FDC2108C}" srcId="{10C5750A-30D0-43EC-8BDE-F677B0AC48FE}" destId="{B131C3E5-2DDB-440E-8838-C1C8310911D3}" srcOrd="0" destOrd="0" parTransId="{4CD8FC5C-8AE8-4F96-990D-5109031268BB}" sibTransId="{3CA78A20-1888-4A05-B298-0F8A470CEC99}"/>
    <dgm:cxn modelId="{E2595EF5-2B0B-4DAD-9F17-29F79003B566}" type="presOf" srcId="{666B9731-E59C-4E21-AA8D-807EF3722A59}" destId="{85478C2D-A01A-4DB0-8A15-AF4048FC28B6}" srcOrd="0" destOrd="0" presId="urn:microsoft.com/office/officeart/2005/8/layout/hierarchy1"/>
    <dgm:cxn modelId="{FB4BF5DD-6501-499F-9542-C85316FCAAE6}" type="presParOf" srcId="{EA3B8274-FE24-491B-AA98-282CFB1D0262}" destId="{CD4FE9AA-45C3-4200-B664-2148F4D5EC68}" srcOrd="0" destOrd="0" presId="urn:microsoft.com/office/officeart/2005/8/layout/hierarchy1"/>
    <dgm:cxn modelId="{FC23C6CF-BA40-4F84-B360-06BA73CF31EC}" type="presParOf" srcId="{CD4FE9AA-45C3-4200-B664-2148F4D5EC68}" destId="{525408F4-924B-43A1-B9FF-BCEF93F2AC30}" srcOrd="0" destOrd="0" presId="urn:microsoft.com/office/officeart/2005/8/layout/hierarchy1"/>
    <dgm:cxn modelId="{7783CFC5-2EC4-4544-AFC8-F88FFD6E0C67}" type="presParOf" srcId="{525408F4-924B-43A1-B9FF-BCEF93F2AC30}" destId="{6F3E7A85-F446-4D6B-9C96-863DE76BAEBE}" srcOrd="0" destOrd="0" presId="urn:microsoft.com/office/officeart/2005/8/layout/hierarchy1"/>
    <dgm:cxn modelId="{B65713A2-EF9B-4156-B7F8-9BE8FAA2EB3A}" type="presParOf" srcId="{525408F4-924B-43A1-B9FF-BCEF93F2AC30}" destId="{8A95C1B6-B5A5-4FCB-97B5-B237F16CC7BF}" srcOrd="1" destOrd="0" presId="urn:microsoft.com/office/officeart/2005/8/layout/hierarchy1"/>
    <dgm:cxn modelId="{B79A79B0-5679-4484-9818-10F2414C650E}" type="presParOf" srcId="{CD4FE9AA-45C3-4200-B664-2148F4D5EC68}" destId="{A77777E3-DD86-4EC5-BAF8-6E3A5C22B04C}" srcOrd="1" destOrd="0" presId="urn:microsoft.com/office/officeart/2005/8/layout/hierarchy1"/>
    <dgm:cxn modelId="{6B863B8B-0B77-4EE4-AC80-AEB3E6BD85D9}" type="presParOf" srcId="{A77777E3-DD86-4EC5-BAF8-6E3A5C22B04C}" destId="{EDEC9BF5-7931-4ABF-A818-DD3ABE03D6BC}" srcOrd="0" destOrd="0" presId="urn:microsoft.com/office/officeart/2005/8/layout/hierarchy1"/>
    <dgm:cxn modelId="{471360DF-AA93-457E-9279-643EF941D5B7}" type="presParOf" srcId="{A77777E3-DD86-4EC5-BAF8-6E3A5C22B04C}" destId="{EA6A04A9-05CE-45C0-BF26-C0B5064589FF}" srcOrd="1" destOrd="0" presId="urn:microsoft.com/office/officeart/2005/8/layout/hierarchy1"/>
    <dgm:cxn modelId="{C7D8EFA0-DBC8-4576-8480-E1A936DB1ADB}" type="presParOf" srcId="{EA6A04A9-05CE-45C0-BF26-C0B5064589FF}" destId="{F469D3CB-FA6C-45AC-B998-012EC7CAA43E}" srcOrd="0" destOrd="0" presId="urn:microsoft.com/office/officeart/2005/8/layout/hierarchy1"/>
    <dgm:cxn modelId="{6EA473B5-4B94-4862-B074-B8B67639F4D7}" type="presParOf" srcId="{F469D3CB-FA6C-45AC-B998-012EC7CAA43E}" destId="{86E88D75-7F9E-4B4B-AC52-7C9B9A54E1CB}" srcOrd="0" destOrd="0" presId="urn:microsoft.com/office/officeart/2005/8/layout/hierarchy1"/>
    <dgm:cxn modelId="{6C26F632-44CB-4C56-A1F7-9E391CBD64F6}" type="presParOf" srcId="{F469D3CB-FA6C-45AC-B998-012EC7CAA43E}" destId="{A30E1BC1-1185-4198-8024-65398A6F6B79}" srcOrd="1" destOrd="0" presId="urn:microsoft.com/office/officeart/2005/8/layout/hierarchy1"/>
    <dgm:cxn modelId="{F1D0A4B3-0853-4F13-A5B5-F4723C47FA82}" type="presParOf" srcId="{EA6A04A9-05CE-45C0-BF26-C0B5064589FF}" destId="{D3132574-2994-42A7-AD64-4F5439C6BC7C}" srcOrd="1" destOrd="0" presId="urn:microsoft.com/office/officeart/2005/8/layout/hierarchy1"/>
    <dgm:cxn modelId="{0DECE745-8B3E-439A-AA41-7BEB67D07854}" type="presParOf" srcId="{D3132574-2994-42A7-AD64-4F5439C6BC7C}" destId="{4D664380-9457-4246-BEF3-B68D4A4410A6}" srcOrd="0" destOrd="0" presId="urn:microsoft.com/office/officeart/2005/8/layout/hierarchy1"/>
    <dgm:cxn modelId="{EC8A92CE-2678-483E-B0C2-D986FB846078}" type="presParOf" srcId="{D3132574-2994-42A7-AD64-4F5439C6BC7C}" destId="{59D5ECF4-543B-4C3A-9C17-C318E360E97D}" srcOrd="1" destOrd="0" presId="urn:microsoft.com/office/officeart/2005/8/layout/hierarchy1"/>
    <dgm:cxn modelId="{C6FC2790-2AAF-4760-8769-F3962542732A}" type="presParOf" srcId="{59D5ECF4-543B-4C3A-9C17-C318E360E97D}" destId="{0347A83F-688D-4E96-9DB0-386DC75DBB5A}" srcOrd="0" destOrd="0" presId="urn:microsoft.com/office/officeart/2005/8/layout/hierarchy1"/>
    <dgm:cxn modelId="{12F69660-EF13-4E0E-A9ED-948BBC24F568}" type="presParOf" srcId="{0347A83F-688D-4E96-9DB0-386DC75DBB5A}" destId="{5A2E6C22-977A-407C-8B48-B0B1E06C8E78}" srcOrd="0" destOrd="0" presId="urn:microsoft.com/office/officeart/2005/8/layout/hierarchy1"/>
    <dgm:cxn modelId="{DEB3E36A-558E-43DB-BAEF-A22873846B32}" type="presParOf" srcId="{0347A83F-688D-4E96-9DB0-386DC75DBB5A}" destId="{85478C2D-A01A-4DB0-8A15-AF4048FC28B6}" srcOrd="1" destOrd="0" presId="urn:microsoft.com/office/officeart/2005/8/layout/hierarchy1"/>
    <dgm:cxn modelId="{3D0E20B3-7EC5-4512-9A32-B64E57B1D5FA}" type="presParOf" srcId="{59D5ECF4-543B-4C3A-9C17-C318E360E97D}" destId="{18CD477A-1052-42F8-8732-E804F7B14804}" srcOrd="1" destOrd="0" presId="urn:microsoft.com/office/officeart/2005/8/layout/hierarchy1"/>
    <dgm:cxn modelId="{856A7D2F-6511-456D-8CE0-30CD6AB5DCE3}" type="presParOf" srcId="{A77777E3-DD86-4EC5-BAF8-6E3A5C22B04C}" destId="{1BB7D63A-CE00-428F-8684-8ED37849DAD9}" srcOrd="2" destOrd="0" presId="urn:microsoft.com/office/officeart/2005/8/layout/hierarchy1"/>
    <dgm:cxn modelId="{09EA02A9-D66B-4B08-B518-963B79F39C1F}" type="presParOf" srcId="{A77777E3-DD86-4EC5-BAF8-6E3A5C22B04C}" destId="{EA9AB1BC-39AD-4F57-9226-F53E77653C21}" srcOrd="3" destOrd="0" presId="urn:microsoft.com/office/officeart/2005/8/layout/hierarchy1"/>
    <dgm:cxn modelId="{1EB737F8-65B2-4AF3-B454-7743433E2847}" type="presParOf" srcId="{EA9AB1BC-39AD-4F57-9226-F53E77653C21}" destId="{063C6AA4-D825-47DD-99BC-89DF6E91C46F}" srcOrd="0" destOrd="0" presId="urn:microsoft.com/office/officeart/2005/8/layout/hierarchy1"/>
    <dgm:cxn modelId="{A1FA9E65-9FE2-4115-AEE8-8B8E5C2195F8}" type="presParOf" srcId="{063C6AA4-D825-47DD-99BC-89DF6E91C46F}" destId="{3592D3B0-A455-4D0B-8D48-4DE8BC382D51}" srcOrd="0" destOrd="0" presId="urn:microsoft.com/office/officeart/2005/8/layout/hierarchy1"/>
    <dgm:cxn modelId="{5C410AB7-5197-4B2C-AD47-89F88EEC2138}" type="presParOf" srcId="{063C6AA4-D825-47DD-99BC-89DF6E91C46F}" destId="{A84BEECA-0243-4929-8533-4FDBEC01BEE4}" srcOrd="1" destOrd="0" presId="urn:microsoft.com/office/officeart/2005/8/layout/hierarchy1"/>
    <dgm:cxn modelId="{CAB3E2DC-C95C-462F-AA55-52AE7CACBD5D}" type="presParOf" srcId="{EA9AB1BC-39AD-4F57-9226-F53E77653C21}" destId="{423BE1C9-0B77-48EF-927C-AC438437B79D}" srcOrd="1" destOrd="0" presId="urn:microsoft.com/office/officeart/2005/8/layout/hierarchy1"/>
    <dgm:cxn modelId="{41C65D11-18E7-4F86-872C-996BCF650D94}" type="presParOf" srcId="{A77777E3-DD86-4EC5-BAF8-6E3A5C22B04C}" destId="{E4B63397-AA6F-4954-B956-A0FE5A5D9776}" srcOrd="4" destOrd="0" presId="urn:microsoft.com/office/officeart/2005/8/layout/hierarchy1"/>
    <dgm:cxn modelId="{138C3674-B0EC-4D50-BE7A-9B1595B59535}" type="presParOf" srcId="{A77777E3-DD86-4EC5-BAF8-6E3A5C22B04C}" destId="{378166D8-A951-4B61-95B0-C490745A7A1C}" srcOrd="5" destOrd="0" presId="urn:microsoft.com/office/officeart/2005/8/layout/hierarchy1"/>
    <dgm:cxn modelId="{944048CE-5678-492C-B6D4-F44AC1BFBB76}" type="presParOf" srcId="{378166D8-A951-4B61-95B0-C490745A7A1C}" destId="{C02C8F5E-0307-4E24-9EDE-FC882DB34936}" srcOrd="0" destOrd="0" presId="urn:microsoft.com/office/officeart/2005/8/layout/hierarchy1"/>
    <dgm:cxn modelId="{F8A97B64-A57A-46F4-94CB-43B22F9012F3}" type="presParOf" srcId="{C02C8F5E-0307-4E24-9EDE-FC882DB34936}" destId="{296A0AA8-55F8-43F4-8E4A-FBD7D4E491FC}" srcOrd="0" destOrd="0" presId="urn:microsoft.com/office/officeart/2005/8/layout/hierarchy1"/>
    <dgm:cxn modelId="{EA55E3BD-581F-449C-8C59-79E9E7017B3D}" type="presParOf" srcId="{C02C8F5E-0307-4E24-9EDE-FC882DB34936}" destId="{B74AA7A2-0B5C-437D-906A-521EB638D3C0}" srcOrd="1" destOrd="0" presId="urn:microsoft.com/office/officeart/2005/8/layout/hierarchy1"/>
    <dgm:cxn modelId="{C6A6BE00-B6B7-4D09-8434-2F9D6EFFB758}" type="presParOf" srcId="{378166D8-A951-4B61-95B0-C490745A7A1C}" destId="{16A00C54-8798-4078-A642-F9E9C7AC2B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6DF33B-E53B-475D-8149-F86CC73CF3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7219E93-6A17-49C7-9402-C1CBCB5D15EC}">
      <dgm:prSet phldrT="[Text]"/>
      <dgm:spPr/>
      <dgm:t>
        <a:bodyPr/>
        <a:lstStyle/>
        <a:p>
          <a:pPr rtl="1"/>
          <a:r>
            <a:rPr lang="he-IL" dirty="0"/>
            <a:t>ברכת חתנים בז' ימי שמחה:</a:t>
          </a:r>
        </a:p>
      </dgm:t>
    </dgm:pt>
    <dgm:pt modelId="{9AC8DF1C-D309-4101-AA7C-0748F9F6CC89}" type="par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608310AF-5455-4EF2-966B-ADEB5BC06BC3}" type="sib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93F3892B-4E2E-4C95-9022-FE6F946AC534}">
      <dgm:prSet phldrT="[Text]"/>
      <dgm:spPr/>
      <dgm:t>
        <a:bodyPr/>
        <a:lstStyle/>
        <a:p>
          <a:pPr rtl="1"/>
          <a:r>
            <a:rPr lang="en-US" dirty="0"/>
            <a:t>Re-enactment of the </a:t>
          </a:r>
          <a:r>
            <a:rPr lang="en-US" dirty="0" err="1"/>
            <a:t>Ishus</a:t>
          </a:r>
          <a:endParaRPr lang="he-IL" dirty="0"/>
        </a:p>
      </dgm:t>
    </dgm:pt>
    <dgm:pt modelId="{D223A8A6-F649-4034-9BB7-082BABD17532}" type="par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75B81291-C5D6-4C9D-89EB-2836847DB05F}" type="sib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C4989E2F-DD76-46CA-850B-6BCB67C2A7BF}">
      <dgm:prSet phldrT="[Text]"/>
      <dgm:spPr/>
      <dgm:t>
        <a:bodyPr/>
        <a:lstStyle/>
        <a:p>
          <a:pPr rtl="1"/>
          <a:r>
            <a:rPr lang="en-US" dirty="0"/>
            <a:t>People who weren’t there for </a:t>
          </a:r>
          <a:r>
            <a:rPr lang="en-US" dirty="0" err="1"/>
            <a:t>Nesuin</a:t>
          </a:r>
          <a:endParaRPr lang="he-IL" dirty="0"/>
        </a:p>
      </dgm:t>
    </dgm:pt>
    <dgm:pt modelId="{468F8130-D881-4C29-BF62-962EB877D1FB}" type="par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E029F17-2D19-4A92-B183-D20923D25C82}" type="sib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CAA7973-6830-4876-8A76-DB7411E63272}">
      <dgm:prSet phldrT="[Text]"/>
      <dgm:spPr/>
      <dgm:t>
        <a:bodyPr/>
        <a:lstStyle/>
        <a:p>
          <a:pPr rtl="1"/>
          <a:r>
            <a:rPr lang="en-US" dirty="0"/>
            <a:t>On the </a:t>
          </a:r>
          <a:r>
            <a:rPr lang="en-US" u="sng" dirty="0"/>
            <a:t>Seudah</a:t>
          </a:r>
          <a:r>
            <a:rPr lang="en-US" dirty="0"/>
            <a:t> and Simcha</a:t>
          </a:r>
          <a:endParaRPr lang="he-IL" dirty="0"/>
        </a:p>
      </dgm:t>
    </dgm:pt>
    <dgm:pt modelId="{D4E8705A-CF11-4667-9A8C-18BC0842C858}" type="par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0C687ECA-B2B7-4CB0-9CB1-AD0DC9803D5E}" type="sib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F03A9B87-1B26-4DF9-9431-88E4B9D5FAD7}">
      <dgm:prSet phldrT="[Text]"/>
      <dgm:spPr/>
      <dgm:t>
        <a:bodyPr/>
        <a:lstStyle/>
        <a:p>
          <a:pPr rtl="1"/>
          <a:r>
            <a:rPr lang="en-US" dirty="0"/>
            <a:t>People who weren’t there for the Seudah</a:t>
          </a:r>
          <a:endParaRPr lang="he-IL" dirty="0"/>
        </a:p>
      </dgm:t>
    </dgm:pt>
    <dgm:pt modelId="{D7582F5E-6837-4665-AC96-1BA4CCDFB50D}" type="par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0A812A1C-0B2E-45C7-9DF8-2C1EF4D2168F}" type="sib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3B963E97-6D3B-4433-9E2B-663402749060}" type="pres">
      <dgm:prSet presAssocID="{7C6DF33B-E53B-475D-8149-F86CC73CF3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94BFBB-42C5-4A23-A1CF-E3BEC4B5C395}" type="pres">
      <dgm:prSet presAssocID="{97219E93-6A17-49C7-9402-C1CBCB5D15EC}" presName="hierRoot1" presStyleCnt="0"/>
      <dgm:spPr/>
    </dgm:pt>
    <dgm:pt modelId="{E188E1C8-CC31-4694-B389-E1E44A0D189A}" type="pres">
      <dgm:prSet presAssocID="{97219E93-6A17-49C7-9402-C1CBCB5D15EC}" presName="composite" presStyleCnt="0"/>
      <dgm:spPr/>
    </dgm:pt>
    <dgm:pt modelId="{0548EE7B-D787-41E1-BC6C-2042614C3388}" type="pres">
      <dgm:prSet presAssocID="{97219E93-6A17-49C7-9402-C1CBCB5D15EC}" presName="background" presStyleLbl="node0" presStyleIdx="0" presStyleCnt="1"/>
      <dgm:spPr/>
    </dgm:pt>
    <dgm:pt modelId="{0D03353B-0662-4730-83B0-D94695C68ADE}" type="pres">
      <dgm:prSet presAssocID="{97219E93-6A17-49C7-9402-C1CBCB5D15EC}" presName="text" presStyleLbl="fgAcc0" presStyleIdx="0" presStyleCnt="1">
        <dgm:presLayoutVars>
          <dgm:chPref val="3"/>
        </dgm:presLayoutVars>
      </dgm:prSet>
      <dgm:spPr/>
    </dgm:pt>
    <dgm:pt modelId="{EDB52F52-71C7-4DE3-8CEB-22AE34E27214}" type="pres">
      <dgm:prSet presAssocID="{97219E93-6A17-49C7-9402-C1CBCB5D15EC}" presName="hierChild2" presStyleCnt="0"/>
      <dgm:spPr/>
    </dgm:pt>
    <dgm:pt modelId="{9B61BD94-29EE-49C3-9A7E-CB0C5A9F4939}" type="pres">
      <dgm:prSet presAssocID="{D223A8A6-F649-4034-9BB7-082BABD17532}" presName="Name10" presStyleLbl="parChTrans1D2" presStyleIdx="0" presStyleCnt="2"/>
      <dgm:spPr/>
    </dgm:pt>
    <dgm:pt modelId="{1F230E7B-AE05-4905-B7DE-74E8DB87158E}" type="pres">
      <dgm:prSet presAssocID="{93F3892B-4E2E-4C95-9022-FE6F946AC534}" presName="hierRoot2" presStyleCnt="0"/>
      <dgm:spPr/>
    </dgm:pt>
    <dgm:pt modelId="{893B505A-D19A-44B2-AE5B-F168F4562A91}" type="pres">
      <dgm:prSet presAssocID="{93F3892B-4E2E-4C95-9022-FE6F946AC534}" presName="composite2" presStyleCnt="0"/>
      <dgm:spPr/>
    </dgm:pt>
    <dgm:pt modelId="{29C507C5-553A-4CB5-9301-AA31B7830BA2}" type="pres">
      <dgm:prSet presAssocID="{93F3892B-4E2E-4C95-9022-FE6F946AC534}" presName="background2" presStyleLbl="node2" presStyleIdx="0" presStyleCnt="2"/>
      <dgm:spPr/>
    </dgm:pt>
    <dgm:pt modelId="{6146A298-FC57-488E-AAAB-946BF1171874}" type="pres">
      <dgm:prSet presAssocID="{93F3892B-4E2E-4C95-9022-FE6F946AC534}" presName="text2" presStyleLbl="fgAcc2" presStyleIdx="0" presStyleCnt="2">
        <dgm:presLayoutVars>
          <dgm:chPref val="3"/>
        </dgm:presLayoutVars>
      </dgm:prSet>
      <dgm:spPr/>
    </dgm:pt>
    <dgm:pt modelId="{DF1A0EE7-02F2-4E6C-9DEC-4B3890B8C86B}" type="pres">
      <dgm:prSet presAssocID="{93F3892B-4E2E-4C95-9022-FE6F946AC534}" presName="hierChild3" presStyleCnt="0"/>
      <dgm:spPr/>
    </dgm:pt>
    <dgm:pt modelId="{47D7B92C-4FB8-48A3-9B37-557C04322248}" type="pres">
      <dgm:prSet presAssocID="{468F8130-D881-4C29-BF62-962EB877D1FB}" presName="Name17" presStyleLbl="parChTrans1D3" presStyleIdx="0" presStyleCnt="2"/>
      <dgm:spPr/>
    </dgm:pt>
    <dgm:pt modelId="{D6E98111-066F-4858-B9B4-73018590CE37}" type="pres">
      <dgm:prSet presAssocID="{C4989E2F-DD76-46CA-850B-6BCB67C2A7BF}" presName="hierRoot3" presStyleCnt="0"/>
      <dgm:spPr/>
    </dgm:pt>
    <dgm:pt modelId="{9EC13EC2-AEF2-4C47-805A-D474B1B252F8}" type="pres">
      <dgm:prSet presAssocID="{C4989E2F-DD76-46CA-850B-6BCB67C2A7BF}" presName="composite3" presStyleCnt="0"/>
      <dgm:spPr/>
    </dgm:pt>
    <dgm:pt modelId="{71250725-CEB0-4152-AED0-1287D6ED24B5}" type="pres">
      <dgm:prSet presAssocID="{C4989E2F-DD76-46CA-850B-6BCB67C2A7BF}" presName="background3" presStyleLbl="node3" presStyleIdx="0" presStyleCnt="2"/>
      <dgm:spPr/>
    </dgm:pt>
    <dgm:pt modelId="{3D95A35D-AEE9-44A6-B581-950FA41BA1EC}" type="pres">
      <dgm:prSet presAssocID="{C4989E2F-DD76-46CA-850B-6BCB67C2A7BF}" presName="text3" presStyleLbl="fgAcc3" presStyleIdx="0" presStyleCnt="2">
        <dgm:presLayoutVars>
          <dgm:chPref val="3"/>
        </dgm:presLayoutVars>
      </dgm:prSet>
      <dgm:spPr/>
    </dgm:pt>
    <dgm:pt modelId="{C2CFEB3C-46ED-4B69-AD6F-5616DDB32F0F}" type="pres">
      <dgm:prSet presAssocID="{C4989E2F-DD76-46CA-850B-6BCB67C2A7BF}" presName="hierChild4" presStyleCnt="0"/>
      <dgm:spPr/>
    </dgm:pt>
    <dgm:pt modelId="{EC2D30BB-5E15-44F5-B500-FC344417CAFA}" type="pres">
      <dgm:prSet presAssocID="{D4E8705A-CF11-4667-9A8C-18BC0842C858}" presName="Name10" presStyleLbl="parChTrans1D2" presStyleIdx="1" presStyleCnt="2"/>
      <dgm:spPr/>
    </dgm:pt>
    <dgm:pt modelId="{020FA374-4DCF-4AA7-8AC9-4F999DDB99F8}" type="pres">
      <dgm:prSet presAssocID="{ECAA7973-6830-4876-8A76-DB7411E63272}" presName="hierRoot2" presStyleCnt="0"/>
      <dgm:spPr/>
    </dgm:pt>
    <dgm:pt modelId="{E7F2A111-86C7-4023-BD1F-F7608790ACE4}" type="pres">
      <dgm:prSet presAssocID="{ECAA7973-6830-4876-8A76-DB7411E63272}" presName="composite2" presStyleCnt="0"/>
      <dgm:spPr/>
    </dgm:pt>
    <dgm:pt modelId="{E1A946CE-428A-48C4-9716-E2D9B5E232FD}" type="pres">
      <dgm:prSet presAssocID="{ECAA7973-6830-4876-8A76-DB7411E63272}" presName="background2" presStyleLbl="node2" presStyleIdx="1" presStyleCnt="2"/>
      <dgm:spPr/>
    </dgm:pt>
    <dgm:pt modelId="{43AD5BCE-4819-4122-BEDF-B3915FF3E63D}" type="pres">
      <dgm:prSet presAssocID="{ECAA7973-6830-4876-8A76-DB7411E63272}" presName="text2" presStyleLbl="fgAcc2" presStyleIdx="1" presStyleCnt="2">
        <dgm:presLayoutVars>
          <dgm:chPref val="3"/>
        </dgm:presLayoutVars>
      </dgm:prSet>
      <dgm:spPr/>
    </dgm:pt>
    <dgm:pt modelId="{62DA85BF-9F1B-4F6F-8840-09CD3F39E931}" type="pres">
      <dgm:prSet presAssocID="{ECAA7973-6830-4876-8A76-DB7411E63272}" presName="hierChild3" presStyleCnt="0"/>
      <dgm:spPr/>
    </dgm:pt>
    <dgm:pt modelId="{DACCD47D-7465-43C9-8DE5-4EDEC5B14A6F}" type="pres">
      <dgm:prSet presAssocID="{D7582F5E-6837-4665-AC96-1BA4CCDFB50D}" presName="Name17" presStyleLbl="parChTrans1D3" presStyleIdx="1" presStyleCnt="2"/>
      <dgm:spPr/>
    </dgm:pt>
    <dgm:pt modelId="{AC2FC919-6FF1-4FAB-9C68-C9E4ED68E8FA}" type="pres">
      <dgm:prSet presAssocID="{F03A9B87-1B26-4DF9-9431-88E4B9D5FAD7}" presName="hierRoot3" presStyleCnt="0"/>
      <dgm:spPr/>
    </dgm:pt>
    <dgm:pt modelId="{E6339625-93F7-4739-89CA-C97D487CE5EE}" type="pres">
      <dgm:prSet presAssocID="{F03A9B87-1B26-4DF9-9431-88E4B9D5FAD7}" presName="composite3" presStyleCnt="0"/>
      <dgm:spPr/>
    </dgm:pt>
    <dgm:pt modelId="{3F627529-75B1-4B06-9A2F-20B745C42D33}" type="pres">
      <dgm:prSet presAssocID="{F03A9B87-1B26-4DF9-9431-88E4B9D5FAD7}" presName="background3" presStyleLbl="node3" presStyleIdx="1" presStyleCnt="2"/>
      <dgm:spPr/>
    </dgm:pt>
    <dgm:pt modelId="{C1142D68-FFC7-4432-B4A4-DCB8D4CAE780}" type="pres">
      <dgm:prSet presAssocID="{F03A9B87-1B26-4DF9-9431-88E4B9D5FAD7}" presName="text3" presStyleLbl="fgAcc3" presStyleIdx="1" presStyleCnt="2">
        <dgm:presLayoutVars>
          <dgm:chPref val="3"/>
        </dgm:presLayoutVars>
      </dgm:prSet>
      <dgm:spPr/>
    </dgm:pt>
    <dgm:pt modelId="{83F58D45-2F6B-4CC8-ABB4-44706179AFA6}" type="pres">
      <dgm:prSet presAssocID="{F03A9B87-1B26-4DF9-9431-88E4B9D5FAD7}" presName="hierChild4" presStyleCnt="0"/>
      <dgm:spPr/>
    </dgm:pt>
  </dgm:ptLst>
  <dgm:cxnLst>
    <dgm:cxn modelId="{EA4C3060-ACE1-4FA8-8290-98816E43F600}" type="presOf" srcId="{468F8130-D881-4C29-BF62-962EB877D1FB}" destId="{47D7B92C-4FB8-48A3-9B37-557C04322248}" srcOrd="0" destOrd="0" presId="urn:microsoft.com/office/officeart/2005/8/layout/hierarchy1"/>
    <dgm:cxn modelId="{C6DCF062-20D0-4BFF-8937-3545D6B1A8A1}" type="presOf" srcId="{D223A8A6-F649-4034-9BB7-082BABD17532}" destId="{9B61BD94-29EE-49C3-9A7E-CB0C5A9F4939}" srcOrd="0" destOrd="0" presId="urn:microsoft.com/office/officeart/2005/8/layout/hierarchy1"/>
    <dgm:cxn modelId="{CE1AFD46-B4ED-4C16-B5FC-1FA1D6786D32}" srcId="{ECAA7973-6830-4876-8A76-DB7411E63272}" destId="{F03A9B87-1B26-4DF9-9431-88E4B9D5FAD7}" srcOrd="0" destOrd="0" parTransId="{D7582F5E-6837-4665-AC96-1BA4CCDFB50D}" sibTransId="{0A812A1C-0B2E-45C7-9DF8-2C1EF4D2168F}"/>
    <dgm:cxn modelId="{E61D964E-7E1E-4F6B-83FD-5AC402347030}" type="presOf" srcId="{C4989E2F-DD76-46CA-850B-6BCB67C2A7BF}" destId="{3D95A35D-AEE9-44A6-B581-950FA41BA1EC}" srcOrd="0" destOrd="0" presId="urn:microsoft.com/office/officeart/2005/8/layout/hierarchy1"/>
    <dgm:cxn modelId="{E8D0A49E-AED2-49B2-94CD-6C1004973E65}" type="presOf" srcId="{D4E8705A-CF11-4667-9A8C-18BC0842C858}" destId="{EC2D30BB-5E15-44F5-B500-FC344417CAFA}" srcOrd="0" destOrd="0" presId="urn:microsoft.com/office/officeart/2005/8/layout/hierarchy1"/>
    <dgm:cxn modelId="{89413EAB-0509-4E71-9A13-A3A648C4B218}" type="presOf" srcId="{93F3892B-4E2E-4C95-9022-FE6F946AC534}" destId="{6146A298-FC57-488E-AAAB-946BF1171874}" srcOrd="0" destOrd="0" presId="urn:microsoft.com/office/officeart/2005/8/layout/hierarchy1"/>
    <dgm:cxn modelId="{DEE0A6BA-D10D-445D-9E7F-3B30932E081B}" type="presOf" srcId="{97219E93-6A17-49C7-9402-C1CBCB5D15EC}" destId="{0D03353B-0662-4730-83B0-D94695C68ADE}" srcOrd="0" destOrd="0" presId="urn:microsoft.com/office/officeart/2005/8/layout/hierarchy1"/>
    <dgm:cxn modelId="{C3AC97BF-3B36-44FF-8D81-F6B1AC9DA03B}" srcId="{97219E93-6A17-49C7-9402-C1CBCB5D15EC}" destId="{ECAA7973-6830-4876-8A76-DB7411E63272}" srcOrd="1" destOrd="0" parTransId="{D4E8705A-CF11-4667-9A8C-18BC0842C858}" sibTransId="{0C687ECA-B2B7-4CB0-9CB1-AD0DC9803D5E}"/>
    <dgm:cxn modelId="{C7680AC6-EF71-4710-8049-428C63AD3CFD}" srcId="{97219E93-6A17-49C7-9402-C1CBCB5D15EC}" destId="{93F3892B-4E2E-4C95-9022-FE6F946AC534}" srcOrd="0" destOrd="0" parTransId="{D223A8A6-F649-4034-9BB7-082BABD17532}" sibTransId="{75B81291-C5D6-4C9D-89EB-2836847DB05F}"/>
    <dgm:cxn modelId="{9187D0D2-A80F-4651-9EFB-D8922F929AD6}" type="presOf" srcId="{7C6DF33B-E53B-475D-8149-F86CC73CF3AA}" destId="{3B963E97-6D3B-4433-9E2B-663402749060}" srcOrd="0" destOrd="0" presId="urn:microsoft.com/office/officeart/2005/8/layout/hierarchy1"/>
    <dgm:cxn modelId="{03D143D4-BFDD-4531-A090-945F8B5C2AD7}" type="presOf" srcId="{ECAA7973-6830-4876-8A76-DB7411E63272}" destId="{43AD5BCE-4819-4122-BEDF-B3915FF3E63D}" srcOrd="0" destOrd="0" presId="urn:microsoft.com/office/officeart/2005/8/layout/hierarchy1"/>
    <dgm:cxn modelId="{708924E0-AE89-4F27-8F37-62EB1903CB38}" srcId="{7C6DF33B-E53B-475D-8149-F86CC73CF3AA}" destId="{97219E93-6A17-49C7-9402-C1CBCB5D15EC}" srcOrd="0" destOrd="0" parTransId="{9AC8DF1C-D309-4101-AA7C-0748F9F6CC89}" sibTransId="{608310AF-5455-4EF2-966B-ADEB5BC06BC3}"/>
    <dgm:cxn modelId="{244515E7-5A28-4D68-A298-19BE48CEF25C}" srcId="{93F3892B-4E2E-4C95-9022-FE6F946AC534}" destId="{C4989E2F-DD76-46CA-850B-6BCB67C2A7BF}" srcOrd="0" destOrd="0" parTransId="{468F8130-D881-4C29-BF62-962EB877D1FB}" sibTransId="{EE029F17-2D19-4A92-B183-D20923D25C82}"/>
    <dgm:cxn modelId="{BAC112EF-55A5-437F-997D-5B70C580C20F}" type="presOf" srcId="{F03A9B87-1B26-4DF9-9431-88E4B9D5FAD7}" destId="{C1142D68-FFC7-4432-B4A4-DCB8D4CAE780}" srcOrd="0" destOrd="0" presId="urn:microsoft.com/office/officeart/2005/8/layout/hierarchy1"/>
    <dgm:cxn modelId="{D54862F8-746F-4EDD-A21E-E372B6AAEAA8}" type="presOf" srcId="{D7582F5E-6837-4665-AC96-1BA4CCDFB50D}" destId="{DACCD47D-7465-43C9-8DE5-4EDEC5B14A6F}" srcOrd="0" destOrd="0" presId="urn:microsoft.com/office/officeart/2005/8/layout/hierarchy1"/>
    <dgm:cxn modelId="{BEED55A9-2076-4615-8638-91DFBEFAA454}" type="presParOf" srcId="{3B963E97-6D3B-4433-9E2B-663402749060}" destId="{AA94BFBB-42C5-4A23-A1CF-E3BEC4B5C395}" srcOrd="0" destOrd="0" presId="urn:microsoft.com/office/officeart/2005/8/layout/hierarchy1"/>
    <dgm:cxn modelId="{93B0CF45-191D-4968-9D1E-3B5D11A14FAA}" type="presParOf" srcId="{AA94BFBB-42C5-4A23-A1CF-E3BEC4B5C395}" destId="{E188E1C8-CC31-4694-B389-E1E44A0D189A}" srcOrd="0" destOrd="0" presId="urn:microsoft.com/office/officeart/2005/8/layout/hierarchy1"/>
    <dgm:cxn modelId="{D67C0F15-EFF1-465E-8EFB-DEC77FA9ED44}" type="presParOf" srcId="{E188E1C8-CC31-4694-B389-E1E44A0D189A}" destId="{0548EE7B-D787-41E1-BC6C-2042614C3388}" srcOrd="0" destOrd="0" presId="urn:microsoft.com/office/officeart/2005/8/layout/hierarchy1"/>
    <dgm:cxn modelId="{07296CA9-6D20-4A7D-98F6-5B3E29DBE470}" type="presParOf" srcId="{E188E1C8-CC31-4694-B389-E1E44A0D189A}" destId="{0D03353B-0662-4730-83B0-D94695C68ADE}" srcOrd="1" destOrd="0" presId="urn:microsoft.com/office/officeart/2005/8/layout/hierarchy1"/>
    <dgm:cxn modelId="{C183D9B7-FC11-48D3-B6C9-EACBF5BA0DBE}" type="presParOf" srcId="{AA94BFBB-42C5-4A23-A1CF-E3BEC4B5C395}" destId="{EDB52F52-71C7-4DE3-8CEB-22AE34E27214}" srcOrd="1" destOrd="0" presId="urn:microsoft.com/office/officeart/2005/8/layout/hierarchy1"/>
    <dgm:cxn modelId="{046C3362-8276-42AC-A548-91F33A190B88}" type="presParOf" srcId="{EDB52F52-71C7-4DE3-8CEB-22AE34E27214}" destId="{9B61BD94-29EE-49C3-9A7E-CB0C5A9F4939}" srcOrd="0" destOrd="0" presId="urn:microsoft.com/office/officeart/2005/8/layout/hierarchy1"/>
    <dgm:cxn modelId="{8253C6FE-C645-4091-A0A7-7983F5303319}" type="presParOf" srcId="{EDB52F52-71C7-4DE3-8CEB-22AE34E27214}" destId="{1F230E7B-AE05-4905-B7DE-74E8DB87158E}" srcOrd="1" destOrd="0" presId="urn:microsoft.com/office/officeart/2005/8/layout/hierarchy1"/>
    <dgm:cxn modelId="{F5D1A452-9C3C-4A34-B80C-F33A2C32F02F}" type="presParOf" srcId="{1F230E7B-AE05-4905-B7DE-74E8DB87158E}" destId="{893B505A-D19A-44B2-AE5B-F168F4562A91}" srcOrd="0" destOrd="0" presId="urn:microsoft.com/office/officeart/2005/8/layout/hierarchy1"/>
    <dgm:cxn modelId="{6B49386C-092F-4EAA-ADC7-572C41519FCD}" type="presParOf" srcId="{893B505A-D19A-44B2-AE5B-F168F4562A91}" destId="{29C507C5-553A-4CB5-9301-AA31B7830BA2}" srcOrd="0" destOrd="0" presId="urn:microsoft.com/office/officeart/2005/8/layout/hierarchy1"/>
    <dgm:cxn modelId="{6EE15CBB-B58D-47C8-A952-7A5BD1DF8DEC}" type="presParOf" srcId="{893B505A-D19A-44B2-AE5B-F168F4562A91}" destId="{6146A298-FC57-488E-AAAB-946BF1171874}" srcOrd="1" destOrd="0" presId="urn:microsoft.com/office/officeart/2005/8/layout/hierarchy1"/>
    <dgm:cxn modelId="{4CD81864-D74E-42E0-BA06-9A86C0D131FF}" type="presParOf" srcId="{1F230E7B-AE05-4905-B7DE-74E8DB87158E}" destId="{DF1A0EE7-02F2-4E6C-9DEC-4B3890B8C86B}" srcOrd="1" destOrd="0" presId="urn:microsoft.com/office/officeart/2005/8/layout/hierarchy1"/>
    <dgm:cxn modelId="{F590D5FC-6A8D-4A2B-9136-28072899A82F}" type="presParOf" srcId="{DF1A0EE7-02F2-4E6C-9DEC-4B3890B8C86B}" destId="{47D7B92C-4FB8-48A3-9B37-557C04322248}" srcOrd="0" destOrd="0" presId="urn:microsoft.com/office/officeart/2005/8/layout/hierarchy1"/>
    <dgm:cxn modelId="{86D81DD5-9F24-43CC-A5E7-843E9CCE36A5}" type="presParOf" srcId="{DF1A0EE7-02F2-4E6C-9DEC-4B3890B8C86B}" destId="{D6E98111-066F-4858-B9B4-73018590CE37}" srcOrd="1" destOrd="0" presId="urn:microsoft.com/office/officeart/2005/8/layout/hierarchy1"/>
    <dgm:cxn modelId="{0865F5B7-D3DB-490F-ABCF-58589FBA4B06}" type="presParOf" srcId="{D6E98111-066F-4858-B9B4-73018590CE37}" destId="{9EC13EC2-AEF2-4C47-805A-D474B1B252F8}" srcOrd="0" destOrd="0" presId="urn:microsoft.com/office/officeart/2005/8/layout/hierarchy1"/>
    <dgm:cxn modelId="{5F3F1BA1-D1EA-4FA2-9F66-356998F8A885}" type="presParOf" srcId="{9EC13EC2-AEF2-4C47-805A-D474B1B252F8}" destId="{71250725-CEB0-4152-AED0-1287D6ED24B5}" srcOrd="0" destOrd="0" presId="urn:microsoft.com/office/officeart/2005/8/layout/hierarchy1"/>
    <dgm:cxn modelId="{FBB417BC-B289-4683-8185-AFD140574147}" type="presParOf" srcId="{9EC13EC2-AEF2-4C47-805A-D474B1B252F8}" destId="{3D95A35D-AEE9-44A6-B581-950FA41BA1EC}" srcOrd="1" destOrd="0" presId="urn:microsoft.com/office/officeart/2005/8/layout/hierarchy1"/>
    <dgm:cxn modelId="{B1A2FD11-2BAE-40CD-A609-4D739A377B14}" type="presParOf" srcId="{D6E98111-066F-4858-B9B4-73018590CE37}" destId="{C2CFEB3C-46ED-4B69-AD6F-5616DDB32F0F}" srcOrd="1" destOrd="0" presId="urn:microsoft.com/office/officeart/2005/8/layout/hierarchy1"/>
    <dgm:cxn modelId="{26BEA870-1550-4E8A-96B3-C049838E139B}" type="presParOf" srcId="{EDB52F52-71C7-4DE3-8CEB-22AE34E27214}" destId="{EC2D30BB-5E15-44F5-B500-FC344417CAFA}" srcOrd="2" destOrd="0" presId="urn:microsoft.com/office/officeart/2005/8/layout/hierarchy1"/>
    <dgm:cxn modelId="{7F223E81-9F50-4941-AB17-64FE1FB79650}" type="presParOf" srcId="{EDB52F52-71C7-4DE3-8CEB-22AE34E27214}" destId="{020FA374-4DCF-4AA7-8AC9-4F999DDB99F8}" srcOrd="3" destOrd="0" presId="urn:microsoft.com/office/officeart/2005/8/layout/hierarchy1"/>
    <dgm:cxn modelId="{B892623C-7A0B-49CA-A0AD-132AF5507D10}" type="presParOf" srcId="{020FA374-4DCF-4AA7-8AC9-4F999DDB99F8}" destId="{E7F2A111-86C7-4023-BD1F-F7608790ACE4}" srcOrd="0" destOrd="0" presId="urn:microsoft.com/office/officeart/2005/8/layout/hierarchy1"/>
    <dgm:cxn modelId="{89495876-18B1-4953-AC80-F37B66DA033F}" type="presParOf" srcId="{E7F2A111-86C7-4023-BD1F-F7608790ACE4}" destId="{E1A946CE-428A-48C4-9716-E2D9B5E232FD}" srcOrd="0" destOrd="0" presId="urn:microsoft.com/office/officeart/2005/8/layout/hierarchy1"/>
    <dgm:cxn modelId="{5EB3BF3D-5E48-4071-A4CB-CD075F903B26}" type="presParOf" srcId="{E7F2A111-86C7-4023-BD1F-F7608790ACE4}" destId="{43AD5BCE-4819-4122-BEDF-B3915FF3E63D}" srcOrd="1" destOrd="0" presId="urn:microsoft.com/office/officeart/2005/8/layout/hierarchy1"/>
    <dgm:cxn modelId="{66C6DABC-4D94-467E-B9FD-A32B3154CC07}" type="presParOf" srcId="{020FA374-4DCF-4AA7-8AC9-4F999DDB99F8}" destId="{62DA85BF-9F1B-4F6F-8840-09CD3F39E931}" srcOrd="1" destOrd="0" presId="urn:microsoft.com/office/officeart/2005/8/layout/hierarchy1"/>
    <dgm:cxn modelId="{646BFDCC-0DF1-4E3D-8CA0-C6E0450DF3BC}" type="presParOf" srcId="{62DA85BF-9F1B-4F6F-8840-09CD3F39E931}" destId="{DACCD47D-7465-43C9-8DE5-4EDEC5B14A6F}" srcOrd="0" destOrd="0" presId="urn:microsoft.com/office/officeart/2005/8/layout/hierarchy1"/>
    <dgm:cxn modelId="{591A1231-85EC-400C-AFF7-8F230E29F00C}" type="presParOf" srcId="{62DA85BF-9F1B-4F6F-8840-09CD3F39E931}" destId="{AC2FC919-6FF1-4FAB-9C68-C9E4ED68E8FA}" srcOrd="1" destOrd="0" presId="urn:microsoft.com/office/officeart/2005/8/layout/hierarchy1"/>
    <dgm:cxn modelId="{0CEC8C8D-A28E-4BD6-B66C-CB0001E07DEF}" type="presParOf" srcId="{AC2FC919-6FF1-4FAB-9C68-C9E4ED68E8FA}" destId="{E6339625-93F7-4739-89CA-C97D487CE5EE}" srcOrd="0" destOrd="0" presId="urn:microsoft.com/office/officeart/2005/8/layout/hierarchy1"/>
    <dgm:cxn modelId="{08F9DD4B-3A94-4F70-9E1B-D46F7FE99B1A}" type="presParOf" srcId="{E6339625-93F7-4739-89CA-C97D487CE5EE}" destId="{3F627529-75B1-4B06-9A2F-20B745C42D33}" srcOrd="0" destOrd="0" presId="urn:microsoft.com/office/officeart/2005/8/layout/hierarchy1"/>
    <dgm:cxn modelId="{240FABAD-0B67-4A9D-8A30-5093EFE0EB61}" type="presParOf" srcId="{E6339625-93F7-4739-89CA-C97D487CE5EE}" destId="{C1142D68-FFC7-4432-B4A4-DCB8D4CAE780}" srcOrd="1" destOrd="0" presId="urn:microsoft.com/office/officeart/2005/8/layout/hierarchy1"/>
    <dgm:cxn modelId="{2214E07C-7952-4466-B24E-46400439D12E}" type="presParOf" srcId="{AC2FC919-6FF1-4FAB-9C68-C9E4ED68E8FA}" destId="{83F58D45-2F6B-4CC8-ABB4-44706179A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6DF33B-E53B-475D-8149-F86CC73CF3A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7219E93-6A17-49C7-9402-C1CBCB5D15EC}">
      <dgm:prSet phldrT="[Text]"/>
      <dgm:spPr/>
      <dgm:t>
        <a:bodyPr/>
        <a:lstStyle/>
        <a:p>
          <a:pPr rtl="1"/>
          <a:r>
            <a:rPr lang="he-IL" dirty="0"/>
            <a:t>ברכת חתנים בז' ימי שמחה:</a:t>
          </a:r>
        </a:p>
      </dgm:t>
    </dgm:pt>
    <dgm:pt modelId="{9AC8DF1C-D309-4101-AA7C-0748F9F6CC89}" type="par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608310AF-5455-4EF2-966B-ADEB5BC06BC3}" type="sibTrans" cxnId="{708924E0-AE89-4F27-8F37-62EB1903CB38}">
      <dgm:prSet/>
      <dgm:spPr/>
      <dgm:t>
        <a:bodyPr/>
        <a:lstStyle/>
        <a:p>
          <a:pPr rtl="1"/>
          <a:endParaRPr lang="he-IL"/>
        </a:p>
      </dgm:t>
    </dgm:pt>
    <dgm:pt modelId="{93F3892B-4E2E-4C95-9022-FE6F946AC534}">
      <dgm:prSet phldrT="[Text]"/>
      <dgm:spPr/>
      <dgm:t>
        <a:bodyPr/>
        <a:lstStyle/>
        <a:p>
          <a:pPr rtl="1"/>
          <a:r>
            <a:rPr lang="en-US" dirty="0"/>
            <a:t>Re-enactment of the </a:t>
          </a:r>
          <a:r>
            <a:rPr lang="en-US" dirty="0" err="1"/>
            <a:t>Ishus</a:t>
          </a:r>
          <a:r>
            <a:rPr lang="he-IL" dirty="0"/>
            <a:t> </a:t>
          </a:r>
          <a:r>
            <a:rPr lang="en-US" dirty="0"/>
            <a:t>for </a:t>
          </a:r>
          <a:br>
            <a:rPr lang="en-US" dirty="0"/>
          </a:br>
          <a:r>
            <a:rPr lang="he-IL" dirty="0" err="1"/>
            <a:t>פירסום</a:t>
          </a:r>
          <a:endParaRPr lang="he-IL" dirty="0"/>
        </a:p>
      </dgm:t>
    </dgm:pt>
    <dgm:pt modelId="{D223A8A6-F649-4034-9BB7-082BABD17532}" type="par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75B81291-C5D6-4C9D-89EB-2836847DB05F}" type="sibTrans" cxnId="{C7680AC6-EF71-4710-8049-428C63AD3CFD}">
      <dgm:prSet/>
      <dgm:spPr/>
      <dgm:t>
        <a:bodyPr/>
        <a:lstStyle/>
        <a:p>
          <a:pPr rtl="1"/>
          <a:endParaRPr lang="he-IL"/>
        </a:p>
      </dgm:t>
    </dgm:pt>
    <dgm:pt modelId="{C4989E2F-DD76-46CA-850B-6BCB67C2A7BF}">
      <dgm:prSet phldrT="[Text]"/>
      <dgm:spPr/>
      <dgm:t>
        <a:bodyPr/>
        <a:lstStyle/>
        <a:p>
          <a:pPr rtl="1"/>
          <a:r>
            <a:rPr lang="en-US" b="1" u="sng" dirty="0"/>
            <a:t>2</a:t>
          </a:r>
          <a:r>
            <a:rPr lang="en-US" dirty="0"/>
            <a:t>- People who weren’t there for </a:t>
          </a:r>
          <a:r>
            <a:rPr lang="en-US" dirty="0" err="1"/>
            <a:t>Nesuin</a:t>
          </a:r>
          <a:endParaRPr lang="he-IL" dirty="0"/>
        </a:p>
      </dgm:t>
    </dgm:pt>
    <dgm:pt modelId="{468F8130-D881-4C29-BF62-962EB877D1FB}" type="par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E029F17-2D19-4A92-B183-D20923D25C82}" type="sibTrans" cxnId="{244515E7-5A28-4D68-A298-19BE48CEF25C}">
      <dgm:prSet/>
      <dgm:spPr/>
      <dgm:t>
        <a:bodyPr/>
        <a:lstStyle/>
        <a:p>
          <a:pPr rtl="1"/>
          <a:endParaRPr lang="he-IL"/>
        </a:p>
      </dgm:t>
    </dgm:pt>
    <dgm:pt modelId="{ECAA7973-6830-4876-8A76-DB7411E63272}">
      <dgm:prSet phldrT="[Text]"/>
      <dgm:spPr/>
      <dgm:t>
        <a:bodyPr/>
        <a:lstStyle/>
        <a:p>
          <a:pPr rtl="1"/>
          <a:r>
            <a:rPr lang="en-US" dirty="0"/>
            <a:t>On the </a:t>
          </a:r>
          <a:r>
            <a:rPr lang="en-US" u="sng" dirty="0"/>
            <a:t>Seudah</a:t>
          </a:r>
          <a:r>
            <a:rPr lang="en-US" dirty="0"/>
            <a:t> and Simcha</a:t>
          </a:r>
          <a:endParaRPr lang="he-IL" dirty="0"/>
        </a:p>
      </dgm:t>
    </dgm:pt>
    <dgm:pt modelId="{D4E8705A-CF11-4667-9A8C-18BC0842C858}" type="par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0C687ECA-B2B7-4CB0-9CB1-AD0DC9803D5E}" type="sibTrans" cxnId="{C3AC97BF-3B36-44FF-8D81-F6B1AC9DA03B}">
      <dgm:prSet/>
      <dgm:spPr/>
      <dgm:t>
        <a:bodyPr/>
        <a:lstStyle/>
        <a:p>
          <a:pPr rtl="1"/>
          <a:endParaRPr lang="he-IL"/>
        </a:p>
      </dgm:t>
    </dgm:pt>
    <dgm:pt modelId="{F03A9B87-1B26-4DF9-9431-88E4B9D5FAD7}">
      <dgm:prSet phldrT="[Text]"/>
      <dgm:spPr/>
      <dgm:t>
        <a:bodyPr/>
        <a:lstStyle/>
        <a:p>
          <a:pPr rtl="0"/>
          <a:r>
            <a:rPr lang="he-IL" dirty="0"/>
            <a:t>1</a:t>
          </a:r>
          <a:r>
            <a:rPr lang="en-US" dirty="0"/>
            <a:t> person who wasn’t there for the Seudah</a:t>
          </a:r>
          <a:endParaRPr lang="he-IL" dirty="0"/>
        </a:p>
      </dgm:t>
    </dgm:pt>
    <dgm:pt modelId="{D7582F5E-6837-4665-AC96-1BA4CCDFB50D}" type="par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0A812A1C-0B2E-45C7-9DF8-2C1EF4D2168F}" type="sibTrans" cxnId="{CE1AFD46-B4ED-4C16-B5FC-1FA1D6786D32}">
      <dgm:prSet/>
      <dgm:spPr/>
      <dgm:t>
        <a:bodyPr/>
        <a:lstStyle/>
        <a:p>
          <a:pPr rtl="1"/>
          <a:endParaRPr lang="he-IL"/>
        </a:p>
      </dgm:t>
    </dgm:pt>
    <dgm:pt modelId="{3B963E97-6D3B-4433-9E2B-663402749060}" type="pres">
      <dgm:prSet presAssocID="{7C6DF33B-E53B-475D-8149-F86CC73CF3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94BFBB-42C5-4A23-A1CF-E3BEC4B5C395}" type="pres">
      <dgm:prSet presAssocID="{97219E93-6A17-49C7-9402-C1CBCB5D15EC}" presName="hierRoot1" presStyleCnt="0"/>
      <dgm:spPr/>
    </dgm:pt>
    <dgm:pt modelId="{E188E1C8-CC31-4694-B389-E1E44A0D189A}" type="pres">
      <dgm:prSet presAssocID="{97219E93-6A17-49C7-9402-C1CBCB5D15EC}" presName="composite" presStyleCnt="0"/>
      <dgm:spPr/>
    </dgm:pt>
    <dgm:pt modelId="{0548EE7B-D787-41E1-BC6C-2042614C3388}" type="pres">
      <dgm:prSet presAssocID="{97219E93-6A17-49C7-9402-C1CBCB5D15EC}" presName="background" presStyleLbl="node0" presStyleIdx="0" presStyleCnt="1"/>
      <dgm:spPr/>
    </dgm:pt>
    <dgm:pt modelId="{0D03353B-0662-4730-83B0-D94695C68ADE}" type="pres">
      <dgm:prSet presAssocID="{97219E93-6A17-49C7-9402-C1CBCB5D15EC}" presName="text" presStyleLbl="fgAcc0" presStyleIdx="0" presStyleCnt="1">
        <dgm:presLayoutVars>
          <dgm:chPref val="3"/>
        </dgm:presLayoutVars>
      </dgm:prSet>
      <dgm:spPr/>
    </dgm:pt>
    <dgm:pt modelId="{EDB52F52-71C7-4DE3-8CEB-22AE34E27214}" type="pres">
      <dgm:prSet presAssocID="{97219E93-6A17-49C7-9402-C1CBCB5D15EC}" presName="hierChild2" presStyleCnt="0"/>
      <dgm:spPr/>
    </dgm:pt>
    <dgm:pt modelId="{9B61BD94-29EE-49C3-9A7E-CB0C5A9F4939}" type="pres">
      <dgm:prSet presAssocID="{D223A8A6-F649-4034-9BB7-082BABD17532}" presName="Name10" presStyleLbl="parChTrans1D2" presStyleIdx="0" presStyleCnt="2"/>
      <dgm:spPr/>
    </dgm:pt>
    <dgm:pt modelId="{1F230E7B-AE05-4905-B7DE-74E8DB87158E}" type="pres">
      <dgm:prSet presAssocID="{93F3892B-4E2E-4C95-9022-FE6F946AC534}" presName="hierRoot2" presStyleCnt="0"/>
      <dgm:spPr/>
    </dgm:pt>
    <dgm:pt modelId="{893B505A-D19A-44B2-AE5B-F168F4562A91}" type="pres">
      <dgm:prSet presAssocID="{93F3892B-4E2E-4C95-9022-FE6F946AC534}" presName="composite2" presStyleCnt="0"/>
      <dgm:spPr/>
    </dgm:pt>
    <dgm:pt modelId="{29C507C5-553A-4CB5-9301-AA31B7830BA2}" type="pres">
      <dgm:prSet presAssocID="{93F3892B-4E2E-4C95-9022-FE6F946AC534}" presName="background2" presStyleLbl="node2" presStyleIdx="0" presStyleCnt="2"/>
      <dgm:spPr/>
    </dgm:pt>
    <dgm:pt modelId="{6146A298-FC57-488E-AAAB-946BF1171874}" type="pres">
      <dgm:prSet presAssocID="{93F3892B-4E2E-4C95-9022-FE6F946AC534}" presName="text2" presStyleLbl="fgAcc2" presStyleIdx="0" presStyleCnt="2">
        <dgm:presLayoutVars>
          <dgm:chPref val="3"/>
        </dgm:presLayoutVars>
      </dgm:prSet>
      <dgm:spPr/>
    </dgm:pt>
    <dgm:pt modelId="{DF1A0EE7-02F2-4E6C-9DEC-4B3890B8C86B}" type="pres">
      <dgm:prSet presAssocID="{93F3892B-4E2E-4C95-9022-FE6F946AC534}" presName="hierChild3" presStyleCnt="0"/>
      <dgm:spPr/>
    </dgm:pt>
    <dgm:pt modelId="{47D7B92C-4FB8-48A3-9B37-557C04322248}" type="pres">
      <dgm:prSet presAssocID="{468F8130-D881-4C29-BF62-962EB877D1FB}" presName="Name17" presStyleLbl="parChTrans1D3" presStyleIdx="0" presStyleCnt="2"/>
      <dgm:spPr/>
    </dgm:pt>
    <dgm:pt modelId="{D6E98111-066F-4858-B9B4-73018590CE37}" type="pres">
      <dgm:prSet presAssocID="{C4989E2F-DD76-46CA-850B-6BCB67C2A7BF}" presName="hierRoot3" presStyleCnt="0"/>
      <dgm:spPr/>
    </dgm:pt>
    <dgm:pt modelId="{9EC13EC2-AEF2-4C47-805A-D474B1B252F8}" type="pres">
      <dgm:prSet presAssocID="{C4989E2F-DD76-46CA-850B-6BCB67C2A7BF}" presName="composite3" presStyleCnt="0"/>
      <dgm:spPr/>
    </dgm:pt>
    <dgm:pt modelId="{71250725-CEB0-4152-AED0-1287D6ED24B5}" type="pres">
      <dgm:prSet presAssocID="{C4989E2F-DD76-46CA-850B-6BCB67C2A7BF}" presName="background3" presStyleLbl="node3" presStyleIdx="0" presStyleCnt="2"/>
      <dgm:spPr/>
    </dgm:pt>
    <dgm:pt modelId="{3D95A35D-AEE9-44A6-B581-950FA41BA1EC}" type="pres">
      <dgm:prSet presAssocID="{C4989E2F-DD76-46CA-850B-6BCB67C2A7BF}" presName="text3" presStyleLbl="fgAcc3" presStyleIdx="0" presStyleCnt="2">
        <dgm:presLayoutVars>
          <dgm:chPref val="3"/>
        </dgm:presLayoutVars>
      </dgm:prSet>
      <dgm:spPr/>
    </dgm:pt>
    <dgm:pt modelId="{C2CFEB3C-46ED-4B69-AD6F-5616DDB32F0F}" type="pres">
      <dgm:prSet presAssocID="{C4989E2F-DD76-46CA-850B-6BCB67C2A7BF}" presName="hierChild4" presStyleCnt="0"/>
      <dgm:spPr/>
    </dgm:pt>
    <dgm:pt modelId="{EC2D30BB-5E15-44F5-B500-FC344417CAFA}" type="pres">
      <dgm:prSet presAssocID="{D4E8705A-CF11-4667-9A8C-18BC0842C858}" presName="Name10" presStyleLbl="parChTrans1D2" presStyleIdx="1" presStyleCnt="2"/>
      <dgm:spPr/>
    </dgm:pt>
    <dgm:pt modelId="{020FA374-4DCF-4AA7-8AC9-4F999DDB99F8}" type="pres">
      <dgm:prSet presAssocID="{ECAA7973-6830-4876-8A76-DB7411E63272}" presName="hierRoot2" presStyleCnt="0"/>
      <dgm:spPr/>
    </dgm:pt>
    <dgm:pt modelId="{E7F2A111-86C7-4023-BD1F-F7608790ACE4}" type="pres">
      <dgm:prSet presAssocID="{ECAA7973-6830-4876-8A76-DB7411E63272}" presName="composite2" presStyleCnt="0"/>
      <dgm:spPr/>
    </dgm:pt>
    <dgm:pt modelId="{E1A946CE-428A-48C4-9716-E2D9B5E232FD}" type="pres">
      <dgm:prSet presAssocID="{ECAA7973-6830-4876-8A76-DB7411E63272}" presName="background2" presStyleLbl="node2" presStyleIdx="1" presStyleCnt="2"/>
      <dgm:spPr/>
    </dgm:pt>
    <dgm:pt modelId="{43AD5BCE-4819-4122-BEDF-B3915FF3E63D}" type="pres">
      <dgm:prSet presAssocID="{ECAA7973-6830-4876-8A76-DB7411E63272}" presName="text2" presStyleLbl="fgAcc2" presStyleIdx="1" presStyleCnt="2">
        <dgm:presLayoutVars>
          <dgm:chPref val="3"/>
        </dgm:presLayoutVars>
      </dgm:prSet>
      <dgm:spPr/>
    </dgm:pt>
    <dgm:pt modelId="{62DA85BF-9F1B-4F6F-8840-09CD3F39E931}" type="pres">
      <dgm:prSet presAssocID="{ECAA7973-6830-4876-8A76-DB7411E63272}" presName="hierChild3" presStyleCnt="0"/>
      <dgm:spPr/>
    </dgm:pt>
    <dgm:pt modelId="{DACCD47D-7465-43C9-8DE5-4EDEC5B14A6F}" type="pres">
      <dgm:prSet presAssocID="{D7582F5E-6837-4665-AC96-1BA4CCDFB50D}" presName="Name17" presStyleLbl="parChTrans1D3" presStyleIdx="1" presStyleCnt="2"/>
      <dgm:spPr/>
    </dgm:pt>
    <dgm:pt modelId="{AC2FC919-6FF1-4FAB-9C68-C9E4ED68E8FA}" type="pres">
      <dgm:prSet presAssocID="{F03A9B87-1B26-4DF9-9431-88E4B9D5FAD7}" presName="hierRoot3" presStyleCnt="0"/>
      <dgm:spPr/>
    </dgm:pt>
    <dgm:pt modelId="{E6339625-93F7-4739-89CA-C97D487CE5EE}" type="pres">
      <dgm:prSet presAssocID="{F03A9B87-1B26-4DF9-9431-88E4B9D5FAD7}" presName="composite3" presStyleCnt="0"/>
      <dgm:spPr/>
    </dgm:pt>
    <dgm:pt modelId="{3F627529-75B1-4B06-9A2F-20B745C42D33}" type="pres">
      <dgm:prSet presAssocID="{F03A9B87-1B26-4DF9-9431-88E4B9D5FAD7}" presName="background3" presStyleLbl="node3" presStyleIdx="1" presStyleCnt="2"/>
      <dgm:spPr/>
    </dgm:pt>
    <dgm:pt modelId="{C1142D68-FFC7-4432-B4A4-DCB8D4CAE780}" type="pres">
      <dgm:prSet presAssocID="{F03A9B87-1B26-4DF9-9431-88E4B9D5FAD7}" presName="text3" presStyleLbl="fgAcc3" presStyleIdx="1" presStyleCnt="2">
        <dgm:presLayoutVars>
          <dgm:chPref val="3"/>
        </dgm:presLayoutVars>
      </dgm:prSet>
      <dgm:spPr/>
    </dgm:pt>
    <dgm:pt modelId="{83F58D45-2F6B-4CC8-ABB4-44706179AFA6}" type="pres">
      <dgm:prSet presAssocID="{F03A9B87-1B26-4DF9-9431-88E4B9D5FAD7}" presName="hierChild4" presStyleCnt="0"/>
      <dgm:spPr/>
    </dgm:pt>
  </dgm:ptLst>
  <dgm:cxnLst>
    <dgm:cxn modelId="{EA4C3060-ACE1-4FA8-8290-98816E43F600}" type="presOf" srcId="{468F8130-D881-4C29-BF62-962EB877D1FB}" destId="{47D7B92C-4FB8-48A3-9B37-557C04322248}" srcOrd="0" destOrd="0" presId="urn:microsoft.com/office/officeart/2005/8/layout/hierarchy1"/>
    <dgm:cxn modelId="{C6DCF062-20D0-4BFF-8937-3545D6B1A8A1}" type="presOf" srcId="{D223A8A6-F649-4034-9BB7-082BABD17532}" destId="{9B61BD94-29EE-49C3-9A7E-CB0C5A9F4939}" srcOrd="0" destOrd="0" presId="urn:microsoft.com/office/officeart/2005/8/layout/hierarchy1"/>
    <dgm:cxn modelId="{CE1AFD46-B4ED-4C16-B5FC-1FA1D6786D32}" srcId="{ECAA7973-6830-4876-8A76-DB7411E63272}" destId="{F03A9B87-1B26-4DF9-9431-88E4B9D5FAD7}" srcOrd="0" destOrd="0" parTransId="{D7582F5E-6837-4665-AC96-1BA4CCDFB50D}" sibTransId="{0A812A1C-0B2E-45C7-9DF8-2C1EF4D2168F}"/>
    <dgm:cxn modelId="{E61D964E-7E1E-4F6B-83FD-5AC402347030}" type="presOf" srcId="{C4989E2F-DD76-46CA-850B-6BCB67C2A7BF}" destId="{3D95A35D-AEE9-44A6-B581-950FA41BA1EC}" srcOrd="0" destOrd="0" presId="urn:microsoft.com/office/officeart/2005/8/layout/hierarchy1"/>
    <dgm:cxn modelId="{E8D0A49E-AED2-49B2-94CD-6C1004973E65}" type="presOf" srcId="{D4E8705A-CF11-4667-9A8C-18BC0842C858}" destId="{EC2D30BB-5E15-44F5-B500-FC344417CAFA}" srcOrd="0" destOrd="0" presId="urn:microsoft.com/office/officeart/2005/8/layout/hierarchy1"/>
    <dgm:cxn modelId="{89413EAB-0509-4E71-9A13-A3A648C4B218}" type="presOf" srcId="{93F3892B-4E2E-4C95-9022-FE6F946AC534}" destId="{6146A298-FC57-488E-AAAB-946BF1171874}" srcOrd="0" destOrd="0" presId="urn:microsoft.com/office/officeart/2005/8/layout/hierarchy1"/>
    <dgm:cxn modelId="{DEE0A6BA-D10D-445D-9E7F-3B30932E081B}" type="presOf" srcId="{97219E93-6A17-49C7-9402-C1CBCB5D15EC}" destId="{0D03353B-0662-4730-83B0-D94695C68ADE}" srcOrd="0" destOrd="0" presId="urn:microsoft.com/office/officeart/2005/8/layout/hierarchy1"/>
    <dgm:cxn modelId="{C3AC97BF-3B36-44FF-8D81-F6B1AC9DA03B}" srcId="{97219E93-6A17-49C7-9402-C1CBCB5D15EC}" destId="{ECAA7973-6830-4876-8A76-DB7411E63272}" srcOrd="1" destOrd="0" parTransId="{D4E8705A-CF11-4667-9A8C-18BC0842C858}" sibTransId="{0C687ECA-B2B7-4CB0-9CB1-AD0DC9803D5E}"/>
    <dgm:cxn modelId="{C7680AC6-EF71-4710-8049-428C63AD3CFD}" srcId="{97219E93-6A17-49C7-9402-C1CBCB5D15EC}" destId="{93F3892B-4E2E-4C95-9022-FE6F946AC534}" srcOrd="0" destOrd="0" parTransId="{D223A8A6-F649-4034-9BB7-082BABD17532}" sibTransId="{75B81291-C5D6-4C9D-89EB-2836847DB05F}"/>
    <dgm:cxn modelId="{9187D0D2-A80F-4651-9EFB-D8922F929AD6}" type="presOf" srcId="{7C6DF33B-E53B-475D-8149-F86CC73CF3AA}" destId="{3B963E97-6D3B-4433-9E2B-663402749060}" srcOrd="0" destOrd="0" presId="urn:microsoft.com/office/officeart/2005/8/layout/hierarchy1"/>
    <dgm:cxn modelId="{03D143D4-BFDD-4531-A090-945F8B5C2AD7}" type="presOf" srcId="{ECAA7973-6830-4876-8A76-DB7411E63272}" destId="{43AD5BCE-4819-4122-BEDF-B3915FF3E63D}" srcOrd="0" destOrd="0" presId="urn:microsoft.com/office/officeart/2005/8/layout/hierarchy1"/>
    <dgm:cxn modelId="{708924E0-AE89-4F27-8F37-62EB1903CB38}" srcId="{7C6DF33B-E53B-475D-8149-F86CC73CF3AA}" destId="{97219E93-6A17-49C7-9402-C1CBCB5D15EC}" srcOrd="0" destOrd="0" parTransId="{9AC8DF1C-D309-4101-AA7C-0748F9F6CC89}" sibTransId="{608310AF-5455-4EF2-966B-ADEB5BC06BC3}"/>
    <dgm:cxn modelId="{244515E7-5A28-4D68-A298-19BE48CEF25C}" srcId="{93F3892B-4E2E-4C95-9022-FE6F946AC534}" destId="{C4989E2F-DD76-46CA-850B-6BCB67C2A7BF}" srcOrd="0" destOrd="0" parTransId="{468F8130-D881-4C29-BF62-962EB877D1FB}" sibTransId="{EE029F17-2D19-4A92-B183-D20923D25C82}"/>
    <dgm:cxn modelId="{BAC112EF-55A5-437F-997D-5B70C580C20F}" type="presOf" srcId="{F03A9B87-1B26-4DF9-9431-88E4B9D5FAD7}" destId="{C1142D68-FFC7-4432-B4A4-DCB8D4CAE780}" srcOrd="0" destOrd="0" presId="urn:microsoft.com/office/officeart/2005/8/layout/hierarchy1"/>
    <dgm:cxn modelId="{D54862F8-746F-4EDD-A21E-E372B6AAEAA8}" type="presOf" srcId="{D7582F5E-6837-4665-AC96-1BA4CCDFB50D}" destId="{DACCD47D-7465-43C9-8DE5-4EDEC5B14A6F}" srcOrd="0" destOrd="0" presId="urn:microsoft.com/office/officeart/2005/8/layout/hierarchy1"/>
    <dgm:cxn modelId="{BEED55A9-2076-4615-8638-91DFBEFAA454}" type="presParOf" srcId="{3B963E97-6D3B-4433-9E2B-663402749060}" destId="{AA94BFBB-42C5-4A23-A1CF-E3BEC4B5C395}" srcOrd="0" destOrd="0" presId="urn:microsoft.com/office/officeart/2005/8/layout/hierarchy1"/>
    <dgm:cxn modelId="{93B0CF45-191D-4968-9D1E-3B5D11A14FAA}" type="presParOf" srcId="{AA94BFBB-42C5-4A23-A1CF-E3BEC4B5C395}" destId="{E188E1C8-CC31-4694-B389-E1E44A0D189A}" srcOrd="0" destOrd="0" presId="urn:microsoft.com/office/officeart/2005/8/layout/hierarchy1"/>
    <dgm:cxn modelId="{D67C0F15-EFF1-465E-8EFB-DEC77FA9ED44}" type="presParOf" srcId="{E188E1C8-CC31-4694-B389-E1E44A0D189A}" destId="{0548EE7B-D787-41E1-BC6C-2042614C3388}" srcOrd="0" destOrd="0" presId="urn:microsoft.com/office/officeart/2005/8/layout/hierarchy1"/>
    <dgm:cxn modelId="{07296CA9-6D20-4A7D-98F6-5B3E29DBE470}" type="presParOf" srcId="{E188E1C8-CC31-4694-B389-E1E44A0D189A}" destId="{0D03353B-0662-4730-83B0-D94695C68ADE}" srcOrd="1" destOrd="0" presId="urn:microsoft.com/office/officeart/2005/8/layout/hierarchy1"/>
    <dgm:cxn modelId="{C183D9B7-FC11-48D3-B6C9-EACBF5BA0DBE}" type="presParOf" srcId="{AA94BFBB-42C5-4A23-A1CF-E3BEC4B5C395}" destId="{EDB52F52-71C7-4DE3-8CEB-22AE34E27214}" srcOrd="1" destOrd="0" presId="urn:microsoft.com/office/officeart/2005/8/layout/hierarchy1"/>
    <dgm:cxn modelId="{046C3362-8276-42AC-A548-91F33A190B88}" type="presParOf" srcId="{EDB52F52-71C7-4DE3-8CEB-22AE34E27214}" destId="{9B61BD94-29EE-49C3-9A7E-CB0C5A9F4939}" srcOrd="0" destOrd="0" presId="urn:microsoft.com/office/officeart/2005/8/layout/hierarchy1"/>
    <dgm:cxn modelId="{8253C6FE-C645-4091-A0A7-7983F5303319}" type="presParOf" srcId="{EDB52F52-71C7-4DE3-8CEB-22AE34E27214}" destId="{1F230E7B-AE05-4905-B7DE-74E8DB87158E}" srcOrd="1" destOrd="0" presId="urn:microsoft.com/office/officeart/2005/8/layout/hierarchy1"/>
    <dgm:cxn modelId="{F5D1A452-9C3C-4A34-B80C-F33A2C32F02F}" type="presParOf" srcId="{1F230E7B-AE05-4905-B7DE-74E8DB87158E}" destId="{893B505A-D19A-44B2-AE5B-F168F4562A91}" srcOrd="0" destOrd="0" presId="urn:microsoft.com/office/officeart/2005/8/layout/hierarchy1"/>
    <dgm:cxn modelId="{6B49386C-092F-4EAA-ADC7-572C41519FCD}" type="presParOf" srcId="{893B505A-D19A-44B2-AE5B-F168F4562A91}" destId="{29C507C5-553A-4CB5-9301-AA31B7830BA2}" srcOrd="0" destOrd="0" presId="urn:microsoft.com/office/officeart/2005/8/layout/hierarchy1"/>
    <dgm:cxn modelId="{6EE15CBB-B58D-47C8-A952-7A5BD1DF8DEC}" type="presParOf" srcId="{893B505A-D19A-44B2-AE5B-F168F4562A91}" destId="{6146A298-FC57-488E-AAAB-946BF1171874}" srcOrd="1" destOrd="0" presId="urn:microsoft.com/office/officeart/2005/8/layout/hierarchy1"/>
    <dgm:cxn modelId="{4CD81864-D74E-42E0-BA06-9A86C0D131FF}" type="presParOf" srcId="{1F230E7B-AE05-4905-B7DE-74E8DB87158E}" destId="{DF1A0EE7-02F2-4E6C-9DEC-4B3890B8C86B}" srcOrd="1" destOrd="0" presId="urn:microsoft.com/office/officeart/2005/8/layout/hierarchy1"/>
    <dgm:cxn modelId="{F590D5FC-6A8D-4A2B-9136-28072899A82F}" type="presParOf" srcId="{DF1A0EE7-02F2-4E6C-9DEC-4B3890B8C86B}" destId="{47D7B92C-4FB8-48A3-9B37-557C04322248}" srcOrd="0" destOrd="0" presId="urn:microsoft.com/office/officeart/2005/8/layout/hierarchy1"/>
    <dgm:cxn modelId="{86D81DD5-9F24-43CC-A5E7-843E9CCE36A5}" type="presParOf" srcId="{DF1A0EE7-02F2-4E6C-9DEC-4B3890B8C86B}" destId="{D6E98111-066F-4858-B9B4-73018590CE37}" srcOrd="1" destOrd="0" presId="urn:microsoft.com/office/officeart/2005/8/layout/hierarchy1"/>
    <dgm:cxn modelId="{0865F5B7-D3DB-490F-ABCF-58589FBA4B06}" type="presParOf" srcId="{D6E98111-066F-4858-B9B4-73018590CE37}" destId="{9EC13EC2-AEF2-4C47-805A-D474B1B252F8}" srcOrd="0" destOrd="0" presId="urn:microsoft.com/office/officeart/2005/8/layout/hierarchy1"/>
    <dgm:cxn modelId="{5F3F1BA1-D1EA-4FA2-9F66-356998F8A885}" type="presParOf" srcId="{9EC13EC2-AEF2-4C47-805A-D474B1B252F8}" destId="{71250725-CEB0-4152-AED0-1287D6ED24B5}" srcOrd="0" destOrd="0" presId="urn:microsoft.com/office/officeart/2005/8/layout/hierarchy1"/>
    <dgm:cxn modelId="{FBB417BC-B289-4683-8185-AFD140574147}" type="presParOf" srcId="{9EC13EC2-AEF2-4C47-805A-D474B1B252F8}" destId="{3D95A35D-AEE9-44A6-B581-950FA41BA1EC}" srcOrd="1" destOrd="0" presId="urn:microsoft.com/office/officeart/2005/8/layout/hierarchy1"/>
    <dgm:cxn modelId="{B1A2FD11-2BAE-40CD-A609-4D739A377B14}" type="presParOf" srcId="{D6E98111-066F-4858-B9B4-73018590CE37}" destId="{C2CFEB3C-46ED-4B69-AD6F-5616DDB32F0F}" srcOrd="1" destOrd="0" presId="urn:microsoft.com/office/officeart/2005/8/layout/hierarchy1"/>
    <dgm:cxn modelId="{26BEA870-1550-4E8A-96B3-C049838E139B}" type="presParOf" srcId="{EDB52F52-71C7-4DE3-8CEB-22AE34E27214}" destId="{EC2D30BB-5E15-44F5-B500-FC344417CAFA}" srcOrd="2" destOrd="0" presId="urn:microsoft.com/office/officeart/2005/8/layout/hierarchy1"/>
    <dgm:cxn modelId="{7F223E81-9F50-4941-AB17-64FE1FB79650}" type="presParOf" srcId="{EDB52F52-71C7-4DE3-8CEB-22AE34E27214}" destId="{020FA374-4DCF-4AA7-8AC9-4F999DDB99F8}" srcOrd="3" destOrd="0" presId="urn:microsoft.com/office/officeart/2005/8/layout/hierarchy1"/>
    <dgm:cxn modelId="{B892623C-7A0B-49CA-A0AD-132AF5507D10}" type="presParOf" srcId="{020FA374-4DCF-4AA7-8AC9-4F999DDB99F8}" destId="{E7F2A111-86C7-4023-BD1F-F7608790ACE4}" srcOrd="0" destOrd="0" presId="urn:microsoft.com/office/officeart/2005/8/layout/hierarchy1"/>
    <dgm:cxn modelId="{89495876-18B1-4953-AC80-F37B66DA033F}" type="presParOf" srcId="{E7F2A111-86C7-4023-BD1F-F7608790ACE4}" destId="{E1A946CE-428A-48C4-9716-E2D9B5E232FD}" srcOrd="0" destOrd="0" presId="urn:microsoft.com/office/officeart/2005/8/layout/hierarchy1"/>
    <dgm:cxn modelId="{5EB3BF3D-5E48-4071-A4CB-CD075F903B26}" type="presParOf" srcId="{E7F2A111-86C7-4023-BD1F-F7608790ACE4}" destId="{43AD5BCE-4819-4122-BEDF-B3915FF3E63D}" srcOrd="1" destOrd="0" presId="urn:microsoft.com/office/officeart/2005/8/layout/hierarchy1"/>
    <dgm:cxn modelId="{66C6DABC-4D94-467E-B9FD-A32B3154CC07}" type="presParOf" srcId="{020FA374-4DCF-4AA7-8AC9-4F999DDB99F8}" destId="{62DA85BF-9F1B-4F6F-8840-09CD3F39E931}" srcOrd="1" destOrd="0" presId="urn:microsoft.com/office/officeart/2005/8/layout/hierarchy1"/>
    <dgm:cxn modelId="{646BFDCC-0DF1-4E3D-8CA0-C6E0450DF3BC}" type="presParOf" srcId="{62DA85BF-9F1B-4F6F-8840-09CD3F39E931}" destId="{DACCD47D-7465-43C9-8DE5-4EDEC5B14A6F}" srcOrd="0" destOrd="0" presId="urn:microsoft.com/office/officeart/2005/8/layout/hierarchy1"/>
    <dgm:cxn modelId="{591A1231-85EC-400C-AFF7-8F230E29F00C}" type="presParOf" srcId="{62DA85BF-9F1B-4F6F-8840-09CD3F39E931}" destId="{AC2FC919-6FF1-4FAB-9C68-C9E4ED68E8FA}" srcOrd="1" destOrd="0" presId="urn:microsoft.com/office/officeart/2005/8/layout/hierarchy1"/>
    <dgm:cxn modelId="{0CEC8C8D-A28E-4BD6-B66C-CB0001E07DEF}" type="presParOf" srcId="{AC2FC919-6FF1-4FAB-9C68-C9E4ED68E8FA}" destId="{E6339625-93F7-4739-89CA-C97D487CE5EE}" srcOrd="0" destOrd="0" presId="urn:microsoft.com/office/officeart/2005/8/layout/hierarchy1"/>
    <dgm:cxn modelId="{08F9DD4B-3A94-4F70-9E1B-D46F7FE99B1A}" type="presParOf" srcId="{E6339625-93F7-4739-89CA-C97D487CE5EE}" destId="{3F627529-75B1-4B06-9A2F-20B745C42D33}" srcOrd="0" destOrd="0" presId="urn:microsoft.com/office/officeart/2005/8/layout/hierarchy1"/>
    <dgm:cxn modelId="{240FABAD-0B67-4A9D-8A30-5093EFE0EB61}" type="presParOf" srcId="{E6339625-93F7-4739-89CA-C97D487CE5EE}" destId="{C1142D68-FFC7-4432-B4A4-DCB8D4CAE780}" srcOrd="1" destOrd="0" presId="urn:microsoft.com/office/officeart/2005/8/layout/hierarchy1"/>
    <dgm:cxn modelId="{2214E07C-7952-4466-B24E-46400439D12E}" type="presParOf" srcId="{AC2FC919-6FF1-4FAB-9C68-C9E4ED68E8FA}" destId="{83F58D45-2F6B-4CC8-ABB4-44706179AF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50D00-DD4A-43A5-AF8D-E92EC26CB6C2}">
      <dsp:nvSpPr>
        <dsp:cNvPr id="0" name=""/>
        <dsp:cNvSpPr/>
      </dsp:nvSpPr>
      <dsp:spPr>
        <a:xfrm>
          <a:off x="1065914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F45D6-B5A8-40D6-AEA5-42793941F4A4}">
      <dsp:nvSpPr>
        <dsp:cNvPr id="0" name=""/>
        <dsp:cNvSpPr/>
      </dsp:nvSpPr>
      <dsp:spPr>
        <a:xfrm>
          <a:off x="1111634" y="1396101"/>
          <a:ext cx="4024219" cy="638387"/>
        </a:xfrm>
        <a:custGeom>
          <a:avLst/>
          <a:gdLst/>
          <a:ahLst/>
          <a:cxnLst/>
          <a:rect l="0" t="0" r="0" b="0"/>
          <a:pathLst>
            <a:path>
              <a:moveTo>
                <a:pt x="4024219" y="0"/>
              </a:moveTo>
              <a:lnTo>
                <a:pt x="4024219" y="435042"/>
              </a:lnTo>
              <a:lnTo>
                <a:pt x="0" y="435042"/>
              </a:lnTo>
              <a:lnTo>
                <a:pt x="0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33A71-70A9-4F87-8C5D-8DF04C915A35}">
      <dsp:nvSpPr>
        <dsp:cNvPr id="0" name=""/>
        <dsp:cNvSpPr/>
      </dsp:nvSpPr>
      <dsp:spPr>
        <a:xfrm>
          <a:off x="3748727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09A08-661E-415E-9832-E556674F32E9}">
      <dsp:nvSpPr>
        <dsp:cNvPr id="0" name=""/>
        <dsp:cNvSpPr/>
      </dsp:nvSpPr>
      <dsp:spPr>
        <a:xfrm>
          <a:off x="3794447" y="1396101"/>
          <a:ext cx="1341406" cy="638387"/>
        </a:xfrm>
        <a:custGeom>
          <a:avLst/>
          <a:gdLst/>
          <a:ahLst/>
          <a:cxnLst/>
          <a:rect l="0" t="0" r="0" b="0"/>
          <a:pathLst>
            <a:path>
              <a:moveTo>
                <a:pt x="1341406" y="0"/>
              </a:moveTo>
              <a:lnTo>
                <a:pt x="1341406" y="435042"/>
              </a:lnTo>
              <a:lnTo>
                <a:pt x="0" y="435042"/>
              </a:lnTo>
              <a:lnTo>
                <a:pt x="0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199DB-E967-4967-8A4A-9ED2A13365B5}">
      <dsp:nvSpPr>
        <dsp:cNvPr id="0" name=""/>
        <dsp:cNvSpPr/>
      </dsp:nvSpPr>
      <dsp:spPr>
        <a:xfrm>
          <a:off x="6431540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7B9A7-C91E-43B0-AF74-D07AA0774F87}">
      <dsp:nvSpPr>
        <dsp:cNvPr id="0" name=""/>
        <dsp:cNvSpPr/>
      </dsp:nvSpPr>
      <dsp:spPr>
        <a:xfrm>
          <a:off x="5135853" y="1396101"/>
          <a:ext cx="1341406" cy="63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042"/>
              </a:lnTo>
              <a:lnTo>
                <a:pt x="1341406" y="435042"/>
              </a:lnTo>
              <a:lnTo>
                <a:pt x="1341406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4EDA6-710C-408A-9200-B486453297ED}">
      <dsp:nvSpPr>
        <dsp:cNvPr id="0" name=""/>
        <dsp:cNvSpPr/>
      </dsp:nvSpPr>
      <dsp:spPr>
        <a:xfrm>
          <a:off x="9114353" y="3428332"/>
          <a:ext cx="91440" cy="6383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38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BB2B7-9FAB-42D1-8C50-CA286360F405}">
      <dsp:nvSpPr>
        <dsp:cNvPr id="0" name=""/>
        <dsp:cNvSpPr/>
      </dsp:nvSpPr>
      <dsp:spPr>
        <a:xfrm>
          <a:off x="5135853" y="1396101"/>
          <a:ext cx="4024219" cy="638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042"/>
              </a:lnTo>
              <a:lnTo>
                <a:pt x="4024219" y="435042"/>
              </a:lnTo>
              <a:lnTo>
                <a:pt x="4024219" y="6383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0098-7CFA-4593-937B-A08AEACFD63B}">
      <dsp:nvSpPr>
        <dsp:cNvPr id="0" name=""/>
        <dsp:cNvSpPr/>
      </dsp:nvSpPr>
      <dsp:spPr>
        <a:xfrm>
          <a:off x="4038339" y="2258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A76E-32EF-4AAD-82E1-2E5756565AE2}">
      <dsp:nvSpPr>
        <dsp:cNvPr id="0" name=""/>
        <dsp:cNvSpPr/>
      </dsp:nvSpPr>
      <dsp:spPr>
        <a:xfrm>
          <a:off x="4282231" y="233955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חתנים</a:t>
          </a:r>
        </a:p>
      </dsp:txBody>
      <dsp:txXfrm>
        <a:off x="4323055" y="274779"/>
        <a:ext cx="2113380" cy="1312195"/>
      </dsp:txXfrm>
    </dsp:sp>
    <dsp:sp modelId="{A0AA17BD-EA86-45C9-85C4-2DE5ED7929B6}">
      <dsp:nvSpPr>
        <dsp:cNvPr id="0" name=""/>
        <dsp:cNvSpPr/>
      </dsp:nvSpPr>
      <dsp:spPr>
        <a:xfrm>
          <a:off x="8062559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C393C-0014-418D-9CD4-8A03F11CBD0F}">
      <dsp:nvSpPr>
        <dsp:cNvPr id="0" name=""/>
        <dsp:cNvSpPr/>
      </dsp:nvSpPr>
      <dsp:spPr>
        <a:xfrm>
          <a:off x="8306451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המצווה על הנשואין</a:t>
          </a:r>
        </a:p>
      </dsp:txBody>
      <dsp:txXfrm>
        <a:off x="8347275" y="2307010"/>
        <a:ext cx="2113380" cy="1312195"/>
      </dsp:txXfrm>
    </dsp:sp>
    <dsp:sp modelId="{6496DEB8-E41D-4055-A0FA-926D2BA3C751}">
      <dsp:nvSpPr>
        <dsp:cNvPr id="0" name=""/>
        <dsp:cNvSpPr/>
      </dsp:nvSpPr>
      <dsp:spPr>
        <a:xfrm>
          <a:off x="8062559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2FC-88E0-4017-8CA1-7B65AC95ED2E}">
      <dsp:nvSpPr>
        <dsp:cNvPr id="0" name=""/>
        <dsp:cNvSpPr/>
      </dsp:nvSpPr>
      <dsp:spPr>
        <a:xfrm>
          <a:off x="8306451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ב"י בהבנת הרמב"ם- כל הברכות עובר לעשייתן</a:t>
          </a:r>
        </a:p>
      </dsp:txBody>
      <dsp:txXfrm>
        <a:off x="8347275" y="4339241"/>
        <a:ext cx="2113380" cy="1312195"/>
      </dsp:txXfrm>
    </dsp:sp>
    <dsp:sp modelId="{3240B21E-B9F0-46B4-A4A3-9B1E962C52E7}">
      <dsp:nvSpPr>
        <dsp:cNvPr id="0" name=""/>
        <dsp:cNvSpPr/>
      </dsp:nvSpPr>
      <dsp:spPr>
        <a:xfrm>
          <a:off x="5379746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3E746-79BC-4383-B2F0-F152CB0AE76A}">
      <dsp:nvSpPr>
        <dsp:cNvPr id="0" name=""/>
        <dsp:cNvSpPr/>
      </dsp:nvSpPr>
      <dsp:spPr>
        <a:xfrm>
          <a:off x="5623638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ברכת שבח והודאה</a:t>
          </a:r>
        </a:p>
      </dsp:txBody>
      <dsp:txXfrm>
        <a:off x="5664462" y="2307010"/>
        <a:ext cx="2113380" cy="1312195"/>
      </dsp:txXfrm>
    </dsp:sp>
    <dsp:sp modelId="{F65635E9-1F30-48D9-B2CD-BAF10718B15F}">
      <dsp:nvSpPr>
        <dsp:cNvPr id="0" name=""/>
        <dsp:cNvSpPr/>
      </dsp:nvSpPr>
      <dsp:spPr>
        <a:xfrm>
          <a:off x="5379746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32B7C-632C-4731-A068-4C040B91B9FE}">
      <dsp:nvSpPr>
        <dsp:cNvPr id="0" name=""/>
        <dsp:cNvSpPr/>
      </dsp:nvSpPr>
      <dsp:spPr>
        <a:xfrm>
          <a:off x="5623638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ר"ן</a:t>
          </a:r>
          <a:endParaRPr lang="he-IL" sz="1700" kern="1200" dirty="0"/>
        </a:p>
      </dsp:txBody>
      <dsp:txXfrm>
        <a:off x="5664462" y="4339241"/>
        <a:ext cx="2113380" cy="1312195"/>
      </dsp:txXfrm>
    </dsp:sp>
    <dsp:sp modelId="{5164621E-92DE-4D23-979B-DB88BE408DAF}">
      <dsp:nvSpPr>
        <dsp:cNvPr id="0" name=""/>
        <dsp:cNvSpPr/>
      </dsp:nvSpPr>
      <dsp:spPr>
        <a:xfrm>
          <a:off x="2696933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13412-89B2-4B8C-B4E6-83DD79FD97CC}">
      <dsp:nvSpPr>
        <dsp:cNvPr id="0" name=""/>
        <dsp:cNvSpPr/>
      </dsp:nvSpPr>
      <dsp:spPr>
        <a:xfrm>
          <a:off x="2940825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מתיר על חיי אישות</a:t>
          </a:r>
        </a:p>
      </dsp:txBody>
      <dsp:txXfrm>
        <a:off x="2981649" y="2307010"/>
        <a:ext cx="2113380" cy="1312195"/>
      </dsp:txXfrm>
    </dsp:sp>
    <dsp:sp modelId="{4AD42E5E-D7F1-4FFD-A56E-8A373C6B647F}">
      <dsp:nvSpPr>
        <dsp:cNvPr id="0" name=""/>
        <dsp:cNvSpPr/>
      </dsp:nvSpPr>
      <dsp:spPr>
        <a:xfrm>
          <a:off x="2696933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F543C-4731-4FC8-9131-2370E23739A8}">
      <dsp:nvSpPr>
        <dsp:cNvPr id="0" name=""/>
        <dsp:cNvSpPr/>
      </dsp:nvSpPr>
      <dsp:spPr>
        <a:xfrm>
          <a:off x="2940825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רבי יהודה – ביהודה מברכים לפני אירוסין כיון שמייחדים</a:t>
          </a:r>
          <a:br>
            <a:rPr lang="en-US" sz="1700" kern="1200" dirty="0"/>
          </a:br>
          <a:r>
            <a:rPr lang="he-IL" sz="1700" kern="1200" dirty="0"/>
            <a:t>-מסכת כלה</a:t>
          </a:r>
          <a:br>
            <a:rPr lang="en-US" sz="1700" kern="1200" dirty="0"/>
          </a:br>
          <a:r>
            <a:rPr lang="he-IL" sz="1700" kern="1200" dirty="0"/>
            <a:t>- רמב"ן</a:t>
          </a:r>
        </a:p>
      </dsp:txBody>
      <dsp:txXfrm>
        <a:off x="2981649" y="4339241"/>
        <a:ext cx="2113380" cy="1312195"/>
      </dsp:txXfrm>
    </dsp:sp>
    <dsp:sp modelId="{3488E6D8-980C-4E25-ADDA-0B6A0ECF1142}">
      <dsp:nvSpPr>
        <dsp:cNvPr id="0" name=""/>
        <dsp:cNvSpPr/>
      </dsp:nvSpPr>
      <dsp:spPr>
        <a:xfrm>
          <a:off x="14120" y="203448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E12DD-83D3-497E-BEB1-DEBBFE6E3CC2}">
      <dsp:nvSpPr>
        <dsp:cNvPr id="0" name=""/>
        <dsp:cNvSpPr/>
      </dsp:nvSpPr>
      <dsp:spPr>
        <a:xfrm>
          <a:off x="258012" y="2266186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חלק </a:t>
          </a:r>
          <a:r>
            <a:rPr lang="he-IL" sz="1700" kern="1200" dirty="0" err="1"/>
            <a:t>מהנשואין</a:t>
          </a:r>
          <a:endParaRPr lang="he-IL" sz="1700" kern="1200" dirty="0"/>
        </a:p>
      </dsp:txBody>
      <dsp:txXfrm>
        <a:off x="298836" y="2307010"/>
        <a:ext cx="2113380" cy="1312195"/>
      </dsp:txXfrm>
    </dsp:sp>
    <dsp:sp modelId="{FDB0CCB0-5A2A-4AA2-B887-5D32B15F61B3}">
      <dsp:nvSpPr>
        <dsp:cNvPr id="0" name=""/>
        <dsp:cNvSpPr/>
      </dsp:nvSpPr>
      <dsp:spPr>
        <a:xfrm>
          <a:off x="14120" y="4066719"/>
          <a:ext cx="2195028" cy="1393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6EE0E-8EF5-4004-A63F-6EB36AD8A4AF}">
      <dsp:nvSpPr>
        <dsp:cNvPr id="0" name=""/>
        <dsp:cNvSpPr/>
      </dsp:nvSpPr>
      <dsp:spPr>
        <a:xfrm>
          <a:off x="258012" y="4298417"/>
          <a:ext cx="2195028" cy="1393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רמב"ם</a:t>
          </a:r>
        </a:p>
      </dsp:txBody>
      <dsp:txXfrm>
        <a:off x="298836" y="4339241"/>
        <a:ext cx="2113380" cy="1312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46F71-C48B-4FE9-BB68-4B65A2055C36}">
      <dsp:nvSpPr>
        <dsp:cNvPr id="0" name=""/>
        <dsp:cNvSpPr/>
      </dsp:nvSpPr>
      <dsp:spPr>
        <a:xfrm>
          <a:off x="2981131" y="2170424"/>
          <a:ext cx="2086946" cy="993196"/>
        </a:xfrm>
        <a:custGeom>
          <a:avLst/>
          <a:gdLst/>
          <a:ahLst/>
          <a:cxnLst/>
          <a:rect l="0" t="0" r="0" b="0"/>
          <a:pathLst>
            <a:path>
              <a:moveTo>
                <a:pt x="2086946" y="0"/>
              </a:moveTo>
              <a:lnTo>
                <a:pt x="2086946" y="676834"/>
              </a:lnTo>
              <a:lnTo>
                <a:pt x="0" y="676834"/>
              </a:lnTo>
              <a:lnTo>
                <a:pt x="0" y="993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BB2B7-9FAB-42D1-8C50-CA286360F405}">
      <dsp:nvSpPr>
        <dsp:cNvPr id="0" name=""/>
        <dsp:cNvSpPr/>
      </dsp:nvSpPr>
      <dsp:spPr>
        <a:xfrm>
          <a:off x="5068077" y="2170424"/>
          <a:ext cx="2086946" cy="993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834"/>
              </a:lnTo>
              <a:lnTo>
                <a:pt x="2086946" y="676834"/>
              </a:lnTo>
              <a:lnTo>
                <a:pt x="2086946" y="9931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0098-7CFA-4593-937B-A08AEACFD63B}">
      <dsp:nvSpPr>
        <dsp:cNvPr id="0" name=""/>
        <dsp:cNvSpPr/>
      </dsp:nvSpPr>
      <dsp:spPr>
        <a:xfrm>
          <a:off x="3360576" y="1898"/>
          <a:ext cx="3415002" cy="2168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6A76E-32EF-4AAD-82E1-2E5756565AE2}">
      <dsp:nvSpPr>
        <dsp:cNvPr id="0" name=""/>
        <dsp:cNvSpPr/>
      </dsp:nvSpPr>
      <dsp:spPr>
        <a:xfrm>
          <a:off x="3740021" y="362370"/>
          <a:ext cx="3415002" cy="2168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/>
            <a:t>ברכת חתנים</a:t>
          </a:r>
        </a:p>
      </dsp:txBody>
      <dsp:txXfrm>
        <a:off x="3803535" y="425884"/>
        <a:ext cx="3287974" cy="2041498"/>
      </dsp:txXfrm>
    </dsp:sp>
    <dsp:sp modelId="{A0AA17BD-EA86-45C9-85C4-2DE5ED7929B6}">
      <dsp:nvSpPr>
        <dsp:cNvPr id="0" name=""/>
        <dsp:cNvSpPr/>
      </dsp:nvSpPr>
      <dsp:spPr>
        <a:xfrm>
          <a:off x="5447522" y="3163621"/>
          <a:ext cx="3415002" cy="2168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C393C-0014-418D-9CD4-8A03F11CBD0F}">
      <dsp:nvSpPr>
        <dsp:cNvPr id="0" name=""/>
        <dsp:cNvSpPr/>
      </dsp:nvSpPr>
      <dsp:spPr>
        <a:xfrm>
          <a:off x="5826967" y="3524094"/>
          <a:ext cx="3415002" cy="2168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/>
            <a:t>קשור </a:t>
          </a:r>
          <a:r>
            <a:rPr lang="he-IL" sz="4300" kern="1200" dirty="0" err="1"/>
            <a:t>לנישאוין</a:t>
          </a:r>
          <a:r>
            <a:rPr lang="he-IL" sz="4300" kern="1200" dirty="0"/>
            <a:t> ואישות</a:t>
          </a:r>
        </a:p>
      </dsp:txBody>
      <dsp:txXfrm>
        <a:off x="5890481" y="3587608"/>
        <a:ext cx="3287974" cy="2041498"/>
      </dsp:txXfrm>
    </dsp:sp>
    <dsp:sp modelId="{043B7AAC-86C5-4D45-A357-AD4494CA0635}">
      <dsp:nvSpPr>
        <dsp:cNvPr id="0" name=""/>
        <dsp:cNvSpPr/>
      </dsp:nvSpPr>
      <dsp:spPr>
        <a:xfrm>
          <a:off x="1273630" y="3163621"/>
          <a:ext cx="3415002" cy="2168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3ED16-1D54-4A52-B79F-05B0B8C062D7}">
      <dsp:nvSpPr>
        <dsp:cNvPr id="0" name=""/>
        <dsp:cNvSpPr/>
      </dsp:nvSpPr>
      <dsp:spPr>
        <a:xfrm>
          <a:off x="1653074" y="3524094"/>
          <a:ext cx="3415002" cy="21685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300" kern="1200" dirty="0"/>
            <a:t>קשור לשמחה והסעודה</a:t>
          </a:r>
        </a:p>
      </dsp:txBody>
      <dsp:txXfrm>
        <a:off x="1716588" y="3587608"/>
        <a:ext cx="3287974" cy="2041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CD47D-7465-43C9-8DE5-4EDEC5B14A6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30BB-5E15-44F5-B500-FC344417CAFA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7B92C-4FB8-48A3-9B37-557C04322248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1BD94-29EE-49C3-9A7E-CB0C5A9F493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8EE7B-D787-41E1-BC6C-2042614C3388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3353B-0662-4730-83B0-D94695C68ADE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ברכת חתנים</a:t>
          </a:r>
        </a:p>
      </dsp:txBody>
      <dsp:txXfrm>
        <a:off x="4543458" y="209752"/>
        <a:ext cx="1615068" cy="1002793"/>
      </dsp:txXfrm>
    </dsp:sp>
    <dsp:sp modelId="{29C507C5-553A-4CB5-9301-AA31B7830BA2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6A298-FC57-488E-AAAB-946BF1171874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 the </a:t>
          </a:r>
          <a:r>
            <a:rPr lang="en-US" sz="2000" kern="1200" dirty="0" err="1"/>
            <a:t>Ishus</a:t>
          </a:r>
          <a:endParaRPr lang="he-IL" sz="2000" kern="1200" dirty="0"/>
        </a:p>
      </dsp:txBody>
      <dsp:txXfrm>
        <a:off x="3518341" y="1762804"/>
        <a:ext cx="1615068" cy="1002793"/>
      </dsp:txXfrm>
    </dsp:sp>
    <dsp:sp modelId="{71250725-CEB0-4152-AED0-1287D6ED24B5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5A35D-AEE9-44A6-B581-950FA41BA1EC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No beverage necessary</a:t>
          </a:r>
          <a:endParaRPr lang="he-IL" sz="2000" kern="1200" dirty="0"/>
        </a:p>
      </dsp:txBody>
      <dsp:txXfrm>
        <a:off x="3518341" y="3315857"/>
        <a:ext cx="1615068" cy="1002793"/>
      </dsp:txXfrm>
    </dsp:sp>
    <dsp:sp modelId="{E1A946CE-428A-48C4-9716-E2D9B5E232FD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D5BCE-4819-4122-BEDF-B3915FF3E63D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On the </a:t>
          </a:r>
          <a:r>
            <a:rPr lang="en-US" sz="2000" u="sng" kern="1200" dirty="0"/>
            <a:t>Seudah</a:t>
          </a:r>
          <a:r>
            <a:rPr lang="en-US" sz="2000" kern="1200" dirty="0"/>
            <a:t> and Simcha</a:t>
          </a:r>
          <a:endParaRPr lang="he-IL" sz="2000" kern="1200" dirty="0"/>
        </a:p>
      </dsp:txBody>
      <dsp:txXfrm>
        <a:off x="5568575" y="1762804"/>
        <a:ext cx="1615068" cy="1002793"/>
      </dsp:txXfrm>
    </dsp:sp>
    <dsp:sp modelId="{3F627529-75B1-4B06-9A2F-20B745C42D33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42D68-FFC7-4432-B4A4-DCB8D4CAE780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Better bring beer</a:t>
          </a:r>
          <a:endParaRPr lang="he-IL" sz="2000" kern="1200" dirty="0"/>
        </a:p>
      </dsp:txBody>
      <dsp:txXfrm>
        <a:off x="5568575" y="3315857"/>
        <a:ext cx="1615068" cy="10027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BFCCE-7EC5-4843-8F02-A5FD507F8497}">
      <dsp:nvSpPr>
        <dsp:cNvPr id="0" name=""/>
        <dsp:cNvSpPr/>
      </dsp:nvSpPr>
      <dsp:spPr>
        <a:xfrm>
          <a:off x="8194238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BADE4-4589-4BFC-ABCC-494FFF0DF5B2}">
      <dsp:nvSpPr>
        <dsp:cNvPr id="0" name=""/>
        <dsp:cNvSpPr/>
      </dsp:nvSpPr>
      <dsp:spPr>
        <a:xfrm>
          <a:off x="5164607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3075350" y="332464"/>
              </a:lnTo>
              <a:lnTo>
                <a:pt x="307535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18495-AD42-481B-A378-D408DB3070FA}">
      <dsp:nvSpPr>
        <dsp:cNvPr id="0" name=""/>
        <dsp:cNvSpPr/>
      </dsp:nvSpPr>
      <dsp:spPr>
        <a:xfrm>
          <a:off x="5164607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4CF48-1E05-417D-BE68-98503DF01A9B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9D6A4-90AE-4531-865B-C798A9A7C4E9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3B2A8-CA77-41CB-A843-21386F3B3647}">
      <dsp:nvSpPr>
        <dsp:cNvPr id="0" name=""/>
        <dsp:cNvSpPr/>
      </dsp:nvSpPr>
      <dsp:spPr>
        <a:xfrm>
          <a:off x="2043536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468A6-19D2-4F37-BF46-AA6804C37FA9}">
      <dsp:nvSpPr>
        <dsp:cNvPr id="0" name=""/>
        <dsp:cNvSpPr/>
      </dsp:nvSpPr>
      <dsp:spPr>
        <a:xfrm>
          <a:off x="2089256" y="1066678"/>
          <a:ext cx="3075350" cy="487862"/>
        </a:xfrm>
        <a:custGeom>
          <a:avLst/>
          <a:gdLst/>
          <a:ahLst/>
          <a:cxnLst/>
          <a:rect l="0" t="0" r="0" b="0"/>
          <a:pathLst>
            <a:path>
              <a:moveTo>
                <a:pt x="3075350" y="0"/>
              </a:moveTo>
              <a:lnTo>
                <a:pt x="3075350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199E3-61DF-41B0-85C8-D49419CE8E7A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8437A-26AB-481B-AB80-5A594B4FD215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צריך עשרה</a:t>
          </a:r>
        </a:p>
      </dsp:txBody>
      <dsp:txXfrm>
        <a:off x="4543458" y="209752"/>
        <a:ext cx="1615068" cy="1002793"/>
      </dsp:txXfrm>
    </dsp:sp>
    <dsp:sp modelId="{8B033D95-D7DE-4EA1-8F12-420960C770AF}">
      <dsp:nvSpPr>
        <dsp:cNvPr id="0" name=""/>
        <dsp:cNvSpPr/>
      </dsp:nvSpPr>
      <dsp:spPr>
        <a:xfrm>
          <a:off x="1250524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651BF-491C-4DBC-BD2E-27E7337BFF13}">
      <dsp:nvSpPr>
        <dsp:cNvPr id="0" name=""/>
        <dsp:cNvSpPr/>
      </dsp:nvSpPr>
      <dsp:spPr>
        <a:xfrm>
          <a:off x="1436909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אין צורך מהותי, אלא שיש חסרון באירוע</a:t>
          </a:r>
        </a:p>
      </dsp:txBody>
      <dsp:txXfrm>
        <a:off x="1468107" y="1762804"/>
        <a:ext cx="1615068" cy="1002793"/>
      </dsp:txXfrm>
    </dsp:sp>
    <dsp:sp modelId="{3B3B59CD-7B00-4BEB-AC4E-8910888BC8A0}">
      <dsp:nvSpPr>
        <dsp:cNvPr id="0" name=""/>
        <dsp:cNvSpPr/>
      </dsp:nvSpPr>
      <dsp:spPr>
        <a:xfrm>
          <a:off x="1250524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F3CE6-22FD-4077-BC52-7A99577E0228}">
      <dsp:nvSpPr>
        <dsp:cNvPr id="0" name=""/>
        <dsp:cNvSpPr/>
      </dsp:nvSpPr>
      <dsp:spPr>
        <a:xfrm>
          <a:off x="1436909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לאו אורח ארעא- זה לא מכובד</a:t>
          </a:r>
        </a:p>
      </dsp:txBody>
      <dsp:txXfrm>
        <a:off x="1468107" y="3315857"/>
        <a:ext cx="1615068" cy="1002793"/>
      </dsp:txXfrm>
    </dsp:sp>
    <dsp:sp modelId="{C98C0CDA-946E-4719-98DD-BF8D46ED4E77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7299A-3E05-43E3-A4AB-5804235BFA27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מדין ברכות</a:t>
          </a:r>
        </a:p>
      </dsp:txBody>
      <dsp:txXfrm>
        <a:off x="4543458" y="1762804"/>
        <a:ext cx="1615068" cy="1002793"/>
      </dsp:txXfrm>
    </dsp:sp>
    <dsp:sp modelId="{520B3B45-7B2C-4F43-A85A-CF61F23FC7BB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FEEB3-C58A-4774-8EAC-1732CACC2F97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ברוב עם הדרת מלך</a:t>
          </a:r>
        </a:p>
      </dsp:txBody>
      <dsp:txXfrm>
        <a:off x="3518341" y="3315857"/>
        <a:ext cx="1615068" cy="1002793"/>
      </dsp:txXfrm>
    </dsp:sp>
    <dsp:sp modelId="{B5E84D35-B8DB-4FDB-93AF-0F538ACA1932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C28CF-8BF6-4A4F-A3AD-CD901EC05C21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דבר שבקדושה צריך עשרה</a:t>
          </a:r>
        </a:p>
      </dsp:txBody>
      <dsp:txXfrm>
        <a:off x="5568575" y="3315857"/>
        <a:ext cx="1615068" cy="1002793"/>
      </dsp:txXfrm>
    </dsp:sp>
    <dsp:sp modelId="{A38E61E6-830C-4EB8-9119-73DB1E6D7D34}">
      <dsp:nvSpPr>
        <dsp:cNvPr id="0" name=""/>
        <dsp:cNvSpPr/>
      </dsp:nvSpPr>
      <dsp:spPr>
        <a:xfrm>
          <a:off x="7401226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B2B98-56AD-4E9E-AA5A-1AAFDF2B4C04}">
      <dsp:nvSpPr>
        <dsp:cNvPr id="0" name=""/>
        <dsp:cNvSpPr/>
      </dsp:nvSpPr>
      <dsp:spPr>
        <a:xfrm>
          <a:off x="7587611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מדין האישות</a:t>
          </a:r>
        </a:p>
      </dsp:txBody>
      <dsp:txXfrm>
        <a:off x="7618809" y="1762804"/>
        <a:ext cx="1615068" cy="1002793"/>
      </dsp:txXfrm>
    </dsp:sp>
    <dsp:sp modelId="{E46EC123-429D-41E1-91DC-894F093D31A0}">
      <dsp:nvSpPr>
        <dsp:cNvPr id="0" name=""/>
        <dsp:cNvSpPr/>
      </dsp:nvSpPr>
      <dsp:spPr>
        <a:xfrm>
          <a:off x="7401226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CD018-CFDD-4CD0-86BC-07D67A9EA6DA}">
      <dsp:nvSpPr>
        <dsp:cNvPr id="0" name=""/>
        <dsp:cNvSpPr/>
      </dsp:nvSpPr>
      <dsp:spPr>
        <a:xfrm>
          <a:off x="7587611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רמב"ם- הפרסום של האישות היא חלק מהותי מאישות</a:t>
          </a:r>
        </a:p>
      </dsp:txBody>
      <dsp:txXfrm>
        <a:off x="7618809" y="3315857"/>
        <a:ext cx="1615068" cy="1002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3397-AA6F-4954-B956-A0FE5A5D9776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7D63A-CE00-428F-8684-8ED37849DAD9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64380-9457-4246-BEF3-B68D4A4410A6}">
      <dsp:nvSpPr>
        <dsp:cNvPr id="0" name=""/>
        <dsp:cNvSpPr/>
      </dsp:nvSpPr>
      <dsp:spPr>
        <a:xfrm>
          <a:off x="3068653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C9BF5-7931-4ABF-A818-DD3ABE03D6BC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E7A85-F446-4D6B-9C96-863DE76BAEBE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5C1B6-B5A5-4FCB-97B5-B237F16CC7BF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Sheva </a:t>
          </a:r>
          <a:r>
            <a:rPr lang="en-US" sz="2000" kern="1200" dirty="0" err="1"/>
            <a:t>Brachos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86E88D75-7F9E-4B4B-AC52-7C9B9A54E1CB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E1BC1-1185-4198-8024-65398A6F6B79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Continuation of the original </a:t>
          </a:r>
          <a:r>
            <a:rPr lang="he-IL" sz="2000" kern="1200" dirty="0"/>
            <a:t>ברכת חתנים</a:t>
          </a:r>
        </a:p>
      </dsp:txBody>
      <dsp:txXfrm>
        <a:off x="2493224" y="1762804"/>
        <a:ext cx="1615068" cy="1002793"/>
      </dsp:txXfrm>
    </dsp:sp>
    <dsp:sp modelId="{5A2E6C22-977A-407C-8B48-B0B1E06C8E78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78C2D-A01A-4DB0-8A15-AF4048FC28B6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Continued </a:t>
          </a:r>
          <a:r>
            <a:rPr lang="he-IL" sz="2000" kern="1200" dirty="0"/>
            <a:t>שמחה</a:t>
          </a:r>
          <a:r>
            <a:rPr lang="en-US" sz="2000" kern="1200" dirty="0"/>
            <a:t> or </a:t>
          </a:r>
          <a:r>
            <a:rPr lang="he-IL" sz="2000" kern="1200" dirty="0"/>
            <a:t>שבח והודאה</a:t>
          </a:r>
        </a:p>
      </dsp:txBody>
      <dsp:txXfrm>
        <a:off x="2493224" y="3315857"/>
        <a:ext cx="1615068" cy="1002793"/>
      </dsp:txXfrm>
    </dsp:sp>
    <dsp:sp modelId="{3592D3B0-A455-4D0B-8D48-4DE8BC382D51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BEECA-0243-4929-8533-4FDBEC01BEE4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Two Different things</a:t>
          </a:r>
          <a:endParaRPr lang="he-IL" sz="2000" kern="1200" dirty="0"/>
        </a:p>
      </dsp:txBody>
      <dsp:txXfrm>
        <a:off x="4543458" y="1762804"/>
        <a:ext cx="1615068" cy="1002793"/>
      </dsp:txXfrm>
    </dsp:sp>
    <dsp:sp modelId="{296A0AA8-55F8-43F4-8E4A-FBD7D4E491FC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AA7A2-0B5C-437D-906A-521EB638D3C0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Re-enactment of the wedding</a:t>
          </a:r>
          <a:endParaRPr lang="he-IL" sz="2000" kern="1200" dirty="0"/>
        </a:p>
      </dsp:txBody>
      <dsp:txXfrm>
        <a:off x="6593692" y="1762804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CD47D-7465-43C9-8DE5-4EDEC5B14A6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30BB-5E15-44F5-B500-FC344417CAFA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7B92C-4FB8-48A3-9B37-557C04322248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1BD94-29EE-49C3-9A7E-CB0C5A9F493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8EE7B-D787-41E1-BC6C-2042614C3388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3353B-0662-4730-83B0-D94695C68ADE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ברכת חתנים בז' ימי שמחה:</a:t>
          </a:r>
        </a:p>
      </dsp:txBody>
      <dsp:txXfrm>
        <a:off x="4543458" y="209752"/>
        <a:ext cx="1615068" cy="1002793"/>
      </dsp:txXfrm>
    </dsp:sp>
    <dsp:sp modelId="{29C507C5-553A-4CB5-9301-AA31B7830BA2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6A298-FC57-488E-AAAB-946BF1171874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Re-enactment of the </a:t>
          </a:r>
          <a:r>
            <a:rPr lang="en-US" sz="1900" kern="1200" dirty="0" err="1"/>
            <a:t>Ishus</a:t>
          </a:r>
          <a:endParaRPr lang="he-IL" sz="1900" kern="1200" dirty="0"/>
        </a:p>
      </dsp:txBody>
      <dsp:txXfrm>
        <a:off x="3518341" y="1762804"/>
        <a:ext cx="1615068" cy="1002793"/>
      </dsp:txXfrm>
    </dsp:sp>
    <dsp:sp modelId="{71250725-CEB0-4152-AED0-1287D6ED24B5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5A35D-AEE9-44A6-B581-950FA41BA1EC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who weren’t there for </a:t>
          </a:r>
          <a:r>
            <a:rPr lang="en-US" sz="1900" kern="1200" dirty="0" err="1"/>
            <a:t>Nesuin</a:t>
          </a:r>
          <a:endParaRPr lang="he-IL" sz="1900" kern="1200" dirty="0"/>
        </a:p>
      </dsp:txBody>
      <dsp:txXfrm>
        <a:off x="3518341" y="3315857"/>
        <a:ext cx="1615068" cy="1002793"/>
      </dsp:txXfrm>
    </dsp:sp>
    <dsp:sp modelId="{E1A946CE-428A-48C4-9716-E2D9B5E232FD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D5BCE-4819-4122-BEDF-B3915FF3E63D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On the </a:t>
          </a:r>
          <a:r>
            <a:rPr lang="en-US" sz="1900" u="sng" kern="1200" dirty="0"/>
            <a:t>Seudah</a:t>
          </a:r>
          <a:r>
            <a:rPr lang="en-US" sz="1900" kern="1200" dirty="0"/>
            <a:t> and Simcha</a:t>
          </a:r>
          <a:endParaRPr lang="he-IL" sz="1900" kern="1200" dirty="0"/>
        </a:p>
      </dsp:txBody>
      <dsp:txXfrm>
        <a:off x="5568575" y="1762804"/>
        <a:ext cx="1615068" cy="1002793"/>
      </dsp:txXfrm>
    </dsp:sp>
    <dsp:sp modelId="{3F627529-75B1-4B06-9A2F-20B745C42D33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42D68-FFC7-4432-B4A4-DCB8D4CAE780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who weren’t there for the Seudah</a:t>
          </a:r>
          <a:endParaRPr lang="he-IL" sz="1900" kern="1200" dirty="0"/>
        </a:p>
      </dsp:txBody>
      <dsp:txXfrm>
        <a:off x="5568575" y="3315857"/>
        <a:ext cx="1615068" cy="1002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CD47D-7465-43C9-8DE5-4EDEC5B14A6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30BB-5E15-44F5-B500-FC344417CAFA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7B92C-4FB8-48A3-9B37-557C04322248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61BD94-29EE-49C3-9A7E-CB0C5A9F493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8EE7B-D787-41E1-BC6C-2042614C3388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3353B-0662-4730-83B0-D94695C68ADE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ברכת חתנים בז' ימי שמחה:</a:t>
          </a:r>
        </a:p>
      </dsp:txBody>
      <dsp:txXfrm>
        <a:off x="4543458" y="209752"/>
        <a:ext cx="1615068" cy="1002793"/>
      </dsp:txXfrm>
    </dsp:sp>
    <dsp:sp modelId="{29C507C5-553A-4CB5-9301-AA31B7830BA2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6A298-FC57-488E-AAAB-946BF1171874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Re-enactment of the </a:t>
          </a:r>
          <a:r>
            <a:rPr lang="en-US" sz="1800" kern="1200" dirty="0" err="1"/>
            <a:t>Ishus</a:t>
          </a:r>
          <a:r>
            <a:rPr lang="he-IL" sz="1800" kern="1200" dirty="0"/>
            <a:t> </a:t>
          </a:r>
          <a:r>
            <a:rPr lang="en-US" sz="1800" kern="1200" dirty="0"/>
            <a:t>for </a:t>
          </a:r>
          <a:br>
            <a:rPr lang="en-US" sz="1800" kern="1200" dirty="0"/>
          </a:br>
          <a:r>
            <a:rPr lang="he-IL" sz="1800" kern="1200" dirty="0" err="1"/>
            <a:t>פירסום</a:t>
          </a:r>
          <a:endParaRPr lang="he-IL" sz="1800" kern="1200" dirty="0"/>
        </a:p>
      </dsp:txBody>
      <dsp:txXfrm>
        <a:off x="3518341" y="1762804"/>
        <a:ext cx="1615068" cy="1002793"/>
      </dsp:txXfrm>
    </dsp:sp>
    <dsp:sp modelId="{71250725-CEB0-4152-AED0-1287D6ED24B5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5A35D-AEE9-44A6-B581-950FA41BA1EC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sng" kern="1200" dirty="0"/>
            <a:t>2</a:t>
          </a:r>
          <a:r>
            <a:rPr lang="en-US" sz="1800" kern="1200" dirty="0"/>
            <a:t>- People who weren’t there for </a:t>
          </a:r>
          <a:r>
            <a:rPr lang="en-US" sz="1800" kern="1200" dirty="0" err="1"/>
            <a:t>Nesuin</a:t>
          </a:r>
          <a:endParaRPr lang="he-IL" sz="1800" kern="1200" dirty="0"/>
        </a:p>
      </dsp:txBody>
      <dsp:txXfrm>
        <a:off x="3518341" y="3315857"/>
        <a:ext cx="1615068" cy="1002793"/>
      </dsp:txXfrm>
    </dsp:sp>
    <dsp:sp modelId="{E1A946CE-428A-48C4-9716-E2D9B5E232FD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D5BCE-4819-4122-BEDF-B3915FF3E63D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 the </a:t>
          </a:r>
          <a:r>
            <a:rPr lang="en-US" sz="1800" u="sng" kern="1200" dirty="0"/>
            <a:t>Seudah</a:t>
          </a:r>
          <a:r>
            <a:rPr lang="en-US" sz="1800" kern="1200" dirty="0"/>
            <a:t> and Simcha</a:t>
          </a:r>
          <a:endParaRPr lang="he-IL" sz="1800" kern="1200" dirty="0"/>
        </a:p>
      </dsp:txBody>
      <dsp:txXfrm>
        <a:off x="5568575" y="1762804"/>
        <a:ext cx="1615068" cy="1002793"/>
      </dsp:txXfrm>
    </dsp:sp>
    <dsp:sp modelId="{3F627529-75B1-4B06-9A2F-20B745C42D33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42D68-FFC7-4432-B4A4-DCB8D4CAE780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1</a:t>
          </a:r>
          <a:r>
            <a:rPr lang="en-US" sz="1800" kern="1200" dirty="0"/>
            <a:t> person who wasn’t there for the Seudah</a:t>
          </a:r>
          <a:endParaRPr lang="he-IL" sz="1800" kern="1200" dirty="0"/>
        </a:p>
      </dsp:txBody>
      <dsp:txXfrm>
        <a:off x="5568575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ED181-04AA-4D90-AC52-30C960667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7C4A1-0178-4676-BC0D-6F0889B07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BBEC0-1CA1-4AC1-99CD-6C71DFC1E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D9FF7-673A-47FC-BB22-1E8A8450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AB15D-4D63-4C3A-9D2B-CF2F3ACB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66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E5CA-1FB5-41DD-BD16-A1615AFD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FA584-F1E9-4451-BD12-38BD6A4D7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91C6F-E7AE-41BF-A254-E69C4CB83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B999C-02DC-40FF-8FE5-421EB098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9F17-7C3E-4043-9446-D7CA6F8A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60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EEDB2-E3CC-4A89-997E-E85D49968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90C35-FE3F-4EAA-A343-F7DEE984C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99E61-C476-409B-8AB0-6EED6ACA9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4746D-3E73-4A8F-894D-D608E6E6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6D643-47FC-437B-B42C-3F197E856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5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7745-5A4F-4A7B-BF69-3CEA83F8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B6609-02BD-4A3D-835A-B15B68DBA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689B-3A92-4A50-9E4E-9E606F7A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72408-9F54-4E79-A34A-901707201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C5AF4-1520-4197-89A1-C3E47542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897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EEC8-6F63-4970-BACB-0044B5A06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9299C-DBA9-40EF-B550-09F772DDD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4BE4A-AD34-4F97-9223-82160E4B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6A462-A100-4527-BE1F-0928B905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AB7DD-FB8F-41AF-86EC-73C56FC0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92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BAD4-F607-46BB-8085-C9F46E84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EDCB1-D903-4491-9EA1-B81296C4B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737D6-7F74-4143-8502-94C6E1885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739C4-8C85-4416-8A73-4C3241A02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45AD-0C18-4062-9FF6-5DDD19B0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4B3A6-BECC-40B9-A178-CBB4049F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043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020C-9ED6-4853-A7F6-97D922AA3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C5B02-5A1E-48B2-AF0E-B7F99C562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0F812-E0F6-4778-AF4B-E55D522C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87A7D8-22CD-4678-B17B-F6F0B7EC3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2A101-01EB-4A79-B65F-8F88A401D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072B8-6DD9-4C33-A76A-49425C2D8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5070C-4276-4483-8083-4BA8881E2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EF767C-1461-4F4B-996B-D933E794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5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76E2-0133-41CC-AD8F-EDA82085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C7606-B5E5-44AD-8085-E9AB9CD06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FF702-D988-4AA4-B442-8E54A003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28079-C29C-45A7-A4D5-A1895ED7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564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62580-1897-4568-996C-3F1001BD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4F885-1DCE-468C-86AA-8092D016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F0365-9CE1-4490-A85F-767DD1C7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8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C2356-C6AF-4D3D-A375-D2DA523C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E089F-9795-435F-AF17-C60204A66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0049E-E587-4725-AB9E-F763F76E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CDA76-954A-442F-9B85-B5BEAE80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1AB6C-7797-4B31-8D89-4C422888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FD9EF-3B31-4800-81C4-A6C2E78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68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3C05-4F13-44C9-9043-1BAD8166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FCE06-4E63-45AA-ADC6-D75388146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409CA-2C5C-4605-8B86-7D4FDCF67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F6A31-78FE-4110-B5B2-2CC9024E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8A607-14D6-4371-844F-B6162474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72117-AF07-4F79-8565-CDD036CE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0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49670-0621-4E4A-A053-E0EFCDC3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8C97E-E86C-400D-AA9A-8DB7831C7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962E2-CD35-4564-AD76-FD57428BD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81DB-7034-460A-AB80-93E7E88BC4E9}" type="datetimeFigureOut">
              <a:rPr lang="he-IL" smtClean="0"/>
              <a:t>י"ט/אדר/תשפ"א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EAB1-3085-4232-8B2F-1CF4C318B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88FB2-42BA-4321-A3D5-21A1EED95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EB78-C96A-450A-9536-86E2966469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676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F1FC-FC6E-44BC-AAB8-29C5152E7C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ברכת חתנים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6F162-8598-45FA-A48B-8270B676A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71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D7CF4-DCF8-4DA3-A39F-5F2443C75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1796EC-8A7E-45F6-8764-7C366CE32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8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7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FDB8-1334-42B7-9326-1FFBADCCDD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ברכת חתנים בחופה ובז' ימי משתה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D0F57-AC72-48EE-AD75-A18144BBA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467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80F6-1AFA-4C5D-BC5A-65C6C21B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?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27F0-7BE0-4138-BBA0-FAC3090F8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 of </a:t>
            </a:r>
            <a:r>
              <a:rPr lang="he-IL" dirty="0"/>
              <a:t>ברכת חתנים</a:t>
            </a:r>
            <a:r>
              <a:rPr lang="en-US" dirty="0"/>
              <a:t> at the wedding</a:t>
            </a:r>
          </a:p>
          <a:p>
            <a:r>
              <a:rPr lang="en-US" dirty="0"/>
              <a:t>What is the nature of </a:t>
            </a:r>
            <a:r>
              <a:rPr lang="he-IL" dirty="0"/>
              <a:t>ברכת חתנים</a:t>
            </a:r>
            <a:r>
              <a:rPr lang="en-US" dirty="0"/>
              <a:t> during the </a:t>
            </a:r>
            <a:r>
              <a:rPr lang="he-IL" dirty="0"/>
              <a:t>שבעת ימי משתה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Are they two totally different </a:t>
            </a:r>
            <a:r>
              <a:rPr lang="en-US" dirty="0" err="1"/>
              <a:t>dinim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One din?</a:t>
            </a:r>
          </a:p>
          <a:p>
            <a:pPr lvl="1"/>
            <a:r>
              <a:rPr lang="en-US" dirty="0"/>
              <a:t>Same </a:t>
            </a:r>
            <a:r>
              <a:rPr lang="en-US" dirty="0" err="1"/>
              <a:t>brachot</a:t>
            </a:r>
            <a:r>
              <a:rPr lang="en-US" dirty="0"/>
              <a:t>, but being said for different reasons?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0432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E271-FF75-4A4A-8C39-37C207AD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EF62-A353-4A45-B4CD-4515585CB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פסחים דף ד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ולענין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נהגו שאין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לאחר שתכנס לחופה לפי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שאין ברכות הללו אלא ברכות תפלה ושבח תדע שהרי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אותם כל ז'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נראה מדברי בעל הלכות גדולות אבל הרמב"ם ז"ל כתב בפ"י מהלכות אישות שצריך לברך אותן קודם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וכן דעת הרמב"ן ז"ל ולא מפני שהיא בכלל מה שאמרו כל המצות כולן מברך עליהן עובר לעשייתן שהרי אלו ברכות השבח הן אלא מפני שחופה ייחוד היא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ראויה לביאה וכלה בלא ברכה אסורה לבעלה כנדה:</a:t>
            </a: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5211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20B13-B9FD-4B1B-AFB3-38478B375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1F482-5143-4B47-800B-192CA2C1E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ברכות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פרק ב הלכה ט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בבית חתנים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אחר ארבע ברכות אלו בכל סעודה וסעודה שאוכלים שם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זו לא עבדים ולא קטנים, עד כמה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זו אם היה אלמון שנשא אלמנה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ביום ראשון בלבד, ואם בחור שנשא אלמנה או אלמון שנשא בתולה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כל שבעת ימי המשתה.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ברכות פרק ב הלכה י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ברכה זו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שמוסיפין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בבית חתנים היא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ברכה אחרונה משבע ברכות של נישואין, במה דברים אמורים כשהיו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האוכלין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הם שעמדו בברכת נישואין ושמעו הברכות אבל אם היו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האוכלין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אחרים שלא שמעו ברכת נישואין בשעת נישואין </a:t>
            </a:r>
            <a:r>
              <a:rPr lang="he-IL" sz="1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בשבילם אחר ברכת מזון שבע ברכות כדרך </a:t>
            </a:r>
            <a:r>
              <a:rPr lang="he-IL" sz="1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שמברכין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בשעת נישואין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והוא שיהיו עשרה וחתנים 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ברכות פרק ב הלכה יא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ואלו הן שבע ברכות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ברוך אתה יי'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יוצר האדם, ברוך אתה יי'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 לכבודו, ברוך אתה יי'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אשר יצר את האדם בצלמו בצלם דמות תבניתו והתקין לו ממנו בנין עדי עד ברוך אתה יי' יוצר האדם, שוש תשיש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ותגל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עקרה בקיבוץ בניה לתוכה בשמחה ברוך יי' משמח ציון בבניה, שמח תשמח רעים ואהובים כשמחך יצירך בגן עדן מקדם ברוך אתה יי' משמח חתן וכלה, ברוך אתה יי'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אשר ברא ששון ושמחה חתן וכלה גילה ורנה דיצה וחדוה אהבה אחוה שלום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וריעות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מהרה יי'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ישמע בערי יהודה ובחוצות ירושלים קול ששון וקול שמחה קול חתן וקול כלה קול מצהלות חתנים [מחופתם] ונערים מנגינתם ברוך אתה יי' משמח חתן עם הכלה.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410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1E5E-EB59-4E48-A4F7-7DD81E30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DC2A-435E-43F3-92E8-BB1879BB3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אישות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פרק י הלכה ג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וצריך לברך ברכת חתנים בבית החתן קודם הנישואין והן שש ברכות ואלו הן: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 לכבודו.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יוצר האדם.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אשר יצר את האדם בצלמו בצלם דמות תבניתו והתקין לו ממנו בנין עדי עד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יוצר האדם. שוש תשיש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ותגל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עקרה בקבוץ בניה לתוכה בשמחה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משמח ציון בבניה. שמח תשמח רעים אהובים כשמחך יצירך מקדם בגן עדן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משמח חתן וכלה.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מלך העולם אשר ברא ששון ושמחה חתן וכלה גילה ורנה דיצה וחדוה אהבה ואחוה שלום ורעות מהרה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ישמע מערי יהודה ומחוצות ירושלם קול ששון קול שמחה קול חתן קול כלה קול מצהלות חתנים ממשתה ונערים מנגינתם ברוך אתה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משמח חתן עם הכלה.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229654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A3A4-34EA-4D35-972B-86BE31F9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3BDB7-C608-45AE-BF6E-B60E65E23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כתובות דף ג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ולדידי הכי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פירושא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איכא פנים חדשות מברך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כולהו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דלדידהו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כתחלת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ואי לא מאי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 שבעה לברכה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דלנשואין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יומא קמא סגי אלא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לאפושי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שמחה בעלמא הוא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דתקון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הלכך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בשהשמחה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במעונו ואשר ברא סגי 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/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dirty="0"/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רמב"ם הלכות ברכות פרק ב הלכה י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ברכה זו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שמוסיפין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בבית חתנים היא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ברכה אחרונה משבע ברכות של נישואין, במה דברים אמורים כשהיו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האוכלין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הם שעמדו בברכת נישואין ושמעו הברכות אבל אם היו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האוכלין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אחרים שלא שמעו ברכת נישואין בשעת נישואין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בשבילם אחר ברכת מזון שבע ברכות כדרך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שמברכין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בשעת נישואין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והוא שיהיו עשרה וחתנים 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7269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934A2-A86A-440A-B51B-18920973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DD7181-1540-4FB4-8336-6F9618552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608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7695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AB09-004D-497B-80F5-B3246295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מי נחשב פנים חדשות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EC00-C660-47D0-B6DB-DDF24FC8C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200" dirty="0"/>
              <a:t>בית יוסף סב</a:t>
            </a:r>
          </a:p>
          <a:p>
            <a:pPr marL="0" indent="0" algn="r" rtl="1">
              <a:buNone/>
            </a:pPr>
            <a:r>
              <a:rPr lang="he-IL" sz="2200" dirty="0" err="1"/>
              <a:t>ומברכין</a:t>
            </a:r>
            <a:r>
              <a:rPr lang="he-IL" sz="2200" dirty="0"/>
              <a:t> אותם כל ז' אחר אכילה והוא </a:t>
            </a:r>
            <a:r>
              <a:rPr lang="he-IL" sz="2200" dirty="0" err="1"/>
              <a:t>שיהו</a:t>
            </a:r>
            <a:r>
              <a:rPr lang="he-IL" sz="2200" dirty="0"/>
              <a:t> שם פנים חדשות וכו' </a:t>
            </a:r>
            <a:r>
              <a:rPr lang="he-IL" sz="2200" dirty="0" err="1"/>
              <a:t>בפ"ק</a:t>
            </a:r>
            <a:r>
              <a:rPr lang="he-IL" sz="2200" dirty="0"/>
              <a:t> </a:t>
            </a:r>
            <a:r>
              <a:rPr lang="he-IL" sz="2200" dirty="0" err="1"/>
              <a:t>דכתובות</a:t>
            </a:r>
            <a:r>
              <a:rPr lang="he-IL" sz="2200" dirty="0"/>
              <a:t> (דף ז:) ת"ר </a:t>
            </a:r>
            <a:r>
              <a:rPr lang="he-IL" sz="2200" dirty="0" err="1"/>
              <a:t>מברכין</a:t>
            </a:r>
            <a:r>
              <a:rPr lang="he-IL" sz="2200" dirty="0"/>
              <a:t> ברכת חתנים כל שבעה אמר רב יהודה והוא שבאו פנים חדשות </a:t>
            </a:r>
            <a:r>
              <a:rPr lang="he-IL" sz="2200" b="1" dirty="0" err="1"/>
              <a:t>ופירש"י</a:t>
            </a:r>
            <a:r>
              <a:rPr lang="he-IL" sz="2200" dirty="0"/>
              <a:t> והוא שבאו כל המשתה פנים חדשות בכל יום שלא היו שם אתמול והוא שבאו </a:t>
            </a:r>
            <a:r>
              <a:rPr lang="he-IL" sz="2200" b="1" dirty="0"/>
              <a:t>פנים חדשות שלא אכלו עד עתה</a:t>
            </a:r>
            <a:r>
              <a:rPr lang="he-IL" sz="2200" dirty="0"/>
              <a:t> אפילו היו שם בשעת החופה </a:t>
            </a:r>
            <a:r>
              <a:rPr lang="he-IL" sz="2200" b="1" dirty="0"/>
              <a:t>והרמב"ם</a:t>
            </a:r>
            <a:r>
              <a:rPr lang="he-IL" sz="2200" dirty="0"/>
              <a:t> כתב </a:t>
            </a:r>
            <a:r>
              <a:rPr lang="he-IL" sz="2200" dirty="0" err="1"/>
              <a:t>בפ"ב</a:t>
            </a:r>
            <a:r>
              <a:rPr lang="he-IL" sz="2200" dirty="0"/>
              <a:t> מהלכות ברכות אם היו האוכלים אחרים </a:t>
            </a:r>
            <a:r>
              <a:rPr lang="he-IL" sz="2200" b="1" dirty="0"/>
              <a:t>שלא שמעו ברכת </a:t>
            </a:r>
            <a:r>
              <a:rPr lang="he-IL" sz="2200" b="1" dirty="0" err="1"/>
              <a:t>נשואין</a:t>
            </a:r>
            <a:r>
              <a:rPr lang="he-IL" sz="2200" b="1" dirty="0"/>
              <a:t> בשעת </a:t>
            </a:r>
            <a:r>
              <a:rPr lang="he-IL" sz="2200" b="1" dirty="0" err="1"/>
              <a:t>נשואין</a:t>
            </a:r>
            <a:r>
              <a:rPr lang="he-IL" sz="2200" b="1" dirty="0"/>
              <a:t> מברכים בשבילם</a:t>
            </a:r>
            <a:r>
              <a:rPr lang="he-IL" sz="2200" dirty="0"/>
              <a:t> אחר ברכת המזון שבעה ברכות כדרך </a:t>
            </a:r>
            <a:r>
              <a:rPr lang="he-IL" sz="2200" dirty="0" err="1"/>
              <a:t>שמברכין</a:t>
            </a:r>
            <a:r>
              <a:rPr lang="he-IL" sz="2200" dirty="0"/>
              <a:t> בשעת </a:t>
            </a:r>
            <a:r>
              <a:rPr lang="he-IL" sz="2200" dirty="0" err="1"/>
              <a:t>נשואין</a:t>
            </a:r>
            <a:r>
              <a:rPr lang="he-IL" sz="2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96932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1730-EAAB-466D-8ECA-81131D78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מי נחשב פנים חדשות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15519-573B-4408-99B0-4C9311622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1890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56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1D27C-308A-49F4-975C-3595C221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260171"/>
              </p:ext>
            </p:extLst>
          </p:nvPr>
        </p:nvGraphicFramePr>
        <p:xfrm>
          <a:off x="838200" y="482444"/>
          <a:ext cx="10515600" cy="569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313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FF20-FA25-4721-A8F8-FB2EB99A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כמה פנים חדשים?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58138-C946-4ACE-9F1E-8BB28BF1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הר"ן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הרי"ף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מסכת כתובות פרק א - בתולה נשאת [המתחיל בדף א עמוד א]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ואף על פי שברכו בששי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חוזרין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בשבת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חוששין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לדעת אם יש שם פנים חדשות לפי שאי אפשר שלא יהיה בשבת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אחד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שלא היה אתמול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שו"ת רבי אברהם בן הרמב"ם סימן פו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ואולם גדר פנים חדשות לפי מה שנמסר בשם אבא מארי ז"ל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הוא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פחות משנים כי פנים לשון רבים,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והפחות של רבים לפי ההלכה שנים, לאמרם ז"ל מיעוט רבים שנים, וכך הדבר מבואר מן החבור לאמרו ז"ל אבל אם היו האוכלים אחרים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ומובן אחרים רבים, ולכל הפחות שנים. וזולת אבא מארי זצ"ל סבורים שגם לו רק אחד פנים חדשות מברכים בגללו שבע ברכות, והוא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זק"ל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הסכים לזה. </a:t>
            </a: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17581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1730-EAAB-466D-8ECA-81131D78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כמה פנים חדשים?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15519-573B-4408-99B0-4C9311622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700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99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63F5-89EE-45B4-A9C8-A1F6F725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CD571-A90D-49A1-B059-52824D2C0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Marriage isn’t a point particle- It’s a multifaceted construct built of many different elements. It impacts on many different levels. </a:t>
            </a:r>
          </a:p>
          <a:p>
            <a:r>
              <a:rPr lang="en-US" dirty="0"/>
              <a:t>It is built/developed over the course of several different stages. </a:t>
            </a:r>
          </a:p>
          <a:p>
            <a:pPr lvl="1"/>
            <a:r>
              <a:rPr lang="en-US" dirty="0"/>
              <a:t>There is a </a:t>
            </a:r>
            <a:r>
              <a:rPr lang="en-US" u="sng" dirty="0"/>
              <a:t>formal legal </a:t>
            </a:r>
            <a:r>
              <a:rPr lang="en-US" dirty="0"/>
              <a:t>component</a:t>
            </a:r>
          </a:p>
          <a:p>
            <a:pPr lvl="1"/>
            <a:r>
              <a:rPr lang="en-US" dirty="0"/>
              <a:t>There is a </a:t>
            </a:r>
            <a:r>
              <a:rPr lang="en-US" u="sng" dirty="0"/>
              <a:t>personal relationship</a:t>
            </a:r>
            <a:r>
              <a:rPr lang="en-US" dirty="0"/>
              <a:t> component</a:t>
            </a:r>
          </a:p>
          <a:p>
            <a:pPr lvl="1"/>
            <a:r>
              <a:rPr lang="en-US" dirty="0"/>
              <a:t>There is a </a:t>
            </a:r>
            <a:r>
              <a:rPr lang="en-US" u="sng" dirty="0"/>
              <a:t>communal and social </a:t>
            </a:r>
            <a:r>
              <a:rPr lang="en-US" dirty="0"/>
              <a:t>component </a:t>
            </a:r>
          </a:p>
          <a:p>
            <a:r>
              <a:rPr lang="en-US" dirty="0"/>
              <a:t>There are several participants and nodes even in the </a:t>
            </a:r>
            <a:r>
              <a:rPr lang="en-US" dirty="0" err="1"/>
              <a:t>maaseh</a:t>
            </a:r>
            <a:r>
              <a:rPr lang="en-US" dirty="0"/>
              <a:t> kiddushin itself</a:t>
            </a:r>
          </a:p>
          <a:p>
            <a:pPr lvl="1"/>
            <a:r>
              <a:rPr lang="en-US" dirty="0"/>
              <a:t>The Bride and Groom, The Witnesses, Jewish Society/Community</a:t>
            </a:r>
          </a:p>
          <a:p>
            <a:pPr lvl="1"/>
            <a:r>
              <a:rPr lang="en-US" dirty="0"/>
              <a:t>The </a:t>
            </a:r>
            <a:r>
              <a:rPr lang="he-IL" dirty="0"/>
              <a:t>נתינה</a:t>
            </a:r>
            <a:r>
              <a:rPr lang="en-US" dirty="0"/>
              <a:t>, the </a:t>
            </a:r>
            <a:r>
              <a:rPr lang="he-IL" dirty="0"/>
              <a:t>קנין</a:t>
            </a:r>
            <a:r>
              <a:rPr lang="en-US" dirty="0"/>
              <a:t>, the </a:t>
            </a:r>
            <a:r>
              <a:rPr lang="he-IL" dirty="0"/>
              <a:t>קבלת הנאה וקירוב הדעת</a:t>
            </a:r>
            <a:r>
              <a:rPr lang="en-US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849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81D27C-308A-49F4-975C-3595C221BB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453281"/>
              </p:ext>
            </p:extLst>
          </p:nvPr>
        </p:nvGraphicFramePr>
        <p:xfrm>
          <a:off x="838200" y="482444"/>
          <a:ext cx="10515600" cy="5694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63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87CE-1905-4A94-8A3B-811FE7ED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תפקיד היין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51C4-201F-438D-ACCB-33F11F2C4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טור אבן העזר הלכות קידושין סימן סב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כתב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הרמב"ם אם היה שם יין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מביאין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כוס של יין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ומברך על היין תחילה ומסדר כולן על הכוס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ונמצא מברך ז' ברכות ויש מקומות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שנוהגין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להביא הדס עם יין ומברך על ההדס אחר היין ואח"כ מברך ז' ברכות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ור"ן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כתב אם הוא במקום שאין שם יין מצוי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צימוקים וישרה אותם במים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ויסחוט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אותם ויברך עליו ואם לא ימצא צמוקים יברך על השכר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 סגי בלא </a:t>
            </a:r>
            <a:r>
              <a:rPr lang="he-IL" sz="1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כסא</a:t>
            </a:r>
            <a:r>
              <a:rPr lang="he-IL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ברכת אירוסין אם לא ימצא יין ואפילו יש שם שכר מברך בלא כוס ברכת אירוסין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מצוה מן המובחר הוא אבל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ברכת חתנים שהיא ז' ברכות חייב לברך על הכוס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בפ"ה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השכר אם לא ימצא יין כל עיקר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C1730-EAAB-466D-8ECA-81131D78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15519-573B-4408-99B0-4C9311622B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787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674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ACE6-78BE-4695-8219-1EDF981D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הקדמת ברכת חתנים לאירוסין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819CE-080F-4512-8B85-1A32F4E8D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מגן אברהם סימן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ס"ק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פמ"ג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מחה"ש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שלא יפסיק - חתן וכלה שבאו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ליארס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וליכנס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לחופה מיד והחזן סבר שלא באו אלא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ליכנס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לחופה ובירך ברכת חתנים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יברך שנית ברכת חתנים אחר ברכת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ארוסין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וקדושין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רא"ם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ח"א ד'):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פתחי תשובה אבן העזר סימן סב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(ד) על השכר -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עבה"ט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מ"ש אם בירך ב"ח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ח"א סי' ד'. דברי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הרא"ם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אלו הובא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במג"א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בא"ח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סי' ר"ו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סק"ג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ומדברי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ריב"ש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נראה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דא"צ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לחזור ולברך ברכת חתנים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הרוא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בריב"ש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שם יראה דאינו צריך לברך אף ברכת אירוסין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וכן העתיק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הכנה"ג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משמו ע"ש: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25942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3B57-4C80-4EA1-B375-93405B29B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ברכת חתנים בעשרה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EC234-D8C6-45FD-A37F-008945B6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שיטה מקובצת מסכת כתובות דף ז עמוד ב- גאונים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גופא אמר רב נחמן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מנין לברכת חתנים בעשרה שנאמר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בועז עשרה אנשים. פי'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סתמא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דמילתא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שלא כנסן אלא לברכת חתנים דאי משום עדים או קנין בתרי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סגיא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הא לא כנסן אלא לברכה בלבד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ומפני שדבר שבקדושה הוא לברך את השם כינס עשרה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לשון הגאונים ז"ל.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פסקי רי"ד מסכת כתובות דף ח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פי' תחלה מברך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 לכבודו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דברכת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חתנים צריכה בעשרה כדכ' במקהלות ברכו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אלהים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כת' ברוב עם הדרת מלך,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וזו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האסיפה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היא על כבודו לברכו ברבים משום הכי מתחיל ומברך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ברא לכבודו, אחרי כן מברך יוצר האדם כנגד יצירה ראשונה שנברא לבדו,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שאילתות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אחאי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פרשת חיי שרה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שאילתא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טז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ברם צריך חתן מהו שיצטרף לעשרה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עשרה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מחדן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{משמחים אותו}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אינון לא קא מצטרף או דילמא כיון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דהוא נמי שייך בשמחה מצטרף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ת"ש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יצחק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בעשרה וחתני' מן המניין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027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93B5-31F2-4B98-B11D-D332CA4A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9ADF2-3E09-4C33-8D94-5D20A5E33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ספר מורה הנבוכים חלק ג פרק מט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נמצא צד התר למשגל רק ביחד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ולישא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 במפורסם... ומפני זה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לעשות מעשה אחר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שייחדה אליו בו והוא האירוסין,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ושיפרסם הדבר והוא הנשואין</a:t>
            </a:r>
            <a:r>
              <a:rPr lang="he-IL" sz="22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ויקח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בועז עשרה אנשים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וגו', ופעמים שלא יהיה ביניהם הסכמת אהבה ושלום ולא יסודר ענין ביתם, והותר לו לגרשה,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69917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8340-B1B6-49B9-8E32-A254202A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551B2-E20D-4030-A1D2-A9148DB7F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מגילה דף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</a:t>
            </a:r>
            <a:endParaRPr lang="he-IL" sz="2200" b="0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משנה. </a:t>
            </a:r>
          </a:p>
          <a:p>
            <a:pPr lvl="1" algn="r" rtl="1">
              <a:spcBef>
                <a:spcPts val="0"/>
              </a:spcBef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פורסין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שמע,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עוברין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לפני התיבה,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נושאין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כפיהם, ואין קורין בתורה,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מפטירין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בנביא, </a:t>
            </a:r>
          </a:p>
          <a:p>
            <a:pPr lvl="1" algn="r" rtl="1">
              <a:spcBef>
                <a:spcPts val="0"/>
              </a:spcBef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מעמד ומושב, ואין אומרים ברכת אבלים ותנחומי אבלים, וברכת חתנים,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בשם פחות מעשרה, ובקרקעות - תשעה וכהן, ואדם כיוצא בהן. </a:t>
            </a:r>
            <a:endParaRPr lang="he-IL" sz="2200" b="0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</a:t>
            </a:r>
          </a:p>
          <a:p>
            <a:pPr lvl="1" algn="r" rtl="1">
              <a:spcBef>
                <a:spcPts val="0"/>
              </a:spcBef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מנא הני מילי? אמר רבי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 רבי יוחנן: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ונקדשתי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בתוך בני ישראל - כל דבר שבקדושה לא יהא פחות מעשרה. מאי משמע? - דתני רבי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כתיב הכא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ונקדשתי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בתוך בני ישראל, וכתיב התם הבדלו מתוך העדה,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עד מתי לעדה הרעה הזאת, מה להלן עשרה - אף כאן עשרה. </a:t>
            </a:r>
            <a:endParaRPr lang="he-IL" sz="2200" b="0" dirty="0">
              <a:effectLst/>
            </a:endParaRPr>
          </a:p>
          <a:p>
            <a:pPr lvl="1" algn="r" rtl="1">
              <a:spcBef>
                <a:spcPts val="0"/>
              </a:spcBef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מעמד ומושב פחות מעשרה, כיון דבעי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עמדו יקרים, עמודו! שבו יקרים, שבו!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בציר מעשרה לאו אורח ארעא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ואין אומרים ברכת אבלים וברכת חתנים (וכו'), מאי ברכת אבלים? - ברכת רחבה.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יצחק אמר רבי יוחנן: ברכת אבלים בעשרה, ואין אבלים מן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22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ברכת חתנים בעשרה - וחתנים מן </a:t>
            </a:r>
            <a:r>
              <a:rPr lang="he-IL" sz="22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מזמנין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המזון בשם פחות מעשרה (וכו'), כיון דבעי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נברך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לאלהינו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בציר מעשרה לאו אורח ארעא.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44775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1889</Words>
  <Application>Microsoft Office PowerPoint</Application>
  <PresentationFormat>Widescreen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ברכת חתנים</vt:lpstr>
      <vt:lpstr>PowerPoint Presentation</vt:lpstr>
      <vt:lpstr>PowerPoint Presentation</vt:lpstr>
      <vt:lpstr>תפקיד היין</vt:lpstr>
      <vt:lpstr>PowerPoint Presentation</vt:lpstr>
      <vt:lpstr>הקדמת ברכת חתנים לאירוסין</vt:lpstr>
      <vt:lpstr>ברכת חתנים בעשרה</vt:lpstr>
      <vt:lpstr>PowerPoint Presentation</vt:lpstr>
      <vt:lpstr>PowerPoint Presentation</vt:lpstr>
      <vt:lpstr>PowerPoint Presentation</vt:lpstr>
      <vt:lpstr>ברכת חתנים בחופה ובז' ימי משתה</vt:lpstr>
      <vt:lpstr>What is the nature of ברכת חתנים?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מי נחשב פנים חדשות</vt:lpstr>
      <vt:lpstr>מי נחשב פנים חדשות</vt:lpstr>
      <vt:lpstr>כמה פנים חדשים?</vt:lpstr>
      <vt:lpstr>כמה פנים חדשים?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ברכת חתנים</dc:title>
  <dc:creator>Avigdor Rosensweig</dc:creator>
  <cp:lastModifiedBy>Avigdor Rosensweig</cp:lastModifiedBy>
  <cp:revision>11</cp:revision>
  <dcterms:created xsi:type="dcterms:W3CDTF">2021-02-15T13:12:45Z</dcterms:created>
  <dcterms:modified xsi:type="dcterms:W3CDTF">2021-03-03T14:03:04Z</dcterms:modified>
</cp:coreProperties>
</file>