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3" r:id="rId11"/>
    <p:sldId id="267" r:id="rId12"/>
    <p:sldId id="269" r:id="rId13"/>
    <p:sldId id="275" r:id="rId14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E36357-0DE3-480B-9FE3-A979B4C556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2BD0B6F-43CF-42BF-A85A-834215703CB5}">
      <dgm:prSet phldrT="[Text]"/>
      <dgm:spPr/>
      <dgm:t>
        <a:bodyPr/>
        <a:lstStyle/>
        <a:p>
          <a:pPr rtl="1"/>
          <a:r>
            <a:rPr lang="he-IL" dirty="0"/>
            <a:t>ברכת חתנים</a:t>
          </a:r>
        </a:p>
      </dgm:t>
    </dgm:pt>
    <dgm:pt modelId="{EA0A23E5-20FC-48E8-885F-52EA1913A3B1}" type="parTrans" cxnId="{42BCF58E-8159-4538-9B23-19B0DCC6B257}">
      <dgm:prSet/>
      <dgm:spPr/>
      <dgm:t>
        <a:bodyPr/>
        <a:lstStyle/>
        <a:p>
          <a:pPr rtl="1"/>
          <a:endParaRPr lang="he-IL"/>
        </a:p>
      </dgm:t>
    </dgm:pt>
    <dgm:pt modelId="{98B8DCCB-A6A5-4140-A10F-F128B414A02B}" type="sibTrans" cxnId="{42BCF58E-8159-4538-9B23-19B0DCC6B257}">
      <dgm:prSet/>
      <dgm:spPr/>
      <dgm:t>
        <a:bodyPr/>
        <a:lstStyle/>
        <a:p>
          <a:pPr rtl="1"/>
          <a:endParaRPr lang="he-IL"/>
        </a:p>
      </dgm:t>
    </dgm:pt>
    <dgm:pt modelId="{AF035F5C-8DCB-45A9-B1CD-480A1377A125}">
      <dgm:prSet phldrT="[Text]"/>
      <dgm:spPr/>
      <dgm:t>
        <a:bodyPr/>
        <a:lstStyle/>
        <a:p>
          <a:pPr rtl="1"/>
          <a:r>
            <a:rPr lang="he-IL" dirty="0"/>
            <a:t>ברכת המצווה על הנשואין</a:t>
          </a:r>
        </a:p>
      </dgm:t>
    </dgm:pt>
    <dgm:pt modelId="{A5D32A63-914F-48C3-B764-F964145DE6F7}" type="parTrans" cxnId="{9FC21483-4D41-4236-8DEC-732D998AE84B}">
      <dgm:prSet/>
      <dgm:spPr/>
      <dgm:t>
        <a:bodyPr/>
        <a:lstStyle/>
        <a:p>
          <a:pPr rtl="1"/>
          <a:endParaRPr lang="he-IL"/>
        </a:p>
      </dgm:t>
    </dgm:pt>
    <dgm:pt modelId="{33FB5506-37BE-4D1A-A0A8-230D10C3F80B}" type="sibTrans" cxnId="{9FC21483-4D41-4236-8DEC-732D998AE84B}">
      <dgm:prSet/>
      <dgm:spPr/>
      <dgm:t>
        <a:bodyPr/>
        <a:lstStyle/>
        <a:p>
          <a:pPr rtl="1"/>
          <a:endParaRPr lang="he-IL"/>
        </a:p>
      </dgm:t>
    </dgm:pt>
    <dgm:pt modelId="{8D0B63A8-9260-4C8D-964E-0A598EC00B0B}">
      <dgm:prSet phldrT="[Text]"/>
      <dgm:spPr/>
      <dgm:t>
        <a:bodyPr/>
        <a:lstStyle/>
        <a:p>
          <a:pPr rtl="1"/>
          <a:r>
            <a:rPr lang="he-IL" dirty="0"/>
            <a:t>ב"י בהבנת הרמב"ם- כל הברכות עובר לעשייתן</a:t>
          </a:r>
        </a:p>
      </dgm:t>
    </dgm:pt>
    <dgm:pt modelId="{6A40C2D5-C7B4-49B0-AF9A-44CA5973B452}" type="parTrans" cxnId="{B8ABBC7B-E12D-4BBF-8930-26E9DCF74EA2}">
      <dgm:prSet/>
      <dgm:spPr/>
      <dgm:t>
        <a:bodyPr/>
        <a:lstStyle/>
        <a:p>
          <a:pPr rtl="1"/>
          <a:endParaRPr lang="he-IL"/>
        </a:p>
      </dgm:t>
    </dgm:pt>
    <dgm:pt modelId="{C33EB70D-1F72-4C1D-BE70-0A9C564C57DE}" type="sibTrans" cxnId="{B8ABBC7B-E12D-4BBF-8930-26E9DCF74EA2}">
      <dgm:prSet/>
      <dgm:spPr/>
      <dgm:t>
        <a:bodyPr/>
        <a:lstStyle/>
        <a:p>
          <a:pPr rtl="1"/>
          <a:endParaRPr lang="he-IL"/>
        </a:p>
      </dgm:t>
    </dgm:pt>
    <dgm:pt modelId="{6EED79D2-50D9-4FD9-86D1-DAFA259AB38F}">
      <dgm:prSet phldrT="[Text]"/>
      <dgm:spPr/>
      <dgm:t>
        <a:bodyPr/>
        <a:lstStyle/>
        <a:p>
          <a:pPr rtl="1"/>
          <a:r>
            <a:rPr lang="he-IL" dirty="0"/>
            <a:t>ברכת שבח והודאה</a:t>
          </a:r>
        </a:p>
      </dgm:t>
    </dgm:pt>
    <dgm:pt modelId="{E05D15D5-58B7-4F57-825C-323704BA37E2}" type="parTrans" cxnId="{2B73A522-D503-48E7-816C-7EBBC1C8720B}">
      <dgm:prSet/>
      <dgm:spPr/>
      <dgm:t>
        <a:bodyPr/>
        <a:lstStyle/>
        <a:p>
          <a:pPr rtl="1"/>
          <a:endParaRPr lang="he-IL"/>
        </a:p>
      </dgm:t>
    </dgm:pt>
    <dgm:pt modelId="{0C9FD282-CACB-4976-ABF7-20E0120DF3CB}" type="sibTrans" cxnId="{2B73A522-D503-48E7-816C-7EBBC1C8720B}">
      <dgm:prSet/>
      <dgm:spPr/>
      <dgm:t>
        <a:bodyPr/>
        <a:lstStyle/>
        <a:p>
          <a:pPr rtl="1"/>
          <a:endParaRPr lang="he-IL"/>
        </a:p>
      </dgm:t>
    </dgm:pt>
    <dgm:pt modelId="{5D982495-FC81-47FF-B701-6F6671BC802E}">
      <dgm:prSet phldrT="[Text]"/>
      <dgm:spPr/>
      <dgm:t>
        <a:bodyPr/>
        <a:lstStyle/>
        <a:p>
          <a:pPr rtl="1"/>
          <a:r>
            <a:rPr lang="he-IL" dirty="0" err="1"/>
            <a:t>ר"ן</a:t>
          </a:r>
          <a:endParaRPr lang="he-IL" dirty="0"/>
        </a:p>
      </dgm:t>
    </dgm:pt>
    <dgm:pt modelId="{823103C1-DE3D-4D96-AEA5-2929CAB10CBF}" type="parTrans" cxnId="{30102522-1324-4587-AE00-B1CF36750D1E}">
      <dgm:prSet/>
      <dgm:spPr/>
      <dgm:t>
        <a:bodyPr/>
        <a:lstStyle/>
        <a:p>
          <a:pPr rtl="1"/>
          <a:endParaRPr lang="he-IL"/>
        </a:p>
      </dgm:t>
    </dgm:pt>
    <dgm:pt modelId="{D039BD19-53AF-43AD-981B-EB9151C673B4}" type="sibTrans" cxnId="{30102522-1324-4587-AE00-B1CF36750D1E}">
      <dgm:prSet/>
      <dgm:spPr/>
      <dgm:t>
        <a:bodyPr/>
        <a:lstStyle/>
        <a:p>
          <a:pPr rtl="1"/>
          <a:endParaRPr lang="he-IL"/>
        </a:p>
      </dgm:t>
    </dgm:pt>
    <dgm:pt modelId="{A0ABD59F-2107-4E31-8885-63826CD5CD22}">
      <dgm:prSet phldrT="[Text]"/>
      <dgm:spPr/>
      <dgm:t>
        <a:bodyPr/>
        <a:lstStyle/>
        <a:p>
          <a:pPr rtl="1"/>
          <a:r>
            <a:rPr lang="he-IL" dirty="0"/>
            <a:t>מתיר על חיי אישות</a:t>
          </a:r>
        </a:p>
      </dgm:t>
    </dgm:pt>
    <dgm:pt modelId="{AA05CEE4-5E6F-4762-BABF-9FCE99274719}" type="parTrans" cxnId="{9D659C71-7728-47B4-81E2-127B00711F0D}">
      <dgm:prSet/>
      <dgm:spPr/>
      <dgm:t>
        <a:bodyPr/>
        <a:lstStyle/>
        <a:p>
          <a:pPr rtl="1"/>
          <a:endParaRPr lang="he-IL"/>
        </a:p>
      </dgm:t>
    </dgm:pt>
    <dgm:pt modelId="{FD90E91C-2D5E-4828-B1D0-04F7E32DAD85}" type="sibTrans" cxnId="{9D659C71-7728-47B4-81E2-127B00711F0D}">
      <dgm:prSet/>
      <dgm:spPr/>
      <dgm:t>
        <a:bodyPr/>
        <a:lstStyle/>
        <a:p>
          <a:pPr rtl="1"/>
          <a:endParaRPr lang="he-IL"/>
        </a:p>
      </dgm:t>
    </dgm:pt>
    <dgm:pt modelId="{A3C02980-F53F-4BF2-9159-97FF22F6333A}">
      <dgm:prSet phldrT="[Text]"/>
      <dgm:spPr/>
      <dgm:t>
        <a:bodyPr/>
        <a:lstStyle/>
        <a:p>
          <a:pPr rtl="1"/>
          <a:r>
            <a:rPr lang="he-IL" dirty="0"/>
            <a:t>רבי יהודה – ביהודה מברכים לפני אירוסין כיון שמייחדים</a:t>
          </a:r>
          <a:br>
            <a:rPr lang="en-US" dirty="0"/>
          </a:br>
          <a:r>
            <a:rPr lang="he-IL" dirty="0"/>
            <a:t>-מסכת כלה</a:t>
          </a:r>
          <a:br>
            <a:rPr lang="en-US" dirty="0"/>
          </a:br>
          <a:r>
            <a:rPr lang="he-IL" dirty="0"/>
            <a:t>- רמב"ן</a:t>
          </a:r>
        </a:p>
      </dgm:t>
    </dgm:pt>
    <dgm:pt modelId="{CC62C0C4-4464-488C-A990-570B89BF5C3C}" type="parTrans" cxnId="{90150A4E-3A67-4DB2-9031-961FA674AA6F}">
      <dgm:prSet/>
      <dgm:spPr/>
      <dgm:t>
        <a:bodyPr/>
        <a:lstStyle/>
        <a:p>
          <a:pPr rtl="1"/>
          <a:endParaRPr lang="he-IL"/>
        </a:p>
      </dgm:t>
    </dgm:pt>
    <dgm:pt modelId="{FB5BE72B-E1A7-4949-9840-DF4AE860D4AE}" type="sibTrans" cxnId="{90150A4E-3A67-4DB2-9031-961FA674AA6F}">
      <dgm:prSet/>
      <dgm:spPr/>
      <dgm:t>
        <a:bodyPr/>
        <a:lstStyle/>
        <a:p>
          <a:pPr rtl="1"/>
          <a:endParaRPr lang="he-IL"/>
        </a:p>
      </dgm:t>
    </dgm:pt>
    <dgm:pt modelId="{D24B8B2A-E383-4909-9853-CAE612962264}">
      <dgm:prSet phldrT="[Text]"/>
      <dgm:spPr/>
      <dgm:t>
        <a:bodyPr/>
        <a:lstStyle/>
        <a:p>
          <a:pPr rtl="1"/>
          <a:r>
            <a:rPr lang="he-IL" dirty="0"/>
            <a:t>חלק </a:t>
          </a:r>
          <a:r>
            <a:rPr lang="he-IL" dirty="0" err="1"/>
            <a:t>מהנשואין</a:t>
          </a:r>
          <a:endParaRPr lang="he-IL" dirty="0"/>
        </a:p>
      </dgm:t>
    </dgm:pt>
    <dgm:pt modelId="{489C1084-3065-470C-88DB-6AD7D5F568C3}" type="parTrans" cxnId="{D7761139-7196-4FEB-B26B-BA5710BD77DD}">
      <dgm:prSet/>
      <dgm:spPr/>
      <dgm:t>
        <a:bodyPr/>
        <a:lstStyle/>
        <a:p>
          <a:pPr rtl="1"/>
          <a:endParaRPr lang="he-IL"/>
        </a:p>
      </dgm:t>
    </dgm:pt>
    <dgm:pt modelId="{CCE1623A-B4C1-4253-8A7A-8142B3417B4A}" type="sibTrans" cxnId="{D7761139-7196-4FEB-B26B-BA5710BD77DD}">
      <dgm:prSet/>
      <dgm:spPr/>
      <dgm:t>
        <a:bodyPr/>
        <a:lstStyle/>
        <a:p>
          <a:pPr rtl="1"/>
          <a:endParaRPr lang="he-IL"/>
        </a:p>
      </dgm:t>
    </dgm:pt>
    <dgm:pt modelId="{B975230E-801E-416D-ACC2-376C230D01DF}">
      <dgm:prSet phldrT="[Text]"/>
      <dgm:spPr/>
      <dgm:t>
        <a:bodyPr/>
        <a:lstStyle/>
        <a:p>
          <a:pPr rtl="1"/>
          <a:r>
            <a:rPr lang="he-IL" dirty="0"/>
            <a:t>רמב"ם</a:t>
          </a:r>
        </a:p>
      </dgm:t>
    </dgm:pt>
    <dgm:pt modelId="{D1946086-DEE1-42DE-A4E4-EC070476D49C}" type="parTrans" cxnId="{A67029D5-A1AD-4327-BC05-3A2954BE1A93}">
      <dgm:prSet/>
      <dgm:spPr/>
      <dgm:t>
        <a:bodyPr/>
        <a:lstStyle/>
        <a:p>
          <a:pPr rtl="1"/>
          <a:endParaRPr lang="he-IL"/>
        </a:p>
      </dgm:t>
    </dgm:pt>
    <dgm:pt modelId="{5857F7CB-AF2B-4AE2-A01A-53D80703E5A1}" type="sibTrans" cxnId="{A67029D5-A1AD-4327-BC05-3A2954BE1A93}">
      <dgm:prSet/>
      <dgm:spPr/>
      <dgm:t>
        <a:bodyPr/>
        <a:lstStyle/>
        <a:p>
          <a:pPr rtl="1"/>
          <a:endParaRPr lang="he-IL"/>
        </a:p>
      </dgm:t>
    </dgm:pt>
    <dgm:pt modelId="{59782AE8-39E5-45C5-9717-FFC71EFCA220}" type="pres">
      <dgm:prSet presAssocID="{E5E36357-0DE3-480B-9FE3-A979B4C556F1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30A69F0-A8FD-4317-87F2-43B5581E0959}" type="pres">
      <dgm:prSet presAssocID="{E2BD0B6F-43CF-42BF-A85A-834215703CB5}" presName="hierRoot1" presStyleCnt="0"/>
      <dgm:spPr/>
    </dgm:pt>
    <dgm:pt modelId="{AB598AEF-F69A-40C0-832B-DB66CDE3EF81}" type="pres">
      <dgm:prSet presAssocID="{E2BD0B6F-43CF-42BF-A85A-834215703CB5}" presName="composite" presStyleCnt="0"/>
      <dgm:spPr/>
    </dgm:pt>
    <dgm:pt modelId="{19770098-7CFA-4593-937B-A08AEACFD63B}" type="pres">
      <dgm:prSet presAssocID="{E2BD0B6F-43CF-42BF-A85A-834215703CB5}" presName="background" presStyleLbl="node0" presStyleIdx="0" presStyleCnt="1"/>
      <dgm:spPr/>
    </dgm:pt>
    <dgm:pt modelId="{6056A76E-32EF-4AAD-82E1-2E5756565AE2}" type="pres">
      <dgm:prSet presAssocID="{E2BD0B6F-43CF-42BF-A85A-834215703CB5}" presName="text" presStyleLbl="fgAcc0" presStyleIdx="0" presStyleCnt="1">
        <dgm:presLayoutVars>
          <dgm:chPref val="3"/>
        </dgm:presLayoutVars>
      </dgm:prSet>
      <dgm:spPr/>
    </dgm:pt>
    <dgm:pt modelId="{92A5BEF8-F223-4403-92F6-268F48A29F57}" type="pres">
      <dgm:prSet presAssocID="{E2BD0B6F-43CF-42BF-A85A-834215703CB5}" presName="hierChild2" presStyleCnt="0"/>
      <dgm:spPr/>
    </dgm:pt>
    <dgm:pt modelId="{12DBB2B7-9FAB-42D1-8C50-CA286360F405}" type="pres">
      <dgm:prSet presAssocID="{A5D32A63-914F-48C3-B764-F964145DE6F7}" presName="Name10" presStyleLbl="parChTrans1D2" presStyleIdx="0" presStyleCnt="4"/>
      <dgm:spPr/>
    </dgm:pt>
    <dgm:pt modelId="{A7F0F38B-E627-4D3D-9D96-7088823813F2}" type="pres">
      <dgm:prSet presAssocID="{AF035F5C-8DCB-45A9-B1CD-480A1377A125}" presName="hierRoot2" presStyleCnt="0"/>
      <dgm:spPr/>
    </dgm:pt>
    <dgm:pt modelId="{0A7DCF24-88AB-4701-987B-E194DEF4843B}" type="pres">
      <dgm:prSet presAssocID="{AF035F5C-8DCB-45A9-B1CD-480A1377A125}" presName="composite2" presStyleCnt="0"/>
      <dgm:spPr/>
    </dgm:pt>
    <dgm:pt modelId="{A0AA17BD-EA86-45C9-85C4-2DE5ED7929B6}" type="pres">
      <dgm:prSet presAssocID="{AF035F5C-8DCB-45A9-B1CD-480A1377A125}" presName="background2" presStyleLbl="node2" presStyleIdx="0" presStyleCnt="4"/>
      <dgm:spPr/>
    </dgm:pt>
    <dgm:pt modelId="{4AFC393C-0014-418D-9CD4-8A03F11CBD0F}" type="pres">
      <dgm:prSet presAssocID="{AF035F5C-8DCB-45A9-B1CD-480A1377A125}" presName="text2" presStyleLbl="fgAcc2" presStyleIdx="0" presStyleCnt="4">
        <dgm:presLayoutVars>
          <dgm:chPref val="3"/>
        </dgm:presLayoutVars>
      </dgm:prSet>
      <dgm:spPr/>
    </dgm:pt>
    <dgm:pt modelId="{528A773F-C9CA-47F0-9CFE-142BDA4F5437}" type="pres">
      <dgm:prSet presAssocID="{AF035F5C-8DCB-45A9-B1CD-480A1377A125}" presName="hierChild3" presStyleCnt="0"/>
      <dgm:spPr/>
    </dgm:pt>
    <dgm:pt modelId="{4914EDA6-710C-408A-9200-B486453297ED}" type="pres">
      <dgm:prSet presAssocID="{6A40C2D5-C7B4-49B0-AF9A-44CA5973B452}" presName="Name17" presStyleLbl="parChTrans1D3" presStyleIdx="0" presStyleCnt="4"/>
      <dgm:spPr/>
    </dgm:pt>
    <dgm:pt modelId="{C86F88BC-0580-4C28-A7C3-A67FDBCA5B0E}" type="pres">
      <dgm:prSet presAssocID="{8D0B63A8-9260-4C8D-964E-0A598EC00B0B}" presName="hierRoot3" presStyleCnt="0"/>
      <dgm:spPr/>
    </dgm:pt>
    <dgm:pt modelId="{B7A04F8D-9CA2-44D9-885D-44D1197B8E45}" type="pres">
      <dgm:prSet presAssocID="{8D0B63A8-9260-4C8D-964E-0A598EC00B0B}" presName="composite3" presStyleCnt="0"/>
      <dgm:spPr/>
    </dgm:pt>
    <dgm:pt modelId="{6496DEB8-E41D-4055-A0FA-926D2BA3C751}" type="pres">
      <dgm:prSet presAssocID="{8D0B63A8-9260-4C8D-964E-0A598EC00B0B}" presName="background3" presStyleLbl="node3" presStyleIdx="0" presStyleCnt="4"/>
      <dgm:spPr/>
    </dgm:pt>
    <dgm:pt modelId="{FAC522FC-88E0-4017-8CA1-7B65AC95ED2E}" type="pres">
      <dgm:prSet presAssocID="{8D0B63A8-9260-4C8D-964E-0A598EC00B0B}" presName="text3" presStyleLbl="fgAcc3" presStyleIdx="0" presStyleCnt="4">
        <dgm:presLayoutVars>
          <dgm:chPref val="3"/>
        </dgm:presLayoutVars>
      </dgm:prSet>
      <dgm:spPr/>
    </dgm:pt>
    <dgm:pt modelId="{299B9476-0BC6-42FF-B0AB-2CCC13F87DF0}" type="pres">
      <dgm:prSet presAssocID="{8D0B63A8-9260-4C8D-964E-0A598EC00B0B}" presName="hierChild4" presStyleCnt="0"/>
      <dgm:spPr/>
    </dgm:pt>
    <dgm:pt modelId="{C177B9A7-C91E-43B0-AF74-D07AA0774F87}" type="pres">
      <dgm:prSet presAssocID="{E05D15D5-58B7-4F57-825C-323704BA37E2}" presName="Name10" presStyleLbl="parChTrans1D2" presStyleIdx="1" presStyleCnt="4"/>
      <dgm:spPr/>
    </dgm:pt>
    <dgm:pt modelId="{79109DAE-9AAE-4FE0-B7D5-508A4E6B4E56}" type="pres">
      <dgm:prSet presAssocID="{6EED79D2-50D9-4FD9-86D1-DAFA259AB38F}" presName="hierRoot2" presStyleCnt="0"/>
      <dgm:spPr/>
    </dgm:pt>
    <dgm:pt modelId="{424F29E9-A23B-4104-831C-F60903C7D826}" type="pres">
      <dgm:prSet presAssocID="{6EED79D2-50D9-4FD9-86D1-DAFA259AB38F}" presName="composite2" presStyleCnt="0"/>
      <dgm:spPr/>
    </dgm:pt>
    <dgm:pt modelId="{3240B21E-B9F0-46B4-A4A3-9B1E962C52E7}" type="pres">
      <dgm:prSet presAssocID="{6EED79D2-50D9-4FD9-86D1-DAFA259AB38F}" presName="background2" presStyleLbl="node2" presStyleIdx="1" presStyleCnt="4"/>
      <dgm:spPr/>
    </dgm:pt>
    <dgm:pt modelId="{E353E746-79BC-4383-B2F0-F152CB0AE76A}" type="pres">
      <dgm:prSet presAssocID="{6EED79D2-50D9-4FD9-86D1-DAFA259AB38F}" presName="text2" presStyleLbl="fgAcc2" presStyleIdx="1" presStyleCnt="4">
        <dgm:presLayoutVars>
          <dgm:chPref val="3"/>
        </dgm:presLayoutVars>
      </dgm:prSet>
      <dgm:spPr/>
    </dgm:pt>
    <dgm:pt modelId="{0A297B08-17A2-4FE5-8B91-182161CC83E4}" type="pres">
      <dgm:prSet presAssocID="{6EED79D2-50D9-4FD9-86D1-DAFA259AB38F}" presName="hierChild3" presStyleCnt="0"/>
      <dgm:spPr/>
    </dgm:pt>
    <dgm:pt modelId="{65B199DB-E967-4967-8A4A-9ED2A13365B5}" type="pres">
      <dgm:prSet presAssocID="{823103C1-DE3D-4D96-AEA5-2929CAB10CBF}" presName="Name17" presStyleLbl="parChTrans1D3" presStyleIdx="1" presStyleCnt="4"/>
      <dgm:spPr/>
    </dgm:pt>
    <dgm:pt modelId="{39016653-DE2A-45DB-8ED3-559A13EEB2BA}" type="pres">
      <dgm:prSet presAssocID="{5D982495-FC81-47FF-B701-6F6671BC802E}" presName="hierRoot3" presStyleCnt="0"/>
      <dgm:spPr/>
    </dgm:pt>
    <dgm:pt modelId="{72E14E79-684A-4683-A136-167E604466A0}" type="pres">
      <dgm:prSet presAssocID="{5D982495-FC81-47FF-B701-6F6671BC802E}" presName="composite3" presStyleCnt="0"/>
      <dgm:spPr/>
    </dgm:pt>
    <dgm:pt modelId="{F65635E9-1F30-48D9-B2CD-BAF10718B15F}" type="pres">
      <dgm:prSet presAssocID="{5D982495-FC81-47FF-B701-6F6671BC802E}" presName="background3" presStyleLbl="node3" presStyleIdx="1" presStyleCnt="4"/>
      <dgm:spPr/>
    </dgm:pt>
    <dgm:pt modelId="{DCC32B7C-632C-4731-A068-4C040B91B9FE}" type="pres">
      <dgm:prSet presAssocID="{5D982495-FC81-47FF-B701-6F6671BC802E}" presName="text3" presStyleLbl="fgAcc3" presStyleIdx="1" presStyleCnt="4">
        <dgm:presLayoutVars>
          <dgm:chPref val="3"/>
        </dgm:presLayoutVars>
      </dgm:prSet>
      <dgm:spPr/>
    </dgm:pt>
    <dgm:pt modelId="{402A115D-4C23-472A-8C8E-53152A871972}" type="pres">
      <dgm:prSet presAssocID="{5D982495-FC81-47FF-B701-6F6671BC802E}" presName="hierChild4" presStyleCnt="0"/>
      <dgm:spPr/>
    </dgm:pt>
    <dgm:pt modelId="{4D309A08-661E-415E-9832-E556674F32E9}" type="pres">
      <dgm:prSet presAssocID="{AA05CEE4-5E6F-4762-BABF-9FCE99274719}" presName="Name10" presStyleLbl="parChTrans1D2" presStyleIdx="2" presStyleCnt="4"/>
      <dgm:spPr/>
    </dgm:pt>
    <dgm:pt modelId="{BA9AA9E0-99CD-4E8C-8007-7151B3C85FC2}" type="pres">
      <dgm:prSet presAssocID="{A0ABD59F-2107-4E31-8885-63826CD5CD22}" presName="hierRoot2" presStyleCnt="0"/>
      <dgm:spPr/>
    </dgm:pt>
    <dgm:pt modelId="{512B24F0-B0AD-4457-98C7-97A5E700FEC8}" type="pres">
      <dgm:prSet presAssocID="{A0ABD59F-2107-4E31-8885-63826CD5CD22}" presName="composite2" presStyleCnt="0"/>
      <dgm:spPr/>
    </dgm:pt>
    <dgm:pt modelId="{5164621E-92DE-4D23-979B-DB88BE408DAF}" type="pres">
      <dgm:prSet presAssocID="{A0ABD59F-2107-4E31-8885-63826CD5CD22}" presName="background2" presStyleLbl="node2" presStyleIdx="2" presStyleCnt="4"/>
      <dgm:spPr/>
    </dgm:pt>
    <dgm:pt modelId="{C8813412-89B2-4B8C-B4E6-83DD79FD97CC}" type="pres">
      <dgm:prSet presAssocID="{A0ABD59F-2107-4E31-8885-63826CD5CD22}" presName="text2" presStyleLbl="fgAcc2" presStyleIdx="2" presStyleCnt="4">
        <dgm:presLayoutVars>
          <dgm:chPref val="3"/>
        </dgm:presLayoutVars>
      </dgm:prSet>
      <dgm:spPr/>
    </dgm:pt>
    <dgm:pt modelId="{AB2A01EA-6711-4091-85AB-F437A5F88AB1}" type="pres">
      <dgm:prSet presAssocID="{A0ABD59F-2107-4E31-8885-63826CD5CD22}" presName="hierChild3" presStyleCnt="0"/>
      <dgm:spPr/>
    </dgm:pt>
    <dgm:pt modelId="{63533A71-70A9-4F87-8C5D-8DF04C915A35}" type="pres">
      <dgm:prSet presAssocID="{CC62C0C4-4464-488C-A990-570B89BF5C3C}" presName="Name17" presStyleLbl="parChTrans1D3" presStyleIdx="2" presStyleCnt="4"/>
      <dgm:spPr/>
    </dgm:pt>
    <dgm:pt modelId="{A3C972A1-DAF3-4CDF-B16E-1083B712169D}" type="pres">
      <dgm:prSet presAssocID="{A3C02980-F53F-4BF2-9159-97FF22F6333A}" presName="hierRoot3" presStyleCnt="0"/>
      <dgm:spPr/>
    </dgm:pt>
    <dgm:pt modelId="{0F5572E6-C322-4043-AA11-E61C8990F292}" type="pres">
      <dgm:prSet presAssocID="{A3C02980-F53F-4BF2-9159-97FF22F6333A}" presName="composite3" presStyleCnt="0"/>
      <dgm:spPr/>
    </dgm:pt>
    <dgm:pt modelId="{4AD42E5E-D7F1-4FFD-A56E-8A373C6B647F}" type="pres">
      <dgm:prSet presAssocID="{A3C02980-F53F-4BF2-9159-97FF22F6333A}" presName="background3" presStyleLbl="node3" presStyleIdx="2" presStyleCnt="4"/>
      <dgm:spPr/>
    </dgm:pt>
    <dgm:pt modelId="{078F543C-4731-4FC8-9131-2370E23739A8}" type="pres">
      <dgm:prSet presAssocID="{A3C02980-F53F-4BF2-9159-97FF22F6333A}" presName="text3" presStyleLbl="fgAcc3" presStyleIdx="2" presStyleCnt="4">
        <dgm:presLayoutVars>
          <dgm:chPref val="3"/>
        </dgm:presLayoutVars>
      </dgm:prSet>
      <dgm:spPr/>
    </dgm:pt>
    <dgm:pt modelId="{F958DFD4-76CD-4517-9F5D-12460623804E}" type="pres">
      <dgm:prSet presAssocID="{A3C02980-F53F-4BF2-9159-97FF22F6333A}" presName="hierChild4" presStyleCnt="0"/>
      <dgm:spPr/>
    </dgm:pt>
    <dgm:pt modelId="{956F45D6-B5A8-40D6-AEA5-42793941F4A4}" type="pres">
      <dgm:prSet presAssocID="{489C1084-3065-470C-88DB-6AD7D5F568C3}" presName="Name10" presStyleLbl="parChTrans1D2" presStyleIdx="3" presStyleCnt="4"/>
      <dgm:spPr/>
    </dgm:pt>
    <dgm:pt modelId="{9A778A21-E284-41F0-990E-B04689678E21}" type="pres">
      <dgm:prSet presAssocID="{D24B8B2A-E383-4909-9853-CAE612962264}" presName="hierRoot2" presStyleCnt="0"/>
      <dgm:spPr/>
    </dgm:pt>
    <dgm:pt modelId="{4EB3863C-3EF7-4940-BDB5-F77FFE3D2AE9}" type="pres">
      <dgm:prSet presAssocID="{D24B8B2A-E383-4909-9853-CAE612962264}" presName="composite2" presStyleCnt="0"/>
      <dgm:spPr/>
    </dgm:pt>
    <dgm:pt modelId="{3488E6D8-980C-4E25-ADDA-0B6A0ECF1142}" type="pres">
      <dgm:prSet presAssocID="{D24B8B2A-E383-4909-9853-CAE612962264}" presName="background2" presStyleLbl="node2" presStyleIdx="3" presStyleCnt="4"/>
      <dgm:spPr/>
    </dgm:pt>
    <dgm:pt modelId="{EFFE12DD-83D3-497E-BEB1-DEBBFE6E3CC2}" type="pres">
      <dgm:prSet presAssocID="{D24B8B2A-E383-4909-9853-CAE612962264}" presName="text2" presStyleLbl="fgAcc2" presStyleIdx="3" presStyleCnt="4">
        <dgm:presLayoutVars>
          <dgm:chPref val="3"/>
        </dgm:presLayoutVars>
      </dgm:prSet>
      <dgm:spPr/>
    </dgm:pt>
    <dgm:pt modelId="{AEAEF3B8-DE27-4F59-B075-8BD179129C77}" type="pres">
      <dgm:prSet presAssocID="{D24B8B2A-E383-4909-9853-CAE612962264}" presName="hierChild3" presStyleCnt="0"/>
      <dgm:spPr/>
    </dgm:pt>
    <dgm:pt modelId="{7D150D00-DD4A-43A5-AF8D-E92EC26CB6C2}" type="pres">
      <dgm:prSet presAssocID="{D1946086-DEE1-42DE-A4E4-EC070476D49C}" presName="Name17" presStyleLbl="parChTrans1D3" presStyleIdx="3" presStyleCnt="4"/>
      <dgm:spPr/>
    </dgm:pt>
    <dgm:pt modelId="{7783407A-1FB0-40DF-90DA-A0997EAAD69B}" type="pres">
      <dgm:prSet presAssocID="{B975230E-801E-416D-ACC2-376C230D01DF}" presName="hierRoot3" presStyleCnt="0"/>
      <dgm:spPr/>
    </dgm:pt>
    <dgm:pt modelId="{2B30272B-A575-4222-9A98-8D541AA7BA04}" type="pres">
      <dgm:prSet presAssocID="{B975230E-801E-416D-ACC2-376C230D01DF}" presName="composite3" presStyleCnt="0"/>
      <dgm:spPr/>
    </dgm:pt>
    <dgm:pt modelId="{FDB0CCB0-5A2A-4AA2-B887-5D32B15F61B3}" type="pres">
      <dgm:prSet presAssocID="{B975230E-801E-416D-ACC2-376C230D01DF}" presName="background3" presStyleLbl="node3" presStyleIdx="3" presStyleCnt="4"/>
      <dgm:spPr/>
    </dgm:pt>
    <dgm:pt modelId="{C4C6EE0E-8EF5-4004-A63F-6EB36AD8A4AF}" type="pres">
      <dgm:prSet presAssocID="{B975230E-801E-416D-ACC2-376C230D01DF}" presName="text3" presStyleLbl="fgAcc3" presStyleIdx="3" presStyleCnt="4">
        <dgm:presLayoutVars>
          <dgm:chPref val="3"/>
        </dgm:presLayoutVars>
      </dgm:prSet>
      <dgm:spPr/>
    </dgm:pt>
    <dgm:pt modelId="{1A66FF30-CADA-407F-BFB3-23D288311810}" type="pres">
      <dgm:prSet presAssocID="{B975230E-801E-416D-ACC2-376C230D01DF}" presName="hierChild4" presStyleCnt="0"/>
      <dgm:spPr/>
    </dgm:pt>
  </dgm:ptLst>
  <dgm:cxnLst>
    <dgm:cxn modelId="{75ADBB06-CBEA-4787-8B20-A937169C0CA5}" type="presOf" srcId="{A5D32A63-914F-48C3-B764-F964145DE6F7}" destId="{12DBB2B7-9FAB-42D1-8C50-CA286360F405}" srcOrd="0" destOrd="0" presId="urn:microsoft.com/office/officeart/2005/8/layout/hierarchy1"/>
    <dgm:cxn modelId="{3E2BDF11-E052-48C6-B8EB-5C7D1F23C568}" type="presOf" srcId="{823103C1-DE3D-4D96-AEA5-2929CAB10CBF}" destId="{65B199DB-E967-4967-8A4A-9ED2A13365B5}" srcOrd="0" destOrd="0" presId="urn:microsoft.com/office/officeart/2005/8/layout/hierarchy1"/>
    <dgm:cxn modelId="{212E641A-CC20-4A65-83C4-0E7709CF099B}" type="presOf" srcId="{A0ABD59F-2107-4E31-8885-63826CD5CD22}" destId="{C8813412-89B2-4B8C-B4E6-83DD79FD97CC}" srcOrd="0" destOrd="0" presId="urn:microsoft.com/office/officeart/2005/8/layout/hierarchy1"/>
    <dgm:cxn modelId="{30102522-1324-4587-AE00-B1CF36750D1E}" srcId="{6EED79D2-50D9-4FD9-86D1-DAFA259AB38F}" destId="{5D982495-FC81-47FF-B701-6F6671BC802E}" srcOrd="0" destOrd="0" parTransId="{823103C1-DE3D-4D96-AEA5-2929CAB10CBF}" sibTransId="{D039BD19-53AF-43AD-981B-EB9151C673B4}"/>
    <dgm:cxn modelId="{04D55622-A752-4C03-8989-C4BF67A0883E}" type="presOf" srcId="{6EED79D2-50D9-4FD9-86D1-DAFA259AB38F}" destId="{E353E746-79BC-4383-B2F0-F152CB0AE76A}" srcOrd="0" destOrd="0" presId="urn:microsoft.com/office/officeart/2005/8/layout/hierarchy1"/>
    <dgm:cxn modelId="{2B73A522-D503-48E7-816C-7EBBC1C8720B}" srcId="{E2BD0B6F-43CF-42BF-A85A-834215703CB5}" destId="{6EED79D2-50D9-4FD9-86D1-DAFA259AB38F}" srcOrd="1" destOrd="0" parTransId="{E05D15D5-58B7-4F57-825C-323704BA37E2}" sibTransId="{0C9FD282-CACB-4976-ABF7-20E0120DF3CB}"/>
    <dgm:cxn modelId="{0D6F4732-FE63-47CB-A3C1-B8C55A889767}" type="presOf" srcId="{A3C02980-F53F-4BF2-9159-97FF22F6333A}" destId="{078F543C-4731-4FC8-9131-2370E23739A8}" srcOrd="0" destOrd="0" presId="urn:microsoft.com/office/officeart/2005/8/layout/hierarchy1"/>
    <dgm:cxn modelId="{D7761139-7196-4FEB-B26B-BA5710BD77DD}" srcId="{E2BD0B6F-43CF-42BF-A85A-834215703CB5}" destId="{D24B8B2A-E383-4909-9853-CAE612962264}" srcOrd="3" destOrd="0" parTransId="{489C1084-3065-470C-88DB-6AD7D5F568C3}" sibTransId="{CCE1623A-B4C1-4253-8A7A-8142B3417B4A}"/>
    <dgm:cxn modelId="{DE69FB3F-E9D3-460A-A8C6-145E64E8CE1E}" type="presOf" srcId="{D1946086-DEE1-42DE-A4E4-EC070476D49C}" destId="{7D150D00-DD4A-43A5-AF8D-E92EC26CB6C2}" srcOrd="0" destOrd="0" presId="urn:microsoft.com/office/officeart/2005/8/layout/hierarchy1"/>
    <dgm:cxn modelId="{D3E40B5B-C360-4276-9271-5A750A933167}" type="presOf" srcId="{AF035F5C-8DCB-45A9-B1CD-480A1377A125}" destId="{4AFC393C-0014-418D-9CD4-8A03F11CBD0F}" srcOrd="0" destOrd="0" presId="urn:microsoft.com/office/officeart/2005/8/layout/hierarchy1"/>
    <dgm:cxn modelId="{90150A4E-3A67-4DB2-9031-961FA674AA6F}" srcId="{A0ABD59F-2107-4E31-8885-63826CD5CD22}" destId="{A3C02980-F53F-4BF2-9159-97FF22F6333A}" srcOrd="0" destOrd="0" parTransId="{CC62C0C4-4464-488C-A990-570B89BF5C3C}" sibTransId="{FB5BE72B-E1A7-4949-9840-DF4AE860D4AE}"/>
    <dgm:cxn modelId="{A7127D4E-EEF0-4595-AD5A-919FD687A288}" type="presOf" srcId="{CC62C0C4-4464-488C-A990-570B89BF5C3C}" destId="{63533A71-70A9-4F87-8C5D-8DF04C915A35}" srcOrd="0" destOrd="0" presId="urn:microsoft.com/office/officeart/2005/8/layout/hierarchy1"/>
    <dgm:cxn modelId="{9D659C71-7728-47B4-81E2-127B00711F0D}" srcId="{E2BD0B6F-43CF-42BF-A85A-834215703CB5}" destId="{A0ABD59F-2107-4E31-8885-63826CD5CD22}" srcOrd="2" destOrd="0" parTransId="{AA05CEE4-5E6F-4762-BABF-9FCE99274719}" sibTransId="{FD90E91C-2D5E-4828-B1D0-04F7E32DAD85}"/>
    <dgm:cxn modelId="{7EB5B35A-8D59-443E-9FAA-B64113F31053}" type="presOf" srcId="{AA05CEE4-5E6F-4762-BABF-9FCE99274719}" destId="{4D309A08-661E-415E-9832-E556674F32E9}" srcOrd="0" destOrd="0" presId="urn:microsoft.com/office/officeart/2005/8/layout/hierarchy1"/>
    <dgm:cxn modelId="{B8ABBC7B-E12D-4BBF-8930-26E9DCF74EA2}" srcId="{AF035F5C-8DCB-45A9-B1CD-480A1377A125}" destId="{8D0B63A8-9260-4C8D-964E-0A598EC00B0B}" srcOrd="0" destOrd="0" parTransId="{6A40C2D5-C7B4-49B0-AF9A-44CA5973B452}" sibTransId="{C33EB70D-1F72-4C1D-BE70-0A9C564C57DE}"/>
    <dgm:cxn modelId="{9FC21483-4D41-4236-8DEC-732D998AE84B}" srcId="{E2BD0B6F-43CF-42BF-A85A-834215703CB5}" destId="{AF035F5C-8DCB-45A9-B1CD-480A1377A125}" srcOrd="0" destOrd="0" parTransId="{A5D32A63-914F-48C3-B764-F964145DE6F7}" sibTransId="{33FB5506-37BE-4D1A-A0A8-230D10C3F80B}"/>
    <dgm:cxn modelId="{ECAE4E83-8F00-4EDC-8F63-02173987F571}" type="presOf" srcId="{E2BD0B6F-43CF-42BF-A85A-834215703CB5}" destId="{6056A76E-32EF-4AAD-82E1-2E5756565AE2}" srcOrd="0" destOrd="0" presId="urn:microsoft.com/office/officeart/2005/8/layout/hierarchy1"/>
    <dgm:cxn modelId="{13A90785-A325-4985-A2A5-E103C6573E54}" type="presOf" srcId="{8D0B63A8-9260-4C8D-964E-0A598EC00B0B}" destId="{FAC522FC-88E0-4017-8CA1-7B65AC95ED2E}" srcOrd="0" destOrd="0" presId="urn:microsoft.com/office/officeart/2005/8/layout/hierarchy1"/>
    <dgm:cxn modelId="{42BCF58E-8159-4538-9B23-19B0DCC6B257}" srcId="{E5E36357-0DE3-480B-9FE3-A979B4C556F1}" destId="{E2BD0B6F-43CF-42BF-A85A-834215703CB5}" srcOrd="0" destOrd="0" parTransId="{EA0A23E5-20FC-48E8-885F-52EA1913A3B1}" sibTransId="{98B8DCCB-A6A5-4140-A10F-F128B414A02B}"/>
    <dgm:cxn modelId="{7A17DC9A-F673-4697-B6C7-2FD540AEDB28}" type="presOf" srcId="{B975230E-801E-416D-ACC2-376C230D01DF}" destId="{C4C6EE0E-8EF5-4004-A63F-6EB36AD8A4AF}" srcOrd="0" destOrd="0" presId="urn:microsoft.com/office/officeart/2005/8/layout/hierarchy1"/>
    <dgm:cxn modelId="{D9A2D6A8-DFB4-476A-A26E-B350E9445F05}" type="presOf" srcId="{489C1084-3065-470C-88DB-6AD7D5F568C3}" destId="{956F45D6-B5A8-40D6-AEA5-42793941F4A4}" srcOrd="0" destOrd="0" presId="urn:microsoft.com/office/officeart/2005/8/layout/hierarchy1"/>
    <dgm:cxn modelId="{DF3235AE-3142-4352-AC68-F8419455C7D9}" type="presOf" srcId="{E5E36357-0DE3-480B-9FE3-A979B4C556F1}" destId="{59782AE8-39E5-45C5-9717-FFC71EFCA220}" srcOrd="0" destOrd="0" presId="urn:microsoft.com/office/officeart/2005/8/layout/hierarchy1"/>
    <dgm:cxn modelId="{9557BBD4-B039-402E-8BC2-6626B3886EF7}" type="presOf" srcId="{D24B8B2A-E383-4909-9853-CAE612962264}" destId="{EFFE12DD-83D3-497E-BEB1-DEBBFE6E3CC2}" srcOrd="0" destOrd="0" presId="urn:microsoft.com/office/officeart/2005/8/layout/hierarchy1"/>
    <dgm:cxn modelId="{A67029D5-A1AD-4327-BC05-3A2954BE1A93}" srcId="{D24B8B2A-E383-4909-9853-CAE612962264}" destId="{B975230E-801E-416D-ACC2-376C230D01DF}" srcOrd="0" destOrd="0" parTransId="{D1946086-DEE1-42DE-A4E4-EC070476D49C}" sibTransId="{5857F7CB-AF2B-4AE2-A01A-53D80703E5A1}"/>
    <dgm:cxn modelId="{F1D545DE-22E7-4B9C-8544-F8EF13026C1F}" type="presOf" srcId="{6A40C2D5-C7B4-49B0-AF9A-44CA5973B452}" destId="{4914EDA6-710C-408A-9200-B486453297ED}" srcOrd="0" destOrd="0" presId="urn:microsoft.com/office/officeart/2005/8/layout/hierarchy1"/>
    <dgm:cxn modelId="{87FE83F0-5E70-4AD3-9B95-E989B2F04E51}" type="presOf" srcId="{5D982495-FC81-47FF-B701-6F6671BC802E}" destId="{DCC32B7C-632C-4731-A068-4C040B91B9FE}" srcOrd="0" destOrd="0" presId="urn:microsoft.com/office/officeart/2005/8/layout/hierarchy1"/>
    <dgm:cxn modelId="{AC0365F5-2581-448E-B265-65E3F08FDD77}" type="presOf" srcId="{E05D15D5-58B7-4F57-825C-323704BA37E2}" destId="{C177B9A7-C91E-43B0-AF74-D07AA0774F87}" srcOrd="0" destOrd="0" presId="urn:microsoft.com/office/officeart/2005/8/layout/hierarchy1"/>
    <dgm:cxn modelId="{FCA0C4AA-7C82-4D02-ADF6-EAFBC960B2AA}" type="presParOf" srcId="{59782AE8-39E5-45C5-9717-FFC71EFCA220}" destId="{C30A69F0-A8FD-4317-87F2-43B5581E0959}" srcOrd="0" destOrd="0" presId="urn:microsoft.com/office/officeart/2005/8/layout/hierarchy1"/>
    <dgm:cxn modelId="{4967C2CE-357C-4AF2-9A1E-695C1ABD7858}" type="presParOf" srcId="{C30A69F0-A8FD-4317-87F2-43B5581E0959}" destId="{AB598AEF-F69A-40C0-832B-DB66CDE3EF81}" srcOrd="0" destOrd="0" presId="urn:microsoft.com/office/officeart/2005/8/layout/hierarchy1"/>
    <dgm:cxn modelId="{F7FBACA3-B99A-496A-9B64-FF75967906F6}" type="presParOf" srcId="{AB598AEF-F69A-40C0-832B-DB66CDE3EF81}" destId="{19770098-7CFA-4593-937B-A08AEACFD63B}" srcOrd="0" destOrd="0" presId="urn:microsoft.com/office/officeart/2005/8/layout/hierarchy1"/>
    <dgm:cxn modelId="{61204DD2-AD83-41CE-AF46-BCBDDB9404BA}" type="presParOf" srcId="{AB598AEF-F69A-40C0-832B-DB66CDE3EF81}" destId="{6056A76E-32EF-4AAD-82E1-2E5756565AE2}" srcOrd="1" destOrd="0" presId="urn:microsoft.com/office/officeart/2005/8/layout/hierarchy1"/>
    <dgm:cxn modelId="{5FEF92F1-9C0D-4898-A20F-CA78A2E24DFD}" type="presParOf" srcId="{C30A69F0-A8FD-4317-87F2-43B5581E0959}" destId="{92A5BEF8-F223-4403-92F6-268F48A29F57}" srcOrd="1" destOrd="0" presId="urn:microsoft.com/office/officeart/2005/8/layout/hierarchy1"/>
    <dgm:cxn modelId="{F646CF60-FBD2-4859-9373-38D6615D2902}" type="presParOf" srcId="{92A5BEF8-F223-4403-92F6-268F48A29F57}" destId="{12DBB2B7-9FAB-42D1-8C50-CA286360F405}" srcOrd="0" destOrd="0" presId="urn:microsoft.com/office/officeart/2005/8/layout/hierarchy1"/>
    <dgm:cxn modelId="{2F839CC1-5E60-4C28-BD3B-D612FE8CFE41}" type="presParOf" srcId="{92A5BEF8-F223-4403-92F6-268F48A29F57}" destId="{A7F0F38B-E627-4D3D-9D96-7088823813F2}" srcOrd="1" destOrd="0" presId="urn:microsoft.com/office/officeart/2005/8/layout/hierarchy1"/>
    <dgm:cxn modelId="{313BC3C1-7576-4093-B1F5-95C028463A04}" type="presParOf" srcId="{A7F0F38B-E627-4D3D-9D96-7088823813F2}" destId="{0A7DCF24-88AB-4701-987B-E194DEF4843B}" srcOrd="0" destOrd="0" presId="urn:microsoft.com/office/officeart/2005/8/layout/hierarchy1"/>
    <dgm:cxn modelId="{BC5137A5-9219-4A4E-AF04-576B7AF0218A}" type="presParOf" srcId="{0A7DCF24-88AB-4701-987B-E194DEF4843B}" destId="{A0AA17BD-EA86-45C9-85C4-2DE5ED7929B6}" srcOrd="0" destOrd="0" presId="urn:microsoft.com/office/officeart/2005/8/layout/hierarchy1"/>
    <dgm:cxn modelId="{9F243B73-5EFF-4E64-A2EF-DDA70F99B8A1}" type="presParOf" srcId="{0A7DCF24-88AB-4701-987B-E194DEF4843B}" destId="{4AFC393C-0014-418D-9CD4-8A03F11CBD0F}" srcOrd="1" destOrd="0" presId="urn:microsoft.com/office/officeart/2005/8/layout/hierarchy1"/>
    <dgm:cxn modelId="{30BF5F72-F3AD-4494-81D7-BECDEB899D77}" type="presParOf" srcId="{A7F0F38B-E627-4D3D-9D96-7088823813F2}" destId="{528A773F-C9CA-47F0-9CFE-142BDA4F5437}" srcOrd="1" destOrd="0" presId="urn:microsoft.com/office/officeart/2005/8/layout/hierarchy1"/>
    <dgm:cxn modelId="{19FA7687-6810-459C-ABBE-450D64339C94}" type="presParOf" srcId="{528A773F-C9CA-47F0-9CFE-142BDA4F5437}" destId="{4914EDA6-710C-408A-9200-B486453297ED}" srcOrd="0" destOrd="0" presId="urn:microsoft.com/office/officeart/2005/8/layout/hierarchy1"/>
    <dgm:cxn modelId="{06D7ADE7-2910-4999-BC7B-320B4D6FB6BD}" type="presParOf" srcId="{528A773F-C9CA-47F0-9CFE-142BDA4F5437}" destId="{C86F88BC-0580-4C28-A7C3-A67FDBCA5B0E}" srcOrd="1" destOrd="0" presId="urn:microsoft.com/office/officeart/2005/8/layout/hierarchy1"/>
    <dgm:cxn modelId="{76BE211C-8A06-456D-A9D6-8E27264FEC76}" type="presParOf" srcId="{C86F88BC-0580-4C28-A7C3-A67FDBCA5B0E}" destId="{B7A04F8D-9CA2-44D9-885D-44D1197B8E45}" srcOrd="0" destOrd="0" presId="urn:microsoft.com/office/officeart/2005/8/layout/hierarchy1"/>
    <dgm:cxn modelId="{73615396-7B00-4BCA-AD9A-57DD2759699A}" type="presParOf" srcId="{B7A04F8D-9CA2-44D9-885D-44D1197B8E45}" destId="{6496DEB8-E41D-4055-A0FA-926D2BA3C751}" srcOrd="0" destOrd="0" presId="urn:microsoft.com/office/officeart/2005/8/layout/hierarchy1"/>
    <dgm:cxn modelId="{AA9FEE83-1AAC-494E-9DA3-243FD4FB1062}" type="presParOf" srcId="{B7A04F8D-9CA2-44D9-885D-44D1197B8E45}" destId="{FAC522FC-88E0-4017-8CA1-7B65AC95ED2E}" srcOrd="1" destOrd="0" presId="urn:microsoft.com/office/officeart/2005/8/layout/hierarchy1"/>
    <dgm:cxn modelId="{0CCF189C-0147-42DB-8EF2-E8D18E2C3D2C}" type="presParOf" srcId="{C86F88BC-0580-4C28-A7C3-A67FDBCA5B0E}" destId="{299B9476-0BC6-42FF-B0AB-2CCC13F87DF0}" srcOrd="1" destOrd="0" presId="urn:microsoft.com/office/officeart/2005/8/layout/hierarchy1"/>
    <dgm:cxn modelId="{E121E246-2AEE-49AE-BCB7-0E5D2FED035A}" type="presParOf" srcId="{92A5BEF8-F223-4403-92F6-268F48A29F57}" destId="{C177B9A7-C91E-43B0-AF74-D07AA0774F87}" srcOrd="2" destOrd="0" presId="urn:microsoft.com/office/officeart/2005/8/layout/hierarchy1"/>
    <dgm:cxn modelId="{E8973C9A-A4CF-4C72-AEE2-1683DBB34628}" type="presParOf" srcId="{92A5BEF8-F223-4403-92F6-268F48A29F57}" destId="{79109DAE-9AAE-4FE0-B7D5-508A4E6B4E56}" srcOrd="3" destOrd="0" presId="urn:microsoft.com/office/officeart/2005/8/layout/hierarchy1"/>
    <dgm:cxn modelId="{BE2E45C0-6B2F-4169-A7E2-14AFE245B89A}" type="presParOf" srcId="{79109DAE-9AAE-4FE0-B7D5-508A4E6B4E56}" destId="{424F29E9-A23B-4104-831C-F60903C7D826}" srcOrd="0" destOrd="0" presId="urn:microsoft.com/office/officeart/2005/8/layout/hierarchy1"/>
    <dgm:cxn modelId="{882BE84C-97F8-4D5F-AF4E-E4803B84B915}" type="presParOf" srcId="{424F29E9-A23B-4104-831C-F60903C7D826}" destId="{3240B21E-B9F0-46B4-A4A3-9B1E962C52E7}" srcOrd="0" destOrd="0" presId="urn:microsoft.com/office/officeart/2005/8/layout/hierarchy1"/>
    <dgm:cxn modelId="{AFD89636-660D-4625-AC8C-7582101FB4F4}" type="presParOf" srcId="{424F29E9-A23B-4104-831C-F60903C7D826}" destId="{E353E746-79BC-4383-B2F0-F152CB0AE76A}" srcOrd="1" destOrd="0" presId="urn:microsoft.com/office/officeart/2005/8/layout/hierarchy1"/>
    <dgm:cxn modelId="{3449CBDD-C1D0-4155-9145-68AA4C903693}" type="presParOf" srcId="{79109DAE-9AAE-4FE0-B7D5-508A4E6B4E56}" destId="{0A297B08-17A2-4FE5-8B91-182161CC83E4}" srcOrd="1" destOrd="0" presId="urn:microsoft.com/office/officeart/2005/8/layout/hierarchy1"/>
    <dgm:cxn modelId="{4E17701B-3044-49B7-A4DE-36623DA081DE}" type="presParOf" srcId="{0A297B08-17A2-4FE5-8B91-182161CC83E4}" destId="{65B199DB-E967-4967-8A4A-9ED2A13365B5}" srcOrd="0" destOrd="0" presId="urn:microsoft.com/office/officeart/2005/8/layout/hierarchy1"/>
    <dgm:cxn modelId="{9A30B651-467A-49D2-9A96-D5782C6ECA14}" type="presParOf" srcId="{0A297B08-17A2-4FE5-8B91-182161CC83E4}" destId="{39016653-DE2A-45DB-8ED3-559A13EEB2BA}" srcOrd="1" destOrd="0" presId="urn:microsoft.com/office/officeart/2005/8/layout/hierarchy1"/>
    <dgm:cxn modelId="{1DC434BE-B58C-4370-9885-645137DAE79F}" type="presParOf" srcId="{39016653-DE2A-45DB-8ED3-559A13EEB2BA}" destId="{72E14E79-684A-4683-A136-167E604466A0}" srcOrd="0" destOrd="0" presId="urn:microsoft.com/office/officeart/2005/8/layout/hierarchy1"/>
    <dgm:cxn modelId="{7783ECA5-3258-4B8F-896A-6E76FB865AA0}" type="presParOf" srcId="{72E14E79-684A-4683-A136-167E604466A0}" destId="{F65635E9-1F30-48D9-B2CD-BAF10718B15F}" srcOrd="0" destOrd="0" presId="urn:microsoft.com/office/officeart/2005/8/layout/hierarchy1"/>
    <dgm:cxn modelId="{303163F9-A650-4DE3-8CDC-64031F50B09A}" type="presParOf" srcId="{72E14E79-684A-4683-A136-167E604466A0}" destId="{DCC32B7C-632C-4731-A068-4C040B91B9FE}" srcOrd="1" destOrd="0" presId="urn:microsoft.com/office/officeart/2005/8/layout/hierarchy1"/>
    <dgm:cxn modelId="{1C5458A9-A36D-4B42-9217-7C35F1D1CD51}" type="presParOf" srcId="{39016653-DE2A-45DB-8ED3-559A13EEB2BA}" destId="{402A115D-4C23-472A-8C8E-53152A871972}" srcOrd="1" destOrd="0" presId="urn:microsoft.com/office/officeart/2005/8/layout/hierarchy1"/>
    <dgm:cxn modelId="{5E63475E-78C0-4756-B978-9ABEA2F7E0AE}" type="presParOf" srcId="{92A5BEF8-F223-4403-92F6-268F48A29F57}" destId="{4D309A08-661E-415E-9832-E556674F32E9}" srcOrd="4" destOrd="0" presId="urn:microsoft.com/office/officeart/2005/8/layout/hierarchy1"/>
    <dgm:cxn modelId="{A6337545-E102-47FE-A4D9-ECC53FFE60B6}" type="presParOf" srcId="{92A5BEF8-F223-4403-92F6-268F48A29F57}" destId="{BA9AA9E0-99CD-4E8C-8007-7151B3C85FC2}" srcOrd="5" destOrd="0" presId="urn:microsoft.com/office/officeart/2005/8/layout/hierarchy1"/>
    <dgm:cxn modelId="{F9923327-897D-42F1-99DC-E702A222E37A}" type="presParOf" srcId="{BA9AA9E0-99CD-4E8C-8007-7151B3C85FC2}" destId="{512B24F0-B0AD-4457-98C7-97A5E700FEC8}" srcOrd="0" destOrd="0" presId="urn:microsoft.com/office/officeart/2005/8/layout/hierarchy1"/>
    <dgm:cxn modelId="{5F3F96A5-0CE4-4541-9038-F4C1E9D84006}" type="presParOf" srcId="{512B24F0-B0AD-4457-98C7-97A5E700FEC8}" destId="{5164621E-92DE-4D23-979B-DB88BE408DAF}" srcOrd="0" destOrd="0" presId="urn:microsoft.com/office/officeart/2005/8/layout/hierarchy1"/>
    <dgm:cxn modelId="{96BE1362-8AC7-4CD7-B69B-A9E751F5FC1C}" type="presParOf" srcId="{512B24F0-B0AD-4457-98C7-97A5E700FEC8}" destId="{C8813412-89B2-4B8C-B4E6-83DD79FD97CC}" srcOrd="1" destOrd="0" presId="urn:microsoft.com/office/officeart/2005/8/layout/hierarchy1"/>
    <dgm:cxn modelId="{28D92563-40C9-496E-A501-40F899FA7EF6}" type="presParOf" srcId="{BA9AA9E0-99CD-4E8C-8007-7151B3C85FC2}" destId="{AB2A01EA-6711-4091-85AB-F437A5F88AB1}" srcOrd="1" destOrd="0" presId="urn:microsoft.com/office/officeart/2005/8/layout/hierarchy1"/>
    <dgm:cxn modelId="{6A87BBF0-BF8C-4FBF-A81D-B374A8BE9BBB}" type="presParOf" srcId="{AB2A01EA-6711-4091-85AB-F437A5F88AB1}" destId="{63533A71-70A9-4F87-8C5D-8DF04C915A35}" srcOrd="0" destOrd="0" presId="urn:microsoft.com/office/officeart/2005/8/layout/hierarchy1"/>
    <dgm:cxn modelId="{A980FC91-5D60-441D-B5B8-214EBDB941A0}" type="presParOf" srcId="{AB2A01EA-6711-4091-85AB-F437A5F88AB1}" destId="{A3C972A1-DAF3-4CDF-B16E-1083B712169D}" srcOrd="1" destOrd="0" presId="urn:microsoft.com/office/officeart/2005/8/layout/hierarchy1"/>
    <dgm:cxn modelId="{E70766F2-14F0-473A-BD39-6C3F2427D256}" type="presParOf" srcId="{A3C972A1-DAF3-4CDF-B16E-1083B712169D}" destId="{0F5572E6-C322-4043-AA11-E61C8990F292}" srcOrd="0" destOrd="0" presId="urn:microsoft.com/office/officeart/2005/8/layout/hierarchy1"/>
    <dgm:cxn modelId="{DBFFD588-28E1-4D77-8943-0D1000C13041}" type="presParOf" srcId="{0F5572E6-C322-4043-AA11-E61C8990F292}" destId="{4AD42E5E-D7F1-4FFD-A56E-8A373C6B647F}" srcOrd="0" destOrd="0" presId="urn:microsoft.com/office/officeart/2005/8/layout/hierarchy1"/>
    <dgm:cxn modelId="{84FD5FDB-1CE0-4A4A-A24F-D8A970DF6B73}" type="presParOf" srcId="{0F5572E6-C322-4043-AA11-E61C8990F292}" destId="{078F543C-4731-4FC8-9131-2370E23739A8}" srcOrd="1" destOrd="0" presId="urn:microsoft.com/office/officeart/2005/8/layout/hierarchy1"/>
    <dgm:cxn modelId="{DFD9926B-BD31-42ED-AC3C-D01E9BB5AFA9}" type="presParOf" srcId="{A3C972A1-DAF3-4CDF-B16E-1083B712169D}" destId="{F958DFD4-76CD-4517-9F5D-12460623804E}" srcOrd="1" destOrd="0" presId="urn:microsoft.com/office/officeart/2005/8/layout/hierarchy1"/>
    <dgm:cxn modelId="{5477622B-482F-4FAF-96BA-E685759A94FC}" type="presParOf" srcId="{92A5BEF8-F223-4403-92F6-268F48A29F57}" destId="{956F45D6-B5A8-40D6-AEA5-42793941F4A4}" srcOrd="6" destOrd="0" presId="urn:microsoft.com/office/officeart/2005/8/layout/hierarchy1"/>
    <dgm:cxn modelId="{654E39C7-AE6B-4D89-807E-AF37CDDB3DB5}" type="presParOf" srcId="{92A5BEF8-F223-4403-92F6-268F48A29F57}" destId="{9A778A21-E284-41F0-990E-B04689678E21}" srcOrd="7" destOrd="0" presId="urn:microsoft.com/office/officeart/2005/8/layout/hierarchy1"/>
    <dgm:cxn modelId="{86F3FE87-339B-49F7-B769-EF4570A83B4C}" type="presParOf" srcId="{9A778A21-E284-41F0-990E-B04689678E21}" destId="{4EB3863C-3EF7-4940-BDB5-F77FFE3D2AE9}" srcOrd="0" destOrd="0" presId="urn:microsoft.com/office/officeart/2005/8/layout/hierarchy1"/>
    <dgm:cxn modelId="{7CBDA1F8-DECD-45B7-94EF-2B63E498F35F}" type="presParOf" srcId="{4EB3863C-3EF7-4940-BDB5-F77FFE3D2AE9}" destId="{3488E6D8-980C-4E25-ADDA-0B6A0ECF1142}" srcOrd="0" destOrd="0" presId="urn:microsoft.com/office/officeart/2005/8/layout/hierarchy1"/>
    <dgm:cxn modelId="{F84131E5-5D22-4911-B13C-B6E32E45C50D}" type="presParOf" srcId="{4EB3863C-3EF7-4940-BDB5-F77FFE3D2AE9}" destId="{EFFE12DD-83D3-497E-BEB1-DEBBFE6E3CC2}" srcOrd="1" destOrd="0" presId="urn:microsoft.com/office/officeart/2005/8/layout/hierarchy1"/>
    <dgm:cxn modelId="{4FABE291-1A9C-4478-9F1E-CEDB412A36DA}" type="presParOf" srcId="{9A778A21-E284-41F0-990E-B04689678E21}" destId="{AEAEF3B8-DE27-4F59-B075-8BD179129C77}" srcOrd="1" destOrd="0" presId="urn:microsoft.com/office/officeart/2005/8/layout/hierarchy1"/>
    <dgm:cxn modelId="{D0822F71-E93C-4410-8C3B-537950DCAFCB}" type="presParOf" srcId="{AEAEF3B8-DE27-4F59-B075-8BD179129C77}" destId="{7D150D00-DD4A-43A5-AF8D-E92EC26CB6C2}" srcOrd="0" destOrd="0" presId="urn:microsoft.com/office/officeart/2005/8/layout/hierarchy1"/>
    <dgm:cxn modelId="{8C001643-FB25-47E1-A821-3FC1E6912318}" type="presParOf" srcId="{AEAEF3B8-DE27-4F59-B075-8BD179129C77}" destId="{7783407A-1FB0-40DF-90DA-A0997EAAD69B}" srcOrd="1" destOrd="0" presId="urn:microsoft.com/office/officeart/2005/8/layout/hierarchy1"/>
    <dgm:cxn modelId="{7A445088-2E0C-4EC4-A19B-DBA3BD24C1CB}" type="presParOf" srcId="{7783407A-1FB0-40DF-90DA-A0997EAAD69B}" destId="{2B30272B-A575-4222-9A98-8D541AA7BA04}" srcOrd="0" destOrd="0" presId="urn:microsoft.com/office/officeart/2005/8/layout/hierarchy1"/>
    <dgm:cxn modelId="{ADDB34EC-EAD9-47FD-881A-505EE7750FE2}" type="presParOf" srcId="{2B30272B-A575-4222-9A98-8D541AA7BA04}" destId="{FDB0CCB0-5A2A-4AA2-B887-5D32B15F61B3}" srcOrd="0" destOrd="0" presId="urn:microsoft.com/office/officeart/2005/8/layout/hierarchy1"/>
    <dgm:cxn modelId="{14B093EF-616D-4CFA-9A6C-2F90CFA5C350}" type="presParOf" srcId="{2B30272B-A575-4222-9A98-8D541AA7BA04}" destId="{C4C6EE0E-8EF5-4004-A63F-6EB36AD8A4AF}" srcOrd="1" destOrd="0" presId="urn:microsoft.com/office/officeart/2005/8/layout/hierarchy1"/>
    <dgm:cxn modelId="{8A9A4D93-77E6-4CCD-B938-E4C706508456}" type="presParOf" srcId="{7783407A-1FB0-40DF-90DA-A0997EAAD69B}" destId="{1A66FF30-CADA-407F-BFB3-23D2883118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E36357-0DE3-480B-9FE3-A979B4C556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2BD0B6F-43CF-42BF-A85A-834215703CB5}">
      <dgm:prSet phldrT="[Text]"/>
      <dgm:spPr/>
      <dgm:t>
        <a:bodyPr/>
        <a:lstStyle/>
        <a:p>
          <a:pPr rtl="1"/>
          <a:r>
            <a:rPr lang="he-IL" dirty="0"/>
            <a:t>מקור לברכת חתנים</a:t>
          </a:r>
        </a:p>
      </dgm:t>
    </dgm:pt>
    <dgm:pt modelId="{EA0A23E5-20FC-48E8-885F-52EA1913A3B1}" type="parTrans" cxnId="{42BCF58E-8159-4538-9B23-19B0DCC6B257}">
      <dgm:prSet/>
      <dgm:spPr/>
      <dgm:t>
        <a:bodyPr/>
        <a:lstStyle/>
        <a:p>
          <a:pPr rtl="1"/>
          <a:endParaRPr lang="he-IL"/>
        </a:p>
      </dgm:t>
    </dgm:pt>
    <dgm:pt modelId="{98B8DCCB-A6A5-4140-A10F-F128B414A02B}" type="sibTrans" cxnId="{42BCF58E-8159-4538-9B23-19B0DCC6B257}">
      <dgm:prSet/>
      <dgm:spPr/>
      <dgm:t>
        <a:bodyPr/>
        <a:lstStyle/>
        <a:p>
          <a:pPr rtl="1"/>
          <a:endParaRPr lang="he-IL"/>
        </a:p>
      </dgm:t>
    </dgm:pt>
    <dgm:pt modelId="{AF035F5C-8DCB-45A9-B1CD-480A1377A125}">
      <dgm:prSet phldrT="[Text]"/>
      <dgm:spPr/>
      <dgm:t>
        <a:bodyPr/>
        <a:lstStyle/>
        <a:p>
          <a:pPr rtl="1"/>
          <a:r>
            <a:rPr lang="he-IL" dirty="0"/>
            <a:t>ברכת המצווה על הנשואין</a:t>
          </a:r>
        </a:p>
      </dgm:t>
    </dgm:pt>
    <dgm:pt modelId="{A5D32A63-914F-48C3-B764-F964145DE6F7}" type="parTrans" cxnId="{9FC21483-4D41-4236-8DEC-732D998AE84B}">
      <dgm:prSet/>
      <dgm:spPr/>
      <dgm:t>
        <a:bodyPr/>
        <a:lstStyle/>
        <a:p>
          <a:pPr rtl="1"/>
          <a:endParaRPr lang="he-IL"/>
        </a:p>
      </dgm:t>
    </dgm:pt>
    <dgm:pt modelId="{33FB5506-37BE-4D1A-A0A8-230D10C3F80B}" type="sibTrans" cxnId="{9FC21483-4D41-4236-8DEC-732D998AE84B}">
      <dgm:prSet/>
      <dgm:spPr/>
      <dgm:t>
        <a:bodyPr/>
        <a:lstStyle/>
        <a:p>
          <a:pPr rtl="1"/>
          <a:endParaRPr lang="he-IL"/>
        </a:p>
      </dgm:t>
    </dgm:pt>
    <dgm:pt modelId="{8D0B63A8-9260-4C8D-964E-0A598EC00B0B}">
      <dgm:prSet phldrT="[Text]"/>
      <dgm:spPr/>
      <dgm:t>
        <a:bodyPr/>
        <a:lstStyle/>
        <a:p>
          <a:pPr rtl="1"/>
          <a:r>
            <a:rPr lang="he-IL" dirty="0"/>
            <a:t>ב"י בהבנת הרמב"ם- כל הברכות עובר לעשייתן</a:t>
          </a:r>
        </a:p>
      </dgm:t>
    </dgm:pt>
    <dgm:pt modelId="{6A40C2D5-C7B4-49B0-AF9A-44CA5973B452}" type="parTrans" cxnId="{B8ABBC7B-E12D-4BBF-8930-26E9DCF74EA2}">
      <dgm:prSet/>
      <dgm:spPr/>
      <dgm:t>
        <a:bodyPr/>
        <a:lstStyle/>
        <a:p>
          <a:pPr rtl="1"/>
          <a:endParaRPr lang="he-IL"/>
        </a:p>
      </dgm:t>
    </dgm:pt>
    <dgm:pt modelId="{C33EB70D-1F72-4C1D-BE70-0A9C564C57DE}" type="sibTrans" cxnId="{B8ABBC7B-E12D-4BBF-8930-26E9DCF74EA2}">
      <dgm:prSet/>
      <dgm:spPr/>
      <dgm:t>
        <a:bodyPr/>
        <a:lstStyle/>
        <a:p>
          <a:pPr rtl="1"/>
          <a:endParaRPr lang="he-IL"/>
        </a:p>
      </dgm:t>
    </dgm:pt>
    <dgm:pt modelId="{6EED79D2-50D9-4FD9-86D1-DAFA259AB38F}">
      <dgm:prSet phldrT="[Text]"/>
      <dgm:spPr/>
      <dgm:t>
        <a:bodyPr/>
        <a:lstStyle/>
        <a:p>
          <a:pPr rtl="1"/>
          <a:r>
            <a:rPr lang="he-IL" dirty="0"/>
            <a:t>ברכת שבח והודאה</a:t>
          </a:r>
        </a:p>
      </dgm:t>
    </dgm:pt>
    <dgm:pt modelId="{E05D15D5-58B7-4F57-825C-323704BA37E2}" type="parTrans" cxnId="{2B73A522-D503-48E7-816C-7EBBC1C8720B}">
      <dgm:prSet/>
      <dgm:spPr/>
      <dgm:t>
        <a:bodyPr/>
        <a:lstStyle/>
        <a:p>
          <a:pPr rtl="1"/>
          <a:endParaRPr lang="he-IL"/>
        </a:p>
      </dgm:t>
    </dgm:pt>
    <dgm:pt modelId="{0C9FD282-CACB-4976-ABF7-20E0120DF3CB}" type="sibTrans" cxnId="{2B73A522-D503-48E7-816C-7EBBC1C8720B}">
      <dgm:prSet/>
      <dgm:spPr/>
      <dgm:t>
        <a:bodyPr/>
        <a:lstStyle/>
        <a:p>
          <a:pPr rtl="1"/>
          <a:endParaRPr lang="he-IL"/>
        </a:p>
      </dgm:t>
    </dgm:pt>
    <dgm:pt modelId="{5D982495-FC81-47FF-B701-6F6671BC802E}">
      <dgm:prSet phldrT="[Text]"/>
      <dgm:spPr/>
      <dgm:t>
        <a:bodyPr/>
        <a:lstStyle/>
        <a:p>
          <a:pPr rtl="1"/>
          <a:r>
            <a:rPr lang="he-IL" dirty="0" err="1"/>
            <a:t>ר"ן</a:t>
          </a:r>
          <a:endParaRPr lang="he-IL" dirty="0"/>
        </a:p>
      </dgm:t>
    </dgm:pt>
    <dgm:pt modelId="{823103C1-DE3D-4D96-AEA5-2929CAB10CBF}" type="parTrans" cxnId="{30102522-1324-4587-AE00-B1CF36750D1E}">
      <dgm:prSet/>
      <dgm:spPr/>
      <dgm:t>
        <a:bodyPr/>
        <a:lstStyle/>
        <a:p>
          <a:pPr rtl="1"/>
          <a:endParaRPr lang="he-IL"/>
        </a:p>
      </dgm:t>
    </dgm:pt>
    <dgm:pt modelId="{D039BD19-53AF-43AD-981B-EB9151C673B4}" type="sibTrans" cxnId="{30102522-1324-4587-AE00-B1CF36750D1E}">
      <dgm:prSet/>
      <dgm:spPr/>
      <dgm:t>
        <a:bodyPr/>
        <a:lstStyle/>
        <a:p>
          <a:pPr rtl="1"/>
          <a:endParaRPr lang="he-IL"/>
        </a:p>
      </dgm:t>
    </dgm:pt>
    <dgm:pt modelId="{D24B8B2A-E383-4909-9853-CAE612962264}">
      <dgm:prSet phldrT="[Text]"/>
      <dgm:spPr/>
      <dgm:t>
        <a:bodyPr/>
        <a:lstStyle/>
        <a:p>
          <a:pPr rtl="1"/>
          <a:r>
            <a:rPr lang="he-IL" dirty="0"/>
            <a:t>חלק </a:t>
          </a:r>
          <a:r>
            <a:rPr lang="he-IL" dirty="0" err="1"/>
            <a:t>מהנשואין</a:t>
          </a:r>
          <a:endParaRPr lang="he-IL" dirty="0"/>
        </a:p>
      </dgm:t>
    </dgm:pt>
    <dgm:pt modelId="{489C1084-3065-470C-88DB-6AD7D5F568C3}" type="parTrans" cxnId="{D7761139-7196-4FEB-B26B-BA5710BD77DD}">
      <dgm:prSet/>
      <dgm:spPr/>
      <dgm:t>
        <a:bodyPr/>
        <a:lstStyle/>
        <a:p>
          <a:pPr rtl="1"/>
          <a:endParaRPr lang="he-IL"/>
        </a:p>
      </dgm:t>
    </dgm:pt>
    <dgm:pt modelId="{CCE1623A-B4C1-4253-8A7A-8142B3417B4A}" type="sibTrans" cxnId="{D7761139-7196-4FEB-B26B-BA5710BD77DD}">
      <dgm:prSet/>
      <dgm:spPr/>
      <dgm:t>
        <a:bodyPr/>
        <a:lstStyle/>
        <a:p>
          <a:pPr rtl="1"/>
          <a:endParaRPr lang="he-IL"/>
        </a:p>
      </dgm:t>
    </dgm:pt>
    <dgm:pt modelId="{B975230E-801E-416D-ACC2-376C230D01DF}">
      <dgm:prSet phldrT="[Text]"/>
      <dgm:spPr/>
      <dgm:t>
        <a:bodyPr/>
        <a:lstStyle/>
        <a:p>
          <a:pPr rtl="1"/>
          <a:r>
            <a:rPr lang="he-IL" dirty="0"/>
            <a:t>רמב"ם</a:t>
          </a:r>
        </a:p>
      </dgm:t>
    </dgm:pt>
    <dgm:pt modelId="{D1946086-DEE1-42DE-A4E4-EC070476D49C}" type="parTrans" cxnId="{A67029D5-A1AD-4327-BC05-3A2954BE1A93}">
      <dgm:prSet/>
      <dgm:spPr/>
      <dgm:t>
        <a:bodyPr/>
        <a:lstStyle/>
        <a:p>
          <a:pPr rtl="1"/>
          <a:endParaRPr lang="he-IL"/>
        </a:p>
      </dgm:t>
    </dgm:pt>
    <dgm:pt modelId="{5857F7CB-AF2B-4AE2-A01A-53D80703E5A1}" type="sibTrans" cxnId="{A67029D5-A1AD-4327-BC05-3A2954BE1A93}">
      <dgm:prSet/>
      <dgm:spPr/>
      <dgm:t>
        <a:bodyPr/>
        <a:lstStyle/>
        <a:p>
          <a:pPr rtl="1"/>
          <a:endParaRPr lang="he-IL"/>
        </a:p>
      </dgm:t>
    </dgm:pt>
    <dgm:pt modelId="{59892FE4-5087-4B17-8309-2E6D586F257E}">
      <dgm:prSet phldrT="[Text]"/>
      <dgm:spPr/>
      <dgm:t>
        <a:bodyPr/>
        <a:lstStyle/>
        <a:p>
          <a:pPr rtl="1"/>
          <a:r>
            <a:rPr lang="he-IL" b="0" i="0" u="none" dirty="0" err="1"/>
            <a:t>ויקח</a:t>
          </a:r>
          <a:r>
            <a:rPr lang="he-IL" b="0" i="0" u="none" dirty="0"/>
            <a:t> בועז עשרה אנשים מזקני העיר ויאמר שבו פה וישבו, ויאמרו כל העם אשר בשער והזקנים עדים </a:t>
          </a:r>
          <a:r>
            <a:rPr lang="he-IL" b="0" i="0" u="none" dirty="0" err="1"/>
            <a:t>יתן</a:t>
          </a:r>
          <a:r>
            <a:rPr lang="he-IL" b="0" i="0" u="none" dirty="0"/>
            <a:t> </a:t>
          </a:r>
          <a:r>
            <a:rPr lang="he-IL" b="0" i="0" u="none" dirty="0" err="1"/>
            <a:t>י"י</a:t>
          </a:r>
          <a:r>
            <a:rPr lang="he-IL" b="0" i="0" u="none" dirty="0"/>
            <a:t> את </a:t>
          </a:r>
          <a:r>
            <a:rPr lang="he-IL" b="0" i="0" u="none" dirty="0" err="1"/>
            <a:t>האשה</a:t>
          </a:r>
          <a:r>
            <a:rPr lang="he-IL" b="0" i="0" u="none" dirty="0"/>
            <a:t> הבאה אל ביתך כרחל וכלאה</a:t>
          </a:r>
          <a:endParaRPr lang="he-IL" dirty="0"/>
        </a:p>
      </dgm:t>
    </dgm:pt>
    <dgm:pt modelId="{55340F9D-BA76-4B67-9DCE-9774C71944A2}" type="parTrans" cxnId="{A3DDBAB5-41A7-4462-A9E3-3F3FE6DE0F4A}">
      <dgm:prSet/>
      <dgm:spPr/>
      <dgm:t>
        <a:bodyPr/>
        <a:lstStyle/>
        <a:p>
          <a:pPr rtl="1"/>
          <a:endParaRPr lang="he-IL"/>
        </a:p>
      </dgm:t>
    </dgm:pt>
    <dgm:pt modelId="{37BD7DED-AA2E-49D5-936A-EA3283CAECFB}" type="sibTrans" cxnId="{A3DDBAB5-41A7-4462-A9E3-3F3FE6DE0F4A}">
      <dgm:prSet/>
      <dgm:spPr/>
      <dgm:t>
        <a:bodyPr/>
        <a:lstStyle/>
        <a:p>
          <a:pPr rtl="1"/>
          <a:endParaRPr lang="he-IL"/>
        </a:p>
      </dgm:t>
    </dgm:pt>
    <dgm:pt modelId="{01621805-81C1-4EC3-A823-54BBF1E3E599}">
      <dgm:prSet phldrT="[Text]"/>
      <dgm:spPr/>
      <dgm:t>
        <a:bodyPr/>
        <a:lstStyle/>
        <a:p>
          <a:pPr rtl="1"/>
          <a:r>
            <a:rPr lang="he-IL" b="0" i="0" u="none" dirty="0"/>
            <a:t>ויברכו את רבקה ויאמר לה </a:t>
          </a:r>
          <a:r>
            <a:rPr lang="he-IL" b="0" i="0" u="none" dirty="0" err="1"/>
            <a:t>אחותינו</a:t>
          </a:r>
          <a:r>
            <a:rPr lang="he-IL" b="0" i="0" u="none" dirty="0"/>
            <a:t> את היי לאלפי רבבה ויירש זרעך את שער </a:t>
          </a:r>
          <a:r>
            <a:rPr lang="he-IL" b="0" i="0" u="none" dirty="0" err="1"/>
            <a:t>שנאיו</a:t>
          </a:r>
          <a:endParaRPr lang="he-IL" dirty="0"/>
        </a:p>
      </dgm:t>
    </dgm:pt>
    <dgm:pt modelId="{6D9EED59-3606-43B8-8E5A-6FFF7889E8D0}" type="parTrans" cxnId="{A0806CAD-F99F-429A-97C7-3F41EA954A65}">
      <dgm:prSet/>
      <dgm:spPr/>
      <dgm:t>
        <a:bodyPr/>
        <a:lstStyle/>
        <a:p>
          <a:pPr rtl="1"/>
          <a:endParaRPr lang="he-IL"/>
        </a:p>
      </dgm:t>
    </dgm:pt>
    <dgm:pt modelId="{2E49CBED-DD20-44BF-9741-137B6DD93629}" type="sibTrans" cxnId="{A0806CAD-F99F-429A-97C7-3F41EA954A65}">
      <dgm:prSet/>
      <dgm:spPr/>
      <dgm:t>
        <a:bodyPr/>
        <a:lstStyle/>
        <a:p>
          <a:pPr rtl="1"/>
          <a:endParaRPr lang="he-IL"/>
        </a:p>
      </dgm:t>
    </dgm:pt>
    <dgm:pt modelId="{72BED16D-4C58-49DF-95B4-B1CE8FDC9D3C}">
      <dgm:prSet phldrT="[Text]"/>
      <dgm:spPr/>
      <dgm:t>
        <a:bodyPr/>
        <a:lstStyle/>
        <a:p>
          <a:pPr rtl="1"/>
          <a:r>
            <a:rPr lang="he-IL" b="0" i="0" u="none" dirty="0"/>
            <a:t>במקהלות ברכו </a:t>
          </a:r>
          <a:r>
            <a:rPr lang="he-IL" b="0" i="0" u="none" dirty="0" err="1"/>
            <a:t>אלהים</a:t>
          </a:r>
          <a:r>
            <a:rPr lang="he-IL" b="0" i="0" u="none" dirty="0"/>
            <a:t> ה' ממקור ישראל</a:t>
          </a:r>
          <a:endParaRPr lang="he-IL" b="0" dirty="0"/>
        </a:p>
      </dgm:t>
    </dgm:pt>
    <dgm:pt modelId="{830CB4C9-55D5-4FF1-A3D3-07689DBEBBD7}" type="parTrans" cxnId="{E2E5AB67-A34B-434B-AF02-45835A932856}">
      <dgm:prSet/>
      <dgm:spPr/>
      <dgm:t>
        <a:bodyPr/>
        <a:lstStyle/>
        <a:p>
          <a:pPr rtl="1"/>
          <a:endParaRPr lang="he-IL"/>
        </a:p>
      </dgm:t>
    </dgm:pt>
    <dgm:pt modelId="{249017C4-2A0A-4042-9B06-D09941E8CE35}" type="sibTrans" cxnId="{E2E5AB67-A34B-434B-AF02-45835A932856}">
      <dgm:prSet/>
      <dgm:spPr/>
      <dgm:t>
        <a:bodyPr/>
        <a:lstStyle/>
        <a:p>
          <a:pPr rtl="1"/>
          <a:endParaRPr lang="he-IL"/>
        </a:p>
      </dgm:t>
    </dgm:pt>
    <dgm:pt modelId="{5E81A7BF-A617-40B4-B1B4-29812C2309CE}">
      <dgm:prSet phldrT="[Text]"/>
      <dgm:spPr/>
      <dgm:t>
        <a:bodyPr/>
        <a:lstStyle/>
        <a:p>
          <a:pPr rtl="1"/>
          <a:r>
            <a:rPr lang="he-IL"/>
            <a:t>מתיר על חיי אישות</a:t>
          </a:r>
          <a:endParaRPr lang="he-IL" dirty="0"/>
        </a:p>
      </dgm:t>
    </dgm:pt>
    <dgm:pt modelId="{60289CD5-E12E-436E-AE27-0E83313BE479}" type="parTrans" cxnId="{DD9BB02D-6C89-4B69-89B2-FC5AAFDB41CE}">
      <dgm:prSet/>
      <dgm:spPr/>
      <dgm:t>
        <a:bodyPr/>
        <a:lstStyle/>
        <a:p>
          <a:pPr rtl="1"/>
          <a:endParaRPr lang="he-IL"/>
        </a:p>
      </dgm:t>
    </dgm:pt>
    <dgm:pt modelId="{2A10B48A-BE0E-4629-8652-63CCF196FB1E}" type="sibTrans" cxnId="{DD9BB02D-6C89-4B69-89B2-FC5AAFDB41CE}">
      <dgm:prSet/>
      <dgm:spPr/>
      <dgm:t>
        <a:bodyPr/>
        <a:lstStyle/>
        <a:p>
          <a:pPr rtl="1"/>
          <a:endParaRPr lang="he-IL"/>
        </a:p>
      </dgm:t>
    </dgm:pt>
    <dgm:pt modelId="{CEC2CFC5-4B3E-4BBE-95BF-7B3AE8870123}">
      <dgm:prSet phldrT="[Text]"/>
      <dgm:spPr/>
      <dgm:t>
        <a:bodyPr/>
        <a:lstStyle/>
        <a:p>
          <a:pPr rtl="1"/>
          <a:r>
            <a:rPr lang="he-IL" dirty="0"/>
            <a:t>רבי יהודה – ביהודה מברכים לפני אירוסין כיון שמייחדים</a:t>
          </a:r>
          <a:br>
            <a:rPr lang="en-US" dirty="0"/>
          </a:br>
          <a:r>
            <a:rPr lang="he-IL" dirty="0"/>
            <a:t>-מסכת כלה</a:t>
          </a:r>
          <a:br>
            <a:rPr lang="en-US" dirty="0"/>
          </a:br>
          <a:r>
            <a:rPr lang="he-IL" dirty="0"/>
            <a:t>- רמב"ן</a:t>
          </a:r>
        </a:p>
      </dgm:t>
    </dgm:pt>
    <dgm:pt modelId="{E24C746E-5349-4993-BF00-E64CF2C432FF}" type="parTrans" cxnId="{2100DA76-8571-49C4-9FBB-F0693EBBA4BE}">
      <dgm:prSet/>
      <dgm:spPr/>
      <dgm:t>
        <a:bodyPr/>
        <a:lstStyle/>
        <a:p>
          <a:pPr rtl="1"/>
          <a:endParaRPr lang="he-IL"/>
        </a:p>
      </dgm:t>
    </dgm:pt>
    <dgm:pt modelId="{6ACD4DBE-919F-42F0-B15B-19B4FB215949}" type="sibTrans" cxnId="{2100DA76-8571-49C4-9FBB-F0693EBBA4BE}">
      <dgm:prSet/>
      <dgm:spPr/>
      <dgm:t>
        <a:bodyPr/>
        <a:lstStyle/>
        <a:p>
          <a:pPr rtl="1"/>
          <a:endParaRPr lang="he-IL"/>
        </a:p>
      </dgm:t>
    </dgm:pt>
    <dgm:pt modelId="{59782AE8-39E5-45C5-9717-FFC71EFCA220}" type="pres">
      <dgm:prSet presAssocID="{E5E36357-0DE3-480B-9FE3-A979B4C556F1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30A69F0-A8FD-4317-87F2-43B5581E0959}" type="pres">
      <dgm:prSet presAssocID="{E2BD0B6F-43CF-42BF-A85A-834215703CB5}" presName="hierRoot1" presStyleCnt="0"/>
      <dgm:spPr/>
    </dgm:pt>
    <dgm:pt modelId="{AB598AEF-F69A-40C0-832B-DB66CDE3EF81}" type="pres">
      <dgm:prSet presAssocID="{E2BD0B6F-43CF-42BF-A85A-834215703CB5}" presName="composite" presStyleCnt="0"/>
      <dgm:spPr/>
    </dgm:pt>
    <dgm:pt modelId="{19770098-7CFA-4593-937B-A08AEACFD63B}" type="pres">
      <dgm:prSet presAssocID="{E2BD0B6F-43CF-42BF-A85A-834215703CB5}" presName="background" presStyleLbl="node0" presStyleIdx="0" presStyleCnt="1"/>
      <dgm:spPr/>
    </dgm:pt>
    <dgm:pt modelId="{6056A76E-32EF-4AAD-82E1-2E5756565AE2}" type="pres">
      <dgm:prSet presAssocID="{E2BD0B6F-43CF-42BF-A85A-834215703CB5}" presName="text" presStyleLbl="fgAcc0" presStyleIdx="0" presStyleCnt="1">
        <dgm:presLayoutVars>
          <dgm:chPref val="3"/>
        </dgm:presLayoutVars>
      </dgm:prSet>
      <dgm:spPr/>
    </dgm:pt>
    <dgm:pt modelId="{92A5BEF8-F223-4403-92F6-268F48A29F57}" type="pres">
      <dgm:prSet presAssocID="{E2BD0B6F-43CF-42BF-A85A-834215703CB5}" presName="hierChild2" presStyleCnt="0"/>
      <dgm:spPr/>
    </dgm:pt>
    <dgm:pt modelId="{A17000FA-B2A5-495A-98F8-6D1B9DF0C2D8}" type="pres">
      <dgm:prSet presAssocID="{6D9EED59-3606-43B8-8E5A-6FFF7889E8D0}" presName="Name10" presStyleLbl="parChTrans1D2" presStyleIdx="0" presStyleCnt="3"/>
      <dgm:spPr/>
    </dgm:pt>
    <dgm:pt modelId="{796B3D56-39FC-4676-BEDA-40F9B18E7A75}" type="pres">
      <dgm:prSet presAssocID="{01621805-81C1-4EC3-A823-54BBF1E3E599}" presName="hierRoot2" presStyleCnt="0"/>
      <dgm:spPr/>
    </dgm:pt>
    <dgm:pt modelId="{57F7887B-CD56-4785-A61C-7CA0248FEA26}" type="pres">
      <dgm:prSet presAssocID="{01621805-81C1-4EC3-A823-54BBF1E3E599}" presName="composite2" presStyleCnt="0"/>
      <dgm:spPr/>
    </dgm:pt>
    <dgm:pt modelId="{384E410E-5DF1-4C78-99CC-C61C011B9ECA}" type="pres">
      <dgm:prSet presAssocID="{01621805-81C1-4EC3-A823-54BBF1E3E599}" presName="background2" presStyleLbl="node2" presStyleIdx="0" presStyleCnt="3"/>
      <dgm:spPr/>
    </dgm:pt>
    <dgm:pt modelId="{E7118605-E28D-4432-BD43-A6A4C058CC25}" type="pres">
      <dgm:prSet presAssocID="{01621805-81C1-4EC3-A823-54BBF1E3E599}" presName="text2" presStyleLbl="fgAcc2" presStyleIdx="0" presStyleCnt="3">
        <dgm:presLayoutVars>
          <dgm:chPref val="3"/>
        </dgm:presLayoutVars>
      </dgm:prSet>
      <dgm:spPr/>
    </dgm:pt>
    <dgm:pt modelId="{1C613218-99F0-4DCE-983D-AF641C71DDDD}" type="pres">
      <dgm:prSet presAssocID="{01621805-81C1-4EC3-A823-54BBF1E3E599}" presName="hierChild3" presStyleCnt="0"/>
      <dgm:spPr/>
    </dgm:pt>
    <dgm:pt modelId="{DB476AD9-A39A-4D10-AE00-CDCE273C23C7}" type="pres">
      <dgm:prSet presAssocID="{A5D32A63-914F-48C3-B764-F964145DE6F7}" presName="Name17" presStyleLbl="parChTrans1D3" presStyleIdx="0" presStyleCnt="4"/>
      <dgm:spPr/>
    </dgm:pt>
    <dgm:pt modelId="{82530995-70C0-4FCC-920A-76602D420AA8}" type="pres">
      <dgm:prSet presAssocID="{AF035F5C-8DCB-45A9-B1CD-480A1377A125}" presName="hierRoot3" presStyleCnt="0"/>
      <dgm:spPr/>
    </dgm:pt>
    <dgm:pt modelId="{744A207A-4071-4BFD-9F1C-FA2466226727}" type="pres">
      <dgm:prSet presAssocID="{AF035F5C-8DCB-45A9-B1CD-480A1377A125}" presName="composite3" presStyleCnt="0"/>
      <dgm:spPr/>
    </dgm:pt>
    <dgm:pt modelId="{A87B6E9D-E4C4-48F7-A186-729B31EE832E}" type="pres">
      <dgm:prSet presAssocID="{AF035F5C-8DCB-45A9-B1CD-480A1377A125}" presName="background3" presStyleLbl="node3" presStyleIdx="0" presStyleCnt="4"/>
      <dgm:spPr/>
    </dgm:pt>
    <dgm:pt modelId="{11FDFFFF-CCFF-4122-9404-517AFC2BEA86}" type="pres">
      <dgm:prSet presAssocID="{AF035F5C-8DCB-45A9-B1CD-480A1377A125}" presName="text3" presStyleLbl="fgAcc3" presStyleIdx="0" presStyleCnt="4">
        <dgm:presLayoutVars>
          <dgm:chPref val="3"/>
        </dgm:presLayoutVars>
      </dgm:prSet>
      <dgm:spPr/>
    </dgm:pt>
    <dgm:pt modelId="{ACD8ED3A-C97D-42F3-96D5-8F3FB8E86A6A}" type="pres">
      <dgm:prSet presAssocID="{AF035F5C-8DCB-45A9-B1CD-480A1377A125}" presName="hierChild4" presStyleCnt="0"/>
      <dgm:spPr/>
    </dgm:pt>
    <dgm:pt modelId="{01757FD3-ACF2-4BC7-8DF2-2E0767D0C75E}" type="pres">
      <dgm:prSet presAssocID="{6A40C2D5-C7B4-49B0-AF9A-44CA5973B452}" presName="Name23" presStyleLbl="parChTrans1D4" presStyleIdx="0" presStyleCnt="4"/>
      <dgm:spPr/>
    </dgm:pt>
    <dgm:pt modelId="{E01B45DA-68F6-4013-8903-9BCE52165007}" type="pres">
      <dgm:prSet presAssocID="{8D0B63A8-9260-4C8D-964E-0A598EC00B0B}" presName="hierRoot4" presStyleCnt="0"/>
      <dgm:spPr/>
    </dgm:pt>
    <dgm:pt modelId="{EA4ECB52-4640-4215-8037-66E09AE6A966}" type="pres">
      <dgm:prSet presAssocID="{8D0B63A8-9260-4C8D-964E-0A598EC00B0B}" presName="composite4" presStyleCnt="0"/>
      <dgm:spPr/>
    </dgm:pt>
    <dgm:pt modelId="{F2F07207-A760-4A54-8D03-EFFD449C2737}" type="pres">
      <dgm:prSet presAssocID="{8D0B63A8-9260-4C8D-964E-0A598EC00B0B}" presName="background4" presStyleLbl="node4" presStyleIdx="0" presStyleCnt="4"/>
      <dgm:spPr/>
    </dgm:pt>
    <dgm:pt modelId="{85C6B00D-458F-42D3-A115-7A56A6799EDB}" type="pres">
      <dgm:prSet presAssocID="{8D0B63A8-9260-4C8D-964E-0A598EC00B0B}" presName="text4" presStyleLbl="fgAcc4" presStyleIdx="0" presStyleCnt="4">
        <dgm:presLayoutVars>
          <dgm:chPref val="3"/>
        </dgm:presLayoutVars>
      </dgm:prSet>
      <dgm:spPr/>
    </dgm:pt>
    <dgm:pt modelId="{D7D49931-063F-4C94-8006-BBF86DE4D79B}" type="pres">
      <dgm:prSet presAssocID="{8D0B63A8-9260-4C8D-964E-0A598EC00B0B}" presName="hierChild5" presStyleCnt="0"/>
      <dgm:spPr/>
    </dgm:pt>
    <dgm:pt modelId="{732884FA-C301-4ADF-976C-4D347BFA1740}" type="pres">
      <dgm:prSet presAssocID="{830CB4C9-55D5-4FF1-A3D3-07689DBEBBD7}" presName="Name10" presStyleLbl="parChTrans1D2" presStyleIdx="1" presStyleCnt="3"/>
      <dgm:spPr/>
    </dgm:pt>
    <dgm:pt modelId="{82B21630-EEFE-490C-B2C4-FFC280896862}" type="pres">
      <dgm:prSet presAssocID="{72BED16D-4C58-49DF-95B4-B1CE8FDC9D3C}" presName="hierRoot2" presStyleCnt="0"/>
      <dgm:spPr/>
    </dgm:pt>
    <dgm:pt modelId="{031A9B81-1871-4D1B-9343-8818751E48B0}" type="pres">
      <dgm:prSet presAssocID="{72BED16D-4C58-49DF-95B4-B1CE8FDC9D3C}" presName="composite2" presStyleCnt="0"/>
      <dgm:spPr/>
    </dgm:pt>
    <dgm:pt modelId="{F86BCA55-1455-4852-9E02-3D19936660E6}" type="pres">
      <dgm:prSet presAssocID="{72BED16D-4C58-49DF-95B4-B1CE8FDC9D3C}" presName="background2" presStyleLbl="node2" presStyleIdx="1" presStyleCnt="3"/>
      <dgm:spPr/>
    </dgm:pt>
    <dgm:pt modelId="{4C4A8EA0-B758-4557-A6B4-32F0E32ABC58}" type="pres">
      <dgm:prSet presAssocID="{72BED16D-4C58-49DF-95B4-B1CE8FDC9D3C}" presName="text2" presStyleLbl="fgAcc2" presStyleIdx="1" presStyleCnt="3">
        <dgm:presLayoutVars>
          <dgm:chPref val="3"/>
        </dgm:presLayoutVars>
      </dgm:prSet>
      <dgm:spPr/>
    </dgm:pt>
    <dgm:pt modelId="{407E25AE-664A-44B2-BA45-A62620C5D2A1}" type="pres">
      <dgm:prSet presAssocID="{72BED16D-4C58-49DF-95B4-B1CE8FDC9D3C}" presName="hierChild3" presStyleCnt="0"/>
      <dgm:spPr/>
    </dgm:pt>
    <dgm:pt modelId="{A38BCB9E-5097-427E-BEAE-29E7292DD9CB}" type="pres">
      <dgm:prSet presAssocID="{E05D15D5-58B7-4F57-825C-323704BA37E2}" presName="Name17" presStyleLbl="parChTrans1D3" presStyleIdx="1" presStyleCnt="4"/>
      <dgm:spPr/>
    </dgm:pt>
    <dgm:pt modelId="{6BE5A750-21F2-431D-9A54-9244CB8D4C20}" type="pres">
      <dgm:prSet presAssocID="{6EED79D2-50D9-4FD9-86D1-DAFA259AB38F}" presName="hierRoot3" presStyleCnt="0"/>
      <dgm:spPr/>
    </dgm:pt>
    <dgm:pt modelId="{B8EB4B1C-DE6D-4D77-8234-03D002601AC4}" type="pres">
      <dgm:prSet presAssocID="{6EED79D2-50D9-4FD9-86D1-DAFA259AB38F}" presName="composite3" presStyleCnt="0"/>
      <dgm:spPr/>
    </dgm:pt>
    <dgm:pt modelId="{D4EC6B3C-1BF0-46EE-9536-00B22BB9AFA7}" type="pres">
      <dgm:prSet presAssocID="{6EED79D2-50D9-4FD9-86D1-DAFA259AB38F}" presName="background3" presStyleLbl="node3" presStyleIdx="1" presStyleCnt="4"/>
      <dgm:spPr/>
    </dgm:pt>
    <dgm:pt modelId="{84D68ECF-8F07-4D5C-ADA8-E73A8A02B4B8}" type="pres">
      <dgm:prSet presAssocID="{6EED79D2-50D9-4FD9-86D1-DAFA259AB38F}" presName="text3" presStyleLbl="fgAcc3" presStyleIdx="1" presStyleCnt="4">
        <dgm:presLayoutVars>
          <dgm:chPref val="3"/>
        </dgm:presLayoutVars>
      </dgm:prSet>
      <dgm:spPr/>
    </dgm:pt>
    <dgm:pt modelId="{41A0C144-9741-4C0E-B2BE-C53636CC9C7A}" type="pres">
      <dgm:prSet presAssocID="{6EED79D2-50D9-4FD9-86D1-DAFA259AB38F}" presName="hierChild4" presStyleCnt="0"/>
      <dgm:spPr/>
    </dgm:pt>
    <dgm:pt modelId="{CC3192B7-A783-40EB-B72F-B478AAB1E171}" type="pres">
      <dgm:prSet presAssocID="{823103C1-DE3D-4D96-AEA5-2929CAB10CBF}" presName="Name23" presStyleLbl="parChTrans1D4" presStyleIdx="1" presStyleCnt="4"/>
      <dgm:spPr/>
    </dgm:pt>
    <dgm:pt modelId="{9B964583-E0C9-4DC0-8ED0-CAD4527A6D7B}" type="pres">
      <dgm:prSet presAssocID="{5D982495-FC81-47FF-B701-6F6671BC802E}" presName="hierRoot4" presStyleCnt="0"/>
      <dgm:spPr/>
    </dgm:pt>
    <dgm:pt modelId="{68E3B6A9-2D45-49DE-BBB1-EFEC6A6DC6CC}" type="pres">
      <dgm:prSet presAssocID="{5D982495-FC81-47FF-B701-6F6671BC802E}" presName="composite4" presStyleCnt="0"/>
      <dgm:spPr/>
    </dgm:pt>
    <dgm:pt modelId="{E6479758-1069-47F8-B089-D0E6D8890421}" type="pres">
      <dgm:prSet presAssocID="{5D982495-FC81-47FF-B701-6F6671BC802E}" presName="background4" presStyleLbl="node4" presStyleIdx="1" presStyleCnt="4"/>
      <dgm:spPr/>
    </dgm:pt>
    <dgm:pt modelId="{3A242087-85AA-4F8C-B9CB-F61BB9F90D4B}" type="pres">
      <dgm:prSet presAssocID="{5D982495-FC81-47FF-B701-6F6671BC802E}" presName="text4" presStyleLbl="fgAcc4" presStyleIdx="1" presStyleCnt="4">
        <dgm:presLayoutVars>
          <dgm:chPref val="3"/>
        </dgm:presLayoutVars>
      </dgm:prSet>
      <dgm:spPr/>
    </dgm:pt>
    <dgm:pt modelId="{0F9C3751-3F94-48D4-B2B3-E5B06642A57E}" type="pres">
      <dgm:prSet presAssocID="{5D982495-FC81-47FF-B701-6F6671BC802E}" presName="hierChild5" presStyleCnt="0"/>
      <dgm:spPr/>
    </dgm:pt>
    <dgm:pt modelId="{39795462-80D8-4A4B-9E78-93CF5A656C05}" type="pres">
      <dgm:prSet presAssocID="{55340F9D-BA76-4B67-9DCE-9774C71944A2}" presName="Name10" presStyleLbl="parChTrans1D2" presStyleIdx="2" presStyleCnt="3"/>
      <dgm:spPr/>
    </dgm:pt>
    <dgm:pt modelId="{753E707C-3D22-41EC-A886-832CFD24E773}" type="pres">
      <dgm:prSet presAssocID="{59892FE4-5087-4B17-8309-2E6D586F257E}" presName="hierRoot2" presStyleCnt="0"/>
      <dgm:spPr/>
    </dgm:pt>
    <dgm:pt modelId="{672234C8-AF21-43DF-8022-DED1186F2BF1}" type="pres">
      <dgm:prSet presAssocID="{59892FE4-5087-4B17-8309-2E6D586F257E}" presName="composite2" presStyleCnt="0"/>
      <dgm:spPr/>
    </dgm:pt>
    <dgm:pt modelId="{7D9190A0-8540-4C38-8869-90A9D4A41EBA}" type="pres">
      <dgm:prSet presAssocID="{59892FE4-5087-4B17-8309-2E6D586F257E}" presName="background2" presStyleLbl="node2" presStyleIdx="2" presStyleCnt="3"/>
      <dgm:spPr/>
    </dgm:pt>
    <dgm:pt modelId="{145FEFFA-88B0-460D-BD3E-612C98410AF9}" type="pres">
      <dgm:prSet presAssocID="{59892FE4-5087-4B17-8309-2E6D586F257E}" presName="text2" presStyleLbl="fgAcc2" presStyleIdx="2" presStyleCnt="3">
        <dgm:presLayoutVars>
          <dgm:chPref val="3"/>
        </dgm:presLayoutVars>
      </dgm:prSet>
      <dgm:spPr/>
    </dgm:pt>
    <dgm:pt modelId="{4971FF09-C2E7-4267-9A02-4218955DDD33}" type="pres">
      <dgm:prSet presAssocID="{59892FE4-5087-4B17-8309-2E6D586F257E}" presName="hierChild3" presStyleCnt="0"/>
      <dgm:spPr/>
    </dgm:pt>
    <dgm:pt modelId="{5CC4510C-1BA9-4F5C-8D8F-0CAA28152614}" type="pres">
      <dgm:prSet presAssocID="{60289CD5-E12E-436E-AE27-0E83313BE479}" presName="Name17" presStyleLbl="parChTrans1D3" presStyleIdx="2" presStyleCnt="4"/>
      <dgm:spPr/>
    </dgm:pt>
    <dgm:pt modelId="{0CFFFCE1-8AC9-43AF-9FA6-38094CEC96D7}" type="pres">
      <dgm:prSet presAssocID="{5E81A7BF-A617-40B4-B1B4-29812C2309CE}" presName="hierRoot3" presStyleCnt="0"/>
      <dgm:spPr/>
    </dgm:pt>
    <dgm:pt modelId="{691B84E5-C469-4C3C-8FDB-1EB8866A3F4F}" type="pres">
      <dgm:prSet presAssocID="{5E81A7BF-A617-40B4-B1B4-29812C2309CE}" presName="composite3" presStyleCnt="0"/>
      <dgm:spPr/>
    </dgm:pt>
    <dgm:pt modelId="{7B98EBDA-9D81-43EC-B7A1-BA61322F1F6E}" type="pres">
      <dgm:prSet presAssocID="{5E81A7BF-A617-40B4-B1B4-29812C2309CE}" presName="background3" presStyleLbl="node3" presStyleIdx="2" presStyleCnt="4"/>
      <dgm:spPr/>
    </dgm:pt>
    <dgm:pt modelId="{17E728EA-C16B-4790-97A3-FB6D724ABD20}" type="pres">
      <dgm:prSet presAssocID="{5E81A7BF-A617-40B4-B1B4-29812C2309CE}" presName="text3" presStyleLbl="fgAcc3" presStyleIdx="2" presStyleCnt="4">
        <dgm:presLayoutVars>
          <dgm:chPref val="3"/>
        </dgm:presLayoutVars>
      </dgm:prSet>
      <dgm:spPr/>
    </dgm:pt>
    <dgm:pt modelId="{E9C6D8FA-39E3-404D-9EB2-590A02AD8711}" type="pres">
      <dgm:prSet presAssocID="{5E81A7BF-A617-40B4-B1B4-29812C2309CE}" presName="hierChild4" presStyleCnt="0"/>
      <dgm:spPr/>
    </dgm:pt>
    <dgm:pt modelId="{034901DD-AB55-46CD-A8A7-C90DA7EE87AA}" type="pres">
      <dgm:prSet presAssocID="{E24C746E-5349-4993-BF00-E64CF2C432FF}" presName="Name23" presStyleLbl="parChTrans1D4" presStyleIdx="2" presStyleCnt="4"/>
      <dgm:spPr/>
    </dgm:pt>
    <dgm:pt modelId="{5BC48163-20EF-496F-B083-47BEA25DEB0D}" type="pres">
      <dgm:prSet presAssocID="{CEC2CFC5-4B3E-4BBE-95BF-7B3AE8870123}" presName="hierRoot4" presStyleCnt="0"/>
      <dgm:spPr/>
    </dgm:pt>
    <dgm:pt modelId="{A68701E3-CC9A-4A61-98AB-FBB179E1BC1C}" type="pres">
      <dgm:prSet presAssocID="{CEC2CFC5-4B3E-4BBE-95BF-7B3AE8870123}" presName="composite4" presStyleCnt="0"/>
      <dgm:spPr/>
    </dgm:pt>
    <dgm:pt modelId="{7B00EB4D-224A-491F-98F5-1F97C0D9AAC3}" type="pres">
      <dgm:prSet presAssocID="{CEC2CFC5-4B3E-4BBE-95BF-7B3AE8870123}" presName="background4" presStyleLbl="node4" presStyleIdx="2" presStyleCnt="4"/>
      <dgm:spPr/>
    </dgm:pt>
    <dgm:pt modelId="{C3F2E57A-13D4-45BB-B78B-98AA66ED2D1A}" type="pres">
      <dgm:prSet presAssocID="{CEC2CFC5-4B3E-4BBE-95BF-7B3AE8870123}" presName="text4" presStyleLbl="fgAcc4" presStyleIdx="2" presStyleCnt="4">
        <dgm:presLayoutVars>
          <dgm:chPref val="3"/>
        </dgm:presLayoutVars>
      </dgm:prSet>
      <dgm:spPr/>
    </dgm:pt>
    <dgm:pt modelId="{8705B064-266E-454E-BFD4-22296800E390}" type="pres">
      <dgm:prSet presAssocID="{CEC2CFC5-4B3E-4BBE-95BF-7B3AE8870123}" presName="hierChild5" presStyleCnt="0"/>
      <dgm:spPr/>
    </dgm:pt>
    <dgm:pt modelId="{B61C842A-DCCE-4997-B02A-49297B797490}" type="pres">
      <dgm:prSet presAssocID="{489C1084-3065-470C-88DB-6AD7D5F568C3}" presName="Name17" presStyleLbl="parChTrans1D3" presStyleIdx="3" presStyleCnt="4"/>
      <dgm:spPr/>
    </dgm:pt>
    <dgm:pt modelId="{0CCCF2A8-5DE2-4A18-8B4D-7FE7AEC50880}" type="pres">
      <dgm:prSet presAssocID="{D24B8B2A-E383-4909-9853-CAE612962264}" presName="hierRoot3" presStyleCnt="0"/>
      <dgm:spPr/>
    </dgm:pt>
    <dgm:pt modelId="{361B6203-CB54-4429-9B8E-7D5AF42D9F5C}" type="pres">
      <dgm:prSet presAssocID="{D24B8B2A-E383-4909-9853-CAE612962264}" presName="composite3" presStyleCnt="0"/>
      <dgm:spPr/>
    </dgm:pt>
    <dgm:pt modelId="{A854B7DF-C6D1-4C29-9F39-D69CBC8E4DB0}" type="pres">
      <dgm:prSet presAssocID="{D24B8B2A-E383-4909-9853-CAE612962264}" presName="background3" presStyleLbl="node3" presStyleIdx="3" presStyleCnt="4"/>
      <dgm:spPr/>
    </dgm:pt>
    <dgm:pt modelId="{6C136571-E1CC-411B-8C1B-E79998BD5B20}" type="pres">
      <dgm:prSet presAssocID="{D24B8B2A-E383-4909-9853-CAE612962264}" presName="text3" presStyleLbl="fgAcc3" presStyleIdx="3" presStyleCnt="4">
        <dgm:presLayoutVars>
          <dgm:chPref val="3"/>
        </dgm:presLayoutVars>
      </dgm:prSet>
      <dgm:spPr/>
    </dgm:pt>
    <dgm:pt modelId="{06F5E7E3-5CAC-4AB7-B2CF-12A5F990666D}" type="pres">
      <dgm:prSet presAssocID="{D24B8B2A-E383-4909-9853-CAE612962264}" presName="hierChild4" presStyleCnt="0"/>
      <dgm:spPr/>
    </dgm:pt>
    <dgm:pt modelId="{EDAE5B2E-DD00-455C-BDEE-ADF467FC6D01}" type="pres">
      <dgm:prSet presAssocID="{D1946086-DEE1-42DE-A4E4-EC070476D49C}" presName="Name23" presStyleLbl="parChTrans1D4" presStyleIdx="3" presStyleCnt="4"/>
      <dgm:spPr/>
    </dgm:pt>
    <dgm:pt modelId="{4E16AC56-86EF-4EBB-AA8D-B8658E90C79B}" type="pres">
      <dgm:prSet presAssocID="{B975230E-801E-416D-ACC2-376C230D01DF}" presName="hierRoot4" presStyleCnt="0"/>
      <dgm:spPr/>
    </dgm:pt>
    <dgm:pt modelId="{93AC95D4-AEB6-4494-B27F-7FCE2CA15CCC}" type="pres">
      <dgm:prSet presAssocID="{B975230E-801E-416D-ACC2-376C230D01DF}" presName="composite4" presStyleCnt="0"/>
      <dgm:spPr/>
    </dgm:pt>
    <dgm:pt modelId="{1A288B5A-EACF-4CE7-88D0-EFABEBCB62F8}" type="pres">
      <dgm:prSet presAssocID="{B975230E-801E-416D-ACC2-376C230D01DF}" presName="background4" presStyleLbl="node4" presStyleIdx="3" presStyleCnt="4"/>
      <dgm:spPr/>
    </dgm:pt>
    <dgm:pt modelId="{E4CE2457-A4CC-41DF-8A69-EA1369DAAEBE}" type="pres">
      <dgm:prSet presAssocID="{B975230E-801E-416D-ACC2-376C230D01DF}" presName="text4" presStyleLbl="fgAcc4" presStyleIdx="3" presStyleCnt="4">
        <dgm:presLayoutVars>
          <dgm:chPref val="3"/>
        </dgm:presLayoutVars>
      </dgm:prSet>
      <dgm:spPr/>
    </dgm:pt>
    <dgm:pt modelId="{C3671017-B0B9-4C98-9945-8E349FDB06A0}" type="pres">
      <dgm:prSet presAssocID="{B975230E-801E-416D-ACC2-376C230D01DF}" presName="hierChild5" presStyleCnt="0"/>
      <dgm:spPr/>
    </dgm:pt>
  </dgm:ptLst>
  <dgm:cxnLst>
    <dgm:cxn modelId="{B6A1C403-C41E-4CD1-9214-A784335BC457}" type="presOf" srcId="{AF035F5C-8DCB-45A9-B1CD-480A1377A125}" destId="{11FDFFFF-CCFF-4122-9404-517AFC2BEA86}" srcOrd="0" destOrd="0" presId="urn:microsoft.com/office/officeart/2005/8/layout/hierarchy1"/>
    <dgm:cxn modelId="{B057C908-9779-47F1-A423-7E26C4CAAB5F}" type="presOf" srcId="{8D0B63A8-9260-4C8D-964E-0A598EC00B0B}" destId="{85C6B00D-458F-42D3-A115-7A56A6799EDB}" srcOrd="0" destOrd="0" presId="urn:microsoft.com/office/officeart/2005/8/layout/hierarchy1"/>
    <dgm:cxn modelId="{849A330B-C49B-425F-B7B8-8EF30C543771}" type="presOf" srcId="{5E81A7BF-A617-40B4-B1B4-29812C2309CE}" destId="{17E728EA-C16B-4790-97A3-FB6D724ABD20}" srcOrd="0" destOrd="0" presId="urn:microsoft.com/office/officeart/2005/8/layout/hierarchy1"/>
    <dgm:cxn modelId="{E852BB1C-1D27-460B-BD2B-D3B3F5D8A08A}" type="presOf" srcId="{72BED16D-4C58-49DF-95B4-B1CE8FDC9D3C}" destId="{4C4A8EA0-B758-4557-A6B4-32F0E32ABC58}" srcOrd="0" destOrd="0" presId="urn:microsoft.com/office/officeart/2005/8/layout/hierarchy1"/>
    <dgm:cxn modelId="{30102522-1324-4587-AE00-B1CF36750D1E}" srcId="{6EED79D2-50D9-4FD9-86D1-DAFA259AB38F}" destId="{5D982495-FC81-47FF-B701-6F6671BC802E}" srcOrd="0" destOrd="0" parTransId="{823103C1-DE3D-4D96-AEA5-2929CAB10CBF}" sibTransId="{D039BD19-53AF-43AD-981B-EB9151C673B4}"/>
    <dgm:cxn modelId="{2B73A522-D503-48E7-816C-7EBBC1C8720B}" srcId="{72BED16D-4C58-49DF-95B4-B1CE8FDC9D3C}" destId="{6EED79D2-50D9-4FD9-86D1-DAFA259AB38F}" srcOrd="0" destOrd="0" parTransId="{E05D15D5-58B7-4F57-825C-323704BA37E2}" sibTransId="{0C9FD282-CACB-4976-ABF7-20E0120DF3CB}"/>
    <dgm:cxn modelId="{DD9BB02D-6C89-4B69-89B2-FC5AAFDB41CE}" srcId="{59892FE4-5087-4B17-8309-2E6D586F257E}" destId="{5E81A7BF-A617-40B4-B1B4-29812C2309CE}" srcOrd="0" destOrd="0" parTransId="{60289CD5-E12E-436E-AE27-0E83313BE479}" sibTransId="{2A10B48A-BE0E-4629-8652-63CCF196FB1E}"/>
    <dgm:cxn modelId="{07987D30-55FC-44D2-AF24-87D05C693FA0}" type="presOf" srcId="{6A40C2D5-C7B4-49B0-AF9A-44CA5973B452}" destId="{01757FD3-ACF2-4BC7-8DF2-2E0767D0C75E}" srcOrd="0" destOrd="0" presId="urn:microsoft.com/office/officeart/2005/8/layout/hierarchy1"/>
    <dgm:cxn modelId="{D7761139-7196-4FEB-B26B-BA5710BD77DD}" srcId="{59892FE4-5087-4B17-8309-2E6D586F257E}" destId="{D24B8B2A-E383-4909-9853-CAE612962264}" srcOrd="1" destOrd="0" parTransId="{489C1084-3065-470C-88DB-6AD7D5F568C3}" sibTransId="{CCE1623A-B4C1-4253-8A7A-8142B3417B4A}"/>
    <dgm:cxn modelId="{8831F145-BF11-49CE-AA70-995C5A18EBFA}" type="presOf" srcId="{6D9EED59-3606-43B8-8E5A-6FFF7889E8D0}" destId="{A17000FA-B2A5-495A-98F8-6D1B9DF0C2D8}" srcOrd="0" destOrd="0" presId="urn:microsoft.com/office/officeart/2005/8/layout/hierarchy1"/>
    <dgm:cxn modelId="{E2E5AB67-A34B-434B-AF02-45835A932856}" srcId="{E2BD0B6F-43CF-42BF-A85A-834215703CB5}" destId="{72BED16D-4C58-49DF-95B4-B1CE8FDC9D3C}" srcOrd="1" destOrd="0" parTransId="{830CB4C9-55D5-4FF1-A3D3-07689DBEBBD7}" sibTransId="{249017C4-2A0A-4042-9B06-D09941E8CE35}"/>
    <dgm:cxn modelId="{B348B76C-E88E-491E-A127-8ED9DECD6149}" type="presOf" srcId="{E05D15D5-58B7-4F57-825C-323704BA37E2}" destId="{A38BCB9E-5097-427E-BEAE-29E7292DD9CB}" srcOrd="0" destOrd="0" presId="urn:microsoft.com/office/officeart/2005/8/layout/hierarchy1"/>
    <dgm:cxn modelId="{3197B64F-A8E2-469A-8C0C-B9F51146FB48}" type="presOf" srcId="{CEC2CFC5-4B3E-4BBE-95BF-7B3AE8870123}" destId="{C3F2E57A-13D4-45BB-B78B-98AA66ED2D1A}" srcOrd="0" destOrd="0" presId="urn:microsoft.com/office/officeart/2005/8/layout/hierarchy1"/>
    <dgm:cxn modelId="{BCEFE751-A761-4259-AD2A-3225E944BA9C}" type="presOf" srcId="{60289CD5-E12E-436E-AE27-0E83313BE479}" destId="{5CC4510C-1BA9-4F5C-8D8F-0CAA28152614}" srcOrd="0" destOrd="0" presId="urn:microsoft.com/office/officeart/2005/8/layout/hierarchy1"/>
    <dgm:cxn modelId="{CEE16756-A1CF-4C70-AEBC-222CA5DC72F6}" type="presOf" srcId="{D24B8B2A-E383-4909-9853-CAE612962264}" destId="{6C136571-E1CC-411B-8C1B-E79998BD5B20}" srcOrd="0" destOrd="0" presId="urn:microsoft.com/office/officeart/2005/8/layout/hierarchy1"/>
    <dgm:cxn modelId="{2100DA76-8571-49C4-9FBB-F0693EBBA4BE}" srcId="{5E81A7BF-A617-40B4-B1B4-29812C2309CE}" destId="{CEC2CFC5-4B3E-4BBE-95BF-7B3AE8870123}" srcOrd="0" destOrd="0" parTransId="{E24C746E-5349-4993-BF00-E64CF2C432FF}" sibTransId="{6ACD4DBE-919F-42F0-B15B-19B4FB215949}"/>
    <dgm:cxn modelId="{B8ABBC7B-E12D-4BBF-8930-26E9DCF74EA2}" srcId="{AF035F5C-8DCB-45A9-B1CD-480A1377A125}" destId="{8D0B63A8-9260-4C8D-964E-0A598EC00B0B}" srcOrd="0" destOrd="0" parTransId="{6A40C2D5-C7B4-49B0-AF9A-44CA5973B452}" sibTransId="{C33EB70D-1F72-4C1D-BE70-0A9C564C57DE}"/>
    <dgm:cxn modelId="{323C7F7D-9FD3-41A0-B414-B716058DFFEB}" type="presOf" srcId="{6EED79D2-50D9-4FD9-86D1-DAFA259AB38F}" destId="{84D68ECF-8F07-4D5C-ADA8-E73A8A02B4B8}" srcOrd="0" destOrd="0" presId="urn:microsoft.com/office/officeart/2005/8/layout/hierarchy1"/>
    <dgm:cxn modelId="{9FC21483-4D41-4236-8DEC-732D998AE84B}" srcId="{01621805-81C1-4EC3-A823-54BBF1E3E599}" destId="{AF035F5C-8DCB-45A9-B1CD-480A1377A125}" srcOrd="0" destOrd="0" parTransId="{A5D32A63-914F-48C3-B764-F964145DE6F7}" sibTransId="{33FB5506-37BE-4D1A-A0A8-230D10C3F80B}"/>
    <dgm:cxn modelId="{ECAE4E83-8F00-4EDC-8F63-02173987F571}" type="presOf" srcId="{E2BD0B6F-43CF-42BF-A85A-834215703CB5}" destId="{6056A76E-32EF-4AAD-82E1-2E5756565AE2}" srcOrd="0" destOrd="0" presId="urn:microsoft.com/office/officeart/2005/8/layout/hierarchy1"/>
    <dgm:cxn modelId="{14A80E85-F24F-4297-B58E-6CB869472FE9}" type="presOf" srcId="{E24C746E-5349-4993-BF00-E64CF2C432FF}" destId="{034901DD-AB55-46CD-A8A7-C90DA7EE87AA}" srcOrd="0" destOrd="0" presId="urn:microsoft.com/office/officeart/2005/8/layout/hierarchy1"/>
    <dgm:cxn modelId="{5175938B-8B65-45C6-803C-DEB5FDE3A2F8}" type="presOf" srcId="{A5D32A63-914F-48C3-B764-F964145DE6F7}" destId="{DB476AD9-A39A-4D10-AE00-CDCE273C23C7}" srcOrd="0" destOrd="0" presId="urn:microsoft.com/office/officeart/2005/8/layout/hierarchy1"/>
    <dgm:cxn modelId="{42BCF58E-8159-4538-9B23-19B0DCC6B257}" srcId="{E5E36357-0DE3-480B-9FE3-A979B4C556F1}" destId="{E2BD0B6F-43CF-42BF-A85A-834215703CB5}" srcOrd="0" destOrd="0" parTransId="{EA0A23E5-20FC-48E8-885F-52EA1913A3B1}" sibTransId="{98B8DCCB-A6A5-4140-A10F-F128B414A02B}"/>
    <dgm:cxn modelId="{47271B9A-470E-4FF2-AA04-1345AF08F5D1}" type="presOf" srcId="{59892FE4-5087-4B17-8309-2E6D586F257E}" destId="{145FEFFA-88B0-460D-BD3E-612C98410AF9}" srcOrd="0" destOrd="0" presId="urn:microsoft.com/office/officeart/2005/8/layout/hierarchy1"/>
    <dgm:cxn modelId="{6E6DF5A7-352D-4939-8B13-791E166B6117}" type="presOf" srcId="{55340F9D-BA76-4B67-9DCE-9774C71944A2}" destId="{39795462-80D8-4A4B-9E78-93CF5A656C05}" srcOrd="0" destOrd="0" presId="urn:microsoft.com/office/officeart/2005/8/layout/hierarchy1"/>
    <dgm:cxn modelId="{A0806CAD-F99F-429A-97C7-3F41EA954A65}" srcId="{E2BD0B6F-43CF-42BF-A85A-834215703CB5}" destId="{01621805-81C1-4EC3-A823-54BBF1E3E599}" srcOrd="0" destOrd="0" parTransId="{6D9EED59-3606-43B8-8E5A-6FFF7889E8D0}" sibTransId="{2E49CBED-DD20-44BF-9741-137B6DD93629}"/>
    <dgm:cxn modelId="{DF3235AE-3142-4352-AC68-F8419455C7D9}" type="presOf" srcId="{E5E36357-0DE3-480B-9FE3-A979B4C556F1}" destId="{59782AE8-39E5-45C5-9717-FFC71EFCA220}" srcOrd="0" destOrd="0" presId="urn:microsoft.com/office/officeart/2005/8/layout/hierarchy1"/>
    <dgm:cxn modelId="{A3DDBAB5-41A7-4462-A9E3-3F3FE6DE0F4A}" srcId="{E2BD0B6F-43CF-42BF-A85A-834215703CB5}" destId="{59892FE4-5087-4B17-8309-2E6D586F257E}" srcOrd="2" destOrd="0" parTransId="{55340F9D-BA76-4B67-9DCE-9774C71944A2}" sibTransId="{37BD7DED-AA2E-49D5-936A-EA3283CAECFB}"/>
    <dgm:cxn modelId="{E80CC8C8-2E23-4B34-B19F-80C13D2F9CC5}" type="presOf" srcId="{01621805-81C1-4EC3-A823-54BBF1E3E599}" destId="{E7118605-E28D-4432-BD43-A6A4C058CC25}" srcOrd="0" destOrd="0" presId="urn:microsoft.com/office/officeart/2005/8/layout/hierarchy1"/>
    <dgm:cxn modelId="{3F5B39CB-AD62-446F-A87C-40ABA4C344C6}" type="presOf" srcId="{B975230E-801E-416D-ACC2-376C230D01DF}" destId="{E4CE2457-A4CC-41DF-8A69-EA1369DAAEBE}" srcOrd="0" destOrd="0" presId="urn:microsoft.com/office/officeart/2005/8/layout/hierarchy1"/>
    <dgm:cxn modelId="{5DC23ACB-5717-4788-A81B-D21932630A67}" type="presOf" srcId="{5D982495-FC81-47FF-B701-6F6671BC802E}" destId="{3A242087-85AA-4F8C-B9CB-F61BB9F90D4B}" srcOrd="0" destOrd="0" presId="urn:microsoft.com/office/officeart/2005/8/layout/hierarchy1"/>
    <dgm:cxn modelId="{A67029D5-A1AD-4327-BC05-3A2954BE1A93}" srcId="{D24B8B2A-E383-4909-9853-CAE612962264}" destId="{B975230E-801E-416D-ACC2-376C230D01DF}" srcOrd="0" destOrd="0" parTransId="{D1946086-DEE1-42DE-A4E4-EC070476D49C}" sibTransId="{5857F7CB-AF2B-4AE2-A01A-53D80703E5A1}"/>
    <dgm:cxn modelId="{BE2DA6D9-AA33-4C03-93BD-A6AA3B7BD2E1}" type="presOf" srcId="{830CB4C9-55D5-4FF1-A3D3-07689DBEBBD7}" destId="{732884FA-C301-4ADF-976C-4D347BFA1740}" srcOrd="0" destOrd="0" presId="urn:microsoft.com/office/officeart/2005/8/layout/hierarchy1"/>
    <dgm:cxn modelId="{F8A7C3F3-89C0-4203-AC3E-DA491F8ED515}" type="presOf" srcId="{489C1084-3065-470C-88DB-6AD7D5F568C3}" destId="{B61C842A-DCCE-4997-B02A-49297B797490}" srcOrd="0" destOrd="0" presId="urn:microsoft.com/office/officeart/2005/8/layout/hierarchy1"/>
    <dgm:cxn modelId="{CE8EB2F7-FD85-4BE4-B03C-6F4BAA6CC9D0}" type="presOf" srcId="{D1946086-DEE1-42DE-A4E4-EC070476D49C}" destId="{EDAE5B2E-DD00-455C-BDEE-ADF467FC6D01}" srcOrd="0" destOrd="0" presId="urn:microsoft.com/office/officeart/2005/8/layout/hierarchy1"/>
    <dgm:cxn modelId="{2E14D7F8-A3DA-42E9-B1CE-94A4BB9E967F}" type="presOf" srcId="{823103C1-DE3D-4D96-AEA5-2929CAB10CBF}" destId="{CC3192B7-A783-40EB-B72F-B478AAB1E171}" srcOrd="0" destOrd="0" presId="urn:microsoft.com/office/officeart/2005/8/layout/hierarchy1"/>
    <dgm:cxn modelId="{FCA0C4AA-7C82-4D02-ADF6-EAFBC960B2AA}" type="presParOf" srcId="{59782AE8-39E5-45C5-9717-FFC71EFCA220}" destId="{C30A69F0-A8FD-4317-87F2-43B5581E0959}" srcOrd="0" destOrd="0" presId="urn:microsoft.com/office/officeart/2005/8/layout/hierarchy1"/>
    <dgm:cxn modelId="{4967C2CE-357C-4AF2-9A1E-695C1ABD7858}" type="presParOf" srcId="{C30A69F0-A8FD-4317-87F2-43B5581E0959}" destId="{AB598AEF-F69A-40C0-832B-DB66CDE3EF81}" srcOrd="0" destOrd="0" presId="urn:microsoft.com/office/officeart/2005/8/layout/hierarchy1"/>
    <dgm:cxn modelId="{F7FBACA3-B99A-496A-9B64-FF75967906F6}" type="presParOf" srcId="{AB598AEF-F69A-40C0-832B-DB66CDE3EF81}" destId="{19770098-7CFA-4593-937B-A08AEACFD63B}" srcOrd="0" destOrd="0" presId="urn:microsoft.com/office/officeart/2005/8/layout/hierarchy1"/>
    <dgm:cxn modelId="{61204DD2-AD83-41CE-AF46-BCBDDB9404BA}" type="presParOf" srcId="{AB598AEF-F69A-40C0-832B-DB66CDE3EF81}" destId="{6056A76E-32EF-4AAD-82E1-2E5756565AE2}" srcOrd="1" destOrd="0" presId="urn:microsoft.com/office/officeart/2005/8/layout/hierarchy1"/>
    <dgm:cxn modelId="{5FEF92F1-9C0D-4898-A20F-CA78A2E24DFD}" type="presParOf" srcId="{C30A69F0-A8FD-4317-87F2-43B5581E0959}" destId="{92A5BEF8-F223-4403-92F6-268F48A29F57}" srcOrd="1" destOrd="0" presId="urn:microsoft.com/office/officeart/2005/8/layout/hierarchy1"/>
    <dgm:cxn modelId="{7A721FEA-62EB-4B70-9429-97981ABB0F0A}" type="presParOf" srcId="{92A5BEF8-F223-4403-92F6-268F48A29F57}" destId="{A17000FA-B2A5-495A-98F8-6D1B9DF0C2D8}" srcOrd="0" destOrd="0" presId="urn:microsoft.com/office/officeart/2005/8/layout/hierarchy1"/>
    <dgm:cxn modelId="{E0B4081F-D21E-4928-B51B-75B1E6B7F5C1}" type="presParOf" srcId="{92A5BEF8-F223-4403-92F6-268F48A29F57}" destId="{796B3D56-39FC-4676-BEDA-40F9B18E7A75}" srcOrd="1" destOrd="0" presId="urn:microsoft.com/office/officeart/2005/8/layout/hierarchy1"/>
    <dgm:cxn modelId="{86D57EF7-E5CA-4782-8126-72305BEDDA11}" type="presParOf" srcId="{796B3D56-39FC-4676-BEDA-40F9B18E7A75}" destId="{57F7887B-CD56-4785-A61C-7CA0248FEA26}" srcOrd="0" destOrd="0" presId="urn:microsoft.com/office/officeart/2005/8/layout/hierarchy1"/>
    <dgm:cxn modelId="{92955BD8-16B7-4F4E-AA9B-04BA5A9D62CC}" type="presParOf" srcId="{57F7887B-CD56-4785-A61C-7CA0248FEA26}" destId="{384E410E-5DF1-4C78-99CC-C61C011B9ECA}" srcOrd="0" destOrd="0" presId="urn:microsoft.com/office/officeart/2005/8/layout/hierarchy1"/>
    <dgm:cxn modelId="{D1013120-C4D5-4C2B-B5CC-1A174FE0DF64}" type="presParOf" srcId="{57F7887B-CD56-4785-A61C-7CA0248FEA26}" destId="{E7118605-E28D-4432-BD43-A6A4C058CC25}" srcOrd="1" destOrd="0" presId="urn:microsoft.com/office/officeart/2005/8/layout/hierarchy1"/>
    <dgm:cxn modelId="{9E82E4F7-5AA2-4DBA-8CF7-F3F4FDB2758D}" type="presParOf" srcId="{796B3D56-39FC-4676-BEDA-40F9B18E7A75}" destId="{1C613218-99F0-4DCE-983D-AF641C71DDDD}" srcOrd="1" destOrd="0" presId="urn:microsoft.com/office/officeart/2005/8/layout/hierarchy1"/>
    <dgm:cxn modelId="{B08F74E1-E8D6-477F-8984-EAF68157B5B4}" type="presParOf" srcId="{1C613218-99F0-4DCE-983D-AF641C71DDDD}" destId="{DB476AD9-A39A-4D10-AE00-CDCE273C23C7}" srcOrd="0" destOrd="0" presId="urn:microsoft.com/office/officeart/2005/8/layout/hierarchy1"/>
    <dgm:cxn modelId="{CD653400-B014-466D-8A69-8F9B5C0A8E39}" type="presParOf" srcId="{1C613218-99F0-4DCE-983D-AF641C71DDDD}" destId="{82530995-70C0-4FCC-920A-76602D420AA8}" srcOrd="1" destOrd="0" presId="urn:microsoft.com/office/officeart/2005/8/layout/hierarchy1"/>
    <dgm:cxn modelId="{4A35956C-CD0B-41AC-A097-33911C9E2476}" type="presParOf" srcId="{82530995-70C0-4FCC-920A-76602D420AA8}" destId="{744A207A-4071-4BFD-9F1C-FA2466226727}" srcOrd="0" destOrd="0" presId="urn:microsoft.com/office/officeart/2005/8/layout/hierarchy1"/>
    <dgm:cxn modelId="{D1C56E47-8624-4E07-BAEF-4EA7BDF09246}" type="presParOf" srcId="{744A207A-4071-4BFD-9F1C-FA2466226727}" destId="{A87B6E9D-E4C4-48F7-A186-729B31EE832E}" srcOrd="0" destOrd="0" presId="urn:microsoft.com/office/officeart/2005/8/layout/hierarchy1"/>
    <dgm:cxn modelId="{DF48F327-BB88-428A-A04C-E28B9014259E}" type="presParOf" srcId="{744A207A-4071-4BFD-9F1C-FA2466226727}" destId="{11FDFFFF-CCFF-4122-9404-517AFC2BEA86}" srcOrd="1" destOrd="0" presId="urn:microsoft.com/office/officeart/2005/8/layout/hierarchy1"/>
    <dgm:cxn modelId="{1D4CAE48-9017-4778-9313-80B1DECDC6F1}" type="presParOf" srcId="{82530995-70C0-4FCC-920A-76602D420AA8}" destId="{ACD8ED3A-C97D-42F3-96D5-8F3FB8E86A6A}" srcOrd="1" destOrd="0" presId="urn:microsoft.com/office/officeart/2005/8/layout/hierarchy1"/>
    <dgm:cxn modelId="{A9A4494A-8C55-436A-A441-02A6E4B71B5A}" type="presParOf" srcId="{ACD8ED3A-C97D-42F3-96D5-8F3FB8E86A6A}" destId="{01757FD3-ACF2-4BC7-8DF2-2E0767D0C75E}" srcOrd="0" destOrd="0" presId="urn:microsoft.com/office/officeart/2005/8/layout/hierarchy1"/>
    <dgm:cxn modelId="{7C7FD4BD-124E-4273-BD47-27CBD9CA1EEA}" type="presParOf" srcId="{ACD8ED3A-C97D-42F3-96D5-8F3FB8E86A6A}" destId="{E01B45DA-68F6-4013-8903-9BCE52165007}" srcOrd="1" destOrd="0" presId="urn:microsoft.com/office/officeart/2005/8/layout/hierarchy1"/>
    <dgm:cxn modelId="{D8D67C75-3508-461F-A620-67DACB10C2B0}" type="presParOf" srcId="{E01B45DA-68F6-4013-8903-9BCE52165007}" destId="{EA4ECB52-4640-4215-8037-66E09AE6A966}" srcOrd="0" destOrd="0" presId="urn:microsoft.com/office/officeart/2005/8/layout/hierarchy1"/>
    <dgm:cxn modelId="{EE12E2FB-A8A7-4F47-93E9-E52D6A3E54B1}" type="presParOf" srcId="{EA4ECB52-4640-4215-8037-66E09AE6A966}" destId="{F2F07207-A760-4A54-8D03-EFFD449C2737}" srcOrd="0" destOrd="0" presId="urn:microsoft.com/office/officeart/2005/8/layout/hierarchy1"/>
    <dgm:cxn modelId="{424F05BE-DE96-4D15-A14C-6B01B77F61E5}" type="presParOf" srcId="{EA4ECB52-4640-4215-8037-66E09AE6A966}" destId="{85C6B00D-458F-42D3-A115-7A56A6799EDB}" srcOrd="1" destOrd="0" presId="urn:microsoft.com/office/officeart/2005/8/layout/hierarchy1"/>
    <dgm:cxn modelId="{43C620CC-8A17-476A-95EC-C856C6E3189F}" type="presParOf" srcId="{E01B45DA-68F6-4013-8903-9BCE52165007}" destId="{D7D49931-063F-4C94-8006-BBF86DE4D79B}" srcOrd="1" destOrd="0" presId="urn:microsoft.com/office/officeart/2005/8/layout/hierarchy1"/>
    <dgm:cxn modelId="{9C100E4C-2686-4783-8BA5-457B4918AB99}" type="presParOf" srcId="{92A5BEF8-F223-4403-92F6-268F48A29F57}" destId="{732884FA-C301-4ADF-976C-4D347BFA1740}" srcOrd="2" destOrd="0" presId="urn:microsoft.com/office/officeart/2005/8/layout/hierarchy1"/>
    <dgm:cxn modelId="{96D4C45B-3E72-4900-976D-D6C126B088B5}" type="presParOf" srcId="{92A5BEF8-F223-4403-92F6-268F48A29F57}" destId="{82B21630-EEFE-490C-B2C4-FFC280896862}" srcOrd="3" destOrd="0" presId="urn:microsoft.com/office/officeart/2005/8/layout/hierarchy1"/>
    <dgm:cxn modelId="{8734AD64-D73D-467C-860E-40CD91189613}" type="presParOf" srcId="{82B21630-EEFE-490C-B2C4-FFC280896862}" destId="{031A9B81-1871-4D1B-9343-8818751E48B0}" srcOrd="0" destOrd="0" presId="urn:microsoft.com/office/officeart/2005/8/layout/hierarchy1"/>
    <dgm:cxn modelId="{9F0D1A72-C202-434A-8F44-89B6DA9D6649}" type="presParOf" srcId="{031A9B81-1871-4D1B-9343-8818751E48B0}" destId="{F86BCA55-1455-4852-9E02-3D19936660E6}" srcOrd="0" destOrd="0" presId="urn:microsoft.com/office/officeart/2005/8/layout/hierarchy1"/>
    <dgm:cxn modelId="{CE0E8840-6B87-4EFE-88E0-E3E4BF6828BD}" type="presParOf" srcId="{031A9B81-1871-4D1B-9343-8818751E48B0}" destId="{4C4A8EA0-B758-4557-A6B4-32F0E32ABC58}" srcOrd="1" destOrd="0" presId="urn:microsoft.com/office/officeart/2005/8/layout/hierarchy1"/>
    <dgm:cxn modelId="{255C50D4-1DCF-4427-8BD1-076DAA25C38B}" type="presParOf" srcId="{82B21630-EEFE-490C-B2C4-FFC280896862}" destId="{407E25AE-664A-44B2-BA45-A62620C5D2A1}" srcOrd="1" destOrd="0" presId="urn:microsoft.com/office/officeart/2005/8/layout/hierarchy1"/>
    <dgm:cxn modelId="{40B39973-42F8-44C6-8C94-D1C3EAD9F88A}" type="presParOf" srcId="{407E25AE-664A-44B2-BA45-A62620C5D2A1}" destId="{A38BCB9E-5097-427E-BEAE-29E7292DD9CB}" srcOrd="0" destOrd="0" presId="urn:microsoft.com/office/officeart/2005/8/layout/hierarchy1"/>
    <dgm:cxn modelId="{2946FF6E-8744-437B-9C0B-860AEF95ED88}" type="presParOf" srcId="{407E25AE-664A-44B2-BA45-A62620C5D2A1}" destId="{6BE5A750-21F2-431D-9A54-9244CB8D4C20}" srcOrd="1" destOrd="0" presId="urn:microsoft.com/office/officeart/2005/8/layout/hierarchy1"/>
    <dgm:cxn modelId="{11B32C3E-42EC-409B-BE9E-7800D3691345}" type="presParOf" srcId="{6BE5A750-21F2-431D-9A54-9244CB8D4C20}" destId="{B8EB4B1C-DE6D-4D77-8234-03D002601AC4}" srcOrd="0" destOrd="0" presId="urn:microsoft.com/office/officeart/2005/8/layout/hierarchy1"/>
    <dgm:cxn modelId="{5DB2AFE0-BE31-4F03-8B5A-2C8C2FB090D7}" type="presParOf" srcId="{B8EB4B1C-DE6D-4D77-8234-03D002601AC4}" destId="{D4EC6B3C-1BF0-46EE-9536-00B22BB9AFA7}" srcOrd="0" destOrd="0" presId="urn:microsoft.com/office/officeart/2005/8/layout/hierarchy1"/>
    <dgm:cxn modelId="{D27892DE-D22D-47C5-BEC5-04FA283BA992}" type="presParOf" srcId="{B8EB4B1C-DE6D-4D77-8234-03D002601AC4}" destId="{84D68ECF-8F07-4D5C-ADA8-E73A8A02B4B8}" srcOrd="1" destOrd="0" presId="urn:microsoft.com/office/officeart/2005/8/layout/hierarchy1"/>
    <dgm:cxn modelId="{D33BC008-6CA4-4B26-B59C-6B8B4BD96487}" type="presParOf" srcId="{6BE5A750-21F2-431D-9A54-9244CB8D4C20}" destId="{41A0C144-9741-4C0E-B2BE-C53636CC9C7A}" srcOrd="1" destOrd="0" presId="urn:microsoft.com/office/officeart/2005/8/layout/hierarchy1"/>
    <dgm:cxn modelId="{8CC2A7F1-EDAF-4D33-B3E3-9403CFDE326F}" type="presParOf" srcId="{41A0C144-9741-4C0E-B2BE-C53636CC9C7A}" destId="{CC3192B7-A783-40EB-B72F-B478AAB1E171}" srcOrd="0" destOrd="0" presId="urn:microsoft.com/office/officeart/2005/8/layout/hierarchy1"/>
    <dgm:cxn modelId="{8F69748D-E4FC-44C4-9A63-530EF89CCC0B}" type="presParOf" srcId="{41A0C144-9741-4C0E-B2BE-C53636CC9C7A}" destId="{9B964583-E0C9-4DC0-8ED0-CAD4527A6D7B}" srcOrd="1" destOrd="0" presId="urn:microsoft.com/office/officeart/2005/8/layout/hierarchy1"/>
    <dgm:cxn modelId="{3DB34000-3781-4387-9262-09F08070407F}" type="presParOf" srcId="{9B964583-E0C9-4DC0-8ED0-CAD4527A6D7B}" destId="{68E3B6A9-2D45-49DE-BBB1-EFEC6A6DC6CC}" srcOrd="0" destOrd="0" presId="urn:microsoft.com/office/officeart/2005/8/layout/hierarchy1"/>
    <dgm:cxn modelId="{46988C99-3FF1-4355-AC19-98D4BBB766F4}" type="presParOf" srcId="{68E3B6A9-2D45-49DE-BBB1-EFEC6A6DC6CC}" destId="{E6479758-1069-47F8-B089-D0E6D8890421}" srcOrd="0" destOrd="0" presId="urn:microsoft.com/office/officeart/2005/8/layout/hierarchy1"/>
    <dgm:cxn modelId="{EF869330-E330-4A15-85C6-11C509B189C3}" type="presParOf" srcId="{68E3B6A9-2D45-49DE-BBB1-EFEC6A6DC6CC}" destId="{3A242087-85AA-4F8C-B9CB-F61BB9F90D4B}" srcOrd="1" destOrd="0" presId="urn:microsoft.com/office/officeart/2005/8/layout/hierarchy1"/>
    <dgm:cxn modelId="{45391DC4-5AAD-4CEA-AB52-13A8C24EC49F}" type="presParOf" srcId="{9B964583-E0C9-4DC0-8ED0-CAD4527A6D7B}" destId="{0F9C3751-3F94-48D4-B2B3-E5B06642A57E}" srcOrd="1" destOrd="0" presId="urn:microsoft.com/office/officeart/2005/8/layout/hierarchy1"/>
    <dgm:cxn modelId="{F19FCDB8-C977-467F-ACF1-485586AEDB4B}" type="presParOf" srcId="{92A5BEF8-F223-4403-92F6-268F48A29F57}" destId="{39795462-80D8-4A4B-9E78-93CF5A656C05}" srcOrd="4" destOrd="0" presId="urn:microsoft.com/office/officeart/2005/8/layout/hierarchy1"/>
    <dgm:cxn modelId="{5D994885-9023-46FF-B40C-9F107E2D46B8}" type="presParOf" srcId="{92A5BEF8-F223-4403-92F6-268F48A29F57}" destId="{753E707C-3D22-41EC-A886-832CFD24E773}" srcOrd="5" destOrd="0" presId="urn:microsoft.com/office/officeart/2005/8/layout/hierarchy1"/>
    <dgm:cxn modelId="{B6372B7C-2024-4105-99AD-FA32E7001509}" type="presParOf" srcId="{753E707C-3D22-41EC-A886-832CFD24E773}" destId="{672234C8-AF21-43DF-8022-DED1186F2BF1}" srcOrd="0" destOrd="0" presId="urn:microsoft.com/office/officeart/2005/8/layout/hierarchy1"/>
    <dgm:cxn modelId="{D0471611-2AD7-40B6-9CB6-19A0FF7C1AEC}" type="presParOf" srcId="{672234C8-AF21-43DF-8022-DED1186F2BF1}" destId="{7D9190A0-8540-4C38-8869-90A9D4A41EBA}" srcOrd="0" destOrd="0" presId="urn:microsoft.com/office/officeart/2005/8/layout/hierarchy1"/>
    <dgm:cxn modelId="{3496BDB9-FE91-4CA5-8F16-4F7CDD717767}" type="presParOf" srcId="{672234C8-AF21-43DF-8022-DED1186F2BF1}" destId="{145FEFFA-88B0-460D-BD3E-612C98410AF9}" srcOrd="1" destOrd="0" presId="urn:microsoft.com/office/officeart/2005/8/layout/hierarchy1"/>
    <dgm:cxn modelId="{D17A4C8A-0352-4C79-BA90-DB6CD0383621}" type="presParOf" srcId="{753E707C-3D22-41EC-A886-832CFD24E773}" destId="{4971FF09-C2E7-4267-9A02-4218955DDD33}" srcOrd="1" destOrd="0" presId="urn:microsoft.com/office/officeart/2005/8/layout/hierarchy1"/>
    <dgm:cxn modelId="{2A8E4150-FF23-44A6-91E6-3E0C50984D62}" type="presParOf" srcId="{4971FF09-C2E7-4267-9A02-4218955DDD33}" destId="{5CC4510C-1BA9-4F5C-8D8F-0CAA28152614}" srcOrd="0" destOrd="0" presId="urn:microsoft.com/office/officeart/2005/8/layout/hierarchy1"/>
    <dgm:cxn modelId="{C52D3D70-3397-4649-ABEA-723B339EF3A1}" type="presParOf" srcId="{4971FF09-C2E7-4267-9A02-4218955DDD33}" destId="{0CFFFCE1-8AC9-43AF-9FA6-38094CEC96D7}" srcOrd="1" destOrd="0" presId="urn:microsoft.com/office/officeart/2005/8/layout/hierarchy1"/>
    <dgm:cxn modelId="{C78B64A7-F5EE-4CA5-9ADC-1AC410CD0591}" type="presParOf" srcId="{0CFFFCE1-8AC9-43AF-9FA6-38094CEC96D7}" destId="{691B84E5-C469-4C3C-8FDB-1EB8866A3F4F}" srcOrd="0" destOrd="0" presId="urn:microsoft.com/office/officeart/2005/8/layout/hierarchy1"/>
    <dgm:cxn modelId="{1153ADDD-9DEF-4CD9-8D16-DE4796883C2A}" type="presParOf" srcId="{691B84E5-C469-4C3C-8FDB-1EB8866A3F4F}" destId="{7B98EBDA-9D81-43EC-B7A1-BA61322F1F6E}" srcOrd="0" destOrd="0" presId="urn:microsoft.com/office/officeart/2005/8/layout/hierarchy1"/>
    <dgm:cxn modelId="{503A6540-D3C0-4340-9126-1D55A1B2FB7D}" type="presParOf" srcId="{691B84E5-C469-4C3C-8FDB-1EB8866A3F4F}" destId="{17E728EA-C16B-4790-97A3-FB6D724ABD20}" srcOrd="1" destOrd="0" presId="urn:microsoft.com/office/officeart/2005/8/layout/hierarchy1"/>
    <dgm:cxn modelId="{47CEF6CF-5DBB-4668-8BF2-156C4BE2B446}" type="presParOf" srcId="{0CFFFCE1-8AC9-43AF-9FA6-38094CEC96D7}" destId="{E9C6D8FA-39E3-404D-9EB2-590A02AD8711}" srcOrd="1" destOrd="0" presId="urn:microsoft.com/office/officeart/2005/8/layout/hierarchy1"/>
    <dgm:cxn modelId="{5E599DF4-9B4F-4072-ADE1-C07513138F53}" type="presParOf" srcId="{E9C6D8FA-39E3-404D-9EB2-590A02AD8711}" destId="{034901DD-AB55-46CD-A8A7-C90DA7EE87AA}" srcOrd="0" destOrd="0" presId="urn:microsoft.com/office/officeart/2005/8/layout/hierarchy1"/>
    <dgm:cxn modelId="{95BEDB5A-3E02-4906-8699-964EE6D66A29}" type="presParOf" srcId="{E9C6D8FA-39E3-404D-9EB2-590A02AD8711}" destId="{5BC48163-20EF-496F-B083-47BEA25DEB0D}" srcOrd="1" destOrd="0" presId="urn:microsoft.com/office/officeart/2005/8/layout/hierarchy1"/>
    <dgm:cxn modelId="{B7B932DF-0DE1-4BBB-B09A-BED21E530425}" type="presParOf" srcId="{5BC48163-20EF-496F-B083-47BEA25DEB0D}" destId="{A68701E3-CC9A-4A61-98AB-FBB179E1BC1C}" srcOrd="0" destOrd="0" presId="urn:microsoft.com/office/officeart/2005/8/layout/hierarchy1"/>
    <dgm:cxn modelId="{A55FB980-6564-4D7D-87BF-C2E21C727DAF}" type="presParOf" srcId="{A68701E3-CC9A-4A61-98AB-FBB179E1BC1C}" destId="{7B00EB4D-224A-491F-98F5-1F97C0D9AAC3}" srcOrd="0" destOrd="0" presId="urn:microsoft.com/office/officeart/2005/8/layout/hierarchy1"/>
    <dgm:cxn modelId="{AE70F6F3-70FC-404C-8067-11ADE23C0B80}" type="presParOf" srcId="{A68701E3-CC9A-4A61-98AB-FBB179E1BC1C}" destId="{C3F2E57A-13D4-45BB-B78B-98AA66ED2D1A}" srcOrd="1" destOrd="0" presId="urn:microsoft.com/office/officeart/2005/8/layout/hierarchy1"/>
    <dgm:cxn modelId="{ED37D7CD-954A-4B1E-97F3-DA824027E54A}" type="presParOf" srcId="{5BC48163-20EF-496F-B083-47BEA25DEB0D}" destId="{8705B064-266E-454E-BFD4-22296800E390}" srcOrd="1" destOrd="0" presId="urn:microsoft.com/office/officeart/2005/8/layout/hierarchy1"/>
    <dgm:cxn modelId="{20A3600E-B957-4E59-9460-DE4582F82DCF}" type="presParOf" srcId="{4971FF09-C2E7-4267-9A02-4218955DDD33}" destId="{B61C842A-DCCE-4997-B02A-49297B797490}" srcOrd="2" destOrd="0" presId="urn:microsoft.com/office/officeart/2005/8/layout/hierarchy1"/>
    <dgm:cxn modelId="{4036CF84-3823-4DE0-8F6B-A54B4FEC86A8}" type="presParOf" srcId="{4971FF09-C2E7-4267-9A02-4218955DDD33}" destId="{0CCCF2A8-5DE2-4A18-8B4D-7FE7AEC50880}" srcOrd="3" destOrd="0" presId="urn:microsoft.com/office/officeart/2005/8/layout/hierarchy1"/>
    <dgm:cxn modelId="{63C54EB6-9E59-426F-97CD-A347DF0DD81C}" type="presParOf" srcId="{0CCCF2A8-5DE2-4A18-8B4D-7FE7AEC50880}" destId="{361B6203-CB54-4429-9B8E-7D5AF42D9F5C}" srcOrd="0" destOrd="0" presId="urn:microsoft.com/office/officeart/2005/8/layout/hierarchy1"/>
    <dgm:cxn modelId="{749F1E69-2E0D-4D4B-823D-5839AB4773B2}" type="presParOf" srcId="{361B6203-CB54-4429-9B8E-7D5AF42D9F5C}" destId="{A854B7DF-C6D1-4C29-9F39-D69CBC8E4DB0}" srcOrd="0" destOrd="0" presId="urn:microsoft.com/office/officeart/2005/8/layout/hierarchy1"/>
    <dgm:cxn modelId="{6DE09B0F-51C8-4C45-B451-D405C53B7B3F}" type="presParOf" srcId="{361B6203-CB54-4429-9B8E-7D5AF42D9F5C}" destId="{6C136571-E1CC-411B-8C1B-E79998BD5B20}" srcOrd="1" destOrd="0" presId="urn:microsoft.com/office/officeart/2005/8/layout/hierarchy1"/>
    <dgm:cxn modelId="{22F6477F-6595-4201-9142-95DC38B08D6A}" type="presParOf" srcId="{0CCCF2A8-5DE2-4A18-8B4D-7FE7AEC50880}" destId="{06F5E7E3-5CAC-4AB7-B2CF-12A5F990666D}" srcOrd="1" destOrd="0" presId="urn:microsoft.com/office/officeart/2005/8/layout/hierarchy1"/>
    <dgm:cxn modelId="{6F73542D-E86A-4EEB-8BAA-5197E56FF087}" type="presParOf" srcId="{06F5E7E3-5CAC-4AB7-B2CF-12A5F990666D}" destId="{EDAE5B2E-DD00-455C-BDEE-ADF467FC6D01}" srcOrd="0" destOrd="0" presId="urn:microsoft.com/office/officeart/2005/8/layout/hierarchy1"/>
    <dgm:cxn modelId="{7A41DDDA-3E57-469A-B98C-5EA15C38F764}" type="presParOf" srcId="{06F5E7E3-5CAC-4AB7-B2CF-12A5F990666D}" destId="{4E16AC56-86EF-4EBB-AA8D-B8658E90C79B}" srcOrd="1" destOrd="0" presId="urn:microsoft.com/office/officeart/2005/8/layout/hierarchy1"/>
    <dgm:cxn modelId="{17F9E985-5C94-49E1-A631-CB129C95DA06}" type="presParOf" srcId="{4E16AC56-86EF-4EBB-AA8D-B8658E90C79B}" destId="{93AC95D4-AEB6-4494-B27F-7FCE2CA15CCC}" srcOrd="0" destOrd="0" presId="urn:microsoft.com/office/officeart/2005/8/layout/hierarchy1"/>
    <dgm:cxn modelId="{98CB65C4-EC50-4B76-835E-270A022E69A6}" type="presParOf" srcId="{93AC95D4-AEB6-4494-B27F-7FCE2CA15CCC}" destId="{1A288B5A-EACF-4CE7-88D0-EFABEBCB62F8}" srcOrd="0" destOrd="0" presId="urn:microsoft.com/office/officeart/2005/8/layout/hierarchy1"/>
    <dgm:cxn modelId="{FFFF24A0-D78F-4EB4-A9CE-C7F557B73012}" type="presParOf" srcId="{93AC95D4-AEB6-4494-B27F-7FCE2CA15CCC}" destId="{E4CE2457-A4CC-41DF-8A69-EA1369DAAEBE}" srcOrd="1" destOrd="0" presId="urn:microsoft.com/office/officeart/2005/8/layout/hierarchy1"/>
    <dgm:cxn modelId="{4F295BCD-485B-4FEB-903B-6D210A5C16B9}" type="presParOf" srcId="{4E16AC56-86EF-4EBB-AA8D-B8658E90C79B}" destId="{C3671017-B0B9-4C98-9945-8E349FDB06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50D00-DD4A-43A5-AF8D-E92EC26CB6C2}">
      <dsp:nvSpPr>
        <dsp:cNvPr id="0" name=""/>
        <dsp:cNvSpPr/>
      </dsp:nvSpPr>
      <dsp:spPr>
        <a:xfrm>
          <a:off x="1065914" y="3428332"/>
          <a:ext cx="91440" cy="638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3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F45D6-B5A8-40D6-AEA5-42793941F4A4}">
      <dsp:nvSpPr>
        <dsp:cNvPr id="0" name=""/>
        <dsp:cNvSpPr/>
      </dsp:nvSpPr>
      <dsp:spPr>
        <a:xfrm>
          <a:off x="1111634" y="1396101"/>
          <a:ext cx="4024219" cy="638387"/>
        </a:xfrm>
        <a:custGeom>
          <a:avLst/>
          <a:gdLst/>
          <a:ahLst/>
          <a:cxnLst/>
          <a:rect l="0" t="0" r="0" b="0"/>
          <a:pathLst>
            <a:path>
              <a:moveTo>
                <a:pt x="4024219" y="0"/>
              </a:moveTo>
              <a:lnTo>
                <a:pt x="4024219" y="435042"/>
              </a:lnTo>
              <a:lnTo>
                <a:pt x="0" y="435042"/>
              </a:lnTo>
              <a:lnTo>
                <a:pt x="0" y="638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33A71-70A9-4F87-8C5D-8DF04C915A35}">
      <dsp:nvSpPr>
        <dsp:cNvPr id="0" name=""/>
        <dsp:cNvSpPr/>
      </dsp:nvSpPr>
      <dsp:spPr>
        <a:xfrm>
          <a:off x="3748727" y="3428332"/>
          <a:ext cx="91440" cy="638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3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09A08-661E-415E-9832-E556674F32E9}">
      <dsp:nvSpPr>
        <dsp:cNvPr id="0" name=""/>
        <dsp:cNvSpPr/>
      </dsp:nvSpPr>
      <dsp:spPr>
        <a:xfrm>
          <a:off x="3794447" y="1396101"/>
          <a:ext cx="1341406" cy="638387"/>
        </a:xfrm>
        <a:custGeom>
          <a:avLst/>
          <a:gdLst/>
          <a:ahLst/>
          <a:cxnLst/>
          <a:rect l="0" t="0" r="0" b="0"/>
          <a:pathLst>
            <a:path>
              <a:moveTo>
                <a:pt x="1341406" y="0"/>
              </a:moveTo>
              <a:lnTo>
                <a:pt x="1341406" y="435042"/>
              </a:lnTo>
              <a:lnTo>
                <a:pt x="0" y="435042"/>
              </a:lnTo>
              <a:lnTo>
                <a:pt x="0" y="638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199DB-E967-4967-8A4A-9ED2A13365B5}">
      <dsp:nvSpPr>
        <dsp:cNvPr id="0" name=""/>
        <dsp:cNvSpPr/>
      </dsp:nvSpPr>
      <dsp:spPr>
        <a:xfrm>
          <a:off x="6431540" y="3428332"/>
          <a:ext cx="91440" cy="638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3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7B9A7-C91E-43B0-AF74-D07AA0774F87}">
      <dsp:nvSpPr>
        <dsp:cNvPr id="0" name=""/>
        <dsp:cNvSpPr/>
      </dsp:nvSpPr>
      <dsp:spPr>
        <a:xfrm>
          <a:off x="5135853" y="1396101"/>
          <a:ext cx="1341406" cy="638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042"/>
              </a:lnTo>
              <a:lnTo>
                <a:pt x="1341406" y="435042"/>
              </a:lnTo>
              <a:lnTo>
                <a:pt x="1341406" y="638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4EDA6-710C-408A-9200-B486453297ED}">
      <dsp:nvSpPr>
        <dsp:cNvPr id="0" name=""/>
        <dsp:cNvSpPr/>
      </dsp:nvSpPr>
      <dsp:spPr>
        <a:xfrm>
          <a:off x="9114353" y="3428332"/>
          <a:ext cx="91440" cy="638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3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BB2B7-9FAB-42D1-8C50-CA286360F405}">
      <dsp:nvSpPr>
        <dsp:cNvPr id="0" name=""/>
        <dsp:cNvSpPr/>
      </dsp:nvSpPr>
      <dsp:spPr>
        <a:xfrm>
          <a:off x="5135853" y="1396101"/>
          <a:ext cx="4024219" cy="638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042"/>
              </a:lnTo>
              <a:lnTo>
                <a:pt x="4024219" y="435042"/>
              </a:lnTo>
              <a:lnTo>
                <a:pt x="4024219" y="638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0098-7CFA-4593-937B-A08AEACFD63B}">
      <dsp:nvSpPr>
        <dsp:cNvPr id="0" name=""/>
        <dsp:cNvSpPr/>
      </dsp:nvSpPr>
      <dsp:spPr>
        <a:xfrm>
          <a:off x="4038339" y="2258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6A76E-32EF-4AAD-82E1-2E5756565AE2}">
      <dsp:nvSpPr>
        <dsp:cNvPr id="0" name=""/>
        <dsp:cNvSpPr/>
      </dsp:nvSpPr>
      <dsp:spPr>
        <a:xfrm>
          <a:off x="4282231" y="233955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ברכת חתנים</a:t>
          </a:r>
        </a:p>
      </dsp:txBody>
      <dsp:txXfrm>
        <a:off x="4323055" y="274779"/>
        <a:ext cx="2113380" cy="1312195"/>
      </dsp:txXfrm>
    </dsp:sp>
    <dsp:sp modelId="{A0AA17BD-EA86-45C9-85C4-2DE5ED7929B6}">
      <dsp:nvSpPr>
        <dsp:cNvPr id="0" name=""/>
        <dsp:cNvSpPr/>
      </dsp:nvSpPr>
      <dsp:spPr>
        <a:xfrm>
          <a:off x="8062559" y="203448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C393C-0014-418D-9CD4-8A03F11CBD0F}">
      <dsp:nvSpPr>
        <dsp:cNvPr id="0" name=""/>
        <dsp:cNvSpPr/>
      </dsp:nvSpPr>
      <dsp:spPr>
        <a:xfrm>
          <a:off x="8306451" y="2266186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ברכת המצווה על הנשואין</a:t>
          </a:r>
        </a:p>
      </dsp:txBody>
      <dsp:txXfrm>
        <a:off x="8347275" y="2307010"/>
        <a:ext cx="2113380" cy="1312195"/>
      </dsp:txXfrm>
    </dsp:sp>
    <dsp:sp modelId="{6496DEB8-E41D-4055-A0FA-926D2BA3C751}">
      <dsp:nvSpPr>
        <dsp:cNvPr id="0" name=""/>
        <dsp:cNvSpPr/>
      </dsp:nvSpPr>
      <dsp:spPr>
        <a:xfrm>
          <a:off x="8062559" y="406671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522FC-88E0-4017-8CA1-7B65AC95ED2E}">
      <dsp:nvSpPr>
        <dsp:cNvPr id="0" name=""/>
        <dsp:cNvSpPr/>
      </dsp:nvSpPr>
      <dsp:spPr>
        <a:xfrm>
          <a:off x="8306451" y="4298417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ב"י בהבנת הרמב"ם- כל הברכות עובר לעשייתן</a:t>
          </a:r>
        </a:p>
      </dsp:txBody>
      <dsp:txXfrm>
        <a:off x="8347275" y="4339241"/>
        <a:ext cx="2113380" cy="1312195"/>
      </dsp:txXfrm>
    </dsp:sp>
    <dsp:sp modelId="{3240B21E-B9F0-46B4-A4A3-9B1E962C52E7}">
      <dsp:nvSpPr>
        <dsp:cNvPr id="0" name=""/>
        <dsp:cNvSpPr/>
      </dsp:nvSpPr>
      <dsp:spPr>
        <a:xfrm>
          <a:off x="5379746" y="203448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3E746-79BC-4383-B2F0-F152CB0AE76A}">
      <dsp:nvSpPr>
        <dsp:cNvPr id="0" name=""/>
        <dsp:cNvSpPr/>
      </dsp:nvSpPr>
      <dsp:spPr>
        <a:xfrm>
          <a:off x="5623638" y="2266186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ברכת שבח והודאה</a:t>
          </a:r>
        </a:p>
      </dsp:txBody>
      <dsp:txXfrm>
        <a:off x="5664462" y="2307010"/>
        <a:ext cx="2113380" cy="1312195"/>
      </dsp:txXfrm>
    </dsp:sp>
    <dsp:sp modelId="{F65635E9-1F30-48D9-B2CD-BAF10718B15F}">
      <dsp:nvSpPr>
        <dsp:cNvPr id="0" name=""/>
        <dsp:cNvSpPr/>
      </dsp:nvSpPr>
      <dsp:spPr>
        <a:xfrm>
          <a:off x="5379746" y="406671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32B7C-632C-4731-A068-4C040B91B9FE}">
      <dsp:nvSpPr>
        <dsp:cNvPr id="0" name=""/>
        <dsp:cNvSpPr/>
      </dsp:nvSpPr>
      <dsp:spPr>
        <a:xfrm>
          <a:off x="5623638" y="4298417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 err="1"/>
            <a:t>ר"ן</a:t>
          </a:r>
          <a:endParaRPr lang="he-IL" sz="1700" kern="1200" dirty="0"/>
        </a:p>
      </dsp:txBody>
      <dsp:txXfrm>
        <a:off x="5664462" y="4339241"/>
        <a:ext cx="2113380" cy="1312195"/>
      </dsp:txXfrm>
    </dsp:sp>
    <dsp:sp modelId="{5164621E-92DE-4D23-979B-DB88BE408DAF}">
      <dsp:nvSpPr>
        <dsp:cNvPr id="0" name=""/>
        <dsp:cNvSpPr/>
      </dsp:nvSpPr>
      <dsp:spPr>
        <a:xfrm>
          <a:off x="2696933" y="203448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13412-89B2-4B8C-B4E6-83DD79FD97CC}">
      <dsp:nvSpPr>
        <dsp:cNvPr id="0" name=""/>
        <dsp:cNvSpPr/>
      </dsp:nvSpPr>
      <dsp:spPr>
        <a:xfrm>
          <a:off x="2940825" y="2266186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מתיר על חיי אישות</a:t>
          </a:r>
        </a:p>
      </dsp:txBody>
      <dsp:txXfrm>
        <a:off x="2981649" y="2307010"/>
        <a:ext cx="2113380" cy="1312195"/>
      </dsp:txXfrm>
    </dsp:sp>
    <dsp:sp modelId="{4AD42E5E-D7F1-4FFD-A56E-8A373C6B647F}">
      <dsp:nvSpPr>
        <dsp:cNvPr id="0" name=""/>
        <dsp:cNvSpPr/>
      </dsp:nvSpPr>
      <dsp:spPr>
        <a:xfrm>
          <a:off x="2696933" y="406671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F543C-4731-4FC8-9131-2370E23739A8}">
      <dsp:nvSpPr>
        <dsp:cNvPr id="0" name=""/>
        <dsp:cNvSpPr/>
      </dsp:nvSpPr>
      <dsp:spPr>
        <a:xfrm>
          <a:off x="2940825" y="4298417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רבי יהודה – ביהודה מברכים לפני אירוסין כיון שמייחדים</a:t>
          </a:r>
          <a:br>
            <a:rPr lang="en-US" sz="1700" kern="1200" dirty="0"/>
          </a:br>
          <a:r>
            <a:rPr lang="he-IL" sz="1700" kern="1200" dirty="0"/>
            <a:t>-מסכת כלה</a:t>
          </a:r>
          <a:br>
            <a:rPr lang="en-US" sz="1700" kern="1200" dirty="0"/>
          </a:br>
          <a:r>
            <a:rPr lang="he-IL" sz="1700" kern="1200" dirty="0"/>
            <a:t>- רמב"ן</a:t>
          </a:r>
        </a:p>
      </dsp:txBody>
      <dsp:txXfrm>
        <a:off x="2981649" y="4339241"/>
        <a:ext cx="2113380" cy="1312195"/>
      </dsp:txXfrm>
    </dsp:sp>
    <dsp:sp modelId="{3488E6D8-980C-4E25-ADDA-0B6A0ECF1142}">
      <dsp:nvSpPr>
        <dsp:cNvPr id="0" name=""/>
        <dsp:cNvSpPr/>
      </dsp:nvSpPr>
      <dsp:spPr>
        <a:xfrm>
          <a:off x="14120" y="203448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E12DD-83D3-497E-BEB1-DEBBFE6E3CC2}">
      <dsp:nvSpPr>
        <dsp:cNvPr id="0" name=""/>
        <dsp:cNvSpPr/>
      </dsp:nvSpPr>
      <dsp:spPr>
        <a:xfrm>
          <a:off x="258012" y="2266186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חלק </a:t>
          </a:r>
          <a:r>
            <a:rPr lang="he-IL" sz="1700" kern="1200" dirty="0" err="1"/>
            <a:t>מהנשואין</a:t>
          </a:r>
          <a:endParaRPr lang="he-IL" sz="1700" kern="1200" dirty="0"/>
        </a:p>
      </dsp:txBody>
      <dsp:txXfrm>
        <a:off x="298836" y="2307010"/>
        <a:ext cx="2113380" cy="1312195"/>
      </dsp:txXfrm>
    </dsp:sp>
    <dsp:sp modelId="{FDB0CCB0-5A2A-4AA2-B887-5D32B15F61B3}">
      <dsp:nvSpPr>
        <dsp:cNvPr id="0" name=""/>
        <dsp:cNvSpPr/>
      </dsp:nvSpPr>
      <dsp:spPr>
        <a:xfrm>
          <a:off x="14120" y="406671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6EE0E-8EF5-4004-A63F-6EB36AD8A4AF}">
      <dsp:nvSpPr>
        <dsp:cNvPr id="0" name=""/>
        <dsp:cNvSpPr/>
      </dsp:nvSpPr>
      <dsp:spPr>
        <a:xfrm>
          <a:off x="258012" y="4298417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רמב"ם</a:t>
          </a:r>
        </a:p>
      </dsp:txBody>
      <dsp:txXfrm>
        <a:off x="298836" y="4339241"/>
        <a:ext cx="2113380" cy="1312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E5B2E-DD00-455C-BDEE-ADF467FC6D01}">
      <dsp:nvSpPr>
        <dsp:cNvPr id="0" name=""/>
        <dsp:cNvSpPr/>
      </dsp:nvSpPr>
      <dsp:spPr>
        <a:xfrm>
          <a:off x="2157010" y="4024135"/>
          <a:ext cx="91440" cy="470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C842A-DCCE-4997-B02A-49297B797490}">
      <dsp:nvSpPr>
        <dsp:cNvPr id="0" name=""/>
        <dsp:cNvSpPr/>
      </dsp:nvSpPr>
      <dsp:spPr>
        <a:xfrm>
          <a:off x="2202730" y="2526701"/>
          <a:ext cx="988404" cy="470390"/>
        </a:xfrm>
        <a:custGeom>
          <a:avLst/>
          <a:gdLst/>
          <a:ahLst/>
          <a:cxnLst/>
          <a:rect l="0" t="0" r="0" b="0"/>
          <a:pathLst>
            <a:path>
              <a:moveTo>
                <a:pt x="988404" y="0"/>
              </a:moveTo>
              <a:lnTo>
                <a:pt x="988404" y="320557"/>
              </a:lnTo>
              <a:lnTo>
                <a:pt x="0" y="320557"/>
              </a:lnTo>
              <a:lnTo>
                <a:pt x="0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901DD-AB55-46CD-A8A7-C90DA7EE87AA}">
      <dsp:nvSpPr>
        <dsp:cNvPr id="0" name=""/>
        <dsp:cNvSpPr/>
      </dsp:nvSpPr>
      <dsp:spPr>
        <a:xfrm>
          <a:off x="4133820" y="4024135"/>
          <a:ext cx="91440" cy="470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4510C-1BA9-4F5C-8D8F-0CAA28152614}">
      <dsp:nvSpPr>
        <dsp:cNvPr id="0" name=""/>
        <dsp:cNvSpPr/>
      </dsp:nvSpPr>
      <dsp:spPr>
        <a:xfrm>
          <a:off x="3191135" y="2526701"/>
          <a:ext cx="988404" cy="47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557"/>
              </a:lnTo>
              <a:lnTo>
                <a:pt x="988404" y="320557"/>
              </a:lnTo>
              <a:lnTo>
                <a:pt x="988404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95462-80D8-4A4B-9E78-93CF5A656C05}">
      <dsp:nvSpPr>
        <dsp:cNvPr id="0" name=""/>
        <dsp:cNvSpPr/>
      </dsp:nvSpPr>
      <dsp:spPr>
        <a:xfrm>
          <a:off x="3191135" y="1029268"/>
          <a:ext cx="2471011" cy="470390"/>
        </a:xfrm>
        <a:custGeom>
          <a:avLst/>
          <a:gdLst/>
          <a:ahLst/>
          <a:cxnLst/>
          <a:rect l="0" t="0" r="0" b="0"/>
          <a:pathLst>
            <a:path>
              <a:moveTo>
                <a:pt x="2471011" y="0"/>
              </a:moveTo>
              <a:lnTo>
                <a:pt x="2471011" y="320557"/>
              </a:lnTo>
              <a:lnTo>
                <a:pt x="0" y="320557"/>
              </a:lnTo>
              <a:lnTo>
                <a:pt x="0" y="4703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192B7-A783-40EB-B72F-B478AAB1E171}">
      <dsp:nvSpPr>
        <dsp:cNvPr id="0" name=""/>
        <dsp:cNvSpPr/>
      </dsp:nvSpPr>
      <dsp:spPr>
        <a:xfrm>
          <a:off x="6110629" y="4024135"/>
          <a:ext cx="91440" cy="470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BCB9E-5097-427E-BEAE-29E7292DD9CB}">
      <dsp:nvSpPr>
        <dsp:cNvPr id="0" name=""/>
        <dsp:cNvSpPr/>
      </dsp:nvSpPr>
      <dsp:spPr>
        <a:xfrm>
          <a:off x="6110629" y="2526701"/>
          <a:ext cx="91440" cy="470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884FA-C301-4ADF-976C-4D347BFA1740}">
      <dsp:nvSpPr>
        <dsp:cNvPr id="0" name=""/>
        <dsp:cNvSpPr/>
      </dsp:nvSpPr>
      <dsp:spPr>
        <a:xfrm>
          <a:off x="5662147" y="1029268"/>
          <a:ext cx="494202" cy="47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557"/>
              </a:lnTo>
              <a:lnTo>
                <a:pt x="494202" y="320557"/>
              </a:lnTo>
              <a:lnTo>
                <a:pt x="494202" y="4703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57FD3-ACF2-4BC7-8DF2-2E0767D0C75E}">
      <dsp:nvSpPr>
        <dsp:cNvPr id="0" name=""/>
        <dsp:cNvSpPr/>
      </dsp:nvSpPr>
      <dsp:spPr>
        <a:xfrm>
          <a:off x="8087439" y="4024135"/>
          <a:ext cx="91440" cy="470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76AD9-A39A-4D10-AE00-CDCE273C23C7}">
      <dsp:nvSpPr>
        <dsp:cNvPr id="0" name=""/>
        <dsp:cNvSpPr/>
      </dsp:nvSpPr>
      <dsp:spPr>
        <a:xfrm>
          <a:off x="8087439" y="2526701"/>
          <a:ext cx="91440" cy="470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000FA-B2A5-495A-98F8-6D1B9DF0C2D8}">
      <dsp:nvSpPr>
        <dsp:cNvPr id="0" name=""/>
        <dsp:cNvSpPr/>
      </dsp:nvSpPr>
      <dsp:spPr>
        <a:xfrm>
          <a:off x="5662147" y="1029268"/>
          <a:ext cx="2471011" cy="47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557"/>
              </a:lnTo>
              <a:lnTo>
                <a:pt x="2471011" y="320557"/>
              </a:lnTo>
              <a:lnTo>
                <a:pt x="2471011" y="4703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0098-7CFA-4593-937B-A08AEACFD63B}">
      <dsp:nvSpPr>
        <dsp:cNvPr id="0" name=""/>
        <dsp:cNvSpPr/>
      </dsp:nvSpPr>
      <dsp:spPr>
        <a:xfrm>
          <a:off x="4853452" y="2226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6A76E-32EF-4AAD-82E1-2E5756565AE2}">
      <dsp:nvSpPr>
        <dsp:cNvPr id="0" name=""/>
        <dsp:cNvSpPr/>
      </dsp:nvSpPr>
      <dsp:spPr>
        <a:xfrm>
          <a:off x="5033162" y="172950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מקור לברכת חתנים</a:t>
          </a:r>
        </a:p>
      </dsp:txBody>
      <dsp:txXfrm>
        <a:off x="5063243" y="203031"/>
        <a:ext cx="1557227" cy="966880"/>
      </dsp:txXfrm>
    </dsp:sp>
    <dsp:sp modelId="{384E410E-5DF1-4C78-99CC-C61C011B9ECA}">
      <dsp:nvSpPr>
        <dsp:cNvPr id="0" name=""/>
        <dsp:cNvSpPr/>
      </dsp:nvSpPr>
      <dsp:spPr>
        <a:xfrm>
          <a:off x="7324464" y="1499659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18605-E28D-4432-BD43-A6A4C058CC25}">
      <dsp:nvSpPr>
        <dsp:cNvPr id="0" name=""/>
        <dsp:cNvSpPr/>
      </dsp:nvSpPr>
      <dsp:spPr>
        <a:xfrm>
          <a:off x="7504174" y="1670383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b="0" i="0" u="none" kern="1200" dirty="0"/>
            <a:t>ויברכו את רבקה ויאמר לה </a:t>
          </a:r>
          <a:r>
            <a:rPr lang="he-IL" sz="1100" b="0" i="0" u="none" kern="1200" dirty="0" err="1"/>
            <a:t>אחותינו</a:t>
          </a:r>
          <a:r>
            <a:rPr lang="he-IL" sz="1100" b="0" i="0" u="none" kern="1200" dirty="0"/>
            <a:t> את היי לאלפי רבבה ויירש זרעך את שער </a:t>
          </a:r>
          <a:r>
            <a:rPr lang="he-IL" sz="1100" b="0" i="0" u="none" kern="1200" dirty="0" err="1"/>
            <a:t>שנאיו</a:t>
          </a:r>
          <a:endParaRPr lang="he-IL" sz="1100" kern="1200" dirty="0"/>
        </a:p>
      </dsp:txBody>
      <dsp:txXfrm>
        <a:off x="7534255" y="1700464"/>
        <a:ext cx="1557227" cy="966880"/>
      </dsp:txXfrm>
    </dsp:sp>
    <dsp:sp modelId="{A87B6E9D-E4C4-48F7-A186-729B31EE832E}">
      <dsp:nvSpPr>
        <dsp:cNvPr id="0" name=""/>
        <dsp:cNvSpPr/>
      </dsp:nvSpPr>
      <dsp:spPr>
        <a:xfrm>
          <a:off x="7324464" y="2997092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DFFFF-CCFF-4122-9404-517AFC2BEA86}">
      <dsp:nvSpPr>
        <dsp:cNvPr id="0" name=""/>
        <dsp:cNvSpPr/>
      </dsp:nvSpPr>
      <dsp:spPr>
        <a:xfrm>
          <a:off x="7504174" y="3167817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ברכת המצווה על הנשואין</a:t>
          </a:r>
        </a:p>
      </dsp:txBody>
      <dsp:txXfrm>
        <a:off x="7534255" y="3197898"/>
        <a:ext cx="1557227" cy="966880"/>
      </dsp:txXfrm>
    </dsp:sp>
    <dsp:sp modelId="{F2F07207-A760-4A54-8D03-EFFD449C2737}">
      <dsp:nvSpPr>
        <dsp:cNvPr id="0" name=""/>
        <dsp:cNvSpPr/>
      </dsp:nvSpPr>
      <dsp:spPr>
        <a:xfrm>
          <a:off x="7324464" y="4494525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6B00D-458F-42D3-A115-7A56A6799EDB}">
      <dsp:nvSpPr>
        <dsp:cNvPr id="0" name=""/>
        <dsp:cNvSpPr/>
      </dsp:nvSpPr>
      <dsp:spPr>
        <a:xfrm>
          <a:off x="7504174" y="4665250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ב"י בהבנת הרמב"ם- כל הברכות עובר לעשייתן</a:t>
          </a:r>
        </a:p>
      </dsp:txBody>
      <dsp:txXfrm>
        <a:off x="7534255" y="4695331"/>
        <a:ext cx="1557227" cy="966880"/>
      </dsp:txXfrm>
    </dsp:sp>
    <dsp:sp modelId="{F86BCA55-1455-4852-9E02-3D19936660E6}">
      <dsp:nvSpPr>
        <dsp:cNvPr id="0" name=""/>
        <dsp:cNvSpPr/>
      </dsp:nvSpPr>
      <dsp:spPr>
        <a:xfrm>
          <a:off x="5347654" y="1499659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A8EA0-B758-4557-A6B4-32F0E32ABC58}">
      <dsp:nvSpPr>
        <dsp:cNvPr id="0" name=""/>
        <dsp:cNvSpPr/>
      </dsp:nvSpPr>
      <dsp:spPr>
        <a:xfrm>
          <a:off x="5527364" y="1670383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b="0" i="0" u="none" kern="1200" dirty="0"/>
            <a:t>במקהלות ברכו </a:t>
          </a:r>
          <a:r>
            <a:rPr lang="he-IL" sz="1100" b="0" i="0" u="none" kern="1200" dirty="0" err="1"/>
            <a:t>אלהים</a:t>
          </a:r>
          <a:r>
            <a:rPr lang="he-IL" sz="1100" b="0" i="0" u="none" kern="1200" dirty="0"/>
            <a:t> ה' ממקור ישראל</a:t>
          </a:r>
          <a:endParaRPr lang="he-IL" sz="1100" b="0" kern="1200" dirty="0"/>
        </a:p>
      </dsp:txBody>
      <dsp:txXfrm>
        <a:off x="5557445" y="1700464"/>
        <a:ext cx="1557227" cy="966880"/>
      </dsp:txXfrm>
    </dsp:sp>
    <dsp:sp modelId="{D4EC6B3C-1BF0-46EE-9536-00B22BB9AFA7}">
      <dsp:nvSpPr>
        <dsp:cNvPr id="0" name=""/>
        <dsp:cNvSpPr/>
      </dsp:nvSpPr>
      <dsp:spPr>
        <a:xfrm>
          <a:off x="5347654" y="2997092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68ECF-8F07-4D5C-ADA8-E73A8A02B4B8}">
      <dsp:nvSpPr>
        <dsp:cNvPr id="0" name=""/>
        <dsp:cNvSpPr/>
      </dsp:nvSpPr>
      <dsp:spPr>
        <a:xfrm>
          <a:off x="5527364" y="3167817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ברכת שבח והודאה</a:t>
          </a:r>
        </a:p>
      </dsp:txBody>
      <dsp:txXfrm>
        <a:off x="5557445" y="3197898"/>
        <a:ext cx="1557227" cy="966880"/>
      </dsp:txXfrm>
    </dsp:sp>
    <dsp:sp modelId="{E6479758-1069-47F8-B089-D0E6D8890421}">
      <dsp:nvSpPr>
        <dsp:cNvPr id="0" name=""/>
        <dsp:cNvSpPr/>
      </dsp:nvSpPr>
      <dsp:spPr>
        <a:xfrm>
          <a:off x="5347654" y="4494525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42087-85AA-4F8C-B9CB-F61BB9F90D4B}">
      <dsp:nvSpPr>
        <dsp:cNvPr id="0" name=""/>
        <dsp:cNvSpPr/>
      </dsp:nvSpPr>
      <dsp:spPr>
        <a:xfrm>
          <a:off x="5527364" y="4665250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 err="1"/>
            <a:t>ר"ן</a:t>
          </a:r>
          <a:endParaRPr lang="he-IL" sz="1100" kern="1200" dirty="0"/>
        </a:p>
      </dsp:txBody>
      <dsp:txXfrm>
        <a:off x="5557445" y="4695331"/>
        <a:ext cx="1557227" cy="966880"/>
      </dsp:txXfrm>
    </dsp:sp>
    <dsp:sp modelId="{7D9190A0-8540-4C38-8869-90A9D4A41EBA}">
      <dsp:nvSpPr>
        <dsp:cNvPr id="0" name=""/>
        <dsp:cNvSpPr/>
      </dsp:nvSpPr>
      <dsp:spPr>
        <a:xfrm>
          <a:off x="2382440" y="1499659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FEFFA-88B0-460D-BD3E-612C98410AF9}">
      <dsp:nvSpPr>
        <dsp:cNvPr id="0" name=""/>
        <dsp:cNvSpPr/>
      </dsp:nvSpPr>
      <dsp:spPr>
        <a:xfrm>
          <a:off x="2562150" y="1670383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b="0" i="0" u="none" kern="1200" dirty="0" err="1"/>
            <a:t>ויקח</a:t>
          </a:r>
          <a:r>
            <a:rPr lang="he-IL" sz="1100" b="0" i="0" u="none" kern="1200" dirty="0"/>
            <a:t> בועז עשרה אנשים מזקני העיר ויאמר שבו פה וישבו, ויאמרו כל העם אשר בשער והזקנים עדים </a:t>
          </a:r>
          <a:r>
            <a:rPr lang="he-IL" sz="1100" b="0" i="0" u="none" kern="1200" dirty="0" err="1"/>
            <a:t>יתן</a:t>
          </a:r>
          <a:r>
            <a:rPr lang="he-IL" sz="1100" b="0" i="0" u="none" kern="1200" dirty="0"/>
            <a:t> </a:t>
          </a:r>
          <a:r>
            <a:rPr lang="he-IL" sz="1100" b="0" i="0" u="none" kern="1200" dirty="0" err="1"/>
            <a:t>י"י</a:t>
          </a:r>
          <a:r>
            <a:rPr lang="he-IL" sz="1100" b="0" i="0" u="none" kern="1200" dirty="0"/>
            <a:t> את </a:t>
          </a:r>
          <a:r>
            <a:rPr lang="he-IL" sz="1100" b="0" i="0" u="none" kern="1200" dirty="0" err="1"/>
            <a:t>האשה</a:t>
          </a:r>
          <a:r>
            <a:rPr lang="he-IL" sz="1100" b="0" i="0" u="none" kern="1200" dirty="0"/>
            <a:t> הבאה אל ביתך כרחל וכלאה</a:t>
          </a:r>
          <a:endParaRPr lang="he-IL" sz="1100" kern="1200" dirty="0"/>
        </a:p>
      </dsp:txBody>
      <dsp:txXfrm>
        <a:off x="2592231" y="1700464"/>
        <a:ext cx="1557227" cy="966880"/>
      </dsp:txXfrm>
    </dsp:sp>
    <dsp:sp modelId="{7B98EBDA-9D81-43EC-B7A1-BA61322F1F6E}">
      <dsp:nvSpPr>
        <dsp:cNvPr id="0" name=""/>
        <dsp:cNvSpPr/>
      </dsp:nvSpPr>
      <dsp:spPr>
        <a:xfrm>
          <a:off x="3370845" y="2997092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728EA-C16B-4790-97A3-FB6D724ABD20}">
      <dsp:nvSpPr>
        <dsp:cNvPr id="0" name=""/>
        <dsp:cNvSpPr/>
      </dsp:nvSpPr>
      <dsp:spPr>
        <a:xfrm>
          <a:off x="3550555" y="3167817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/>
            <a:t>מתיר על חיי אישות</a:t>
          </a:r>
          <a:endParaRPr lang="he-IL" sz="1100" kern="1200" dirty="0"/>
        </a:p>
      </dsp:txBody>
      <dsp:txXfrm>
        <a:off x="3580636" y="3197898"/>
        <a:ext cx="1557227" cy="966880"/>
      </dsp:txXfrm>
    </dsp:sp>
    <dsp:sp modelId="{7B00EB4D-224A-491F-98F5-1F97C0D9AAC3}">
      <dsp:nvSpPr>
        <dsp:cNvPr id="0" name=""/>
        <dsp:cNvSpPr/>
      </dsp:nvSpPr>
      <dsp:spPr>
        <a:xfrm>
          <a:off x="3370845" y="4494525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2E57A-13D4-45BB-B78B-98AA66ED2D1A}">
      <dsp:nvSpPr>
        <dsp:cNvPr id="0" name=""/>
        <dsp:cNvSpPr/>
      </dsp:nvSpPr>
      <dsp:spPr>
        <a:xfrm>
          <a:off x="3550555" y="4665250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רבי יהודה – ביהודה מברכים לפני אירוסין כיון שמייחדים</a:t>
          </a:r>
          <a:br>
            <a:rPr lang="en-US" sz="1100" kern="1200" dirty="0"/>
          </a:br>
          <a:r>
            <a:rPr lang="he-IL" sz="1100" kern="1200" dirty="0"/>
            <a:t>-מסכת כלה</a:t>
          </a:r>
          <a:br>
            <a:rPr lang="en-US" sz="1100" kern="1200" dirty="0"/>
          </a:br>
          <a:r>
            <a:rPr lang="he-IL" sz="1100" kern="1200" dirty="0"/>
            <a:t>- רמב"ן</a:t>
          </a:r>
        </a:p>
      </dsp:txBody>
      <dsp:txXfrm>
        <a:off x="3580636" y="4695331"/>
        <a:ext cx="1557227" cy="966880"/>
      </dsp:txXfrm>
    </dsp:sp>
    <dsp:sp modelId="{A854B7DF-C6D1-4C29-9F39-D69CBC8E4DB0}">
      <dsp:nvSpPr>
        <dsp:cNvPr id="0" name=""/>
        <dsp:cNvSpPr/>
      </dsp:nvSpPr>
      <dsp:spPr>
        <a:xfrm>
          <a:off x="1394035" y="2997092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36571-E1CC-411B-8C1B-E79998BD5B20}">
      <dsp:nvSpPr>
        <dsp:cNvPr id="0" name=""/>
        <dsp:cNvSpPr/>
      </dsp:nvSpPr>
      <dsp:spPr>
        <a:xfrm>
          <a:off x="1573745" y="3167817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חלק </a:t>
          </a:r>
          <a:r>
            <a:rPr lang="he-IL" sz="1100" kern="1200" dirty="0" err="1"/>
            <a:t>מהנשואין</a:t>
          </a:r>
          <a:endParaRPr lang="he-IL" sz="1100" kern="1200" dirty="0"/>
        </a:p>
      </dsp:txBody>
      <dsp:txXfrm>
        <a:off x="1603826" y="3197898"/>
        <a:ext cx="1557227" cy="966880"/>
      </dsp:txXfrm>
    </dsp:sp>
    <dsp:sp modelId="{1A288B5A-EACF-4CE7-88D0-EFABEBCB62F8}">
      <dsp:nvSpPr>
        <dsp:cNvPr id="0" name=""/>
        <dsp:cNvSpPr/>
      </dsp:nvSpPr>
      <dsp:spPr>
        <a:xfrm>
          <a:off x="1394035" y="4494525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E2457-A4CC-41DF-8A69-EA1369DAAEBE}">
      <dsp:nvSpPr>
        <dsp:cNvPr id="0" name=""/>
        <dsp:cNvSpPr/>
      </dsp:nvSpPr>
      <dsp:spPr>
        <a:xfrm>
          <a:off x="1573745" y="4665250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רמב"ם</a:t>
          </a:r>
        </a:p>
      </dsp:txBody>
      <dsp:txXfrm>
        <a:off x="1603826" y="4695331"/>
        <a:ext cx="1557227" cy="96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0BD9-C5DB-44C8-B475-FCC4AE953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11360-CED9-4C16-ABFE-1E7CCB904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A3904-3139-4348-B092-00A84490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C6599-6319-489F-8D8E-34C17D6E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6FC5C-394C-44AA-B463-843BD7C2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86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251B2-C3CF-4B65-93DB-28AFB1B2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223D7-921F-4356-BAB2-3FC399D44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5D02E-836A-4856-B00A-A9C6C218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0AB18-2871-41BC-8104-A6F45FF4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238AE-69F9-4CFC-A84C-4BD6F427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18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E24516-7AE5-4BA6-A5E1-67E8C852F8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9E158-6360-4BA0-B5F0-6D0C72A78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EAABC-02B6-4D05-AF20-D954D1C5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5D1E6-B890-413C-A32F-F422877B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385A1-ECD1-45E5-9B9A-D1F91210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11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5E13-30E2-406B-A9B5-532CC9309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6423-AD9D-447C-9E65-DD981B988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0EC4B-21A4-4CD8-AA10-7B676ABA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65725-E364-41E6-9D47-43910E06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82B4E-A13F-4B2C-9472-E472E5BF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711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5F55-457A-40DB-8C59-33B2005FF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9DD9F-2AA9-494D-8CF4-ED8D021CB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8A3F3-DF5C-408D-BE20-7FE5324C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96A6A-0D0C-4F08-BE4F-EEA8458F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A6F31-CB26-49F7-AA96-237919DF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967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6B13-95B8-4278-AEA0-E92EEFF7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E07B1-3A40-4DAB-BE3D-3F8A4EFCD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87F65-EA18-4EDC-AC83-8DBE04B8C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6B7A3-8FB1-4053-9404-25A6F43C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776A-93CF-4808-8703-6AF0701D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A6483-92E0-4C72-B592-1EB7F000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891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085B-65F8-4EE4-B437-59D43A6F5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163C4-5CCD-4E2F-92EA-E722814C7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ED178-1677-4327-8F35-7090619E7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B445CB-607F-40A5-AB75-973FA52B7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2BD2E-1F6F-4D0C-8771-AFEED5822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85DDA-F025-47C9-A94B-5AB5B1817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1EECB-84E1-412A-BC38-4C8244A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4CCB3-BE66-466A-9DA4-F0162E1A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054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68E86-DA7E-4FCD-893C-8AB265DF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71D24-2056-4DD9-A811-2FCAC5B87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E0566-ACEC-462C-86E9-6C5E1F066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2C9E18-0972-438D-9BCA-FDDE9C7FD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461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703D34-917C-4FD4-A009-DDBFBF38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47515-2AD5-48DC-B85D-1B151F81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002F9-18CE-4FB7-8BB9-4E998B86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120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D3DB-6642-4F2A-9766-5C3E5E13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F51A-D448-466F-AA5B-411EAE522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079E1-FF69-44BB-8A8C-D80111CCD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4D4D4-F731-4274-8EC7-46F7CF24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8BD2E-EA1B-47FE-BE5D-BC1F293D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A6F57-9C0B-4205-B619-CB9A2331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61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154EC-3620-4686-B93D-BAAB1A1C5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FF7AD9-FBD7-48A1-A06C-BA53288A1C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BB037-445A-448B-A9F0-2435CB6AE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8B313-8B0F-46B9-8D72-C3086B59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7D9EB-2D5C-451E-B68A-6F38C1D0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35FE2-C2B0-49FF-8C28-7EB0C5FB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176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0B4601-E18A-4648-AD65-588A739C9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E4513-FDE6-4541-9EC1-746AF5C5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B1A95-2FB9-4056-B101-AE36EBB52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963E-A720-4E81-9AC2-190318609E2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81C20-D61F-4522-BF00-AF0BF1527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F9ADA-2C69-4939-89BA-551C7203F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0CE3-A8DF-4D39-804D-33B2D33FAF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03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FF1FC-FC6E-44BC-AAB8-29C5152E7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ברכת חתנים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6F162-8598-45FA-A48B-8270B676A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71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23F32-8289-4992-A752-208E3CF1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91D3-F3D9-4A11-9765-70C5DAE28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אישות פרק י הלכה ג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וצריך לברך ברכת חתנים בבית החתן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קודם הנישואין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והן שש ברכות ואלו הן: …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endParaRPr lang="en-US" sz="2200" dirty="0"/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אישות פרק י הלכה ו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המארס את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וברך ברכת חתנים ולא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נתיחד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עמה בביתו עדיין ארוסה היא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שאין ברכת חתנים עושה הנישואין אלא כניסה לחופה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אירס וכנס לחופה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ברך ברכת חתנים הרי זו נשואה גמורה וחוזר ומברך אפילו אחר כמה ימים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תנשא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נדה עד שתטהר, ואין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ברכת חתנים עד שתטהר, ואם עבר ונשא וברך אינו חוזר ומברך.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ספר מורה הנבוכים חלק ג פרק מט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נמצא צד התר למשגל רק ביחד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ולישא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 במפורסם... ומפני זה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צוה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לעשות מעשה אחר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שייחדה אליו בו והוא האירוסין, ושיפרסם הדבר והוא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הנשואין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ויקח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בועז עשרה אנשים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וגו', ופעמים שלא יהיה ביניהם הסכמת אהבה ושלום ולא יסודר ענין ביתם, והותר לו לגרשה,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054816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4497C-7084-47CF-812A-323B67AA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96C6-BA9C-41EA-BE17-BE9B24E1D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מסכתות קטנות מסכת כלה פרק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הלכה א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כלה בלא ברכה אסורה לבעלה כנדה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נדה שלא טבלה אסורה לבעלה, אף כלה בלא ברכה אסורה לבעלה. ומניין לברכת חתנים מן התורה, שנאמר ויברכו את רבקה ויאמר לה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אחותינו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היי לאלפי רבבה ויירש זרעך את שער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שנאיו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ומניין שאפילו אלמנה אסורה, שנאמר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ויקח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עשרה אנשים מזקני העיר ויאמר שבו פה וישבו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ויאמרו כל העם אשר בשער והזקנים עדים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הבאה אל ביתך כרחל וכלאה אשר בנו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שתיהם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בית ישראל ועשה חיל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באפרתה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וקרא שם בבית לחם, ויהי ביתך כבית פרץ אשר ילדה תמר ליהודה מן הזרע אשר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מן הנערה הזאת.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20256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81D27C-308A-49F4-975C-3595C221BBC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82444"/>
          <a:ext cx="10515600" cy="5694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313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81D27C-308A-49F4-975C-3595C221BBC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82444"/>
          <a:ext cx="10515600" cy="5694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870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4497C-7084-47CF-812A-323B67AA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96C6-BA9C-41EA-BE17-BE9B24E1D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מסכתות קטנות מסכת כלה פרק א הלכה א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כלה בלא ברכה אסורה לבעלה כנדה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נדה שלא טבלה אסורה לבעלה, אף כלה בלא ברכה אסורה לבעלה. ומניין לברכת חתנים מן התורה, שנאמר ויברכו את רבקה ויאמר לה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אחותינו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היי לאלפי רבבה ויירש זרעך את שער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שנאיו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ומניין שאפילו אלמנה אסורה, שנאמר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ויקח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עשרה אנשים מזקני העיר ויאמר שבו פה וישבו, ויאמרו כל העם אשר בשער והזקנים עדים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הבאה אל ביתך כרחל וכלאה אשר בנו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שתיהם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בית ישראל ועשה חיל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באפרתה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וקרא שם בבית לחם, ויהי ביתך כבית פרץ אשר ילדה תמר ליהודה מן הזרע אשר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מן הנערה הזאת.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22381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70F0B-2CE0-4AFC-B423-C19AE99E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כלה בלא ברכה אסורה ממש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31E07-95B1-4449-8ED2-C26B85C36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כתובות דף ז עמוד ב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חתנים בבית חתנים, ר' יהודה אומר: אף בבית האירוסין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אותה. אמר אביי: וביהודה שנו, מפני שמתייחד עמה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כתובות דף ז עמוד ב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יהודה אומר אף בבית האירוסין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 מפני שמתייחד עמה - ואמרי' כלה בלא ברכה אסורה לבעלה כנדה ולפי שפעמים בא עליה שלא לשם חופה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מתחלה כדי שתהא כלה בברכה.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endParaRPr lang="he-IL" sz="2200" dirty="0"/>
          </a:p>
          <a:p>
            <a:pPr marL="0" indent="0" algn="r" rtl="1">
              <a:buNone/>
            </a:pPr>
            <a:r>
              <a:rPr lang="he-IL" sz="2200" dirty="0"/>
              <a:t>חידושי הרמב"ן מסכת פסחים דף ז עמוד ב </a:t>
            </a:r>
          </a:p>
          <a:p>
            <a:pPr marL="0" indent="0" algn="r" rtl="1">
              <a:buNone/>
            </a:pPr>
            <a:r>
              <a:rPr lang="he-IL" sz="2200" dirty="0"/>
              <a:t>וכן המנהג בברכת </a:t>
            </a:r>
            <a:r>
              <a:rPr lang="he-IL" sz="2200" dirty="0" err="1"/>
              <a:t>נשואין</a:t>
            </a:r>
            <a:r>
              <a:rPr lang="he-IL" sz="2200" dirty="0"/>
              <a:t> שאין </a:t>
            </a:r>
            <a:r>
              <a:rPr lang="he-IL" sz="2200" dirty="0" err="1"/>
              <a:t>מברכין</a:t>
            </a:r>
            <a:r>
              <a:rPr lang="he-IL" sz="2200" dirty="0"/>
              <a:t> אלא אחר שתכנס לחופה שאין אלו אלא ברכות תפלה ושבח, תדע שהרי כל שבעה </a:t>
            </a:r>
            <a:r>
              <a:rPr lang="he-IL" sz="2200" dirty="0" err="1"/>
              <a:t>מברכין</a:t>
            </a:r>
            <a:r>
              <a:rPr lang="he-IL" sz="2200" dirty="0"/>
              <a:t> אותן, וכן נראה מהלכות גדולות, והרב ר' משה ז"ל (ש)אמר קודם הנשואין וכן דעתי נוטה, </a:t>
            </a:r>
            <a:r>
              <a:rPr lang="he-IL" sz="2200" b="1" dirty="0"/>
              <a:t>שהרי חופה ייחוד הוא ובעי' </a:t>
            </a:r>
            <a:r>
              <a:rPr lang="he-IL" sz="2200" b="1" dirty="0" err="1"/>
              <a:t>ראוייה</a:t>
            </a:r>
            <a:r>
              <a:rPr lang="he-IL" sz="2200" b="1" dirty="0"/>
              <a:t> לביאה </a:t>
            </a:r>
            <a:r>
              <a:rPr lang="he-IL" sz="2200" b="1" u="sng" dirty="0"/>
              <a:t>והרי כלה בלא ברכה אסורה היא לבעלה כנדה</a:t>
            </a:r>
            <a:r>
              <a:rPr lang="he-IL" sz="2200" dirty="0"/>
              <a:t>, ולא מפני שהיא בכלל כל המצות כלן מברך עליהן עובר לעשייה.</a:t>
            </a:r>
          </a:p>
        </p:txBody>
      </p:sp>
    </p:spTree>
    <p:extLst>
      <p:ext uri="{BB962C8B-B14F-4D97-AF65-F5344CB8AC3E}">
        <p14:creationId xmlns:p14="http://schemas.microsoft.com/office/powerpoint/2010/main" val="62321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928AF-93E2-4333-9FA7-D2BA8931C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כלה בלא </a:t>
            </a:r>
            <a:r>
              <a:rPr lang="he-IL" b="1" u="sng" dirty="0"/>
              <a:t>חופה</a:t>
            </a:r>
            <a:r>
              <a:rPr lang="he-IL" dirty="0"/>
              <a:t> אסורה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E5DFF-9459-4025-8DFC-EB5906FE3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מרדכי מסכת קידושין הגהות מרדכי פרק האיש מקדש רמז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תקמה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ועוד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דמסתבר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דכלה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ברכה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דאסירא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היינו בלא חופה אלא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דנקט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ברכה לפי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שעושין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בשעת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sz="2200" b="1" u="sng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9020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E3DA-4D88-4254-B50C-2EC518FD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serious is this </a:t>
            </a:r>
            <a:r>
              <a:rPr lang="he-IL" dirty="0"/>
              <a:t>איסור</a:t>
            </a:r>
            <a:r>
              <a:rPr lang="en-US" dirty="0"/>
              <a:t> If it exists?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3B9F4-3361-4F15-9363-AC14506A3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יוסף אבן העזר סימן סב </a:t>
            </a:r>
            <a:endParaRPr lang="he-IL" sz="28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ונשאל הרשב"א על עיר שאין בה עשרה בני אדם לברכת נישואין ואי אפשר להביאם שם ממקום אחר והשיב ברכת חתנים אינה בפחות מעשרה. ובכתבי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מה"ר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איסרלן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(תרומת הדשן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ח"ב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סימן ק"מ כתב בשם תשובת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המיימוני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(תשו'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דשייכי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להל' אישות סי'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יח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דאין ברכות מעכבות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דיעבד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דמסתברא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דכלה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ברכה אסורה לבעלה כנדה היינו בלא חופה אלא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דנקט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ברכה לפי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שעושין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בשעת נישואין וכי תעלה על דעתך אם אין במדינה עשרה שלא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תנשא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דברכת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חתנים בעשרה עד כאן לשונו. ואין דבריו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נראין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דמה טענה היא זו דאין הכי נמי שאם אין שם עשרה שלא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תנשא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ואין זה אלא כמכריח הדבר בעצמו:</a:t>
            </a:r>
            <a:endParaRPr lang="he-IL" sz="28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0848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80F6-1AFA-4C5D-BC5A-65C6C21B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nature of </a:t>
            </a:r>
            <a:r>
              <a:rPr lang="he-IL" dirty="0"/>
              <a:t>ברכת חתנים</a:t>
            </a:r>
            <a:r>
              <a:rPr lang="en-US" dirty="0"/>
              <a:t>? 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E27F0-7BE0-4138-BBA0-FAC3090F8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Nature of </a:t>
            </a:r>
            <a:r>
              <a:rPr lang="he-IL" dirty="0"/>
              <a:t>ברכת חתנים</a:t>
            </a:r>
            <a:r>
              <a:rPr lang="en-US" dirty="0"/>
              <a:t> at the wedding</a:t>
            </a:r>
          </a:p>
          <a:p>
            <a:r>
              <a:rPr lang="en-US" dirty="0"/>
              <a:t>What is the nature of </a:t>
            </a:r>
            <a:r>
              <a:rPr lang="he-IL" dirty="0"/>
              <a:t>ברכת חתנים</a:t>
            </a:r>
            <a:r>
              <a:rPr lang="en-US" dirty="0"/>
              <a:t> during the </a:t>
            </a:r>
            <a:r>
              <a:rPr lang="he-IL" dirty="0"/>
              <a:t>שבעת ימי משתה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Are they two totally different </a:t>
            </a:r>
            <a:r>
              <a:rPr lang="en-US" dirty="0" err="1"/>
              <a:t>dinim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One din?</a:t>
            </a:r>
          </a:p>
          <a:p>
            <a:pPr lvl="1"/>
            <a:r>
              <a:rPr lang="en-US" dirty="0"/>
              <a:t>Same </a:t>
            </a:r>
            <a:r>
              <a:rPr lang="en-US" dirty="0" err="1"/>
              <a:t>brachot</a:t>
            </a:r>
            <a:r>
              <a:rPr lang="en-US" dirty="0"/>
              <a:t>, but being said for different reasons?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043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39F6-64F6-4FB7-B9E5-31107862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631D7-C119-4913-8D55-BA636F304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יוסף אבן העזר סימן סב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ומ"ש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רבינו קודם כניסה לחופה. כ"כ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הרמב"ם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בהלכות אישות (פ"י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ה"ג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והטעם מבואר משום דכל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המצות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מברך עליהן עובר לעשייתן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(פסחים ז:)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והר"ן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כתב בפרק קמא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דפסחים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(ד. ד"ה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ולענין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ולענין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ברכת נישואין נהגו שאין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לאחר שתכנס לחופה לפי שאין ברכות הללו אלא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ברכות תפילה ושבח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תדע שהרי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אותן כל ז' וכן נראה מדברי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בה"ג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(הלכות גדולות ריש הל' כתובות) אבל הרמב"ם כתב שצריך לברך אותם קודם נישואין וכן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דעת הרמב"ן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ז"ל (פסחים ז: ד"ה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ולא מפני שהיא בכלל מה שאמרו כל המצות כולם מברך עליהם עובר לעשייתן שהרי אלו ברכות השבח הן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מפני שחופה ייחוד הוא ובעינן ראויה לביאה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וכלה בלא ברכה אסורה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לבעלה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(ריש מסכת כלה) עכ"ל: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102472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335BE-0C08-4125-90DC-468A41A0C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ADFD6-E556-45CF-88AB-BECD0F989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הר"ן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הרי"ף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פסחים דף ד עמוד א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ולענין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נהגו שאין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לאחר שתכנס לחופה לפי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שאין ברכות הללו אלא ברכות תפלה ושבח תדע שהרי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אותם כל ז'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וכן נראה מדברי בעל הלכות גדולות אבל הרמב"ם ז"ל כתב בפ"י מהלכות אישות שצריך לברך אותן קודם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וכן דעת הרמב"ן ז"ל ולא מפני שהיא בכלל מה שאמרו כל המצות כולן מברך עליהן עובר לעשייתן שהרי אלו ברכות השבח הן אלא מפני שחופה ייחוד היא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ובעיא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ראויה לביאה וכלה בלא ברכה אסורה לבעלה כנדה: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91647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70F0B-2CE0-4AFC-B423-C19AE99E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ברכה המתיר את הכלה לחתן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31E07-95B1-4449-8ED2-C26B85C36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כתובות דף ז עמוד ב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חתנים בבית חתנים, ר' יהודה אומר: אף בבית האירוסין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אותה. אמר אביי: וביהודה שנו, מפני שמתייחד עמה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כתובות דף ז עמוד ב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יהודה אומר אף בבית האירוסין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 מפני שמתייחד עמה - ואמרי' כלה בלא ברכה אסורה לבעלה כנדה ולפי שפעמים בא עליה שלא לשם חופה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מתחלה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כדי שתהא כלה בברכה.</a:t>
            </a:r>
            <a:endParaRPr lang="he-IL" sz="2200" b="1" dirty="0">
              <a:effectLst/>
            </a:endParaRPr>
          </a:p>
          <a:p>
            <a:pPr marL="0" indent="0" algn="r" rtl="1">
              <a:buNone/>
            </a:pPr>
            <a:endParaRPr lang="he-IL" sz="2200" dirty="0"/>
          </a:p>
          <a:p>
            <a:pPr marL="0" indent="0" algn="r" rtl="1">
              <a:buNone/>
            </a:pPr>
            <a:r>
              <a:rPr lang="he-IL" sz="2200" dirty="0"/>
              <a:t>חידושי הרמב"ן מסכת פסחים דף ז עמוד ב </a:t>
            </a:r>
          </a:p>
          <a:p>
            <a:pPr marL="0" indent="0" algn="r" rtl="1">
              <a:buNone/>
            </a:pPr>
            <a:r>
              <a:rPr lang="he-IL" sz="2200" dirty="0"/>
              <a:t>וכן המנהג בברכת </a:t>
            </a:r>
            <a:r>
              <a:rPr lang="he-IL" sz="2200" dirty="0" err="1"/>
              <a:t>נשואין</a:t>
            </a:r>
            <a:r>
              <a:rPr lang="he-IL" sz="2200" dirty="0"/>
              <a:t> שאין </a:t>
            </a:r>
            <a:r>
              <a:rPr lang="he-IL" sz="2200" dirty="0" err="1"/>
              <a:t>מברכין</a:t>
            </a:r>
            <a:r>
              <a:rPr lang="he-IL" sz="2200" dirty="0"/>
              <a:t> אלא אחר שתכנס לחופה שאין אלו אלא ברכות תפלה ושבח, תדע שהרי כל שבעה </a:t>
            </a:r>
            <a:r>
              <a:rPr lang="he-IL" sz="2200" dirty="0" err="1"/>
              <a:t>מברכין</a:t>
            </a:r>
            <a:r>
              <a:rPr lang="he-IL" sz="2200" dirty="0"/>
              <a:t> אותן, וכן נראה מהלכות גדולות, והרב ר' משה ז"ל (ש)אמר קודם הנשואין וכן דעתי נוטה, </a:t>
            </a:r>
            <a:r>
              <a:rPr lang="he-IL" sz="2200" b="1" dirty="0"/>
              <a:t>שהרי חופה ייחוד הוא ובעי' </a:t>
            </a:r>
            <a:r>
              <a:rPr lang="he-IL" sz="2200" b="1" dirty="0" err="1"/>
              <a:t>ראוייה</a:t>
            </a:r>
            <a:r>
              <a:rPr lang="he-IL" sz="2200" b="1" dirty="0"/>
              <a:t> לביאה </a:t>
            </a:r>
            <a:r>
              <a:rPr lang="he-IL" sz="2200" b="1" u="sng" dirty="0"/>
              <a:t>והרי כלה בלא ברכה אסורה היא לבעלה כנדה</a:t>
            </a:r>
            <a:r>
              <a:rPr lang="he-IL" sz="2200" dirty="0"/>
              <a:t>, ולא מפני שהיא בכלל כל המצות כלן מברך עליהן עובר לעשייה.</a:t>
            </a:r>
          </a:p>
        </p:txBody>
      </p:sp>
    </p:spTree>
    <p:extLst>
      <p:ext uri="{BB962C8B-B14F-4D97-AF65-F5344CB8AC3E}">
        <p14:creationId xmlns:p14="http://schemas.microsoft.com/office/powerpoint/2010/main" val="311528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1286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ברכת חתנים</vt:lpstr>
      <vt:lpstr>PowerPoint Presentation</vt:lpstr>
      <vt:lpstr>כלה בלא ברכה אסורה ממש</vt:lpstr>
      <vt:lpstr>כלה בלא חופה אסורה</vt:lpstr>
      <vt:lpstr>How serious is this איסור If it exists?</vt:lpstr>
      <vt:lpstr>What is the nature of ברכת חתנים? </vt:lpstr>
      <vt:lpstr>PowerPoint Presentation</vt:lpstr>
      <vt:lpstr>PowerPoint Presentation</vt:lpstr>
      <vt:lpstr>ברכה המתיר את הכלה לחתן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ברכת חתנים</dc:title>
  <dc:creator>Avigdor Rosensweig</dc:creator>
  <cp:lastModifiedBy>Avigdor Rosensweig</cp:lastModifiedBy>
  <cp:revision>1</cp:revision>
  <dcterms:created xsi:type="dcterms:W3CDTF">2021-02-24T14:53:38Z</dcterms:created>
  <dcterms:modified xsi:type="dcterms:W3CDTF">2021-02-24T14:57:14Z</dcterms:modified>
</cp:coreProperties>
</file>