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2" r:id="rId4"/>
    <p:sldId id="283" r:id="rId5"/>
    <p:sldId id="284" r:id="rId6"/>
    <p:sldId id="281" r:id="rId7"/>
    <p:sldId id="287" r:id="rId8"/>
    <p:sldId id="257" r:id="rId9"/>
    <p:sldId id="258" r:id="rId10"/>
    <p:sldId id="259" r:id="rId11"/>
    <p:sldId id="261" r:id="rId12"/>
    <p:sldId id="262" r:id="rId13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21201-3386-4706-A3EB-0705AD8FB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FD3C7-0D92-4BA4-87E6-F2DC0B7DC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6E840-6868-49CE-AB26-BCAD318A1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B9659-CF5C-4365-81C4-F88A20D2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0DDF1-E9AC-45EF-84AD-67B6BC1F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828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8895-6EA8-4427-B07E-8B7A4A1F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84E41-36A5-4787-95D1-5918EE898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686FC-F71C-41F9-8380-ED45F227A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A47A0-2123-41BF-8632-4BE56EFCF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6689F-8DE7-4480-BFF6-CC2F125D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058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4EAFAD-D8A5-449B-9D3E-45CD0BDAA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04FC3-E4E7-4DE4-8F7B-00D4D54BB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3AF91-D901-43E5-AE79-B818E600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2C59E-808D-4AB9-B186-275185F1E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36CF7-1676-4336-8CB9-64A31008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2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DB484-5FAB-4B2D-B7E7-06241DB83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78DD4-720A-4458-9AA1-73F947948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E4436-E3C6-4415-BD18-093672B3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9AAFD-9C55-45B9-BE8F-B20DFAE86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89AC7-CA28-40D4-8082-02071260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990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7C6B-8C15-4E41-8A72-9FA177112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DDD09-972F-4708-AD35-06C6C03E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9855C-6C6B-41AA-A61D-5F8BD39D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8B6CC-605A-444F-967E-C15501A36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BCE17-C341-4302-8B86-A2DE7C27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13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4C5B-A160-40BE-816D-502E7B92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CD930-121C-4815-8788-E6B9C17D6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D43BF-5103-4C1A-92B9-880A0C8B6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66227-B824-4700-8F5C-A997A21C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F19CD-0F39-45C6-A77A-1D30D6A4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7EF8C-35D7-43C7-9CE4-793F0D56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98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FE25-3808-4CFA-A048-9F918AA9A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CAD9F-2BB4-44E9-BBAC-5058860D3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9192B-346D-441E-A15A-2B2854077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6D2B7-2482-4D32-A2F5-5B6D00767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D83E4A-091D-490B-A878-3BB90E6D6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6C61F6-CDA0-402B-9C3C-A75762E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6FFCDB-CF94-4BD2-9011-AF14F519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22D73-A972-486C-9A10-5680EEBAB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271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1060-4899-4564-B701-E80D84A1F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5C4E08-85A8-4CD1-80CE-21A4139B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E032E-E6A6-4FCA-A452-DEADD0CC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632B6-54D6-470B-99BB-5E529032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679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4CE95-2905-45E0-B8F5-0E18CCD9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73B32B-ACAE-400A-B5FE-33DF83663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54126-2387-4667-AFBD-E715F74B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259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0CF2-A489-47F2-8EE6-AFB0226B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D3EAA-DBC7-4520-9FE7-EEF5F2414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6C4F4-53EF-45CA-8CBD-F40CD8E87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4D1DE-A579-42E8-81D0-D64DF37DB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2EBD9-0A0A-4F7C-B3E0-A452F300B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4FB85-DA30-4A30-AF0B-07B92E3A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745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6C3A5-9796-43FD-A73C-8405222F5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D26723-2F31-4212-8D3B-37A93843D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715DE-D376-4899-986A-424C2054C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C5CCD-B9B6-4A62-8749-6F62D224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F89CF-3DA8-49FA-972B-F2BD542A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50543-6363-44A2-A336-F1BE5BA5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991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1E7DC-E34A-449E-A501-0C67BBBCF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042D5-D766-4270-B08F-BC0959456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6089C-AB96-4B2E-B71C-8077DC5DEA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A24F2-A60A-4E07-8D7E-CBC3D87E2E84}" type="datetimeFigureOut">
              <a:rPr lang="he-IL" smtClean="0"/>
              <a:t>ט'/אדר/תשפ"א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47DFA-3CAD-4B85-A79B-5464B4312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1E89B-8625-4D64-B217-0A2E18A0E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09A29-D009-44F7-8E8F-B68924C294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56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9ED128-8756-4237-B40F-0D71D4D970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שלוים באישות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9AF7896-D7D4-419E-A4A1-D1B89EBC06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3218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928AF-93E2-4333-9FA7-D2BA8931C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כלה בלא </a:t>
            </a:r>
            <a:r>
              <a:rPr lang="he-IL" b="1" u="sng" dirty="0"/>
              <a:t>חופה</a:t>
            </a:r>
            <a:r>
              <a:rPr lang="he-IL" dirty="0"/>
              <a:t> אסורה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E5DFF-9459-4025-8DFC-EB5906FE3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מרדכי מסכת קידושין הגהות מרדכי פרק האיש מקדש רמז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תקמה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ועוד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דמסתבר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דכלה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ברכה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דאסירא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היינו בלא חופה אלא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דנקט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ברכה לפי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שעושין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בשעת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sz="2200" b="1" u="sng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90205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E3DA-4D88-4254-B50C-2EC518FD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serious is this </a:t>
            </a:r>
            <a:r>
              <a:rPr lang="he-IL" dirty="0"/>
              <a:t>איסור</a:t>
            </a:r>
            <a:r>
              <a:rPr lang="en-US" dirty="0"/>
              <a:t> If it exists?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3B9F4-3361-4F15-9363-AC14506A3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יוסף אבן העזר סימן סב </a:t>
            </a:r>
            <a:endParaRPr lang="he-IL" sz="28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ונשאל הרשב"א על עיר שאין בה עשרה בני אדם לברכת נישואין ואי אפשר להביאם שם ממקום אחר והשיב ברכת חתנים אינה בפחות מעשרה. ובכתבי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מה"ר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איסרלן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(תרומת הדשן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ח"ב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סימן ק"מ כתב בשם תשובת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המיימוני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(תשו'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דשייכי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להל' אישות סי'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יח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דאין ברכות מעכבות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דמסתברא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דכלה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ברכה אסורה לבעלה כנדה היינו בלא חופה אלא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דנקט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ברכה לפי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שעושין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בשעת נישואין וכי תעלה על דעתך אם אין במדינה עשרה שלא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תנשא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דברכת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חתנים בעשרה עד כאן לשונו. ואין דבריו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נראין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דמה טענה היא זו דאין הכי נמי שאם אין שם עשרה שלא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תנשא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ואין זה אלא כמכריח הדבר בעצמו:</a:t>
            </a:r>
            <a:endParaRPr lang="he-IL" sz="28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0848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80F6-1AFA-4C5D-BC5A-65C6C21B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nature of </a:t>
            </a:r>
            <a:r>
              <a:rPr lang="he-IL" dirty="0"/>
              <a:t>ברכת חתנים</a:t>
            </a:r>
            <a:r>
              <a:rPr lang="en-US" dirty="0"/>
              <a:t>? 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27F0-7BE0-4138-BBA0-FAC3090F8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Nature of </a:t>
            </a:r>
            <a:r>
              <a:rPr lang="he-IL" dirty="0"/>
              <a:t>ברכת חתנים</a:t>
            </a:r>
            <a:r>
              <a:rPr lang="en-US" dirty="0"/>
              <a:t> at the wedding</a:t>
            </a:r>
          </a:p>
          <a:p>
            <a:r>
              <a:rPr lang="en-US" dirty="0"/>
              <a:t>What is the nature of </a:t>
            </a:r>
            <a:r>
              <a:rPr lang="he-IL" dirty="0"/>
              <a:t>ברכת חתנים</a:t>
            </a:r>
            <a:r>
              <a:rPr lang="en-US" dirty="0"/>
              <a:t> during the </a:t>
            </a:r>
            <a:r>
              <a:rPr lang="he-IL" dirty="0"/>
              <a:t>שבעת ימי משתה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Are they two totally different </a:t>
            </a:r>
            <a:r>
              <a:rPr lang="en-US" dirty="0" err="1"/>
              <a:t>dinim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One din?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brachot</a:t>
            </a:r>
            <a:r>
              <a:rPr lang="en-US" dirty="0"/>
              <a:t>, but being said for different reasons?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043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AB59-CA28-4B66-9A80-3E0DA11A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B0BB5-1139-4B5C-A0B7-14872AF7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י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ביאה,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עושה או אירוסין עושה?...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dirty="0"/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אישות פרק י הלכה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הארוסה אסורה לבעלה מדברי סופרים כל זמן שהיא בבית אביה, והבא על ארוסתו בבית חמיו מכין אותו מכת מרדות,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ואפילו אם קידשה בביאה אסור לו לבוא עליה ביאה שנייה בבית אביה עד שיביא אותה לתוך ביתו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ויתיחד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ויפרישנה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וייחוד זה הוא הנקרא כניסה לחופה והוא הנקרא נישואין בכל מקום, והבא על ארוסתו לשם נישואין אחר שקידשה משיערה בה קנאה ונעשית נשואה והרי היא אשתו לכל דבר.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664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D9CF-89F8-4BA5-BB19-62EE23082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4C26D-C5C9-43DA-BF3B-226F82E4D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ההוא גברא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דאקדיש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בשוטיתא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בשוקא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שלחה רב אחא בר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יוסף: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כה"ג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מאי? שלח ליה: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נגדיה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ואצטריך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גיטא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כשמואל.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מנגיד על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בשוקא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ועל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בביאה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ועל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שידוכי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דמבטיל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גיטא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מודעא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אגיטא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דמצער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שלוחא דרבנן, ועל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דחלה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שמתא עילויה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תלתין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יומין, ועל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חתנא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דדייר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אין, חליף לא? והא ההוא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חתנא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דחליף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אבבא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ונגדיה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ששת! ההוא, מידם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דיימא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חמתיה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מיניה.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נהרדעי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אמרי: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בכולהו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מנגיד רב, אלא 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בביאה בלא שידוכי. ואיכא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ואפילו בשידוכי נמי,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פריצותא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39890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0D7D0-EF7B-4D3A-9427-BDC1A8C7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DDAF-5343-4DA1-9490-9A4399CAB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בשוטיתא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בשבט בד של הדס.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נגדיה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 -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פריצותא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דקדיש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בשוקא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ואצרכה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גיטא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אם באת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לינשא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לאחר כשמואל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חיישינן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פרוטה במדי.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מנגיד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-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פריצותא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19956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329F-1105-4FC7-9B8F-25119E09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33E28-ED92-4EEC-8622-DB2497332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פריצותא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מפרש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ר"ת דהיינו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פריצותא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לפי שצריך או עדי ביאה או עדי יחוד ודבר מכוער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שמעמיד עדים על כך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וקשה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דביבמות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פ' ר"ג (דף נב.)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מצות יבמה מקדש והדר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קדיש לוקה מכת מרדות מדרבנן כרב והתם לאו משום עדים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טעמא דהא יבמה מדאורייתא אינה נקנית אלא בביאה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נראה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לר"י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דהיינו פריצות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שעושין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תחלת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קניינן בביאה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דומיא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שידוכי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22787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F2DA-4363-42F5-8664-A7E423099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A70D9-63ED-46D6-A7DA-F5BBBE72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הריטב"א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מנגיד מאן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בביאה. פירוש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חוצפא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שבעל בפני עדים, ולא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מיחוור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כלל דהא בעידי ייחוד סגי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כדכתיבנא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לעיל, ותו דהא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ביבמות (נ"ב א') גבי יבם מצות יבום מקדש והדר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והדר מקדש לא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דמנגיד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אמאן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בביאה, והתם בין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בין בסוף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סגיא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עידי ביאה שהרי ביאה גומרת בה ולא כסף ושטר, לכך פירש ר"ת ז"ל דהיינו חוצפה משום שעושה הפקר שתהא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תחלת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קירובו באשתו בביאה ונראה כעושה דרך זנות.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44624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F1FC-FC6E-44BC-AAB8-29C5152E7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ברכת חתנים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6F162-8598-45FA-A48B-8270B676A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71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4497C-7084-47CF-812A-323B67AA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96C6-BA9C-41EA-BE17-BE9B24E1D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מסכתות קטנות מסכת כלה פרק א הלכה א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כלה בלא ברכה אסורה לבעלה כנדה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נדה שלא טבלה אסורה לבעלה, אף כלה בלא ברכה אסורה לבעלה. ומניין לברכת חתנים מן התורה, שנאמר ויברכו את רבקה ויאמר לה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אחותינו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היי לאלפי רבבה ויירש זרעך את שער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שנאיו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ומניין שאפילו אלמנה אסורה, שנאמר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ויקח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עשרה אנשים מזקני העיר ויאמר שבו פה וישבו, ויאמרו כל העם אשר בשער והזקנים עדים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הבאה אל ביתך כרחל וכלאה אשר בנו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שתיהם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בית ישראל ועשה חיל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באפרתה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וקרא שם בבית לחם, ויהי ביתך כבית פרץ אשר ילדה תמר ליהודה מן הזרע אשר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מן הנערה הזאת.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22381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0F0B-2CE0-4AFC-B423-C19AE99E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כלה בלא ברכה אסורה ממש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31E07-95B1-4449-8ED2-C26B85C36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כתובות דף ז עמוד ב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חתנים בבית חתנים, ר' יהודה אומר: אף בבית האירוסין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אותה. אמר אביי: וביהודה שנו, מפני שמתייחד עמה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כתובות דף ז עמוד ב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יהודה אומר אף בבית האירוסין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 מפני שמתייחד עמה - ואמרי' כלה בלא ברכה אסורה לבעלה כנדה ולפי שפעמים בא עליה שלא לשם חופה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מתחלה כדי שתהא כלה בברכה.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endParaRPr lang="he-IL" sz="2200" dirty="0"/>
          </a:p>
          <a:p>
            <a:pPr marL="0" indent="0" algn="r" rtl="1">
              <a:buNone/>
            </a:pPr>
            <a:r>
              <a:rPr lang="he-IL" sz="2200" dirty="0"/>
              <a:t>חידושי הרמב"ן מסכת פסחים דף ז עמוד ב </a:t>
            </a:r>
          </a:p>
          <a:p>
            <a:pPr marL="0" indent="0" algn="r" rtl="1">
              <a:buNone/>
            </a:pPr>
            <a:r>
              <a:rPr lang="he-IL" sz="2200" dirty="0"/>
              <a:t>וכן המנהג בברכת </a:t>
            </a:r>
            <a:r>
              <a:rPr lang="he-IL" sz="2200" dirty="0" err="1"/>
              <a:t>נשואין</a:t>
            </a:r>
            <a:r>
              <a:rPr lang="he-IL" sz="2200" dirty="0"/>
              <a:t> שאין </a:t>
            </a:r>
            <a:r>
              <a:rPr lang="he-IL" sz="2200" dirty="0" err="1"/>
              <a:t>מברכין</a:t>
            </a:r>
            <a:r>
              <a:rPr lang="he-IL" sz="2200" dirty="0"/>
              <a:t> אלא אחר שתכנס לחופה שאין אלו אלא ברכות תפלה ושבח, תדע שהרי כל שבעה </a:t>
            </a:r>
            <a:r>
              <a:rPr lang="he-IL" sz="2200" dirty="0" err="1"/>
              <a:t>מברכין</a:t>
            </a:r>
            <a:r>
              <a:rPr lang="he-IL" sz="2200" dirty="0"/>
              <a:t> אותן, וכן נראה מהלכות גדולות, והרב ר' משה ז"ל (ש)אמר קודם הנשואין וכן דעתי נוטה, </a:t>
            </a:r>
            <a:r>
              <a:rPr lang="he-IL" sz="2200" b="1" dirty="0"/>
              <a:t>שהרי חופה ייחוד הוא ובעי' </a:t>
            </a:r>
            <a:r>
              <a:rPr lang="he-IL" sz="2200" b="1" dirty="0" err="1"/>
              <a:t>ראוייה</a:t>
            </a:r>
            <a:r>
              <a:rPr lang="he-IL" sz="2200" b="1" dirty="0"/>
              <a:t> לביאה </a:t>
            </a:r>
            <a:r>
              <a:rPr lang="he-IL" sz="2200" b="1" u="sng" dirty="0"/>
              <a:t>והרי כלה בלא ברכה אסורה היא לבעלה כנדה</a:t>
            </a:r>
            <a:r>
              <a:rPr lang="he-IL" sz="2200" dirty="0"/>
              <a:t>, ולא מפני שהיא בכלל כל המצות כלן מברך עליהן עובר לעשייה.</a:t>
            </a:r>
          </a:p>
        </p:txBody>
      </p:sp>
    </p:spTree>
    <p:extLst>
      <p:ext uri="{BB962C8B-B14F-4D97-AF65-F5344CB8AC3E}">
        <p14:creationId xmlns:p14="http://schemas.microsoft.com/office/powerpoint/2010/main" val="62321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שלוים באישות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ברכת חתנים</vt:lpstr>
      <vt:lpstr>PowerPoint Presentation</vt:lpstr>
      <vt:lpstr>כלה בלא ברכה אסורה ממש</vt:lpstr>
      <vt:lpstr>כלה בלא חופה אסורה</vt:lpstr>
      <vt:lpstr>How serious is this איסור If it exists?</vt:lpstr>
      <vt:lpstr>What is the nature of ברכת חתנים?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שלוים באישות</dc:title>
  <dc:creator>Avigdor Rosensweig</dc:creator>
  <cp:lastModifiedBy>Avigdor Rosensweig</cp:lastModifiedBy>
  <cp:revision>1</cp:revision>
  <dcterms:created xsi:type="dcterms:W3CDTF">2021-02-21T19:01:13Z</dcterms:created>
  <dcterms:modified xsi:type="dcterms:W3CDTF">2021-02-21T19:01:37Z</dcterms:modified>
</cp:coreProperties>
</file>