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89" r:id="rId2"/>
    <p:sldId id="304" r:id="rId3"/>
    <p:sldId id="293" r:id="rId4"/>
    <p:sldId id="264" r:id="rId5"/>
    <p:sldId id="302" r:id="rId6"/>
    <p:sldId id="303" r:id="rId7"/>
    <p:sldId id="291" r:id="rId8"/>
    <p:sldId id="307" r:id="rId9"/>
    <p:sldId id="314" r:id="rId10"/>
    <p:sldId id="315" r:id="rId11"/>
    <p:sldId id="316" r:id="rId12"/>
  </p:sldIdLst>
  <p:sldSz cx="12192000" cy="6858000"/>
  <p:notesSz cx="6858000" cy="9144000"/>
  <p:defaultTextStyle>
    <a:defPPr>
      <a:defRPr lang="en-I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F2CF763-8C4D-4E46-809A-E2DF281A7260}" v="2384" dt="2020-09-16T10:31:16.36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6" autoAdjust="0"/>
    <p:restoredTop sz="94660"/>
  </p:normalViewPr>
  <p:slideViewPr>
    <p:cSldViewPr snapToGrid="0">
      <p:cViewPr varScale="1">
        <p:scale>
          <a:sx n="100" d="100"/>
          <a:sy n="100" d="100"/>
        </p:scale>
        <p:origin x="39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vigdor Rosensweig" userId="2c23bf757acee734" providerId="LiveId" clId="{2F2CF763-8C4D-4E46-809A-E2DF281A7260}"/>
    <pc:docChg chg="undo redo custSel addSld delSld modSld sldOrd">
      <pc:chgData name="Avigdor Rosensweig" userId="2c23bf757acee734" providerId="LiveId" clId="{2F2CF763-8C4D-4E46-809A-E2DF281A7260}" dt="2020-09-16T14:21:51.375" v="3284" actId="47"/>
      <pc:docMkLst>
        <pc:docMk/>
      </pc:docMkLst>
      <pc:sldChg chg="ord">
        <pc:chgData name="Avigdor Rosensweig" userId="2c23bf757acee734" providerId="LiveId" clId="{2F2CF763-8C4D-4E46-809A-E2DF281A7260}" dt="2020-09-14T18:29:38.560" v="1133"/>
        <pc:sldMkLst>
          <pc:docMk/>
          <pc:sldMk cId="3267338954" sldId="264"/>
        </pc:sldMkLst>
      </pc:sldChg>
      <pc:sldChg chg="add del">
        <pc:chgData name="Avigdor Rosensweig" userId="2c23bf757acee734" providerId="LiveId" clId="{2F2CF763-8C4D-4E46-809A-E2DF281A7260}" dt="2020-09-14T19:25:00.781" v="1391" actId="2696"/>
        <pc:sldMkLst>
          <pc:docMk/>
          <pc:sldMk cId="2321146785" sldId="290"/>
        </pc:sldMkLst>
      </pc:sldChg>
      <pc:sldChg chg="modSp new mod">
        <pc:chgData name="Avigdor Rosensweig" userId="2c23bf757acee734" providerId="LiveId" clId="{2F2CF763-8C4D-4E46-809A-E2DF281A7260}" dt="2020-09-08T14:24:42.830" v="506" actId="20577"/>
        <pc:sldMkLst>
          <pc:docMk/>
          <pc:sldMk cId="3580907327" sldId="291"/>
        </pc:sldMkLst>
        <pc:spChg chg="mod">
          <ac:chgData name="Avigdor Rosensweig" userId="2c23bf757acee734" providerId="LiveId" clId="{2F2CF763-8C4D-4E46-809A-E2DF281A7260}" dt="2020-09-08T14:15:35.069" v="407" actId="20577"/>
          <ac:spMkLst>
            <pc:docMk/>
            <pc:sldMk cId="3580907327" sldId="291"/>
            <ac:spMk id="2" creationId="{BCB4ABBA-4F43-43F0-94F2-3F9223CA5499}"/>
          </ac:spMkLst>
        </pc:spChg>
        <pc:spChg chg="mod">
          <ac:chgData name="Avigdor Rosensweig" userId="2c23bf757acee734" providerId="LiveId" clId="{2F2CF763-8C4D-4E46-809A-E2DF281A7260}" dt="2020-09-08T14:24:42.830" v="506" actId="20577"/>
          <ac:spMkLst>
            <pc:docMk/>
            <pc:sldMk cId="3580907327" sldId="291"/>
            <ac:spMk id="3" creationId="{07A662D6-81A7-4791-A5BF-F0C733D536E7}"/>
          </ac:spMkLst>
        </pc:spChg>
      </pc:sldChg>
      <pc:sldChg chg="modSp new del mod">
        <pc:chgData name="Avigdor Rosensweig" userId="2c23bf757acee734" providerId="LiveId" clId="{2F2CF763-8C4D-4E46-809A-E2DF281A7260}" dt="2020-09-14T19:25:00.781" v="1391" actId="2696"/>
        <pc:sldMkLst>
          <pc:docMk/>
          <pc:sldMk cId="3201379559" sldId="292"/>
        </pc:sldMkLst>
        <pc:spChg chg="mod">
          <ac:chgData name="Avigdor Rosensweig" userId="2c23bf757acee734" providerId="LiveId" clId="{2F2CF763-8C4D-4E46-809A-E2DF281A7260}" dt="2020-09-08T13:53:52.360" v="30" actId="20577"/>
          <ac:spMkLst>
            <pc:docMk/>
            <pc:sldMk cId="3201379559" sldId="292"/>
            <ac:spMk id="2" creationId="{465163B4-0E29-4EBC-88BC-E759765334C1}"/>
          </ac:spMkLst>
        </pc:spChg>
      </pc:sldChg>
      <pc:sldChg chg="addSp delSp modSp new mod">
        <pc:chgData name="Avigdor Rosensweig" userId="2c23bf757acee734" providerId="LiveId" clId="{2F2CF763-8C4D-4E46-809A-E2DF281A7260}" dt="2020-09-16T06:03:47.702" v="3112" actId="207"/>
        <pc:sldMkLst>
          <pc:docMk/>
          <pc:sldMk cId="2691178401" sldId="293"/>
        </pc:sldMkLst>
        <pc:spChg chg="mod">
          <ac:chgData name="Avigdor Rosensweig" userId="2c23bf757acee734" providerId="LiveId" clId="{2F2CF763-8C4D-4E46-809A-E2DF281A7260}" dt="2020-09-08T14:00:05.721" v="317" actId="20577"/>
          <ac:spMkLst>
            <pc:docMk/>
            <pc:sldMk cId="2691178401" sldId="293"/>
            <ac:spMk id="2" creationId="{DF95398F-2398-4C6E-844E-FD0E9418435D}"/>
          </ac:spMkLst>
        </pc:spChg>
        <pc:spChg chg="del">
          <ac:chgData name="Avigdor Rosensweig" userId="2c23bf757acee734" providerId="LiveId" clId="{2F2CF763-8C4D-4E46-809A-E2DF281A7260}" dt="2020-09-08T13:55:44.674" v="32" actId="1032"/>
          <ac:spMkLst>
            <pc:docMk/>
            <pc:sldMk cId="2691178401" sldId="293"/>
            <ac:spMk id="3" creationId="{D38E0BEC-3E16-441F-83B2-906D9FF1C80B}"/>
          </ac:spMkLst>
        </pc:spChg>
        <pc:graphicFrameChg chg="add mod modGraphic">
          <ac:chgData name="Avigdor Rosensweig" userId="2c23bf757acee734" providerId="LiveId" clId="{2F2CF763-8C4D-4E46-809A-E2DF281A7260}" dt="2020-09-16T06:03:47.702" v="3112" actId="207"/>
          <ac:graphicFrameMkLst>
            <pc:docMk/>
            <pc:sldMk cId="2691178401" sldId="293"/>
            <ac:graphicFrameMk id="4" creationId="{0E02773A-6B01-4DF7-920F-DF00276F7F94}"/>
          </ac:graphicFrameMkLst>
        </pc:graphicFrameChg>
      </pc:sldChg>
      <pc:sldChg chg="modSp new del mod">
        <pc:chgData name="Avigdor Rosensweig" userId="2c23bf757acee734" providerId="LiveId" clId="{2F2CF763-8C4D-4E46-809A-E2DF281A7260}" dt="2020-09-16T14:21:51.375" v="3284" actId="47"/>
        <pc:sldMkLst>
          <pc:docMk/>
          <pc:sldMk cId="2563089215" sldId="294"/>
        </pc:sldMkLst>
        <pc:spChg chg="mod">
          <ac:chgData name="Avigdor Rosensweig" userId="2c23bf757acee734" providerId="LiveId" clId="{2F2CF763-8C4D-4E46-809A-E2DF281A7260}" dt="2020-09-15T05:17:11.912" v="1903"/>
          <ac:spMkLst>
            <pc:docMk/>
            <pc:sldMk cId="2563089215" sldId="294"/>
            <ac:spMk id="2" creationId="{6FDEF74D-3A11-4D03-9E7B-AD49DE47C2F4}"/>
          </ac:spMkLst>
        </pc:spChg>
        <pc:spChg chg="mod">
          <ac:chgData name="Avigdor Rosensweig" userId="2c23bf757acee734" providerId="LiveId" clId="{2F2CF763-8C4D-4E46-809A-E2DF281A7260}" dt="2020-09-16T10:21:17.066" v="3215" actId="27636"/>
          <ac:spMkLst>
            <pc:docMk/>
            <pc:sldMk cId="2563089215" sldId="294"/>
            <ac:spMk id="3" creationId="{EE406B90-05CD-44CC-91FF-293714B19583}"/>
          </ac:spMkLst>
        </pc:spChg>
      </pc:sldChg>
      <pc:sldChg chg="modSp add del mod">
        <pc:chgData name="Avigdor Rosensweig" userId="2c23bf757acee734" providerId="LiveId" clId="{2F2CF763-8C4D-4E46-809A-E2DF281A7260}" dt="2020-09-16T14:21:51.375" v="3284" actId="47"/>
        <pc:sldMkLst>
          <pc:docMk/>
          <pc:sldMk cId="2122184265" sldId="300"/>
        </pc:sldMkLst>
        <pc:spChg chg="mod">
          <ac:chgData name="Avigdor Rosensweig" userId="2c23bf757acee734" providerId="LiveId" clId="{2F2CF763-8C4D-4E46-809A-E2DF281A7260}" dt="2020-09-16T10:30:15.907" v="3278" actId="20577"/>
          <ac:spMkLst>
            <pc:docMk/>
            <pc:sldMk cId="2122184265" sldId="300"/>
            <ac:spMk id="2" creationId="{25457805-9E28-434D-8F95-B5516FD02FE0}"/>
          </ac:spMkLst>
        </pc:spChg>
      </pc:sldChg>
      <pc:sldChg chg="modSp add ord">
        <pc:chgData name="Avigdor Rosensweig" userId="2c23bf757acee734" providerId="LiveId" clId="{2F2CF763-8C4D-4E46-809A-E2DF281A7260}" dt="2020-09-16T06:05:58.383" v="3183" actId="20577"/>
        <pc:sldMkLst>
          <pc:docMk/>
          <pc:sldMk cId="3329294262" sldId="302"/>
        </pc:sldMkLst>
        <pc:graphicFrameChg chg="mod">
          <ac:chgData name="Avigdor Rosensweig" userId="2c23bf757acee734" providerId="LiveId" clId="{2F2CF763-8C4D-4E46-809A-E2DF281A7260}" dt="2020-09-16T06:05:58.383" v="3183" actId="20577"/>
          <ac:graphicFrameMkLst>
            <pc:docMk/>
            <pc:sldMk cId="3329294262" sldId="302"/>
            <ac:graphicFrameMk id="4" creationId="{1E3A95C8-90B4-4D47-8A6F-7CAE603A384C}"/>
          </ac:graphicFrameMkLst>
        </pc:graphicFrameChg>
      </pc:sldChg>
      <pc:sldChg chg="modSp add mod">
        <pc:chgData name="Avigdor Rosensweig" userId="2c23bf757acee734" providerId="LiveId" clId="{2F2CF763-8C4D-4E46-809A-E2DF281A7260}" dt="2020-09-16T06:07:44.717" v="3204" actId="20577"/>
        <pc:sldMkLst>
          <pc:docMk/>
          <pc:sldMk cId="923520941" sldId="303"/>
        </pc:sldMkLst>
        <pc:spChg chg="mod">
          <ac:chgData name="Avigdor Rosensweig" userId="2c23bf757acee734" providerId="LiveId" clId="{2F2CF763-8C4D-4E46-809A-E2DF281A7260}" dt="2020-09-16T06:07:44.717" v="3204" actId="20577"/>
          <ac:spMkLst>
            <pc:docMk/>
            <pc:sldMk cId="923520941" sldId="303"/>
            <ac:spMk id="2" creationId="{DF95398F-2398-4C6E-844E-FD0E9418435D}"/>
          </ac:spMkLst>
        </pc:spChg>
        <pc:graphicFrameChg chg="mod">
          <ac:chgData name="Avigdor Rosensweig" userId="2c23bf757acee734" providerId="LiveId" clId="{2F2CF763-8C4D-4E46-809A-E2DF281A7260}" dt="2020-09-10T14:37:26.127" v="1129" actId="20577"/>
          <ac:graphicFrameMkLst>
            <pc:docMk/>
            <pc:sldMk cId="923520941" sldId="303"/>
            <ac:graphicFrameMk id="4" creationId="{0E02773A-6B01-4DF7-920F-DF00276F7F94}"/>
          </ac:graphicFrameMkLst>
        </pc:graphicFrameChg>
      </pc:sldChg>
      <pc:sldChg chg="addSp delSp modSp new mod ord">
        <pc:chgData name="Avigdor Rosensweig" userId="2c23bf757acee734" providerId="LiveId" clId="{2F2CF763-8C4D-4E46-809A-E2DF281A7260}" dt="2020-09-16T06:03:29.625" v="3108" actId="207"/>
        <pc:sldMkLst>
          <pc:docMk/>
          <pc:sldMk cId="1358356192" sldId="304"/>
        </pc:sldMkLst>
        <pc:spChg chg="del">
          <ac:chgData name="Avigdor Rosensweig" userId="2c23bf757acee734" providerId="LiveId" clId="{2F2CF763-8C4D-4E46-809A-E2DF281A7260}" dt="2020-09-14T18:30:25.711" v="1150" actId="1032"/>
          <ac:spMkLst>
            <pc:docMk/>
            <pc:sldMk cId="1358356192" sldId="304"/>
            <ac:spMk id="3" creationId="{D0254EEA-6228-48E2-BC31-EFD006C4AC17}"/>
          </ac:spMkLst>
        </pc:spChg>
        <pc:graphicFrameChg chg="add mod modGraphic">
          <ac:chgData name="Avigdor Rosensweig" userId="2c23bf757acee734" providerId="LiveId" clId="{2F2CF763-8C4D-4E46-809A-E2DF281A7260}" dt="2020-09-16T06:03:29.625" v="3108" actId="207"/>
          <ac:graphicFrameMkLst>
            <pc:docMk/>
            <pc:sldMk cId="1358356192" sldId="304"/>
            <ac:graphicFrameMk id="4" creationId="{1E36A9F4-606B-4732-803C-1B6011844AC8}"/>
          </ac:graphicFrameMkLst>
        </pc:graphicFrameChg>
      </pc:sldChg>
      <pc:sldChg chg="addSp delSp modSp new del mod">
        <pc:chgData name="Avigdor Rosensweig" userId="2c23bf757acee734" providerId="LiveId" clId="{2F2CF763-8C4D-4E46-809A-E2DF281A7260}" dt="2020-09-16T14:21:51.375" v="3284" actId="47"/>
        <pc:sldMkLst>
          <pc:docMk/>
          <pc:sldMk cId="2078074691" sldId="305"/>
        </pc:sldMkLst>
        <pc:spChg chg="mod">
          <ac:chgData name="Avigdor Rosensweig" userId="2c23bf757acee734" providerId="LiveId" clId="{2F2CF763-8C4D-4E46-809A-E2DF281A7260}" dt="2020-09-15T05:33:22.929" v="2139" actId="20577"/>
          <ac:spMkLst>
            <pc:docMk/>
            <pc:sldMk cId="2078074691" sldId="305"/>
            <ac:spMk id="2" creationId="{8E87EE40-7FCF-4147-9472-9CF281CFB06B}"/>
          </ac:spMkLst>
        </pc:spChg>
        <pc:spChg chg="mod">
          <ac:chgData name="Avigdor Rosensweig" userId="2c23bf757acee734" providerId="LiveId" clId="{2F2CF763-8C4D-4E46-809A-E2DF281A7260}" dt="2020-09-14T19:21:18.194" v="1386" actId="27636"/>
          <ac:spMkLst>
            <pc:docMk/>
            <pc:sldMk cId="2078074691" sldId="305"/>
            <ac:spMk id="3" creationId="{B1D788F2-1EEE-4D36-81D9-581E27CE0479}"/>
          </ac:spMkLst>
        </pc:spChg>
        <pc:spChg chg="add del">
          <ac:chgData name="Avigdor Rosensweig" userId="2c23bf757acee734" providerId="LiveId" clId="{2F2CF763-8C4D-4E46-809A-E2DF281A7260}" dt="2020-09-14T19:15:21.748" v="1338" actId="22"/>
          <ac:spMkLst>
            <pc:docMk/>
            <pc:sldMk cId="2078074691" sldId="305"/>
            <ac:spMk id="5" creationId="{D9FEA8E5-C0F6-48E4-9B03-FDAA355565A8}"/>
          </ac:spMkLst>
        </pc:spChg>
      </pc:sldChg>
      <pc:sldChg chg="modSp new del mod">
        <pc:chgData name="Avigdor Rosensweig" userId="2c23bf757acee734" providerId="LiveId" clId="{2F2CF763-8C4D-4E46-809A-E2DF281A7260}" dt="2020-09-16T14:21:51.375" v="3284" actId="47"/>
        <pc:sldMkLst>
          <pc:docMk/>
          <pc:sldMk cId="1728412392" sldId="306"/>
        </pc:sldMkLst>
        <pc:spChg chg="mod">
          <ac:chgData name="Avigdor Rosensweig" userId="2c23bf757acee734" providerId="LiveId" clId="{2F2CF763-8C4D-4E46-809A-E2DF281A7260}" dt="2020-09-15T05:33:58.861" v="2198" actId="20577"/>
          <ac:spMkLst>
            <pc:docMk/>
            <pc:sldMk cId="1728412392" sldId="306"/>
            <ac:spMk id="2" creationId="{46366A8B-A4A6-464A-A025-03881B5D5749}"/>
          </ac:spMkLst>
        </pc:spChg>
        <pc:spChg chg="mod">
          <ac:chgData name="Avigdor Rosensweig" userId="2c23bf757acee734" providerId="LiveId" clId="{2F2CF763-8C4D-4E46-809A-E2DF281A7260}" dt="2020-09-14T19:28:47.885" v="1394" actId="12"/>
          <ac:spMkLst>
            <pc:docMk/>
            <pc:sldMk cId="1728412392" sldId="306"/>
            <ac:spMk id="3" creationId="{84E85A08-6AE7-4D97-8EC7-855E7C90B84A}"/>
          </ac:spMkLst>
        </pc:spChg>
      </pc:sldChg>
      <pc:sldChg chg="addSp delSp modSp new mod">
        <pc:chgData name="Avigdor Rosensweig" userId="2c23bf757acee734" providerId="LiveId" clId="{2F2CF763-8C4D-4E46-809A-E2DF281A7260}" dt="2020-09-15T05:14:59.498" v="1854" actId="20577"/>
        <pc:sldMkLst>
          <pc:docMk/>
          <pc:sldMk cId="1337777020" sldId="307"/>
        </pc:sldMkLst>
        <pc:spChg chg="del">
          <ac:chgData name="Avigdor Rosensweig" userId="2c23bf757acee734" providerId="LiveId" clId="{2F2CF763-8C4D-4E46-809A-E2DF281A7260}" dt="2020-09-15T05:14:31.749" v="1841" actId="478"/>
          <ac:spMkLst>
            <pc:docMk/>
            <pc:sldMk cId="1337777020" sldId="307"/>
            <ac:spMk id="2" creationId="{9C25A3EF-D606-42B0-99EB-0A73EBDE74EF}"/>
          </ac:spMkLst>
        </pc:spChg>
        <pc:spChg chg="del">
          <ac:chgData name="Avigdor Rosensweig" userId="2c23bf757acee734" providerId="LiveId" clId="{2F2CF763-8C4D-4E46-809A-E2DF281A7260}" dt="2020-09-15T05:11:54.863" v="1575" actId="1032"/>
          <ac:spMkLst>
            <pc:docMk/>
            <pc:sldMk cId="1337777020" sldId="307"/>
            <ac:spMk id="3" creationId="{4D9EEB61-8530-4A89-8179-17B5F9E11061}"/>
          </ac:spMkLst>
        </pc:spChg>
        <pc:graphicFrameChg chg="add mod modGraphic">
          <ac:chgData name="Avigdor Rosensweig" userId="2c23bf757acee734" providerId="LiveId" clId="{2F2CF763-8C4D-4E46-809A-E2DF281A7260}" dt="2020-09-15T05:14:59.498" v="1854" actId="20577"/>
          <ac:graphicFrameMkLst>
            <pc:docMk/>
            <pc:sldMk cId="1337777020" sldId="307"/>
            <ac:graphicFrameMk id="4" creationId="{E84D3D7B-50F5-44D3-8686-7B8C18C8AF00}"/>
          </ac:graphicFrameMkLst>
        </pc:graphicFrameChg>
      </pc:sldChg>
      <pc:sldChg chg="modSp add del">
        <pc:chgData name="Avigdor Rosensweig" userId="2c23bf757acee734" providerId="LiveId" clId="{2F2CF763-8C4D-4E46-809A-E2DF281A7260}" dt="2020-09-16T14:21:51.375" v="3284" actId="47"/>
        <pc:sldMkLst>
          <pc:docMk/>
          <pc:sldMk cId="1388693904" sldId="308"/>
        </pc:sldMkLst>
        <pc:graphicFrameChg chg="mod">
          <ac:chgData name="Avigdor Rosensweig" userId="2c23bf757acee734" providerId="LiveId" clId="{2F2CF763-8C4D-4E46-809A-E2DF281A7260}" dt="2020-09-15T05:32:14.361" v="2071" actId="20577"/>
          <ac:graphicFrameMkLst>
            <pc:docMk/>
            <pc:sldMk cId="1388693904" sldId="308"/>
            <ac:graphicFrameMk id="4" creationId="{E84D3D7B-50F5-44D3-8686-7B8C18C8AF00}"/>
          </ac:graphicFrameMkLst>
        </pc:graphicFrameChg>
      </pc:sldChg>
      <pc:sldChg chg="modSp add del">
        <pc:chgData name="Avigdor Rosensweig" userId="2c23bf757acee734" providerId="LiveId" clId="{2F2CF763-8C4D-4E46-809A-E2DF281A7260}" dt="2020-09-16T14:21:51.375" v="3284" actId="47"/>
        <pc:sldMkLst>
          <pc:docMk/>
          <pc:sldMk cId="522520208" sldId="309"/>
        </pc:sldMkLst>
        <pc:graphicFrameChg chg="mod">
          <ac:chgData name="Avigdor Rosensweig" userId="2c23bf757acee734" providerId="LiveId" clId="{2F2CF763-8C4D-4E46-809A-E2DF281A7260}" dt="2020-09-16T10:31:11.286" v="3282" actId="20577"/>
          <ac:graphicFrameMkLst>
            <pc:docMk/>
            <pc:sldMk cId="522520208" sldId="309"/>
            <ac:graphicFrameMk id="4" creationId="{E84D3D7B-50F5-44D3-8686-7B8C18C8AF00}"/>
          </ac:graphicFrameMkLst>
        </pc:graphicFrameChg>
      </pc:sldChg>
      <pc:sldChg chg="modSp new del mod">
        <pc:chgData name="Avigdor Rosensweig" userId="2c23bf757acee734" providerId="LiveId" clId="{2F2CF763-8C4D-4E46-809A-E2DF281A7260}" dt="2020-09-16T14:21:51.375" v="3284" actId="47"/>
        <pc:sldMkLst>
          <pc:docMk/>
          <pc:sldMk cId="2204136125" sldId="310"/>
        </pc:sldMkLst>
        <pc:spChg chg="mod">
          <ac:chgData name="Avigdor Rosensweig" userId="2c23bf757acee734" providerId="LiveId" clId="{2F2CF763-8C4D-4E46-809A-E2DF281A7260}" dt="2020-09-15T06:02:42.424" v="2392" actId="20577"/>
          <ac:spMkLst>
            <pc:docMk/>
            <pc:sldMk cId="2204136125" sldId="310"/>
            <ac:spMk id="2" creationId="{6E5036D8-E28C-4D9A-831D-804C8DA7B77A}"/>
          </ac:spMkLst>
        </pc:spChg>
        <pc:spChg chg="mod">
          <ac:chgData name="Avigdor Rosensweig" userId="2c23bf757acee734" providerId="LiveId" clId="{2F2CF763-8C4D-4E46-809A-E2DF281A7260}" dt="2020-09-16T10:33:08.306" v="3283" actId="113"/>
          <ac:spMkLst>
            <pc:docMk/>
            <pc:sldMk cId="2204136125" sldId="310"/>
            <ac:spMk id="3" creationId="{EFFFE0EC-9F41-44A3-9AD7-6665AE91DB25}"/>
          </ac:spMkLst>
        </pc:spChg>
      </pc:sldChg>
      <pc:sldChg chg="modSp add del">
        <pc:chgData name="Avigdor Rosensweig" userId="2c23bf757acee734" providerId="LiveId" clId="{2F2CF763-8C4D-4E46-809A-E2DF281A7260}" dt="2020-09-16T14:21:51.375" v="3284" actId="47"/>
        <pc:sldMkLst>
          <pc:docMk/>
          <pc:sldMk cId="3045588095" sldId="311"/>
        </pc:sldMkLst>
        <pc:graphicFrameChg chg="mod">
          <ac:chgData name="Avigdor Rosensweig" userId="2c23bf757acee734" providerId="LiveId" clId="{2F2CF763-8C4D-4E46-809A-E2DF281A7260}" dt="2020-09-15T06:04:10.452" v="2476" actId="20577"/>
          <ac:graphicFrameMkLst>
            <pc:docMk/>
            <pc:sldMk cId="3045588095" sldId="311"/>
            <ac:graphicFrameMk id="4" creationId="{E84D3D7B-50F5-44D3-8686-7B8C18C8AF00}"/>
          </ac:graphicFrameMkLst>
        </pc:graphicFrameChg>
      </pc:sldChg>
      <pc:sldChg chg="addSp delSp modSp new del mod">
        <pc:chgData name="Avigdor Rosensweig" userId="2c23bf757acee734" providerId="LiveId" clId="{2F2CF763-8C4D-4E46-809A-E2DF281A7260}" dt="2020-09-16T14:21:51.375" v="3284" actId="47"/>
        <pc:sldMkLst>
          <pc:docMk/>
          <pc:sldMk cId="4269713563" sldId="312"/>
        </pc:sldMkLst>
        <pc:spChg chg="mod">
          <ac:chgData name="Avigdor Rosensweig" userId="2c23bf757acee734" providerId="LiveId" clId="{2F2CF763-8C4D-4E46-809A-E2DF281A7260}" dt="2020-09-15T06:09:35.841" v="2571" actId="6549"/>
          <ac:spMkLst>
            <pc:docMk/>
            <pc:sldMk cId="4269713563" sldId="312"/>
            <ac:spMk id="2" creationId="{611023D1-742F-49A8-A6DC-B44A87BEC5EA}"/>
          </ac:spMkLst>
        </pc:spChg>
        <pc:spChg chg="mod">
          <ac:chgData name="Avigdor Rosensweig" userId="2c23bf757acee734" providerId="LiveId" clId="{2F2CF763-8C4D-4E46-809A-E2DF281A7260}" dt="2020-09-15T06:08:59.848" v="2526" actId="113"/>
          <ac:spMkLst>
            <pc:docMk/>
            <pc:sldMk cId="4269713563" sldId="312"/>
            <ac:spMk id="3" creationId="{83464E92-4CC5-4169-BC0F-EE4D0388B4F4}"/>
          </ac:spMkLst>
        </pc:spChg>
        <pc:spChg chg="add del">
          <ac:chgData name="Avigdor Rosensweig" userId="2c23bf757acee734" providerId="LiveId" clId="{2F2CF763-8C4D-4E46-809A-E2DF281A7260}" dt="2020-09-15T06:07:29.644" v="2479" actId="22"/>
          <ac:spMkLst>
            <pc:docMk/>
            <pc:sldMk cId="4269713563" sldId="312"/>
            <ac:spMk id="5" creationId="{8D3CA3F9-9421-4F96-8DF5-2EEF2B76BD77}"/>
          </ac:spMkLst>
        </pc:spChg>
      </pc:sldChg>
      <pc:sldChg chg="modSp add del">
        <pc:chgData name="Avigdor Rosensweig" userId="2c23bf757acee734" providerId="LiveId" clId="{2F2CF763-8C4D-4E46-809A-E2DF281A7260}" dt="2020-09-16T14:21:51.375" v="3284" actId="47"/>
        <pc:sldMkLst>
          <pc:docMk/>
          <pc:sldMk cId="4126722714" sldId="313"/>
        </pc:sldMkLst>
        <pc:graphicFrameChg chg="mod">
          <ac:chgData name="Avigdor Rosensweig" userId="2c23bf757acee734" providerId="LiveId" clId="{2F2CF763-8C4D-4E46-809A-E2DF281A7260}" dt="2020-09-15T06:14:19.124" v="2801" actId="113"/>
          <ac:graphicFrameMkLst>
            <pc:docMk/>
            <pc:sldMk cId="4126722714" sldId="313"/>
            <ac:graphicFrameMk id="4" creationId="{E84D3D7B-50F5-44D3-8686-7B8C18C8AF00}"/>
          </ac:graphicFrameMkLst>
        </pc:graphicFrameChg>
      </pc:sldChg>
      <pc:sldChg chg="modSp new add del mod">
        <pc:chgData name="Avigdor Rosensweig" userId="2c23bf757acee734" providerId="LiveId" clId="{2F2CF763-8C4D-4E46-809A-E2DF281A7260}" dt="2020-09-16T10:16:01.576" v="3205" actId="255"/>
        <pc:sldMkLst>
          <pc:docMk/>
          <pc:sldMk cId="1341570085" sldId="314"/>
        </pc:sldMkLst>
        <pc:spChg chg="mod">
          <ac:chgData name="Avigdor Rosensweig" userId="2c23bf757acee734" providerId="LiveId" clId="{2F2CF763-8C4D-4E46-809A-E2DF281A7260}" dt="2020-09-15T06:22:16.740" v="2848" actId="20577"/>
          <ac:spMkLst>
            <pc:docMk/>
            <pc:sldMk cId="1341570085" sldId="314"/>
            <ac:spMk id="2" creationId="{5CE463CE-360C-40FF-886D-FC8888E510C4}"/>
          </ac:spMkLst>
        </pc:spChg>
        <pc:spChg chg="mod">
          <ac:chgData name="Avigdor Rosensweig" userId="2c23bf757acee734" providerId="LiveId" clId="{2F2CF763-8C4D-4E46-809A-E2DF281A7260}" dt="2020-09-16T10:16:01.576" v="3205" actId="255"/>
          <ac:spMkLst>
            <pc:docMk/>
            <pc:sldMk cId="1341570085" sldId="314"/>
            <ac:spMk id="3" creationId="{83C4BD52-354F-43FA-8B49-1788B30F1F35}"/>
          </ac:spMkLst>
        </pc:spChg>
      </pc:sldChg>
      <pc:sldChg chg="add del">
        <pc:chgData name="Avigdor Rosensweig" userId="2c23bf757acee734" providerId="LiveId" clId="{2F2CF763-8C4D-4E46-809A-E2DF281A7260}" dt="2020-09-15T06:43:40.651" v="2979"/>
        <pc:sldMkLst>
          <pc:docMk/>
          <pc:sldMk cId="2394662368" sldId="314"/>
        </pc:sldMkLst>
      </pc:sldChg>
      <pc:sldChg chg="new del">
        <pc:chgData name="Avigdor Rosensweig" userId="2c23bf757acee734" providerId="LiveId" clId="{2F2CF763-8C4D-4E46-809A-E2DF281A7260}" dt="2020-09-15T06:21:34.391" v="2803" actId="47"/>
        <pc:sldMkLst>
          <pc:docMk/>
          <pc:sldMk cId="3087262857" sldId="314"/>
        </pc:sldMkLst>
      </pc:sldChg>
      <pc:sldChg chg="add del">
        <pc:chgData name="Avigdor Rosensweig" userId="2c23bf757acee734" providerId="LiveId" clId="{2F2CF763-8C4D-4E46-809A-E2DF281A7260}" dt="2020-09-15T06:43:40.651" v="2979"/>
        <pc:sldMkLst>
          <pc:docMk/>
          <pc:sldMk cId="279183893" sldId="315"/>
        </pc:sldMkLst>
      </pc:sldChg>
      <pc:sldChg chg="modSp new add del mod">
        <pc:chgData name="Avigdor Rosensweig" userId="2c23bf757acee734" providerId="LiveId" clId="{2F2CF763-8C4D-4E46-809A-E2DF281A7260}" dt="2020-09-15T06:43:43.547" v="2980" actId="2696"/>
        <pc:sldMkLst>
          <pc:docMk/>
          <pc:sldMk cId="1828978746" sldId="315"/>
        </pc:sldMkLst>
        <pc:spChg chg="mod">
          <ac:chgData name="Avigdor Rosensweig" userId="2c23bf757acee734" providerId="LiveId" clId="{2F2CF763-8C4D-4E46-809A-E2DF281A7260}" dt="2020-09-15T06:35:41.349" v="2976" actId="20577"/>
          <ac:spMkLst>
            <pc:docMk/>
            <pc:sldMk cId="1828978746" sldId="315"/>
            <ac:spMk id="2" creationId="{C3AC1CD6-3859-4553-9F27-E01F3E71A0D6}"/>
          </ac:spMkLst>
        </pc:spChg>
        <pc:spChg chg="mod">
          <ac:chgData name="Avigdor Rosensweig" userId="2c23bf757acee734" providerId="LiveId" clId="{2F2CF763-8C4D-4E46-809A-E2DF281A7260}" dt="2020-09-15T06:35:00.927" v="2889" actId="20577"/>
          <ac:spMkLst>
            <pc:docMk/>
            <pc:sldMk cId="1828978746" sldId="315"/>
            <ac:spMk id="3" creationId="{837B77C3-41CD-45A2-8443-BF5FAF053156}"/>
          </ac:spMkLst>
        </pc:spChg>
      </pc:sldChg>
      <pc:sldChg chg="modSp add">
        <pc:chgData name="Avigdor Rosensweig" userId="2c23bf757acee734" providerId="LiveId" clId="{2F2CF763-8C4D-4E46-809A-E2DF281A7260}" dt="2020-09-15T06:46:18.201" v="3107" actId="207"/>
        <pc:sldMkLst>
          <pc:docMk/>
          <pc:sldMk cId="2428303360" sldId="316"/>
        </pc:sldMkLst>
        <pc:graphicFrameChg chg="mod">
          <ac:chgData name="Avigdor Rosensweig" userId="2c23bf757acee734" providerId="LiveId" clId="{2F2CF763-8C4D-4E46-809A-E2DF281A7260}" dt="2020-09-15T06:46:18.201" v="3107" actId="207"/>
          <ac:graphicFrameMkLst>
            <pc:docMk/>
            <pc:sldMk cId="2428303360" sldId="316"/>
            <ac:graphicFrameMk id="4" creationId="{1E3A95C8-90B4-4D47-8A6F-7CAE603A384C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C52789D-875F-4421-8EF2-1BD449781FFD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ABA74B05-5604-4E74-BF59-118B1F402156}">
      <dgm:prSet phldrT="[Text]"/>
      <dgm:spPr/>
      <dgm:t>
        <a:bodyPr/>
        <a:lstStyle/>
        <a:p>
          <a:r>
            <a:rPr lang="he-IL" dirty="0"/>
            <a:t>קידושין</a:t>
          </a:r>
          <a:endParaRPr lang="en-IL" dirty="0"/>
        </a:p>
      </dgm:t>
    </dgm:pt>
    <dgm:pt modelId="{B758215A-61C2-41F3-AC6F-2BFA59679BB7}" type="parTrans" cxnId="{DE9D0394-15D2-495B-9095-6FA902E2ABD4}">
      <dgm:prSet/>
      <dgm:spPr/>
      <dgm:t>
        <a:bodyPr/>
        <a:lstStyle/>
        <a:p>
          <a:endParaRPr lang="en-IL"/>
        </a:p>
      </dgm:t>
    </dgm:pt>
    <dgm:pt modelId="{BFD6A956-DF15-42C3-B075-B4FFC970A532}" type="sibTrans" cxnId="{DE9D0394-15D2-495B-9095-6FA902E2ABD4}">
      <dgm:prSet/>
      <dgm:spPr/>
      <dgm:t>
        <a:bodyPr/>
        <a:lstStyle/>
        <a:p>
          <a:endParaRPr lang="en-IL"/>
        </a:p>
      </dgm:t>
    </dgm:pt>
    <dgm:pt modelId="{412E06BB-4FBB-4D7B-ACF2-9F54DEBF2BF7}">
      <dgm:prSet phldrT="[Text]"/>
      <dgm:spPr/>
      <dgm:t>
        <a:bodyPr/>
        <a:lstStyle/>
        <a:p>
          <a:r>
            <a:rPr lang="en-US" dirty="0"/>
            <a:t>Why</a:t>
          </a:r>
          <a:endParaRPr lang="en-IL" dirty="0"/>
        </a:p>
      </dgm:t>
    </dgm:pt>
    <dgm:pt modelId="{07E13821-B18B-48A0-9C44-FE1FC00946C9}" type="parTrans" cxnId="{BB0B0517-3623-4D7D-B860-C838662B2A10}">
      <dgm:prSet/>
      <dgm:spPr/>
      <dgm:t>
        <a:bodyPr/>
        <a:lstStyle/>
        <a:p>
          <a:endParaRPr lang="en-IL"/>
        </a:p>
      </dgm:t>
    </dgm:pt>
    <dgm:pt modelId="{E556FC1C-0F94-4126-83B4-638ECF2A40BD}" type="sibTrans" cxnId="{BB0B0517-3623-4D7D-B860-C838662B2A10}">
      <dgm:prSet/>
      <dgm:spPr/>
      <dgm:t>
        <a:bodyPr/>
        <a:lstStyle/>
        <a:p>
          <a:endParaRPr lang="en-IL"/>
        </a:p>
      </dgm:t>
    </dgm:pt>
    <dgm:pt modelId="{48719219-28F4-4ACD-82F9-90D67C16EC4A}">
      <dgm:prSet phldrT="[Text]"/>
      <dgm:spPr/>
      <dgm:t>
        <a:bodyPr/>
        <a:lstStyle/>
        <a:p>
          <a:r>
            <a:rPr lang="en-US" dirty="0"/>
            <a:t>Commitment, Sanctity</a:t>
          </a:r>
          <a:endParaRPr lang="en-IL" dirty="0"/>
        </a:p>
      </dgm:t>
    </dgm:pt>
    <dgm:pt modelId="{40EEEB54-6C85-4FDA-BF66-11B1C76F946E}" type="parTrans" cxnId="{1F5FE121-F7EF-4A78-ACC4-1250A4DB8563}">
      <dgm:prSet/>
      <dgm:spPr/>
      <dgm:t>
        <a:bodyPr/>
        <a:lstStyle/>
        <a:p>
          <a:endParaRPr lang="en-IL"/>
        </a:p>
      </dgm:t>
    </dgm:pt>
    <dgm:pt modelId="{DA5B5EB8-8EA9-4329-BA99-2F7BDECDF85F}" type="sibTrans" cxnId="{1F5FE121-F7EF-4A78-ACC4-1250A4DB8563}">
      <dgm:prSet/>
      <dgm:spPr/>
      <dgm:t>
        <a:bodyPr/>
        <a:lstStyle/>
        <a:p>
          <a:endParaRPr lang="en-IL"/>
        </a:p>
      </dgm:t>
    </dgm:pt>
    <dgm:pt modelId="{8990F356-E88A-437B-B8AE-B5DF5F40046C}">
      <dgm:prSet phldrT="[Text]"/>
      <dgm:spPr/>
      <dgm:t>
        <a:bodyPr/>
        <a:lstStyle/>
        <a:p>
          <a:r>
            <a:rPr lang="en-US" dirty="0"/>
            <a:t>What - What is </a:t>
          </a:r>
          <a:r>
            <a:rPr lang="he-IL" dirty="0"/>
            <a:t>קידושין</a:t>
          </a:r>
          <a:r>
            <a:rPr lang="en-US" dirty="0"/>
            <a:t>?</a:t>
          </a:r>
          <a:endParaRPr lang="en-IL" dirty="0"/>
        </a:p>
      </dgm:t>
    </dgm:pt>
    <dgm:pt modelId="{5274E660-C55E-4A28-864A-E7FF73E22373}" type="parTrans" cxnId="{1115C892-1A24-44E8-A18F-AC6D3E3F08C8}">
      <dgm:prSet/>
      <dgm:spPr/>
      <dgm:t>
        <a:bodyPr/>
        <a:lstStyle/>
        <a:p>
          <a:endParaRPr lang="en-IL"/>
        </a:p>
      </dgm:t>
    </dgm:pt>
    <dgm:pt modelId="{EC0B8ED7-8A79-4A0E-B4F2-E55B3D63E9EA}" type="sibTrans" cxnId="{1115C892-1A24-44E8-A18F-AC6D3E3F08C8}">
      <dgm:prSet/>
      <dgm:spPr/>
      <dgm:t>
        <a:bodyPr/>
        <a:lstStyle/>
        <a:p>
          <a:endParaRPr lang="en-IL"/>
        </a:p>
      </dgm:t>
    </dgm:pt>
    <dgm:pt modelId="{1DEF7D5A-BA13-45B6-B76B-D2F62EF30FD4}">
      <dgm:prSet phldrT="[Text]"/>
      <dgm:spPr/>
      <dgm:t>
        <a:bodyPr/>
        <a:lstStyle/>
        <a:p>
          <a:r>
            <a:rPr lang="en-US" dirty="0"/>
            <a:t>How- How do we go about doing it?</a:t>
          </a:r>
          <a:endParaRPr lang="en-IL" dirty="0"/>
        </a:p>
      </dgm:t>
    </dgm:pt>
    <dgm:pt modelId="{B4636A57-FE40-4005-9548-59B6F2EB67BE}" type="parTrans" cxnId="{73B48C48-23A8-4606-ADED-F30497F4DA8B}">
      <dgm:prSet/>
      <dgm:spPr/>
      <dgm:t>
        <a:bodyPr/>
        <a:lstStyle/>
        <a:p>
          <a:endParaRPr lang="en-IL"/>
        </a:p>
      </dgm:t>
    </dgm:pt>
    <dgm:pt modelId="{138F3AD4-7D98-4B26-8CDA-C5662553F46E}" type="sibTrans" cxnId="{73B48C48-23A8-4606-ADED-F30497F4DA8B}">
      <dgm:prSet/>
      <dgm:spPr/>
      <dgm:t>
        <a:bodyPr/>
        <a:lstStyle/>
        <a:p>
          <a:endParaRPr lang="en-IL"/>
        </a:p>
      </dgm:t>
    </dgm:pt>
    <dgm:pt modelId="{1C8C6C1D-A41B-4EE0-8FE7-65C13FB162DD}" type="pres">
      <dgm:prSet presAssocID="{BC52789D-875F-4421-8EF2-1BD449781FFD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09A7202E-ADAC-4917-B4F5-2C03A139A785}" type="pres">
      <dgm:prSet presAssocID="{ABA74B05-5604-4E74-BF59-118B1F402156}" presName="hierRoot1" presStyleCnt="0"/>
      <dgm:spPr/>
    </dgm:pt>
    <dgm:pt modelId="{FD8A73E3-589C-40E6-BDE6-B0C823C32449}" type="pres">
      <dgm:prSet presAssocID="{ABA74B05-5604-4E74-BF59-118B1F402156}" presName="composite" presStyleCnt="0"/>
      <dgm:spPr/>
    </dgm:pt>
    <dgm:pt modelId="{E50EB23E-4F02-49FD-B7BB-22836A810EB6}" type="pres">
      <dgm:prSet presAssocID="{ABA74B05-5604-4E74-BF59-118B1F402156}" presName="background" presStyleLbl="node0" presStyleIdx="0" presStyleCnt="1"/>
      <dgm:spPr/>
    </dgm:pt>
    <dgm:pt modelId="{1C639FD8-A670-44F0-99CF-293ABC1CBC9C}" type="pres">
      <dgm:prSet presAssocID="{ABA74B05-5604-4E74-BF59-118B1F402156}" presName="text" presStyleLbl="fgAcc0" presStyleIdx="0" presStyleCnt="1">
        <dgm:presLayoutVars>
          <dgm:chPref val="3"/>
        </dgm:presLayoutVars>
      </dgm:prSet>
      <dgm:spPr/>
    </dgm:pt>
    <dgm:pt modelId="{D693A3D8-1014-4370-944E-9796F75B14E7}" type="pres">
      <dgm:prSet presAssocID="{ABA74B05-5604-4E74-BF59-118B1F402156}" presName="hierChild2" presStyleCnt="0"/>
      <dgm:spPr/>
    </dgm:pt>
    <dgm:pt modelId="{DA9D2BA4-B1D3-4E40-84CC-2FD7974A2A14}" type="pres">
      <dgm:prSet presAssocID="{07E13821-B18B-48A0-9C44-FE1FC00946C9}" presName="Name10" presStyleLbl="parChTrans1D2" presStyleIdx="0" presStyleCnt="3"/>
      <dgm:spPr/>
    </dgm:pt>
    <dgm:pt modelId="{2A06470B-837C-41E2-85C3-7792BF35139A}" type="pres">
      <dgm:prSet presAssocID="{412E06BB-4FBB-4D7B-ACF2-9F54DEBF2BF7}" presName="hierRoot2" presStyleCnt="0"/>
      <dgm:spPr/>
    </dgm:pt>
    <dgm:pt modelId="{A648021D-B40F-4298-BC9A-24526FFADB50}" type="pres">
      <dgm:prSet presAssocID="{412E06BB-4FBB-4D7B-ACF2-9F54DEBF2BF7}" presName="composite2" presStyleCnt="0"/>
      <dgm:spPr/>
    </dgm:pt>
    <dgm:pt modelId="{BB8269C5-E261-4D19-BF9A-2B6E6C51557D}" type="pres">
      <dgm:prSet presAssocID="{412E06BB-4FBB-4D7B-ACF2-9F54DEBF2BF7}" presName="background2" presStyleLbl="node2" presStyleIdx="0" presStyleCnt="3"/>
      <dgm:spPr/>
    </dgm:pt>
    <dgm:pt modelId="{CF49699A-28AD-4EF7-9093-44574B332DD1}" type="pres">
      <dgm:prSet presAssocID="{412E06BB-4FBB-4D7B-ACF2-9F54DEBF2BF7}" presName="text2" presStyleLbl="fgAcc2" presStyleIdx="0" presStyleCnt="3">
        <dgm:presLayoutVars>
          <dgm:chPref val="3"/>
        </dgm:presLayoutVars>
      </dgm:prSet>
      <dgm:spPr/>
    </dgm:pt>
    <dgm:pt modelId="{9AAE04E6-434B-4527-A1BF-9FFDEDA398D7}" type="pres">
      <dgm:prSet presAssocID="{412E06BB-4FBB-4D7B-ACF2-9F54DEBF2BF7}" presName="hierChild3" presStyleCnt="0"/>
      <dgm:spPr/>
    </dgm:pt>
    <dgm:pt modelId="{48064F7A-5FC1-4490-9985-26DDDC68EF60}" type="pres">
      <dgm:prSet presAssocID="{40EEEB54-6C85-4FDA-BF66-11B1C76F946E}" presName="Name17" presStyleLbl="parChTrans1D3" presStyleIdx="0" presStyleCnt="1"/>
      <dgm:spPr/>
    </dgm:pt>
    <dgm:pt modelId="{500306C8-1CBF-4B84-ADF7-04FDFC82242A}" type="pres">
      <dgm:prSet presAssocID="{48719219-28F4-4ACD-82F9-90D67C16EC4A}" presName="hierRoot3" presStyleCnt="0"/>
      <dgm:spPr/>
    </dgm:pt>
    <dgm:pt modelId="{D8E1CD18-087B-4314-87B2-A9BCAAEB3143}" type="pres">
      <dgm:prSet presAssocID="{48719219-28F4-4ACD-82F9-90D67C16EC4A}" presName="composite3" presStyleCnt="0"/>
      <dgm:spPr/>
    </dgm:pt>
    <dgm:pt modelId="{2234D62F-8764-41F3-9043-0464892B97D7}" type="pres">
      <dgm:prSet presAssocID="{48719219-28F4-4ACD-82F9-90D67C16EC4A}" presName="background3" presStyleLbl="node3" presStyleIdx="0" presStyleCnt="1"/>
      <dgm:spPr>
        <a:solidFill>
          <a:srgbClr val="00B050"/>
        </a:solidFill>
      </dgm:spPr>
    </dgm:pt>
    <dgm:pt modelId="{CF9D8A7F-C32F-4EC1-8061-24EC44098A60}" type="pres">
      <dgm:prSet presAssocID="{48719219-28F4-4ACD-82F9-90D67C16EC4A}" presName="text3" presStyleLbl="fgAcc3" presStyleIdx="0" presStyleCnt="1">
        <dgm:presLayoutVars>
          <dgm:chPref val="3"/>
        </dgm:presLayoutVars>
      </dgm:prSet>
      <dgm:spPr/>
    </dgm:pt>
    <dgm:pt modelId="{394DF791-AEFE-440C-897F-BF67C07C6573}" type="pres">
      <dgm:prSet presAssocID="{48719219-28F4-4ACD-82F9-90D67C16EC4A}" presName="hierChild4" presStyleCnt="0"/>
      <dgm:spPr/>
    </dgm:pt>
    <dgm:pt modelId="{455DE8C8-E56A-4E45-8230-254AFA81AC5D}" type="pres">
      <dgm:prSet presAssocID="{5274E660-C55E-4A28-864A-E7FF73E22373}" presName="Name10" presStyleLbl="parChTrans1D2" presStyleIdx="1" presStyleCnt="3"/>
      <dgm:spPr/>
    </dgm:pt>
    <dgm:pt modelId="{88C85898-5F90-4EFF-90D4-5E5394B8610B}" type="pres">
      <dgm:prSet presAssocID="{8990F356-E88A-437B-B8AE-B5DF5F40046C}" presName="hierRoot2" presStyleCnt="0"/>
      <dgm:spPr/>
    </dgm:pt>
    <dgm:pt modelId="{38DEA42A-AABC-440D-8ED0-B2EC71FE843A}" type="pres">
      <dgm:prSet presAssocID="{8990F356-E88A-437B-B8AE-B5DF5F40046C}" presName="composite2" presStyleCnt="0"/>
      <dgm:spPr/>
    </dgm:pt>
    <dgm:pt modelId="{64445BB9-B970-45B9-943E-EA31827008E6}" type="pres">
      <dgm:prSet presAssocID="{8990F356-E88A-437B-B8AE-B5DF5F40046C}" presName="background2" presStyleLbl="node2" presStyleIdx="1" presStyleCnt="3"/>
      <dgm:spPr/>
    </dgm:pt>
    <dgm:pt modelId="{1816F334-F4A9-4136-A9A3-9335BBC24542}" type="pres">
      <dgm:prSet presAssocID="{8990F356-E88A-437B-B8AE-B5DF5F40046C}" presName="text2" presStyleLbl="fgAcc2" presStyleIdx="1" presStyleCnt="3">
        <dgm:presLayoutVars>
          <dgm:chPref val="3"/>
        </dgm:presLayoutVars>
      </dgm:prSet>
      <dgm:spPr/>
    </dgm:pt>
    <dgm:pt modelId="{AEE5A15B-5D8C-47C1-8A2B-BE9F2C755E15}" type="pres">
      <dgm:prSet presAssocID="{8990F356-E88A-437B-B8AE-B5DF5F40046C}" presName="hierChild3" presStyleCnt="0"/>
      <dgm:spPr/>
    </dgm:pt>
    <dgm:pt modelId="{38EBA324-F2E2-4BA4-9B03-03F152D17A61}" type="pres">
      <dgm:prSet presAssocID="{B4636A57-FE40-4005-9548-59B6F2EB67BE}" presName="Name10" presStyleLbl="parChTrans1D2" presStyleIdx="2" presStyleCnt="3"/>
      <dgm:spPr/>
    </dgm:pt>
    <dgm:pt modelId="{D0605993-1842-4013-86E4-F4B64EC91CC2}" type="pres">
      <dgm:prSet presAssocID="{1DEF7D5A-BA13-45B6-B76B-D2F62EF30FD4}" presName="hierRoot2" presStyleCnt="0"/>
      <dgm:spPr/>
    </dgm:pt>
    <dgm:pt modelId="{0B2E0375-E972-4091-B9B7-955D5B46D85F}" type="pres">
      <dgm:prSet presAssocID="{1DEF7D5A-BA13-45B6-B76B-D2F62EF30FD4}" presName="composite2" presStyleCnt="0"/>
      <dgm:spPr/>
    </dgm:pt>
    <dgm:pt modelId="{BEBB7594-0F9B-47C4-9151-A6F7A2D1EB91}" type="pres">
      <dgm:prSet presAssocID="{1DEF7D5A-BA13-45B6-B76B-D2F62EF30FD4}" presName="background2" presStyleLbl="node2" presStyleIdx="2" presStyleCnt="3"/>
      <dgm:spPr/>
    </dgm:pt>
    <dgm:pt modelId="{F325A054-2DE4-41CB-8E31-8560B53EBF8D}" type="pres">
      <dgm:prSet presAssocID="{1DEF7D5A-BA13-45B6-B76B-D2F62EF30FD4}" presName="text2" presStyleLbl="fgAcc2" presStyleIdx="2" presStyleCnt="3">
        <dgm:presLayoutVars>
          <dgm:chPref val="3"/>
        </dgm:presLayoutVars>
      </dgm:prSet>
      <dgm:spPr/>
    </dgm:pt>
    <dgm:pt modelId="{0D6522E0-0CC5-40B8-850D-1AFEE17229F1}" type="pres">
      <dgm:prSet presAssocID="{1DEF7D5A-BA13-45B6-B76B-D2F62EF30FD4}" presName="hierChild3" presStyleCnt="0"/>
      <dgm:spPr/>
    </dgm:pt>
  </dgm:ptLst>
  <dgm:cxnLst>
    <dgm:cxn modelId="{BB0B0517-3623-4D7D-B860-C838662B2A10}" srcId="{ABA74B05-5604-4E74-BF59-118B1F402156}" destId="{412E06BB-4FBB-4D7B-ACF2-9F54DEBF2BF7}" srcOrd="0" destOrd="0" parTransId="{07E13821-B18B-48A0-9C44-FE1FC00946C9}" sibTransId="{E556FC1C-0F94-4126-83B4-638ECF2A40BD}"/>
    <dgm:cxn modelId="{CFE8801B-9D1A-4187-B44D-46C16A4B9815}" type="presOf" srcId="{07E13821-B18B-48A0-9C44-FE1FC00946C9}" destId="{DA9D2BA4-B1D3-4E40-84CC-2FD7974A2A14}" srcOrd="0" destOrd="0" presId="urn:microsoft.com/office/officeart/2005/8/layout/hierarchy1"/>
    <dgm:cxn modelId="{1F5FE121-F7EF-4A78-ACC4-1250A4DB8563}" srcId="{412E06BB-4FBB-4D7B-ACF2-9F54DEBF2BF7}" destId="{48719219-28F4-4ACD-82F9-90D67C16EC4A}" srcOrd="0" destOrd="0" parTransId="{40EEEB54-6C85-4FDA-BF66-11B1C76F946E}" sibTransId="{DA5B5EB8-8EA9-4329-BA99-2F7BDECDF85F}"/>
    <dgm:cxn modelId="{8C1E0C2D-8423-4B01-98DE-8ABAF16E32C7}" type="presOf" srcId="{ABA74B05-5604-4E74-BF59-118B1F402156}" destId="{1C639FD8-A670-44F0-99CF-293ABC1CBC9C}" srcOrd="0" destOrd="0" presId="urn:microsoft.com/office/officeart/2005/8/layout/hierarchy1"/>
    <dgm:cxn modelId="{C6C4BD5B-D1EF-4807-9F7D-45A759AA90E4}" type="presOf" srcId="{BC52789D-875F-4421-8EF2-1BD449781FFD}" destId="{1C8C6C1D-A41B-4EE0-8FE7-65C13FB162DD}" srcOrd="0" destOrd="0" presId="urn:microsoft.com/office/officeart/2005/8/layout/hierarchy1"/>
    <dgm:cxn modelId="{73B48C48-23A8-4606-ADED-F30497F4DA8B}" srcId="{ABA74B05-5604-4E74-BF59-118B1F402156}" destId="{1DEF7D5A-BA13-45B6-B76B-D2F62EF30FD4}" srcOrd="2" destOrd="0" parTransId="{B4636A57-FE40-4005-9548-59B6F2EB67BE}" sibTransId="{138F3AD4-7D98-4B26-8CDA-C5662553F46E}"/>
    <dgm:cxn modelId="{079F8A75-C303-4CDE-9396-3144E342464D}" type="presOf" srcId="{B4636A57-FE40-4005-9548-59B6F2EB67BE}" destId="{38EBA324-F2E2-4BA4-9B03-03F152D17A61}" srcOrd="0" destOrd="0" presId="urn:microsoft.com/office/officeart/2005/8/layout/hierarchy1"/>
    <dgm:cxn modelId="{D72CDF88-EB54-41D4-B2BD-199E6ED364AF}" type="presOf" srcId="{412E06BB-4FBB-4D7B-ACF2-9F54DEBF2BF7}" destId="{CF49699A-28AD-4EF7-9093-44574B332DD1}" srcOrd="0" destOrd="0" presId="urn:microsoft.com/office/officeart/2005/8/layout/hierarchy1"/>
    <dgm:cxn modelId="{27C3B08D-7C5D-4BFF-AB8F-BB13DA849FC8}" type="presOf" srcId="{5274E660-C55E-4A28-864A-E7FF73E22373}" destId="{455DE8C8-E56A-4E45-8230-254AFA81AC5D}" srcOrd="0" destOrd="0" presId="urn:microsoft.com/office/officeart/2005/8/layout/hierarchy1"/>
    <dgm:cxn modelId="{1115C892-1A24-44E8-A18F-AC6D3E3F08C8}" srcId="{ABA74B05-5604-4E74-BF59-118B1F402156}" destId="{8990F356-E88A-437B-B8AE-B5DF5F40046C}" srcOrd="1" destOrd="0" parTransId="{5274E660-C55E-4A28-864A-E7FF73E22373}" sibTransId="{EC0B8ED7-8A79-4A0E-B4F2-E55B3D63E9EA}"/>
    <dgm:cxn modelId="{DE9D0394-15D2-495B-9095-6FA902E2ABD4}" srcId="{BC52789D-875F-4421-8EF2-1BD449781FFD}" destId="{ABA74B05-5604-4E74-BF59-118B1F402156}" srcOrd="0" destOrd="0" parTransId="{B758215A-61C2-41F3-AC6F-2BFA59679BB7}" sibTransId="{BFD6A956-DF15-42C3-B075-B4FFC970A532}"/>
    <dgm:cxn modelId="{EBA02799-6A61-4D5D-A252-17EE6B960653}" type="presOf" srcId="{1DEF7D5A-BA13-45B6-B76B-D2F62EF30FD4}" destId="{F325A054-2DE4-41CB-8E31-8560B53EBF8D}" srcOrd="0" destOrd="0" presId="urn:microsoft.com/office/officeart/2005/8/layout/hierarchy1"/>
    <dgm:cxn modelId="{2C5413F3-3731-4F89-895D-106EDD607BE3}" type="presOf" srcId="{8990F356-E88A-437B-B8AE-B5DF5F40046C}" destId="{1816F334-F4A9-4136-A9A3-9335BBC24542}" srcOrd="0" destOrd="0" presId="urn:microsoft.com/office/officeart/2005/8/layout/hierarchy1"/>
    <dgm:cxn modelId="{33F4F5F3-AB11-4744-9614-113A76C86F19}" type="presOf" srcId="{40EEEB54-6C85-4FDA-BF66-11B1C76F946E}" destId="{48064F7A-5FC1-4490-9985-26DDDC68EF60}" srcOrd="0" destOrd="0" presId="urn:microsoft.com/office/officeart/2005/8/layout/hierarchy1"/>
    <dgm:cxn modelId="{8C1634F7-1DC2-4541-AB0F-C56B049BD2DA}" type="presOf" srcId="{48719219-28F4-4ACD-82F9-90D67C16EC4A}" destId="{CF9D8A7F-C32F-4EC1-8061-24EC44098A60}" srcOrd="0" destOrd="0" presId="urn:microsoft.com/office/officeart/2005/8/layout/hierarchy1"/>
    <dgm:cxn modelId="{A1193D64-D3F1-45BB-A898-5119183AACBE}" type="presParOf" srcId="{1C8C6C1D-A41B-4EE0-8FE7-65C13FB162DD}" destId="{09A7202E-ADAC-4917-B4F5-2C03A139A785}" srcOrd="0" destOrd="0" presId="urn:microsoft.com/office/officeart/2005/8/layout/hierarchy1"/>
    <dgm:cxn modelId="{F8F3CEDF-94A9-4D7D-A5C0-7EA4293F9BEA}" type="presParOf" srcId="{09A7202E-ADAC-4917-B4F5-2C03A139A785}" destId="{FD8A73E3-589C-40E6-BDE6-B0C823C32449}" srcOrd="0" destOrd="0" presId="urn:microsoft.com/office/officeart/2005/8/layout/hierarchy1"/>
    <dgm:cxn modelId="{0193EE3F-89C3-4787-B20F-470EC087D315}" type="presParOf" srcId="{FD8A73E3-589C-40E6-BDE6-B0C823C32449}" destId="{E50EB23E-4F02-49FD-B7BB-22836A810EB6}" srcOrd="0" destOrd="0" presId="urn:microsoft.com/office/officeart/2005/8/layout/hierarchy1"/>
    <dgm:cxn modelId="{62833969-3F38-466C-A1D3-E5644A1C0797}" type="presParOf" srcId="{FD8A73E3-589C-40E6-BDE6-B0C823C32449}" destId="{1C639FD8-A670-44F0-99CF-293ABC1CBC9C}" srcOrd="1" destOrd="0" presId="urn:microsoft.com/office/officeart/2005/8/layout/hierarchy1"/>
    <dgm:cxn modelId="{5B94F726-F767-404C-9B81-D84CB16E74EF}" type="presParOf" srcId="{09A7202E-ADAC-4917-B4F5-2C03A139A785}" destId="{D693A3D8-1014-4370-944E-9796F75B14E7}" srcOrd="1" destOrd="0" presId="urn:microsoft.com/office/officeart/2005/8/layout/hierarchy1"/>
    <dgm:cxn modelId="{05EB6738-9F12-43FC-9D81-8C8A4614BA38}" type="presParOf" srcId="{D693A3D8-1014-4370-944E-9796F75B14E7}" destId="{DA9D2BA4-B1D3-4E40-84CC-2FD7974A2A14}" srcOrd="0" destOrd="0" presId="urn:microsoft.com/office/officeart/2005/8/layout/hierarchy1"/>
    <dgm:cxn modelId="{8104D45B-3B3B-48C0-82C0-65EA021DCCBD}" type="presParOf" srcId="{D693A3D8-1014-4370-944E-9796F75B14E7}" destId="{2A06470B-837C-41E2-85C3-7792BF35139A}" srcOrd="1" destOrd="0" presId="urn:microsoft.com/office/officeart/2005/8/layout/hierarchy1"/>
    <dgm:cxn modelId="{7C058600-466F-4947-B511-4F754A7AA928}" type="presParOf" srcId="{2A06470B-837C-41E2-85C3-7792BF35139A}" destId="{A648021D-B40F-4298-BC9A-24526FFADB50}" srcOrd="0" destOrd="0" presId="urn:microsoft.com/office/officeart/2005/8/layout/hierarchy1"/>
    <dgm:cxn modelId="{F33EEBE2-8318-4D09-A944-FEF980953FEA}" type="presParOf" srcId="{A648021D-B40F-4298-BC9A-24526FFADB50}" destId="{BB8269C5-E261-4D19-BF9A-2B6E6C51557D}" srcOrd="0" destOrd="0" presId="urn:microsoft.com/office/officeart/2005/8/layout/hierarchy1"/>
    <dgm:cxn modelId="{96CEA3A4-8284-47A9-8849-68C5FCA4C25B}" type="presParOf" srcId="{A648021D-B40F-4298-BC9A-24526FFADB50}" destId="{CF49699A-28AD-4EF7-9093-44574B332DD1}" srcOrd="1" destOrd="0" presId="urn:microsoft.com/office/officeart/2005/8/layout/hierarchy1"/>
    <dgm:cxn modelId="{F2BC97FA-5012-496A-8FEA-E2D3A9681DEE}" type="presParOf" srcId="{2A06470B-837C-41E2-85C3-7792BF35139A}" destId="{9AAE04E6-434B-4527-A1BF-9FFDEDA398D7}" srcOrd="1" destOrd="0" presId="urn:microsoft.com/office/officeart/2005/8/layout/hierarchy1"/>
    <dgm:cxn modelId="{9805A6E4-7114-4DCC-91CA-E8D8C3C2BDE9}" type="presParOf" srcId="{9AAE04E6-434B-4527-A1BF-9FFDEDA398D7}" destId="{48064F7A-5FC1-4490-9985-26DDDC68EF60}" srcOrd="0" destOrd="0" presId="urn:microsoft.com/office/officeart/2005/8/layout/hierarchy1"/>
    <dgm:cxn modelId="{691F35DB-C5E0-4DAF-A31B-8F2C28AF388F}" type="presParOf" srcId="{9AAE04E6-434B-4527-A1BF-9FFDEDA398D7}" destId="{500306C8-1CBF-4B84-ADF7-04FDFC82242A}" srcOrd="1" destOrd="0" presId="urn:microsoft.com/office/officeart/2005/8/layout/hierarchy1"/>
    <dgm:cxn modelId="{3F44A1F8-7ABC-45FB-ACC4-3C5AAFE796D7}" type="presParOf" srcId="{500306C8-1CBF-4B84-ADF7-04FDFC82242A}" destId="{D8E1CD18-087B-4314-87B2-A9BCAAEB3143}" srcOrd="0" destOrd="0" presId="urn:microsoft.com/office/officeart/2005/8/layout/hierarchy1"/>
    <dgm:cxn modelId="{E0F44238-FDE3-4FC7-A31A-6DA7A6877E96}" type="presParOf" srcId="{D8E1CD18-087B-4314-87B2-A9BCAAEB3143}" destId="{2234D62F-8764-41F3-9043-0464892B97D7}" srcOrd="0" destOrd="0" presId="urn:microsoft.com/office/officeart/2005/8/layout/hierarchy1"/>
    <dgm:cxn modelId="{F7923097-AA58-436A-8760-85028F013B6C}" type="presParOf" srcId="{D8E1CD18-087B-4314-87B2-A9BCAAEB3143}" destId="{CF9D8A7F-C32F-4EC1-8061-24EC44098A60}" srcOrd="1" destOrd="0" presId="urn:microsoft.com/office/officeart/2005/8/layout/hierarchy1"/>
    <dgm:cxn modelId="{20AA8C5C-22F1-4E08-B4B3-67D932EE7B78}" type="presParOf" srcId="{500306C8-1CBF-4B84-ADF7-04FDFC82242A}" destId="{394DF791-AEFE-440C-897F-BF67C07C6573}" srcOrd="1" destOrd="0" presId="urn:microsoft.com/office/officeart/2005/8/layout/hierarchy1"/>
    <dgm:cxn modelId="{2051FAEA-782F-4A28-8956-BA69D1103B71}" type="presParOf" srcId="{D693A3D8-1014-4370-944E-9796F75B14E7}" destId="{455DE8C8-E56A-4E45-8230-254AFA81AC5D}" srcOrd="2" destOrd="0" presId="urn:microsoft.com/office/officeart/2005/8/layout/hierarchy1"/>
    <dgm:cxn modelId="{46AEF575-CE1E-4534-9F54-6A5BD43CFF7C}" type="presParOf" srcId="{D693A3D8-1014-4370-944E-9796F75B14E7}" destId="{88C85898-5F90-4EFF-90D4-5E5394B8610B}" srcOrd="3" destOrd="0" presId="urn:microsoft.com/office/officeart/2005/8/layout/hierarchy1"/>
    <dgm:cxn modelId="{A69B75A3-23DB-49FE-9AA7-B59D9F91F92A}" type="presParOf" srcId="{88C85898-5F90-4EFF-90D4-5E5394B8610B}" destId="{38DEA42A-AABC-440D-8ED0-B2EC71FE843A}" srcOrd="0" destOrd="0" presId="urn:microsoft.com/office/officeart/2005/8/layout/hierarchy1"/>
    <dgm:cxn modelId="{6F1044EC-D118-42F9-9385-0BF339C2B63E}" type="presParOf" srcId="{38DEA42A-AABC-440D-8ED0-B2EC71FE843A}" destId="{64445BB9-B970-45B9-943E-EA31827008E6}" srcOrd="0" destOrd="0" presId="urn:microsoft.com/office/officeart/2005/8/layout/hierarchy1"/>
    <dgm:cxn modelId="{D1B3506A-F316-43C1-8C4C-E7B174000865}" type="presParOf" srcId="{38DEA42A-AABC-440D-8ED0-B2EC71FE843A}" destId="{1816F334-F4A9-4136-A9A3-9335BBC24542}" srcOrd="1" destOrd="0" presId="urn:microsoft.com/office/officeart/2005/8/layout/hierarchy1"/>
    <dgm:cxn modelId="{A895F643-0B36-4464-95C9-12AA67066EC6}" type="presParOf" srcId="{88C85898-5F90-4EFF-90D4-5E5394B8610B}" destId="{AEE5A15B-5D8C-47C1-8A2B-BE9F2C755E15}" srcOrd="1" destOrd="0" presId="urn:microsoft.com/office/officeart/2005/8/layout/hierarchy1"/>
    <dgm:cxn modelId="{5424F2CC-20C9-4046-A3FB-3BD340480034}" type="presParOf" srcId="{D693A3D8-1014-4370-944E-9796F75B14E7}" destId="{38EBA324-F2E2-4BA4-9B03-03F152D17A61}" srcOrd="4" destOrd="0" presId="urn:microsoft.com/office/officeart/2005/8/layout/hierarchy1"/>
    <dgm:cxn modelId="{543FEC2F-43B3-4416-AF92-8AE40C0EFBAA}" type="presParOf" srcId="{D693A3D8-1014-4370-944E-9796F75B14E7}" destId="{D0605993-1842-4013-86E4-F4B64EC91CC2}" srcOrd="5" destOrd="0" presId="urn:microsoft.com/office/officeart/2005/8/layout/hierarchy1"/>
    <dgm:cxn modelId="{80C7FEF6-30DC-46A4-95B0-52F02EC764F6}" type="presParOf" srcId="{D0605993-1842-4013-86E4-F4B64EC91CC2}" destId="{0B2E0375-E972-4091-B9B7-955D5B46D85F}" srcOrd="0" destOrd="0" presId="urn:microsoft.com/office/officeart/2005/8/layout/hierarchy1"/>
    <dgm:cxn modelId="{6AE383D2-B2D8-4DDC-8F8A-96D2B717A6D2}" type="presParOf" srcId="{0B2E0375-E972-4091-B9B7-955D5B46D85F}" destId="{BEBB7594-0F9B-47C4-9151-A6F7A2D1EB91}" srcOrd="0" destOrd="0" presId="urn:microsoft.com/office/officeart/2005/8/layout/hierarchy1"/>
    <dgm:cxn modelId="{ED6B14A0-296E-4AA8-861E-7F9C01135276}" type="presParOf" srcId="{0B2E0375-E972-4091-B9B7-955D5B46D85F}" destId="{F325A054-2DE4-41CB-8E31-8560B53EBF8D}" srcOrd="1" destOrd="0" presId="urn:microsoft.com/office/officeart/2005/8/layout/hierarchy1"/>
    <dgm:cxn modelId="{4BB7CB7B-BE7C-4B2A-A407-FCA033CCDBA6}" type="presParOf" srcId="{D0605993-1842-4013-86E4-F4B64EC91CC2}" destId="{0D6522E0-0CC5-40B8-850D-1AFEE17229F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8F372042-8A18-4FE5-AC65-A0CF293A19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61F73962-C153-46AD-90BA-8CD62D7CB81B}">
      <dgm:prSet phldrT="[Text]"/>
      <dgm:spPr/>
      <dgm:t>
        <a:bodyPr/>
        <a:lstStyle/>
        <a:p>
          <a:r>
            <a:rPr lang="he-IL" dirty="0"/>
            <a:t>קידושין\אירוסין</a:t>
          </a:r>
          <a:endParaRPr lang="en-IL" dirty="0"/>
        </a:p>
      </dgm:t>
    </dgm:pt>
    <dgm:pt modelId="{41C34965-A93E-483C-B3C4-CC2C6F9D9057}" type="parTrans" cxnId="{BCA500AD-2D6B-44C6-8D37-B87DF43DF11B}">
      <dgm:prSet/>
      <dgm:spPr/>
      <dgm:t>
        <a:bodyPr/>
        <a:lstStyle/>
        <a:p>
          <a:endParaRPr lang="en-IL"/>
        </a:p>
      </dgm:t>
    </dgm:pt>
    <dgm:pt modelId="{5C6D3250-CF88-435B-BC0B-72ACACB94616}" type="sibTrans" cxnId="{BCA500AD-2D6B-44C6-8D37-B87DF43DF11B}">
      <dgm:prSet/>
      <dgm:spPr/>
      <dgm:t>
        <a:bodyPr/>
        <a:lstStyle/>
        <a:p>
          <a:endParaRPr lang="en-IL"/>
        </a:p>
      </dgm:t>
    </dgm:pt>
    <dgm:pt modelId="{7B6647E1-DA16-49BB-AA08-86EE7B742BC7}">
      <dgm:prSet phldrT="[Text]"/>
      <dgm:spPr/>
      <dgm:t>
        <a:bodyPr/>
        <a:lstStyle/>
        <a:p>
          <a:r>
            <a:rPr lang="he-IL" dirty="0"/>
            <a:t>אופי הדין</a:t>
          </a:r>
          <a:endParaRPr lang="en-IL" dirty="0"/>
        </a:p>
      </dgm:t>
    </dgm:pt>
    <dgm:pt modelId="{35898527-F59C-4983-99B1-C3AB220B2DA4}" type="parTrans" cxnId="{CD6A8F6C-8281-4958-8F0A-EA7F9934BC79}">
      <dgm:prSet/>
      <dgm:spPr/>
      <dgm:t>
        <a:bodyPr/>
        <a:lstStyle/>
        <a:p>
          <a:endParaRPr lang="en-IL"/>
        </a:p>
      </dgm:t>
    </dgm:pt>
    <dgm:pt modelId="{B5C8093B-91E4-4697-8E9F-6E6D38AF2152}" type="sibTrans" cxnId="{CD6A8F6C-8281-4958-8F0A-EA7F9934BC79}">
      <dgm:prSet/>
      <dgm:spPr/>
      <dgm:t>
        <a:bodyPr/>
        <a:lstStyle/>
        <a:p>
          <a:endParaRPr lang="en-IL"/>
        </a:p>
      </dgm:t>
    </dgm:pt>
    <dgm:pt modelId="{5B199AE9-3717-41BB-AF58-D8BB5C6E55F6}">
      <dgm:prSet phldrT="[Text]"/>
      <dgm:spPr/>
      <dgm:t>
        <a:bodyPr/>
        <a:lstStyle/>
        <a:p>
          <a:r>
            <a:rPr lang="he-IL" dirty="0"/>
            <a:t>טעם חידוש קידושין באישות</a:t>
          </a:r>
          <a:endParaRPr lang="en-IL" dirty="0"/>
        </a:p>
      </dgm:t>
    </dgm:pt>
    <dgm:pt modelId="{97ADD2DA-4C37-4BAE-8130-CB371A508CAA}" type="parTrans" cxnId="{D2157752-E13B-43DF-B8BC-34BD4C62C4BE}">
      <dgm:prSet/>
      <dgm:spPr/>
      <dgm:t>
        <a:bodyPr/>
        <a:lstStyle/>
        <a:p>
          <a:endParaRPr lang="en-IL"/>
        </a:p>
      </dgm:t>
    </dgm:pt>
    <dgm:pt modelId="{BA60ACB9-EA3A-45D7-AF37-69613404A1F5}" type="sibTrans" cxnId="{D2157752-E13B-43DF-B8BC-34BD4C62C4BE}">
      <dgm:prSet/>
      <dgm:spPr/>
      <dgm:t>
        <a:bodyPr/>
        <a:lstStyle/>
        <a:p>
          <a:endParaRPr lang="en-IL"/>
        </a:p>
      </dgm:t>
    </dgm:pt>
    <dgm:pt modelId="{F61D34A5-D1F3-488F-A1AB-29872F78EFA6}">
      <dgm:prSet phldrT="[Text]"/>
      <dgm:spPr/>
      <dgm:t>
        <a:bodyPr/>
        <a:lstStyle/>
        <a:p>
          <a:r>
            <a:rPr lang="en-US" dirty="0"/>
            <a:t>Creating Commitment and </a:t>
          </a:r>
          <a:r>
            <a:rPr lang="en-US" dirty="0" err="1"/>
            <a:t>Kedusha</a:t>
          </a:r>
          <a:r>
            <a:rPr lang="en-US" dirty="0"/>
            <a:t> </a:t>
          </a:r>
          <a:endParaRPr lang="en-IL" dirty="0"/>
        </a:p>
      </dgm:t>
    </dgm:pt>
    <dgm:pt modelId="{75C50F9B-ECE5-494D-B188-5E2FF82ED376}" type="parTrans" cxnId="{54D6A288-1EDC-4C86-B30B-D7906BF20C62}">
      <dgm:prSet/>
      <dgm:spPr/>
      <dgm:t>
        <a:bodyPr/>
        <a:lstStyle/>
        <a:p>
          <a:endParaRPr lang="en-IL"/>
        </a:p>
      </dgm:t>
    </dgm:pt>
    <dgm:pt modelId="{0BDD24E7-081A-40FC-A9F2-E1498377600B}" type="sibTrans" cxnId="{54D6A288-1EDC-4C86-B30B-D7906BF20C62}">
      <dgm:prSet/>
      <dgm:spPr/>
      <dgm:t>
        <a:bodyPr/>
        <a:lstStyle/>
        <a:p>
          <a:endParaRPr lang="en-IL"/>
        </a:p>
      </dgm:t>
    </dgm:pt>
    <dgm:pt modelId="{6D0A5A92-1779-41E9-B926-68FAF66D610A}">
      <dgm:prSet phldrT="[Text]"/>
      <dgm:spPr/>
      <dgm:t>
        <a:bodyPr/>
        <a:lstStyle/>
        <a:p>
          <a:r>
            <a:rPr lang="he-IL" dirty="0"/>
            <a:t>מה היא הקידושין</a:t>
          </a:r>
          <a:endParaRPr lang="en-IL" dirty="0"/>
        </a:p>
      </dgm:t>
    </dgm:pt>
    <dgm:pt modelId="{02C06305-FD6E-4B73-B0DC-BC5CEE9166D8}" type="parTrans" cxnId="{9EDD5DA5-3AB5-46D3-A3A7-6FA0509BBB4C}">
      <dgm:prSet/>
      <dgm:spPr/>
      <dgm:t>
        <a:bodyPr/>
        <a:lstStyle/>
        <a:p>
          <a:endParaRPr lang="en-IL"/>
        </a:p>
      </dgm:t>
    </dgm:pt>
    <dgm:pt modelId="{FA02C31E-F5C4-4081-AADB-47E5DBCAAB3F}" type="sibTrans" cxnId="{9EDD5DA5-3AB5-46D3-A3A7-6FA0509BBB4C}">
      <dgm:prSet/>
      <dgm:spPr/>
      <dgm:t>
        <a:bodyPr/>
        <a:lstStyle/>
        <a:p>
          <a:endParaRPr lang="en-IL"/>
        </a:p>
      </dgm:t>
    </dgm:pt>
    <dgm:pt modelId="{22C445A7-6EBC-4C97-86A3-9163E7F8C295}">
      <dgm:prSet phldrT="[Text]"/>
      <dgm:spPr/>
      <dgm:t>
        <a:bodyPr/>
        <a:lstStyle/>
        <a:p>
          <a:r>
            <a:rPr lang="he-IL" dirty="0"/>
            <a:t>איך יוצרים\מצבאים אותו</a:t>
          </a:r>
          <a:endParaRPr lang="en-IL" dirty="0"/>
        </a:p>
      </dgm:t>
    </dgm:pt>
    <dgm:pt modelId="{F54E2679-9482-401D-A3EB-59D770A366D8}" type="parTrans" cxnId="{3B05EBBC-4FFC-4E19-A689-8A78A286799A}">
      <dgm:prSet/>
      <dgm:spPr/>
      <dgm:t>
        <a:bodyPr/>
        <a:lstStyle/>
        <a:p>
          <a:endParaRPr lang="en-IL"/>
        </a:p>
      </dgm:t>
    </dgm:pt>
    <dgm:pt modelId="{4552E31B-9762-43EC-83B6-E477454D825D}" type="sibTrans" cxnId="{3B05EBBC-4FFC-4E19-A689-8A78A286799A}">
      <dgm:prSet/>
      <dgm:spPr/>
      <dgm:t>
        <a:bodyPr/>
        <a:lstStyle/>
        <a:p>
          <a:endParaRPr lang="en-IL"/>
        </a:p>
      </dgm:t>
    </dgm:pt>
    <dgm:pt modelId="{466D1BDF-6568-4B47-9197-0BB386A2A132}">
      <dgm:prSet phldrT="[Text]"/>
      <dgm:spPr/>
      <dgm:t>
        <a:bodyPr/>
        <a:lstStyle/>
        <a:p>
          <a:r>
            <a:rPr lang="he-IL" dirty="0"/>
            <a:t>היקף הדין</a:t>
          </a:r>
          <a:endParaRPr lang="en-IL" dirty="0"/>
        </a:p>
      </dgm:t>
    </dgm:pt>
    <dgm:pt modelId="{8BBDEC0C-623E-434E-BA67-B7AB861DB1FE}" type="parTrans" cxnId="{A7344AE9-ECED-4EA0-90D5-D15C3551B2A2}">
      <dgm:prSet/>
      <dgm:spPr/>
      <dgm:t>
        <a:bodyPr/>
        <a:lstStyle/>
        <a:p>
          <a:endParaRPr lang="en-IL"/>
        </a:p>
      </dgm:t>
    </dgm:pt>
    <dgm:pt modelId="{F40F02DC-722E-4F3A-8BD9-74E9E0BF804A}" type="sibTrans" cxnId="{A7344AE9-ECED-4EA0-90D5-D15C3551B2A2}">
      <dgm:prSet/>
      <dgm:spPr/>
      <dgm:t>
        <a:bodyPr/>
        <a:lstStyle/>
        <a:p>
          <a:endParaRPr lang="en-IL"/>
        </a:p>
      </dgm:t>
    </dgm:pt>
    <dgm:pt modelId="{C9EF4EC1-8A5A-4A78-AEB2-BDCC5D980C8C}">
      <dgm:prSet phldrT="[Text]"/>
      <dgm:spPr/>
      <dgm:t>
        <a:bodyPr/>
        <a:lstStyle/>
        <a:p>
          <a:r>
            <a:rPr lang="he-IL" dirty="0"/>
            <a:t>דרך איסור וקנין קודם האישות- רמב"ם</a:t>
          </a:r>
          <a:endParaRPr lang="en-IL" dirty="0"/>
        </a:p>
      </dgm:t>
    </dgm:pt>
    <dgm:pt modelId="{D38FBD03-2EE7-4BAE-A102-D321ACEE939D}" type="parTrans" cxnId="{90219DD0-E93D-4652-BCC4-E689AEAFFE4B}">
      <dgm:prSet/>
      <dgm:spPr/>
      <dgm:t>
        <a:bodyPr/>
        <a:lstStyle/>
        <a:p>
          <a:endParaRPr lang="en-IL"/>
        </a:p>
      </dgm:t>
    </dgm:pt>
    <dgm:pt modelId="{EB9BB105-B9EF-4EEA-B34A-2FFDB2D96C42}" type="sibTrans" cxnId="{90219DD0-E93D-4652-BCC4-E689AEAFFE4B}">
      <dgm:prSet/>
      <dgm:spPr/>
      <dgm:t>
        <a:bodyPr/>
        <a:lstStyle/>
        <a:p>
          <a:endParaRPr lang="en-IL"/>
        </a:p>
      </dgm:t>
    </dgm:pt>
    <dgm:pt modelId="{7E53F90E-B2C8-4D94-84B3-A254DBB79D29}">
      <dgm:prSet phldrT="[Text]"/>
      <dgm:spPr/>
      <dgm:t>
        <a:bodyPr/>
        <a:lstStyle/>
        <a:p>
          <a:r>
            <a:rPr lang="en-US" dirty="0"/>
            <a:t>By formalizing the Marriage process- </a:t>
          </a:r>
          <a:r>
            <a:rPr lang="he-IL" dirty="0"/>
            <a:t>סמ"ק</a:t>
          </a:r>
          <a:endParaRPr lang="en-IL" dirty="0"/>
        </a:p>
      </dgm:t>
    </dgm:pt>
    <dgm:pt modelId="{3AB2113F-63DB-4DAB-8AC5-19167361C078}" type="parTrans" cxnId="{25889895-C7E2-471F-93C9-DC532279FFF3}">
      <dgm:prSet/>
      <dgm:spPr/>
      <dgm:t>
        <a:bodyPr/>
        <a:lstStyle/>
        <a:p>
          <a:endParaRPr lang="en-IL"/>
        </a:p>
      </dgm:t>
    </dgm:pt>
    <dgm:pt modelId="{18C41384-2C0D-4F3F-93A6-3828FA836803}" type="sibTrans" cxnId="{25889895-C7E2-471F-93C9-DC532279FFF3}">
      <dgm:prSet/>
      <dgm:spPr/>
      <dgm:t>
        <a:bodyPr/>
        <a:lstStyle/>
        <a:p>
          <a:endParaRPr lang="en-IL"/>
        </a:p>
      </dgm:t>
    </dgm:pt>
    <dgm:pt modelId="{210353D5-1D54-4CEA-9B7E-BA86D2F984C0}">
      <dgm:prSet phldrT="[Text]"/>
      <dgm:spPr/>
      <dgm:t>
        <a:bodyPr/>
        <a:lstStyle/>
        <a:p>
          <a:r>
            <a:rPr lang="en-US" dirty="0"/>
            <a:t>Creating repercussions and consequences</a:t>
          </a:r>
          <a:endParaRPr lang="en-IL" dirty="0"/>
        </a:p>
      </dgm:t>
    </dgm:pt>
    <dgm:pt modelId="{6383C9A6-7341-43FD-A59D-6F6F7150DFF0}" type="parTrans" cxnId="{9AC33184-66FE-4FB3-9640-66204C91D040}">
      <dgm:prSet/>
      <dgm:spPr/>
      <dgm:t>
        <a:bodyPr/>
        <a:lstStyle/>
        <a:p>
          <a:endParaRPr lang="en-IL"/>
        </a:p>
      </dgm:t>
    </dgm:pt>
    <dgm:pt modelId="{5F44127C-9363-4A21-A21F-9E82078FBCF8}" type="sibTrans" cxnId="{9AC33184-66FE-4FB3-9640-66204C91D040}">
      <dgm:prSet/>
      <dgm:spPr/>
      <dgm:t>
        <a:bodyPr/>
        <a:lstStyle/>
        <a:p>
          <a:endParaRPr lang="en-IL"/>
        </a:p>
      </dgm:t>
    </dgm:pt>
    <dgm:pt modelId="{41F4D7A8-986E-4050-ADD5-9BB377C58DB7}" type="pres">
      <dgm:prSet presAssocID="{8F372042-8A18-4FE5-AC65-A0CF293A198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8DC37FA-3494-4391-A68F-07A01DD53286}" type="pres">
      <dgm:prSet presAssocID="{61F73962-C153-46AD-90BA-8CD62D7CB81B}" presName="hierRoot1" presStyleCnt="0"/>
      <dgm:spPr/>
    </dgm:pt>
    <dgm:pt modelId="{B96F1CE5-A275-4267-A1B4-792D63770CF4}" type="pres">
      <dgm:prSet presAssocID="{61F73962-C153-46AD-90BA-8CD62D7CB81B}" presName="composite" presStyleCnt="0"/>
      <dgm:spPr/>
    </dgm:pt>
    <dgm:pt modelId="{D17CAD85-9E1D-4090-98F7-96F4C630858F}" type="pres">
      <dgm:prSet presAssocID="{61F73962-C153-46AD-90BA-8CD62D7CB81B}" presName="background" presStyleLbl="node0" presStyleIdx="0" presStyleCnt="1"/>
      <dgm:spPr/>
    </dgm:pt>
    <dgm:pt modelId="{682095D1-F720-49D1-BE61-8ADCA44A5DA8}" type="pres">
      <dgm:prSet presAssocID="{61F73962-C153-46AD-90BA-8CD62D7CB81B}" presName="text" presStyleLbl="fgAcc0" presStyleIdx="0" presStyleCnt="1">
        <dgm:presLayoutVars>
          <dgm:chPref val="3"/>
        </dgm:presLayoutVars>
      </dgm:prSet>
      <dgm:spPr/>
    </dgm:pt>
    <dgm:pt modelId="{224784B3-EDBF-4B7B-9D5C-04F7FA65C3AB}" type="pres">
      <dgm:prSet presAssocID="{61F73962-C153-46AD-90BA-8CD62D7CB81B}" presName="hierChild2" presStyleCnt="0"/>
      <dgm:spPr/>
    </dgm:pt>
    <dgm:pt modelId="{F928C11F-B25E-4EB7-A7C0-1CEB24E9D477}" type="pres">
      <dgm:prSet presAssocID="{97ADD2DA-4C37-4BAE-8130-CB371A508CAA}" presName="Name10" presStyleLbl="parChTrans1D2" presStyleIdx="0" presStyleCnt="3"/>
      <dgm:spPr/>
    </dgm:pt>
    <dgm:pt modelId="{6DD2FEDA-2D6E-485F-BC40-E0099BCF378E}" type="pres">
      <dgm:prSet presAssocID="{5B199AE9-3717-41BB-AF58-D8BB5C6E55F6}" presName="hierRoot2" presStyleCnt="0"/>
      <dgm:spPr/>
    </dgm:pt>
    <dgm:pt modelId="{876E1C8E-886B-44AB-A910-4F50CBF1DCE7}" type="pres">
      <dgm:prSet presAssocID="{5B199AE9-3717-41BB-AF58-D8BB5C6E55F6}" presName="composite2" presStyleCnt="0"/>
      <dgm:spPr/>
    </dgm:pt>
    <dgm:pt modelId="{E9E910D0-C802-4B88-9795-4C4C1D0995C2}" type="pres">
      <dgm:prSet presAssocID="{5B199AE9-3717-41BB-AF58-D8BB5C6E55F6}" presName="background2" presStyleLbl="node2" presStyleIdx="0" presStyleCnt="3"/>
      <dgm:spPr/>
    </dgm:pt>
    <dgm:pt modelId="{EE1EDB24-020A-429B-932E-9E2F4271412A}" type="pres">
      <dgm:prSet presAssocID="{5B199AE9-3717-41BB-AF58-D8BB5C6E55F6}" presName="text2" presStyleLbl="fgAcc2" presStyleIdx="0" presStyleCnt="3">
        <dgm:presLayoutVars>
          <dgm:chPref val="3"/>
        </dgm:presLayoutVars>
      </dgm:prSet>
      <dgm:spPr/>
    </dgm:pt>
    <dgm:pt modelId="{8099DA2A-0857-47DB-8E08-39ADF09137D4}" type="pres">
      <dgm:prSet presAssocID="{5B199AE9-3717-41BB-AF58-D8BB5C6E55F6}" presName="hierChild3" presStyleCnt="0"/>
      <dgm:spPr/>
    </dgm:pt>
    <dgm:pt modelId="{CDA6409C-F7B4-4F55-8F03-A24491E71C65}" type="pres">
      <dgm:prSet presAssocID="{75C50F9B-ECE5-494D-B188-5E2FF82ED376}" presName="Name17" presStyleLbl="parChTrans1D3" presStyleIdx="0" presStyleCnt="3"/>
      <dgm:spPr/>
    </dgm:pt>
    <dgm:pt modelId="{976A6AAC-A7FD-4191-AA10-9BB0C4AF678E}" type="pres">
      <dgm:prSet presAssocID="{F61D34A5-D1F3-488F-A1AB-29872F78EFA6}" presName="hierRoot3" presStyleCnt="0"/>
      <dgm:spPr/>
    </dgm:pt>
    <dgm:pt modelId="{861BF75B-7F73-45AD-9DAA-1516F12FFDAD}" type="pres">
      <dgm:prSet presAssocID="{F61D34A5-D1F3-488F-A1AB-29872F78EFA6}" presName="composite3" presStyleCnt="0"/>
      <dgm:spPr/>
    </dgm:pt>
    <dgm:pt modelId="{E2204E24-DA26-41FD-8089-83DDE437BFD5}" type="pres">
      <dgm:prSet presAssocID="{F61D34A5-D1F3-488F-A1AB-29872F78EFA6}" presName="background3" presStyleLbl="node3" presStyleIdx="0" presStyleCnt="3"/>
      <dgm:spPr>
        <a:solidFill>
          <a:srgbClr val="92D050"/>
        </a:solidFill>
      </dgm:spPr>
    </dgm:pt>
    <dgm:pt modelId="{15DE7003-39DD-423B-93E7-0771DFBD62BE}" type="pres">
      <dgm:prSet presAssocID="{F61D34A5-D1F3-488F-A1AB-29872F78EFA6}" presName="text3" presStyleLbl="fgAcc3" presStyleIdx="0" presStyleCnt="3">
        <dgm:presLayoutVars>
          <dgm:chPref val="3"/>
        </dgm:presLayoutVars>
      </dgm:prSet>
      <dgm:spPr/>
    </dgm:pt>
    <dgm:pt modelId="{9240CA2C-11B4-4372-8241-73218774EEC6}" type="pres">
      <dgm:prSet presAssocID="{F61D34A5-D1F3-488F-A1AB-29872F78EFA6}" presName="hierChild4" presStyleCnt="0"/>
      <dgm:spPr/>
    </dgm:pt>
    <dgm:pt modelId="{454EDA3B-4B2A-4BAE-AC44-0DE8972D0BA4}" type="pres">
      <dgm:prSet presAssocID="{D38FBD03-2EE7-4BAE-A102-D321ACEE939D}" presName="Name23" presStyleLbl="parChTrans1D4" presStyleIdx="0" presStyleCnt="3"/>
      <dgm:spPr/>
    </dgm:pt>
    <dgm:pt modelId="{061386F9-2740-4BF2-B718-AA15D72406A3}" type="pres">
      <dgm:prSet presAssocID="{C9EF4EC1-8A5A-4A78-AEB2-BDCC5D980C8C}" presName="hierRoot4" presStyleCnt="0"/>
      <dgm:spPr/>
    </dgm:pt>
    <dgm:pt modelId="{C8752E91-E061-4388-90AE-190EFAD83FB2}" type="pres">
      <dgm:prSet presAssocID="{C9EF4EC1-8A5A-4A78-AEB2-BDCC5D980C8C}" presName="composite4" presStyleCnt="0"/>
      <dgm:spPr/>
    </dgm:pt>
    <dgm:pt modelId="{AEDD79F2-F7AA-4E5C-B76E-91B82EB46862}" type="pres">
      <dgm:prSet presAssocID="{C9EF4EC1-8A5A-4A78-AEB2-BDCC5D980C8C}" presName="background4" presStyleLbl="node4" presStyleIdx="0" presStyleCnt="3"/>
      <dgm:spPr>
        <a:solidFill>
          <a:srgbClr val="92D050"/>
        </a:solidFill>
      </dgm:spPr>
    </dgm:pt>
    <dgm:pt modelId="{64CA6BB5-6EED-4D82-BFA4-65678B9EC282}" type="pres">
      <dgm:prSet presAssocID="{C9EF4EC1-8A5A-4A78-AEB2-BDCC5D980C8C}" presName="text4" presStyleLbl="fgAcc4" presStyleIdx="0" presStyleCnt="3">
        <dgm:presLayoutVars>
          <dgm:chPref val="3"/>
        </dgm:presLayoutVars>
      </dgm:prSet>
      <dgm:spPr/>
    </dgm:pt>
    <dgm:pt modelId="{3B7A1E27-5A33-473F-8FB9-6D28DF026075}" type="pres">
      <dgm:prSet presAssocID="{C9EF4EC1-8A5A-4A78-AEB2-BDCC5D980C8C}" presName="hierChild5" presStyleCnt="0"/>
      <dgm:spPr/>
    </dgm:pt>
    <dgm:pt modelId="{105E0A66-3397-48BA-8ECD-DB6E06CEAA2E}" type="pres">
      <dgm:prSet presAssocID="{3AB2113F-63DB-4DAB-8AC5-19167361C078}" presName="Name23" presStyleLbl="parChTrans1D4" presStyleIdx="1" presStyleCnt="3"/>
      <dgm:spPr/>
    </dgm:pt>
    <dgm:pt modelId="{C47771E8-5C10-4888-82D4-1FDCE5FEB0D7}" type="pres">
      <dgm:prSet presAssocID="{7E53F90E-B2C8-4D94-84B3-A254DBB79D29}" presName="hierRoot4" presStyleCnt="0"/>
      <dgm:spPr/>
    </dgm:pt>
    <dgm:pt modelId="{AC5BC9FF-3D6D-4C28-8734-96FA75992501}" type="pres">
      <dgm:prSet presAssocID="{7E53F90E-B2C8-4D94-84B3-A254DBB79D29}" presName="composite4" presStyleCnt="0"/>
      <dgm:spPr/>
    </dgm:pt>
    <dgm:pt modelId="{E9A031B5-BA45-45F3-995B-50CCA7F3CD3F}" type="pres">
      <dgm:prSet presAssocID="{7E53F90E-B2C8-4D94-84B3-A254DBB79D29}" presName="background4" presStyleLbl="node4" presStyleIdx="1" presStyleCnt="3"/>
      <dgm:spPr>
        <a:solidFill>
          <a:srgbClr val="92D050"/>
        </a:solidFill>
      </dgm:spPr>
    </dgm:pt>
    <dgm:pt modelId="{1168205F-037A-4ED6-89BF-CAF4D76400F9}" type="pres">
      <dgm:prSet presAssocID="{7E53F90E-B2C8-4D94-84B3-A254DBB79D29}" presName="text4" presStyleLbl="fgAcc4" presStyleIdx="1" presStyleCnt="3">
        <dgm:presLayoutVars>
          <dgm:chPref val="3"/>
        </dgm:presLayoutVars>
      </dgm:prSet>
      <dgm:spPr/>
    </dgm:pt>
    <dgm:pt modelId="{3787D7DD-2B70-49D6-B9A4-BFF978ACC0FF}" type="pres">
      <dgm:prSet presAssocID="{7E53F90E-B2C8-4D94-84B3-A254DBB79D29}" presName="hierChild5" presStyleCnt="0"/>
      <dgm:spPr/>
    </dgm:pt>
    <dgm:pt modelId="{912B830B-8BD7-4E04-B207-297374A531D9}" type="pres">
      <dgm:prSet presAssocID="{6383C9A6-7341-43FD-A59D-6F6F7150DFF0}" presName="Name23" presStyleLbl="parChTrans1D4" presStyleIdx="2" presStyleCnt="3"/>
      <dgm:spPr/>
    </dgm:pt>
    <dgm:pt modelId="{22D3718C-E8CB-4C7F-9F17-34FDC02F7027}" type="pres">
      <dgm:prSet presAssocID="{210353D5-1D54-4CEA-9B7E-BA86D2F984C0}" presName="hierRoot4" presStyleCnt="0"/>
      <dgm:spPr/>
    </dgm:pt>
    <dgm:pt modelId="{8413C847-C1E3-4F3F-BA25-5E6A546FEB46}" type="pres">
      <dgm:prSet presAssocID="{210353D5-1D54-4CEA-9B7E-BA86D2F984C0}" presName="composite4" presStyleCnt="0"/>
      <dgm:spPr/>
    </dgm:pt>
    <dgm:pt modelId="{530E638E-A896-40F7-AFB2-BDECED12086B}" type="pres">
      <dgm:prSet presAssocID="{210353D5-1D54-4CEA-9B7E-BA86D2F984C0}" presName="background4" presStyleLbl="node4" presStyleIdx="2" presStyleCnt="3"/>
      <dgm:spPr>
        <a:solidFill>
          <a:srgbClr val="92D050"/>
        </a:solidFill>
      </dgm:spPr>
    </dgm:pt>
    <dgm:pt modelId="{72DE0360-0FD6-47D1-B88C-F5A2C1B3CC0A}" type="pres">
      <dgm:prSet presAssocID="{210353D5-1D54-4CEA-9B7E-BA86D2F984C0}" presName="text4" presStyleLbl="fgAcc4" presStyleIdx="2" presStyleCnt="3">
        <dgm:presLayoutVars>
          <dgm:chPref val="3"/>
        </dgm:presLayoutVars>
      </dgm:prSet>
      <dgm:spPr/>
    </dgm:pt>
    <dgm:pt modelId="{C13C3543-12DC-4CD9-8275-0272F109B99C}" type="pres">
      <dgm:prSet presAssocID="{210353D5-1D54-4CEA-9B7E-BA86D2F984C0}" presName="hierChild5" presStyleCnt="0"/>
      <dgm:spPr/>
    </dgm:pt>
    <dgm:pt modelId="{B2E425ED-FEA0-472A-978C-EF4DEA7E3483}" type="pres">
      <dgm:prSet presAssocID="{35898527-F59C-4983-99B1-C3AB220B2DA4}" presName="Name10" presStyleLbl="parChTrans1D2" presStyleIdx="1" presStyleCnt="3"/>
      <dgm:spPr/>
    </dgm:pt>
    <dgm:pt modelId="{AC3597B3-C2D8-4921-9277-52A99249FC2C}" type="pres">
      <dgm:prSet presAssocID="{7B6647E1-DA16-49BB-AA08-86EE7B742BC7}" presName="hierRoot2" presStyleCnt="0"/>
      <dgm:spPr/>
    </dgm:pt>
    <dgm:pt modelId="{3A660CFE-6323-4A31-8F7F-011B01F899BE}" type="pres">
      <dgm:prSet presAssocID="{7B6647E1-DA16-49BB-AA08-86EE7B742BC7}" presName="composite2" presStyleCnt="0"/>
      <dgm:spPr/>
    </dgm:pt>
    <dgm:pt modelId="{E6512335-098E-4C9C-8D79-DACA1A384F28}" type="pres">
      <dgm:prSet presAssocID="{7B6647E1-DA16-49BB-AA08-86EE7B742BC7}" presName="background2" presStyleLbl="node2" presStyleIdx="1" presStyleCnt="3"/>
      <dgm:spPr/>
    </dgm:pt>
    <dgm:pt modelId="{554EAF34-E22B-4ECA-A277-55253995BAA9}" type="pres">
      <dgm:prSet presAssocID="{7B6647E1-DA16-49BB-AA08-86EE7B742BC7}" presName="text2" presStyleLbl="fgAcc2" presStyleIdx="1" presStyleCnt="3">
        <dgm:presLayoutVars>
          <dgm:chPref val="3"/>
        </dgm:presLayoutVars>
      </dgm:prSet>
      <dgm:spPr/>
    </dgm:pt>
    <dgm:pt modelId="{D6E9F404-BA16-48B6-BF80-82C9AFAC894F}" type="pres">
      <dgm:prSet presAssocID="{7B6647E1-DA16-49BB-AA08-86EE7B742BC7}" presName="hierChild3" presStyleCnt="0"/>
      <dgm:spPr/>
    </dgm:pt>
    <dgm:pt modelId="{2796A921-E2E9-4279-9AAA-40BF93CC55CD}" type="pres">
      <dgm:prSet presAssocID="{02C06305-FD6E-4B73-B0DC-BC5CEE9166D8}" presName="Name17" presStyleLbl="parChTrans1D3" presStyleIdx="1" presStyleCnt="3"/>
      <dgm:spPr/>
    </dgm:pt>
    <dgm:pt modelId="{84910D3B-C96A-4AE8-AAF3-CB23A518E2FC}" type="pres">
      <dgm:prSet presAssocID="{6D0A5A92-1779-41E9-B926-68FAF66D610A}" presName="hierRoot3" presStyleCnt="0"/>
      <dgm:spPr/>
    </dgm:pt>
    <dgm:pt modelId="{757C61E5-40B6-4F37-9D40-852C0C90BBFA}" type="pres">
      <dgm:prSet presAssocID="{6D0A5A92-1779-41E9-B926-68FAF66D610A}" presName="composite3" presStyleCnt="0"/>
      <dgm:spPr/>
    </dgm:pt>
    <dgm:pt modelId="{8C6628BC-2353-4D26-8A31-83F14E23A858}" type="pres">
      <dgm:prSet presAssocID="{6D0A5A92-1779-41E9-B926-68FAF66D610A}" presName="background3" presStyleLbl="node3" presStyleIdx="1" presStyleCnt="3"/>
      <dgm:spPr/>
    </dgm:pt>
    <dgm:pt modelId="{45FDB94D-DC82-4440-B1A4-0D4C50FE7F2B}" type="pres">
      <dgm:prSet presAssocID="{6D0A5A92-1779-41E9-B926-68FAF66D610A}" presName="text3" presStyleLbl="fgAcc3" presStyleIdx="1" presStyleCnt="3">
        <dgm:presLayoutVars>
          <dgm:chPref val="3"/>
        </dgm:presLayoutVars>
      </dgm:prSet>
      <dgm:spPr/>
    </dgm:pt>
    <dgm:pt modelId="{94AA3387-0434-44E0-9767-C63B57ABE7E4}" type="pres">
      <dgm:prSet presAssocID="{6D0A5A92-1779-41E9-B926-68FAF66D610A}" presName="hierChild4" presStyleCnt="0"/>
      <dgm:spPr/>
    </dgm:pt>
    <dgm:pt modelId="{6B7E24DD-AE6B-4240-B72D-33A17E8128E6}" type="pres">
      <dgm:prSet presAssocID="{8BBDEC0C-623E-434E-BA67-B7AB861DB1FE}" presName="Name10" presStyleLbl="parChTrans1D2" presStyleIdx="2" presStyleCnt="3"/>
      <dgm:spPr/>
    </dgm:pt>
    <dgm:pt modelId="{8AE190F0-C987-4BDE-B822-F26EC160CEF3}" type="pres">
      <dgm:prSet presAssocID="{466D1BDF-6568-4B47-9197-0BB386A2A132}" presName="hierRoot2" presStyleCnt="0"/>
      <dgm:spPr/>
    </dgm:pt>
    <dgm:pt modelId="{43CC9101-FA42-40DD-A2D7-4A9CD16A2144}" type="pres">
      <dgm:prSet presAssocID="{466D1BDF-6568-4B47-9197-0BB386A2A132}" presName="composite2" presStyleCnt="0"/>
      <dgm:spPr/>
    </dgm:pt>
    <dgm:pt modelId="{0F3EE0AA-D0A2-4C59-AC91-E724B18CB83E}" type="pres">
      <dgm:prSet presAssocID="{466D1BDF-6568-4B47-9197-0BB386A2A132}" presName="background2" presStyleLbl="node2" presStyleIdx="2" presStyleCnt="3"/>
      <dgm:spPr/>
    </dgm:pt>
    <dgm:pt modelId="{23F78733-411D-4FB0-9C8D-02D7A393AF50}" type="pres">
      <dgm:prSet presAssocID="{466D1BDF-6568-4B47-9197-0BB386A2A132}" presName="text2" presStyleLbl="fgAcc2" presStyleIdx="2" presStyleCnt="3">
        <dgm:presLayoutVars>
          <dgm:chPref val="3"/>
        </dgm:presLayoutVars>
      </dgm:prSet>
      <dgm:spPr/>
    </dgm:pt>
    <dgm:pt modelId="{2822B8A1-ABEF-401A-8897-45BA1441D415}" type="pres">
      <dgm:prSet presAssocID="{466D1BDF-6568-4B47-9197-0BB386A2A132}" presName="hierChild3" presStyleCnt="0"/>
      <dgm:spPr/>
    </dgm:pt>
    <dgm:pt modelId="{467463C6-91C3-4213-89B7-1EB5C4999421}" type="pres">
      <dgm:prSet presAssocID="{F54E2679-9482-401D-A3EB-59D770A366D8}" presName="Name17" presStyleLbl="parChTrans1D3" presStyleIdx="2" presStyleCnt="3"/>
      <dgm:spPr/>
    </dgm:pt>
    <dgm:pt modelId="{B449FBDB-93A6-4F77-8C96-89B334402542}" type="pres">
      <dgm:prSet presAssocID="{22C445A7-6EBC-4C97-86A3-9163E7F8C295}" presName="hierRoot3" presStyleCnt="0"/>
      <dgm:spPr/>
    </dgm:pt>
    <dgm:pt modelId="{E7B3E64B-4DFE-4854-8595-86A7FE6F7AC5}" type="pres">
      <dgm:prSet presAssocID="{22C445A7-6EBC-4C97-86A3-9163E7F8C295}" presName="composite3" presStyleCnt="0"/>
      <dgm:spPr/>
    </dgm:pt>
    <dgm:pt modelId="{EDB961FE-3427-4D6C-9894-E910DAB63F2D}" type="pres">
      <dgm:prSet presAssocID="{22C445A7-6EBC-4C97-86A3-9163E7F8C295}" presName="background3" presStyleLbl="node3" presStyleIdx="2" presStyleCnt="3"/>
      <dgm:spPr/>
    </dgm:pt>
    <dgm:pt modelId="{ED3E1612-B0D7-4507-97E2-4BCEACA4EAD3}" type="pres">
      <dgm:prSet presAssocID="{22C445A7-6EBC-4C97-86A3-9163E7F8C295}" presName="text3" presStyleLbl="fgAcc3" presStyleIdx="2" presStyleCnt="3">
        <dgm:presLayoutVars>
          <dgm:chPref val="3"/>
        </dgm:presLayoutVars>
      </dgm:prSet>
      <dgm:spPr/>
    </dgm:pt>
    <dgm:pt modelId="{87027BF6-373C-41A5-BA32-06306740A98E}" type="pres">
      <dgm:prSet presAssocID="{22C445A7-6EBC-4C97-86A3-9163E7F8C295}" presName="hierChild4" presStyleCnt="0"/>
      <dgm:spPr/>
    </dgm:pt>
  </dgm:ptLst>
  <dgm:cxnLst>
    <dgm:cxn modelId="{1F3C691B-EB21-40A3-8A85-409E14D4C893}" type="presOf" srcId="{466D1BDF-6568-4B47-9197-0BB386A2A132}" destId="{23F78733-411D-4FB0-9C8D-02D7A393AF50}" srcOrd="0" destOrd="0" presId="urn:microsoft.com/office/officeart/2005/8/layout/hierarchy1"/>
    <dgm:cxn modelId="{D0FB4D2A-5B9A-4B3E-AFD9-372C5C932B51}" type="presOf" srcId="{3AB2113F-63DB-4DAB-8AC5-19167361C078}" destId="{105E0A66-3397-48BA-8ECD-DB6E06CEAA2E}" srcOrd="0" destOrd="0" presId="urn:microsoft.com/office/officeart/2005/8/layout/hierarchy1"/>
    <dgm:cxn modelId="{059C1846-FDEC-404C-A548-ECDD63AE3C2B}" type="presOf" srcId="{75C50F9B-ECE5-494D-B188-5E2FF82ED376}" destId="{CDA6409C-F7B4-4F55-8F03-A24491E71C65}" srcOrd="0" destOrd="0" presId="urn:microsoft.com/office/officeart/2005/8/layout/hierarchy1"/>
    <dgm:cxn modelId="{CD6A8F6C-8281-4958-8F0A-EA7F9934BC79}" srcId="{61F73962-C153-46AD-90BA-8CD62D7CB81B}" destId="{7B6647E1-DA16-49BB-AA08-86EE7B742BC7}" srcOrd="1" destOrd="0" parTransId="{35898527-F59C-4983-99B1-C3AB220B2DA4}" sibTransId="{B5C8093B-91E4-4697-8E9F-6E6D38AF2152}"/>
    <dgm:cxn modelId="{6EF60B72-11BE-49F2-95DD-7E2F6BA24052}" type="presOf" srcId="{5B199AE9-3717-41BB-AF58-D8BB5C6E55F6}" destId="{EE1EDB24-020A-429B-932E-9E2F4271412A}" srcOrd="0" destOrd="0" presId="urn:microsoft.com/office/officeart/2005/8/layout/hierarchy1"/>
    <dgm:cxn modelId="{D2157752-E13B-43DF-B8BC-34BD4C62C4BE}" srcId="{61F73962-C153-46AD-90BA-8CD62D7CB81B}" destId="{5B199AE9-3717-41BB-AF58-D8BB5C6E55F6}" srcOrd="0" destOrd="0" parTransId="{97ADD2DA-4C37-4BAE-8130-CB371A508CAA}" sibTransId="{BA60ACB9-EA3A-45D7-AF37-69613404A1F5}"/>
    <dgm:cxn modelId="{F9C4CC54-FDBD-46E7-913E-C060F3D24E14}" type="presOf" srcId="{210353D5-1D54-4CEA-9B7E-BA86D2F984C0}" destId="{72DE0360-0FD6-47D1-B88C-F5A2C1B3CC0A}" srcOrd="0" destOrd="0" presId="urn:microsoft.com/office/officeart/2005/8/layout/hierarchy1"/>
    <dgm:cxn modelId="{9964A682-8D9B-47FD-B47B-C517C6B6F10F}" type="presOf" srcId="{F61D34A5-D1F3-488F-A1AB-29872F78EFA6}" destId="{15DE7003-39DD-423B-93E7-0771DFBD62BE}" srcOrd="0" destOrd="0" presId="urn:microsoft.com/office/officeart/2005/8/layout/hierarchy1"/>
    <dgm:cxn modelId="{9AC33184-66FE-4FB3-9640-66204C91D040}" srcId="{F61D34A5-D1F3-488F-A1AB-29872F78EFA6}" destId="{210353D5-1D54-4CEA-9B7E-BA86D2F984C0}" srcOrd="2" destOrd="0" parTransId="{6383C9A6-7341-43FD-A59D-6F6F7150DFF0}" sibTransId="{5F44127C-9363-4A21-A21F-9E82078FBCF8}"/>
    <dgm:cxn modelId="{54D6A288-1EDC-4C86-B30B-D7906BF20C62}" srcId="{5B199AE9-3717-41BB-AF58-D8BB5C6E55F6}" destId="{F61D34A5-D1F3-488F-A1AB-29872F78EFA6}" srcOrd="0" destOrd="0" parTransId="{75C50F9B-ECE5-494D-B188-5E2FF82ED376}" sibTransId="{0BDD24E7-081A-40FC-A9F2-E1498377600B}"/>
    <dgm:cxn modelId="{9F853692-3F6E-4C32-8551-E533CB5DCCC3}" type="presOf" srcId="{6383C9A6-7341-43FD-A59D-6F6F7150DFF0}" destId="{912B830B-8BD7-4E04-B207-297374A531D9}" srcOrd="0" destOrd="0" presId="urn:microsoft.com/office/officeart/2005/8/layout/hierarchy1"/>
    <dgm:cxn modelId="{25889895-C7E2-471F-93C9-DC532279FFF3}" srcId="{F61D34A5-D1F3-488F-A1AB-29872F78EFA6}" destId="{7E53F90E-B2C8-4D94-84B3-A254DBB79D29}" srcOrd="1" destOrd="0" parTransId="{3AB2113F-63DB-4DAB-8AC5-19167361C078}" sibTransId="{18C41384-2C0D-4F3F-93A6-3828FA836803}"/>
    <dgm:cxn modelId="{C15B9699-FE76-457D-B7E6-7380FACA2B84}" type="presOf" srcId="{97ADD2DA-4C37-4BAE-8130-CB371A508CAA}" destId="{F928C11F-B25E-4EB7-A7C0-1CEB24E9D477}" srcOrd="0" destOrd="0" presId="urn:microsoft.com/office/officeart/2005/8/layout/hierarchy1"/>
    <dgm:cxn modelId="{9C67C19B-9B8F-4E7B-9694-6313F7DD6730}" type="presOf" srcId="{22C445A7-6EBC-4C97-86A3-9163E7F8C295}" destId="{ED3E1612-B0D7-4507-97E2-4BCEACA4EAD3}" srcOrd="0" destOrd="0" presId="urn:microsoft.com/office/officeart/2005/8/layout/hierarchy1"/>
    <dgm:cxn modelId="{D31ACCA0-37C4-421C-AC6D-16C7A989F5D1}" type="presOf" srcId="{D38FBD03-2EE7-4BAE-A102-D321ACEE939D}" destId="{454EDA3B-4B2A-4BAE-AC44-0DE8972D0BA4}" srcOrd="0" destOrd="0" presId="urn:microsoft.com/office/officeart/2005/8/layout/hierarchy1"/>
    <dgm:cxn modelId="{6F3FD2A1-DF25-4663-AA96-17B982A670A9}" type="presOf" srcId="{35898527-F59C-4983-99B1-C3AB220B2DA4}" destId="{B2E425ED-FEA0-472A-978C-EF4DEA7E3483}" srcOrd="0" destOrd="0" presId="urn:microsoft.com/office/officeart/2005/8/layout/hierarchy1"/>
    <dgm:cxn modelId="{9EDD5DA5-3AB5-46D3-A3A7-6FA0509BBB4C}" srcId="{7B6647E1-DA16-49BB-AA08-86EE7B742BC7}" destId="{6D0A5A92-1779-41E9-B926-68FAF66D610A}" srcOrd="0" destOrd="0" parTransId="{02C06305-FD6E-4B73-B0DC-BC5CEE9166D8}" sibTransId="{FA02C31E-F5C4-4081-AADB-47E5DBCAAB3F}"/>
    <dgm:cxn modelId="{BCA500AD-2D6B-44C6-8D37-B87DF43DF11B}" srcId="{8F372042-8A18-4FE5-AC65-A0CF293A198F}" destId="{61F73962-C153-46AD-90BA-8CD62D7CB81B}" srcOrd="0" destOrd="0" parTransId="{41C34965-A93E-483C-B3C4-CC2C6F9D9057}" sibTransId="{5C6D3250-CF88-435B-BC0B-72ACACB94616}"/>
    <dgm:cxn modelId="{C39994AE-6324-4819-9101-E05A478EB11B}" type="presOf" srcId="{8F372042-8A18-4FE5-AC65-A0CF293A198F}" destId="{41F4D7A8-986E-4050-ADD5-9BB377C58DB7}" srcOrd="0" destOrd="0" presId="urn:microsoft.com/office/officeart/2005/8/layout/hierarchy1"/>
    <dgm:cxn modelId="{3B05EBBC-4FFC-4E19-A689-8A78A286799A}" srcId="{466D1BDF-6568-4B47-9197-0BB386A2A132}" destId="{22C445A7-6EBC-4C97-86A3-9163E7F8C295}" srcOrd="0" destOrd="0" parTransId="{F54E2679-9482-401D-A3EB-59D770A366D8}" sibTransId="{4552E31B-9762-43EC-83B6-E477454D825D}"/>
    <dgm:cxn modelId="{90219DD0-E93D-4652-BCC4-E689AEAFFE4B}" srcId="{F61D34A5-D1F3-488F-A1AB-29872F78EFA6}" destId="{C9EF4EC1-8A5A-4A78-AEB2-BDCC5D980C8C}" srcOrd="0" destOrd="0" parTransId="{D38FBD03-2EE7-4BAE-A102-D321ACEE939D}" sibTransId="{EB9BB105-B9EF-4EEA-B34A-2FFDB2D96C42}"/>
    <dgm:cxn modelId="{0DE089E7-C406-4FEA-A38D-DB4FD33D7725}" type="presOf" srcId="{8BBDEC0C-623E-434E-BA67-B7AB861DB1FE}" destId="{6B7E24DD-AE6B-4240-B72D-33A17E8128E6}" srcOrd="0" destOrd="0" presId="urn:microsoft.com/office/officeart/2005/8/layout/hierarchy1"/>
    <dgm:cxn modelId="{A7344AE9-ECED-4EA0-90D5-D15C3551B2A2}" srcId="{61F73962-C153-46AD-90BA-8CD62D7CB81B}" destId="{466D1BDF-6568-4B47-9197-0BB386A2A132}" srcOrd="2" destOrd="0" parTransId="{8BBDEC0C-623E-434E-BA67-B7AB861DB1FE}" sibTransId="{F40F02DC-722E-4F3A-8BD9-74E9E0BF804A}"/>
    <dgm:cxn modelId="{8193A5EA-E5B7-4A6F-8FC2-1F21BD18B7F9}" type="presOf" srcId="{02C06305-FD6E-4B73-B0DC-BC5CEE9166D8}" destId="{2796A921-E2E9-4279-9AAA-40BF93CC55CD}" srcOrd="0" destOrd="0" presId="urn:microsoft.com/office/officeart/2005/8/layout/hierarchy1"/>
    <dgm:cxn modelId="{A95C9CEB-CFC1-439D-AAD6-238DEE069A3E}" type="presOf" srcId="{F54E2679-9482-401D-A3EB-59D770A366D8}" destId="{467463C6-91C3-4213-89B7-1EB5C4999421}" srcOrd="0" destOrd="0" presId="urn:microsoft.com/office/officeart/2005/8/layout/hierarchy1"/>
    <dgm:cxn modelId="{1EAE19F1-6BC8-4026-BD11-C4C0028B5F01}" type="presOf" srcId="{7B6647E1-DA16-49BB-AA08-86EE7B742BC7}" destId="{554EAF34-E22B-4ECA-A277-55253995BAA9}" srcOrd="0" destOrd="0" presId="urn:microsoft.com/office/officeart/2005/8/layout/hierarchy1"/>
    <dgm:cxn modelId="{6D9C85F2-B6A4-4342-9802-F05931D37BB8}" type="presOf" srcId="{61F73962-C153-46AD-90BA-8CD62D7CB81B}" destId="{682095D1-F720-49D1-BE61-8ADCA44A5DA8}" srcOrd="0" destOrd="0" presId="urn:microsoft.com/office/officeart/2005/8/layout/hierarchy1"/>
    <dgm:cxn modelId="{158080F7-1386-4FD0-B9C8-6B01D4017882}" type="presOf" srcId="{C9EF4EC1-8A5A-4A78-AEB2-BDCC5D980C8C}" destId="{64CA6BB5-6EED-4D82-BFA4-65678B9EC282}" srcOrd="0" destOrd="0" presId="urn:microsoft.com/office/officeart/2005/8/layout/hierarchy1"/>
    <dgm:cxn modelId="{432144F9-BFA3-4306-A0F3-BCEA2E200EFD}" type="presOf" srcId="{7E53F90E-B2C8-4D94-84B3-A254DBB79D29}" destId="{1168205F-037A-4ED6-89BF-CAF4D76400F9}" srcOrd="0" destOrd="0" presId="urn:microsoft.com/office/officeart/2005/8/layout/hierarchy1"/>
    <dgm:cxn modelId="{E8DE5FFA-EFE5-4006-8DE4-A2017AE8C985}" type="presOf" srcId="{6D0A5A92-1779-41E9-B926-68FAF66D610A}" destId="{45FDB94D-DC82-4440-B1A4-0D4C50FE7F2B}" srcOrd="0" destOrd="0" presId="urn:microsoft.com/office/officeart/2005/8/layout/hierarchy1"/>
    <dgm:cxn modelId="{0564DDCD-D1A2-4DAB-915B-67A60A3D55BB}" type="presParOf" srcId="{41F4D7A8-986E-4050-ADD5-9BB377C58DB7}" destId="{78DC37FA-3494-4391-A68F-07A01DD53286}" srcOrd="0" destOrd="0" presId="urn:microsoft.com/office/officeart/2005/8/layout/hierarchy1"/>
    <dgm:cxn modelId="{F69F3C33-4D85-49C5-BA39-1F8476BE9F94}" type="presParOf" srcId="{78DC37FA-3494-4391-A68F-07A01DD53286}" destId="{B96F1CE5-A275-4267-A1B4-792D63770CF4}" srcOrd="0" destOrd="0" presId="urn:microsoft.com/office/officeart/2005/8/layout/hierarchy1"/>
    <dgm:cxn modelId="{12539AFC-360B-4C2B-AF77-586A0CD50B7A}" type="presParOf" srcId="{B96F1CE5-A275-4267-A1B4-792D63770CF4}" destId="{D17CAD85-9E1D-4090-98F7-96F4C630858F}" srcOrd="0" destOrd="0" presId="urn:microsoft.com/office/officeart/2005/8/layout/hierarchy1"/>
    <dgm:cxn modelId="{6CC9FC57-D38C-4470-A53B-3B59DDB78F47}" type="presParOf" srcId="{B96F1CE5-A275-4267-A1B4-792D63770CF4}" destId="{682095D1-F720-49D1-BE61-8ADCA44A5DA8}" srcOrd="1" destOrd="0" presId="urn:microsoft.com/office/officeart/2005/8/layout/hierarchy1"/>
    <dgm:cxn modelId="{3A0FD579-D9A6-4792-84A3-315BC5CCB8A1}" type="presParOf" srcId="{78DC37FA-3494-4391-A68F-07A01DD53286}" destId="{224784B3-EDBF-4B7B-9D5C-04F7FA65C3AB}" srcOrd="1" destOrd="0" presId="urn:microsoft.com/office/officeart/2005/8/layout/hierarchy1"/>
    <dgm:cxn modelId="{B2E36AC8-4900-455E-9AB4-09B1C744C0E2}" type="presParOf" srcId="{224784B3-EDBF-4B7B-9D5C-04F7FA65C3AB}" destId="{F928C11F-B25E-4EB7-A7C0-1CEB24E9D477}" srcOrd="0" destOrd="0" presId="urn:microsoft.com/office/officeart/2005/8/layout/hierarchy1"/>
    <dgm:cxn modelId="{D68BFB08-F4C7-4678-B043-C05A6400B5C1}" type="presParOf" srcId="{224784B3-EDBF-4B7B-9D5C-04F7FA65C3AB}" destId="{6DD2FEDA-2D6E-485F-BC40-E0099BCF378E}" srcOrd="1" destOrd="0" presId="urn:microsoft.com/office/officeart/2005/8/layout/hierarchy1"/>
    <dgm:cxn modelId="{D6B72825-5FBA-46F3-A09F-F54E7ED14C02}" type="presParOf" srcId="{6DD2FEDA-2D6E-485F-BC40-E0099BCF378E}" destId="{876E1C8E-886B-44AB-A910-4F50CBF1DCE7}" srcOrd="0" destOrd="0" presId="urn:microsoft.com/office/officeart/2005/8/layout/hierarchy1"/>
    <dgm:cxn modelId="{15C79AEC-9531-44DF-8CDD-AE22664D1276}" type="presParOf" srcId="{876E1C8E-886B-44AB-A910-4F50CBF1DCE7}" destId="{E9E910D0-C802-4B88-9795-4C4C1D0995C2}" srcOrd="0" destOrd="0" presId="urn:microsoft.com/office/officeart/2005/8/layout/hierarchy1"/>
    <dgm:cxn modelId="{6CFA28D6-20F5-4DE1-BCAC-CE305EAE4887}" type="presParOf" srcId="{876E1C8E-886B-44AB-A910-4F50CBF1DCE7}" destId="{EE1EDB24-020A-429B-932E-9E2F4271412A}" srcOrd="1" destOrd="0" presId="urn:microsoft.com/office/officeart/2005/8/layout/hierarchy1"/>
    <dgm:cxn modelId="{0CC590EE-0BF2-4846-BC4B-8FF4E1E3CFC8}" type="presParOf" srcId="{6DD2FEDA-2D6E-485F-BC40-E0099BCF378E}" destId="{8099DA2A-0857-47DB-8E08-39ADF09137D4}" srcOrd="1" destOrd="0" presId="urn:microsoft.com/office/officeart/2005/8/layout/hierarchy1"/>
    <dgm:cxn modelId="{A9200761-F22C-4312-A215-BCA5F144337C}" type="presParOf" srcId="{8099DA2A-0857-47DB-8E08-39ADF09137D4}" destId="{CDA6409C-F7B4-4F55-8F03-A24491E71C65}" srcOrd="0" destOrd="0" presId="urn:microsoft.com/office/officeart/2005/8/layout/hierarchy1"/>
    <dgm:cxn modelId="{C7592220-900C-4FC5-B25E-B2E6A91690CB}" type="presParOf" srcId="{8099DA2A-0857-47DB-8E08-39ADF09137D4}" destId="{976A6AAC-A7FD-4191-AA10-9BB0C4AF678E}" srcOrd="1" destOrd="0" presId="urn:microsoft.com/office/officeart/2005/8/layout/hierarchy1"/>
    <dgm:cxn modelId="{BEFE3F7F-FC3E-4628-95ED-AFDEF87712CC}" type="presParOf" srcId="{976A6AAC-A7FD-4191-AA10-9BB0C4AF678E}" destId="{861BF75B-7F73-45AD-9DAA-1516F12FFDAD}" srcOrd="0" destOrd="0" presId="urn:microsoft.com/office/officeart/2005/8/layout/hierarchy1"/>
    <dgm:cxn modelId="{5CE346AA-A93E-42EB-8985-28AD9C40B987}" type="presParOf" srcId="{861BF75B-7F73-45AD-9DAA-1516F12FFDAD}" destId="{E2204E24-DA26-41FD-8089-83DDE437BFD5}" srcOrd="0" destOrd="0" presId="urn:microsoft.com/office/officeart/2005/8/layout/hierarchy1"/>
    <dgm:cxn modelId="{1E5193F9-7FD4-4C2C-8668-5060F1BCFB29}" type="presParOf" srcId="{861BF75B-7F73-45AD-9DAA-1516F12FFDAD}" destId="{15DE7003-39DD-423B-93E7-0771DFBD62BE}" srcOrd="1" destOrd="0" presId="urn:microsoft.com/office/officeart/2005/8/layout/hierarchy1"/>
    <dgm:cxn modelId="{E943A26E-6A01-4E53-B9EE-C6BB92E6E32F}" type="presParOf" srcId="{976A6AAC-A7FD-4191-AA10-9BB0C4AF678E}" destId="{9240CA2C-11B4-4372-8241-73218774EEC6}" srcOrd="1" destOrd="0" presId="urn:microsoft.com/office/officeart/2005/8/layout/hierarchy1"/>
    <dgm:cxn modelId="{2BCD1025-94E2-48FF-BBC4-C328F1D2EAF2}" type="presParOf" srcId="{9240CA2C-11B4-4372-8241-73218774EEC6}" destId="{454EDA3B-4B2A-4BAE-AC44-0DE8972D0BA4}" srcOrd="0" destOrd="0" presId="urn:microsoft.com/office/officeart/2005/8/layout/hierarchy1"/>
    <dgm:cxn modelId="{C8B11A4F-354E-4D84-8CF4-B64F8B4D2FDB}" type="presParOf" srcId="{9240CA2C-11B4-4372-8241-73218774EEC6}" destId="{061386F9-2740-4BF2-B718-AA15D72406A3}" srcOrd="1" destOrd="0" presId="urn:microsoft.com/office/officeart/2005/8/layout/hierarchy1"/>
    <dgm:cxn modelId="{9DC44E21-A991-4730-AA2C-F272D7EBA55F}" type="presParOf" srcId="{061386F9-2740-4BF2-B718-AA15D72406A3}" destId="{C8752E91-E061-4388-90AE-190EFAD83FB2}" srcOrd="0" destOrd="0" presId="urn:microsoft.com/office/officeart/2005/8/layout/hierarchy1"/>
    <dgm:cxn modelId="{81F3717C-123E-41D5-B09A-62184CDE3C77}" type="presParOf" srcId="{C8752E91-E061-4388-90AE-190EFAD83FB2}" destId="{AEDD79F2-F7AA-4E5C-B76E-91B82EB46862}" srcOrd="0" destOrd="0" presId="urn:microsoft.com/office/officeart/2005/8/layout/hierarchy1"/>
    <dgm:cxn modelId="{A463F5C8-6FD7-4CBE-AAEB-D99AC0EEACDB}" type="presParOf" srcId="{C8752E91-E061-4388-90AE-190EFAD83FB2}" destId="{64CA6BB5-6EED-4D82-BFA4-65678B9EC282}" srcOrd="1" destOrd="0" presId="urn:microsoft.com/office/officeart/2005/8/layout/hierarchy1"/>
    <dgm:cxn modelId="{73B42C6D-D1DD-4842-8703-3D8DAB1D1322}" type="presParOf" srcId="{061386F9-2740-4BF2-B718-AA15D72406A3}" destId="{3B7A1E27-5A33-473F-8FB9-6D28DF026075}" srcOrd="1" destOrd="0" presId="urn:microsoft.com/office/officeart/2005/8/layout/hierarchy1"/>
    <dgm:cxn modelId="{1E4B325B-C780-48F7-89F8-E401E4E9DA76}" type="presParOf" srcId="{9240CA2C-11B4-4372-8241-73218774EEC6}" destId="{105E0A66-3397-48BA-8ECD-DB6E06CEAA2E}" srcOrd="2" destOrd="0" presId="urn:microsoft.com/office/officeart/2005/8/layout/hierarchy1"/>
    <dgm:cxn modelId="{03EDA5E8-BF02-4BEA-9DE3-8AAC199DE8E9}" type="presParOf" srcId="{9240CA2C-11B4-4372-8241-73218774EEC6}" destId="{C47771E8-5C10-4888-82D4-1FDCE5FEB0D7}" srcOrd="3" destOrd="0" presId="urn:microsoft.com/office/officeart/2005/8/layout/hierarchy1"/>
    <dgm:cxn modelId="{87E1DE05-B738-4404-A477-C9FCF49DE367}" type="presParOf" srcId="{C47771E8-5C10-4888-82D4-1FDCE5FEB0D7}" destId="{AC5BC9FF-3D6D-4C28-8734-96FA75992501}" srcOrd="0" destOrd="0" presId="urn:microsoft.com/office/officeart/2005/8/layout/hierarchy1"/>
    <dgm:cxn modelId="{2469CF9A-59DE-4CF1-972C-83D5C462C42A}" type="presParOf" srcId="{AC5BC9FF-3D6D-4C28-8734-96FA75992501}" destId="{E9A031B5-BA45-45F3-995B-50CCA7F3CD3F}" srcOrd="0" destOrd="0" presId="urn:microsoft.com/office/officeart/2005/8/layout/hierarchy1"/>
    <dgm:cxn modelId="{FE49C98E-4FF6-442E-8262-0DA1E22A3027}" type="presParOf" srcId="{AC5BC9FF-3D6D-4C28-8734-96FA75992501}" destId="{1168205F-037A-4ED6-89BF-CAF4D76400F9}" srcOrd="1" destOrd="0" presId="urn:microsoft.com/office/officeart/2005/8/layout/hierarchy1"/>
    <dgm:cxn modelId="{99F1A0C7-BC02-4D91-9840-F0FE6F33A754}" type="presParOf" srcId="{C47771E8-5C10-4888-82D4-1FDCE5FEB0D7}" destId="{3787D7DD-2B70-49D6-B9A4-BFF978ACC0FF}" srcOrd="1" destOrd="0" presId="urn:microsoft.com/office/officeart/2005/8/layout/hierarchy1"/>
    <dgm:cxn modelId="{AA5A809D-9578-4BDE-A26C-4DB6C0DBFEDD}" type="presParOf" srcId="{9240CA2C-11B4-4372-8241-73218774EEC6}" destId="{912B830B-8BD7-4E04-B207-297374A531D9}" srcOrd="4" destOrd="0" presId="urn:microsoft.com/office/officeart/2005/8/layout/hierarchy1"/>
    <dgm:cxn modelId="{4F11A839-64C0-44EB-ACAB-E23BBB2B147B}" type="presParOf" srcId="{9240CA2C-11B4-4372-8241-73218774EEC6}" destId="{22D3718C-E8CB-4C7F-9F17-34FDC02F7027}" srcOrd="5" destOrd="0" presId="urn:microsoft.com/office/officeart/2005/8/layout/hierarchy1"/>
    <dgm:cxn modelId="{5D72B1E2-5129-4EE5-8E47-A717FC34C414}" type="presParOf" srcId="{22D3718C-E8CB-4C7F-9F17-34FDC02F7027}" destId="{8413C847-C1E3-4F3F-BA25-5E6A546FEB46}" srcOrd="0" destOrd="0" presId="urn:microsoft.com/office/officeart/2005/8/layout/hierarchy1"/>
    <dgm:cxn modelId="{1CB0876A-93A3-4A0A-9975-5F462BB3E2BC}" type="presParOf" srcId="{8413C847-C1E3-4F3F-BA25-5E6A546FEB46}" destId="{530E638E-A896-40F7-AFB2-BDECED12086B}" srcOrd="0" destOrd="0" presId="urn:microsoft.com/office/officeart/2005/8/layout/hierarchy1"/>
    <dgm:cxn modelId="{D0A667DC-C363-431F-95F1-D0035A6A376D}" type="presParOf" srcId="{8413C847-C1E3-4F3F-BA25-5E6A546FEB46}" destId="{72DE0360-0FD6-47D1-B88C-F5A2C1B3CC0A}" srcOrd="1" destOrd="0" presId="urn:microsoft.com/office/officeart/2005/8/layout/hierarchy1"/>
    <dgm:cxn modelId="{2628C5B7-A72A-4FF5-B36E-F4D72B828F9B}" type="presParOf" srcId="{22D3718C-E8CB-4C7F-9F17-34FDC02F7027}" destId="{C13C3543-12DC-4CD9-8275-0272F109B99C}" srcOrd="1" destOrd="0" presId="urn:microsoft.com/office/officeart/2005/8/layout/hierarchy1"/>
    <dgm:cxn modelId="{6924BBC9-D50D-403A-8F18-2F2720E4EC3E}" type="presParOf" srcId="{224784B3-EDBF-4B7B-9D5C-04F7FA65C3AB}" destId="{B2E425ED-FEA0-472A-978C-EF4DEA7E3483}" srcOrd="2" destOrd="0" presId="urn:microsoft.com/office/officeart/2005/8/layout/hierarchy1"/>
    <dgm:cxn modelId="{E62312E4-4D41-4E64-91F4-D996D691DFF0}" type="presParOf" srcId="{224784B3-EDBF-4B7B-9D5C-04F7FA65C3AB}" destId="{AC3597B3-C2D8-4921-9277-52A99249FC2C}" srcOrd="3" destOrd="0" presId="urn:microsoft.com/office/officeart/2005/8/layout/hierarchy1"/>
    <dgm:cxn modelId="{E6654408-1D15-473B-9D41-B56B0A8BC11E}" type="presParOf" srcId="{AC3597B3-C2D8-4921-9277-52A99249FC2C}" destId="{3A660CFE-6323-4A31-8F7F-011B01F899BE}" srcOrd="0" destOrd="0" presId="urn:microsoft.com/office/officeart/2005/8/layout/hierarchy1"/>
    <dgm:cxn modelId="{AF199BAF-C04F-449B-95D3-72DFAF21CE84}" type="presParOf" srcId="{3A660CFE-6323-4A31-8F7F-011B01F899BE}" destId="{E6512335-098E-4C9C-8D79-DACA1A384F28}" srcOrd="0" destOrd="0" presId="urn:microsoft.com/office/officeart/2005/8/layout/hierarchy1"/>
    <dgm:cxn modelId="{146F94F0-FF90-4EC8-A167-82D995B66BC8}" type="presParOf" srcId="{3A660CFE-6323-4A31-8F7F-011B01F899BE}" destId="{554EAF34-E22B-4ECA-A277-55253995BAA9}" srcOrd="1" destOrd="0" presId="urn:microsoft.com/office/officeart/2005/8/layout/hierarchy1"/>
    <dgm:cxn modelId="{9AA890A2-9F5C-4DCD-8193-B82497E881B3}" type="presParOf" srcId="{AC3597B3-C2D8-4921-9277-52A99249FC2C}" destId="{D6E9F404-BA16-48B6-BF80-82C9AFAC894F}" srcOrd="1" destOrd="0" presId="urn:microsoft.com/office/officeart/2005/8/layout/hierarchy1"/>
    <dgm:cxn modelId="{30923B2A-D855-473E-A80E-6405B074A9B0}" type="presParOf" srcId="{D6E9F404-BA16-48B6-BF80-82C9AFAC894F}" destId="{2796A921-E2E9-4279-9AAA-40BF93CC55CD}" srcOrd="0" destOrd="0" presId="urn:microsoft.com/office/officeart/2005/8/layout/hierarchy1"/>
    <dgm:cxn modelId="{36789E23-5B62-4D2A-963F-2A912CF9D378}" type="presParOf" srcId="{D6E9F404-BA16-48B6-BF80-82C9AFAC894F}" destId="{84910D3B-C96A-4AE8-AAF3-CB23A518E2FC}" srcOrd="1" destOrd="0" presId="urn:microsoft.com/office/officeart/2005/8/layout/hierarchy1"/>
    <dgm:cxn modelId="{B8B4A9D8-6648-4DBB-844D-3BC3889CC4B8}" type="presParOf" srcId="{84910D3B-C96A-4AE8-AAF3-CB23A518E2FC}" destId="{757C61E5-40B6-4F37-9D40-852C0C90BBFA}" srcOrd="0" destOrd="0" presId="urn:microsoft.com/office/officeart/2005/8/layout/hierarchy1"/>
    <dgm:cxn modelId="{A1CC9080-2D61-49CA-AB41-C6B96DDF6252}" type="presParOf" srcId="{757C61E5-40B6-4F37-9D40-852C0C90BBFA}" destId="{8C6628BC-2353-4D26-8A31-83F14E23A858}" srcOrd="0" destOrd="0" presId="urn:microsoft.com/office/officeart/2005/8/layout/hierarchy1"/>
    <dgm:cxn modelId="{5F130AF4-AAC1-401C-9D5B-D3A35A866510}" type="presParOf" srcId="{757C61E5-40B6-4F37-9D40-852C0C90BBFA}" destId="{45FDB94D-DC82-4440-B1A4-0D4C50FE7F2B}" srcOrd="1" destOrd="0" presId="urn:microsoft.com/office/officeart/2005/8/layout/hierarchy1"/>
    <dgm:cxn modelId="{7F327560-1DB0-4042-A5C5-3C7690755AF5}" type="presParOf" srcId="{84910D3B-C96A-4AE8-AAF3-CB23A518E2FC}" destId="{94AA3387-0434-44E0-9767-C63B57ABE7E4}" srcOrd="1" destOrd="0" presId="urn:microsoft.com/office/officeart/2005/8/layout/hierarchy1"/>
    <dgm:cxn modelId="{D305E169-B13D-45CD-861E-529765446DDD}" type="presParOf" srcId="{224784B3-EDBF-4B7B-9D5C-04F7FA65C3AB}" destId="{6B7E24DD-AE6B-4240-B72D-33A17E8128E6}" srcOrd="4" destOrd="0" presId="urn:microsoft.com/office/officeart/2005/8/layout/hierarchy1"/>
    <dgm:cxn modelId="{0EC27388-8CB3-4F5A-8AFA-E13B660029D5}" type="presParOf" srcId="{224784B3-EDBF-4B7B-9D5C-04F7FA65C3AB}" destId="{8AE190F0-C987-4BDE-B822-F26EC160CEF3}" srcOrd="5" destOrd="0" presId="urn:microsoft.com/office/officeart/2005/8/layout/hierarchy1"/>
    <dgm:cxn modelId="{177CEE8B-CA8A-4276-8BDE-FDB6B8598962}" type="presParOf" srcId="{8AE190F0-C987-4BDE-B822-F26EC160CEF3}" destId="{43CC9101-FA42-40DD-A2D7-4A9CD16A2144}" srcOrd="0" destOrd="0" presId="urn:microsoft.com/office/officeart/2005/8/layout/hierarchy1"/>
    <dgm:cxn modelId="{68B900EF-EC6F-4199-9892-6C75B559E2E5}" type="presParOf" srcId="{43CC9101-FA42-40DD-A2D7-4A9CD16A2144}" destId="{0F3EE0AA-D0A2-4C59-AC91-E724B18CB83E}" srcOrd="0" destOrd="0" presId="urn:microsoft.com/office/officeart/2005/8/layout/hierarchy1"/>
    <dgm:cxn modelId="{F13BD0FF-4E0F-4CA6-AF93-1DA06D857F86}" type="presParOf" srcId="{43CC9101-FA42-40DD-A2D7-4A9CD16A2144}" destId="{23F78733-411D-4FB0-9C8D-02D7A393AF50}" srcOrd="1" destOrd="0" presId="urn:microsoft.com/office/officeart/2005/8/layout/hierarchy1"/>
    <dgm:cxn modelId="{926EBADF-5644-4F23-846D-5E25CDFD6150}" type="presParOf" srcId="{8AE190F0-C987-4BDE-B822-F26EC160CEF3}" destId="{2822B8A1-ABEF-401A-8897-45BA1441D415}" srcOrd="1" destOrd="0" presId="urn:microsoft.com/office/officeart/2005/8/layout/hierarchy1"/>
    <dgm:cxn modelId="{5A049B23-CA2E-4AE3-8C28-98B026AD85DC}" type="presParOf" srcId="{2822B8A1-ABEF-401A-8897-45BA1441D415}" destId="{467463C6-91C3-4213-89B7-1EB5C4999421}" srcOrd="0" destOrd="0" presId="urn:microsoft.com/office/officeart/2005/8/layout/hierarchy1"/>
    <dgm:cxn modelId="{1579E115-892D-4607-A4FF-5FCD968320C0}" type="presParOf" srcId="{2822B8A1-ABEF-401A-8897-45BA1441D415}" destId="{B449FBDB-93A6-4F77-8C96-89B334402542}" srcOrd="1" destOrd="0" presId="urn:microsoft.com/office/officeart/2005/8/layout/hierarchy1"/>
    <dgm:cxn modelId="{4F965696-BB62-41C8-A61A-F9D962C787B6}" type="presParOf" srcId="{B449FBDB-93A6-4F77-8C96-89B334402542}" destId="{E7B3E64B-4DFE-4854-8595-86A7FE6F7AC5}" srcOrd="0" destOrd="0" presId="urn:microsoft.com/office/officeart/2005/8/layout/hierarchy1"/>
    <dgm:cxn modelId="{6655FC37-BAB7-4DCC-8716-331E9779D039}" type="presParOf" srcId="{E7B3E64B-4DFE-4854-8595-86A7FE6F7AC5}" destId="{EDB961FE-3427-4D6C-9894-E910DAB63F2D}" srcOrd="0" destOrd="0" presId="urn:microsoft.com/office/officeart/2005/8/layout/hierarchy1"/>
    <dgm:cxn modelId="{354A0534-69CF-4DEA-B2C2-0EB28477CAC6}" type="presParOf" srcId="{E7B3E64B-4DFE-4854-8595-86A7FE6F7AC5}" destId="{ED3E1612-B0D7-4507-97E2-4BCEACA4EAD3}" srcOrd="1" destOrd="0" presId="urn:microsoft.com/office/officeart/2005/8/layout/hierarchy1"/>
    <dgm:cxn modelId="{9A2CFF9F-3B37-4942-A5D3-4F31578410AA}" type="presParOf" srcId="{B449FBDB-93A6-4F77-8C96-89B334402542}" destId="{87027BF6-373C-41A5-BA32-06306740A98E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EE41513-1992-49D3-8370-728ACB73DF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4549CB75-233E-4315-8CFB-34147590E310}">
      <dgm:prSet phldrT="[Text]"/>
      <dgm:spPr/>
      <dgm:t>
        <a:bodyPr/>
        <a:lstStyle/>
        <a:p>
          <a:r>
            <a:rPr lang="he-IL" dirty="0"/>
            <a:t>יחס אירוסין </a:t>
          </a:r>
          <a:r>
            <a:rPr lang="he-IL" dirty="0" err="1"/>
            <a:t>ונשואין</a:t>
          </a:r>
          <a:r>
            <a:rPr lang="he-IL" dirty="0"/>
            <a:t> לאישות</a:t>
          </a:r>
          <a:endParaRPr lang="en-IL" dirty="0"/>
        </a:p>
      </dgm:t>
    </dgm:pt>
    <dgm:pt modelId="{A3124FF4-F815-4584-8D03-861C504B174E}" type="parTrans" cxnId="{D2DD8CB5-4322-4781-8A00-EDCF3908E360}">
      <dgm:prSet/>
      <dgm:spPr/>
      <dgm:t>
        <a:bodyPr/>
        <a:lstStyle/>
        <a:p>
          <a:endParaRPr lang="en-IL"/>
        </a:p>
      </dgm:t>
    </dgm:pt>
    <dgm:pt modelId="{55D695A3-C558-41B9-9E32-B318AC8A4A2E}" type="sibTrans" cxnId="{D2DD8CB5-4322-4781-8A00-EDCF3908E360}">
      <dgm:prSet/>
      <dgm:spPr/>
      <dgm:t>
        <a:bodyPr/>
        <a:lstStyle/>
        <a:p>
          <a:endParaRPr lang="en-IL"/>
        </a:p>
      </dgm:t>
    </dgm:pt>
    <dgm:pt modelId="{82C3F16B-A8E0-462D-9805-4C44AFDEB697}">
      <dgm:prSet phldrT="[Text]"/>
      <dgm:spPr/>
      <dgm:t>
        <a:bodyPr/>
        <a:lstStyle/>
        <a:p>
          <a:r>
            <a:rPr lang="en-US" dirty="0"/>
            <a:t>Formalization of marriage, and Practical/Reality thereof</a:t>
          </a:r>
          <a:endParaRPr lang="en-IL" dirty="0"/>
        </a:p>
      </dgm:t>
    </dgm:pt>
    <dgm:pt modelId="{695459A0-4424-4E97-948E-D20504F7BB14}" type="parTrans" cxnId="{0FBDC83F-2FB0-4E70-8A64-BE1B86D39857}">
      <dgm:prSet/>
      <dgm:spPr/>
      <dgm:t>
        <a:bodyPr/>
        <a:lstStyle/>
        <a:p>
          <a:endParaRPr lang="en-IL"/>
        </a:p>
      </dgm:t>
    </dgm:pt>
    <dgm:pt modelId="{17BA3A62-7793-4D5E-B154-D5F8071C24A4}" type="sibTrans" cxnId="{0FBDC83F-2FB0-4E70-8A64-BE1B86D39857}">
      <dgm:prSet/>
      <dgm:spPr/>
      <dgm:t>
        <a:bodyPr/>
        <a:lstStyle/>
        <a:p>
          <a:endParaRPr lang="en-IL"/>
        </a:p>
      </dgm:t>
    </dgm:pt>
    <dgm:pt modelId="{64879707-8416-41AD-9E15-5A7039830EB5}">
      <dgm:prSet phldrT="[Text]"/>
      <dgm:spPr/>
      <dgm:t>
        <a:bodyPr/>
        <a:lstStyle/>
        <a:p>
          <a:r>
            <a:rPr lang="en-US" dirty="0"/>
            <a:t>Two elements/parts of Marriage- How is </a:t>
          </a:r>
          <a:r>
            <a:rPr lang="en-US" dirty="0" err="1"/>
            <a:t>Kinyan</a:t>
          </a:r>
          <a:r>
            <a:rPr lang="en-US" dirty="0"/>
            <a:t> part of marriage? </a:t>
          </a:r>
          <a:endParaRPr lang="en-IL" dirty="0"/>
        </a:p>
      </dgm:t>
    </dgm:pt>
    <dgm:pt modelId="{9485AB07-DC57-48B9-9168-D5EFA08A07EA}" type="parTrans" cxnId="{06A4CAF7-2EF6-4A8B-8E1B-6DB7AA5F8B49}">
      <dgm:prSet/>
      <dgm:spPr/>
      <dgm:t>
        <a:bodyPr/>
        <a:lstStyle/>
        <a:p>
          <a:endParaRPr lang="en-IL"/>
        </a:p>
      </dgm:t>
    </dgm:pt>
    <dgm:pt modelId="{DB3486EA-06AD-49F5-98F0-8B3EA72CD701}" type="sibTrans" cxnId="{06A4CAF7-2EF6-4A8B-8E1B-6DB7AA5F8B49}">
      <dgm:prSet/>
      <dgm:spPr/>
      <dgm:t>
        <a:bodyPr/>
        <a:lstStyle/>
        <a:p>
          <a:endParaRPr lang="en-IL"/>
        </a:p>
      </dgm:t>
    </dgm:pt>
    <dgm:pt modelId="{51602803-2760-48B2-8F32-098470D6984B}">
      <dgm:prSet phldrT="[Text]"/>
      <dgm:spPr/>
      <dgm:t>
        <a:bodyPr/>
        <a:lstStyle/>
        <a:p>
          <a:r>
            <a:rPr lang="he-IL" dirty="0"/>
            <a:t>אירוסין </a:t>
          </a:r>
          <a:r>
            <a:rPr lang="he-IL" dirty="0" err="1"/>
            <a:t>ונשואין</a:t>
          </a:r>
          <a:r>
            <a:rPr lang="en-US" dirty="0"/>
            <a:t> together create Marriage as a two Step process</a:t>
          </a:r>
          <a:endParaRPr lang="en-IL" dirty="0"/>
        </a:p>
      </dgm:t>
    </dgm:pt>
    <dgm:pt modelId="{FD0E76BF-71A1-4B6B-95AF-FC1091D67EDA}" type="parTrans" cxnId="{8D0746D9-A226-439E-BBC2-3C3D1B66224E}">
      <dgm:prSet/>
      <dgm:spPr/>
      <dgm:t>
        <a:bodyPr/>
        <a:lstStyle/>
        <a:p>
          <a:endParaRPr lang="en-IL"/>
        </a:p>
      </dgm:t>
    </dgm:pt>
    <dgm:pt modelId="{46BD650E-8806-426B-99A0-68E65A171278}" type="sibTrans" cxnId="{8D0746D9-A226-439E-BBC2-3C3D1B66224E}">
      <dgm:prSet/>
      <dgm:spPr/>
      <dgm:t>
        <a:bodyPr/>
        <a:lstStyle/>
        <a:p>
          <a:endParaRPr lang="en-IL"/>
        </a:p>
      </dgm:t>
    </dgm:pt>
    <dgm:pt modelId="{79713F28-5270-4B6C-9978-C9C1BC373C1B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Formal legal process</a:t>
          </a:r>
          <a:endParaRPr lang="en-IL" dirty="0"/>
        </a:p>
      </dgm:t>
    </dgm:pt>
    <dgm:pt modelId="{4D5E80D8-D48A-4212-B085-03AC20D5C787}" type="parTrans" cxnId="{05C6A843-D9B7-4758-A2E3-7F692AF40958}">
      <dgm:prSet/>
      <dgm:spPr/>
      <dgm:t>
        <a:bodyPr/>
        <a:lstStyle/>
        <a:p>
          <a:endParaRPr lang="en-IL"/>
        </a:p>
      </dgm:t>
    </dgm:pt>
    <dgm:pt modelId="{DBDCDA8E-8236-4484-9C90-6BACE2844AB8}" type="sibTrans" cxnId="{05C6A843-D9B7-4758-A2E3-7F692AF40958}">
      <dgm:prSet/>
      <dgm:spPr/>
      <dgm:t>
        <a:bodyPr/>
        <a:lstStyle/>
        <a:p>
          <a:endParaRPr lang="en-IL"/>
        </a:p>
      </dgm:t>
    </dgm:pt>
    <dgm:pt modelId="{24FCABE7-5228-4F84-B4A5-B7F3B9172AE8}">
      <dgm:prSet phldrT="[Text]"/>
      <dgm:spPr/>
      <dgm:t>
        <a:bodyPr/>
        <a:lstStyle/>
        <a:p>
          <a:r>
            <a:rPr lang="he-IL" dirty="0"/>
            <a:t>אירוסין </a:t>
          </a:r>
          <a:r>
            <a:rPr lang="he-IL" b="1" u="sng" dirty="0"/>
            <a:t>אוסר</a:t>
          </a:r>
          <a:r>
            <a:rPr lang="he-IL" dirty="0"/>
            <a:t>, ועומד בנפרד מנשואין</a:t>
          </a:r>
          <a:endParaRPr lang="en-IL" dirty="0"/>
        </a:p>
      </dgm:t>
    </dgm:pt>
    <dgm:pt modelId="{DF6B4B51-CCBD-425A-85E0-59201F7017A2}" type="parTrans" cxnId="{6ED05EA7-D071-494B-B52E-966689D74087}">
      <dgm:prSet/>
      <dgm:spPr/>
      <dgm:t>
        <a:bodyPr/>
        <a:lstStyle/>
        <a:p>
          <a:endParaRPr lang="en-IL"/>
        </a:p>
      </dgm:t>
    </dgm:pt>
    <dgm:pt modelId="{59EDB5DA-3686-473C-A8C1-AB60FCA3FD6F}" type="sibTrans" cxnId="{6ED05EA7-D071-494B-B52E-966689D74087}">
      <dgm:prSet/>
      <dgm:spPr/>
      <dgm:t>
        <a:bodyPr/>
        <a:lstStyle/>
        <a:p>
          <a:endParaRPr lang="en-IL"/>
        </a:p>
      </dgm:t>
    </dgm:pt>
    <dgm:pt modelId="{37812B3C-951F-4CBF-9760-0335793B1D72}">
      <dgm:prSet phldrT="[Text]"/>
      <dgm:spPr/>
      <dgm:t>
        <a:bodyPr/>
        <a:lstStyle/>
        <a:p>
          <a:r>
            <a:rPr lang="en-US" dirty="0"/>
            <a:t>The more we detach </a:t>
          </a:r>
          <a:r>
            <a:rPr lang="he-IL" dirty="0"/>
            <a:t>אירוסין</a:t>
          </a:r>
          <a:r>
            <a:rPr lang="en-US" dirty="0"/>
            <a:t> from </a:t>
          </a:r>
          <a:r>
            <a:rPr lang="he-IL" dirty="0"/>
            <a:t>אישות</a:t>
          </a:r>
          <a:r>
            <a:rPr lang="en-US" dirty="0"/>
            <a:t> the less we need to explain the role of </a:t>
          </a:r>
          <a:r>
            <a:rPr lang="he-IL" dirty="0"/>
            <a:t>קנין</a:t>
          </a:r>
          <a:endParaRPr lang="en-IL" dirty="0"/>
        </a:p>
      </dgm:t>
    </dgm:pt>
    <dgm:pt modelId="{FA20C984-2731-42D5-9D8A-A5292CD53B54}" type="parTrans" cxnId="{E2FBF9C2-FF7D-4A7F-944A-96BE5C6039C3}">
      <dgm:prSet/>
      <dgm:spPr/>
      <dgm:t>
        <a:bodyPr/>
        <a:lstStyle/>
        <a:p>
          <a:endParaRPr lang="en-IL"/>
        </a:p>
      </dgm:t>
    </dgm:pt>
    <dgm:pt modelId="{647C12CF-0075-4EB4-A706-7350AA891897}" type="sibTrans" cxnId="{E2FBF9C2-FF7D-4A7F-944A-96BE5C6039C3}">
      <dgm:prSet/>
      <dgm:spPr/>
      <dgm:t>
        <a:bodyPr/>
        <a:lstStyle/>
        <a:p>
          <a:endParaRPr lang="en-IL"/>
        </a:p>
      </dgm:t>
    </dgm:pt>
    <dgm:pt modelId="{3C88A9DA-0028-4508-AA2E-174D037702CD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</a:t>
          </a:r>
          <a:r>
            <a:rPr lang="he-IL" dirty="0"/>
            <a:t>אוסר</a:t>
          </a:r>
          <a:endParaRPr lang="en-IL" dirty="0"/>
        </a:p>
      </dgm:t>
    </dgm:pt>
    <dgm:pt modelId="{C7BD0ABF-6EC4-4626-BFD1-ED2F18AAF8AC}" type="parTrans" cxnId="{53335CC0-AE69-4F30-843F-7C6DE6402478}">
      <dgm:prSet/>
      <dgm:spPr/>
      <dgm:t>
        <a:bodyPr/>
        <a:lstStyle/>
        <a:p>
          <a:endParaRPr lang="en-IL"/>
        </a:p>
      </dgm:t>
    </dgm:pt>
    <dgm:pt modelId="{9A554453-F821-46AB-8917-5F7017C7020D}" type="sibTrans" cxnId="{53335CC0-AE69-4F30-843F-7C6DE6402478}">
      <dgm:prSet/>
      <dgm:spPr/>
      <dgm:t>
        <a:bodyPr/>
        <a:lstStyle/>
        <a:p>
          <a:endParaRPr lang="en-IL"/>
        </a:p>
      </dgm:t>
    </dgm:pt>
    <dgm:pt modelId="{2A15EAAD-39FE-4B0F-96C6-2D14B5539C6B}">
      <dgm:prSet phldrT="[Text]"/>
      <dgm:spPr/>
      <dgm:t>
        <a:bodyPr/>
        <a:lstStyle/>
        <a:p>
          <a:r>
            <a:rPr lang="en-US" dirty="0"/>
            <a:t>What does </a:t>
          </a:r>
          <a:r>
            <a:rPr lang="he-IL" dirty="0"/>
            <a:t>קנין</a:t>
          </a:r>
          <a:r>
            <a:rPr lang="en-US" dirty="0"/>
            <a:t> really mean? What is </a:t>
          </a:r>
          <a:r>
            <a:rPr lang="he-IL" dirty="0"/>
            <a:t>קנין</a:t>
          </a:r>
          <a:r>
            <a:rPr lang="en-US" dirty="0"/>
            <a:t> in general all about? </a:t>
          </a:r>
          <a:endParaRPr lang="en-IL" dirty="0"/>
        </a:p>
      </dgm:t>
    </dgm:pt>
    <dgm:pt modelId="{E5B4D0E0-CC0B-4B74-9913-5C26D58B12A1}" type="parTrans" cxnId="{FF5E30F1-F780-424F-BA29-4A2C8ED26838}">
      <dgm:prSet/>
      <dgm:spPr/>
      <dgm:t>
        <a:bodyPr/>
        <a:lstStyle/>
        <a:p>
          <a:endParaRPr lang="en-IL"/>
        </a:p>
      </dgm:t>
    </dgm:pt>
    <dgm:pt modelId="{3A105B64-CF57-457A-AF93-39F7A4D84484}" type="sibTrans" cxnId="{FF5E30F1-F780-424F-BA29-4A2C8ED26838}">
      <dgm:prSet/>
      <dgm:spPr/>
      <dgm:t>
        <a:bodyPr/>
        <a:lstStyle/>
        <a:p>
          <a:endParaRPr lang="en-IL"/>
        </a:p>
      </dgm:t>
    </dgm:pt>
    <dgm:pt modelId="{66EDA0D8-CFE4-4137-849C-257E4E94155C}">
      <dgm:prSet phldrT="[Text]"/>
      <dgm:spPr/>
      <dgm:t>
        <a:bodyPr/>
        <a:lstStyle/>
        <a:p>
          <a:r>
            <a:rPr lang="en-US" dirty="0"/>
            <a:t>Maybe we underestimate the financial component</a:t>
          </a:r>
          <a:endParaRPr lang="en-IL" dirty="0"/>
        </a:p>
      </dgm:t>
    </dgm:pt>
    <dgm:pt modelId="{39D8B933-CF11-4D0B-AB87-030938FC4042}" type="parTrans" cxnId="{DA5648B1-E9E2-411D-85E2-D0253F170E9A}">
      <dgm:prSet/>
      <dgm:spPr/>
      <dgm:t>
        <a:bodyPr/>
        <a:lstStyle/>
        <a:p>
          <a:endParaRPr lang="en-IL"/>
        </a:p>
      </dgm:t>
    </dgm:pt>
    <dgm:pt modelId="{193FD239-554C-442A-A9B1-48AC319B69DA}" type="sibTrans" cxnId="{DA5648B1-E9E2-411D-85E2-D0253F170E9A}">
      <dgm:prSet/>
      <dgm:spPr/>
      <dgm:t>
        <a:bodyPr/>
        <a:lstStyle/>
        <a:p>
          <a:endParaRPr lang="en-IL"/>
        </a:p>
      </dgm:t>
    </dgm:pt>
    <dgm:pt modelId="{D51E22DF-0FCC-4014-AB94-D133C2D6AEC7}" type="pres">
      <dgm:prSet presAssocID="{EEE41513-1992-49D3-8370-728ACB73DF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3A7989-BA33-4541-943F-560DC8B8F8CA}" type="pres">
      <dgm:prSet presAssocID="{4549CB75-233E-4315-8CFB-34147590E310}" presName="hierRoot1" presStyleCnt="0"/>
      <dgm:spPr/>
    </dgm:pt>
    <dgm:pt modelId="{51F5EAA4-2F1C-431E-BF1B-591722253ED7}" type="pres">
      <dgm:prSet presAssocID="{4549CB75-233E-4315-8CFB-34147590E310}" presName="composite" presStyleCnt="0"/>
      <dgm:spPr/>
    </dgm:pt>
    <dgm:pt modelId="{4FD3A963-0909-458A-A827-3554CED1F983}" type="pres">
      <dgm:prSet presAssocID="{4549CB75-233E-4315-8CFB-34147590E310}" presName="background" presStyleLbl="node0" presStyleIdx="0" presStyleCnt="1"/>
      <dgm:spPr/>
    </dgm:pt>
    <dgm:pt modelId="{1F0B6D53-A7CB-4026-9353-84DA8EF06DE0}" type="pres">
      <dgm:prSet presAssocID="{4549CB75-233E-4315-8CFB-34147590E310}" presName="text" presStyleLbl="fgAcc0" presStyleIdx="0" presStyleCnt="1">
        <dgm:presLayoutVars>
          <dgm:chPref val="3"/>
        </dgm:presLayoutVars>
      </dgm:prSet>
      <dgm:spPr/>
    </dgm:pt>
    <dgm:pt modelId="{1FDAF590-4F23-44E6-9AC6-1B33C0D7FD7F}" type="pres">
      <dgm:prSet presAssocID="{4549CB75-233E-4315-8CFB-34147590E310}" presName="hierChild2" presStyleCnt="0"/>
      <dgm:spPr/>
    </dgm:pt>
    <dgm:pt modelId="{427E6173-713E-4410-9202-1034B4EE0F99}" type="pres">
      <dgm:prSet presAssocID="{DF6B4B51-CCBD-425A-85E0-59201F7017A2}" presName="Name10" presStyleLbl="parChTrans1D2" presStyleIdx="0" presStyleCnt="2"/>
      <dgm:spPr/>
    </dgm:pt>
    <dgm:pt modelId="{59363F87-2BF4-4D71-A461-9361ACD83695}" type="pres">
      <dgm:prSet presAssocID="{24FCABE7-5228-4F84-B4A5-B7F3B9172AE8}" presName="hierRoot2" presStyleCnt="0"/>
      <dgm:spPr/>
    </dgm:pt>
    <dgm:pt modelId="{137CD8FE-B3E0-4970-AB76-DD71657064D4}" type="pres">
      <dgm:prSet presAssocID="{24FCABE7-5228-4F84-B4A5-B7F3B9172AE8}" presName="composite2" presStyleCnt="0"/>
      <dgm:spPr/>
    </dgm:pt>
    <dgm:pt modelId="{86773B38-BCDC-4C83-A955-67703144BD68}" type="pres">
      <dgm:prSet presAssocID="{24FCABE7-5228-4F84-B4A5-B7F3B9172AE8}" presName="background2" presStyleLbl="node2" presStyleIdx="0" presStyleCnt="2"/>
      <dgm:spPr/>
    </dgm:pt>
    <dgm:pt modelId="{67393F01-4A6E-4800-8EC1-864A856B3B87}" type="pres">
      <dgm:prSet presAssocID="{24FCABE7-5228-4F84-B4A5-B7F3B9172AE8}" presName="text2" presStyleLbl="fgAcc2" presStyleIdx="0" presStyleCnt="2">
        <dgm:presLayoutVars>
          <dgm:chPref val="3"/>
        </dgm:presLayoutVars>
      </dgm:prSet>
      <dgm:spPr/>
    </dgm:pt>
    <dgm:pt modelId="{7732A7C7-7D88-4D75-81C8-3C0BDA4708AC}" type="pres">
      <dgm:prSet presAssocID="{24FCABE7-5228-4F84-B4A5-B7F3B9172AE8}" presName="hierChild3" presStyleCnt="0"/>
      <dgm:spPr/>
    </dgm:pt>
    <dgm:pt modelId="{990888C8-C5AA-4B53-8DF8-190896A4F27F}" type="pres">
      <dgm:prSet presAssocID="{FA20C984-2731-42D5-9D8A-A5292CD53B54}" presName="Name17" presStyleLbl="parChTrans1D3" presStyleIdx="0" presStyleCnt="3"/>
      <dgm:spPr/>
    </dgm:pt>
    <dgm:pt modelId="{6F89C012-56A3-46FA-994F-2CD169285AF9}" type="pres">
      <dgm:prSet presAssocID="{37812B3C-951F-4CBF-9760-0335793B1D72}" presName="hierRoot3" presStyleCnt="0"/>
      <dgm:spPr/>
    </dgm:pt>
    <dgm:pt modelId="{EBB941E0-254B-4F82-BD93-29895EFA9677}" type="pres">
      <dgm:prSet presAssocID="{37812B3C-951F-4CBF-9760-0335793B1D72}" presName="composite3" presStyleCnt="0"/>
      <dgm:spPr/>
    </dgm:pt>
    <dgm:pt modelId="{42D0961A-0DC5-4798-884B-A96F4824846F}" type="pres">
      <dgm:prSet presAssocID="{37812B3C-951F-4CBF-9760-0335793B1D72}" presName="background3" presStyleLbl="node3" presStyleIdx="0" presStyleCnt="3"/>
      <dgm:spPr/>
    </dgm:pt>
    <dgm:pt modelId="{43B8884E-29CB-44A8-AFD7-7C6F1DA01EB4}" type="pres">
      <dgm:prSet presAssocID="{37812B3C-951F-4CBF-9760-0335793B1D72}" presName="text3" presStyleLbl="fgAcc3" presStyleIdx="0" presStyleCnt="3">
        <dgm:presLayoutVars>
          <dgm:chPref val="3"/>
        </dgm:presLayoutVars>
      </dgm:prSet>
      <dgm:spPr/>
    </dgm:pt>
    <dgm:pt modelId="{74CA4653-5D7A-47F0-886E-57FDA9ABC889}" type="pres">
      <dgm:prSet presAssocID="{37812B3C-951F-4CBF-9760-0335793B1D72}" presName="hierChild4" presStyleCnt="0"/>
      <dgm:spPr/>
    </dgm:pt>
    <dgm:pt modelId="{91574F0C-E5F9-41D8-848D-2EB31C8D5F29}" type="pres">
      <dgm:prSet presAssocID="{C7BD0ABF-6EC4-4626-BFD1-ED2F18AAF8AC}" presName="Name23" presStyleLbl="parChTrans1D4" presStyleIdx="0" presStyleCnt="4"/>
      <dgm:spPr/>
    </dgm:pt>
    <dgm:pt modelId="{A3FF6E9E-DF1E-456E-B774-234B5895DC13}" type="pres">
      <dgm:prSet presAssocID="{3C88A9DA-0028-4508-AA2E-174D037702CD}" presName="hierRoot4" presStyleCnt="0"/>
      <dgm:spPr/>
    </dgm:pt>
    <dgm:pt modelId="{AD2BA1D0-AC86-4BFA-98A5-C44AEB959B02}" type="pres">
      <dgm:prSet presAssocID="{3C88A9DA-0028-4508-AA2E-174D037702CD}" presName="composite4" presStyleCnt="0"/>
      <dgm:spPr/>
    </dgm:pt>
    <dgm:pt modelId="{CA4CAD5D-24E7-4055-9428-D8FE7515B130}" type="pres">
      <dgm:prSet presAssocID="{3C88A9DA-0028-4508-AA2E-174D037702CD}" presName="background4" presStyleLbl="node4" presStyleIdx="0" presStyleCnt="4"/>
      <dgm:spPr/>
    </dgm:pt>
    <dgm:pt modelId="{E549662C-0B1A-4E63-844E-5E34D69E4B5A}" type="pres">
      <dgm:prSet presAssocID="{3C88A9DA-0028-4508-AA2E-174D037702CD}" presName="text4" presStyleLbl="fgAcc4" presStyleIdx="0" presStyleCnt="4">
        <dgm:presLayoutVars>
          <dgm:chPref val="3"/>
        </dgm:presLayoutVars>
      </dgm:prSet>
      <dgm:spPr/>
    </dgm:pt>
    <dgm:pt modelId="{4AE234AA-2120-484B-897F-9A66E3A03FA7}" type="pres">
      <dgm:prSet presAssocID="{3C88A9DA-0028-4508-AA2E-174D037702CD}" presName="hierChild5" presStyleCnt="0"/>
      <dgm:spPr/>
    </dgm:pt>
    <dgm:pt modelId="{4E45F5F6-4E34-4E77-A430-D8ED261BE0C3}" type="pres">
      <dgm:prSet presAssocID="{FD0E76BF-71A1-4B6B-95AF-FC1091D67EDA}" presName="Name10" presStyleLbl="parChTrans1D2" presStyleIdx="1" presStyleCnt="2"/>
      <dgm:spPr/>
    </dgm:pt>
    <dgm:pt modelId="{0EB0D3F5-48FF-4952-B8BE-C60A572A59E2}" type="pres">
      <dgm:prSet presAssocID="{51602803-2760-48B2-8F32-098470D6984B}" presName="hierRoot2" presStyleCnt="0"/>
      <dgm:spPr/>
    </dgm:pt>
    <dgm:pt modelId="{3502904A-8F8E-43AB-B62E-6D063389F36A}" type="pres">
      <dgm:prSet presAssocID="{51602803-2760-48B2-8F32-098470D6984B}" presName="composite2" presStyleCnt="0"/>
      <dgm:spPr/>
    </dgm:pt>
    <dgm:pt modelId="{32567172-F974-4693-9BDF-CBF1A994FF4F}" type="pres">
      <dgm:prSet presAssocID="{51602803-2760-48B2-8F32-098470D6984B}" presName="background2" presStyleLbl="node2" presStyleIdx="1" presStyleCnt="2"/>
      <dgm:spPr/>
    </dgm:pt>
    <dgm:pt modelId="{1C277C3E-F77E-4726-BAE5-C6ECCAA621D5}" type="pres">
      <dgm:prSet presAssocID="{51602803-2760-48B2-8F32-098470D6984B}" presName="text2" presStyleLbl="fgAcc2" presStyleIdx="1" presStyleCnt="2">
        <dgm:presLayoutVars>
          <dgm:chPref val="3"/>
        </dgm:presLayoutVars>
      </dgm:prSet>
      <dgm:spPr/>
    </dgm:pt>
    <dgm:pt modelId="{5E81B671-EA58-4FC3-8B45-8D16E1F03402}" type="pres">
      <dgm:prSet presAssocID="{51602803-2760-48B2-8F32-098470D6984B}" presName="hierChild3" presStyleCnt="0"/>
      <dgm:spPr/>
    </dgm:pt>
    <dgm:pt modelId="{69445DF1-D528-4C51-824E-980804208D4E}" type="pres">
      <dgm:prSet presAssocID="{695459A0-4424-4E97-948E-D20504F7BB14}" presName="Name17" presStyleLbl="parChTrans1D3" presStyleIdx="1" presStyleCnt="3"/>
      <dgm:spPr/>
    </dgm:pt>
    <dgm:pt modelId="{DF53B8F5-287E-4A53-996C-B6B23A5C93DB}" type="pres">
      <dgm:prSet presAssocID="{82C3F16B-A8E0-462D-9805-4C44AFDEB697}" presName="hierRoot3" presStyleCnt="0"/>
      <dgm:spPr/>
    </dgm:pt>
    <dgm:pt modelId="{606C4E5D-74C6-40DA-B858-2D6C121A4C60}" type="pres">
      <dgm:prSet presAssocID="{82C3F16B-A8E0-462D-9805-4C44AFDEB697}" presName="composite3" presStyleCnt="0"/>
      <dgm:spPr/>
    </dgm:pt>
    <dgm:pt modelId="{F68B62BE-DCBE-4662-8DEF-E9E8DE4DE1E1}" type="pres">
      <dgm:prSet presAssocID="{82C3F16B-A8E0-462D-9805-4C44AFDEB697}" presName="background3" presStyleLbl="node3" presStyleIdx="1" presStyleCnt="3"/>
      <dgm:spPr/>
    </dgm:pt>
    <dgm:pt modelId="{8AB4440E-2C99-4946-800C-E515240C4B8D}" type="pres">
      <dgm:prSet presAssocID="{82C3F16B-A8E0-462D-9805-4C44AFDEB697}" presName="text3" presStyleLbl="fgAcc3" presStyleIdx="1" presStyleCnt="3">
        <dgm:presLayoutVars>
          <dgm:chPref val="3"/>
        </dgm:presLayoutVars>
      </dgm:prSet>
      <dgm:spPr/>
    </dgm:pt>
    <dgm:pt modelId="{BD0F1EA8-11A8-44D6-8D7D-0BBF0A14BAD5}" type="pres">
      <dgm:prSet presAssocID="{82C3F16B-A8E0-462D-9805-4C44AFDEB697}" presName="hierChild4" presStyleCnt="0"/>
      <dgm:spPr/>
    </dgm:pt>
    <dgm:pt modelId="{112F42EC-2358-4DA3-B5EF-57BFFB0A1E52}" type="pres">
      <dgm:prSet presAssocID="{4D5E80D8-D48A-4212-B085-03AC20D5C787}" presName="Name23" presStyleLbl="parChTrans1D4" presStyleIdx="1" presStyleCnt="4"/>
      <dgm:spPr/>
    </dgm:pt>
    <dgm:pt modelId="{7DAD182D-999A-44B7-B625-E46D9917B850}" type="pres">
      <dgm:prSet presAssocID="{79713F28-5270-4B6C-9978-C9C1BC373C1B}" presName="hierRoot4" presStyleCnt="0"/>
      <dgm:spPr/>
    </dgm:pt>
    <dgm:pt modelId="{92E0A42F-B1BE-467E-92D5-32D3F550903F}" type="pres">
      <dgm:prSet presAssocID="{79713F28-5270-4B6C-9978-C9C1BC373C1B}" presName="composite4" presStyleCnt="0"/>
      <dgm:spPr/>
    </dgm:pt>
    <dgm:pt modelId="{BC6DAB36-634A-4110-BC2A-AB312677EC57}" type="pres">
      <dgm:prSet presAssocID="{79713F28-5270-4B6C-9978-C9C1BC373C1B}" presName="background4" presStyleLbl="node4" presStyleIdx="1" presStyleCnt="4"/>
      <dgm:spPr/>
    </dgm:pt>
    <dgm:pt modelId="{596534A6-9CD7-456F-87CD-823213134B88}" type="pres">
      <dgm:prSet presAssocID="{79713F28-5270-4B6C-9978-C9C1BC373C1B}" presName="text4" presStyleLbl="fgAcc4" presStyleIdx="1" presStyleCnt="4">
        <dgm:presLayoutVars>
          <dgm:chPref val="3"/>
        </dgm:presLayoutVars>
      </dgm:prSet>
      <dgm:spPr/>
    </dgm:pt>
    <dgm:pt modelId="{687412C3-F471-496B-ACB7-2EC8CAF0D02C}" type="pres">
      <dgm:prSet presAssocID="{79713F28-5270-4B6C-9978-C9C1BC373C1B}" presName="hierChild5" presStyleCnt="0"/>
      <dgm:spPr/>
    </dgm:pt>
    <dgm:pt modelId="{DD37DB0A-F928-4522-95FC-7BA324ABD9EB}" type="pres">
      <dgm:prSet presAssocID="{9485AB07-DC57-48B9-9168-D5EFA08A07EA}" presName="Name17" presStyleLbl="parChTrans1D3" presStyleIdx="2" presStyleCnt="3"/>
      <dgm:spPr/>
    </dgm:pt>
    <dgm:pt modelId="{B3442588-484E-4DBA-B946-6FB1BADF5B65}" type="pres">
      <dgm:prSet presAssocID="{64879707-8416-41AD-9E15-5A7039830EB5}" presName="hierRoot3" presStyleCnt="0"/>
      <dgm:spPr/>
    </dgm:pt>
    <dgm:pt modelId="{6E63611A-8F62-4619-99A9-F3F6D1DFF046}" type="pres">
      <dgm:prSet presAssocID="{64879707-8416-41AD-9E15-5A7039830EB5}" presName="composite3" presStyleCnt="0"/>
      <dgm:spPr/>
    </dgm:pt>
    <dgm:pt modelId="{C318D661-6BD0-4FF7-9109-2FAF56B49790}" type="pres">
      <dgm:prSet presAssocID="{64879707-8416-41AD-9E15-5A7039830EB5}" presName="background3" presStyleLbl="node3" presStyleIdx="2" presStyleCnt="3"/>
      <dgm:spPr/>
    </dgm:pt>
    <dgm:pt modelId="{F1C7D88F-0833-4115-BAE4-85E1C3FDB879}" type="pres">
      <dgm:prSet presAssocID="{64879707-8416-41AD-9E15-5A7039830EB5}" presName="text3" presStyleLbl="fgAcc3" presStyleIdx="2" presStyleCnt="3">
        <dgm:presLayoutVars>
          <dgm:chPref val="3"/>
        </dgm:presLayoutVars>
      </dgm:prSet>
      <dgm:spPr/>
    </dgm:pt>
    <dgm:pt modelId="{D612F675-BD5A-4E77-A133-66E7F4E663D6}" type="pres">
      <dgm:prSet presAssocID="{64879707-8416-41AD-9E15-5A7039830EB5}" presName="hierChild4" presStyleCnt="0"/>
      <dgm:spPr/>
    </dgm:pt>
    <dgm:pt modelId="{882BBFFE-2E8F-4599-9DAA-A06EE448B0D2}" type="pres">
      <dgm:prSet presAssocID="{E5B4D0E0-CC0B-4B74-9913-5C26D58B12A1}" presName="Name23" presStyleLbl="parChTrans1D4" presStyleIdx="2" presStyleCnt="4"/>
      <dgm:spPr/>
    </dgm:pt>
    <dgm:pt modelId="{F7BA546A-5244-4AEE-9F09-DB7E606CBF38}" type="pres">
      <dgm:prSet presAssocID="{2A15EAAD-39FE-4B0F-96C6-2D14B5539C6B}" presName="hierRoot4" presStyleCnt="0"/>
      <dgm:spPr/>
    </dgm:pt>
    <dgm:pt modelId="{C61430CD-4CBD-410B-A314-42051734FD51}" type="pres">
      <dgm:prSet presAssocID="{2A15EAAD-39FE-4B0F-96C6-2D14B5539C6B}" presName="composite4" presStyleCnt="0"/>
      <dgm:spPr/>
    </dgm:pt>
    <dgm:pt modelId="{ACF44E2F-826E-46A7-9D1A-2DC0F334D8AA}" type="pres">
      <dgm:prSet presAssocID="{2A15EAAD-39FE-4B0F-96C6-2D14B5539C6B}" presName="background4" presStyleLbl="node4" presStyleIdx="2" presStyleCnt="4"/>
      <dgm:spPr/>
    </dgm:pt>
    <dgm:pt modelId="{D24D5405-0F1A-4779-9CC5-E9F8D1C17B77}" type="pres">
      <dgm:prSet presAssocID="{2A15EAAD-39FE-4B0F-96C6-2D14B5539C6B}" presName="text4" presStyleLbl="fgAcc4" presStyleIdx="2" presStyleCnt="4">
        <dgm:presLayoutVars>
          <dgm:chPref val="3"/>
        </dgm:presLayoutVars>
      </dgm:prSet>
      <dgm:spPr/>
    </dgm:pt>
    <dgm:pt modelId="{519B312B-BE29-4428-9C97-1F27B815BD66}" type="pres">
      <dgm:prSet presAssocID="{2A15EAAD-39FE-4B0F-96C6-2D14B5539C6B}" presName="hierChild5" presStyleCnt="0"/>
      <dgm:spPr/>
    </dgm:pt>
    <dgm:pt modelId="{7C77BEAA-673F-41C8-9275-47C12C01A30E}" type="pres">
      <dgm:prSet presAssocID="{39D8B933-CF11-4D0B-AB87-030938FC4042}" presName="Name23" presStyleLbl="parChTrans1D4" presStyleIdx="3" presStyleCnt="4"/>
      <dgm:spPr/>
    </dgm:pt>
    <dgm:pt modelId="{BFA7306A-09BD-4439-B20D-184B4126CB02}" type="pres">
      <dgm:prSet presAssocID="{66EDA0D8-CFE4-4137-849C-257E4E94155C}" presName="hierRoot4" presStyleCnt="0"/>
      <dgm:spPr/>
    </dgm:pt>
    <dgm:pt modelId="{8068AD09-30D9-4FB4-9273-C39D6BE0FABF}" type="pres">
      <dgm:prSet presAssocID="{66EDA0D8-CFE4-4137-849C-257E4E94155C}" presName="composite4" presStyleCnt="0"/>
      <dgm:spPr/>
    </dgm:pt>
    <dgm:pt modelId="{6E79CC7E-3747-45D5-870C-3C0BFE16B810}" type="pres">
      <dgm:prSet presAssocID="{66EDA0D8-CFE4-4137-849C-257E4E94155C}" presName="background4" presStyleLbl="node4" presStyleIdx="3" presStyleCnt="4"/>
      <dgm:spPr/>
    </dgm:pt>
    <dgm:pt modelId="{733618E6-4A5F-4E11-8697-A0C3118C7EB3}" type="pres">
      <dgm:prSet presAssocID="{66EDA0D8-CFE4-4137-849C-257E4E94155C}" presName="text4" presStyleLbl="fgAcc4" presStyleIdx="3" presStyleCnt="4">
        <dgm:presLayoutVars>
          <dgm:chPref val="3"/>
        </dgm:presLayoutVars>
      </dgm:prSet>
      <dgm:spPr/>
    </dgm:pt>
    <dgm:pt modelId="{98BBFC7D-8BCD-4ECF-868A-526E0944D20F}" type="pres">
      <dgm:prSet presAssocID="{66EDA0D8-CFE4-4137-849C-257E4E94155C}" presName="hierChild5" presStyleCnt="0"/>
      <dgm:spPr/>
    </dgm:pt>
  </dgm:ptLst>
  <dgm:cxnLst>
    <dgm:cxn modelId="{315ABA00-CE65-40CE-98DB-073AE1AAC3D1}" type="presOf" srcId="{9485AB07-DC57-48B9-9168-D5EFA08A07EA}" destId="{DD37DB0A-F928-4522-95FC-7BA324ABD9EB}" srcOrd="0" destOrd="0" presId="urn:microsoft.com/office/officeart/2005/8/layout/hierarchy1"/>
    <dgm:cxn modelId="{2FBAE622-F379-4942-9730-E585DCE88BC2}" type="presOf" srcId="{EEE41513-1992-49D3-8370-728ACB73DF2B}" destId="{D51E22DF-0FCC-4014-AB94-D133C2D6AEC7}" srcOrd="0" destOrd="0" presId="urn:microsoft.com/office/officeart/2005/8/layout/hierarchy1"/>
    <dgm:cxn modelId="{9AF1623D-0569-49D6-9680-9603DDB7D48F}" type="presOf" srcId="{4549CB75-233E-4315-8CFB-34147590E310}" destId="{1F0B6D53-A7CB-4026-9353-84DA8EF06DE0}" srcOrd="0" destOrd="0" presId="urn:microsoft.com/office/officeart/2005/8/layout/hierarchy1"/>
    <dgm:cxn modelId="{C034583D-1F6D-492C-AFAB-8164DF951D9D}" type="presOf" srcId="{695459A0-4424-4E97-948E-D20504F7BB14}" destId="{69445DF1-D528-4C51-824E-980804208D4E}" srcOrd="0" destOrd="0" presId="urn:microsoft.com/office/officeart/2005/8/layout/hierarchy1"/>
    <dgm:cxn modelId="{0FBDC83F-2FB0-4E70-8A64-BE1B86D39857}" srcId="{51602803-2760-48B2-8F32-098470D6984B}" destId="{82C3F16B-A8E0-462D-9805-4C44AFDEB697}" srcOrd="0" destOrd="0" parTransId="{695459A0-4424-4E97-948E-D20504F7BB14}" sibTransId="{17BA3A62-7793-4D5E-B154-D5F8071C24A4}"/>
    <dgm:cxn modelId="{4517BB5C-E754-4E26-A121-D314FEB33B8B}" type="presOf" srcId="{2A15EAAD-39FE-4B0F-96C6-2D14B5539C6B}" destId="{D24D5405-0F1A-4779-9CC5-E9F8D1C17B77}" srcOrd="0" destOrd="0" presId="urn:microsoft.com/office/officeart/2005/8/layout/hierarchy1"/>
    <dgm:cxn modelId="{971A3641-4234-426A-BA79-B9A82F136AB8}" type="presOf" srcId="{FD0E76BF-71A1-4B6B-95AF-FC1091D67EDA}" destId="{4E45F5F6-4E34-4E77-A430-D8ED261BE0C3}" srcOrd="0" destOrd="0" presId="urn:microsoft.com/office/officeart/2005/8/layout/hierarchy1"/>
    <dgm:cxn modelId="{05C6A843-D9B7-4758-A2E3-7F692AF40958}" srcId="{82C3F16B-A8E0-462D-9805-4C44AFDEB697}" destId="{79713F28-5270-4B6C-9978-C9C1BC373C1B}" srcOrd="0" destOrd="0" parTransId="{4D5E80D8-D48A-4212-B085-03AC20D5C787}" sibTransId="{DBDCDA8E-8236-4484-9C90-6BACE2844AB8}"/>
    <dgm:cxn modelId="{7C3D6C6C-B6A4-4125-AE0A-E5C5142ABC02}" type="presOf" srcId="{82C3F16B-A8E0-462D-9805-4C44AFDEB697}" destId="{8AB4440E-2C99-4946-800C-E515240C4B8D}" srcOrd="0" destOrd="0" presId="urn:microsoft.com/office/officeart/2005/8/layout/hierarchy1"/>
    <dgm:cxn modelId="{B862434D-5D8C-4C63-9D6F-6123C6407DC1}" type="presOf" srcId="{3C88A9DA-0028-4508-AA2E-174D037702CD}" destId="{E549662C-0B1A-4E63-844E-5E34D69E4B5A}" srcOrd="0" destOrd="0" presId="urn:microsoft.com/office/officeart/2005/8/layout/hierarchy1"/>
    <dgm:cxn modelId="{BC58CE82-AB68-4782-B157-4481AD88BD3A}" type="presOf" srcId="{79713F28-5270-4B6C-9978-C9C1BC373C1B}" destId="{596534A6-9CD7-456F-87CD-823213134B88}" srcOrd="0" destOrd="0" presId="urn:microsoft.com/office/officeart/2005/8/layout/hierarchy1"/>
    <dgm:cxn modelId="{7BBB6B8C-5D93-4CAE-8FA1-BD901F5F55D6}" type="presOf" srcId="{66EDA0D8-CFE4-4137-849C-257E4E94155C}" destId="{733618E6-4A5F-4E11-8697-A0C3118C7EB3}" srcOrd="0" destOrd="0" presId="urn:microsoft.com/office/officeart/2005/8/layout/hierarchy1"/>
    <dgm:cxn modelId="{ABB0228D-F4E3-46BB-8469-93474F252A67}" type="presOf" srcId="{51602803-2760-48B2-8F32-098470D6984B}" destId="{1C277C3E-F77E-4726-BAE5-C6ECCAA621D5}" srcOrd="0" destOrd="0" presId="urn:microsoft.com/office/officeart/2005/8/layout/hierarchy1"/>
    <dgm:cxn modelId="{04C8118E-5BAF-40F8-9EC8-110FA6F32726}" type="presOf" srcId="{FA20C984-2731-42D5-9D8A-A5292CD53B54}" destId="{990888C8-C5AA-4B53-8DF8-190896A4F27F}" srcOrd="0" destOrd="0" presId="urn:microsoft.com/office/officeart/2005/8/layout/hierarchy1"/>
    <dgm:cxn modelId="{4EFBF6A2-792A-489B-8D75-6AD2CA6AFEF6}" type="presOf" srcId="{24FCABE7-5228-4F84-B4A5-B7F3B9172AE8}" destId="{67393F01-4A6E-4800-8EC1-864A856B3B87}" srcOrd="0" destOrd="0" presId="urn:microsoft.com/office/officeart/2005/8/layout/hierarchy1"/>
    <dgm:cxn modelId="{6ED05EA7-D071-494B-B52E-966689D74087}" srcId="{4549CB75-233E-4315-8CFB-34147590E310}" destId="{24FCABE7-5228-4F84-B4A5-B7F3B9172AE8}" srcOrd="0" destOrd="0" parTransId="{DF6B4B51-CCBD-425A-85E0-59201F7017A2}" sibTransId="{59EDB5DA-3686-473C-A8C1-AB60FCA3FD6F}"/>
    <dgm:cxn modelId="{DA5648B1-E9E2-411D-85E2-D0253F170E9A}" srcId="{64879707-8416-41AD-9E15-5A7039830EB5}" destId="{66EDA0D8-CFE4-4137-849C-257E4E94155C}" srcOrd="1" destOrd="0" parTransId="{39D8B933-CF11-4D0B-AB87-030938FC4042}" sibTransId="{193FD239-554C-442A-A9B1-48AC319B69DA}"/>
    <dgm:cxn modelId="{D2DD8CB5-4322-4781-8A00-EDCF3908E360}" srcId="{EEE41513-1992-49D3-8370-728ACB73DF2B}" destId="{4549CB75-233E-4315-8CFB-34147590E310}" srcOrd="0" destOrd="0" parTransId="{A3124FF4-F815-4584-8D03-861C504B174E}" sibTransId="{55D695A3-C558-41B9-9E32-B318AC8A4A2E}"/>
    <dgm:cxn modelId="{75452FBC-E825-437D-9709-A66A02E751CD}" type="presOf" srcId="{4D5E80D8-D48A-4212-B085-03AC20D5C787}" destId="{112F42EC-2358-4DA3-B5EF-57BFFB0A1E52}" srcOrd="0" destOrd="0" presId="urn:microsoft.com/office/officeart/2005/8/layout/hierarchy1"/>
    <dgm:cxn modelId="{53335CC0-AE69-4F30-843F-7C6DE6402478}" srcId="{37812B3C-951F-4CBF-9760-0335793B1D72}" destId="{3C88A9DA-0028-4508-AA2E-174D037702CD}" srcOrd="0" destOrd="0" parTransId="{C7BD0ABF-6EC4-4626-BFD1-ED2F18AAF8AC}" sibTransId="{9A554453-F821-46AB-8917-5F7017C7020D}"/>
    <dgm:cxn modelId="{E2FBF9C2-FF7D-4A7F-944A-96BE5C6039C3}" srcId="{24FCABE7-5228-4F84-B4A5-B7F3B9172AE8}" destId="{37812B3C-951F-4CBF-9760-0335793B1D72}" srcOrd="0" destOrd="0" parTransId="{FA20C984-2731-42D5-9D8A-A5292CD53B54}" sibTransId="{647C12CF-0075-4EB4-A706-7350AA891897}"/>
    <dgm:cxn modelId="{D05303CC-11C2-458D-B7B1-9D9111AF0DAA}" type="presOf" srcId="{37812B3C-951F-4CBF-9760-0335793B1D72}" destId="{43B8884E-29CB-44A8-AFD7-7C6F1DA01EB4}" srcOrd="0" destOrd="0" presId="urn:microsoft.com/office/officeart/2005/8/layout/hierarchy1"/>
    <dgm:cxn modelId="{4CA7C5D2-18AD-4BBF-8788-694C3A1D3E63}" type="presOf" srcId="{DF6B4B51-CCBD-425A-85E0-59201F7017A2}" destId="{427E6173-713E-4410-9202-1034B4EE0F99}" srcOrd="0" destOrd="0" presId="urn:microsoft.com/office/officeart/2005/8/layout/hierarchy1"/>
    <dgm:cxn modelId="{80CE33D9-C1D9-4A4F-959C-D0C207F25857}" type="presOf" srcId="{39D8B933-CF11-4D0B-AB87-030938FC4042}" destId="{7C77BEAA-673F-41C8-9275-47C12C01A30E}" srcOrd="0" destOrd="0" presId="urn:microsoft.com/office/officeart/2005/8/layout/hierarchy1"/>
    <dgm:cxn modelId="{8D0746D9-A226-439E-BBC2-3C3D1B66224E}" srcId="{4549CB75-233E-4315-8CFB-34147590E310}" destId="{51602803-2760-48B2-8F32-098470D6984B}" srcOrd="1" destOrd="0" parTransId="{FD0E76BF-71A1-4B6B-95AF-FC1091D67EDA}" sibTransId="{46BD650E-8806-426B-99A0-68E65A171278}"/>
    <dgm:cxn modelId="{61D240E4-1EC5-4521-B86E-DD8ABEB8F2D3}" type="presOf" srcId="{E5B4D0E0-CC0B-4B74-9913-5C26D58B12A1}" destId="{882BBFFE-2E8F-4599-9DAA-A06EE448B0D2}" srcOrd="0" destOrd="0" presId="urn:microsoft.com/office/officeart/2005/8/layout/hierarchy1"/>
    <dgm:cxn modelId="{FF5E30F1-F780-424F-BA29-4A2C8ED26838}" srcId="{64879707-8416-41AD-9E15-5A7039830EB5}" destId="{2A15EAAD-39FE-4B0F-96C6-2D14B5539C6B}" srcOrd="0" destOrd="0" parTransId="{E5B4D0E0-CC0B-4B74-9913-5C26D58B12A1}" sibTransId="{3A105B64-CF57-457A-AF93-39F7A4D84484}"/>
    <dgm:cxn modelId="{607CCBF3-D547-42E5-BEA7-F1B5BF311693}" type="presOf" srcId="{64879707-8416-41AD-9E15-5A7039830EB5}" destId="{F1C7D88F-0833-4115-BAE4-85E1C3FDB879}" srcOrd="0" destOrd="0" presId="urn:microsoft.com/office/officeart/2005/8/layout/hierarchy1"/>
    <dgm:cxn modelId="{06A4CAF7-2EF6-4A8B-8E1B-6DB7AA5F8B49}" srcId="{51602803-2760-48B2-8F32-098470D6984B}" destId="{64879707-8416-41AD-9E15-5A7039830EB5}" srcOrd="1" destOrd="0" parTransId="{9485AB07-DC57-48B9-9168-D5EFA08A07EA}" sibTransId="{DB3486EA-06AD-49F5-98F0-8B3EA72CD701}"/>
    <dgm:cxn modelId="{A13241FC-FFF4-41BA-ACBB-89CFCBC6D20D}" type="presOf" srcId="{C7BD0ABF-6EC4-4626-BFD1-ED2F18AAF8AC}" destId="{91574F0C-E5F9-41D8-848D-2EB31C8D5F29}" srcOrd="0" destOrd="0" presId="urn:microsoft.com/office/officeart/2005/8/layout/hierarchy1"/>
    <dgm:cxn modelId="{D0A0BC43-2B52-442D-92C5-1A8847E176FB}" type="presParOf" srcId="{D51E22DF-0FCC-4014-AB94-D133C2D6AEC7}" destId="{A83A7989-BA33-4541-943F-560DC8B8F8CA}" srcOrd="0" destOrd="0" presId="urn:microsoft.com/office/officeart/2005/8/layout/hierarchy1"/>
    <dgm:cxn modelId="{48AD0C9B-4576-41CE-91A4-DA789286E1B9}" type="presParOf" srcId="{A83A7989-BA33-4541-943F-560DC8B8F8CA}" destId="{51F5EAA4-2F1C-431E-BF1B-591722253ED7}" srcOrd="0" destOrd="0" presId="urn:microsoft.com/office/officeart/2005/8/layout/hierarchy1"/>
    <dgm:cxn modelId="{EEC724CE-31C9-4A21-8150-E737340D753C}" type="presParOf" srcId="{51F5EAA4-2F1C-431E-BF1B-591722253ED7}" destId="{4FD3A963-0909-458A-A827-3554CED1F983}" srcOrd="0" destOrd="0" presId="urn:microsoft.com/office/officeart/2005/8/layout/hierarchy1"/>
    <dgm:cxn modelId="{02CC7DA2-7C1B-4075-96D7-4977CDBA1162}" type="presParOf" srcId="{51F5EAA4-2F1C-431E-BF1B-591722253ED7}" destId="{1F0B6D53-A7CB-4026-9353-84DA8EF06DE0}" srcOrd="1" destOrd="0" presId="urn:microsoft.com/office/officeart/2005/8/layout/hierarchy1"/>
    <dgm:cxn modelId="{6340D41B-2717-4ED8-952B-20AA8C4D61D2}" type="presParOf" srcId="{A83A7989-BA33-4541-943F-560DC8B8F8CA}" destId="{1FDAF590-4F23-44E6-9AC6-1B33C0D7FD7F}" srcOrd="1" destOrd="0" presId="urn:microsoft.com/office/officeart/2005/8/layout/hierarchy1"/>
    <dgm:cxn modelId="{45E51077-1C78-4030-9DCE-3B2594A16E70}" type="presParOf" srcId="{1FDAF590-4F23-44E6-9AC6-1B33C0D7FD7F}" destId="{427E6173-713E-4410-9202-1034B4EE0F99}" srcOrd="0" destOrd="0" presId="urn:microsoft.com/office/officeart/2005/8/layout/hierarchy1"/>
    <dgm:cxn modelId="{26FD3DF7-0571-453B-B43C-7DAA81B3554C}" type="presParOf" srcId="{1FDAF590-4F23-44E6-9AC6-1B33C0D7FD7F}" destId="{59363F87-2BF4-4D71-A461-9361ACD83695}" srcOrd="1" destOrd="0" presId="urn:microsoft.com/office/officeart/2005/8/layout/hierarchy1"/>
    <dgm:cxn modelId="{635C0431-F3FB-4476-8BA1-518C0A8748E9}" type="presParOf" srcId="{59363F87-2BF4-4D71-A461-9361ACD83695}" destId="{137CD8FE-B3E0-4970-AB76-DD71657064D4}" srcOrd="0" destOrd="0" presId="urn:microsoft.com/office/officeart/2005/8/layout/hierarchy1"/>
    <dgm:cxn modelId="{3B779E31-3901-4026-ADD1-7F401725997D}" type="presParOf" srcId="{137CD8FE-B3E0-4970-AB76-DD71657064D4}" destId="{86773B38-BCDC-4C83-A955-67703144BD68}" srcOrd="0" destOrd="0" presId="urn:microsoft.com/office/officeart/2005/8/layout/hierarchy1"/>
    <dgm:cxn modelId="{E5635A73-4960-4AFF-B5FE-31047578BA2D}" type="presParOf" srcId="{137CD8FE-B3E0-4970-AB76-DD71657064D4}" destId="{67393F01-4A6E-4800-8EC1-864A856B3B87}" srcOrd="1" destOrd="0" presId="urn:microsoft.com/office/officeart/2005/8/layout/hierarchy1"/>
    <dgm:cxn modelId="{B38755AB-7A44-44BF-A7BF-8A5F5F0B30B8}" type="presParOf" srcId="{59363F87-2BF4-4D71-A461-9361ACD83695}" destId="{7732A7C7-7D88-4D75-81C8-3C0BDA4708AC}" srcOrd="1" destOrd="0" presId="urn:microsoft.com/office/officeart/2005/8/layout/hierarchy1"/>
    <dgm:cxn modelId="{5F2D283D-310D-4B7E-851E-C75EA2940BEE}" type="presParOf" srcId="{7732A7C7-7D88-4D75-81C8-3C0BDA4708AC}" destId="{990888C8-C5AA-4B53-8DF8-190896A4F27F}" srcOrd="0" destOrd="0" presId="urn:microsoft.com/office/officeart/2005/8/layout/hierarchy1"/>
    <dgm:cxn modelId="{FE856E89-2AB5-4461-B0AB-19005EC8768D}" type="presParOf" srcId="{7732A7C7-7D88-4D75-81C8-3C0BDA4708AC}" destId="{6F89C012-56A3-46FA-994F-2CD169285AF9}" srcOrd="1" destOrd="0" presId="urn:microsoft.com/office/officeart/2005/8/layout/hierarchy1"/>
    <dgm:cxn modelId="{BB6025A4-9AD3-4E92-B841-21F5A0FBA0EB}" type="presParOf" srcId="{6F89C012-56A3-46FA-994F-2CD169285AF9}" destId="{EBB941E0-254B-4F82-BD93-29895EFA9677}" srcOrd="0" destOrd="0" presId="urn:microsoft.com/office/officeart/2005/8/layout/hierarchy1"/>
    <dgm:cxn modelId="{4A184464-7BB1-41C0-B0A0-FAEF1DD80297}" type="presParOf" srcId="{EBB941E0-254B-4F82-BD93-29895EFA9677}" destId="{42D0961A-0DC5-4798-884B-A96F4824846F}" srcOrd="0" destOrd="0" presId="urn:microsoft.com/office/officeart/2005/8/layout/hierarchy1"/>
    <dgm:cxn modelId="{BB9A7D59-D93D-4F3E-B99F-4019C699D9F1}" type="presParOf" srcId="{EBB941E0-254B-4F82-BD93-29895EFA9677}" destId="{43B8884E-29CB-44A8-AFD7-7C6F1DA01EB4}" srcOrd="1" destOrd="0" presId="urn:microsoft.com/office/officeart/2005/8/layout/hierarchy1"/>
    <dgm:cxn modelId="{8D55141A-131B-4286-9B6D-73DE2C5E1892}" type="presParOf" srcId="{6F89C012-56A3-46FA-994F-2CD169285AF9}" destId="{74CA4653-5D7A-47F0-886E-57FDA9ABC889}" srcOrd="1" destOrd="0" presId="urn:microsoft.com/office/officeart/2005/8/layout/hierarchy1"/>
    <dgm:cxn modelId="{4425A905-09D0-46DA-9503-6A97719ADD7F}" type="presParOf" srcId="{74CA4653-5D7A-47F0-886E-57FDA9ABC889}" destId="{91574F0C-E5F9-41D8-848D-2EB31C8D5F29}" srcOrd="0" destOrd="0" presId="urn:microsoft.com/office/officeart/2005/8/layout/hierarchy1"/>
    <dgm:cxn modelId="{29B97A2B-FB6C-4FFE-96A7-D93C97E76035}" type="presParOf" srcId="{74CA4653-5D7A-47F0-886E-57FDA9ABC889}" destId="{A3FF6E9E-DF1E-456E-B774-234B5895DC13}" srcOrd="1" destOrd="0" presId="urn:microsoft.com/office/officeart/2005/8/layout/hierarchy1"/>
    <dgm:cxn modelId="{B825C820-C111-4954-B3C2-2EF61717800D}" type="presParOf" srcId="{A3FF6E9E-DF1E-456E-B774-234B5895DC13}" destId="{AD2BA1D0-AC86-4BFA-98A5-C44AEB959B02}" srcOrd="0" destOrd="0" presId="urn:microsoft.com/office/officeart/2005/8/layout/hierarchy1"/>
    <dgm:cxn modelId="{233806A7-0BE8-40FC-AAFE-9BDAB97C7DD8}" type="presParOf" srcId="{AD2BA1D0-AC86-4BFA-98A5-C44AEB959B02}" destId="{CA4CAD5D-24E7-4055-9428-D8FE7515B130}" srcOrd="0" destOrd="0" presId="urn:microsoft.com/office/officeart/2005/8/layout/hierarchy1"/>
    <dgm:cxn modelId="{915CFC30-7A6E-423E-9276-9BD504ADB3E3}" type="presParOf" srcId="{AD2BA1D0-AC86-4BFA-98A5-C44AEB959B02}" destId="{E549662C-0B1A-4E63-844E-5E34D69E4B5A}" srcOrd="1" destOrd="0" presId="urn:microsoft.com/office/officeart/2005/8/layout/hierarchy1"/>
    <dgm:cxn modelId="{8059B83A-15FD-4752-9574-6DFFE6B9F739}" type="presParOf" srcId="{A3FF6E9E-DF1E-456E-B774-234B5895DC13}" destId="{4AE234AA-2120-484B-897F-9A66E3A03FA7}" srcOrd="1" destOrd="0" presId="urn:microsoft.com/office/officeart/2005/8/layout/hierarchy1"/>
    <dgm:cxn modelId="{4855669B-A726-4857-AE67-F593EF0827CD}" type="presParOf" srcId="{1FDAF590-4F23-44E6-9AC6-1B33C0D7FD7F}" destId="{4E45F5F6-4E34-4E77-A430-D8ED261BE0C3}" srcOrd="2" destOrd="0" presId="urn:microsoft.com/office/officeart/2005/8/layout/hierarchy1"/>
    <dgm:cxn modelId="{BCE6EE9A-A3B9-4337-91AD-F00C4FD77710}" type="presParOf" srcId="{1FDAF590-4F23-44E6-9AC6-1B33C0D7FD7F}" destId="{0EB0D3F5-48FF-4952-B8BE-C60A572A59E2}" srcOrd="3" destOrd="0" presId="urn:microsoft.com/office/officeart/2005/8/layout/hierarchy1"/>
    <dgm:cxn modelId="{8D307810-B9CE-46AF-9EC9-7B1B879BC8B8}" type="presParOf" srcId="{0EB0D3F5-48FF-4952-B8BE-C60A572A59E2}" destId="{3502904A-8F8E-43AB-B62E-6D063389F36A}" srcOrd="0" destOrd="0" presId="urn:microsoft.com/office/officeart/2005/8/layout/hierarchy1"/>
    <dgm:cxn modelId="{48729FCA-C99D-41DF-A04F-AD99EFA98374}" type="presParOf" srcId="{3502904A-8F8E-43AB-B62E-6D063389F36A}" destId="{32567172-F974-4693-9BDF-CBF1A994FF4F}" srcOrd="0" destOrd="0" presId="urn:microsoft.com/office/officeart/2005/8/layout/hierarchy1"/>
    <dgm:cxn modelId="{F56991AE-4BB9-4F17-8A3D-C7B28A6E929B}" type="presParOf" srcId="{3502904A-8F8E-43AB-B62E-6D063389F36A}" destId="{1C277C3E-F77E-4726-BAE5-C6ECCAA621D5}" srcOrd="1" destOrd="0" presId="urn:microsoft.com/office/officeart/2005/8/layout/hierarchy1"/>
    <dgm:cxn modelId="{E428A229-A6DB-4DEE-8BB3-87782867F4ED}" type="presParOf" srcId="{0EB0D3F5-48FF-4952-B8BE-C60A572A59E2}" destId="{5E81B671-EA58-4FC3-8B45-8D16E1F03402}" srcOrd="1" destOrd="0" presId="urn:microsoft.com/office/officeart/2005/8/layout/hierarchy1"/>
    <dgm:cxn modelId="{C1774986-F881-4488-9996-D348D9CE4650}" type="presParOf" srcId="{5E81B671-EA58-4FC3-8B45-8D16E1F03402}" destId="{69445DF1-D528-4C51-824E-980804208D4E}" srcOrd="0" destOrd="0" presId="urn:microsoft.com/office/officeart/2005/8/layout/hierarchy1"/>
    <dgm:cxn modelId="{4CC27F8C-5840-4770-9466-6212C9DA7DB2}" type="presParOf" srcId="{5E81B671-EA58-4FC3-8B45-8D16E1F03402}" destId="{DF53B8F5-287E-4A53-996C-B6B23A5C93DB}" srcOrd="1" destOrd="0" presId="urn:microsoft.com/office/officeart/2005/8/layout/hierarchy1"/>
    <dgm:cxn modelId="{9C4DCF25-5F7A-4417-B805-CE11AD71A13A}" type="presParOf" srcId="{DF53B8F5-287E-4A53-996C-B6B23A5C93DB}" destId="{606C4E5D-74C6-40DA-B858-2D6C121A4C60}" srcOrd="0" destOrd="0" presId="urn:microsoft.com/office/officeart/2005/8/layout/hierarchy1"/>
    <dgm:cxn modelId="{3778530F-E9BA-42F9-91B9-C7BCD8CB7F9F}" type="presParOf" srcId="{606C4E5D-74C6-40DA-B858-2D6C121A4C60}" destId="{F68B62BE-DCBE-4662-8DEF-E9E8DE4DE1E1}" srcOrd="0" destOrd="0" presId="urn:microsoft.com/office/officeart/2005/8/layout/hierarchy1"/>
    <dgm:cxn modelId="{6467273D-BAEE-4950-A1AC-20BB46882B4C}" type="presParOf" srcId="{606C4E5D-74C6-40DA-B858-2D6C121A4C60}" destId="{8AB4440E-2C99-4946-800C-E515240C4B8D}" srcOrd="1" destOrd="0" presId="urn:microsoft.com/office/officeart/2005/8/layout/hierarchy1"/>
    <dgm:cxn modelId="{078765A7-0E67-46C0-9E28-87786DC1D4AB}" type="presParOf" srcId="{DF53B8F5-287E-4A53-996C-B6B23A5C93DB}" destId="{BD0F1EA8-11A8-44D6-8D7D-0BBF0A14BAD5}" srcOrd="1" destOrd="0" presId="urn:microsoft.com/office/officeart/2005/8/layout/hierarchy1"/>
    <dgm:cxn modelId="{687850C3-49F4-4C2C-B0FF-4216C1294E7D}" type="presParOf" srcId="{BD0F1EA8-11A8-44D6-8D7D-0BBF0A14BAD5}" destId="{112F42EC-2358-4DA3-B5EF-57BFFB0A1E52}" srcOrd="0" destOrd="0" presId="urn:microsoft.com/office/officeart/2005/8/layout/hierarchy1"/>
    <dgm:cxn modelId="{8167166C-AD20-452B-83B6-2104438AB809}" type="presParOf" srcId="{BD0F1EA8-11A8-44D6-8D7D-0BBF0A14BAD5}" destId="{7DAD182D-999A-44B7-B625-E46D9917B850}" srcOrd="1" destOrd="0" presId="urn:microsoft.com/office/officeart/2005/8/layout/hierarchy1"/>
    <dgm:cxn modelId="{AAD71DAE-831B-4583-BCF2-80155A0A2821}" type="presParOf" srcId="{7DAD182D-999A-44B7-B625-E46D9917B850}" destId="{92E0A42F-B1BE-467E-92D5-32D3F550903F}" srcOrd="0" destOrd="0" presId="urn:microsoft.com/office/officeart/2005/8/layout/hierarchy1"/>
    <dgm:cxn modelId="{8D803008-5B76-4E3C-8F5D-F418A19DBAA7}" type="presParOf" srcId="{92E0A42F-B1BE-467E-92D5-32D3F550903F}" destId="{BC6DAB36-634A-4110-BC2A-AB312677EC57}" srcOrd="0" destOrd="0" presId="urn:microsoft.com/office/officeart/2005/8/layout/hierarchy1"/>
    <dgm:cxn modelId="{84AC02BC-FE8C-42CB-AF99-19A9F95DB2EF}" type="presParOf" srcId="{92E0A42F-B1BE-467E-92D5-32D3F550903F}" destId="{596534A6-9CD7-456F-87CD-823213134B88}" srcOrd="1" destOrd="0" presId="urn:microsoft.com/office/officeart/2005/8/layout/hierarchy1"/>
    <dgm:cxn modelId="{E8532C7A-C68D-436C-BE24-59147FE22509}" type="presParOf" srcId="{7DAD182D-999A-44B7-B625-E46D9917B850}" destId="{687412C3-F471-496B-ACB7-2EC8CAF0D02C}" srcOrd="1" destOrd="0" presId="urn:microsoft.com/office/officeart/2005/8/layout/hierarchy1"/>
    <dgm:cxn modelId="{82E02374-AE0E-4127-819A-4A52C399DAFC}" type="presParOf" srcId="{5E81B671-EA58-4FC3-8B45-8D16E1F03402}" destId="{DD37DB0A-F928-4522-95FC-7BA324ABD9EB}" srcOrd="2" destOrd="0" presId="urn:microsoft.com/office/officeart/2005/8/layout/hierarchy1"/>
    <dgm:cxn modelId="{4018256C-057F-470E-BDD8-1F068768FA79}" type="presParOf" srcId="{5E81B671-EA58-4FC3-8B45-8D16E1F03402}" destId="{B3442588-484E-4DBA-B946-6FB1BADF5B65}" srcOrd="3" destOrd="0" presId="urn:microsoft.com/office/officeart/2005/8/layout/hierarchy1"/>
    <dgm:cxn modelId="{742CD9E3-8BE9-4705-B905-132A07B05C36}" type="presParOf" srcId="{B3442588-484E-4DBA-B946-6FB1BADF5B65}" destId="{6E63611A-8F62-4619-99A9-F3F6D1DFF046}" srcOrd="0" destOrd="0" presId="urn:microsoft.com/office/officeart/2005/8/layout/hierarchy1"/>
    <dgm:cxn modelId="{CD675C87-48D5-4432-9C8B-5A4F63E3A3B1}" type="presParOf" srcId="{6E63611A-8F62-4619-99A9-F3F6D1DFF046}" destId="{C318D661-6BD0-4FF7-9109-2FAF56B49790}" srcOrd="0" destOrd="0" presId="urn:microsoft.com/office/officeart/2005/8/layout/hierarchy1"/>
    <dgm:cxn modelId="{90E3BC17-7444-4329-8D66-15E51F0B0E0E}" type="presParOf" srcId="{6E63611A-8F62-4619-99A9-F3F6D1DFF046}" destId="{F1C7D88F-0833-4115-BAE4-85E1C3FDB879}" srcOrd="1" destOrd="0" presId="urn:microsoft.com/office/officeart/2005/8/layout/hierarchy1"/>
    <dgm:cxn modelId="{2ED72BCF-A382-4928-B704-DB1C0DC4C21C}" type="presParOf" srcId="{B3442588-484E-4DBA-B946-6FB1BADF5B65}" destId="{D612F675-BD5A-4E77-A133-66E7F4E663D6}" srcOrd="1" destOrd="0" presId="urn:microsoft.com/office/officeart/2005/8/layout/hierarchy1"/>
    <dgm:cxn modelId="{C663D74A-AB47-4E94-A1D8-C4629638108B}" type="presParOf" srcId="{D612F675-BD5A-4E77-A133-66E7F4E663D6}" destId="{882BBFFE-2E8F-4599-9DAA-A06EE448B0D2}" srcOrd="0" destOrd="0" presId="urn:microsoft.com/office/officeart/2005/8/layout/hierarchy1"/>
    <dgm:cxn modelId="{D77295D2-F1EE-4EE1-BA96-44EAD50CF981}" type="presParOf" srcId="{D612F675-BD5A-4E77-A133-66E7F4E663D6}" destId="{F7BA546A-5244-4AEE-9F09-DB7E606CBF38}" srcOrd="1" destOrd="0" presId="urn:microsoft.com/office/officeart/2005/8/layout/hierarchy1"/>
    <dgm:cxn modelId="{645ADAC6-C730-4B40-925D-5CF2F9EB04B4}" type="presParOf" srcId="{F7BA546A-5244-4AEE-9F09-DB7E606CBF38}" destId="{C61430CD-4CBD-410B-A314-42051734FD51}" srcOrd="0" destOrd="0" presId="urn:microsoft.com/office/officeart/2005/8/layout/hierarchy1"/>
    <dgm:cxn modelId="{81A4D3E1-2E9E-4FC3-AFA9-29069CEBAAB5}" type="presParOf" srcId="{C61430CD-4CBD-410B-A314-42051734FD51}" destId="{ACF44E2F-826E-46A7-9D1A-2DC0F334D8AA}" srcOrd="0" destOrd="0" presId="urn:microsoft.com/office/officeart/2005/8/layout/hierarchy1"/>
    <dgm:cxn modelId="{756D180E-536E-4831-8345-D502B8E37224}" type="presParOf" srcId="{C61430CD-4CBD-410B-A314-42051734FD51}" destId="{D24D5405-0F1A-4779-9CC5-E9F8D1C17B77}" srcOrd="1" destOrd="0" presId="urn:microsoft.com/office/officeart/2005/8/layout/hierarchy1"/>
    <dgm:cxn modelId="{1F5954C8-C853-44B4-91DA-70046C310585}" type="presParOf" srcId="{F7BA546A-5244-4AEE-9F09-DB7E606CBF38}" destId="{519B312B-BE29-4428-9C97-1F27B815BD66}" srcOrd="1" destOrd="0" presId="urn:microsoft.com/office/officeart/2005/8/layout/hierarchy1"/>
    <dgm:cxn modelId="{E3DAE23B-E63E-4939-877B-61ED4777E60A}" type="presParOf" srcId="{D612F675-BD5A-4E77-A133-66E7F4E663D6}" destId="{7C77BEAA-673F-41C8-9275-47C12C01A30E}" srcOrd="2" destOrd="0" presId="urn:microsoft.com/office/officeart/2005/8/layout/hierarchy1"/>
    <dgm:cxn modelId="{187F1491-43D5-46B7-AF40-C58EF0D5F13B}" type="presParOf" srcId="{D612F675-BD5A-4E77-A133-66E7F4E663D6}" destId="{BFA7306A-09BD-4439-B20D-184B4126CB02}" srcOrd="3" destOrd="0" presId="urn:microsoft.com/office/officeart/2005/8/layout/hierarchy1"/>
    <dgm:cxn modelId="{FF910F79-6EC5-4FC4-94E1-6FF337673CB9}" type="presParOf" srcId="{BFA7306A-09BD-4439-B20D-184B4126CB02}" destId="{8068AD09-30D9-4FB4-9273-C39D6BE0FABF}" srcOrd="0" destOrd="0" presId="urn:microsoft.com/office/officeart/2005/8/layout/hierarchy1"/>
    <dgm:cxn modelId="{577814AE-4C17-472D-93B4-388D6B5F07E3}" type="presParOf" srcId="{8068AD09-30D9-4FB4-9273-C39D6BE0FABF}" destId="{6E79CC7E-3747-45D5-870C-3C0BFE16B810}" srcOrd="0" destOrd="0" presId="urn:microsoft.com/office/officeart/2005/8/layout/hierarchy1"/>
    <dgm:cxn modelId="{54FD57DA-432D-4E15-8092-616BF1EA066C}" type="presParOf" srcId="{8068AD09-30D9-4FB4-9273-C39D6BE0FABF}" destId="{733618E6-4A5F-4E11-8697-A0C3118C7EB3}" srcOrd="1" destOrd="0" presId="urn:microsoft.com/office/officeart/2005/8/layout/hierarchy1"/>
    <dgm:cxn modelId="{B5F3286A-E6E7-451A-8325-C98480C26823}" type="presParOf" srcId="{BFA7306A-09BD-4439-B20D-184B4126CB02}" destId="{98BBFC7D-8BCD-4ECF-868A-526E0944D2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8F372042-8A18-4FE5-AC65-A0CF293A198F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61F73962-C153-46AD-90BA-8CD62D7CB81B}">
      <dgm:prSet phldrT="[Text]"/>
      <dgm:spPr/>
      <dgm:t>
        <a:bodyPr/>
        <a:lstStyle/>
        <a:p>
          <a:r>
            <a:rPr lang="he-IL" dirty="0"/>
            <a:t>קידושין\אירוסין</a:t>
          </a:r>
          <a:endParaRPr lang="en-IL" dirty="0"/>
        </a:p>
      </dgm:t>
    </dgm:pt>
    <dgm:pt modelId="{41C34965-A93E-483C-B3C4-CC2C6F9D9057}" type="parTrans" cxnId="{BCA500AD-2D6B-44C6-8D37-B87DF43DF11B}">
      <dgm:prSet/>
      <dgm:spPr/>
      <dgm:t>
        <a:bodyPr/>
        <a:lstStyle/>
        <a:p>
          <a:endParaRPr lang="en-IL"/>
        </a:p>
      </dgm:t>
    </dgm:pt>
    <dgm:pt modelId="{5C6D3250-CF88-435B-BC0B-72ACACB94616}" type="sibTrans" cxnId="{BCA500AD-2D6B-44C6-8D37-B87DF43DF11B}">
      <dgm:prSet/>
      <dgm:spPr/>
      <dgm:t>
        <a:bodyPr/>
        <a:lstStyle/>
        <a:p>
          <a:endParaRPr lang="en-IL"/>
        </a:p>
      </dgm:t>
    </dgm:pt>
    <dgm:pt modelId="{7B6647E1-DA16-49BB-AA08-86EE7B742BC7}">
      <dgm:prSet phldrT="[Text]"/>
      <dgm:spPr/>
      <dgm:t>
        <a:bodyPr/>
        <a:lstStyle/>
        <a:p>
          <a:r>
            <a:rPr lang="he-IL" dirty="0"/>
            <a:t>אופי הדין</a:t>
          </a:r>
          <a:endParaRPr lang="en-IL" dirty="0"/>
        </a:p>
      </dgm:t>
    </dgm:pt>
    <dgm:pt modelId="{35898527-F59C-4983-99B1-C3AB220B2DA4}" type="parTrans" cxnId="{CD6A8F6C-8281-4958-8F0A-EA7F9934BC79}">
      <dgm:prSet/>
      <dgm:spPr/>
      <dgm:t>
        <a:bodyPr/>
        <a:lstStyle/>
        <a:p>
          <a:endParaRPr lang="en-IL"/>
        </a:p>
      </dgm:t>
    </dgm:pt>
    <dgm:pt modelId="{B5C8093B-91E4-4697-8E9F-6E6D38AF2152}" type="sibTrans" cxnId="{CD6A8F6C-8281-4958-8F0A-EA7F9934BC79}">
      <dgm:prSet/>
      <dgm:spPr/>
      <dgm:t>
        <a:bodyPr/>
        <a:lstStyle/>
        <a:p>
          <a:endParaRPr lang="en-IL"/>
        </a:p>
      </dgm:t>
    </dgm:pt>
    <dgm:pt modelId="{5B199AE9-3717-41BB-AF58-D8BB5C6E55F6}">
      <dgm:prSet phldrT="[Text]"/>
      <dgm:spPr/>
      <dgm:t>
        <a:bodyPr/>
        <a:lstStyle/>
        <a:p>
          <a:r>
            <a:rPr lang="he-IL" dirty="0"/>
            <a:t>טעם חידוש קידושין באישות</a:t>
          </a:r>
          <a:endParaRPr lang="en-IL" dirty="0"/>
        </a:p>
      </dgm:t>
    </dgm:pt>
    <dgm:pt modelId="{97ADD2DA-4C37-4BAE-8130-CB371A508CAA}" type="parTrans" cxnId="{D2157752-E13B-43DF-B8BC-34BD4C62C4BE}">
      <dgm:prSet/>
      <dgm:spPr/>
      <dgm:t>
        <a:bodyPr/>
        <a:lstStyle/>
        <a:p>
          <a:endParaRPr lang="en-IL"/>
        </a:p>
      </dgm:t>
    </dgm:pt>
    <dgm:pt modelId="{BA60ACB9-EA3A-45D7-AF37-69613404A1F5}" type="sibTrans" cxnId="{D2157752-E13B-43DF-B8BC-34BD4C62C4BE}">
      <dgm:prSet/>
      <dgm:spPr/>
      <dgm:t>
        <a:bodyPr/>
        <a:lstStyle/>
        <a:p>
          <a:endParaRPr lang="en-IL"/>
        </a:p>
      </dgm:t>
    </dgm:pt>
    <dgm:pt modelId="{F61D34A5-D1F3-488F-A1AB-29872F78EFA6}">
      <dgm:prSet phldrT="[Text]"/>
      <dgm:spPr/>
      <dgm:t>
        <a:bodyPr/>
        <a:lstStyle/>
        <a:p>
          <a:r>
            <a:rPr lang="en-US" dirty="0"/>
            <a:t>Creating Commitment and </a:t>
          </a:r>
          <a:r>
            <a:rPr lang="en-US" dirty="0" err="1"/>
            <a:t>Kedusha</a:t>
          </a:r>
          <a:r>
            <a:rPr lang="en-US" dirty="0"/>
            <a:t> </a:t>
          </a:r>
          <a:endParaRPr lang="en-IL" dirty="0"/>
        </a:p>
      </dgm:t>
    </dgm:pt>
    <dgm:pt modelId="{75C50F9B-ECE5-494D-B188-5E2FF82ED376}" type="parTrans" cxnId="{54D6A288-1EDC-4C86-B30B-D7906BF20C62}">
      <dgm:prSet/>
      <dgm:spPr/>
      <dgm:t>
        <a:bodyPr/>
        <a:lstStyle/>
        <a:p>
          <a:endParaRPr lang="en-IL"/>
        </a:p>
      </dgm:t>
    </dgm:pt>
    <dgm:pt modelId="{0BDD24E7-081A-40FC-A9F2-E1498377600B}" type="sibTrans" cxnId="{54D6A288-1EDC-4C86-B30B-D7906BF20C62}">
      <dgm:prSet/>
      <dgm:spPr/>
      <dgm:t>
        <a:bodyPr/>
        <a:lstStyle/>
        <a:p>
          <a:endParaRPr lang="en-IL"/>
        </a:p>
      </dgm:t>
    </dgm:pt>
    <dgm:pt modelId="{6D0A5A92-1779-41E9-B926-68FAF66D610A}">
      <dgm:prSet phldrT="[Text]"/>
      <dgm:spPr/>
      <dgm:t>
        <a:bodyPr/>
        <a:lstStyle/>
        <a:p>
          <a:r>
            <a:rPr lang="he-IL" dirty="0"/>
            <a:t>מה היא הקידושין</a:t>
          </a:r>
          <a:endParaRPr lang="en-IL" dirty="0"/>
        </a:p>
      </dgm:t>
    </dgm:pt>
    <dgm:pt modelId="{02C06305-FD6E-4B73-B0DC-BC5CEE9166D8}" type="parTrans" cxnId="{9EDD5DA5-3AB5-46D3-A3A7-6FA0509BBB4C}">
      <dgm:prSet/>
      <dgm:spPr/>
      <dgm:t>
        <a:bodyPr/>
        <a:lstStyle/>
        <a:p>
          <a:endParaRPr lang="en-IL"/>
        </a:p>
      </dgm:t>
    </dgm:pt>
    <dgm:pt modelId="{FA02C31E-F5C4-4081-AADB-47E5DBCAAB3F}" type="sibTrans" cxnId="{9EDD5DA5-3AB5-46D3-A3A7-6FA0509BBB4C}">
      <dgm:prSet/>
      <dgm:spPr/>
      <dgm:t>
        <a:bodyPr/>
        <a:lstStyle/>
        <a:p>
          <a:endParaRPr lang="en-IL"/>
        </a:p>
      </dgm:t>
    </dgm:pt>
    <dgm:pt modelId="{22C445A7-6EBC-4C97-86A3-9163E7F8C295}">
      <dgm:prSet phldrT="[Text]"/>
      <dgm:spPr/>
      <dgm:t>
        <a:bodyPr/>
        <a:lstStyle/>
        <a:p>
          <a:r>
            <a:rPr lang="he-IL" dirty="0"/>
            <a:t>איך יוצרים\מצבאים אותו</a:t>
          </a:r>
          <a:endParaRPr lang="en-IL" dirty="0"/>
        </a:p>
      </dgm:t>
    </dgm:pt>
    <dgm:pt modelId="{F54E2679-9482-401D-A3EB-59D770A366D8}" type="parTrans" cxnId="{3B05EBBC-4FFC-4E19-A689-8A78A286799A}">
      <dgm:prSet/>
      <dgm:spPr/>
      <dgm:t>
        <a:bodyPr/>
        <a:lstStyle/>
        <a:p>
          <a:endParaRPr lang="en-IL"/>
        </a:p>
      </dgm:t>
    </dgm:pt>
    <dgm:pt modelId="{4552E31B-9762-43EC-83B6-E477454D825D}" type="sibTrans" cxnId="{3B05EBBC-4FFC-4E19-A689-8A78A286799A}">
      <dgm:prSet/>
      <dgm:spPr/>
      <dgm:t>
        <a:bodyPr/>
        <a:lstStyle/>
        <a:p>
          <a:endParaRPr lang="en-IL"/>
        </a:p>
      </dgm:t>
    </dgm:pt>
    <dgm:pt modelId="{8E73AA80-1F7F-490D-80ED-04A6F4064B55}">
      <dgm:prSet phldrT="[Text]"/>
      <dgm:spPr/>
      <dgm:t>
        <a:bodyPr/>
        <a:lstStyle/>
        <a:p>
          <a:r>
            <a:rPr lang="he-IL" dirty="0"/>
            <a:t>מקדש</a:t>
          </a:r>
          <a:endParaRPr lang="en-IL" dirty="0"/>
        </a:p>
      </dgm:t>
    </dgm:pt>
    <dgm:pt modelId="{DD72930F-6614-480F-A4CC-B6818DEF61DB}" type="parTrans" cxnId="{17976F33-7A0D-4C67-A09F-715DB41A54F3}">
      <dgm:prSet/>
      <dgm:spPr/>
      <dgm:t>
        <a:bodyPr/>
        <a:lstStyle/>
        <a:p>
          <a:endParaRPr lang="en-IL"/>
        </a:p>
      </dgm:t>
    </dgm:pt>
    <dgm:pt modelId="{40C6E321-3A18-4429-9236-3752EA10BDB7}" type="sibTrans" cxnId="{17976F33-7A0D-4C67-A09F-715DB41A54F3}">
      <dgm:prSet/>
      <dgm:spPr/>
      <dgm:t>
        <a:bodyPr/>
        <a:lstStyle/>
        <a:p>
          <a:endParaRPr lang="en-IL"/>
        </a:p>
      </dgm:t>
    </dgm:pt>
    <dgm:pt modelId="{89B3F1C1-C55B-4091-9E4B-B47C7AC2ACD8}">
      <dgm:prSet phldrT="[Text]"/>
      <dgm:spPr/>
      <dgm:t>
        <a:bodyPr/>
        <a:lstStyle/>
        <a:p>
          <a:r>
            <a:rPr lang="he-IL" dirty="0"/>
            <a:t>קנין</a:t>
          </a:r>
          <a:endParaRPr lang="en-IL" dirty="0"/>
        </a:p>
      </dgm:t>
    </dgm:pt>
    <dgm:pt modelId="{E49912AC-5155-4DF0-BDFE-D6CDCF9F966C}" type="parTrans" cxnId="{4A79A74D-46F7-4389-A78D-D9AEF50D1897}">
      <dgm:prSet/>
      <dgm:spPr/>
      <dgm:t>
        <a:bodyPr/>
        <a:lstStyle/>
        <a:p>
          <a:endParaRPr lang="en-IL"/>
        </a:p>
      </dgm:t>
    </dgm:pt>
    <dgm:pt modelId="{63D30BCC-CC19-4C1F-9309-AD490A35FAEA}" type="sibTrans" cxnId="{4A79A74D-46F7-4389-A78D-D9AEF50D1897}">
      <dgm:prSet/>
      <dgm:spPr/>
      <dgm:t>
        <a:bodyPr/>
        <a:lstStyle/>
        <a:p>
          <a:endParaRPr lang="en-IL"/>
        </a:p>
      </dgm:t>
    </dgm:pt>
    <dgm:pt modelId="{15A562D4-A839-448B-A248-84D8ED17E3AC}">
      <dgm:prSet phldrT="[Text]"/>
      <dgm:spPr/>
      <dgm:t>
        <a:bodyPr/>
        <a:lstStyle/>
        <a:p>
          <a:r>
            <a:rPr lang="he-IL" dirty="0"/>
            <a:t>מקדש, אבל המנגנון היא מעשה קנין</a:t>
          </a:r>
          <a:endParaRPr lang="en-IL" dirty="0"/>
        </a:p>
      </dgm:t>
    </dgm:pt>
    <dgm:pt modelId="{EC152793-1BF0-47B2-964F-7FC9A3BA7659}" type="parTrans" cxnId="{A80D0C52-CABB-489A-B397-1FF0918D3882}">
      <dgm:prSet/>
      <dgm:spPr/>
      <dgm:t>
        <a:bodyPr/>
        <a:lstStyle/>
        <a:p>
          <a:endParaRPr lang="en-IL"/>
        </a:p>
      </dgm:t>
    </dgm:pt>
    <dgm:pt modelId="{139B5F37-A3C2-4BDC-B163-1F019EE78588}" type="sibTrans" cxnId="{A80D0C52-CABB-489A-B397-1FF0918D3882}">
      <dgm:prSet/>
      <dgm:spPr/>
      <dgm:t>
        <a:bodyPr/>
        <a:lstStyle/>
        <a:p>
          <a:endParaRPr lang="en-IL"/>
        </a:p>
      </dgm:t>
    </dgm:pt>
    <dgm:pt modelId="{41F4D7A8-986E-4050-ADD5-9BB377C58DB7}" type="pres">
      <dgm:prSet presAssocID="{8F372042-8A18-4FE5-AC65-A0CF293A198F}" presName="hierChild1" presStyleCnt="0">
        <dgm:presLayoutVars>
          <dgm:chPref val="1"/>
          <dgm:dir val="rev"/>
          <dgm:animOne val="branch"/>
          <dgm:animLvl val="lvl"/>
          <dgm:resizeHandles/>
        </dgm:presLayoutVars>
      </dgm:prSet>
      <dgm:spPr/>
    </dgm:pt>
    <dgm:pt modelId="{78DC37FA-3494-4391-A68F-07A01DD53286}" type="pres">
      <dgm:prSet presAssocID="{61F73962-C153-46AD-90BA-8CD62D7CB81B}" presName="hierRoot1" presStyleCnt="0"/>
      <dgm:spPr/>
    </dgm:pt>
    <dgm:pt modelId="{B96F1CE5-A275-4267-A1B4-792D63770CF4}" type="pres">
      <dgm:prSet presAssocID="{61F73962-C153-46AD-90BA-8CD62D7CB81B}" presName="composite" presStyleCnt="0"/>
      <dgm:spPr/>
    </dgm:pt>
    <dgm:pt modelId="{D17CAD85-9E1D-4090-98F7-96F4C630858F}" type="pres">
      <dgm:prSet presAssocID="{61F73962-C153-46AD-90BA-8CD62D7CB81B}" presName="background" presStyleLbl="node0" presStyleIdx="0" presStyleCnt="1"/>
      <dgm:spPr/>
    </dgm:pt>
    <dgm:pt modelId="{682095D1-F720-49D1-BE61-8ADCA44A5DA8}" type="pres">
      <dgm:prSet presAssocID="{61F73962-C153-46AD-90BA-8CD62D7CB81B}" presName="text" presStyleLbl="fgAcc0" presStyleIdx="0" presStyleCnt="1">
        <dgm:presLayoutVars>
          <dgm:chPref val="3"/>
        </dgm:presLayoutVars>
      </dgm:prSet>
      <dgm:spPr/>
    </dgm:pt>
    <dgm:pt modelId="{224784B3-EDBF-4B7B-9D5C-04F7FA65C3AB}" type="pres">
      <dgm:prSet presAssocID="{61F73962-C153-46AD-90BA-8CD62D7CB81B}" presName="hierChild2" presStyleCnt="0"/>
      <dgm:spPr/>
    </dgm:pt>
    <dgm:pt modelId="{F928C11F-B25E-4EB7-A7C0-1CEB24E9D477}" type="pres">
      <dgm:prSet presAssocID="{97ADD2DA-4C37-4BAE-8130-CB371A508CAA}" presName="Name10" presStyleLbl="parChTrans1D2" presStyleIdx="0" presStyleCnt="2"/>
      <dgm:spPr/>
    </dgm:pt>
    <dgm:pt modelId="{6DD2FEDA-2D6E-485F-BC40-E0099BCF378E}" type="pres">
      <dgm:prSet presAssocID="{5B199AE9-3717-41BB-AF58-D8BB5C6E55F6}" presName="hierRoot2" presStyleCnt="0"/>
      <dgm:spPr/>
    </dgm:pt>
    <dgm:pt modelId="{876E1C8E-886B-44AB-A910-4F50CBF1DCE7}" type="pres">
      <dgm:prSet presAssocID="{5B199AE9-3717-41BB-AF58-D8BB5C6E55F6}" presName="composite2" presStyleCnt="0"/>
      <dgm:spPr/>
    </dgm:pt>
    <dgm:pt modelId="{E9E910D0-C802-4B88-9795-4C4C1D0995C2}" type="pres">
      <dgm:prSet presAssocID="{5B199AE9-3717-41BB-AF58-D8BB5C6E55F6}" presName="background2" presStyleLbl="node2" presStyleIdx="0" presStyleCnt="2"/>
      <dgm:spPr/>
    </dgm:pt>
    <dgm:pt modelId="{EE1EDB24-020A-429B-932E-9E2F4271412A}" type="pres">
      <dgm:prSet presAssocID="{5B199AE9-3717-41BB-AF58-D8BB5C6E55F6}" presName="text2" presStyleLbl="fgAcc2" presStyleIdx="0" presStyleCnt="2">
        <dgm:presLayoutVars>
          <dgm:chPref val="3"/>
        </dgm:presLayoutVars>
      </dgm:prSet>
      <dgm:spPr/>
    </dgm:pt>
    <dgm:pt modelId="{8099DA2A-0857-47DB-8E08-39ADF09137D4}" type="pres">
      <dgm:prSet presAssocID="{5B199AE9-3717-41BB-AF58-D8BB5C6E55F6}" presName="hierChild3" presStyleCnt="0"/>
      <dgm:spPr/>
    </dgm:pt>
    <dgm:pt modelId="{CDA6409C-F7B4-4F55-8F03-A24491E71C65}" type="pres">
      <dgm:prSet presAssocID="{75C50F9B-ECE5-494D-B188-5E2FF82ED376}" presName="Name17" presStyleLbl="parChTrans1D3" presStyleIdx="0" presStyleCnt="3"/>
      <dgm:spPr/>
    </dgm:pt>
    <dgm:pt modelId="{976A6AAC-A7FD-4191-AA10-9BB0C4AF678E}" type="pres">
      <dgm:prSet presAssocID="{F61D34A5-D1F3-488F-A1AB-29872F78EFA6}" presName="hierRoot3" presStyleCnt="0"/>
      <dgm:spPr/>
    </dgm:pt>
    <dgm:pt modelId="{861BF75B-7F73-45AD-9DAA-1516F12FFDAD}" type="pres">
      <dgm:prSet presAssocID="{F61D34A5-D1F3-488F-A1AB-29872F78EFA6}" presName="composite3" presStyleCnt="0"/>
      <dgm:spPr/>
    </dgm:pt>
    <dgm:pt modelId="{E2204E24-DA26-41FD-8089-83DDE437BFD5}" type="pres">
      <dgm:prSet presAssocID="{F61D34A5-D1F3-488F-A1AB-29872F78EFA6}" presName="background3" presStyleLbl="node3" presStyleIdx="0" presStyleCnt="3"/>
      <dgm:spPr/>
    </dgm:pt>
    <dgm:pt modelId="{15DE7003-39DD-423B-93E7-0771DFBD62BE}" type="pres">
      <dgm:prSet presAssocID="{F61D34A5-D1F3-488F-A1AB-29872F78EFA6}" presName="text3" presStyleLbl="fgAcc3" presStyleIdx="0" presStyleCnt="3">
        <dgm:presLayoutVars>
          <dgm:chPref val="3"/>
        </dgm:presLayoutVars>
      </dgm:prSet>
      <dgm:spPr/>
    </dgm:pt>
    <dgm:pt modelId="{9240CA2C-11B4-4372-8241-73218774EEC6}" type="pres">
      <dgm:prSet presAssocID="{F61D34A5-D1F3-488F-A1AB-29872F78EFA6}" presName="hierChild4" presStyleCnt="0"/>
      <dgm:spPr/>
    </dgm:pt>
    <dgm:pt modelId="{B2E425ED-FEA0-472A-978C-EF4DEA7E3483}" type="pres">
      <dgm:prSet presAssocID="{35898527-F59C-4983-99B1-C3AB220B2DA4}" presName="Name10" presStyleLbl="parChTrans1D2" presStyleIdx="1" presStyleCnt="2"/>
      <dgm:spPr/>
    </dgm:pt>
    <dgm:pt modelId="{AC3597B3-C2D8-4921-9277-52A99249FC2C}" type="pres">
      <dgm:prSet presAssocID="{7B6647E1-DA16-49BB-AA08-86EE7B742BC7}" presName="hierRoot2" presStyleCnt="0"/>
      <dgm:spPr/>
    </dgm:pt>
    <dgm:pt modelId="{3A660CFE-6323-4A31-8F7F-011B01F899BE}" type="pres">
      <dgm:prSet presAssocID="{7B6647E1-DA16-49BB-AA08-86EE7B742BC7}" presName="composite2" presStyleCnt="0"/>
      <dgm:spPr/>
    </dgm:pt>
    <dgm:pt modelId="{E6512335-098E-4C9C-8D79-DACA1A384F28}" type="pres">
      <dgm:prSet presAssocID="{7B6647E1-DA16-49BB-AA08-86EE7B742BC7}" presName="background2" presStyleLbl="node2" presStyleIdx="1" presStyleCnt="2"/>
      <dgm:spPr/>
    </dgm:pt>
    <dgm:pt modelId="{554EAF34-E22B-4ECA-A277-55253995BAA9}" type="pres">
      <dgm:prSet presAssocID="{7B6647E1-DA16-49BB-AA08-86EE7B742BC7}" presName="text2" presStyleLbl="fgAcc2" presStyleIdx="1" presStyleCnt="2">
        <dgm:presLayoutVars>
          <dgm:chPref val="3"/>
        </dgm:presLayoutVars>
      </dgm:prSet>
      <dgm:spPr/>
    </dgm:pt>
    <dgm:pt modelId="{D6E9F404-BA16-48B6-BF80-82C9AFAC894F}" type="pres">
      <dgm:prSet presAssocID="{7B6647E1-DA16-49BB-AA08-86EE7B742BC7}" presName="hierChild3" presStyleCnt="0"/>
      <dgm:spPr/>
    </dgm:pt>
    <dgm:pt modelId="{2796A921-E2E9-4279-9AAA-40BF93CC55CD}" type="pres">
      <dgm:prSet presAssocID="{02C06305-FD6E-4B73-B0DC-BC5CEE9166D8}" presName="Name17" presStyleLbl="parChTrans1D3" presStyleIdx="1" presStyleCnt="3"/>
      <dgm:spPr/>
    </dgm:pt>
    <dgm:pt modelId="{84910D3B-C96A-4AE8-AAF3-CB23A518E2FC}" type="pres">
      <dgm:prSet presAssocID="{6D0A5A92-1779-41E9-B926-68FAF66D610A}" presName="hierRoot3" presStyleCnt="0"/>
      <dgm:spPr/>
    </dgm:pt>
    <dgm:pt modelId="{757C61E5-40B6-4F37-9D40-852C0C90BBFA}" type="pres">
      <dgm:prSet presAssocID="{6D0A5A92-1779-41E9-B926-68FAF66D610A}" presName="composite3" presStyleCnt="0"/>
      <dgm:spPr/>
    </dgm:pt>
    <dgm:pt modelId="{8C6628BC-2353-4D26-8A31-83F14E23A858}" type="pres">
      <dgm:prSet presAssocID="{6D0A5A92-1779-41E9-B926-68FAF66D610A}" presName="background3" presStyleLbl="node3" presStyleIdx="1" presStyleCnt="3"/>
      <dgm:spPr/>
    </dgm:pt>
    <dgm:pt modelId="{45FDB94D-DC82-4440-B1A4-0D4C50FE7F2B}" type="pres">
      <dgm:prSet presAssocID="{6D0A5A92-1779-41E9-B926-68FAF66D610A}" presName="text3" presStyleLbl="fgAcc3" presStyleIdx="1" presStyleCnt="3">
        <dgm:presLayoutVars>
          <dgm:chPref val="3"/>
        </dgm:presLayoutVars>
      </dgm:prSet>
      <dgm:spPr/>
    </dgm:pt>
    <dgm:pt modelId="{94AA3387-0434-44E0-9767-C63B57ABE7E4}" type="pres">
      <dgm:prSet presAssocID="{6D0A5A92-1779-41E9-B926-68FAF66D610A}" presName="hierChild4" presStyleCnt="0"/>
      <dgm:spPr/>
    </dgm:pt>
    <dgm:pt modelId="{ABC31936-88D0-4D60-9B64-E92844FF066F}" type="pres">
      <dgm:prSet presAssocID="{DD72930F-6614-480F-A4CC-B6818DEF61DB}" presName="Name23" presStyleLbl="parChTrans1D4" presStyleIdx="0" presStyleCnt="3"/>
      <dgm:spPr/>
    </dgm:pt>
    <dgm:pt modelId="{972B15CB-1C40-417F-9B86-C3A4CA82E930}" type="pres">
      <dgm:prSet presAssocID="{8E73AA80-1F7F-490D-80ED-04A6F4064B55}" presName="hierRoot4" presStyleCnt="0"/>
      <dgm:spPr/>
    </dgm:pt>
    <dgm:pt modelId="{D6BBC932-FDEE-495D-8993-2DE361E6435E}" type="pres">
      <dgm:prSet presAssocID="{8E73AA80-1F7F-490D-80ED-04A6F4064B55}" presName="composite4" presStyleCnt="0"/>
      <dgm:spPr/>
    </dgm:pt>
    <dgm:pt modelId="{E499FCEE-17BD-4D03-91EE-B677FBC7B870}" type="pres">
      <dgm:prSet presAssocID="{8E73AA80-1F7F-490D-80ED-04A6F4064B55}" presName="background4" presStyleLbl="node4" presStyleIdx="0" presStyleCnt="3"/>
      <dgm:spPr/>
    </dgm:pt>
    <dgm:pt modelId="{9BFD1BE9-1975-486F-A32A-FCB5735ED0B2}" type="pres">
      <dgm:prSet presAssocID="{8E73AA80-1F7F-490D-80ED-04A6F4064B55}" presName="text4" presStyleLbl="fgAcc4" presStyleIdx="0" presStyleCnt="3">
        <dgm:presLayoutVars>
          <dgm:chPref val="3"/>
        </dgm:presLayoutVars>
      </dgm:prSet>
      <dgm:spPr/>
    </dgm:pt>
    <dgm:pt modelId="{1A2F8800-629E-46D8-904E-C7C9D87C85B6}" type="pres">
      <dgm:prSet presAssocID="{8E73AA80-1F7F-490D-80ED-04A6F4064B55}" presName="hierChild5" presStyleCnt="0"/>
      <dgm:spPr/>
    </dgm:pt>
    <dgm:pt modelId="{AB74EB9D-4308-4AEC-9548-FF234D1ACA19}" type="pres">
      <dgm:prSet presAssocID="{E49912AC-5155-4DF0-BDFE-D6CDCF9F966C}" presName="Name23" presStyleLbl="parChTrans1D4" presStyleIdx="1" presStyleCnt="3"/>
      <dgm:spPr/>
    </dgm:pt>
    <dgm:pt modelId="{AC9DD689-1263-4BBF-840A-67892F7D9E9A}" type="pres">
      <dgm:prSet presAssocID="{89B3F1C1-C55B-4091-9E4B-B47C7AC2ACD8}" presName="hierRoot4" presStyleCnt="0"/>
      <dgm:spPr/>
    </dgm:pt>
    <dgm:pt modelId="{D4B12B99-EC8C-41AA-A07F-A3E7AE45CB2E}" type="pres">
      <dgm:prSet presAssocID="{89B3F1C1-C55B-4091-9E4B-B47C7AC2ACD8}" presName="composite4" presStyleCnt="0"/>
      <dgm:spPr/>
    </dgm:pt>
    <dgm:pt modelId="{29A24A56-0689-4FE8-BD3D-53AD3648BDE6}" type="pres">
      <dgm:prSet presAssocID="{89B3F1C1-C55B-4091-9E4B-B47C7AC2ACD8}" presName="background4" presStyleLbl="node4" presStyleIdx="1" presStyleCnt="3"/>
      <dgm:spPr/>
    </dgm:pt>
    <dgm:pt modelId="{2CC22BD2-2028-480F-9C9C-87D06BD7F2B7}" type="pres">
      <dgm:prSet presAssocID="{89B3F1C1-C55B-4091-9E4B-B47C7AC2ACD8}" presName="text4" presStyleLbl="fgAcc4" presStyleIdx="1" presStyleCnt="3">
        <dgm:presLayoutVars>
          <dgm:chPref val="3"/>
        </dgm:presLayoutVars>
      </dgm:prSet>
      <dgm:spPr/>
    </dgm:pt>
    <dgm:pt modelId="{772553DC-B37C-4647-9E16-72CD24BCB0CB}" type="pres">
      <dgm:prSet presAssocID="{89B3F1C1-C55B-4091-9E4B-B47C7AC2ACD8}" presName="hierChild5" presStyleCnt="0"/>
      <dgm:spPr/>
    </dgm:pt>
    <dgm:pt modelId="{467463C6-91C3-4213-89B7-1EB5C4999421}" type="pres">
      <dgm:prSet presAssocID="{F54E2679-9482-401D-A3EB-59D770A366D8}" presName="Name17" presStyleLbl="parChTrans1D3" presStyleIdx="2" presStyleCnt="3"/>
      <dgm:spPr/>
    </dgm:pt>
    <dgm:pt modelId="{B449FBDB-93A6-4F77-8C96-89B334402542}" type="pres">
      <dgm:prSet presAssocID="{22C445A7-6EBC-4C97-86A3-9163E7F8C295}" presName="hierRoot3" presStyleCnt="0"/>
      <dgm:spPr/>
    </dgm:pt>
    <dgm:pt modelId="{E7B3E64B-4DFE-4854-8595-86A7FE6F7AC5}" type="pres">
      <dgm:prSet presAssocID="{22C445A7-6EBC-4C97-86A3-9163E7F8C295}" presName="composite3" presStyleCnt="0"/>
      <dgm:spPr/>
    </dgm:pt>
    <dgm:pt modelId="{EDB961FE-3427-4D6C-9894-E910DAB63F2D}" type="pres">
      <dgm:prSet presAssocID="{22C445A7-6EBC-4C97-86A3-9163E7F8C295}" presName="background3" presStyleLbl="node3" presStyleIdx="2" presStyleCnt="3"/>
      <dgm:spPr/>
    </dgm:pt>
    <dgm:pt modelId="{ED3E1612-B0D7-4507-97E2-4BCEACA4EAD3}" type="pres">
      <dgm:prSet presAssocID="{22C445A7-6EBC-4C97-86A3-9163E7F8C295}" presName="text3" presStyleLbl="fgAcc3" presStyleIdx="2" presStyleCnt="3">
        <dgm:presLayoutVars>
          <dgm:chPref val="3"/>
        </dgm:presLayoutVars>
      </dgm:prSet>
      <dgm:spPr/>
    </dgm:pt>
    <dgm:pt modelId="{87027BF6-373C-41A5-BA32-06306740A98E}" type="pres">
      <dgm:prSet presAssocID="{22C445A7-6EBC-4C97-86A3-9163E7F8C295}" presName="hierChild4" presStyleCnt="0"/>
      <dgm:spPr/>
    </dgm:pt>
    <dgm:pt modelId="{688BE1A8-915B-45A3-821F-BC8AB2912A61}" type="pres">
      <dgm:prSet presAssocID="{EC152793-1BF0-47B2-964F-7FC9A3BA7659}" presName="Name23" presStyleLbl="parChTrans1D4" presStyleIdx="2" presStyleCnt="3"/>
      <dgm:spPr/>
    </dgm:pt>
    <dgm:pt modelId="{C25B37CA-3290-4A63-9FE8-15729E490CBC}" type="pres">
      <dgm:prSet presAssocID="{15A562D4-A839-448B-A248-84D8ED17E3AC}" presName="hierRoot4" presStyleCnt="0"/>
      <dgm:spPr/>
    </dgm:pt>
    <dgm:pt modelId="{9E653B00-D55A-435F-BD18-B581E60AB34A}" type="pres">
      <dgm:prSet presAssocID="{15A562D4-A839-448B-A248-84D8ED17E3AC}" presName="composite4" presStyleCnt="0"/>
      <dgm:spPr/>
    </dgm:pt>
    <dgm:pt modelId="{5D3A62DC-A258-43E4-9E14-42E700461F64}" type="pres">
      <dgm:prSet presAssocID="{15A562D4-A839-448B-A248-84D8ED17E3AC}" presName="background4" presStyleLbl="node4" presStyleIdx="2" presStyleCnt="3"/>
      <dgm:spPr/>
    </dgm:pt>
    <dgm:pt modelId="{86F8A058-4487-474F-87DF-996C63E4EA33}" type="pres">
      <dgm:prSet presAssocID="{15A562D4-A839-448B-A248-84D8ED17E3AC}" presName="text4" presStyleLbl="fgAcc4" presStyleIdx="2" presStyleCnt="3">
        <dgm:presLayoutVars>
          <dgm:chPref val="3"/>
        </dgm:presLayoutVars>
      </dgm:prSet>
      <dgm:spPr/>
    </dgm:pt>
    <dgm:pt modelId="{245F4FAE-4F45-40A3-8106-E0920C756581}" type="pres">
      <dgm:prSet presAssocID="{15A562D4-A839-448B-A248-84D8ED17E3AC}" presName="hierChild5" presStyleCnt="0"/>
      <dgm:spPr/>
    </dgm:pt>
  </dgm:ptLst>
  <dgm:cxnLst>
    <dgm:cxn modelId="{17929E06-AC7A-47D3-9F13-E57FD4DCE941}" type="presOf" srcId="{EC152793-1BF0-47B2-964F-7FC9A3BA7659}" destId="{688BE1A8-915B-45A3-821F-BC8AB2912A61}" srcOrd="0" destOrd="0" presId="urn:microsoft.com/office/officeart/2005/8/layout/hierarchy1"/>
    <dgm:cxn modelId="{EB24B40F-14DC-4581-BA60-499A5548A7A7}" type="presOf" srcId="{8E73AA80-1F7F-490D-80ED-04A6F4064B55}" destId="{9BFD1BE9-1975-486F-A32A-FCB5735ED0B2}" srcOrd="0" destOrd="0" presId="urn:microsoft.com/office/officeart/2005/8/layout/hierarchy1"/>
    <dgm:cxn modelId="{F1E70514-97E8-4F32-8242-81F996EA777D}" type="presOf" srcId="{E49912AC-5155-4DF0-BDFE-D6CDCF9F966C}" destId="{AB74EB9D-4308-4AEC-9548-FF234D1ACA19}" srcOrd="0" destOrd="0" presId="urn:microsoft.com/office/officeart/2005/8/layout/hierarchy1"/>
    <dgm:cxn modelId="{4EC9A127-CCAD-4F5D-8D75-3D951AC90550}" type="presOf" srcId="{DD72930F-6614-480F-A4CC-B6818DEF61DB}" destId="{ABC31936-88D0-4D60-9B64-E92844FF066F}" srcOrd="0" destOrd="0" presId="urn:microsoft.com/office/officeart/2005/8/layout/hierarchy1"/>
    <dgm:cxn modelId="{17976F33-7A0D-4C67-A09F-715DB41A54F3}" srcId="{6D0A5A92-1779-41E9-B926-68FAF66D610A}" destId="{8E73AA80-1F7F-490D-80ED-04A6F4064B55}" srcOrd="0" destOrd="0" parTransId="{DD72930F-6614-480F-A4CC-B6818DEF61DB}" sibTransId="{40C6E321-3A18-4429-9236-3752EA10BDB7}"/>
    <dgm:cxn modelId="{B716FA65-BEF5-4BCE-BB2A-65AD7122622A}" type="presOf" srcId="{89B3F1C1-C55B-4091-9E4B-B47C7AC2ACD8}" destId="{2CC22BD2-2028-480F-9C9C-87D06BD7F2B7}" srcOrd="0" destOrd="0" presId="urn:microsoft.com/office/officeart/2005/8/layout/hierarchy1"/>
    <dgm:cxn modelId="{059C1846-FDEC-404C-A548-ECDD63AE3C2B}" type="presOf" srcId="{75C50F9B-ECE5-494D-B188-5E2FF82ED376}" destId="{CDA6409C-F7B4-4F55-8F03-A24491E71C65}" srcOrd="0" destOrd="0" presId="urn:microsoft.com/office/officeart/2005/8/layout/hierarchy1"/>
    <dgm:cxn modelId="{CD6A8F6C-8281-4958-8F0A-EA7F9934BC79}" srcId="{61F73962-C153-46AD-90BA-8CD62D7CB81B}" destId="{7B6647E1-DA16-49BB-AA08-86EE7B742BC7}" srcOrd="1" destOrd="0" parTransId="{35898527-F59C-4983-99B1-C3AB220B2DA4}" sibTransId="{B5C8093B-91E4-4697-8E9F-6E6D38AF2152}"/>
    <dgm:cxn modelId="{4A79A74D-46F7-4389-A78D-D9AEF50D1897}" srcId="{6D0A5A92-1779-41E9-B926-68FAF66D610A}" destId="{89B3F1C1-C55B-4091-9E4B-B47C7AC2ACD8}" srcOrd="1" destOrd="0" parTransId="{E49912AC-5155-4DF0-BDFE-D6CDCF9F966C}" sibTransId="{63D30BCC-CC19-4C1F-9309-AD490A35FAEA}"/>
    <dgm:cxn modelId="{6EF60B72-11BE-49F2-95DD-7E2F6BA24052}" type="presOf" srcId="{5B199AE9-3717-41BB-AF58-D8BB5C6E55F6}" destId="{EE1EDB24-020A-429B-932E-9E2F4271412A}" srcOrd="0" destOrd="0" presId="urn:microsoft.com/office/officeart/2005/8/layout/hierarchy1"/>
    <dgm:cxn modelId="{A80D0C52-CABB-489A-B397-1FF0918D3882}" srcId="{22C445A7-6EBC-4C97-86A3-9163E7F8C295}" destId="{15A562D4-A839-448B-A248-84D8ED17E3AC}" srcOrd="0" destOrd="0" parTransId="{EC152793-1BF0-47B2-964F-7FC9A3BA7659}" sibTransId="{139B5F37-A3C2-4BDC-B163-1F019EE78588}"/>
    <dgm:cxn modelId="{D2157752-E13B-43DF-B8BC-34BD4C62C4BE}" srcId="{61F73962-C153-46AD-90BA-8CD62D7CB81B}" destId="{5B199AE9-3717-41BB-AF58-D8BB5C6E55F6}" srcOrd="0" destOrd="0" parTransId="{97ADD2DA-4C37-4BAE-8130-CB371A508CAA}" sibTransId="{BA60ACB9-EA3A-45D7-AF37-69613404A1F5}"/>
    <dgm:cxn modelId="{9964A682-8D9B-47FD-B47B-C517C6B6F10F}" type="presOf" srcId="{F61D34A5-D1F3-488F-A1AB-29872F78EFA6}" destId="{15DE7003-39DD-423B-93E7-0771DFBD62BE}" srcOrd="0" destOrd="0" presId="urn:microsoft.com/office/officeart/2005/8/layout/hierarchy1"/>
    <dgm:cxn modelId="{54D6A288-1EDC-4C86-B30B-D7906BF20C62}" srcId="{5B199AE9-3717-41BB-AF58-D8BB5C6E55F6}" destId="{F61D34A5-D1F3-488F-A1AB-29872F78EFA6}" srcOrd="0" destOrd="0" parTransId="{75C50F9B-ECE5-494D-B188-5E2FF82ED376}" sibTransId="{0BDD24E7-081A-40FC-A9F2-E1498377600B}"/>
    <dgm:cxn modelId="{C15B9699-FE76-457D-B7E6-7380FACA2B84}" type="presOf" srcId="{97ADD2DA-4C37-4BAE-8130-CB371A508CAA}" destId="{F928C11F-B25E-4EB7-A7C0-1CEB24E9D477}" srcOrd="0" destOrd="0" presId="urn:microsoft.com/office/officeart/2005/8/layout/hierarchy1"/>
    <dgm:cxn modelId="{6F3FD2A1-DF25-4663-AA96-17B982A670A9}" type="presOf" srcId="{35898527-F59C-4983-99B1-C3AB220B2DA4}" destId="{B2E425ED-FEA0-472A-978C-EF4DEA7E3483}" srcOrd="0" destOrd="0" presId="urn:microsoft.com/office/officeart/2005/8/layout/hierarchy1"/>
    <dgm:cxn modelId="{9EDD5DA5-3AB5-46D3-A3A7-6FA0509BBB4C}" srcId="{7B6647E1-DA16-49BB-AA08-86EE7B742BC7}" destId="{6D0A5A92-1779-41E9-B926-68FAF66D610A}" srcOrd="0" destOrd="0" parTransId="{02C06305-FD6E-4B73-B0DC-BC5CEE9166D8}" sibTransId="{FA02C31E-F5C4-4081-AADB-47E5DBCAAB3F}"/>
    <dgm:cxn modelId="{31A5DDA8-8E75-4E0A-B04A-BDF649A64EE4}" type="presOf" srcId="{15A562D4-A839-448B-A248-84D8ED17E3AC}" destId="{86F8A058-4487-474F-87DF-996C63E4EA33}" srcOrd="0" destOrd="0" presId="urn:microsoft.com/office/officeart/2005/8/layout/hierarchy1"/>
    <dgm:cxn modelId="{7717B7AB-83F9-403D-9C8A-CB59C78F1489}" type="presOf" srcId="{F54E2679-9482-401D-A3EB-59D770A366D8}" destId="{467463C6-91C3-4213-89B7-1EB5C4999421}" srcOrd="0" destOrd="0" presId="urn:microsoft.com/office/officeart/2005/8/layout/hierarchy1"/>
    <dgm:cxn modelId="{BCA500AD-2D6B-44C6-8D37-B87DF43DF11B}" srcId="{8F372042-8A18-4FE5-AC65-A0CF293A198F}" destId="{61F73962-C153-46AD-90BA-8CD62D7CB81B}" srcOrd="0" destOrd="0" parTransId="{41C34965-A93E-483C-B3C4-CC2C6F9D9057}" sibTransId="{5C6D3250-CF88-435B-BC0B-72ACACB94616}"/>
    <dgm:cxn modelId="{C39994AE-6324-4819-9101-E05A478EB11B}" type="presOf" srcId="{8F372042-8A18-4FE5-AC65-A0CF293A198F}" destId="{41F4D7A8-986E-4050-ADD5-9BB377C58DB7}" srcOrd="0" destOrd="0" presId="urn:microsoft.com/office/officeart/2005/8/layout/hierarchy1"/>
    <dgm:cxn modelId="{3B05EBBC-4FFC-4E19-A689-8A78A286799A}" srcId="{7B6647E1-DA16-49BB-AA08-86EE7B742BC7}" destId="{22C445A7-6EBC-4C97-86A3-9163E7F8C295}" srcOrd="1" destOrd="0" parTransId="{F54E2679-9482-401D-A3EB-59D770A366D8}" sibTransId="{4552E31B-9762-43EC-83B6-E477454D825D}"/>
    <dgm:cxn modelId="{E5BDB0DF-414B-4614-8399-5FCAA9FA8C1A}" type="presOf" srcId="{22C445A7-6EBC-4C97-86A3-9163E7F8C295}" destId="{ED3E1612-B0D7-4507-97E2-4BCEACA4EAD3}" srcOrd="0" destOrd="0" presId="urn:microsoft.com/office/officeart/2005/8/layout/hierarchy1"/>
    <dgm:cxn modelId="{8193A5EA-E5B7-4A6F-8FC2-1F21BD18B7F9}" type="presOf" srcId="{02C06305-FD6E-4B73-B0DC-BC5CEE9166D8}" destId="{2796A921-E2E9-4279-9AAA-40BF93CC55CD}" srcOrd="0" destOrd="0" presId="urn:microsoft.com/office/officeart/2005/8/layout/hierarchy1"/>
    <dgm:cxn modelId="{1EAE19F1-6BC8-4026-BD11-C4C0028B5F01}" type="presOf" srcId="{7B6647E1-DA16-49BB-AA08-86EE7B742BC7}" destId="{554EAF34-E22B-4ECA-A277-55253995BAA9}" srcOrd="0" destOrd="0" presId="urn:microsoft.com/office/officeart/2005/8/layout/hierarchy1"/>
    <dgm:cxn modelId="{6D9C85F2-B6A4-4342-9802-F05931D37BB8}" type="presOf" srcId="{61F73962-C153-46AD-90BA-8CD62D7CB81B}" destId="{682095D1-F720-49D1-BE61-8ADCA44A5DA8}" srcOrd="0" destOrd="0" presId="urn:microsoft.com/office/officeart/2005/8/layout/hierarchy1"/>
    <dgm:cxn modelId="{E8DE5FFA-EFE5-4006-8DE4-A2017AE8C985}" type="presOf" srcId="{6D0A5A92-1779-41E9-B926-68FAF66D610A}" destId="{45FDB94D-DC82-4440-B1A4-0D4C50FE7F2B}" srcOrd="0" destOrd="0" presId="urn:microsoft.com/office/officeart/2005/8/layout/hierarchy1"/>
    <dgm:cxn modelId="{0564DDCD-D1A2-4DAB-915B-67A60A3D55BB}" type="presParOf" srcId="{41F4D7A8-986E-4050-ADD5-9BB377C58DB7}" destId="{78DC37FA-3494-4391-A68F-07A01DD53286}" srcOrd="0" destOrd="0" presId="urn:microsoft.com/office/officeart/2005/8/layout/hierarchy1"/>
    <dgm:cxn modelId="{F69F3C33-4D85-49C5-BA39-1F8476BE9F94}" type="presParOf" srcId="{78DC37FA-3494-4391-A68F-07A01DD53286}" destId="{B96F1CE5-A275-4267-A1B4-792D63770CF4}" srcOrd="0" destOrd="0" presId="urn:microsoft.com/office/officeart/2005/8/layout/hierarchy1"/>
    <dgm:cxn modelId="{12539AFC-360B-4C2B-AF77-586A0CD50B7A}" type="presParOf" srcId="{B96F1CE5-A275-4267-A1B4-792D63770CF4}" destId="{D17CAD85-9E1D-4090-98F7-96F4C630858F}" srcOrd="0" destOrd="0" presId="urn:microsoft.com/office/officeart/2005/8/layout/hierarchy1"/>
    <dgm:cxn modelId="{6CC9FC57-D38C-4470-A53B-3B59DDB78F47}" type="presParOf" srcId="{B96F1CE5-A275-4267-A1B4-792D63770CF4}" destId="{682095D1-F720-49D1-BE61-8ADCA44A5DA8}" srcOrd="1" destOrd="0" presId="urn:microsoft.com/office/officeart/2005/8/layout/hierarchy1"/>
    <dgm:cxn modelId="{3A0FD579-D9A6-4792-84A3-315BC5CCB8A1}" type="presParOf" srcId="{78DC37FA-3494-4391-A68F-07A01DD53286}" destId="{224784B3-EDBF-4B7B-9D5C-04F7FA65C3AB}" srcOrd="1" destOrd="0" presId="urn:microsoft.com/office/officeart/2005/8/layout/hierarchy1"/>
    <dgm:cxn modelId="{B2E36AC8-4900-455E-9AB4-09B1C744C0E2}" type="presParOf" srcId="{224784B3-EDBF-4B7B-9D5C-04F7FA65C3AB}" destId="{F928C11F-B25E-4EB7-A7C0-1CEB24E9D477}" srcOrd="0" destOrd="0" presId="urn:microsoft.com/office/officeart/2005/8/layout/hierarchy1"/>
    <dgm:cxn modelId="{D68BFB08-F4C7-4678-B043-C05A6400B5C1}" type="presParOf" srcId="{224784B3-EDBF-4B7B-9D5C-04F7FA65C3AB}" destId="{6DD2FEDA-2D6E-485F-BC40-E0099BCF378E}" srcOrd="1" destOrd="0" presId="urn:microsoft.com/office/officeart/2005/8/layout/hierarchy1"/>
    <dgm:cxn modelId="{D6B72825-5FBA-46F3-A09F-F54E7ED14C02}" type="presParOf" srcId="{6DD2FEDA-2D6E-485F-BC40-E0099BCF378E}" destId="{876E1C8E-886B-44AB-A910-4F50CBF1DCE7}" srcOrd="0" destOrd="0" presId="urn:microsoft.com/office/officeart/2005/8/layout/hierarchy1"/>
    <dgm:cxn modelId="{15C79AEC-9531-44DF-8CDD-AE22664D1276}" type="presParOf" srcId="{876E1C8E-886B-44AB-A910-4F50CBF1DCE7}" destId="{E9E910D0-C802-4B88-9795-4C4C1D0995C2}" srcOrd="0" destOrd="0" presId="urn:microsoft.com/office/officeart/2005/8/layout/hierarchy1"/>
    <dgm:cxn modelId="{6CFA28D6-20F5-4DE1-BCAC-CE305EAE4887}" type="presParOf" srcId="{876E1C8E-886B-44AB-A910-4F50CBF1DCE7}" destId="{EE1EDB24-020A-429B-932E-9E2F4271412A}" srcOrd="1" destOrd="0" presId="urn:microsoft.com/office/officeart/2005/8/layout/hierarchy1"/>
    <dgm:cxn modelId="{0CC590EE-0BF2-4846-BC4B-8FF4E1E3CFC8}" type="presParOf" srcId="{6DD2FEDA-2D6E-485F-BC40-E0099BCF378E}" destId="{8099DA2A-0857-47DB-8E08-39ADF09137D4}" srcOrd="1" destOrd="0" presId="urn:microsoft.com/office/officeart/2005/8/layout/hierarchy1"/>
    <dgm:cxn modelId="{A9200761-F22C-4312-A215-BCA5F144337C}" type="presParOf" srcId="{8099DA2A-0857-47DB-8E08-39ADF09137D4}" destId="{CDA6409C-F7B4-4F55-8F03-A24491E71C65}" srcOrd="0" destOrd="0" presId="urn:microsoft.com/office/officeart/2005/8/layout/hierarchy1"/>
    <dgm:cxn modelId="{C7592220-900C-4FC5-B25E-B2E6A91690CB}" type="presParOf" srcId="{8099DA2A-0857-47DB-8E08-39ADF09137D4}" destId="{976A6AAC-A7FD-4191-AA10-9BB0C4AF678E}" srcOrd="1" destOrd="0" presId="urn:microsoft.com/office/officeart/2005/8/layout/hierarchy1"/>
    <dgm:cxn modelId="{BEFE3F7F-FC3E-4628-95ED-AFDEF87712CC}" type="presParOf" srcId="{976A6AAC-A7FD-4191-AA10-9BB0C4AF678E}" destId="{861BF75B-7F73-45AD-9DAA-1516F12FFDAD}" srcOrd="0" destOrd="0" presId="urn:microsoft.com/office/officeart/2005/8/layout/hierarchy1"/>
    <dgm:cxn modelId="{5CE346AA-A93E-42EB-8985-28AD9C40B987}" type="presParOf" srcId="{861BF75B-7F73-45AD-9DAA-1516F12FFDAD}" destId="{E2204E24-DA26-41FD-8089-83DDE437BFD5}" srcOrd="0" destOrd="0" presId="urn:microsoft.com/office/officeart/2005/8/layout/hierarchy1"/>
    <dgm:cxn modelId="{1E5193F9-7FD4-4C2C-8668-5060F1BCFB29}" type="presParOf" srcId="{861BF75B-7F73-45AD-9DAA-1516F12FFDAD}" destId="{15DE7003-39DD-423B-93E7-0771DFBD62BE}" srcOrd="1" destOrd="0" presId="urn:microsoft.com/office/officeart/2005/8/layout/hierarchy1"/>
    <dgm:cxn modelId="{E943A26E-6A01-4E53-B9EE-C6BB92E6E32F}" type="presParOf" srcId="{976A6AAC-A7FD-4191-AA10-9BB0C4AF678E}" destId="{9240CA2C-11B4-4372-8241-73218774EEC6}" srcOrd="1" destOrd="0" presId="urn:microsoft.com/office/officeart/2005/8/layout/hierarchy1"/>
    <dgm:cxn modelId="{6924BBC9-D50D-403A-8F18-2F2720E4EC3E}" type="presParOf" srcId="{224784B3-EDBF-4B7B-9D5C-04F7FA65C3AB}" destId="{B2E425ED-FEA0-472A-978C-EF4DEA7E3483}" srcOrd="2" destOrd="0" presId="urn:microsoft.com/office/officeart/2005/8/layout/hierarchy1"/>
    <dgm:cxn modelId="{E62312E4-4D41-4E64-91F4-D996D691DFF0}" type="presParOf" srcId="{224784B3-EDBF-4B7B-9D5C-04F7FA65C3AB}" destId="{AC3597B3-C2D8-4921-9277-52A99249FC2C}" srcOrd="3" destOrd="0" presId="urn:microsoft.com/office/officeart/2005/8/layout/hierarchy1"/>
    <dgm:cxn modelId="{E6654408-1D15-473B-9D41-B56B0A8BC11E}" type="presParOf" srcId="{AC3597B3-C2D8-4921-9277-52A99249FC2C}" destId="{3A660CFE-6323-4A31-8F7F-011B01F899BE}" srcOrd="0" destOrd="0" presId="urn:microsoft.com/office/officeart/2005/8/layout/hierarchy1"/>
    <dgm:cxn modelId="{AF199BAF-C04F-449B-95D3-72DFAF21CE84}" type="presParOf" srcId="{3A660CFE-6323-4A31-8F7F-011B01F899BE}" destId="{E6512335-098E-4C9C-8D79-DACA1A384F28}" srcOrd="0" destOrd="0" presId="urn:microsoft.com/office/officeart/2005/8/layout/hierarchy1"/>
    <dgm:cxn modelId="{146F94F0-FF90-4EC8-A167-82D995B66BC8}" type="presParOf" srcId="{3A660CFE-6323-4A31-8F7F-011B01F899BE}" destId="{554EAF34-E22B-4ECA-A277-55253995BAA9}" srcOrd="1" destOrd="0" presId="urn:microsoft.com/office/officeart/2005/8/layout/hierarchy1"/>
    <dgm:cxn modelId="{9AA890A2-9F5C-4DCD-8193-B82497E881B3}" type="presParOf" srcId="{AC3597B3-C2D8-4921-9277-52A99249FC2C}" destId="{D6E9F404-BA16-48B6-BF80-82C9AFAC894F}" srcOrd="1" destOrd="0" presId="urn:microsoft.com/office/officeart/2005/8/layout/hierarchy1"/>
    <dgm:cxn modelId="{30923B2A-D855-473E-A80E-6405B074A9B0}" type="presParOf" srcId="{D6E9F404-BA16-48B6-BF80-82C9AFAC894F}" destId="{2796A921-E2E9-4279-9AAA-40BF93CC55CD}" srcOrd="0" destOrd="0" presId="urn:microsoft.com/office/officeart/2005/8/layout/hierarchy1"/>
    <dgm:cxn modelId="{36789E23-5B62-4D2A-963F-2A912CF9D378}" type="presParOf" srcId="{D6E9F404-BA16-48B6-BF80-82C9AFAC894F}" destId="{84910D3B-C96A-4AE8-AAF3-CB23A518E2FC}" srcOrd="1" destOrd="0" presId="urn:microsoft.com/office/officeart/2005/8/layout/hierarchy1"/>
    <dgm:cxn modelId="{B8B4A9D8-6648-4DBB-844D-3BC3889CC4B8}" type="presParOf" srcId="{84910D3B-C96A-4AE8-AAF3-CB23A518E2FC}" destId="{757C61E5-40B6-4F37-9D40-852C0C90BBFA}" srcOrd="0" destOrd="0" presId="urn:microsoft.com/office/officeart/2005/8/layout/hierarchy1"/>
    <dgm:cxn modelId="{A1CC9080-2D61-49CA-AB41-C6B96DDF6252}" type="presParOf" srcId="{757C61E5-40B6-4F37-9D40-852C0C90BBFA}" destId="{8C6628BC-2353-4D26-8A31-83F14E23A858}" srcOrd="0" destOrd="0" presId="urn:microsoft.com/office/officeart/2005/8/layout/hierarchy1"/>
    <dgm:cxn modelId="{5F130AF4-AAC1-401C-9D5B-D3A35A866510}" type="presParOf" srcId="{757C61E5-40B6-4F37-9D40-852C0C90BBFA}" destId="{45FDB94D-DC82-4440-B1A4-0D4C50FE7F2B}" srcOrd="1" destOrd="0" presId="urn:microsoft.com/office/officeart/2005/8/layout/hierarchy1"/>
    <dgm:cxn modelId="{7F327560-1DB0-4042-A5C5-3C7690755AF5}" type="presParOf" srcId="{84910D3B-C96A-4AE8-AAF3-CB23A518E2FC}" destId="{94AA3387-0434-44E0-9767-C63B57ABE7E4}" srcOrd="1" destOrd="0" presId="urn:microsoft.com/office/officeart/2005/8/layout/hierarchy1"/>
    <dgm:cxn modelId="{D319E838-DB3C-4C21-A38C-9925F1658AD2}" type="presParOf" srcId="{94AA3387-0434-44E0-9767-C63B57ABE7E4}" destId="{ABC31936-88D0-4D60-9B64-E92844FF066F}" srcOrd="0" destOrd="0" presId="urn:microsoft.com/office/officeart/2005/8/layout/hierarchy1"/>
    <dgm:cxn modelId="{6388B453-BDBF-4A3F-BAC7-A600E8F0ED77}" type="presParOf" srcId="{94AA3387-0434-44E0-9767-C63B57ABE7E4}" destId="{972B15CB-1C40-417F-9B86-C3A4CA82E930}" srcOrd="1" destOrd="0" presId="urn:microsoft.com/office/officeart/2005/8/layout/hierarchy1"/>
    <dgm:cxn modelId="{D80F7DF8-1A09-4636-8622-B50333C82743}" type="presParOf" srcId="{972B15CB-1C40-417F-9B86-C3A4CA82E930}" destId="{D6BBC932-FDEE-495D-8993-2DE361E6435E}" srcOrd="0" destOrd="0" presId="urn:microsoft.com/office/officeart/2005/8/layout/hierarchy1"/>
    <dgm:cxn modelId="{48A3F34E-3A83-44E5-85BD-363188340585}" type="presParOf" srcId="{D6BBC932-FDEE-495D-8993-2DE361E6435E}" destId="{E499FCEE-17BD-4D03-91EE-B677FBC7B870}" srcOrd="0" destOrd="0" presId="urn:microsoft.com/office/officeart/2005/8/layout/hierarchy1"/>
    <dgm:cxn modelId="{BBEB3B8F-2488-4B14-9EB3-63149257E2D7}" type="presParOf" srcId="{D6BBC932-FDEE-495D-8993-2DE361E6435E}" destId="{9BFD1BE9-1975-486F-A32A-FCB5735ED0B2}" srcOrd="1" destOrd="0" presId="urn:microsoft.com/office/officeart/2005/8/layout/hierarchy1"/>
    <dgm:cxn modelId="{9572E3E4-BC72-4A76-9B0A-20BF70B246C9}" type="presParOf" srcId="{972B15CB-1C40-417F-9B86-C3A4CA82E930}" destId="{1A2F8800-629E-46D8-904E-C7C9D87C85B6}" srcOrd="1" destOrd="0" presId="urn:microsoft.com/office/officeart/2005/8/layout/hierarchy1"/>
    <dgm:cxn modelId="{B6E0BEB2-2FA1-41CD-A394-97561D0B0867}" type="presParOf" srcId="{94AA3387-0434-44E0-9767-C63B57ABE7E4}" destId="{AB74EB9D-4308-4AEC-9548-FF234D1ACA19}" srcOrd="2" destOrd="0" presId="urn:microsoft.com/office/officeart/2005/8/layout/hierarchy1"/>
    <dgm:cxn modelId="{F9F9FA14-44BA-437B-B136-A14CD0394DB7}" type="presParOf" srcId="{94AA3387-0434-44E0-9767-C63B57ABE7E4}" destId="{AC9DD689-1263-4BBF-840A-67892F7D9E9A}" srcOrd="3" destOrd="0" presId="urn:microsoft.com/office/officeart/2005/8/layout/hierarchy1"/>
    <dgm:cxn modelId="{B4E37D21-D56C-4932-8EF8-2AE4D9E0571E}" type="presParOf" srcId="{AC9DD689-1263-4BBF-840A-67892F7D9E9A}" destId="{D4B12B99-EC8C-41AA-A07F-A3E7AE45CB2E}" srcOrd="0" destOrd="0" presId="urn:microsoft.com/office/officeart/2005/8/layout/hierarchy1"/>
    <dgm:cxn modelId="{12D882FB-6CD8-4F0D-B08A-562CBEA71E02}" type="presParOf" srcId="{D4B12B99-EC8C-41AA-A07F-A3E7AE45CB2E}" destId="{29A24A56-0689-4FE8-BD3D-53AD3648BDE6}" srcOrd="0" destOrd="0" presId="urn:microsoft.com/office/officeart/2005/8/layout/hierarchy1"/>
    <dgm:cxn modelId="{9D4B88B5-043E-43BC-B881-0A0DB588626B}" type="presParOf" srcId="{D4B12B99-EC8C-41AA-A07F-A3E7AE45CB2E}" destId="{2CC22BD2-2028-480F-9C9C-87D06BD7F2B7}" srcOrd="1" destOrd="0" presId="urn:microsoft.com/office/officeart/2005/8/layout/hierarchy1"/>
    <dgm:cxn modelId="{A46F5238-96BF-4C7D-950E-F1F2D12E8989}" type="presParOf" srcId="{AC9DD689-1263-4BBF-840A-67892F7D9E9A}" destId="{772553DC-B37C-4647-9E16-72CD24BCB0CB}" srcOrd="1" destOrd="0" presId="urn:microsoft.com/office/officeart/2005/8/layout/hierarchy1"/>
    <dgm:cxn modelId="{1F312608-5D86-4FC1-B928-6BBF8B8BB29C}" type="presParOf" srcId="{D6E9F404-BA16-48B6-BF80-82C9AFAC894F}" destId="{467463C6-91C3-4213-89B7-1EB5C4999421}" srcOrd="2" destOrd="0" presId="urn:microsoft.com/office/officeart/2005/8/layout/hierarchy1"/>
    <dgm:cxn modelId="{11C956F8-F61C-4A6F-92C5-B5EE88EF71A0}" type="presParOf" srcId="{D6E9F404-BA16-48B6-BF80-82C9AFAC894F}" destId="{B449FBDB-93A6-4F77-8C96-89B334402542}" srcOrd="3" destOrd="0" presId="urn:microsoft.com/office/officeart/2005/8/layout/hierarchy1"/>
    <dgm:cxn modelId="{E6332CB0-833D-41DE-97D2-3767F074F5BB}" type="presParOf" srcId="{B449FBDB-93A6-4F77-8C96-89B334402542}" destId="{E7B3E64B-4DFE-4854-8595-86A7FE6F7AC5}" srcOrd="0" destOrd="0" presId="urn:microsoft.com/office/officeart/2005/8/layout/hierarchy1"/>
    <dgm:cxn modelId="{CB6D514C-194C-4F42-8678-E3A60DF299DA}" type="presParOf" srcId="{E7B3E64B-4DFE-4854-8595-86A7FE6F7AC5}" destId="{EDB961FE-3427-4D6C-9894-E910DAB63F2D}" srcOrd="0" destOrd="0" presId="urn:microsoft.com/office/officeart/2005/8/layout/hierarchy1"/>
    <dgm:cxn modelId="{BE9C1A0D-ECD3-4460-B570-AD4091E20023}" type="presParOf" srcId="{E7B3E64B-4DFE-4854-8595-86A7FE6F7AC5}" destId="{ED3E1612-B0D7-4507-97E2-4BCEACA4EAD3}" srcOrd="1" destOrd="0" presId="urn:microsoft.com/office/officeart/2005/8/layout/hierarchy1"/>
    <dgm:cxn modelId="{FFD30002-3914-44D8-979F-041DF22FBE2A}" type="presParOf" srcId="{B449FBDB-93A6-4F77-8C96-89B334402542}" destId="{87027BF6-373C-41A5-BA32-06306740A98E}" srcOrd="1" destOrd="0" presId="urn:microsoft.com/office/officeart/2005/8/layout/hierarchy1"/>
    <dgm:cxn modelId="{12AE95CD-AFC3-4F6E-9EA4-7F5E1924D29C}" type="presParOf" srcId="{87027BF6-373C-41A5-BA32-06306740A98E}" destId="{688BE1A8-915B-45A3-821F-BC8AB2912A61}" srcOrd="0" destOrd="0" presId="urn:microsoft.com/office/officeart/2005/8/layout/hierarchy1"/>
    <dgm:cxn modelId="{4B467D16-5092-4CA1-B388-ED0393F34942}" type="presParOf" srcId="{87027BF6-373C-41A5-BA32-06306740A98E}" destId="{C25B37CA-3290-4A63-9FE8-15729E490CBC}" srcOrd="1" destOrd="0" presId="urn:microsoft.com/office/officeart/2005/8/layout/hierarchy1"/>
    <dgm:cxn modelId="{EA806765-BC1E-49F0-A545-47C01706BE12}" type="presParOf" srcId="{C25B37CA-3290-4A63-9FE8-15729E490CBC}" destId="{9E653B00-D55A-435F-BD18-B581E60AB34A}" srcOrd="0" destOrd="0" presId="urn:microsoft.com/office/officeart/2005/8/layout/hierarchy1"/>
    <dgm:cxn modelId="{F0E5FB75-402C-4D6E-A042-544EFD6A48A1}" type="presParOf" srcId="{9E653B00-D55A-435F-BD18-B581E60AB34A}" destId="{5D3A62DC-A258-43E4-9E14-42E700461F64}" srcOrd="0" destOrd="0" presId="urn:microsoft.com/office/officeart/2005/8/layout/hierarchy1"/>
    <dgm:cxn modelId="{0C290C15-EA5E-43F1-891D-E2E28D99EB3A}" type="presParOf" srcId="{9E653B00-D55A-435F-BD18-B581E60AB34A}" destId="{86F8A058-4487-474F-87DF-996C63E4EA33}" srcOrd="1" destOrd="0" presId="urn:microsoft.com/office/officeart/2005/8/layout/hierarchy1"/>
    <dgm:cxn modelId="{125E3ACC-763D-4862-9327-C7C12B468377}" type="presParOf" srcId="{C25B37CA-3290-4A63-9FE8-15729E490CBC}" destId="{245F4FAE-4F45-40A3-8106-E0920C756581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3411EDE0-33D5-4D80-8565-3464BA6A77F1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7D5122FB-3DD5-4BDD-B450-1DE2F1BD388E}">
      <dgm:prSet phldrT="[Text]"/>
      <dgm:spPr/>
      <dgm:t>
        <a:bodyPr/>
        <a:lstStyle/>
        <a:p>
          <a:r>
            <a:rPr lang="he-IL" dirty="0"/>
            <a:t>קידושין </a:t>
          </a:r>
          <a:r>
            <a:rPr lang="he-IL" dirty="0" err="1"/>
            <a:t>כקנין</a:t>
          </a:r>
          <a:endParaRPr lang="en-IL" dirty="0"/>
        </a:p>
      </dgm:t>
    </dgm:pt>
    <dgm:pt modelId="{789E0617-ACE5-4C5B-B20E-91F1769F76FD}" type="parTrans" cxnId="{E3567EDD-E992-4D13-A1C8-F60FF96F3143}">
      <dgm:prSet/>
      <dgm:spPr/>
      <dgm:t>
        <a:bodyPr/>
        <a:lstStyle/>
        <a:p>
          <a:endParaRPr lang="en-IL"/>
        </a:p>
      </dgm:t>
    </dgm:pt>
    <dgm:pt modelId="{EC3E0CD5-ABEA-4760-BBF1-3988E17D8418}" type="sibTrans" cxnId="{E3567EDD-E992-4D13-A1C8-F60FF96F3143}">
      <dgm:prSet/>
      <dgm:spPr/>
      <dgm:t>
        <a:bodyPr/>
        <a:lstStyle/>
        <a:p>
          <a:endParaRPr lang="en-IL"/>
        </a:p>
      </dgm:t>
    </dgm:pt>
    <dgm:pt modelId="{5F463387-F9E2-487B-9C3E-7682EF379ADB}">
      <dgm:prSet phldrT="[Text]"/>
      <dgm:spPr/>
      <dgm:t>
        <a:bodyPr/>
        <a:lstStyle/>
        <a:p>
          <a:r>
            <a:rPr lang="en-US" dirty="0"/>
            <a:t>Not a </a:t>
          </a:r>
          <a:r>
            <a:rPr lang="he-IL" dirty="0"/>
            <a:t>קנין</a:t>
          </a:r>
          <a:endParaRPr lang="en-IL" dirty="0"/>
        </a:p>
      </dgm:t>
    </dgm:pt>
    <dgm:pt modelId="{082AB457-AE6E-476E-96FE-F2F09C5036E5}" type="parTrans" cxnId="{47DE7E40-92BF-44CB-840F-B0F0CFCC9EF1}">
      <dgm:prSet/>
      <dgm:spPr/>
      <dgm:t>
        <a:bodyPr/>
        <a:lstStyle/>
        <a:p>
          <a:endParaRPr lang="en-IL"/>
        </a:p>
      </dgm:t>
    </dgm:pt>
    <dgm:pt modelId="{4FAC78B7-BE4B-44BF-A3B3-36ECB8571A32}" type="sibTrans" cxnId="{47DE7E40-92BF-44CB-840F-B0F0CFCC9EF1}">
      <dgm:prSet/>
      <dgm:spPr/>
      <dgm:t>
        <a:bodyPr/>
        <a:lstStyle/>
        <a:p>
          <a:endParaRPr lang="en-IL"/>
        </a:p>
      </dgm:t>
    </dgm:pt>
    <dgm:pt modelId="{80C53CCB-801E-4DC6-98CE-6178078D314F}">
      <dgm:prSet phldrT="[Text]"/>
      <dgm:spPr/>
      <dgm:t>
        <a:bodyPr/>
        <a:lstStyle/>
        <a:p>
          <a:r>
            <a:rPr lang="en-US" dirty="0"/>
            <a:t>Linguistic point- </a:t>
          </a:r>
          <a:r>
            <a:rPr lang="en-US" dirty="0" err="1"/>
            <a:t>Rashi</a:t>
          </a:r>
          <a:endParaRPr lang="en-IL" dirty="0"/>
        </a:p>
      </dgm:t>
    </dgm:pt>
    <dgm:pt modelId="{194C8CA8-6FAA-4F5C-82D3-E2798B23ACFF}" type="parTrans" cxnId="{8A5720E5-A8BC-416E-88C7-4AA5EAE712FD}">
      <dgm:prSet/>
      <dgm:spPr/>
      <dgm:t>
        <a:bodyPr/>
        <a:lstStyle/>
        <a:p>
          <a:endParaRPr lang="en-IL"/>
        </a:p>
      </dgm:t>
    </dgm:pt>
    <dgm:pt modelId="{6441824A-6C72-42B3-868B-4ACA76F6143B}" type="sibTrans" cxnId="{8A5720E5-A8BC-416E-88C7-4AA5EAE712FD}">
      <dgm:prSet/>
      <dgm:spPr/>
      <dgm:t>
        <a:bodyPr/>
        <a:lstStyle/>
        <a:p>
          <a:endParaRPr lang="en-IL"/>
        </a:p>
      </dgm:t>
    </dgm:pt>
    <dgm:pt modelId="{4B8F3C18-42FC-4477-B47F-AAA084B6A308}">
      <dgm:prSet phldrT="[Text]"/>
      <dgm:spPr/>
      <dgm:t>
        <a:bodyPr/>
        <a:lstStyle/>
        <a:p>
          <a:r>
            <a:rPr lang="en-US" dirty="0"/>
            <a:t>[</a:t>
          </a:r>
          <a:r>
            <a:rPr lang="en-US" dirty="0" err="1"/>
            <a:t>Linguisticlly</a:t>
          </a:r>
          <a:r>
            <a:rPr lang="en-US" dirty="0"/>
            <a:t>- what does this say about </a:t>
          </a:r>
          <a:r>
            <a:rPr lang="en-US" dirty="0" err="1"/>
            <a:t>kinyanim</a:t>
          </a:r>
          <a:r>
            <a:rPr lang="en-US" dirty="0"/>
            <a:t>?]</a:t>
          </a:r>
          <a:endParaRPr lang="en-IL" dirty="0"/>
        </a:p>
      </dgm:t>
    </dgm:pt>
    <dgm:pt modelId="{DA0928B0-C748-4E21-9D60-811581A6B8AE}" type="parTrans" cxnId="{12029FE3-AE5B-425C-9D17-9F7F0B1105E7}">
      <dgm:prSet/>
      <dgm:spPr/>
      <dgm:t>
        <a:bodyPr/>
        <a:lstStyle/>
        <a:p>
          <a:endParaRPr lang="en-IL"/>
        </a:p>
      </dgm:t>
    </dgm:pt>
    <dgm:pt modelId="{413912FF-8394-4172-9A96-BFDF608765E9}" type="sibTrans" cxnId="{12029FE3-AE5B-425C-9D17-9F7F0B1105E7}">
      <dgm:prSet/>
      <dgm:spPr/>
      <dgm:t>
        <a:bodyPr/>
        <a:lstStyle/>
        <a:p>
          <a:endParaRPr lang="en-IL"/>
        </a:p>
      </dgm:t>
    </dgm:pt>
    <dgm:pt modelId="{5EB2E5AA-C35E-4ADD-AC6F-FBBF3D951E00}">
      <dgm:prSet phldrT="[Text]"/>
      <dgm:spPr/>
      <dgm:t>
        <a:bodyPr/>
        <a:lstStyle/>
        <a:p>
          <a:r>
            <a:rPr lang="en-US" dirty="0"/>
            <a:t>Really </a:t>
          </a:r>
          <a:r>
            <a:rPr lang="he-IL" dirty="0"/>
            <a:t>התקדשות</a:t>
          </a:r>
          <a:r>
            <a:rPr lang="en-US" dirty="0"/>
            <a:t> is what’s happening</a:t>
          </a:r>
          <a:endParaRPr lang="en-IL" dirty="0"/>
        </a:p>
      </dgm:t>
    </dgm:pt>
    <dgm:pt modelId="{2A5FC46E-1488-4162-BA55-7391AE22B2AA}" type="parTrans" cxnId="{BF5C869B-4EDD-4F70-91C9-D413EE56985A}">
      <dgm:prSet/>
      <dgm:spPr/>
      <dgm:t>
        <a:bodyPr/>
        <a:lstStyle/>
        <a:p>
          <a:endParaRPr lang="en-IL"/>
        </a:p>
      </dgm:t>
    </dgm:pt>
    <dgm:pt modelId="{720712ED-993A-40BA-BC79-AAC36E831C77}" type="sibTrans" cxnId="{BF5C869B-4EDD-4F70-91C9-D413EE56985A}">
      <dgm:prSet/>
      <dgm:spPr/>
      <dgm:t>
        <a:bodyPr/>
        <a:lstStyle/>
        <a:p>
          <a:endParaRPr lang="en-IL"/>
        </a:p>
      </dgm:t>
    </dgm:pt>
    <dgm:pt modelId="{1DCF8725-3D18-467D-B8CD-5D3FE06ECDE2}" type="pres">
      <dgm:prSet presAssocID="{3411EDE0-33D5-4D80-8565-3464BA6A77F1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75F9A1E8-5B02-45FA-94FE-22C167C5AEB0}" type="pres">
      <dgm:prSet presAssocID="{7D5122FB-3DD5-4BDD-B450-1DE2F1BD388E}" presName="hierRoot1" presStyleCnt="0"/>
      <dgm:spPr/>
    </dgm:pt>
    <dgm:pt modelId="{E340B249-E77F-4418-99F1-907D31529A4E}" type="pres">
      <dgm:prSet presAssocID="{7D5122FB-3DD5-4BDD-B450-1DE2F1BD388E}" presName="composite" presStyleCnt="0"/>
      <dgm:spPr/>
    </dgm:pt>
    <dgm:pt modelId="{6E59FFB9-ECE0-4B86-933A-4657C459CE5A}" type="pres">
      <dgm:prSet presAssocID="{7D5122FB-3DD5-4BDD-B450-1DE2F1BD388E}" presName="background" presStyleLbl="node0" presStyleIdx="0" presStyleCnt="1"/>
      <dgm:spPr/>
    </dgm:pt>
    <dgm:pt modelId="{9D9BD2DF-B5F8-486B-B989-053837829585}" type="pres">
      <dgm:prSet presAssocID="{7D5122FB-3DD5-4BDD-B450-1DE2F1BD388E}" presName="text" presStyleLbl="fgAcc0" presStyleIdx="0" presStyleCnt="1">
        <dgm:presLayoutVars>
          <dgm:chPref val="3"/>
        </dgm:presLayoutVars>
      </dgm:prSet>
      <dgm:spPr/>
    </dgm:pt>
    <dgm:pt modelId="{AF4C9360-1E5B-4016-8ACE-B13A8CBDFF94}" type="pres">
      <dgm:prSet presAssocID="{7D5122FB-3DD5-4BDD-B450-1DE2F1BD388E}" presName="hierChild2" presStyleCnt="0"/>
      <dgm:spPr/>
    </dgm:pt>
    <dgm:pt modelId="{43DC3E67-AAFD-43C7-AAAB-2784E87ADF06}" type="pres">
      <dgm:prSet presAssocID="{082AB457-AE6E-476E-96FE-F2F09C5036E5}" presName="Name10" presStyleLbl="parChTrans1D2" presStyleIdx="0" presStyleCnt="1"/>
      <dgm:spPr/>
    </dgm:pt>
    <dgm:pt modelId="{EE4E34CF-DC15-49A1-82BD-36B1AE80510B}" type="pres">
      <dgm:prSet presAssocID="{5F463387-F9E2-487B-9C3E-7682EF379ADB}" presName="hierRoot2" presStyleCnt="0"/>
      <dgm:spPr/>
    </dgm:pt>
    <dgm:pt modelId="{42671B0A-8443-41C5-887E-631A78FF0E1B}" type="pres">
      <dgm:prSet presAssocID="{5F463387-F9E2-487B-9C3E-7682EF379ADB}" presName="composite2" presStyleCnt="0"/>
      <dgm:spPr/>
    </dgm:pt>
    <dgm:pt modelId="{95C124C4-354B-481C-B572-A9B8A838C6CA}" type="pres">
      <dgm:prSet presAssocID="{5F463387-F9E2-487B-9C3E-7682EF379ADB}" presName="background2" presStyleLbl="node2" presStyleIdx="0" presStyleCnt="1"/>
      <dgm:spPr/>
    </dgm:pt>
    <dgm:pt modelId="{21B8A67F-6ED7-4EC9-BEA7-E3FEF045674C}" type="pres">
      <dgm:prSet presAssocID="{5F463387-F9E2-487B-9C3E-7682EF379ADB}" presName="text2" presStyleLbl="fgAcc2" presStyleIdx="0" presStyleCnt="1">
        <dgm:presLayoutVars>
          <dgm:chPref val="3"/>
        </dgm:presLayoutVars>
      </dgm:prSet>
      <dgm:spPr/>
    </dgm:pt>
    <dgm:pt modelId="{7128E1F2-56EA-4ABD-B4A1-07928E6493D6}" type="pres">
      <dgm:prSet presAssocID="{5F463387-F9E2-487B-9C3E-7682EF379ADB}" presName="hierChild3" presStyleCnt="0"/>
      <dgm:spPr/>
    </dgm:pt>
    <dgm:pt modelId="{9EF57332-024E-4EC8-ADF8-15A7300D7D06}" type="pres">
      <dgm:prSet presAssocID="{194C8CA8-6FAA-4F5C-82D3-E2798B23ACFF}" presName="Name17" presStyleLbl="parChTrans1D3" presStyleIdx="0" presStyleCnt="1"/>
      <dgm:spPr/>
    </dgm:pt>
    <dgm:pt modelId="{800013B3-7B2F-46B4-B69A-0B2E824B2639}" type="pres">
      <dgm:prSet presAssocID="{80C53CCB-801E-4DC6-98CE-6178078D314F}" presName="hierRoot3" presStyleCnt="0"/>
      <dgm:spPr/>
    </dgm:pt>
    <dgm:pt modelId="{D6EE8562-9A6A-4329-A3BC-ED180FE1D4E7}" type="pres">
      <dgm:prSet presAssocID="{80C53CCB-801E-4DC6-98CE-6178078D314F}" presName="composite3" presStyleCnt="0"/>
      <dgm:spPr/>
    </dgm:pt>
    <dgm:pt modelId="{9149BA31-5F62-4511-BAE2-D06FC23650AB}" type="pres">
      <dgm:prSet presAssocID="{80C53CCB-801E-4DC6-98CE-6178078D314F}" presName="background3" presStyleLbl="node3" presStyleIdx="0" presStyleCnt="1"/>
      <dgm:spPr/>
    </dgm:pt>
    <dgm:pt modelId="{6ED9CA9F-2FD6-44A8-978B-D560F76A212D}" type="pres">
      <dgm:prSet presAssocID="{80C53CCB-801E-4DC6-98CE-6178078D314F}" presName="text3" presStyleLbl="fgAcc3" presStyleIdx="0" presStyleCnt="1">
        <dgm:presLayoutVars>
          <dgm:chPref val="3"/>
        </dgm:presLayoutVars>
      </dgm:prSet>
      <dgm:spPr/>
    </dgm:pt>
    <dgm:pt modelId="{C0F23513-2C2A-42C6-8327-02E70BE30E9C}" type="pres">
      <dgm:prSet presAssocID="{80C53CCB-801E-4DC6-98CE-6178078D314F}" presName="hierChild4" presStyleCnt="0"/>
      <dgm:spPr/>
    </dgm:pt>
    <dgm:pt modelId="{23B726E2-3B21-4BB9-9C80-AA1EEC6E3BCE}" type="pres">
      <dgm:prSet presAssocID="{2A5FC46E-1488-4162-BA55-7391AE22B2AA}" presName="Name23" presStyleLbl="parChTrans1D4" presStyleIdx="0" presStyleCnt="2"/>
      <dgm:spPr/>
    </dgm:pt>
    <dgm:pt modelId="{B40FAC62-455D-46B1-939C-8F67A855A8FA}" type="pres">
      <dgm:prSet presAssocID="{5EB2E5AA-C35E-4ADD-AC6F-FBBF3D951E00}" presName="hierRoot4" presStyleCnt="0"/>
      <dgm:spPr/>
    </dgm:pt>
    <dgm:pt modelId="{8DC0A374-454D-4A73-A25E-5BE404C2703D}" type="pres">
      <dgm:prSet presAssocID="{5EB2E5AA-C35E-4ADD-AC6F-FBBF3D951E00}" presName="composite4" presStyleCnt="0"/>
      <dgm:spPr/>
    </dgm:pt>
    <dgm:pt modelId="{C7255538-6C64-4D4E-AED1-678775A090ED}" type="pres">
      <dgm:prSet presAssocID="{5EB2E5AA-C35E-4ADD-AC6F-FBBF3D951E00}" presName="background4" presStyleLbl="node4" presStyleIdx="0" presStyleCnt="2"/>
      <dgm:spPr/>
    </dgm:pt>
    <dgm:pt modelId="{2AF83FDD-4712-422A-B890-D9E1B99D8C01}" type="pres">
      <dgm:prSet presAssocID="{5EB2E5AA-C35E-4ADD-AC6F-FBBF3D951E00}" presName="text4" presStyleLbl="fgAcc4" presStyleIdx="0" presStyleCnt="2">
        <dgm:presLayoutVars>
          <dgm:chPref val="3"/>
        </dgm:presLayoutVars>
      </dgm:prSet>
      <dgm:spPr/>
    </dgm:pt>
    <dgm:pt modelId="{1FF0DEE8-A038-4BA4-BD0A-822000312E04}" type="pres">
      <dgm:prSet presAssocID="{5EB2E5AA-C35E-4ADD-AC6F-FBBF3D951E00}" presName="hierChild5" presStyleCnt="0"/>
      <dgm:spPr/>
    </dgm:pt>
    <dgm:pt modelId="{6B1093BD-BB7E-43B3-8383-FCCC3010A79E}" type="pres">
      <dgm:prSet presAssocID="{DA0928B0-C748-4E21-9D60-811581A6B8AE}" presName="Name23" presStyleLbl="parChTrans1D4" presStyleIdx="1" presStyleCnt="2"/>
      <dgm:spPr/>
    </dgm:pt>
    <dgm:pt modelId="{47007DCF-E3FE-4305-B91B-75C73F957772}" type="pres">
      <dgm:prSet presAssocID="{4B8F3C18-42FC-4477-B47F-AAA084B6A308}" presName="hierRoot4" presStyleCnt="0"/>
      <dgm:spPr/>
    </dgm:pt>
    <dgm:pt modelId="{BFAECD68-0529-4F21-9D3C-FC036F9DFBF2}" type="pres">
      <dgm:prSet presAssocID="{4B8F3C18-42FC-4477-B47F-AAA084B6A308}" presName="composite4" presStyleCnt="0"/>
      <dgm:spPr/>
    </dgm:pt>
    <dgm:pt modelId="{7DD6AFA3-E2B2-4470-A94A-B127DA6D1294}" type="pres">
      <dgm:prSet presAssocID="{4B8F3C18-42FC-4477-B47F-AAA084B6A308}" presName="background4" presStyleLbl="node4" presStyleIdx="1" presStyleCnt="2"/>
      <dgm:spPr/>
    </dgm:pt>
    <dgm:pt modelId="{0FDDA1AE-8226-424D-B1DB-D8798F995860}" type="pres">
      <dgm:prSet presAssocID="{4B8F3C18-42FC-4477-B47F-AAA084B6A308}" presName="text4" presStyleLbl="fgAcc4" presStyleIdx="1" presStyleCnt="2">
        <dgm:presLayoutVars>
          <dgm:chPref val="3"/>
        </dgm:presLayoutVars>
      </dgm:prSet>
      <dgm:spPr/>
    </dgm:pt>
    <dgm:pt modelId="{C19B3195-1CEB-403D-BE74-3B03915BD210}" type="pres">
      <dgm:prSet presAssocID="{4B8F3C18-42FC-4477-B47F-AAA084B6A308}" presName="hierChild5" presStyleCnt="0"/>
      <dgm:spPr/>
    </dgm:pt>
  </dgm:ptLst>
  <dgm:cxnLst>
    <dgm:cxn modelId="{31BC2706-4B35-47B4-BCAB-ADABBE18D796}" type="presOf" srcId="{5EB2E5AA-C35E-4ADD-AC6F-FBBF3D951E00}" destId="{2AF83FDD-4712-422A-B890-D9E1B99D8C01}" srcOrd="0" destOrd="0" presId="urn:microsoft.com/office/officeart/2005/8/layout/hierarchy1"/>
    <dgm:cxn modelId="{C834F012-D037-4EAD-911C-EBD329C77087}" type="presOf" srcId="{7D5122FB-3DD5-4BDD-B450-1DE2F1BD388E}" destId="{9D9BD2DF-B5F8-486B-B989-053837829585}" srcOrd="0" destOrd="0" presId="urn:microsoft.com/office/officeart/2005/8/layout/hierarchy1"/>
    <dgm:cxn modelId="{2E9BFB2A-BF8B-46F7-B8C9-E325A07B5AB4}" type="presOf" srcId="{5F463387-F9E2-487B-9C3E-7682EF379ADB}" destId="{21B8A67F-6ED7-4EC9-BEA7-E3FEF045674C}" srcOrd="0" destOrd="0" presId="urn:microsoft.com/office/officeart/2005/8/layout/hierarchy1"/>
    <dgm:cxn modelId="{47DE7E40-92BF-44CB-840F-B0F0CFCC9EF1}" srcId="{7D5122FB-3DD5-4BDD-B450-1DE2F1BD388E}" destId="{5F463387-F9E2-487B-9C3E-7682EF379ADB}" srcOrd="0" destOrd="0" parTransId="{082AB457-AE6E-476E-96FE-F2F09C5036E5}" sibTransId="{4FAC78B7-BE4B-44BF-A3B3-36ECB8571A32}"/>
    <dgm:cxn modelId="{4C774E49-FA24-4274-9F6C-F36A5A37D32F}" type="presOf" srcId="{082AB457-AE6E-476E-96FE-F2F09C5036E5}" destId="{43DC3E67-AAFD-43C7-AAAB-2784E87ADF06}" srcOrd="0" destOrd="0" presId="urn:microsoft.com/office/officeart/2005/8/layout/hierarchy1"/>
    <dgm:cxn modelId="{9F0BC080-0484-43BB-AA9E-5D3D8E6F5BD9}" type="presOf" srcId="{2A5FC46E-1488-4162-BA55-7391AE22B2AA}" destId="{23B726E2-3B21-4BB9-9C80-AA1EEC6E3BCE}" srcOrd="0" destOrd="0" presId="urn:microsoft.com/office/officeart/2005/8/layout/hierarchy1"/>
    <dgm:cxn modelId="{F3E19589-AAB4-491D-B143-8E86BD31CE39}" type="presOf" srcId="{4B8F3C18-42FC-4477-B47F-AAA084B6A308}" destId="{0FDDA1AE-8226-424D-B1DB-D8798F995860}" srcOrd="0" destOrd="0" presId="urn:microsoft.com/office/officeart/2005/8/layout/hierarchy1"/>
    <dgm:cxn modelId="{BF5C869B-4EDD-4F70-91C9-D413EE56985A}" srcId="{80C53CCB-801E-4DC6-98CE-6178078D314F}" destId="{5EB2E5AA-C35E-4ADD-AC6F-FBBF3D951E00}" srcOrd="0" destOrd="0" parTransId="{2A5FC46E-1488-4162-BA55-7391AE22B2AA}" sibTransId="{720712ED-993A-40BA-BC79-AAC36E831C77}"/>
    <dgm:cxn modelId="{83B4489D-E70F-46A9-9DE3-9021545F58E1}" type="presOf" srcId="{3411EDE0-33D5-4D80-8565-3464BA6A77F1}" destId="{1DCF8725-3D18-467D-B8CD-5D3FE06ECDE2}" srcOrd="0" destOrd="0" presId="urn:microsoft.com/office/officeart/2005/8/layout/hierarchy1"/>
    <dgm:cxn modelId="{46A41ADD-8AC1-437C-97F4-3D1D358FCFAC}" type="presOf" srcId="{80C53CCB-801E-4DC6-98CE-6178078D314F}" destId="{6ED9CA9F-2FD6-44A8-978B-D560F76A212D}" srcOrd="0" destOrd="0" presId="urn:microsoft.com/office/officeart/2005/8/layout/hierarchy1"/>
    <dgm:cxn modelId="{E3567EDD-E992-4D13-A1C8-F60FF96F3143}" srcId="{3411EDE0-33D5-4D80-8565-3464BA6A77F1}" destId="{7D5122FB-3DD5-4BDD-B450-1DE2F1BD388E}" srcOrd="0" destOrd="0" parTransId="{789E0617-ACE5-4C5B-B20E-91F1769F76FD}" sibTransId="{EC3E0CD5-ABEA-4760-BBF1-3988E17D8418}"/>
    <dgm:cxn modelId="{4A13D3DF-9025-4805-9D1F-AEB733B43D23}" type="presOf" srcId="{194C8CA8-6FAA-4F5C-82D3-E2798B23ACFF}" destId="{9EF57332-024E-4EC8-ADF8-15A7300D7D06}" srcOrd="0" destOrd="0" presId="urn:microsoft.com/office/officeart/2005/8/layout/hierarchy1"/>
    <dgm:cxn modelId="{12029FE3-AE5B-425C-9D17-9F7F0B1105E7}" srcId="{80C53CCB-801E-4DC6-98CE-6178078D314F}" destId="{4B8F3C18-42FC-4477-B47F-AAA084B6A308}" srcOrd="1" destOrd="0" parTransId="{DA0928B0-C748-4E21-9D60-811581A6B8AE}" sibTransId="{413912FF-8394-4172-9A96-BFDF608765E9}"/>
    <dgm:cxn modelId="{8A5720E5-A8BC-416E-88C7-4AA5EAE712FD}" srcId="{5F463387-F9E2-487B-9C3E-7682EF379ADB}" destId="{80C53CCB-801E-4DC6-98CE-6178078D314F}" srcOrd="0" destOrd="0" parTransId="{194C8CA8-6FAA-4F5C-82D3-E2798B23ACFF}" sibTransId="{6441824A-6C72-42B3-868B-4ACA76F6143B}"/>
    <dgm:cxn modelId="{DE26B3E8-D009-4F8E-8617-C0BC559C4805}" type="presOf" srcId="{DA0928B0-C748-4E21-9D60-811581A6B8AE}" destId="{6B1093BD-BB7E-43B3-8383-FCCC3010A79E}" srcOrd="0" destOrd="0" presId="urn:microsoft.com/office/officeart/2005/8/layout/hierarchy1"/>
    <dgm:cxn modelId="{EE601155-DC6D-4419-A307-53C4B4A168C2}" type="presParOf" srcId="{1DCF8725-3D18-467D-B8CD-5D3FE06ECDE2}" destId="{75F9A1E8-5B02-45FA-94FE-22C167C5AEB0}" srcOrd="0" destOrd="0" presId="urn:microsoft.com/office/officeart/2005/8/layout/hierarchy1"/>
    <dgm:cxn modelId="{6CEA7203-A334-4F59-8469-B1B21793D5B4}" type="presParOf" srcId="{75F9A1E8-5B02-45FA-94FE-22C167C5AEB0}" destId="{E340B249-E77F-4418-99F1-907D31529A4E}" srcOrd="0" destOrd="0" presId="urn:microsoft.com/office/officeart/2005/8/layout/hierarchy1"/>
    <dgm:cxn modelId="{D635F5F4-C439-48E7-9770-A3A60BE80353}" type="presParOf" srcId="{E340B249-E77F-4418-99F1-907D31529A4E}" destId="{6E59FFB9-ECE0-4B86-933A-4657C459CE5A}" srcOrd="0" destOrd="0" presId="urn:microsoft.com/office/officeart/2005/8/layout/hierarchy1"/>
    <dgm:cxn modelId="{3FA36833-43CE-43EE-90E0-8935C149314B}" type="presParOf" srcId="{E340B249-E77F-4418-99F1-907D31529A4E}" destId="{9D9BD2DF-B5F8-486B-B989-053837829585}" srcOrd="1" destOrd="0" presId="urn:microsoft.com/office/officeart/2005/8/layout/hierarchy1"/>
    <dgm:cxn modelId="{CA8BD6AD-DA9E-4D4E-95AD-C3AA96F451C6}" type="presParOf" srcId="{75F9A1E8-5B02-45FA-94FE-22C167C5AEB0}" destId="{AF4C9360-1E5B-4016-8ACE-B13A8CBDFF94}" srcOrd="1" destOrd="0" presId="urn:microsoft.com/office/officeart/2005/8/layout/hierarchy1"/>
    <dgm:cxn modelId="{9FB1BE65-1EA1-4043-B0F3-346ED6229429}" type="presParOf" srcId="{AF4C9360-1E5B-4016-8ACE-B13A8CBDFF94}" destId="{43DC3E67-AAFD-43C7-AAAB-2784E87ADF06}" srcOrd="0" destOrd="0" presId="urn:microsoft.com/office/officeart/2005/8/layout/hierarchy1"/>
    <dgm:cxn modelId="{938FF4AD-88FF-41C2-9DD6-32F2EB456ED8}" type="presParOf" srcId="{AF4C9360-1E5B-4016-8ACE-B13A8CBDFF94}" destId="{EE4E34CF-DC15-49A1-82BD-36B1AE80510B}" srcOrd="1" destOrd="0" presId="urn:microsoft.com/office/officeart/2005/8/layout/hierarchy1"/>
    <dgm:cxn modelId="{9E8B136D-265D-42F6-99FB-11FC5E20A42F}" type="presParOf" srcId="{EE4E34CF-DC15-49A1-82BD-36B1AE80510B}" destId="{42671B0A-8443-41C5-887E-631A78FF0E1B}" srcOrd="0" destOrd="0" presId="urn:microsoft.com/office/officeart/2005/8/layout/hierarchy1"/>
    <dgm:cxn modelId="{AB108458-97BC-4DD8-9C67-E646D15B727E}" type="presParOf" srcId="{42671B0A-8443-41C5-887E-631A78FF0E1B}" destId="{95C124C4-354B-481C-B572-A9B8A838C6CA}" srcOrd="0" destOrd="0" presId="urn:microsoft.com/office/officeart/2005/8/layout/hierarchy1"/>
    <dgm:cxn modelId="{6965AEA6-DD22-447D-AA4F-623E85C39FBD}" type="presParOf" srcId="{42671B0A-8443-41C5-887E-631A78FF0E1B}" destId="{21B8A67F-6ED7-4EC9-BEA7-E3FEF045674C}" srcOrd="1" destOrd="0" presId="urn:microsoft.com/office/officeart/2005/8/layout/hierarchy1"/>
    <dgm:cxn modelId="{3538AD74-8430-471C-A93D-1A442B32C65B}" type="presParOf" srcId="{EE4E34CF-DC15-49A1-82BD-36B1AE80510B}" destId="{7128E1F2-56EA-4ABD-B4A1-07928E6493D6}" srcOrd="1" destOrd="0" presId="urn:microsoft.com/office/officeart/2005/8/layout/hierarchy1"/>
    <dgm:cxn modelId="{718CA57C-96B7-48E7-8A08-0E35CB2ECC3C}" type="presParOf" srcId="{7128E1F2-56EA-4ABD-B4A1-07928E6493D6}" destId="{9EF57332-024E-4EC8-ADF8-15A7300D7D06}" srcOrd="0" destOrd="0" presId="urn:microsoft.com/office/officeart/2005/8/layout/hierarchy1"/>
    <dgm:cxn modelId="{80B3436F-3A5A-4F1E-AA38-3174C5AD7EFC}" type="presParOf" srcId="{7128E1F2-56EA-4ABD-B4A1-07928E6493D6}" destId="{800013B3-7B2F-46B4-B69A-0B2E824B2639}" srcOrd="1" destOrd="0" presId="urn:microsoft.com/office/officeart/2005/8/layout/hierarchy1"/>
    <dgm:cxn modelId="{26AAA461-E0BA-4979-9A86-66474D3CD5BC}" type="presParOf" srcId="{800013B3-7B2F-46B4-B69A-0B2E824B2639}" destId="{D6EE8562-9A6A-4329-A3BC-ED180FE1D4E7}" srcOrd="0" destOrd="0" presId="urn:microsoft.com/office/officeart/2005/8/layout/hierarchy1"/>
    <dgm:cxn modelId="{FA2E035E-21E5-4025-A2C9-514787DF513B}" type="presParOf" srcId="{D6EE8562-9A6A-4329-A3BC-ED180FE1D4E7}" destId="{9149BA31-5F62-4511-BAE2-D06FC23650AB}" srcOrd="0" destOrd="0" presId="urn:microsoft.com/office/officeart/2005/8/layout/hierarchy1"/>
    <dgm:cxn modelId="{6CB41459-242E-4395-8EE7-078C01A7BC04}" type="presParOf" srcId="{D6EE8562-9A6A-4329-A3BC-ED180FE1D4E7}" destId="{6ED9CA9F-2FD6-44A8-978B-D560F76A212D}" srcOrd="1" destOrd="0" presId="urn:microsoft.com/office/officeart/2005/8/layout/hierarchy1"/>
    <dgm:cxn modelId="{E3B1EC77-E70B-4CD4-8949-BA69182281CC}" type="presParOf" srcId="{800013B3-7B2F-46B4-B69A-0B2E824B2639}" destId="{C0F23513-2C2A-42C6-8327-02E70BE30E9C}" srcOrd="1" destOrd="0" presId="urn:microsoft.com/office/officeart/2005/8/layout/hierarchy1"/>
    <dgm:cxn modelId="{02E1E202-5C02-468A-84EC-E733CF9E11A7}" type="presParOf" srcId="{C0F23513-2C2A-42C6-8327-02E70BE30E9C}" destId="{23B726E2-3B21-4BB9-9C80-AA1EEC6E3BCE}" srcOrd="0" destOrd="0" presId="urn:microsoft.com/office/officeart/2005/8/layout/hierarchy1"/>
    <dgm:cxn modelId="{8FD5353D-72AB-487E-9C5D-8981B7697156}" type="presParOf" srcId="{C0F23513-2C2A-42C6-8327-02E70BE30E9C}" destId="{B40FAC62-455D-46B1-939C-8F67A855A8FA}" srcOrd="1" destOrd="0" presId="urn:microsoft.com/office/officeart/2005/8/layout/hierarchy1"/>
    <dgm:cxn modelId="{1139A42B-0E23-4FEF-8C32-F62AD4D66820}" type="presParOf" srcId="{B40FAC62-455D-46B1-939C-8F67A855A8FA}" destId="{8DC0A374-454D-4A73-A25E-5BE404C2703D}" srcOrd="0" destOrd="0" presId="urn:microsoft.com/office/officeart/2005/8/layout/hierarchy1"/>
    <dgm:cxn modelId="{11BF7213-2C64-44C8-A076-606737CD687C}" type="presParOf" srcId="{8DC0A374-454D-4A73-A25E-5BE404C2703D}" destId="{C7255538-6C64-4D4E-AED1-678775A090ED}" srcOrd="0" destOrd="0" presId="urn:microsoft.com/office/officeart/2005/8/layout/hierarchy1"/>
    <dgm:cxn modelId="{CFED34E9-44E5-48FA-8EA0-6CE310E6C77A}" type="presParOf" srcId="{8DC0A374-454D-4A73-A25E-5BE404C2703D}" destId="{2AF83FDD-4712-422A-B890-D9E1B99D8C01}" srcOrd="1" destOrd="0" presId="urn:microsoft.com/office/officeart/2005/8/layout/hierarchy1"/>
    <dgm:cxn modelId="{D10DD576-CE8A-4859-9F04-35E7E1A9015F}" type="presParOf" srcId="{B40FAC62-455D-46B1-939C-8F67A855A8FA}" destId="{1FF0DEE8-A038-4BA4-BD0A-822000312E04}" srcOrd="1" destOrd="0" presId="urn:microsoft.com/office/officeart/2005/8/layout/hierarchy1"/>
    <dgm:cxn modelId="{FD2A7DC6-F1EA-4CFE-B125-FE3CFA7A544B}" type="presParOf" srcId="{C0F23513-2C2A-42C6-8327-02E70BE30E9C}" destId="{6B1093BD-BB7E-43B3-8383-FCCC3010A79E}" srcOrd="2" destOrd="0" presId="urn:microsoft.com/office/officeart/2005/8/layout/hierarchy1"/>
    <dgm:cxn modelId="{DA653568-77FB-4249-9688-6CA22D9B94D7}" type="presParOf" srcId="{C0F23513-2C2A-42C6-8327-02E70BE30E9C}" destId="{47007DCF-E3FE-4305-B91B-75C73F957772}" srcOrd="3" destOrd="0" presId="urn:microsoft.com/office/officeart/2005/8/layout/hierarchy1"/>
    <dgm:cxn modelId="{B53786C5-F1A5-4501-BB34-45564FC5F24B}" type="presParOf" srcId="{47007DCF-E3FE-4305-B91B-75C73F957772}" destId="{BFAECD68-0529-4F21-9D3C-FC036F9DFBF2}" srcOrd="0" destOrd="0" presId="urn:microsoft.com/office/officeart/2005/8/layout/hierarchy1"/>
    <dgm:cxn modelId="{E19A49AE-D45E-4E74-A8B1-AF27E60766AF}" type="presParOf" srcId="{BFAECD68-0529-4F21-9D3C-FC036F9DFBF2}" destId="{7DD6AFA3-E2B2-4470-A94A-B127DA6D1294}" srcOrd="0" destOrd="0" presId="urn:microsoft.com/office/officeart/2005/8/layout/hierarchy1"/>
    <dgm:cxn modelId="{BE490B2E-ECBE-4A7D-9C6D-C1789BBB1768}" type="presParOf" srcId="{BFAECD68-0529-4F21-9D3C-FC036F9DFBF2}" destId="{0FDDA1AE-8226-424D-B1DB-D8798F995860}" srcOrd="1" destOrd="0" presId="urn:microsoft.com/office/officeart/2005/8/layout/hierarchy1"/>
    <dgm:cxn modelId="{86D46EFE-7607-46C7-864C-AD48C80DEE90}" type="presParOf" srcId="{47007DCF-E3FE-4305-B91B-75C73F957772}" destId="{C19B3195-1CEB-403D-BE74-3B03915BD210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EE41513-1992-49D3-8370-728ACB73DF2B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IL"/>
        </a:p>
      </dgm:t>
    </dgm:pt>
    <dgm:pt modelId="{4549CB75-233E-4315-8CFB-34147590E310}">
      <dgm:prSet phldrT="[Text]"/>
      <dgm:spPr/>
      <dgm:t>
        <a:bodyPr/>
        <a:lstStyle/>
        <a:p>
          <a:r>
            <a:rPr lang="he-IL" dirty="0"/>
            <a:t>יחס אירוסין </a:t>
          </a:r>
          <a:r>
            <a:rPr lang="he-IL" dirty="0" err="1"/>
            <a:t>ונשואין</a:t>
          </a:r>
          <a:r>
            <a:rPr lang="he-IL" dirty="0"/>
            <a:t> לאישות</a:t>
          </a:r>
          <a:endParaRPr lang="en-IL" dirty="0"/>
        </a:p>
      </dgm:t>
    </dgm:pt>
    <dgm:pt modelId="{A3124FF4-F815-4584-8D03-861C504B174E}" type="parTrans" cxnId="{D2DD8CB5-4322-4781-8A00-EDCF3908E360}">
      <dgm:prSet/>
      <dgm:spPr/>
      <dgm:t>
        <a:bodyPr/>
        <a:lstStyle/>
        <a:p>
          <a:endParaRPr lang="en-IL"/>
        </a:p>
      </dgm:t>
    </dgm:pt>
    <dgm:pt modelId="{55D695A3-C558-41B9-9E32-B318AC8A4A2E}" type="sibTrans" cxnId="{D2DD8CB5-4322-4781-8A00-EDCF3908E360}">
      <dgm:prSet/>
      <dgm:spPr/>
      <dgm:t>
        <a:bodyPr/>
        <a:lstStyle/>
        <a:p>
          <a:endParaRPr lang="en-IL"/>
        </a:p>
      </dgm:t>
    </dgm:pt>
    <dgm:pt modelId="{82C3F16B-A8E0-462D-9805-4C44AFDEB697}">
      <dgm:prSet phldrT="[Text]"/>
      <dgm:spPr/>
      <dgm:t>
        <a:bodyPr/>
        <a:lstStyle/>
        <a:p>
          <a:r>
            <a:rPr lang="en-US" dirty="0"/>
            <a:t>Formalization of marriage, and Practical/Reality thereof</a:t>
          </a:r>
          <a:endParaRPr lang="en-IL" dirty="0"/>
        </a:p>
      </dgm:t>
    </dgm:pt>
    <dgm:pt modelId="{695459A0-4424-4E97-948E-D20504F7BB14}" type="parTrans" cxnId="{0FBDC83F-2FB0-4E70-8A64-BE1B86D39857}">
      <dgm:prSet/>
      <dgm:spPr/>
      <dgm:t>
        <a:bodyPr/>
        <a:lstStyle/>
        <a:p>
          <a:endParaRPr lang="en-IL"/>
        </a:p>
      </dgm:t>
    </dgm:pt>
    <dgm:pt modelId="{17BA3A62-7793-4D5E-B154-D5F8071C24A4}" type="sibTrans" cxnId="{0FBDC83F-2FB0-4E70-8A64-BE1B86D39857}">
      <dgm:prSet/>
      <dgm:spPr/>
      <dgm:t>
        <a:bodyPr/>
        <a:lstStyle/>
        <a:p>
          <a:endParaRPr lang="en-IL"/>
        </a:p>
      </dgm:t>
    </dgm:pt>
    <dgm:pt modelId="{64879707-8416-41AD-9E15-5A7039830EB5}">
      <dgm:prSet phldrT="[Text]"/>
      <dgm:spPr/>
      <dgm:t>
        <a:bodyPr/>
        <a:lstStyle/>
        <a:p>
          <a:r>
            <a:rPr lang="en-US" dirty="0"/>
            <a:t>Two elements/parts of Marriage- How is </a:t>
          </a:r>
          <a:r>
            <a:rPr lang="en-US" dirty="0" err="1"/>
            <a:t>Kinyan</a:t>
          </a:r>
          <a:r>
            <a:rPr lang="en-US" dirty="0"/>
            <a:t> part of marriage? </a:t>
          </a:r>
          <a:endParaRPr lang="en-IL" dirty="0"/>
        </a:p>
      </dgm:t>
    </dgm:pt>
    <dgm:pt modelId="{9485AB07-DC57-48B9-9168-D5EFA08A07EA}" type="parTrans" cxnId="{06A4CAF7-2EF6-4A8B-8E1B-6DB7AA5F8B49}">
      <dgm:prSet/>
      <dgm:spPr/>
      <dgm:t>
        <a:bodyPr/>
        <a:lstStyle/>
        <a:p>
          <a:endParaRPr lang="en-IL"/>
        </a:p>
      </dgm:t>
    </dgm:pt>
    <dgm:pt modelId="{DB3486EA-06AD-49F5-98F0-8B3EA72CD701}" type="sibTrans" cxnId="{06A4CAF7-2EF6-4A8B-8E1B-6DB7AA5F8B49}">
      <dgm:prSet/>
      <dgm:spPr/>
      <dgm:t>
        <a:bodyPr/>
        <a:lstStyle/>
        <a:p>
          <a:endParaRPr lang="en-IL"/>
        </a:p>
      </dgm:t>
    </dgm:pt>
    <dgm:pt modelId="{51602803-2760-48B2-8F32-098470D6984B}">
      <dgm:prSet phldrT="[Text]"/>
      <dgm:spPr/>
      <dgm:t>
        <a:bodyPr/>
        <a:lstStyle/>
        <a:p>
          <a:r>
            <a:rPr lang="he-IL" dirty="0"/>
            <a:t>אירוסין </a:t>
          </a:r>
          <a:r>
            <a:rPr lang="he-IL" dirty="0" err="1"/>
            <a:t>ונשואין</a:t>
          </a:r>
          <a:r>
            <a:rPr lang="en-US" dirty="0"/>
            <a:t> together create Marriage as a two Step process</a:t>
          </a:r>
          <a:endParaRPr lang="en-IL" dirty="0"/>
        </a:p>
      </dgm:t>
    </dgm:pt>
    <dgm:pt modelId="{FD0E76BF-71A1-4B6B-95AF-FC1091D67EDA}" type="parTrans" cxnId="{8D0746D9-A226-439E-BBC2-3C3D1B66224E}">
      <dgm:prSet/>
      <dgm:spPr/>
      <dgm:t>
        <a:bodyPr/>
        <a:lstStyle/>
        <a:p>
          <a:endParaRPr lang="en-IL"/>
        </a:p>
      </dgm:t>
    </dgm:pt>
    <dgm:pt modelId="{46BD650E-8806-426B-99A0-68E65A171278}" type="sibTrans" cxnId="{8D0746D9-A226-439E-BBC2-3C3D1B66224E}">
      <dgm:prSet/>
      <dgm:spPr/>
      <dgm:t>
        <a:bodyPr/>
        <a:lstStyle/>
        <a:p>
          <a:endParaRPr lang="en-IL"/>
        </a:p>
      </dgm:t>
    </dgm:pt>
    <dgm:pt modelId="{79713F28-5270-4B6C-9978-C9C1BC373C1B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Formal legal process</a:t>
          </a:r>
          <a:endParaRPr lang="en-IL" dirty="0"/>
        </a:p>
      </dgm:t>
    </dgm:pt>
    <dgm:pt modelId="{4D5E80D8-D48A-4212-B085-03AC20D5C787}" type="parTrans" cxnId="{05C6A843-D9B7-4758-A2E3-7F692AF40958}">
      <dgm:prSet/>
      <dgm:spPr/>
      <dgm:t>
        <a:bodyPr/>
        <a:lstStyle/>
        <a:p>
          <a:endParaRPr lang="en-IL"/>
        </a:p>
      </dgm:t>
    </dgm:pt>
    <dgm:pt modelId="{DBDCDA8E-8236-4484-9C90-6BACE2844AB8}" type="sibTrans" cxnId="{05C6A843-D9B7-4758-A2E3-7F692AF40958}">
      <dgm:prSet/>
      <dgm:spPr/>
      <dgm:t>
        <a:bodyPr/>
        <a:lstStyle/>
        <a:p>
          <a:endParaRPr lang="en-IL"/>
        </a:p>
      </dgm:t>
    </dgm:pt>
    <dgm:pt modelId="{24FCABE7-5228-4F84-B4A5-B7F3B9172AE8}">
      <dgm:prSet phldrT="[Text]"/>
      <dgm:spPr/>
      <dgm:t>
        <a:bodyPr/>
        <a:lstStyle/>
        <a:p>
          <a:r>
            <a:rPr lang="he-IL"/>
            <a:t>אירוסין אוסר, ועומד בנפרד מנשואין</a:t>
          </a:r>
          <a:endParaRPr lang="en-IL" dirty="0"/>
        </a:p>
      </dgm:t>
    </dgm:pt>
    <dgm:pt modelId="{DF6B4B51-CCBD-425A-85E0-59201F7017A2}" type="parTrans" cxnId="{6ED05EA7-D071-494B-B52E-966689D74087}">
      <dgm:prSet/>
      <dgm:spPr/>
      <dgm:t>
        <a:bodyPr/>
        <a:lstStyle/>
        <a:p>
          <a:endParaRPr lang="en-IL"/>
        </a:p>
      </dgm:t>
    </dgm:pt>
    <dgm:pt modelId="{59EDB5DA-3686-473C-A8C1-AB60FCA3FD6F}" type="sibTrans" cxnId="{6ED05EA7-D071-494B-B52E-966689D74087}">
      <dgm:prSet/>
      <dgm:spPr/>
      <dgm:t>
        <a:bodyPr/>
        <a:lstStyle/>
        <a:p>
          <a:endParaRPr lang="en-IL"/>
        </a:p>
      </dgm:t>
    </dgm:pt>
    <dgm:pt modelId="{37812B3C-951F-4CBF-9760-0335793B1D72}">
      <dgm:prSet phldrT="[Text]"/>
      <dgm:spPr/>
      <dgm:t>
        <a:bodyPr/>
        <a:lstStyle/>
        <a:p>
          <a:r>
            <a:rPr lang="en-US" dirty="0"/>
            <a:t>The more we detach </a:t>
          </a:r>
          <a:r>
            <a:rPr lang="he-IL" dirty="0"/>
            <a:t>אירוסין</a:t>
          </a:r>
          <a:r>
            <a:rPr lang="en-US" dirty="0"/>
            <a:t> from </a:t>
          </a:r>
          <a:r>
            <a:rPr lang="he-IL" dirty="0"/>
            <a:t>אישות</a:t>
          </a:r>
          <a:r>
            <a:rPr lang="en-US" dirty="0"/>
            <a:t> the less we need to explain the role of </a:t>
          </a:r>
          <a:r>
            <a:rPr lang="he-IL" dirty="0"/>
            <a:t>קנין</a:t>
          </a:r>
          <a:endParaRPr lang="en-IL" dirty="0"/>
        </a:p>
      </dgm:t>
    </dgm:pt>
    <dgm:pt modelId="{FA20C984-2731-42D5-9D8A-A5292CD53B54}" type="parTrans" cxnId="{E2FBF9C2-FF7D-4A7F-944A-96BE5C6039C3}">
      <dgm:prSet/>
      <dgm:spPr/>
      <dgm:t>
        <a:bodyPr/>
        <a:lstStyle/>
        <a:p>
          <a:endParaRPr lang="en-IL"/>
        </a:p>
      </dgm:t>
    </dgm:pt>
    <dgm:pt modelId="{647C12CF-0075-4EB4-A706-7350AA891897}" type="sibTrans" cxnId="{E2FBF9C2-FF7D-4A7F-944A-96BE5C6039C3}">
      <dgm:prSet/>
      <dgm:spPr/>
      <dgm:t>
        <a:bodyPr/>
        <a:lstStyle/>
        <a:p>
          <a:endParaRPr lang="en-IL"/>
        </a:p>
      </dgm:t>
    </dgm:pt>
    <dgm:pt modelId="{3C88A9DA-0028-4508-AA2E-174D037702CD}">
      <dgm:prSet phldrT="[Text]"/>
      <dgm:spPr/>
      <dgm:t>
        <a:bodyPr/>
        <a:lstStyle/>
        <a:p>
          <a:r>
            <a:rPr lang="he-IL" dirty="0"/>
            <a:t>קנין</a:t>
          </a:r>
          <a:r>
            <a:rPr lang="en-US" dirty="0"/>
            <a:t> as the </a:t>
          </a:r>
          <a:r>
            <a:rPr lang="he-IL" dirty="0"/>
            <a:t>אוסר</a:t>
          </a:r>
          <a:endParaRPr lang="en-IL" dirty="0"/>
        </a:p>
      </dgm:t>
    </dgm:pt>
    <dgm:pt modelId="{C7BD0ABF-6EC4-4626-BFD1-ED2F18AAF8AC}" type="parTrans" cxnId="{53335CC0-AE69-4F30-843F-7C6DE6402478}">
      <dgm:prSet/>
      <dgm:spPr/>
      <dgm:t>
        <a:bodyPr/>
        <a:lstStyle/>
        <a:p>
          <a:endParaRPr lang="en-IL"/>
        </a:p>
      </dgm:t>
    </dgm:pt>
    <dgm:pt modelId="{9A554453-F821-46AB-8917-5F7017C7020D}" type="sibTrans" cxnId="{53335CC0-AE69-4F30-843F-7C6DE6402478}">
      <dgm:prSet/>
      <dgm:spPr/>
      <dgm:t>
        <a:bodyPr/>
        <a:lstStyle/>
        <a:p>
          <a:endParaRPr lang="en-IL"/>
        </a:p>
      </dgm:t>
    </dgm:pt>
    <dgm:pt modelId="{2A15EAAD-39FE-4B0F-96C6-2D14B5539C6B}">
      <dgm:prSet phldrT="[Text]"/>
      <dgm:spPr/>
      <dgm:t>
        <a:bodyPr/>
        <a:lstStyle/>
        <a:p>
          <a:r>
            <a:rPr lang="en-US" dirty="0"/>
            <a:t>What does </a:t>
          </a:r>
          <a:r>
            <a:rPr lang="he-IL" dirty="0"/>
            <a:t>קנין</a:t>
          </a:r>
          <a:r>
            <a:rPr lang="en-US" dirty="0"/>
            <a:t> really mean</a:t>
          </a:r>
          <a:endParaRPr lang="en-IL" dirty="0"/>
        </a:p>
      </dgm:t>
    </dgm:pt>
    <dgm:pt modelId="{E5B4D0E0-CC0B-4B74-9913-5C26D58B12A1}" type="parTrans" cxnId="{FF5E30F1-F780-424F-BA29-4A2C8ED26838}">
      <dgm:prSet/>
      <dgm:spPr/>
      <dgm:t>
        <a:bodyPr/>
        <a:lstStyle/>
        <a:p>
          <a:endParaRPr lang="en-IL"/>
        </a:p>
      </dgm:t>
    </dgm:pt>
    <dgm:pt modelId="{3A105B64-CF57-457A-AF93-39F7A4D84484}" type="sibTrans" cxnId="{FF5E30F1-F780-424F-BA29-4A2C8ED26838}">
      <dgm:prSet/>
      <dgm:spPr/>
      <dgm:t>
        <a:bodyPr/>
        <a:lstStyle/>
        <a:p>
          <a:endParaRPr lang="en-IL"/>
        </a:p>
      </dgm:t>
    </dgm:pt>
    <dgm:pt modelId="{66EDA0D8-CFE4-4137-849C-257E4E94155C}">
      <dgm:prSet phldrT="[Text]"/>
      <dgm:spPr/>
      <dgm:t>
        <a:bodyPr/>
        <a:lstStyle/>
        <a:p>
          <a:r>
            <a:rPr lang="en-US" dirty="0"/>
            <a:t>Maybe we underestimate the financial component</a:t>
          </a:r>
          <a:endParaRPr lang="en-IL" dirty="0"/>
        </a:p>
      </dgm:t>
    </dgm:pt>
    <dgm:pt modelId="{39D8B933-CF11-4D0B-AB87-030938FC4042}" type="parTrans" cxnId="{DA5648B1-E9E2-411D-85E2-D0253F170E9A}">
      <dgm:prSet/>
      <dgm:spPr/>
      <dgm:t>
        <a:bodyPr/>
        <a:lstStyle/>
        <a:p>
          <a:endParaRPr lang="en-IL"/>
        </a:p>
      </dgm:t>
    </dgm:pt>
    <dgm:pt modelId="{193FD239-554C-442A-A9B1-48AC319B69DA}" type="sibTrans" cxnId="{DA5648B1-E9E2-411D-85E2-D0253F170E9A}">
      <dgm:prSet/>
      <dgm:spPr/>
      <dgm:t>
        <a:bodyPr/>
        <a:lstStyle/>
        <a:p>
          <a:endParaRPr lang="en-IL"/>
        </a:p>
      </dgm:t>
    </dgm:pt>
    <dgm:pt modelId="{3CF1D403-F3F9-493B-B745-4BC5924ECC4D}">
      <dgm:prSet phldrT="[Text]"/>
      <dgm:spPr/>
      <dgm:t>
        <a:bodyPr/>
        <a:lstStyle/>
        <a:p>
          <a:r>
            <a:rPr lang="en-US" dirty="0"/>
            <a:t>Creates a relationship between two parties</a:t>
          </a:r>
          <a:endParaRPr lang="en-IL" dirty="0"/>
        </a:p>
      </dgm:t>
    </dgm:pt>
    <dgm:pt modelId="{3AF06AE9-FA3C-4114-ACF5-B949F36026AD}" type="parTrans" cxnId="{4E4B2475-0509-4910-96EB-B16BE68513B4}">
      <dgm:prSet/>
      <dgm:spPr/>
      <dgm:t>
        <a:bodyPr/>
        <a:lstStyle/>
        <a:p>
          <a:endParaRPr lang="en-IL"/>
        </a:p>
      </dgm:t>
    </dgm:pt>
    <dgm:pt modelId="{514DC4BE-5892-49A8-AD3B-82E2626C7F37}" type="sibTrans" cxnId="{4E4B2475-0509-4910-96EB-B16BE68513B4}">
      <dgm:prSet/>
      <dgm:spPr/>
      <dgm:t>
        <a:bodyPr/>
        <a:lstStyle/>
        <a:p>
          <a:endParaRPr lang="en-IL"/>
        </a:p>
      </dgm:t>
    </dgm:pt>
    <dgm:pt modelId="{C50BB2C0-2475-4FBD-8130-8CFA94F3B342}">
      <dgm:prSet phldrT="[Text]"/>
      <dgm:spPr/>
      <dgm:t>
        <a:bodyPr/>
        <a:lstStyle/>
        <a:p>
          <a:r>
            <a:rPr lang="en-US" dirty="0"/>
            <a:t>Creates binding commitments between two parties</a:t>
          </a:r>
          <a:endParaRPr lang="en-IL" dirty="0"/>
        </a:p>
      </dgm:t>
    </dgm:pt>
    <dgm:pt modelId="{8640B43D-C855-4BDA-8B51-240B38A101D2}" type="parTrans" cxnId="{718C3DBC-6548-4A1D-88BE-F202930DA6CB}">
      <dgm:prSet/>
      <dgm:spPr/>
      <dgm:t>
        <a:bodyPr/>
        <a:lstStyle/>
        <a:p>
          <a:endParaRPr lang="en-IL"/>
        </a:p>
      </dgm:t>
    </dgm:pt>
    <dgm:pt modelId="{B4B67E8E-4BA5-4FBE-9730-EA22EEA65DD8}" type="sibTrans" cxnId="{718C3DBC-6548-4A1D-88BE-F202930DA6CB}">
      <dgm:prSet/>
      <dgm:spPr/>
      <dgm:t>
        <a:bodyPr/>
        <a:lstStyle/>
        <a:p>
          <a:endParaRPr lang="en-IL"/>
        </a:p>
      </dgm:t>
    </dgm:pt>
    <dgm:pt modelId="{D51E22DF-0FCC-4014-AB94-D133C2D6AEC7}" type="pres">
      <dgm:prSet presAssocID="{EEE41513-1992-49D3-8370-728ACB73DF2B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A83A7989-BA33-4541-943F-560DC8B8F8CA}" type="pres">
      <dgm:prSet presAssocID="{4549CB75-233E-4315-8CFB-34147590E310}" presName="hierRoot1" presStyleCnt="0"/>
      <dgm:spPr/>
    </dgm:pt>
    <dgm:pt modelId="{51F5EAA4-2F1C-431E-BF1B-591722253ED7}" type="pres">
      <dgm:prSet presAssocID="{4549CB75-233E-4315-8CFB-34147590E310}" presName="composite" presStyleCnt="0"/>
      <dgm:spPr/>
    </dgm:pt>
    <dgm:pt modelId="{4FD3A963-0909-458A-A827-3554CED1F983}" type="pres">
      <dgm:prSet presAssocID="{4549CB75-233E-4315-8CFB-34147590E310}" presName="background" presStyleLbl="node0" presStyleIdx="0" presStyleCnt="1"/>
      <dgm:spPr/>
    </dgm:pt>
    <dgm:pt modelId="{1F0B6D53-A7CB-4026-9353-84DA8EF06DE0}" type="pres">
      <dgm:prSet presAssocID="{4549CB75-233E-4315-8CFB-34147590E310}" presName="text" presStyleLbl="fgAcc0" presStyleIdx="0" presStyleCnt="1">
        <dgm:presLayoutVars>
          <dgm:chPref val="3"/>
        </dgm:presLayoutVars>
      </dgm:prSet>
      <dgm:spPr/>
    </dgm:pt>
    <dgm:pt modelId="{1FDAF590-4F23-44E6-9AC6-1B33C0D7FD7F}" type="pres">
      <dgm:prSet presAssocID="{4549CB75-233E-4315-8CFB-34147590E310}" presName="hierChild2" presStyleCnt="0"/>
      <dgm:spPr/>
    </dgm:pt>
    <dgm:pt modelId="{427E6173-713E-4410-9202-1034B4EE0F99}" type="pres">
      <dgm:prSet presAssocID="{DF6B4B51-CCBD-425A-85E0-59201F7017A2}" presName="Name10" presStyleLbl="parChTrans1D2" presStyleIdx="0" presStyleCnt="2"/>
      <dgm:spPr/>
    </dgm:pt>
    <dgm:pt modelId="{59363F87-2BF4-4D71-A461-9361ACD83695}" type="pres">
      <dgm:prSet presAssocID="{24FCABE7-5228-4F84-B4A5-B7F3B9172AE8}" presName="hierRoot2" presStyleCnt="0"/>
      <dgm:spPr/>
    </dgm:pt>
    <dgm:pt modelId="{137CD8FE-B3E0-4970-AB76-DD71657064D4}" type="pres">
      <dgm:prSet presAssocID="{24FCABE7-5228-4F84-B4A5-B7F3B9172AE8}" presName="composite2" presStyleCnt="0"/>
      <dgm:spPr/>
    </dgm:pt>
    <dgm:pt modelId="{86773B38-BCDC-4C83-A955-67703144BD68}" type="pres">
      <dgm:prSet presAssocID="{24FCABE7-5228-4F84-B4A5-B7F3B9172AE8}" presName="background2" presStyleLbl="node2" presStyleIdx="0" presStyleCnt="2"/>
      <dgm:spPr/>
    </dgm:pt>
    <dgm:pt modelId="{67393F01-4A6E-4800-8EC1-864A856B3B87}" type="pres">
      <dgm:prSet presAssocID="{24FCABE7-5228-4F84-B4A5-B7F3B9172AE8}" presName="text2" presStyleLbl="fgAcc2" presStyleIdx="0" presStyleCnt="2">
        <dgm:presLayoutVars>
          <dgm:chPref val="3"/>
        </dgm:presLayoutVars>
      </dgm:prSet>
      <dgm:spPr/>
    </dgm:pt>
    <dgm:pt modelId="{7732A7C7-7D88-4D75-81C8-3C0BDA4708AC}" type="pres">
      <dgm:prSet presAssocID="{24FCABE7-5228-4F84-B4A5-B7F3B9172AE8}" presName="hierChild3" presStyleCnt="0"/>
      <dgm:spPr/>
    </dgm:pt>
    <dgm:pt modelId="{990888C8-C5AA-4B53-8DF8-190896A4F27F}" type="pres">
      <dgm:prSet presAssocID="{FA20C984-2731-42D5-9D8A-A5292CD53B54}" presName="Name17" presStyleLbl="parChTrans1D3" presStyleIdx="0" presStyleCnt="3"/>
      <dgm:spPr/>
    </dgm:pt>
    <dgm:pt modelId="{6F89C012-56A3-46FA-994F-2CD169285AF9}" type="pres">
      <dgm:prSet presAssocID="{37812B3C-951F-4CBF-9760-0335793B1D72}" presName="hierRoot3" presStyleCnt="0"/>
      <dgm:spPr/>
    </dgm:pt>
    <dgm:pt modelId="{EBB941E0-254B-4F82-BD93-29895EFA9677}" type="pres">
      <dgm:prSet presAssocID="{37812B3C-951F-4CBF-9760-0335793B1D72}" presName="composite3" presStyleCnt="0"/>
      <dgm:spPr/>
    </dgm:pt>
    <dgm:pt modelId="{42D0961A-0DC5-4798-884B-A96F4824846F}" type="pres">
      <dgm:prSet presAssocID="{37812B3C-951F-4CBF-9760-0335793B1D72}" presName="background3" presStyleLbl="node3" presStyleIdx="0" presStyleCnt="3"/>
      <dgm:spPr/>
    </dgm:pt>
    <dgm:pt modelId="{43B8884E-29CB-44A8-AFD7-7C6F1DA01EB4}" type="pres">
      <dgm:prSet presAssocID="{37812B3C-951F-4CBF-9760-0335793B1D72}" presName="text3" presStyleLbl="fgAcc3" presStyleIdx="0" presStyleCnt="3">
        <dgm:presLayoutVars>
          <dgm:chPref val="3"/>
        </dgm:presLayoutVars>
      </dgm:prSet>
      <dgm:spPr/>
    </dgm:pt>
    <dgm:pt modelId="{74CA4653-5D7A-47F0-886E-57FDA9ABC889}" type="pres">
      <dgm:prSet presAssocID="{37812B3C-951F-4CBF-9760-0335793B1D72}" presName="hierChild4" presStyleCnt="0"/>
      <dgm:spPr/>
    </dgm:pt>
    <dgm:pt modelId="{91574F0C-E5F9-41D8-848D-2EB31C8D5F29}" type="pres">
      <dgm:prSet presAssocID="{C7BD0ABF-6EC4-4626-BFD1-ED2F18AAF8AC}" presName="Name23" presStyleLbl="parChTrans1D4" presStyleIdx="0" presStyleCnt="6"/>
      <dgm:spPr/>
    </dgm:pt>
    <dgm:pt modelId="{A3FF6E9E-DF1E-456E-B774-234B5895DC13}" type="pres">
      <dgm:prSet presAssocID="{3C88A9DA-0028-4508-AA2E-174D037702CD}" presName="hierRoot4" presStyleCnt="0"/>
      <dgm:spPr/>
    </dgm:pt>
    <dgm:pt modelId="{AD2BA1D0-AC86-4BFA-98A5-C44AEB959B02}" type="pres">
      <dgm:prSet presAssocID="{3C88A9DA-0028-4508-AA2E-174D037702CD}" presName="composite4" presStyleCnt="0"/>
      <dgm:spPr/>
    </dgm:pt>
    <dgm:pt modelId="{CA4CAD5D-24E7-4055-9428-D8FE7515B130}" type="pres">
      <dgm:prSet presAssocID="{3C88A9DA-0028-4508-AA2E-174D037702CD}" presName="background4" presStyleLbl="node4" presStyleIdx="0" presStyleCnt="6"/>
      <dgm:spPr/>
    </dgm:pt>
    <dgm:pt modelId="{E549662C-0B1A-4E63-844E-5E34D69E4B5A}" type="pres">
      <dgm:prSet presAssocID="{3C88A9DA-0028-4508-AA2E-174D037702CD}" presName="text4" presStyleLbl="fgAcc4" presStyleIdx="0" presStyleCnt="6">
        <dgm:presLayoutVars>
          <dgm:chPref val="3"/>
        </dgm:presLayoutVars>
      </dgm:prSet>
      <dgm:spPr/>
    </dgm:pt>
    <dgm:pt modelId="{4AE234AA-2120-484B-897F-9A66E3A03FA7}" type="pres">
      <dgm:prSet presAssocID="{3C88A9DA-0028-4508-AA2E-174D037702CD}" presName="hierChild5" presStyleCnt="0"/>
      <dgm:spPr/>
    </dgm:pt>
    <dgm:pt modelId="{4E45F5F6-4E34-4E77-A430-D8ED261BE0C3}" type="pres">
      <dgm:prSet presAssocID="{FD0E76BF-71A1-4B6B-95AF-FC1091D67EDA}" presName="Name10" presStyleLbl="parChTrans1D2" presStyleIdx="1" presStyleCnt="2"/>
      <dgm:spPr/>
    </dgm:pt>
    <dgm:pt modelId="{0EB0D3F5-48FF-4952-B8BE-C60A572A59E2}" type="pres">
      <dgm:prSet presAssocID="{51602803-2760-48B2-8F32-098470D6984B}" presName="hierRoot2" presStyleCnt="0"/>
      <dgm:spPr/>
    </dgm:pt>
    <dgm:pt modelId="{3502904A-8F8E-43AB-B62E-6D063389F36A}" type="pres">
      <dgm:prSet presAssocID="{51602803-2760-48B2-8F32-098470D6984B}" presName="composite2" presStyleCnt="0"/>
      <dgm:spPr/>
    </dgm:pt>
    <dgm:pt modelId="{32567172-F974-4693-9BDF-CBF1A994FF4F}" type="pres">
      <dgm:prSet presAssocID="{51602803-2760-48B2-8F32-098470D6984B}" presName="background2" presStyleLbl="node2" presStyleIdx="1" presStyleCnt="2"/>
      <dgm:spPr/>
    </dgm:pt>
    <dgm:pt modelId="{1C277C3E-F77E-4726-BAE5-C6ECCAA621D5}" type="pres">
      <dgm:prSet presAssocID="{51602803-2760-48B2-8F32-098470D6984B}" presName="text2" presStyleLbl="fgAcc2" presStyleIdx="1" presStyleCnt="2">
        <dgm:presLayoutVars>
          <dgm:chPref val="3"/>
        </dgm:presLayoutVars>
      </dgm:prSet>
      <dgm:spPr/>
    </dgm:pt>
    <dgm:pt modelId="{5E81B671-EA58-4FC3-8B45-8D16E1F03402}" type="pres">
      <dgm:prSet presAssocID="{51602803-2760-48B2-8F32-098470D6984B}" presName="hierChild3" presStyleCnt="0"/>
      <dgm:spPr/>
    </dgm:pt>
    <dgm:pt modelId="{69445DF1-D528-4C51-824E-980804208D4E}" type="pres">
      <dgm:prSet presAssocID="{695459A0-4424-4E97-948E-D20504F7BB14}" presName="Name17" presStyleLbl="parChTrans1D3" presStyleIdx="1" presStyleCnt="3"/>
      <dgm:spPr/>
    </dgm:pt>
    <dgm:pt modelId="{DF53B8F5-287E-4A53-996C-B6B23A5C93DB}" type="pres">
      <dgm:prSet presAssocID="{82C3F16B-A8E0-462D-9805-4C44AFDEB697}" presName="hierRoot3" presStyleCnt="0"/>
      <dgm:spPr/>
    </dgm:pt>
    <dgm:pt modelId="{606C4E5D-74C6-40DA-B858-2D6C121A4C60}" type="pres">
      <dgm:prSet presAssocID="{82C3F16B-A8E0-462D-9805-4C44AFDEB697}" presName="composite3" presStyleCnt="0"/>
      <dgm:spPr/>
    </dgm:pt>
    <dgm:pt modelId="{F68B62BE-DCBE-4662-8DEF-E9E8DE4DE1E1}" type="pres">
      <dgm:prSet presAssocID="{82C3F16B-A8E0-462D-9805-4C44AFDEB697}" presName="background3" presStyleLbl="node3" presStyleIdx="1" presStyleCnt="3"/>
      <dgm:spPr/>
    </dgm:pt>
    <dgm:pt modelId="{8AB4440E-2C99-4946-800C-E515240C4B8D}" type="pres">
      <dgm:prSet presAssocID="{82C3F16B-A8E0-462D-9805-4C44AFDEB697}" presName="text3" presStyleLbl="fgAcc3" presStyleIdx="1" presStyleCnt="3">
        <dgm:presLayoutVars>
          <dgm:chPref val="3"/>
        </dgm:presLayoutVars>
      </dgm:prSet>
      <dgm:spPr/>
    </dgm:pt>
    <dgm:pt modelId="{BD0F1EA8-11A8-44D6-8D7D-0BBF0A14BAD5}" type="pres">
      <dgm:prSet presAssocID="{82C3F16B-A8E0-462D-9805-4C44AFDEB697}" presName="hierChild4" presStyleCnt="0"/>
      <dgm:spPr/>
    </dgm:pt>
    <dgm:pt modelId="{112F42EC-2358-4DA3-B5EF-57BFFB0A1E52}" type="pres">
      <dgm:prSet presAssocID="{4D5E80D8-D48A-4212-B085-03AC20D5C787}" presName="Name23" presStyleLbl="parChTrans1D4" presStyleIdx="1" presStyleCnt="6"/>
      <dgm:spPr/>
    </dgm:pt>
    <dgm:pt modelId="{7DAD182D-999A-44B7-B625-E46D9917B850}" type="pres">
      <dgm:prSet presAssocID="{79713F28-5270-4B6C-9978-C9C1BC373C1B}" presName="hierRoot4" presStyleCnt="0"/>
      <dgm:spPr/>
    </dgm:pt>
    <dgm:pt modelId="{92E0A42F-B1BE-467E-92D5-32D3F550903F}" type="pres">
      <dgm:prSet presAssocID="{79713F28-5270-4B6C-9978-C9C1BC373C1B}" presName="composite4" presStyleCnt="0"/>
      <dgm:spPr/>
    </dgm:pt>
    <dgm:pt modelId="{BC6DAB36-634A-4110-BC2A-AB312677EC57}" type="pres">
      <dgm:prSet presAssocID="{79713F28-5270-4B6C-9978-C9C1BC373C1B}" presName="background4" presStyleLbl="node4" presStyleIdx="1" presStyleCnt="6"/>
      <dgm:spPr/>
    </dgm:pt>
    <dgm:pt modelId="{596534A6-9CD7-456F-87CD-823213134B88}" type="pres">
      <dgm:prSet presAssocID="{79713F28-5270-4B6C-9978-C9C1BC373C1B}" presName="text4" presStyleLbl="fgAcc4" presStyleIdx="1" presStyleCnt="6">
        <dgm:presLayoutVars>
          <dgm:chPref val="3"/>
        </dgm:presLayoutVars>
      </dgm:prSet>
      <dgm:spPr/>
    </dgm:pt>
    <dgm:pt modelId="{687412C3-F471-496B-ACB7-2EC8CAF0D02C}" type="pres">
      <dgm:prSet presAssocID="{79713F28-5270-4B6C-9978-C9C1BC373C1B}" presName="hierChild5" presStyleCnt="0"/>
      <dgm:spPr/>
    </dgm:pt>
    <dgm:pt modelId="{DD37DB0A-F928-4522-95FC-7BA324ABD9EB}" type="pres">
      <dgm:prSet presAssocID="{9485AB07-DC57-48B9-9168-D5EFA08A07EA}" presName="Name17" presStyleLbl="parChTrans1D3" presStyleIdx="2" presStyleCnt="3"/>
      <dgm:spPr/>
    </dgm:pt>
    <dgm:pt modelId="{B3442588-484E-4DBA-B946-6FB1BADF5B65}" type="pres">
      <dgm:prSet presAssocID="{64879707-8416-41AD-9E15-5A7039830EB5}" presName="hierRoot3" presStyleCnt="0"/>
      <dgm:spPr/>
    </dgm:pt>
    <dgm:pt modelId="{6E63611A-8F62-4619-99A9-F3F6D1DFF046}" type="pres">
      <dgm:prSet presAssocID="{64879707-8416-41AD-9E15-5A7039830EB5}" presName="composite3" presStyleCnt="0"/>
      <dgm:spPr/>
    </dgm:pt>
    <dgm:pt modelId="{C318D661-6BD0-4FF7-9109-2FAF56B49790}" type="pres">
      <dgm:prSet presAssocID="{64879707-8416-41AD-9E15-5A7039830EB5}" presName="background3" presStyleLbl="node3" presStyleIdx="2" presStyleCnt="3"/>
      <dgm:spPr/>
    </dgm:pt>
    <dgm:pt modelId="{F1C7D88F-0833-4115-BAE4-85E1C3FDB879}" type="pres">
      <dgm:prSet presAssocID="{64879707-8416-41AD-9E15-5A7039830EB5}" presName="text3" presStyleLbl="fgAcc3" presStyleIdx="2" presStyleCnt="3">
        <dgm:presLayoutVars>
          <dgm:chPref val="3"/>
        </dgm:presLayoutVars>
      </dgm:prSet>
      <dgm:spPr/>
    </dgm:pt>
    <dgm:pt modelId="{D612F675-BD5A-4E77-A133-66E7F4E663D6}" type="pres">
      <dgm:prSet presAssocID="{64879707-8416-41AD-9E15-5A7039830EB5}" presName="hierChild4" presStyleCnt="0"/>
      <dgm:spPr/>
    </dgm:pt>
    <dgm:pt modelId="{882BBFFE-2E8F-4599-9DAA-A06EE448B0D2}" type="pres">
      <dgm:prSet presAssocID="{E5B4D0E0-CC0B-4B74-9913-5C26D58B12A1}" presName="Name23" presStyleLbl="parChTrans1D4" presStyleIdx="2" presStyleCnt="6"/>
      <dgm:spPr/>
    </dgm:pt>
    <dgm:pt modelId="{F7BA546A-5244-4AEE-9F09-DB7E606CBF38}" type="pres">
      <dgm:prSet presAssocID="{2A15EAAD-39FE-4B0F-96C6-2D14B5539C6B}" presName="hierRoot4" presStyleCnt="0"/>
      <dgm:spPr/>
    </dgm:pt>
    <dgm:pt modelId="{C61430CD-4CBD-410B-A314-42051734FD51}" type="pres">
      <dgm:prSet presAssocID="{2A15EAAD-39FE-4B0F-96C6-2D14B5539C6B}" presName="composite4" presStyleCnt="0"/>
      <dgm:spPr/>
    </dgm:pt>
    <dgm:pt modelId="{ACF44E2F-826E-46A7-9D1A-2DC0F334D8AA}" type="pres">
      <dgm:prSet presAssocID="{2A15EAAD-39FE-4B0F-96C6-2D14B5539C6B}" presName="background4" presStyleLbl="node4" presStyleIdx="2" presStyleCnt="6"/>
      <dgm:spPr/>
    </dgm:pt>
    <dgm:pt modelId="{D24D5405-0F1A-4779-9CC5-E9F8D1C17B77}" type="pres">
      <dgm:prSet presAssocID="{2A15EAAD-39FE-4B0F-96C6-2D14B5539C6B}" presName="text4" presStyleLbl="fgAcc4" presStyleIdx="2" presStyleCnt="6">
        <dgm:presLayoutVars>
          <dgm:chPref val="3"/>
        </dgm:presLayoutVars>
      </dgm:prSet>
      <dgm:spPr/>
    </dgm:pt>
    <dgm:pt modelId="{519B312B-BE29-4428-9C97-1F27B815BD66}" type="pres">
      <dgm:prSet presAssocID="{2A15EAAD-39FE-4B0F-96C6-2D14B5539C6B}" presName="hierChild5" presStyleCnt="0"/>
      <dgm:spPr/>
    </dgm:pt>
    <dgm:pt modelId="{283EE248-F953-4578-AB2B-36AD1CDD95B7}" type="pres">
      <dgm:prSet presAssocID="{3AF06AE9-FA3C-4114-ACF5-B949F36026AD}" presName="Name23" presStyleLbl="parChTrans1D4" presStyleIdx="3" presStyleCnt="6"/>
      <dgm:spPr/>
    </dgm:pt>
    <dgm:pt modelId="{B7BD0AE5-FB2B-4C48-86B4-3C4BB62AFFFB}" type="pres">
      <dgm:prSet presAssocID="{3CF1D403-F3F9-493B-B745-4BC5924ECC4D}" presName="hierRoot4" presStyleCnt="0"/>
      <dgm:spPr/>
    </dgm:pt>
    <dgm:pt modelId="{E5533A75-EACE-4D65-977B-52029D5E3075}" type="pres">
      <dgm:prSet presAssocID="{3CF1D403-F3F9-493B-B745-4BC5924ECC4D}" presName="composite4" presStyleCnt="0"/>
      <dgm:spPr/>
    </dgm:pt>
    <dgm:pt modelId="{FF4B494B-2EFF-4FD2-9EAF-694F68D3C077}" type="pres">
      <dgm:prSet presAssocID="{3CF1D403-F3F9-493B-B745-4BC5924ECC4D}" presName="background4" presStyleLbl="node4" presStyleIdx="3" presStyleCnt="6"/>
      <dgm:spPr>
        <a:solidFill>
          <a:srgbClr val="FF0000"/>
        </a:solidFill>
      </dgm:spPr>
    </dgm:pt>
    <dgm:pt modelId="{676B0798-DFBC-4AEB-9EEC-93951A648469}" type="pres">
      <dgm:prSet presAssocID="{3CF1D403-F3F9-493B-B745-4BC5924ECC4D}" presName="text4" presStyleLbl="fgAcc4" presStyleIdx="3" presStyleCnt="6">
        <dgm:presLayoutVars>
          <dgm:chPref val="3"/>
        </dgm:presLayoutVars>
      </dgm:prSet>
      <dgm:spPr/>
    </dgm:pt>
    <dgm:pt modelId="{8F08A8BD-E997-45C4-9166-C1212201994D}" type="pres">
      <dgm:prSet presAssocID="{3CF1D403-F3F9-493B-B745-4BC5924ECC4D}" presName="hierChild5" presStyleCnt="0"/>
      <dgm:spPr/>
    </dgm:pt>
    <dgm:pt modelId="{2897B328-8AC3-4322-8D88-90975950A810}" type="pres">
      <dgm:prSet presAssocID="{8640B43D-C855-4BDA-8B51-240B38A101D2}" presName="Name23" presStyleLbl="parChTrans1D4" presStyleIdx="4" presStyleCnt="6"/>
      <dgm:spPr/>
    </dgm:pt>
    <dgm:pt modelId="{DC296547-DD7E-419A-A3B6-0E9159E39D30}" type="pres">
      <dgm:prSet presAssocID="{C50BB2C0-2475-4FBD-8130-8CFA94F3B342}" presName="hierRoot4" presStyleCnt="0"/>
      <dgm:spPr/>
    </dgm:pt>
    <dgm:pt modelId="{E40718B3-C283-47BE-B4F0-1A58A6DB628D}" type="pres">
      <dgm:prSet presAssocID="{C50BB2C0-2475-4FBD-8130-8CFA94F3B342}" presName="composite4" presStyleCnt="0"/>
      <dgm:spPr/>
    </dgm:pt>
    <dgm:pt modelId="{09DEF384-AE15-40DD-ABCA-50773A6A3D80}" type="pres">
      <dgm:prSet presAssocID="{C50BB2C0-2475-4FBD-8130-8CFA94F3B342}" presName="background4" presStyleLbl="node4" presStyleIdx="4" presStyleCnt="6"/>
      <dgm:spPr>
        <a:solidFill>
          <a:srgbClr val="FF0000"/>
        </a:solidFill>
      </dgm:spPr>
    </dgm:pt>
    <dgm:pt modelId="{A6E1F61C-64F9-4AF8-BBF3-33A720C82C97}" type="pres">
      <dgm:prSet presAssocID="{C50BB2C0-2475-4FBD-8130-8CFA94F3B342}" presName="text4" presStyleLbl="fgAcc4" presStyleIdx="4" presStyleCnt="6">
        <dgm:presLayoutVars>
          <dgm:chPref val="3"/>
        </dgm:presLayoutVars>
      </dgm:prSet>
      <dgm:spPr/>
    </dgm:pt>
    <dgm:pt modelId="{80CA8262-B4CB-4510-ACCE-99669F375644}" type="pres">
      <dgm:prSet presAssocID="{C50BB2C0-2475-4FBD-8130-8CFA94F3B342}" presName="hierChild5" presStyleCnt="0"/>
      <dgm:spPr/>
    </dgm:pt>
    <dgm:pt modelId="{7C77BEAA-673F-41C8-9275-47C12C01A30E}" type="pres">
      <dgm:prSet presAssocID="{39D8B933-CF11-4D0B-AB87-030938FC4042}" presName="Name23" presStyleLbl="parChTrans1D4" presStyleIdx="5" presStyleCnt="6"/>
      <dgm:spPr/>
    </dgm:pt>
    <dgm:pt modelId="{BFA7306A-09BD-4439-B20D-184B4126CB02}" type="pres">
      <dgm:prSet presAssocID="{66EDA0D8-CFE4-4137-849C-257E4E94155C}" presName="hierRoot4" presStyleCnt="0"/>
      <dgm:spPr/>
    </dgm:pt>
    <dgm:pt modelId="{8068AD09-30D9-4FB4-9273-C39D6BE0FABF}" type="pres">
      <dgm:prSet presAssocID="{66EDA0D8-CFE4-4137-849C-257E4E94155C}" presName="composite4" presStyleCnt="0"/>
      <dgm:spPr/>
    </dgm:pt>
    <dgm:pt modelId="{6E79CC7E-3747-45D5-870C-3C0BFE16B810}" type="pres">
      <dgm:prSet presAssocID="{66EDA0D8-CFE4-4137-849C-257E4E94155C}" presName="background4" presStyleLbl="node4" presStyleIdx="5" presStyleCnt="6"/>
      <dgm:spPr/>
    </dgm:pt>
    <dgm:pt modelId="{733618E6-4A5F-4E11-8697-A0C3118C7EB3}" type="pres">
      <dgm:prSet presAssocID="{66EDA0D8-CFE4-4137-849C-257E4E94155C}" presName="text4" presStyleLbl="fgAcc4" presStyleIdx="5" presStyleCnt="6">
        <dgm:presLayoutVars>
          <dgm:chPref val="3"/>
        </dgm:presLayoutVars>
      </dgm:prSet>
      <dgm:spPr/>
    </dgm:pt>
    <dgm:pt modelId="{98BBFC7D-8BCD-4ECF-868A-526E0944D20F}" type="pres">
      <dgm:prSet presAssocID="{66EDA0D8-CFE4-4137-849C-257E4E94155C}" presName="hierChild5" presStyleCnt="0"/>
      <dgm:spPr/>
    </dgm:pt>
  </dgm:ptLst>
  <dgm:cxnLst>
    <dgm:cxn modelId="{315ABA00-CE65-40CE-98DB-073AE1AAC3D1}" type="presOf" srcId="{9485AB07-DC57-48B9-9168-D5EFA08A07EA}" destId="{DD37DB0A-F928-4522-95FC-7BA324ABD9EB}" srcOrd="0" destOrd="0" presId="urn:microsoft.com/office/officeart/2005/8/layout/hierarchy1"/>
    <dgm:cxn modelId="{67898503-9AB4-40F7-9508-131BA26B6CE5}" type="presOf" srcId="{8640B43D-C855-4BDA-8B51-240B38A101D2}" destId="{2897B328-8AC3-4322-8D88-90975950A810}" srcOrd="0" destOrd="0" presId="urn:microsoft.com/office/officeart/2005/8/layout/hierarchy1"/>
    <dgm:cxn modelId="{2FBAE622-F379-4942-9730-E585DCE88BC2}" type="presOf" srcId="{EEE41513-1992-49D3-8370-728ACB73DF2B}" destId="{D51E22DF-0FCC-4014-AB94-D133C2D6AEC7}" srcOrd="0" destOrd="0" presId="urn:microsoft.com/office/officeart/2005/8/layout/hierarchy1"/>
    <dgm:cxn modelId="{00DD8834-ACFD-4772-ABE0-C33ECCBB9E07}" type="presOf" srcId="{3CF1D403-F3F9-493B-B745-4BC5924ECC4D}" destId="{676B0798-DFBC-4AEB-9EEC-93951A648469}" srcOrd="0" destOrd="0" presId="urn:microsoft.com/office/officeart/2005/8/layout/hierarchy1"/>
    <dgm:cxn modelId="{9AF1623D-0569-49D6-9680-9603DDB7D48F}" type="presOf" srcId="{4549CB75-233E-4315-8CFB-34147590E310}" destId="{1F0B6D53-A7CB-4026-9353-84DA8EF06DE0}" srcOrd="0" destOrd="0" presId="urn:microsoft.com/office/officeart/2005/8/layout/hierarchy1"/>
    <dgm:cxn modelId="{C034583D-1F6D-492C-AFAB-8164DF951D9D}" type="presOf" srcId="{695459A0-4424-4E97-948E-D20504F7BB14}" destId="{69445DF1-D528-4C51-824E-980804208D4E}" srcOrd="0" destOrd="0" presId="urn:microsoft.com/office/officeart/2005/8/layout/hierarchy1"/>
    <dgm:cxn modelId="{0FBDC83F-2FB0-4E70-8A64-BE1B86D39857}" srcId="{51602803-2760-48B2-8F32-098470D6984B}" destId="{82C3F16B-A8E0-462D-9805-4C44AFDEB697}" srcOrd="0" destOrd="0" parTransId="{695459A0-4424-4E97-948E-D20504F7BB14}" sibTransId="{17BA3A62-7793-4D5E-B154-D5F8071C24A4}"/>
    <dgm:cxn modelId="{4517BB5C-E754-4E26-A121-D314FEB33B8B}" type="presOf" srcId="{2A15EAAD-39FE-4B0F-96C6-2D14B5539C6B}" destId="{D24D5405-0F1A-4779-9CC5-E9F8D1C17B77}" srcOrd="0" destOrd="0" presId="urn:microsoft.com/office/officeart/2005/8/layout/hierarchy1"/>
    <dgm:cxn modelId="{971A3641-4234-426A-BA79-B9A82F136AB8}" type="presOf" srcId="{FD0E76BF-71A1-4B6B-95AF-FC1091D67EDA}" destId="{4E45F5F6-4E34-4E77-A430-D8ED261BE0C3}" srcOrd="0" destOrd="0" presId="urn:microsoft.com/office/officeart/2005/8/layout/hierarchy1"/>
    <dgm:cxn modelId="{05C6A843-D9B7-4758-A2E3-7F692AF40958}" srcId="{82C3F16B-A8E0-462D-9805-4C44AFDEB697}" destId="{79713F28-5270-4B6C-9978-C9C1BC373C1B}" srcOrd="0" destOrd="0" parTransId="{4D5E80D8-D48A-4212-B085-03AC20D5C787}" sibTransId="{DBDCDA8E-8236-4484-9C90-6BACE2844AB8}"/>
    <dgm:cxn modelId="{7C3D6C6C-B6A4-4125-AE0A-E5C5142ABC02}" type="presOf" srcId="{82C3F16B-A8E0-462D-9805-4C44AFDEB697}" destId="{8AB4440E-2C99-4946-800C-E515240C4B8D}" srcOrd="0" destOrd="0" presId="urn:microsoft.com/office/officeart/2005/8/layout/hierarchy1"/>
    <dgm:cxn modelId="{B862434D-5D8C-4C63-9D6F-6123C6407DC1}" type="presOf" srcId="{3C88A9DA-0028-4508-AA2E-174D037702CD}" destId="{E549662C-0B1A-4E63-844E-5E34D69E4B5A}" srcOrd="0" destOrd="0" presId="urn:microsoft.com/office/officeart/2005/8/layout/hierarchy1"/>
    <dgm:cxn modelId="{4E4B2475-0509-4910-96EB-B16BE68513B4}" srcId="{2A15EAAD-39FE-4B0F-96C6-2D14B5539C6B}" destId="{3CF1D403-F3F9-493B-B745-4BC5924ECC4D}" srcOrd="0" destOrd="0" parTransId="{3AF06AE9-FA3C-4114-ACF5-B949F36026AD}" sibTransId="{514DC4BE-5892-49A8-AD3B-82E2626C7F37}"/>
    <dgm:cxn modelId="{DC5CFB7D-875F-466A-A241-20F717FA67C5}" type="presOf" srcId="{3AF06AE9-FA3C-4114-ACF5-B949F36026AD}" destId="{283EE248-F953-4578-AB2B-36AD1CDD95B7}" srcOrd="0" destOrd="0" presId="urn:microsoft.com/office/officeart/2005/8/layout/hierarchy1"/>
    <dgm:cxn modelId="{BC58CE82-AB68-4782-B157-4481AD88BD3A}" type="presOf" srcId="{79713F28-5270-4B6C-9978-C9C1BC373C1B}" destId="{596534A6-9CD7-456F-87CD-823213134B88}" srcOrd="0" destOrd="0" presId="urn:microsoft.com/office/officeart/2005/8/layout/hierarchy1"/>
    <dgm:cxn modelId="{7BBB6B8C-5D93-4CAE-8FA1-BD901F5F55D6}" type="presOf" srcId="{66EDA0D8-CFE4-4137-849C-257E4E94155C}" destId="{733618E6-4A5F-4E11-8697-A0C3118C7EB3}" srcOrd="0" destOrd="0" presId="urn:microsoft.com/office/officeart/2005/8/layout/hierarchy1"/>
    <dgm:cxn modelId="{ABB0228D-F4E3-46BB-8469-93474F252A67}" type="presOf" srcId="{51602803-2760-48B2-8F32-098470D6984B}" destId="{1C277C3E-F77E-4726-BAE5-C6ECCAA621D5}" srcOrd="0" destOrd="0" presId="urn:microsoft.com/office/officeart/2005/8/layout/hierarchy1"/>
    <dgm:cxn modelId="{04C8118E-5BAF-40F8-9EC8-110FA6F32726}" type="presOf" srcId="{FA20C984-2731-42D5-9D8A-A5292CD53B54}" destId="{990888C8-C5AA-4B53-8DF8-190896A4F27F}" srcOrd="0" destOrd="0" presId="urn:microsoft.com/office/officeart/2005/8/layout/hierarchy1"/>
    <dgm:cxn modelId="{4EFBF6A2-792A-489B-8D75-6AD2CA6AFEF6}" type="presOf" srcId="{24FCABE7-5228-4F84-B4A5-B7F3B9172AE8}" destId="{67393F01-4A6E-4800-8EC1-864A856B3B87}" srcOrd="0" destOrd="0" presId="urn:microsoft.com/office/officeart/2005/8/layout/hierarchy1"/>
    <dgm:cxn modelId="{6ED05EA7-D071-494B-B52E-966689D74087}" srcId="{4549CB75-233E-4315-8CFB-34147590E310}" destId="{24FCABE7-5228-4F84-B4A5-B7F3B9172AE8}" srcOrd="0" destOrd="0" parTransId="{DF6B4B51-CCBD-425A-85E0-59201F7017A2}" sibTransId="{59EDB5DA-3686-473C-A8C1-AB60FCA3FD6F}"/>
    <dgm:cxn modelId="{306714A9-B81E-469C-811D-AFA398A1C22A}" type="presOf" srcId="{C50BB2C0-2475-4FBD-8130-8CFA94F3B342}" destId="{A6E1F61C-64F9-4AF8-BBF3-33A720C82C97}" srcOrd="0" destOrd="0" presId="urn:microsoft.com/office/officeart/2005/8/layout/hierarchy1"/>
    <dgm:cxn modelId="{DA5648B1-E9E2-411D-85E2-D0253F170E9A}" srcId="{64879707-8416-41AD-9E15-5A7039830EB5}" destId="{66EDA0D8-CFE4-4137-849C-257E4E94155C}" srcOrd="1" destOrd="0" parTransId="{39D8B933-CF11-4D0B-AB87-030938FC4042}" sibTransId="{193FD239-554C-442A-A9B1-48AC319B69DA}"/>
    <dgm:cxn modelId="{D2DD8CB5-4322-4781-8A00-EDCF3908E360}" srcId="{EEE41513-1992-49D3-8370-728ACB73DF2B}" destId="{4549CB75-233E-4315-8CFB-34147590E310}" srcOrd="0" destOrd="0" parTransId="{A3124FF4-F815-4584-8D03-861C504B174E}" sibTransId="{55D695A3-C558-41B9-9E32-B318AC8A4A2E}"/>
    <dgm:cxn modelId="{75452FBC-E825-437D-9709-A66A02E751CD}" type="presOf" srcId="{4D5E80D8-D48A-4212-B085-03AC20D5C787}" destId="{112F42EC-2358-4DA3-B5EF-57BFFB0A1E52}" srcOrd="0" destOrd="0" presId="urn:microsoft.com/office/officeart/2005/8/layout/hierarchy1"/>
    <dgm:cxn modelId="{718C3DBC-6548-4A1D-88BE-F202930DA6CB}" srcId="{2A15EAAD-39FE-4B0F-96C6-2D14B5539C6B}" destId="{C50BB2C0-2475-4FBD-8130-8CFA94F3B342}" srcOrd="1" destOrd="0" parTransId="{8640B43D-C855-4BDA-8B51-240B38A101D2}" sibTransId="{B4B67E8E-4BA5-4FBE-9730-EA22EEA65DD8}"/>
    <dgm:cxn modelId="{53335CC0-AE69-4F30-843F-7C6DE6402478}" srcId="{37812B3C-951F-4CBF-9760-0335793B1D72}" destId="{3C88A9DA-0028-4508-AA2E-174D037702CD}" srcOrd="0" destOrd="0" parTransId="{C7BD0ABF-6EC4-4626-BFD1-ED2F18AAF8AC}" sibTransId="{9A554453-F821-46AB-8917-5F7017C7020D}"/>
    <dgm:cxn modelId="{E2FBF9C2-FF7D-4A7F-944A-96BE5C6039C3}" srcId="{24FCABE7-5228-4F84-B4A5-B7F3B9172AE8}" destId="{37812B3C-951F-4CBF-9760-0335793B1D72}" srcOrd="0" destOrd="0" parTransId="{FA20C984-2731-42D5-9D8A-A5292CD53B54}" sibTransId="{647C12CF-0075-4EB4-A706-7350AA891897}"/>
    <dgm:cxn modelId="{D05303CC-11C2-458D-B7B1-9D9111AF0DAA}" type="presOf" srcId="{37812B3C-951F-4CBF-9760-0335793B1D72}" destId="{43B8884E-29CB-44A8-AFD7-7C6F1DA01EB4}" srcOrd="0" destOrd="0" presId="urn:microsoft.com/office/officeart/2005/8/layout/hierarchy1"/>
    <dgm:cxn modelId="{4CA7C5D2-18AD-4BBF-8788-694C3A1D3E63}" type="presOf" srcId="{DF6B4B51-CCBD-425A-85E0-59201F7017A2}" destId="{427E6173-713E-4410-9202-1034B4EE0F99}" srcOrd="0" destOrd="0" presId="urn:microsoft.com/office/officeart/2005/8/layout/hierarchy1"/>
    <dgm:cxn modelId="{80CE33D9-C1D9-4A4F-959C-D0C207F25857}" type="presOf" srcId="{39D8B933-CF11-4D0B-AB87-030938FC4042}" destId="{7C77BEAA-673F-41C8-9275-47C12C01A30E}" srcOrd="0" destOrd="0" presId="urn:microsoft.com/office/officeart/2005/8/layout/hierarchy1"/>
    <dgm:cxn modelId="{8D0746D9-A226-439E-BBC2-3C3D1B66224E}" srcId="{4549CB75-233E-4315-8CFB-34147590E310}" destId="{51602803-2760-48B2-8F32-098470D6984B}" srcOrd="1" destOrd="0" parTransId="{FD0E76BF-71A1-4B6B-95AF-FC1091D67EDA}" sibTransId="{46BD650E-8806-426B-99A0-68E65A171278}"/>
    <dgm:cxn modelId="{61D240E4-1EC5-4521-B86E-DD8ABEB8F2D3}" type="presOf" srcId="{E5B4D0E0-CC0B-4B74-9913-5C26D58B12A1}" destId="{882BBFFE-2E8F-4599-9DAA-A06EE448B0D2}" srcOrd="0" destOrd="0" presId="urn:microsoft.com/office/officeart/2005/8/layout/hierarchy1"/>
    <dgm:cxn modelId="{FF5E30F1-F780-424F-BA29-4A2C8ED26838}" srcId="{64879707-8416-41AD-9E15-5A7039830EB5}" destId="{2A15EAAD-39FE-4B0F-96C6-2D14B5539C6B}" srcOrd="0" destOrd="0" parTransId="{E5B4D0E0-CC0B-4B74-9913-5C26D58B12A1}" sibTransId="{3A105B64-CF57-457A-AF93-39F7A4D84484}"/>
    <dgm:cxn modelId="{607CCBF3-D547-42E5-BEA7-F1B5BF311693}" type="presOf" srcId="{64879707-8416-41AD-9E15-5A7039830EB5}" destId="{F1C7D88F-0833-4115-BAE4-85E1C3FDB879}" srcOrd="0" destOrd="0" presId="urn:microsoft.com/office/officeart/2005/8/layout/hierarchy1"/>
    <dgm:cxn modelId="{06A4CAF7-2EF6-4A8B-8E1B-6DB7AA5F8B49}" srcId="{51602803-2760-48B2-8F32-098470D6984B}" destId="{64879707-8416-41AD-9E15-5A7039830EB5}" srcOrd="1" destOrd="0" parTransId="{9485AB07-DC57-48B9-9168-D5EFA08A07EA}" sibTransId="{DB3486EA-06AD-49F5-98F0-8B3EA72CD701}"/>
    <dgm:cxn modelId="{A13241FC-FFF4-41BA-ACBB-89CFCBC6D20D}" type="presOf" srcId="{C7BD0ABF-6EC4-4626-BFD1-ED2F18AAF8AC}" destId="{91574F0C-E5F9-41D8-848D-2EB31C8D5F29}" srcOrd="0" destOrd="0" presId="urn:microsoft.com/office/officeart/2005/8/layout/hierarchy1"/>
    <dgm:cxn modelId="{D0A0BC43-2B52-442D-92C5-1A8847E176FB}" type="presParOf" srcId="{D51E22DF-0FCC-4014-AB94-D133C2D6AEC7}" destId="{A83A7989-BA33-4541-943F-560DC8B8F8CA}" srcOrd="0" destOrd="0" presId="urn:microsoft.com/office/officeart/2005/8/layout/hierarchy1"/>
    <dgm:cxn modelId="{48AD0C9B-4576-41CE-91A4-DA789286E1B9}" type="presParOf" srcId="{A83A7989-BA33-4541-943F-560DC8B8F8CA}" destId="{51F5EAA4-2F1C-431E-BF1B-591722253ED7}" srcOrd="0" destOrd="0" presId="urn:microsoft.com/office/officeart/2005/8/layout/hierarchy1"/>
    <dgm:cxn modelId="{EEC724CE-31C9-4A21-8150-E737340D753C}" type="presParOf" srcId="{51F5EAA4-2F1C-431E-BF1B-591722253ED7}" destId="{4FD3A963-0909-458A-A827-3554CED1F983}" srcOrd="0" destOrd="0" presId="urn:microsoft.com/office/officeart/2005/8/layout/hierarchy1"/>
    <dgm:cxn modelId="{02CC7DA2-7C1B-4075-96D7-4977CDBA1162}" type="presParOf" srcId="{51F5EAA4-2F1C-431E-BF1B-591722253ED7}" destId="{1F0B6D53-A7CB-4026-9353-84DA8EF06DE0}" srcOrd="1" destOrd="0" presId="urn:microsoft.com/office/officeart/2005/8/layout/hierarchy1"/>
    <dgm:cxn modelId="{6340D41B-2717-4ED8-952B-20AA8C4D61D2}" type="presParOf" srcId="{A83A7989-BA33-4541-943F-560DC8B8F8CA}" destId="{1FDAF590-4F23-44E6-9AC6-1B33C0D7FD7F}" srcOrd="1" destOrd="0" presId="urn:microsoft.com/office/officeart/2005/8/layout/hierarchy1"/>
    <dgm:cxn modelId="{45E51077-1C78-4030-9DCE-3B2594A16E70}" type="presParOf" srcId="{1FDAF590-4F23-44E6-9AC6-1B33C0D7FD7F}" destId="{427E6173-713E-4410-9202-1034B4EE0F99}" srcOrd="0" destOrd="0" presId="urn:microsoft.com/office/officeart/2005/8/layout/hierarchy1"/>
    <dgm:cxn modelId="{26FD3DF7-0571-453B-B43C-7DAA81B3554C}" type="presParOf" srcId="{1FDAF590-4F23-44E6-9AC6-1B33C0D7FD7F}" destId="{59363F87-2BF4-4D71-A461-9361ACD83695}" srcOrd="1" destOrd="0" presId="urn:microsoft.com/office/officeart/2005/8/layout/hierarchy1"/>
    <dgm:cxn modelId="{635C0431-F3FB-4476-8BA1-518C0A8748E9}" type="presParOf" srcId="{59363F87-2BF4-4D71-A461-9361ACD83695}" destId="{137CD8FE-B3E0-4970-AB76-DD71657064D4}" srcOrd="0" destOrd="0" presId="urn:microsoft.com/office/officeart/2005/8/layout/hierarchy1"/>
    <dgm:cxn modelId="{3B779E31-3901-4026-ADD1-7F401725997D}" type="presParOf" srcId="{137CD8FE-B3E0-4970-AB76-DD71657064D4}" destId="{86773B38-BCDC-4C83-A955-67703144BD68}" srcOrd="0" destOrd="0" presId="urn:microsoft.com/office/officeart/2005/8/layout/hierarchy1"/>
    <dgm:cxn modelId="{E5635A73-4960-4AFF-B5FE-31047578BA2D}" type="presParOf" srcId="{137CD8FE-B3E0-4970-AB76-DD71657064D4}" destId="{67393F01-4A6E-4800-8EC1-864A856B3B87}" srcOrd="1" destOrd="0" presId="urn:microsoft.com/office/officeart/2005/8/layout/hierarchy1"/>
    <dgm:cxn modelId="{B38755AB-7A44-44BF-A7BF-8A5F5F0B30B8}" type="presParOf" srcId="{59363F87-2BF4-4D71-A461-9361ACD83695}" destId="{7732A7C7-7D88-4D75-81C8-3C0BDA4708AC}" srcOrd="1" destOrd="0" presId="urn:microsoft.com/office/officeart/2005/8/layout/hierarchy1"/>
    <dgm:cxn modelId="{5F2D283D-310D-4B7E-851E-C75EA2940BEE}" type="presParOf" srcId="{7732A7C7-7D88-4D75-81C8-3C0BDA4708AC}" destId="{990888C8-C5AA-4B53-8DF8-190896A4F27F}" srcOrd="0" destOrd="0" presId="urn:microsoft.com/office/officeart/2005/8/layout/hierarchy1"/>
    <dgm:cxn modelId="{FE856E89-2AB5-4461-B0AB-19005EC8768D}" type="presParOf" srcId="{7732A7C7-7D88-4D75-81C8-3C0BDA4708AC}" destId="{6F89C012-56A3-46FA-994F-2CD169285AF9}" srcOrd="1" destOrd="0" presId="urn:microsoft.com/office/officeart/2005/8/layout/hierarchy1"/>
    <dgm:cxn modelId="{BB6025A4-9AD3-4E92-B841-21F5A0FBA0EB}" type="presParOf" srcId="{6F89C012-56A3-46FA-994F-2CD169285AF9}" destId="{EBB941E0-254B-4F82-BD93-29895EFA9677}" srcOrd="0" destOrd="0" presId="urn:microsoft.com/office/officeart/2005/8/layout/hierarchy1"/>
    <dgm:cxn modelId="{4A184464-7BB1-41C0-B0A0-FAEF1DD80297}" type="presParOf" srcId="{EBB941E0-254B-4F82-BD93-29895EFA9677}" destId="{42D0961A-0DC5-4798-884B-A96F4824846F}" srcOrd="0" destOrd="0" presId="urn:microsoft.com/office/officeart/2005/8/layout/hierarchy1"/>
    <dgm:cxn modelId="{BB9A7D59-D93D-4F3E-B99F-4019C699D9F1}" type="presParOf" srcId="{EBB941E0-254B-4F82-BD93-29895EFA9677}" destId="{43B8884E-29CB-44A8-AFD7-7C6F1DA01EB4}" srcOrd="1" destOrd="0" presId="urn:microsoft.com/office/officeart/2005/8/layout/hierarchy1"/>
    <dgm:cxn modelId="{8D55141A-131B-4286-9B6D-73DE2C5E1892}" type="presParOf" srcId="{6F89C012-56A3-46FA-994F-2CD169285AF9}" destId="{74CA4653-5D7A-47F0-886E-57FDA9ABC889}" srcOrd="1" destOrd="0" presId="urn:microsoft.com/office/officeart/2005/8/layout/hierarchy1"/>
    <dgm:cxn modelId="{4425A905-09D0-46DA-9503-6A97719ADD7F}" type="presParOf" srcId="{74CA4653-5D7A-47F0-886E-57FDA9ABC889}" destId="{91574F0C-E5F9-41D8-848D-2EB31C8D5F29}" srcOrd="0" destOrd="0" presId="urn:microsoft.com/office/officeart/2005/8/layout/hierarchy1"/>
    <dgm:cxn modelId="{29B97A2B-FB6C-4FFE-96A7-D93C97E76035}" type="presParOf" srcId="{74CA4653-5D7A-47F0-886E-57FDA9ABC889}" destId="{A3FF6E9E-DF1E-456E-B774-234B5895DC13}" srcOrd="1" destOrd="0" presId="urn:microsoft.com/office/officeart/2005/8/layout/hierarchy1"/>
    <dgm:cxn modelId="{B825C820-C111-4954-B3C2-2EF61717800D}" type="presParOf" srcId="{A3FF6E9E-DF1E-456E-B774-234B5895DC13}" destId="{AD2BA1D0-AC86-4BFA-98A5-C44AEB959B02}" srcOrd="0" destOrd="0" presId="urn:microsoft.com/office/officeart/2005/8/layout/hierarchy1"/>
    <dgm:cxn modelId="{233806A7-0BE8-40FC-AAFE-9BDAB97C7DD8}" type="presParOf" srcId="{AD2BA1D0-AC86-4BFA-98A5-C44AEB959B02}" destId="{CA4CAD5D-24E7-4055-9428-D8FE7515B130}" srcOrd="0" destOrd="0" presId="urn:microsoft.com/office/officeart/2005/8/layout/hierarchy1"/>
    <dgm:cxn modelId="{915CFC30-7A6E-423E-9276-9BD504ADB3E3}" type="presParOf" srcId="{AD2BA1D0-AC86-4BFA-98A5-C44AEB959B02}" destId="{E549662C-0B1A-4E63-844E-5E34D69E4B5A}" srcOrd="1" destOrd="0" presId="urn:microsoft.com/office/officeart/2005/8/layout/hierarchy1"/>
    <dgm:cxn modelId="{8059B83A-15FD-4752-9574-6DFFE6B9F739}" type="presParOf" srcId="{A3FF6E9E-DF1E-456E-B774-234B5895DC13}" destId="{4AE234AA-2120-484B-897F-9A66E3A03FA7}" srcOrd="1" destOrd="0" presId="urn:microsoft.com/office/officeart/2005/8/layout/hierarchy1"/>
    <dgm:cxn modelId="{4855669B-A726-4857-AE67-F593EF0827CD}" type="presParOf" srcId="{1FDAF590-4F23-44E6-9AC6-1B33C0D7FD7F}" destId="{4E45F5F6-4E34-4E77-A430-D8ED261BE0C3}" srcOrd="2" destOrd="0" presId="urn:microsoft.com/office/officeart/2005/8/layout/hierarchy1"/>
    <dgm:cxn modelId="{BCE6EE9A-A3B9-4337-91AD-F00C4FD77710}" type="presParOf" srcId="{1FDAF590-4F23-44E6-9AC6-1B33C0D7FD7F}" destId="{0EB0D3F5-48FF-4952-B8BE-C60A572A59E2}" srcOrd="3" destOrd="0" presId="urn:microsoft.com/office/officeart/2005/8/layout/hierarchy1"/>
    <dgm:cxn modelId="{8D307810-B9CE-46AF-9EC9-7B1B879BC8B8}" type="presParOf" srcId="{0EB0D3F5-48FF-4952-B8BE-C60A572A59E2}" destId="{3502904A-8F8E-43AB-B62E-6D063389F36A}" srcOrd="0" destOrd="0" presId="urn:microsoft.com/office/officeart/2005/8/layout/hierarchy1"/>
    <dgm:cxn modelId="{48729FCA-C99D-41DF-A04F-AD99EFA98374}" type="presParOf" srcId="{3502904A-8F8E-43AB-B62E-6D063389F36A}" destId="{32567172-F974-4693-9BDF-CBF1A994FF4F}" srcOrd="0" destOrd="0" presId="urn:microsoft.com/office/officeart/2005/8/layout/hierarchy1"/>
    <dgm:cxn modelId="{F56991AE-4BB9-4F17-8A3D-C7B28A6E929B}" type="presParOf" srcId="{3502904A-8F8E-43AB-B62E-6D063389F36A}" destId="{1C277C3E-F77E-4726-BAE5-C6ECCAA621D5}" srcOrd="1" destOrd="0" presId="urn:microsoft.com/office/officeart/2005/8/layout/hierarchy1"/>
    <dgm:cxn modelId="{E428A229-A6DB-4DEE-8BB3-87782867F4ED}" type="presParOf" srcId="{0EB0D3F5-48FF-4952-B8BE-C60A572A59E2}" destId="{5E81B671-EA58-4FC3-8B45-8D16E1F03402}" srcOrd="1" destOrd="0" presId="urn:microsoft.com/office/officeart/2005/8/layout/hierarchy1"/>
    <dgm:cxn modelId="{C1774986-F881-4488-9996-D348D9CE4650}" type="presParOf" srcId="{5E81B671-EA58-4FC3-8B45-8D16E1F03402}" destId="{69445DF1-D528-4C51-824E-980804208D4E}" srcOrd="0" destOrd="0" presId="urn:microsoft.com/office/officeart/2005/8/layout/hierarchy1"/>
    <dgm:cxn modelId="{4CC27F8C-5840-4770-9466-6212C9DA7DB2}" type="presParOf" srcId="{5E81B671-EA58-4FC3-8B45-8D16E1F03402}" destId="{DF53B8F5-287E-4A53-996C-B6B23A5C93DB}" srcOrd="1" destOrd="0" presId="urn:microsoft.com/office/officeart/2005/8/layout/hierarchy1"/>
    <dgm:cxn modelId="{9C4DCF25-5F7A-4417-B805-CE11AD71A13A}" type="presParOf" srcId="{DF53B8F5-287E-4A53-996C-B6B23A5C93DB}" destId="{606C4E5D-74C6-40DA-B858-2D6C121A4C60}" srcOrd="0" destOrd="0" presId="urn:microsoft.com/office/officeart/2005/8/layout/hierarchy1"/>
    <dgm:cxn modelId="{3778530F-E9BA-42F9-91B9-C7BCD8CB7F9F}" type="presParOf" srcId="{606C4E5D-74C6-40DA-B858-2D6C121A4C60}" destId="{F68B62BE-DCBE-4662-8DEF-E9E8DE4DE1E1}" srcOrd="0" destOrd="0" presId="urn:microsoft.com/office/officeart/2005/8/layout/hierarchy1"/>
    <dgm:cxn modelId="{6467273D-BAEE-4950-A1AC-20BB46882B4C}" type="presParOf" srcId="{606C4E5D-74C6-40DA-B858-2D6C121A4C60}" destId="{8AB4440E-2C99-4946-800C-E515240C4B8D}" srcOrd="1" destOrd="0" presId="urn:microsoft.com/office/officeart/2005/8/layout/hierarchy1"/>
    <dgm:cxn modelId="{078765A7-0E67-46C0-9E28-87786DC1D4AB}" type="presParOf" srcId="{DF53B8F5-287E-4A53-996C-B6B23A5C93DB}" destId="{BD0F1EA8-11A8-44D6-8D7D-0BBF0A14BAD5}" srcOrd="1" destOrd="0" presId="urn:microsoft.com/office/officeart/2005/8/layout/hierarchy1"/>
    <dgm:cxn modelId="{687850C3-49F4-4C2C-B0FF-4216C1294E7D}" type="presParOf" srcId="{BD0F1EA8-11A8-44D6-8D7D-0BBF0A14BAD5}" destId="{112F42EC-2358-4DA3-B5EF-57BFFB0A1E52}" srcOrd="0" destOrd="0" presId="urn:microsoft.com/office/officeart/2005/8/layout/hierarchy1"/>
    <dgm:cxn modelId="{8167166C-AD20-452B-83B6-2104438AB809}" type="presParOf" srcId="{BD0F1EA8-11A8-44D6-8D7D-0BBF0A14BAD5}" destId="{7DAD182D-999A-44B7-B625-E46D9917B850}" srcOrd="1" destOrd="0" presId="urn:microsoft.com/office/officeart/2005/8/layout/hierarchy1"/>
    <dgm:cxn modelId="{AAD71DAE-831B-4583-BCF2-80155A0A2821}" type="presParOf" srcId="{7DAD182D-999A-44B7-B625-E46D9917B850}" destId="{92E0A42F-B1BE-467E-92D5-32D3F550903F}" srcOrd="0" destOrd="0" presId="urn:microsoft.com/office/officeart/2005/8/layout/hierarchy1"/>
    <dgm:cxn modelId="{8D803008-5B76-4E3C-8F5D-F418A19DBAA7}" type="presParOf" srcId="{92E0A42F-B1BE-467E-92D5-32D3F550903F}" destId="{BC6DAB36-634A-4110-BC2A-AB312677EC57}" srcOrd="0" destOrd="0" presId="urn:microsoft.com/office/officeart/2005/8/layout/hierarchy1"/>
    <dgm:cxn modelId="{84AC02BC-FE8C-42CB-AF99-19A9F95DB2EF}" type="presParOf" srcId="{92E0A42F-B1BE-467E-92D5-32D3F550903F}" destId="{596534A6-9CD7-456F-87CD-823213134B88}" srcOrd="1" destOrd="0" presId="urn:microsoft.com/office/officeart/2005/8/layout/hierarchy1"/>
    <dgm:cxn modelId="{E8532C7A-C68D-436C-BE24-59147FE22509}" type="presParOf" srcId="{7DAD182D-999A-44B7-B625-E46D9917B850}" destId="{687412C3-F471-496B-ACB7-2EC8CAF0D02C}" srcOrd="1" destOrd="0" presId="urn:microsoft.com/office/officeart/2005/8/layout/hierarchy1"/>
    <dgm:cxn modelId="{82E02374-AE0E-4127-819A-4A52C399DAFC}" type="presParOf" srcId="{5E81B671-EA58-4FC3-8B45-8D16E1F03402}" destId="{DD37DB0A-F928-4522-95FC-7BA324ABD9EB}" srcOrd="2" destOrd="0" presId="urn:microsoft.com/office/officeart/2005/8/layout/hierarchy1"/>
    <dgm:cxn modelId="{4018256C-057F-470E-BDD8-1F068768FA79}" type="presParOf" srcId="{5E81B671-EA58-4FC3-8B45-8D16E1F03402}" destId="{B3442588-484E-4DBA-B946-6FB1BADF5B65}" srcOrd="3" destOrd="0" presId="urn:microsoft.com/office/officeart/2005/8/layout/hierarchy1"/>
    <dgm:cxn modelId="{742CD9E3-8BE9-4705-B905-132A07B05C36}" type="presParOf" srcId="{B3442588-484E-4DBA-B946-6FB1BADF5B65}" destId="{6E63611A-8F62-4619-99A9-F3F6D1DFF046}" srcOrd="0" destOrd="0" presId="urn:microsoft.com/office/officeart/2005/8/layout/hierarchy1"/>
    <dgm:cxn modelId="{CD675C87-48D5-4432-9C8B-5A4F63E3A3B1}" type="presParOf" srcId="{6E63611A-8F62-4619-99A9-F3F6D1DFF046}" destId="{C318D661-6BD0-4FF7-9109-2FAF56B49790}" srcOrd="0" destOrd="0" presId="urn:microsoft.com/office/officeart/2005/8/layout/hierarchy1"/>
    <dgm:cxn modelId="{90E3BC17-7444-4329-8D66-15E51F0B0E0E}" type="presParOf" srcId="{6E63611A-8F62-4619-99A9-F3F6D1DFF046}" destId="{F1C7D88F-0833-4115-BAE4-85E1C3FDB879}" srcOrd="1" destOrd="0" presId="urn:microsoft.com/office/officeart/2005/8/layout/hierarchy1"/>
    <dgm:cxn modelId="{2ED72BCF-A382-4928-B704-DB1C0DC4C21C}" type="presParOf" srcId="{B3442588-484E-4DBA-B946-6FB1BADF5B65}" destId="{D612F675-BD5A-4E77-A133-66E7F4E663D6}" srcOrd="1" destOrd="0" presId="urn:microsoft.com/office/officeart/2005/8/layout/hierarchy1"/>
    <dgm:cxn modelId="{C663D74A-AB47-4E94-A1D8-C4629638108B}" type="presParOf" srcId="{D612F675-BD5A-4E77-A133-66E7F4E663D6}" destId="{882BBFFE-2E8F-4599-9DAA-A06EE448B0D2}" srcOrd="0" destOrd="0" presId="urn:microsoft.com/office/officeart/2005/8/layout/hierarchy1"/>
    <dgm:cxn modelId="{D77295D2-F1EE-4EE1-BA96-44EAD50CF981}" type="presParOf" srcId="{D612F675-BD5A-4E77-A133-66E7F4E663D6}" destId="{F7BA546A-5244-4AEE-9F09-DB7E606CBF38}" srcOrd="1" destOrd="0" presId="urn:microsoft.com/office/officeart/2005/8/layout/hierarchy1"/>
    <dgm:cxn modelId="{645ADAC6-C730-4B40-925D-5CF2F9EB04B4}" type="presParOf" srcId="{F7BA546A-5244-4AEE-9F09-DB7E606CBF38}" destId="{C61430CD-4CBD-410B-A314-42051734FD51}" srcOrd="0" destOrd="0" presId="urn:microsoft.com/office/officeart/2005/8/layout/hierarchy1"/>
    <dgm:cxn modelId="{81A4D3E1-2E9E-4FC3-AFA9-29069CEBAAB5}" type="presParOf" srcId="{C61430CD-4CBD-410B-A314-42051734FD51}" destId="{ACF44E2F-826E-46A7-9D1A-2DC0F334D8AA}" srcOrd="0" destOrd="0" presId="urn:microsoft.com/office/officeart/2005/8/layout/hierarchy1"/>
    <dgm:cxn modelId="{756D180E-536E-4831-8345-D502B8E37224}" type="presParOf" srcId="{C61430CD-4CBD-410B-A314-42051734FD51}" destId="{D24D5405-0F1A-4779-9CC5-E9F8D1C17B77}" srcOrd="1" destOrd="0" presId="urn:microsoft.com/office/officeart/2005/8/layout/hierarchy1"/>
    <dgm:cxn modelId="{1F5954C8-C853-44B4-91DA-70046C310585}" type="presParOf" srcId="{F7BA546A-5244-4AEE-9F09-DB7E606CBF38}" destId="{519B312B-BE29-4428-9C97-1F27B815BD66}" srcOrd="1" destOrd="0" presId="urn:microsoft.com/office/officeart/2005/8/layout/hierarchy1"/>
    <dgm:cxn modelId="{F2522DFD-7ACC-4B2A-A5AB-7BDFD7322E6E}" type="presParOf" srcId="{519B312B-BE29-4428-9C97-1F27B815BD66}" destId="{283EE248-F953-4578-AB2B-36AD1CDD95B7}" srcOrd="0" destOrd="0" presId="urn:microsoft.com/office/officeart/2005/8/layout/hierarchy1"/>
    <dgm:cxn modelId="{9F184D83-B0A2-411B-A683-DD7BBD5B2D41}" type="presParOf" srcId="{519B312B-BE29-4428-9C97-1F27B815BD66}" destId="{B7BD0AE5-FB2B-4C48-86B4-3C4BB62AFFFB}" srcOrd="1" destOrd="0" presId="urn:microsoft.com/office/officeart/2005/8/layout/hierarchy1"/>
    <dgm:cxn modelId="{4101441C-F8B2-49E5-89CC-6CD28E93041A}" type="presParOf" srcId="{B7BD0AE5-FB2B-4C48-86B4-3C4BB62AFFFB}" destId="{E5533A75-EACE-4D65-977B-52029D5E3075}" srcOrd="0" destOrd="0" presId="urn:microsoft.com/office/officeart/2005/8/layout/hierarchy1"/>
    <dgm:cxn modelId="{6CACC641-8748-4FB8-BFFF-6674E5444C90}" type="presParOf" srcId="{E5533A75-EACE-4D65-977B-52029D5E3075}" destId="{FF4B494B-2EFF-4FD2-9EAF-694F68D3C077}" srcOrd="0" destOrd="0" presId="urn:microsoft.com/office/officeart/2005/8/layout/hierarchy1"/>
    <dgm:cxn modelId="{F56BC9C0-8BCA-4187-ADD1-25402775BA77}" type="presParOf" srcId="{E5533A75-EACE-4D65-977B-52029D5E3075}" destId="{676B0798-DFBC-4AEB-9EEC-93951A648469}" srcOrd="1" destOrd="0" presId="urn:microsoft.com/office/officeart/2005/8/layout/hierarchy1"/>
    <dgm:cxn modelId="{78878FAA-1715-4FFB-91D5-126EE2729111}" type="presParOf" srcId="{B7BD0AE5-FB2B-4C48-86B4-3C4BB62AFFFB}" destId="{8F08A8BD-E997-45C4-9166-C1212201994D}" srcOrd="1" destOrd="0" presId="urn:microsoft.com/office/officeart/2005/8/layout/hierarchy1"/>
    <dgm:cxn modelId="{B289D668-BF10-4619-8EDD-307737D0E515}" type="presParOf" srcId="{519B312B-BE29-4428-9C97-1F27B815BD66}" destId="{2897B328-8AC3-4322-8D88-90975950A810}" srcOrd="2" destOrd="0" presId="urn:microsoft.com/office/officeart/2005/8/layout/hierarchy1"/>
    <dgm:cxn modelId="{F1B5A1C5-4B68-4631-A598-C06C481A5D0A}" type="presParOf" srcId="{519B312B-BE29-4428-9C97-1F27B815BD66}" destId="{DC296547-DD7E-419A-A3B6-0E9159E39D30}" srcOrd="3" destOrd="0" presId="urn:microsoft.com/office/officeart/2005/8/layout/hierarchy1"/>
    <dgm:cxn modelId="{E26DE411-895B-4227-982C-D50F62DB8B8C}" type="presParOf" srcId="{DC296547-DD7E-419A-A3B6-0E9159E39D30}" destId="{E40718B3-C283-47BE-B4F0-1A58A6DB628D}" srcOrd="0" destOrd="0" presId="urn:microsoft.com/office/officeart/2005/8/layout/hierarchy1"/>
    <dgm:cxn modelId="{C89C9646-150B-4EFC-BFC3-57344E1EE7AB}" type="presParOf" srcId="{E40718B3-C283-47BE-B4F0-1A58A6DB628D}" destId="{09DEF384-AE15-40DD-ABCA-50773A6A3D80}" srcOrd="0" destOrd="0" presId="urn:microsoft.com/office/officeart/2005/8/layout/hierarchy1"/>
    <dgm:cxn modelId="{42D86C8B-F07D-4CB3-A190-2D477B9173DD}" type="presParOf" srcId="{E40718B3-C283-47BE-B4F0-1A58A6DB628D}" destId="{A6E1F61C-64F9-4AF8-BBF3-33A720C82C97}" srcOrd="1" destOrd="0" presId="urn:microsoft.com/office/officeart/2005/8/layout/hierarchy1"/>
    <dgm:cxn modelId="{3796CE65-B985-4CE7-AEF4-57F4FEA9CDE7}" type="presParOf" srcId="{DC296547-DD7E-419A-A3B6-0E9159E39D30}" destId="{80CA8262-B4CB-4510-ACCE-99669F375644}" srcOrd="1" destOrd="0" presId="urn:microsoft.com/office/officeart/2005/8/layout/hierarchy1"/>
    <dgm:cxn modelId="{E3DAE23B-E63E-4939-877B-61ED4777E60A}" type="presParOf" srcId="{D612F675-BD5A-4E77-A133-66E7F4E663D6}" destId="{7C77BEAA-673F-41C8-9275-47C12C01A30E}" srcOrd="2" destOrd="0" presId="urn:microsoft.com/office/officeart/2005/8/layout/hierarchy1"/>
    <dgm:cxn modelId="{187F1491-43D5-46B7-AF40-C58EF0D5F13B}" type="presParOf" srcId="{D612F675-BD5A-4E77-A133-66E7F4E663D6}" destId="{BFA7306A-09BD-4439-B20D-184B4126CB02}" srcOrd="3" destOrd="0" presId="urn:microsoft.com/office/officeart/2005/8/layout/hierarchy1"/>
    <dgm:cxn modelId="{FF910F79-6EC5-4FC4-94E1-6FF337673CB9}" type="presParOf" srcId="{BFA7306A-09BD-4439-B20D-184B4126CB02}" destId="{8068AD09-30D9-4FB4-9273-C39D6BE0FABF}" srcOrd="0" destOrd="0" presId="urn:microsoft.com/office/officeart/2005/8/layout/hierarchy1"/>
    <dgm:cxn modelId="{577814AE-4C17-472D-93B4-388D6B5F07E3}" type="presParOf" srcId="{8068AD09-30D9-4FB4-9273-C39D6BE0FABF}" destId="{6E79CC7E-3747-45D5-870C-3C0BFE16B810}" srcOrd="0" destOrd="0" presId="urn:microsoft.com/office/officeart/2005/8/layout/hierarchy1"/>
    <dgm:cxn modelId="{54FD57DA-432D-4E15-8092-616BF1EA066C}" type="presParOf" srcId="{8068AD09-30D9-4FB4-9273-C39D6BE0FABF}" destId="{733618E6-4A5F-4E11-8697-A0C3118C7EB3}" srcOrd="1" destOrd="0" presId="urn:microsoft.com/office/officeart/2005/8/layout/hierarchy1"/>
    <dgm:cxn modelId="{B5F3286A-E6E7-451A-8325-C98480C26823}" type="presParOf" srcId="{BFA7306A-09BD-4439-B20D-184B4126CB02}" destId="{98BBFC7D-8BCD-4ECF-868A-526E0944D20F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8EBA324-F2E2-4BA4-9B03-03F152D17A61}">
      <dsp:nvSpPr>
        <dsp:cNvPr id="0" name=""/>
        <dsp:cNvSpPr/>
      </dsp:nvSpPr>
      <dsp:spPr>
        <a:xfrm>
          <a:off x="5164607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2464"/>
              </a:lnTo>
              <a:lnTo>
                <a:pt x="2050233" y="332464"/>
              </a:lnTo>
              <a:lnTo>
                <a:pt x="2050233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5DE8C8-E56A-4E45-8230-254AFA81AC5D}">
      <dsp:nvSpPr>
        <dsp:cNvPr id="0" name=""/>
        <dsp:cNvSpPr/>
      </dsp:nvSpPr>
      <dsp:spPr>
        <a:xfrm>
          <a:off x="5118887" y="1066678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8064F7A-5FC1-4490-9985-26DDDC68EF60}">
      <dsp:nvSpPr>
        <dsp:cNvPr id="0" name=""/>
        <dsp:cNvSpPr/>
      </dsp:nvSpPr>
      <dsp:spPr>
        <a:xfrm>
          <a:off x="3068653" y="2619731"/>
          <a:ext cx="91440" cy="48786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8786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9D2BA4-B1D3-4E40-84CC-2FD7974A2A14}">
      <dsp:nvSpPr>
        <dsp:cNvPr id="0" name=""/>
        <dsp:cNvSpPr/>
      </dsp:nvSpPr>
      <dsp:spPr>
        <a:xfrm>
          <a:off x="3114373" y="1066678"/>
          <a:ext cx="2050233" cy="487862"/>
        </a:xfrm>
        <a:custGeom>
          <a:avLst/>
          <a:gdLst/>
          <a:ahLst/>
          <a:cxnLst/>
          <a:rect l="0" t="0" r="0" b="0"/>
          <a:pathLst>
            <a:path>
              <a:moveTo>
                <a:pt x="2050233" y="0"/>
              </a:moveTo>
              <a:lnTo>
                <a:pt x="2050233" y="332464"/>
              </a:lnTo>
              <a:lnTo>
                <a:pt x="0" y="332464"/>
              </a:lnTo>
              <a:lnTo>
                <a:pt x="0" y="48786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50EB23E-4F02-49FD-B7BB-22836A810EB6}">
      <dsp:nvSpPr>
        <dsp:cNvPr id="0" name=""/>
        <dsp:cNvSpPr/>
      </dsp:nvSpPr>
      <dsp:spPr>
        <a:xfrm>
          <a:off x="4325875" y="1489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639FD8-A670-44F0-99CF-293ABC1CBC9C}">
      <dsp:nvSpPr>
        <dsp:cNvPr id="0" name=""/>
        <dsp:cNvSpPr/>
      </dsp:nvSpPr>
      <dsp:spPr>
        <a:xfrm>
          <a:off x="4512260" y="178554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2000" kern="1200" dirty="0"/>
            <a:t>קידושין</a:t>
          </a:r>
          <a:endParaRPr lang="en-IL" sz="2000" kern="1200" dirty="0"/>
        </a:p>
      </dsp:txBody>
      <dsp:txXfrm>
        <a:off x="4543458" y="209752"/>
        <a:ext cx="1615068" cy="1002793"/>
      </dsp:txXfrm>
    </dsp:sp>
    <dsp:sp modelId="{BB8269C5-E261-4D19-BF9A-2B6E6C51557D}">
      <dsp:nvSpPr>
        <dsp:cNvPr id="0" name=""/>
        <dsp:cNvSpPr/>
      </dsp:nvSpPr>
      <dsp:spPr>
        <a:xfrm>
          <a:off x="2275641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49699A-28AD-4EF7-9093-44574B332DD1}">
      <dsp:nvSpPr>
        <dsp:cNvPr id="0" name=""/>
        <dsp:cNvSpPr/>
      </dsp:nvSpPr>
      <dsp:spPr>
        <a:xfrm>
          <a:off x="2462026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Why</a:t>
          </a:r>
          <a:endParaRPr lang="en-IL" sz="2000" kern="1200" dirty="0"/>
        </a:p>
      </dsp:txBody>
      <dsp:txXfrm>
        <a:off x="2493224" y="1762804"/>
        <a:ext cx="1615068" cy="1002793"/>
      </dsp:txXfrm>
    </dsp:sp>
    <dsp:sp modelId="{2234D62F-8764-41F3-9043-0464892B97D7}">
      <dsp:nvSpPr>
        <dsp:cNvPr id="0" name=""/>
        <dsp:cNvSpPr/>
      </dsp:nvSpPr>
      <dsp:spPr>
        <a:xfrm>
          <a:off x="2275641" y="3107593"/>
          <a:ext cx="1677464" cy="1065189"/>
        </a:xfrm>
        <a:prstGeom prst="roundRect">
          <a:avLst>
            <a:gd name="adj" fmla="val 10000"/>
          </a:avLst>
        </a:prstGeom>
        <a:solidFill>
          <a:srgbClr val="00B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F9D8A7F-C32F-4EC1-8061-24EC44098A60}">
      <dsp:nvSpPr>
        <dsp:cNvPr id="0" name=""/>
        <dsp:cNvSpPr/>
      </dsp:nvSpPr>
      <dsp:spPr>
        <a:xfrm>
          <a:off x="2462026" y="3284659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Commitment, Sanctity</a:t>
          </a:r>
          <a:endParaRPr lang="en-IL" sz="2000" kern="1200" dirty="0"/>
        </a:p>
      </dsp:txBody>
      <dsp:txXfrm>
        <a:off x="2493224" y="3315857"/>
        <a:ext cx="1615068" cy="1002793"/>
      </dsp:txXfrm>
    </dsp:sp>
    <dsp:sp modelId="{64445BB9-B970-45B9-943E-EA31827008E6}">
      <dsp:nvSpPr>
        <dsp:cNvPr id="0" name=""/>
        <dsp:cNvSpPr/>
      </dsp:nvSpPr>
      <dsp:spPr>
        <a:xfrm>
          <a:off x="4325875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816F334-F4A9-4136-A9A3-9335BBC24542}">
      <dsp:nvSpPr>
        <dsp:cNvPr id="0" name=""/>
        <dsp:cNvSpPr/>
      </dsp:nvSpPr>
      <dsp:spPr>
        <a:xfrm>
          <a:off x="4512260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What - What is </a:t>
          </a:r>
          <a:r>
            <a:rPr lang="he-IL" sz="2000" kern="1200" dirty="0"/>
            <a:t>קידושין</a:t>
          </a:r>
          <a:r>
            <a:rPr lang="en-US" sz="2000" kern="1200" dirty="0"/>
            <a:t>?</a:t>
          </a:r>
          <a:endParaRPr lang="en-IL" sz="2000" kern="1200" dirty="0"/>
        </a:p>
      </dsp:txBody>
      <dsp:txXfrm>
        <a:off x="4543458" y="1762804"/>
        <a:ext cx="1615068" cy="1002793"/>
      </dsp:txXfrm>
    </dsp:sp>
    <dsp:sp modelId="{BEBB7594-0F9B-47C4-9151-A6F7A2D1EB91}">
      <dsp:nvSpPr>
        <dsp:cNvPr id="0" name=""/>
        <dsp:cNvSpPr/>
      </dsp:nvSpPr>
      <dsp:spPr>
        <a:xfrm>
          <a:off x="6376109" y="1554541"/>
          <a:ext cx="1677464" cy="106518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325A054-2DE4-41CB-8E31-8560B53EBF8D}">
      <dsp:nvSpPr>
        <dsp:cNvPr id="0" name=""/>
        <dsp:cNvSpPr/>
      </dsp:nvSpPr>
      <dsp:spPr>
        <a:xfrm>
          <a:off x="6562494" y="1731606"/>
          <a:ext cx="1677464" cy="106518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kern="1200" dirty="0"/>
            <a:t>How- How do we go about doing it?</a:t>
          </a:r>
          <a:endParaRPr lang="en-IL" sz="2000" kern="1200" dirty="0"/>
        </a:p>
      </dsp:txBody>
      <dsp:txXfrm>
        <a:off x="6593692" y="1762804"/>
        <a:ext cx="1615068" cy="1002793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67463C6-91C3-4213-89B7-1EB5C4999421}">
      <dsp:nvSpPr>
        <dsp:cNvPr id="0" name=""/>
        <dsp:cNvSpPr/>
      </dsp:nvSpPr>
      <dsp:spPr>
        <a:xfrm>
          <a:off x="2877134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B7E24DD-AE6B-4240-B72D-33A17E8128E6}">
      <dsp:nvSpPr>
        <dsp:cNvPr id="0" name=""/>
        <dsp:cNvSpPr/>
      </dsp:nvSpPr>
      <dsp:spPr>
        <a:xfrm>
          <a:off x="2922854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6A921-E2E9-4279-9AAA-40BF93CC55CD}">
      <dsp:nvSpPr>
        <dsp:cNvPr id="0" name=""/>
        <dsp:cNvSpPr/>
      </dsp:nvSpPr>
      <dsp:spPr>
        <a:xfrm>
          <a:off x="4387981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425ED-FEA0-472A-978C-EF4DEA7E3483}">
      <dsp:nvSpPr>
        <dsp:cNvPr id="0" name=""/>
        <dsp:cNvSpPr/>
      </dsp:nvSpPr>
      <dsp:spPr>
        <a:xfrm>
          <a:off x="4387981" y="786204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2B830B-8BD7-4E04-B207-297374A531D9}">
      <dsp:nvSpPr>
        <dsp:cNvPr id="0" name=""/>
        <dsp:cNvSpPr/>
      </dsp:nvSpPr>
      <dsp:spPr>
        <a:xfrm>
          <a:off x="4433701" y="3075138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1510847" y="0"/>
              </a:moveTo>
              <a:lnTo>
                <a:pt x="1510847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05E0A66-3397-48BA-8ECD-DB6E06CEAA2E}">
      <dsp:nvSpPr>
        <dsp:cNvPr id="0" name=""/>
        <dsp:cNvSpPr/>
      </dsp:nvSpPr>
      <dsp:spPr>
        <a:xfrm>
          <a:off x="5898828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54EDA3B-4B2A-4BAE-AC44-0DE8972D0BA4}">
      <dsp:nvSpPr>
        <dsp:cNvPr id="0" name=""/>
        <dsp:cNvSpPr/>
      </dsp:nvSpPr>
      <dsp:spPr>
        <a:xfrm>
          <a:off x="5944548" y="3075138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6409C-F7B4-4F55-8F03-A24491E71C65}">
      <dsp:nvSpPr>
        <dsp:cNvPr id="0" name=""/>
        <dsp:cNvSpPr/>
      </dsp:nvSpPr>
      <dsp:spPr>
        <a:xfrm>
          <a:off x="5898828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8C11F-B25E-4EB7-A7C0-1CEB24E9D477}">
      <dsp:nvSpPr>
        <dsp:cNvPr id="0" name=""/>
        <dsp:cNvSpPr/>
      </dsp:nvSpPr>
      <dsp:spPr>
        <a:xfrm>
          <a:off x="4433701" y="786204"/>
          <a:ext cx="1510847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510847" y="244997"/>
              </a:lnTo>
              <a:lnTo>
                <a:pt x="1510847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CAD85-9E1D-4090-98F7-96F4C630858F}">
      <dsp:nvSpPr>
        <dsp:cNvPr id="0" name=""/>
        <dsp:cNvSpPr/>
      </dsp:nvSpPr>
      <dsp:spPr>
        <a:xfrm>
          <a:off x="3815627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095D1-F720-49D1-BE61-8ADCA44A5DA8}">
      <dsp:nvSpPr>
        <dsp:cNvPr id="0" name=""/>
        <dsp:cNvSpPr/>
      </dsp:nvSpPr>
      <dsp:spPr>
        <a:xfrm>
          <a:off x="3952977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קידושין\אירוסין</a:t>
          </a:r>
          <a:endParaRPr lang="en-IL" sz="1100" kern="1200" dirty="0"/>
        </a:p>
      </dsp:txBody>
      <dsp:txXfrm>
        <a:off x="3975967" y="154722"/>
        <a:ext cx="1190167" cy="738973"/>
      </dsp:txXfrm>
    </dsp:sp>
    <dsp:sp modelId="{E9E910D0-C802-4B88-9795-4C4C1D0995C2}">
      <dsp:nvSpPr>
        <dsp:cNvPr id="0" name=""/>
        <dsp:cNvSpPr/>
      </dsp:nvSpPr>
      <dsp:spPr>
        <a:xfrm>
          <a:off x="5326474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EDB24-020A-429B-932E-9E2F4271412A}">
      <dsp:nvSpPr>
        <dsp:cNvPr id="0" name=""/>
        <dsp:cNvSpPr/>
      </dsp:nvSpPr>
      <dsp:spPr>
        <a:xfrm>
          <a:off x="5463824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טעם חידוש קידושין באישות</a:t>
          </a:r>
          <a:endParaRPr lang="en-IL" sz="1100" kern="1200" dirty="0"/>
        </a:p>
      </dsp:txBody>
      <dsp:txXfrm>
        <a:off x="5486814" y="1299189"/>
        <a:ext cx="1190167" cy="738973"/>
      </dsp:txXfrm>
    </dsp:sp>
    <dsp:sp modelId="{E2204E24-DA26-41FD-8089-83DDE437BFD5}">
      <dsp:nvSpPr>
        <dsp:cNvPr id="0" name=""/>
        <dsp:cNvSpPr/>
      </dsp:nvSpPr>
      <dsp:spPr>
        <a:xfrm>
          <a:off x="5326474" y="2290184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E7003-39DD-423B-93E7-0771DFBD62BE}">
      <dsp:nvSpPr>
        <dsp:cNvPr id="0" name=""/>
        <dsp:cNvSpPr/>
      </dsp:nvSpPr>
      <dsp:spPr>
        <a:xfrm>
          <a:off x="5463824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Creating Commitment and </a:t>
          </a:r>
          <a:r>
            <a:rPr lang="en-US" sz="1100" kern="1200" dirty="0" err="1"/>
            <a:t>Kedusha</a:t>
          </a:r>
          <a:r>
            <a:rPr lang="en-US" sz="1100" kern="1200" dirty="0"/>
            <a:t> </a:t>
          </a:r>
          <a:endParaRPr lang="en-IL" sz="1100" kern="1200" dirty="0"/>
        </a:p>
      </dsp:txBody>
      <dsp:txXfrm>
        <a:off x="5486814" y="2443656"/>
        <a:ext cx="1190167" cy="738973"/>
      </dsp:txXfrm>
    </dsp:sp>
    <dsp:sp modelId="{AEDD79F2-F7AA-4E5C-B76E-91B82EB46862}">
      <dsp:nvSpPr>
        <dsp:cNvPr id="0" name=""/>
        <dsp:cNvSpPr/>
      </dsp:nvSpPr>
      <dsp:spPr>
        <a:xfrm>
          <a:off x="6837322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CA6BB5-6EED-4D82-BFA4-65678B9EC282}">
      <dsp:nvSpPr>
        <dsp:cNvPr id="0" name=""/>
        <dsp:cNvSpPr/>
      </dsp:nvSpPr>
      <dsp:spPr>
        <a:xfrm>
          <a:off x="6974671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דרך איסור וקנין קודם האישות- רמב"ם</a:t>
          </a:r>
          <a:endParaRPr lang="en-IL" sz="1100" kern="1200" dirty="0"/>
        </a:p>
      </dsp:txBody>
      <dsp:txXfrm>
        <a:off x="6997661" y="3588123"/>
        <a:ext cx="1190167" cy="738973"/>
      </dsp:txXfrm>
    </dsp:sp>
    <dsp:sp modelId="{E9A031B5-BA45-45F3-995B-50CCA7F3CD3F}">
      <dsp:nvSpPr>
        <dsp:cNvPr id="0" name=""/>
        <dsp:cNvSpPr/>
      </dsp:nvSpPr>
      <dsp:spPr>
        <a:xfrm>
          <a:off x="5326474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168205F-037A-4ED6-89BF-CAF4D76400F9}">
      <dsp:nvSpPr>
        <dsp:cNvPr id="0" name=""/>
        <dsp:cNvSpPr/>
      </dsp:nvSpPr>
      <dsp:spPr>
        <a:xfrm>
          <a:off x="5463824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By formalizing the Marriage process- </a:t>
          </a:r>
          <a:r>
            <a:rPr lang="he-IL" sz="1100" kern="1200" dirty="0"/>
            <a:t>סמ"ק</a:t>
          </a:r>
          <a:endParaRPr lang="en-IL" sz="1100" kern="1200" dirty="0"/>
        </a:p>
      </dsp:txBody>
      <dsp:txXfrm>
        <a:off x="5486814" y="3588123"/>
        <a:ext cx="1190167" cy="738973"/>
      </dsp:txXfrm>
    </dsp:sp>
    <dsp:sp modelId="{530E638E-A896-40F7-AFB2-BDECED12086B}">
      <dsp:nvSpPr>
        <dsp:cNvPr id="0" name=""/>
        <dsp:cNvSpPr/>
      </dsp:nvSpPr>
      <dsp:spPr>
        <a:xfrm>
          <a:off x="3815627" y="3434651"/>
          <a:ext cx="1236147" cy="784953"/>
        </a:xfrm>
        <a:prstGeom prst="roundRect">
          <a:avLst>
            <a:gd name="adj" fmla="val 10000"/>
          </a:avLst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2DE0360-0FD6-47D1-B88C-F5A2C1B3CC0A}">
      <dsp:nvSpPr>
        <dsp:cNvPr id="0" name=""/>
        <dsp:cNvSpPr/>
      </dsp:nvSpPr>
      <dsp:spPr>
        <a:xfrm>
          <a:off x="3952977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100" kern="1200" dirty="0"/>
            <a:t>Creating repercussions and consequences</a:t>
          </a:r>
          <a:endParaRPr lang="en-IL" sz="1100" kern="1200" dirty="0"/>
        </a:p>
      </dsp:txBody>
      <dsp:txXfrm>
        <a:off x="3975967" y="3588123"/>
        <a:ext cx="1190167" cy="738973"/>
      </dsp:txXfrm>
    </dsp:sp>
    <dsp:sp modelId="{E6512335-098E-4C9C-8D79-DACA1A384F28}">
      <dsp:nvSpPr>
        <dsp:cNvPr id="0" name=""/>
        <dsp:cNvSpPr/>
      </dsp:nvSpPr>
      <dsp:spPr>
        <a:xfrm>
          <a:off x="3815627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EAF34-E22B-4ECA-A277-55253995BAA9}">
      <dsp:nvSpPr>
        <dsp:cNvPr id="0" name=""/>
        <dsp:cNvSpPr/>
      </dsp:nvSpPr>
      <dsp:spPr>
        <a:xfrm>
          <a:off x="3952977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אופי הדין</a:t>
          </a:r>
          <a:endParaRPr lang="en-IL" sz="1100" kern="1200" dirty="0"/>
        </a:p>
      </dsp:txBody>
      <dsp:txXfrm>
        <a:off x="3975967" y="1299189"/>
        <a:ext cx="1190167" cy="738973"/>
      </dsp:txXfrm>
    </dsp:sp>
    <dsp:sp modelId="{8C6628BC-2353-4D26-8A31-83F14E23A858}">
      <dsp:nvSpPr>
        <dsp:cNvPr id="0" name=""/>
        <dsp:cNvSpPr/>
      </dsp:nvSpPr>
      <dsp:spPr>
        <a:xfrm>
          <a:off x="3815627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DB94D-DC82-4440-B1A4-0D4C50FE7F2B}">
      <dsp:nvSpPr>
        <dsp:cNvPr id="0" name=""/>
        <dsp:cNvSpPr/>
      </dsp:nvSpPr>
      <dsp:spPr>
        <a:xfrm>
          <a:off x="3952977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מה היא הקידושין</a:t>
          </a:r>
          <a:endParaRPr lang="en-IL" sz="1100" kern="1200" dirty="0"/>
        </a:p>
      </dsp:txBody>
      <dsp:txXfrm>
        <a:off x="3975967" y="2443656"/>
        <a:ext cx="1190167" cy="738973"/>
      </dsp:txXfrm>
    </dsp:sp>
    <dsp:sp modelId="{0F3EE0AA-D0A2-4C59-AC91-E724B18CB83E}">
      <dsp:nvSpPr>
        <dsp:cNvPr id="0" name=""/>
        <dsp:cNvSpPr/>
      </dsp:nvSpPr>
      <dsp:spPr>
        <a:xfrm>
          <a:off x="2304780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3F78733-411D-4FB0-9C8D-02D7A393AF50}">
      <dsp:nvSpPr>
        <dsp:cNvPr id="0" name=""/>
        <dsp:cNvSpPr/>
      </dsp:nvSpPr>
      <dsp:spPr>
        <a:xfrm>
          <a:off x="2442130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היקף הדין</a:t>
          </a:r>
          <a:endParaRPr lang="en-IL" sz="1100" kern="1200" dirty="0"/>
        </a:p>
      </dsp:txBody>
      <dsp:txXfrm>
        <a:off x="2465120" y="1299189"/>
        <a:ext cx="1190167" cy="738973"/>
      </dsp:txXfrm>
    </dsp:sp>
    <dsp:sp modelId="{EDB961FE-3427-4D6C-9894-E910DAB63F2D}">
      <dsp:nvSpPr>
        <dsp:cNvPr id="0" name=""/>
        <dsp:cNvSpPr/>
      </dsp:nvSpPr>
      <dsp:spPr>
        <a:xfrm>
          <a:off x="230478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E1612-B0D7-4507-97E2-4BCEACA4EAD3}">
      <dsp:nvSpPr>
        <dsp:cNvPr id="0" name=""/>
        <dsp:cNvSpPr/>
      </dsp:nvSpPr>
      <dsp:spPr>
        <a:xfrm>
          <a:off x="244213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ctr" anchorCtr="0">
          <a:noAutofit/>
        </a:bodyPr>
        <a:lstStyle/>
        <a:p>
          <a:pPr marL="0" lvl="0" indent="0" algn="ctr" defTabSz="4889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100" kern="1200" dirty="0"/>
            <a:t>איך יוצרים\מצבאים אותו</a:t>
          </a:r>
          <a:endParaRPr lang="en-IL" sz="1100" kern="1200" dirty="0"/>
        </a:p>
      </dsp:txBody>
      <dsp:txXfrm>
        <a:off x="2465120" y="2443656"/>
        <a:ext cx="1190167" cy="7389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7BEAA-673F-41C8-9275-47C12C01A30E}">
      <dsp:nvSpPr>
        <dsp:cNvPr id="0" name=""/>
        <dsp:cNvSpPr/>
      </dsp:nvSpPr>
      <dsp:spPr>
        <a:xfrm>
          <a:off x="7133971" y="4001457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982756" y="318725"/>
              </a:lnTo>
              <a:lnTo>
                <a:pt x="982756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BBFFE-2E8F-4599-9DAA-A06EE448B0D2}">
      <dsp:nvSpPr>
        <dsp:cNvPr id="0" name=""/>
        <dsp:cNvSpPr/>
      </dsp:nvSpPr>
      <dsp:spPr>
        <a:xfrm>
          <a:off x="6151215" y="4001457"/>
          <a:ext cx="982756" cy="467702"/>
        </a:xfrm>
        <a:custGeom>
          <a:avLst/>
          <a:gdLst/>
          <a:ahLst/>
          <a:cxnLst/>
          <a:rect l="0" t="0" r="0" b="0"/>
          <a:pathLst>
            <a:path>
              <a:moveTo>
                <a:pt x="982756" y="0"/>
              </a:moveTo>
              <a:lnTo>
                <a:pt x="982756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7DB0A-F928-4522-95FC-7BA324ABD9EB}">
      <dsp:nvSpPr>
        <dsp:cNvPr id="0" name=""/>
        <dsp:cNvSpPr/>
      </dsp:nvSpPr>
      <dsp:spPr>
        <a:xfrm>
          <a:off x="5659836" y="2512580"/>
          <a:ext cx="1474135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1474135" y="318725"/>
              </a:lnTo>
              <a:lnTo>
                <a:pt x="1474135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42EC-2358-4DA3-B5EF-57BFFB0A1E52}">
      <dsp:nvSpPr>
        <dsp:cNvPr id="0" name=""/>
        <dsp:cNvSpPr/>
      </dsp:nvSpPr>
      <dsp:spPr>
        <a:xfrm>
          <a:off x="4139981" y="4001457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45DF1-D528-4C51-824E-980804208D4E}">
      <dsp:nvSpPr>
        <dsp:cNvPr id="0" name=""/>
        <dsp:cNvSpPr/>
      </dsp:nvSpPr>
      <dsp:spPr>
        <a:xfrm>
          <a:off x="4185701" y="2512580"/>
          <a:ext cx="1474135" cy="467702"/>
        </a:xfrm>
        <a:custGeom>
          <a:avLst/>
          <a:gdLst/>
          <a:ahLst/>
          <a:cxnLst/>
          <a:rect l="0" t="0" r="0" b="0"/>
          <a:pathLst>
            <a:path>
              <a:moveTo>
                <a:pt x="1474135" y="0"/>
              </a:moveTo>
              <a:lnTo>
                <a:pt x="1474135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F5F6-4E34-4E77-A430-D8ED261BE0C3}">
      <dsp:nvSpPr>
        <dsp:cNvPr id="0" name=""/>
        <dsp:cNvSpPr/>
      </dsp:nvSpPr>
      <dsp:spPr>
        <a:xfrm>
          <a:off x="3940012" y="1023704"/>
          <a:ext cx="1719824" cy="46770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725"/>
              </a:lnTo>
              <a:lnTo>
                <a:pt x="1719824" y="318725"/>
              </a:lnTo>
              <a:lnTo>
                <a:pt x="1719824" y="467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74F0C-E5F9-41D8-848D-2EB31C8D5F29}">
      <dsp:nvSpPr>
        <dsp:cNvPr id="0" name=""/>
        <dsp:cNvSpPr/>
      </dsp:nvSpPr>
      <dsp:spPr>
        <a:xfrm>
          <a:off x="2174468" y="4001457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888C8-C5AA-4B53-8DF8-190896A4F27F}">
      <dsp:nvSpPr>
        <dsp:cNvPr id="0" name=""/>
        <dsp:cNvSpPr/>
      </dsp:nvSpPr>
      <dsp:spPr>
        <a:xfrm>
          <a:off x="2174468" y="2512580"/>
          <a:ext cx="91440" cy="46770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46770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E6173-713E-4410-9202-1034B4EE0F99}">
      <dsp:nvSpPr>
        <dsp:cNvPr id="0" name=""/>
        <dsp:cNvSpPr/>
      </dsp:nvSpPr>
      <dsp:spPr>
        <a:xfrm>
          <a:off x="2220188" y="1023704"/>
          <a:ext cx="1719824" cy="467702"/>
        </a:xfrm>
        <a:custGeom>
          <a:avLst/>
          <a:gdLst/>
          <a:ahLst/>
          <a:cxnLst/>
          <a:rect l="0" t="0" r="0" b="0"/>
          <a:pathLst>
            <a:path>
              <a:moveTo>
                <a:pt x="1719824" y="0"/>
              </a:moveTo>
              <a:lnTo>
                <a:pt x="1719824" y="318725"/>
              </a:lnTo>
              <a:lnTo>
                <a:pt x="0" y="318725"/>
              </a:lnTo>
              <a:lnTo>
                <a:pt x="0" y="46770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3A963-0909-458A-A827-3554CED1F983}">
      <dsp:nvSpPr>
        <dsp:cNvPr id="0" name=""/>
        <dsp:cNvSpPr/>
      </dsp:nvSpPr>
      <dsp:spPr>
        <a:xfrm>
          <a:off x="3135938" y="2530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B6D53-A7CB-4026-9353-84DA8EF06DE0}">
      <dsp:nvSpPr>
        <dsp:cNvPr id="0" name=""/>
        <dsp:cNvSpPr/>
      </dsp:nvSpPr>
      <dsp:spPr>
        <a:xfrm>
          <a:off x="3314621" y="172279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יחס אירוסין </a:t>
          </a:r>
          <a:r>
            <a:rPr lang="he-IL" sz="1200" kern="1200" dirty="0" err="1"/>
            <a:t>ונשואין</a:t>
          </a:r>
          <a:r>
            <a:rPr lang="he-IL" sz="1200" kern="1200" dirty="0"/>
            <a:t> לאישות</a:t>
          </a:r>
          <a:endParaRPr lang="en-IL" sz="1200" kern="1200" dirty="0"/>
        </a:p>
      </dsp:txBody>
      <dsp:txXfrm>
        <a:off x="3344530" y="202188"/>
        <a:ext cx="1548329" cy="961355"/>
      </dsp:txXfrm>
    </dsp:sp>
    <dsp:sp modelId="{86773B38-BCDC-4C83-A955-67703144BD68}">
      <dsp:nvSpPr>
        <dsp:cNvPr id="0" name=""/>
        <dsp:cNvSpPr/>
      </dsp:nvSpPr>
      <dsp:spPr>
        <a:xfrm>
          <a:off x="1416114" y="1491407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93F01-4A6E-4800-8EC1-864A856B3B87}">
      <dsp:nvSpPr>
        <dsp:cNvPr id="0" name=""/>
        <dsp:cNvSpPr/>
      </dsp:nvSpPr>
      <dsp:spPr>
        <a:xfrm>
          <a:off x="1594797" y="1661155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אירוסין </a:t>
          </a:r>
          <a:r>
            <a:rPr lang="he-IL" sz="1200" b="1" u="sng" kern="1200" dirty="0"/>
            <a:t>אוסר</a:t>
          </a:r>
          <a:r>
            <a:rPr lang="he-IL" sz="1200" kern="1200" dirty="0"/>
            <a:t>, ועומד בנפרד מנשואין</a:t>
          </a:r>
          <a:endParaRPr lang="en-IL" sz="1200" kern="1200" dirty="0"/>
        </a:p>
      </dsp:txBody>
      <dsp:txXfrm>
        <a:off x="1624706" y="1691064"/>
        <a:ext cx="1548329" cy="961355"/>
      </dsp:txXfrm>
    </dsp:sp>
    <dsp:sp modelId="{42D0961A-0DC5-4798-884B-A96F4824846F}">
      <dsp:nvSpPr>
        <dsp:cNvPr id="0" name=""/>
        <dsp:cNvSpPr/>
      </dsp:nvSpPr>
      <dsp:spPr>
        <a:xfrm>
          <a:off x="1416114" y="2980283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8884E-29CB-44A8-AFD7-7C6F1DA01EB4}">
      <dsp:nvSpPr>
        <dsp:cNvPr id="0" name=""/>
        <dsp:cNvSpPr/>
      </dsp:nvSpPr>
      <dsp:spPr>
        <a:xfrm>
          <a:off x="1594797" y="3150032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The more we detach </a:t>
          </a:r>
          <a:r>
            <a:rPr lang="he-IL" sz="1200" kern="1200" dirty="0"/>
            <a:t>אירוסין</a:t>
          </a:r>
          <a:r>
            <a:rPr lang="en-US" sz="1200" kern="1200" dirty="0"/>
            <a:t> from </a:t>
          </a:r>
          <a:r>
            <a:rPr lang="he-IL" sz="1200" kern="1200" dirty="0"/>
            <a:t>אישות</a:t>
          </a:r>
          <a:r>
            <a:rPr lang="en-US" sz="1200" kern="1200" dirty="0"/>
            <a:t> the less we need to explain the role of </a:t>
          </a:r>
          <a:r>
            <a:rPr lang="he-IL" sz="1200" kern="1200" dirty="0"/>
            <a:t>קנין</a:t>
          </a:r>
          <a:endParaRPr lang="en-IL" sz="1200" kern="1200" dirty="0"/>
        </a:p>
      </dsp:txBody>
      <dsp:txXfrm>
        <a:off x="1624706" y="3179941"/>
        <a:ext cx="1548329" cy="961355"/>
      </dsp:txXfrm>
    </dsp:sp>
    <dsp:sp modelId="{CA4CAD5D-24E7-4055-9428-D8FE7515B130}">
      <dsp:nvSpPr>
        <dsp:cNvPr id="0" name=""/>
        <dsp:cNvSpPr/>
      </dsp:nvSpPr>
      <dsp:spPr>
        <a:xfrm>
          <a:off x="1416114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9662C-0B1A-4E63-844E-5E34D69E4B5A}">
      <dsp:nvSpPr>
        <dsp:cNvPr id="0" name=""/>
        <dsp:cNvSpPr/>
      </dsp:nvSpPr>
      <dsp:spPr>
        <a:xfrm>
          <a:off x="1594797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קנין</a:t>
          </a:r>
          <a:r>
            <a:rPr lang="en-US" sz="1200" kern="1200" dirty="0"/>
            <a:t> as the </a:t>
          </a:r>
          <a:r>
            <a:rPr lang="he-IL" sz="1200" kern="1200" dirty="0"/>
            <a:t>אוסר</a:t>
          </a:r>
          <a:endParaRPr lang="en-IL" sz="1200" kern="1200" dirty="0"/>
        </a:p>
      </dsp:txBody>
      <dsp:txXfrm>
        <a:off x="1624706" y="4668817"/>
        <a:ext cx="1548329" cy="961355"/>
      </dsp:txXfrm>
    </dsp:sp>
    <dsp:sp modelId="{32567172-F974-4693-9BDF-CBF1A994FF4F}">
      <dsp:nvSpPr>
        <dsp:cNvPr id="0" name=""/>
        <dsp:cNvSpPr/>
      </dsp:nvSpPr>
      <dsp:spPr>
        <a:xfrm>
          <a:off x="4855763" y="1491407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77C3E-F77E-4726-BAE5-C6ECCAA621D5}">
      <dsp:nvSpPr>
        <dsp:cNvPr id="0" name=""/>
        <dsp:cNvSpPr/>
      </dsp:nvSpPr>
      <dsp:spPr>
        <a:xfrm>
          <a:off x="5034446" y="1661155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אירוסין </a:t>
          </a:r>
          <a:r>
            <a:rPr lang="he-IL" sz="1200" kern="1200" dirty="0" err="1"/>
            <a:t>ונשואין</a:t>
          </a:r>
          <a:r>
            <a:rPr lang="en-US" sz="1200" kern="1200" dirty="0"/>
            <a:t> together create Marriage as a two Step process</a:t>
          </a:r>
          <a:endParaRPr lang="en-IL" sz="1200" kern="1200" dirty="0"/>
        </a:p>
      </dsp:txBody>
      <dsp:txXfrm>
        <a:off x="5064355" y="1691064"/>
        <a:ext cx="1548329" cy="961355"/>
      </dsp:txXfrm>
    </dsp:sp>
    <dsp:sp modelId="{F68B62BE-DCBE-4662-8DEF-E9E8DE4DE1E1}">
      <dsp:nvSpPr>
        <dsp:cNvPr id="0" name=""/>
        <dsp:cNvSpPr/>
      </dsp:nvSpPr>
      <dsp:spPr>
        <a:xfrm>
          <a:off x="3381628" y="2980283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4440E-2C99-4946-800C-E515240C4B8D}">
      <dsp:nvSpPr>
        <dsp:cNvPr id="0" name=""/>
        <dsp:cNvSpPr/>
      </dsp:nvSpPr>
      <dsp:spPr>
        <a:xfrm>
          <a:off x="3560311" y="3150032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Formalization of marriage, and Practical/Reality thereof</a:t>
          </a:r>
          <a:endParaRPr lang="en-IL" sz="1200" kern="1200" dirty="0"/>
        </a:p>
      </dsp:txBody>
      <dsp:txXfrm>
        <a:off x="3590220" y="3179941"/>
        <a:ext cx="1548329" cy="961355"/>
      </dsp:txXfrm>
    </dsp:sp>
    <dsp:sp modelId="{BC6DAB36-634A-4110-BC2A-AB312677EC57}">
      <dsp:nvSpPr>
        <dsp:cNvPr id="0" name=""/>
        <dsp:cNvSpPr/>
      </dsp:nvSpPr>
      <dsp:spPr>
        <a:xfrm>
          <a:off x="3381628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534A6-9CD7-456F-87CD-823213134B88}">
      <dsp:nvSpPr>
        <dsp:cNvPr id="0" name=""/>
        <dsp:cNvSpPr/>
      </dsp:nvSpPr>
      <dsp:spPr>
        <a:xfrm>
          <a:off x="3560311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200" kern="1200" dirty="0"/>
            <a:t>קנין</a:t>
          </a:r>
          <a:r>
            <a:rPr lang="en-US" sz="1200" kern="1200" dirty="0"/>
            <a:t> as the Formal legal process</a:t>
          </a:r>
          <a:endParaRPr lang="en-IL" sz="1200" kern="1200" dirty="0"/>
        </a:p>
      </dsp:txBody>
      <dsp:txXfrm>
        <a:off x="3590220" y="4668817"/>
        <a:ext cx="1548329" cy="961355"/>
      </dsp:txXfrm>
    </dsp:sp>
    <dsp:sp modelId="{C318D661-6BD0-4FF7-9109-2FAF56B49790}">
      <dsp:nvSpPr>
        <dsp:cNvPr id="0" name=""/>
        <dsp:cNvSpPr/>
      </dsp:nvSpPr>
      <dsp:spPr>
        <a:xfrm>
          <a:off x="6329898" y="2980283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D88F-0833-4115-BAE4-85E1C3FDB879}">
      <dsp:nvSpPr>
        <dsp:cNvPr id="0" name=""/>
        <dsp:cNvSpPr/>
      </dsp:nvSpPr>
      <dsp:spPr>
        <a:xfrm>
          <a:off x="6508581" y="3150032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Two elements/parts of Marriage- How is </a:t>
          </a:r>
          <a:r>
            <a:rPr lang="en-US" sz="1200" kern="1200" dirty="0" err="1"/>
            <a:t>Kinyan</a:t>
          </a:r>
          <a:r>
            <a:rPr lang="en-US" sz="1200" kern="1200" dirty="0"/>
            <a:t> part of marriage? </a:t>
          </a:r>
          <a:endParaRPr lang="en-IL" sz="1200" kern="1200" dirty="0"/>
        </a:p>
      </dsp:txBody>
      <dsp:txXfrm>
        <a:off x="6538490" y="3179941"/>
        <a:ext cx="1548329" cy="961355"/>
      </dsp:txXfrm>
    </dsp:sp>
    <dsp:sp modelId="{ACF44E2F-826E-46A7-9D1A-2DC0F334D8AA}">
      <dsp:nvSpPr>
        <dsp:cNvPr id="0" name=""/>
        <dsp:cNvSpPr/>
      </dsp:nvSpPr>
      <dsp:spPr>
        <a:xfrm>
          <a:off x="5347141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D5405-0F1A-4779-9CC5-E9F8D1C17B77}">
      <dsp:nvSpPr>
        <dsp:cNvPr id="0" name=""/>
        <dsp:cNvSpPr/>
      </dsp:nvSpPr>
      <dsp:spPr>
        <a:xfrm>
          <a:off x="5525824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What does </a:t>
          </a:r>
          <a:r>
            <a:rPr lang="he-IL" sz="1200" kern="1200" dirty="0"/>
            <a:t>קנין</a:t>
          </a:r>
          <a:r>
            <a:rPr lang="en-US" sz="1200" kern="1200" dirty="0"/>
            <a:t> really mean? What is </a:t>
          </a:r>
          <a:r>
            <a:rPr lang="he-IL" sz="1200" kern="1200" dirty="0"/>
            <a:t>קנין</a:t>
          </a:r>
          <a:r>
            <a:rPr lang="en-US" sz="1200" kern="1200" dirty="0"/>
            <a:t> in general all about? </a:t>
          </a:r>
          <a:endParaRPr lang="en-IL" sz="1200" kern="1200" dirty="0"/>
        </a:p>
      </dsp:txBody>
      <dsp:txXfrm>
        <a:off x="5555733" y="4668817"/>
        <a:ext cx="1548329" cy="961355"/>
      </dsp:txXfrm>
    </dsp:sp>
    <dsp:sp modelId="{6E79CC7E-3747-45D5-870C-3C0BFE16B810}">
      <dsp:nvSpPr>
        <dsp:cNvPr id="0" name=""/>
        <dsp:cNvSpPr/>
      </dsp:nvSpPr>
      <dsp:spPr>
        <a:xfrm>
          <a:off x="7312655" y="4469159"/>
          <a:ext cx="1608147" cy="102117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618E6-4A5F-4E11-8697-A0C3118C7EB3}">
      <dsp:nvSpPr>
        <dsp:cNvPr id="0" name=""/>
        <dsp:cNvSpPr/>
      </dsp:nvSpPr>
      <dsp:spPr>
        <a:xfrm>
          <a:off x="7491338" y="4638908"/>
          <a:ext cx="1608147" cy="102117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5720" tIns="45720" rIns="45720" bIns="45720" numCol="1" spcCol="1270" anchor="ctr" anchorCtr="0">
          <a:noAutofit/>
        </a:bodyPr>
        <a:lstStyle/>
        <a:p>
          <a:pPr marL="0" lvl="0" indent="0" algn="ctr" defTabSz="5334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200" kern="1200" dirty="0"/>
            <a:t>Maybe we underestimate the financial component</a:t>
          </a:r>
          <a:endParaRPr lang="en-IL" sz="1200" kern="1200" dirty="0"/>
        </a:p>
      </dsp:txBody>
      <dsp:txXfrm>
        <a:off x="7521247" y="4668817"/>
        <a:ext cx="1548329" cy="961355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88BE1A8-915B-45A3-821F-BC8AB2912A61}">
      <dsp:nvSpPr>
        <dsp:cNvPr id="0" name=""/>
        <dsp:cNvSpPr/>
      </dsp:nvSpPr>
      <dsp:spPr>
        <a:xfrm>
          <a:off x="3254845" y="3075138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67463C6-91C3-4213-89B7-1EB5C4999421}">
      <dsp:nvSpPr>
        <dsp:cNvPr id="0" name=""/>
        <dsp:cNvSpPr/>
      </dsp:nvSpPr>
      <dsp:spPr>
        <a:xfrm>
          <a:off x="3300565" y="1930671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1133135" y="0"/>
              </a:moveTo>
              <a:lnTo>
                <a:pt x="1133135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74EB9D-4308-4AEC-9548-FF234D1ACA19}">
      <dsp:nvSpPr>
        <dsp:cNvPr id="0" name=""/>
        <dsp:cNvSpPr/>
      </dsp:nvSpPr>
      <dsp:spPr>
        <a:xfrm>
          <a:off x="4811413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755423" y="0"/>
              </a:moveTo>
              <a:lnTo>
                <a:pt x="755423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BC31936-88D0-4D60-9B64-E92844FF066F}">
      <dsp:nvSpPr>
        <dsp:cNvPr id="0" name=""/>
        <dsp:cNvSpPr/>
      </dsp:nvSpPr>
      <dsp:spPr>
        <a:xfrm>
          <a:off x="5566836" y="3075138"/>
          <a:ext cx="755423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755423" y="244997"/>
              </a:lnTo>
              <a:lnTo>
                <a:pt x="755423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796A921-E2E9-4279-9AAA-40BF93CC55CD}">
      <dsp:nvSpPr>
        <dsp:cNvPr id="0" name=""/>
        <dsp:cNvSpPr/>
      </dsp:nvSpPr>
      <dsp:spPr>
        <a:xfrm>
          <a:off x="4433701" y="1930671"/>
          <a:ext cx="1133135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133135" y="244997"/>
              </a:lnTo>
              <a:lnTo>
                <a:pt x="1133135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2E425ED-FEA0-472A-978C-EF4DEA7E3483}">
      <dsp:nvSpPr>
        <dsp:cNvPr id="0" name=""/>
        <dsp:cNvSpPr/>
      </dsp:nvSpPr>
      <dsp:spPr>
        <a:xfrm>
          <a:off x="4433701" y="786204"/>
          <a:ext cx="1321991" cy="359512"/>
        </a:xfrm>
        <a:custGeom>
          <a:avLst/>
          <a:gdLst/>
          <a:ahLst/>
          <a:cxnLst/>
          <a:rect l="0" t="0" r="0" b="0"/>
          <a:pathLst>
            <a:path>
              <a:moveTo>
                <a:pt x="1321991" y="0"/>
              </a:moveTo>
              <a:lnTo>
                <a:pt x="1321991" y="244997"/>
              </a:lnTo>
              <a:lnTo>
                <a:pt x="0" y="244997"/>
              </a:lnTo>
              <a:lnTo>
                <a:pt x="0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DA6409C-F7B4-4F55-8F03-A24491E71C65}">
      <dsp:nvSpPr>
        <dsp:cNvPr id="0" name=""/>
        <dsp:cNvSpPr/>
      </dsp:nvSpPr>
      <dsp:spPr>
        <a:xfrm>
          <a:off x="7031964" y="1930671"/>
          <a:ext cx="91440" cy="35951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5951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28C11F-B25E-4EB7-A7C0-1CEB24E9D477}">
      <dsp:nvSpPr>
        <dsp:cNvPr id="0" name=""/>
        <dsp:cNvSpPr/>
      </dsp:nvSpPr>
      <dsp:spPr>
        <a:xfrm>
          <a:off x="5755692" y="786204"/>
          <a:ext cx="1321991" cy="35951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44997"/>
              </a:lnTo>
              <a:lnTo>
                <a:pt x="1321991" y="244997"/>
              </a:lnTo>
              <a:lnTo>
                <a:pt x="1321991" y="35951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7CAD85-9E1D-4090-98F7-96F4C630858F}">
      <dsp:nvSpPr>
        <dsp:cNvPr id="0" name=""/>
        <dsp:cNvSpPr/>
      </dsp:nvSpPr>
      <dsp:spPr>
        <a:xfrm>
          <a:off x="5137618" y="1250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82095D1-F720-49D1-BE61-8ADCA44A5DA8}">
      <dsp:nvSpPr>
        <dsp:cNvPr id="0" name=""/>
        <dsp:cNvSpPr/>
      </dsp:nvSpPr>
      <dsp:spPr>
        <a:xfrm>
          <a:off x="5274968" y="131732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קידושין\אירוסין</a:t>
          </a:r>
          <a:endParaRPr lang="en-IL" sz="1400" kern="1200" dirty="0"/>
        </a:p>
      </dsp:txBody>
      <dsp:txXfrm>
        <a:off x="5297958" y="154722"/>
        <a:ext cx="1190167" cy="738973"/>
      </dsp:txXfrm>
    </dsp:sp>
    <dsp:sp modelId="{E9E910D0-C802-4B88-9795-4C4C1D0995C2}">
      <dsp:nvSpPr>
        <dsp:cNvPr id="0" name=""/>
        <dsp:cNvSpPr/>
      </dsp:nvSpPr>
      <dsp:spPr>
        <a:xfrm>
          <a:off x="6459610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E1EDB24-020A-429B-932E-9E2F4271412A}">
      <dsp:nvSpPr>
        <dsp:cNvPr id="0" name=""/>
        <dsp:cNvSpPr/>
      </dsp:nvSpPr>
      <dsp:spPr>
        <a:xfrm>
          <a:off x="6596960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טעם חידוש קידושין באישות</a:t>
          </a:r>
          <a:endParaRPr lang="en-IL" sz="1400" kern="1200" dirty="0"/>
        </a:p>
      </dsp:txBody>
      <dsp:txXfrm>
        <a:off x="6619950" y="1299189"/>
        <a:ext cx="1190167" cy="738973"/>
      </dsp:txXfrm>
    </dsp:sp>
    <dsp:sp modelId="{E2204E24-DA26-41FD-8089-83DDE437BFD5}">
      <dsp:nvSpPr>
        <dsp:cNvPr id="0" name=""/>
        <dsp:cNvSpPr/>
      </dsp:nvSpPr>
      <dsp:spPr>
        <a:xfrm>
          <a:off x="6459610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5DE7003-39DD-423B-93E7-0771DFBD62BE}">
      <dsp:nvSpPr>
        <dsp:cNvPr id="0" name=""/>
        <dsp:cNvSpPr/>
      </dsp:nvSpPr>
      <dsp:spPr>
        <a:xfrm>
          <a:off x="6596960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 dirty="0"/>
            <a:t>Creating Commitment and </a:t>
          </a:r>
          <a:r>
            <a:rPr lang="en-US" sz="1400" kern="1200" dirty="0" err="1"/>
            <a:t>Kedusha</a:t>
          </a:r>
          <a:r>
            <a:rPr lang="en-US" sz="1400" kern="1200" dirty="0"/>
            <a:t> </a:t>
          </a:r>
          <a:endParaRPr lang="en-IL" sz="1400" kern="1200" dirty="0"/>
        </a:p>
      </dsp:txBody>
      <dsp:txXfrm>
        <a:off x="6619950" y="2443656"/>
        <a:ext cx="1190167" cy="738973"/>
      </dsp:txXfrm>
    </dsp:sp>
    <dsp:sp modelId="{E6512335-098E-4C9C-8D79-DACA1A384F28}">
      <dsp:nvSpPr>
        <dsp:cNvPr id="0" name=""/>
        <dsp:cNvSpPr/>
      </dsp:nvSpPr>
      <dsp:spPr>
        <a:xfrm>
          <a:off x="3815627" y="1145717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54EAF34-E22B-4ECA-A277-55253995BAA9}">
      <dsp:nvSpPr>
        <dsp:cNvPr id="0" name=""/>
        <dsp:cNvSpPr/>
      </dsp:nvSpPr>
      <dsp:spPr>
        <a:xfrm>
          <a:off x="3952977" y="1276199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אופי הדין</a:t>
          </a:r>
          <a:endParaRPr lang="en-IL" sz="1400" kern="1200" dirty="0"/>
        </a:p>
      </dsp:txBody>
      <dsp:txXfrm>
        <a:off x="3975967" y="1299189"/>
        <a:ext cx="1190167" cy="738973"/>
      </dsp:txXfrm>
    </dsp:sp>
    <dsp:sp modelId="{8C6628BC-2353-4D26-8A31-83F14E23A858}">
      <dsp:nvSpPr>
        <dsp:cNvPr id="0" name=""/>
        <dsp:cNvSpPr/>
      </dsp:nvSpPr>
      <dsp:spPr>
        <a:xfrm>
          <a:off x="4948763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5FDB94D-DC82-4440-B1A4-0D4C50FE7F2B}">
      <dsp:nvSpPr>
        <dsp:cNvPr id="0" name=""/>
        <dsp:cNvSpPr/>
      </dsp:nvSpPr>
      <dsp:spPr>
        <a:xfrm>
          <a:off x="5086112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מה היא הקידושין</a:t>
          </a:r>
          <a:endParaRPr lang="en-IL" sz="1400" kern="1200" dirty="0"/>
        </a:p>
      </dsp:txBody>
      <dsp:txXfrm>
        <a:off x="5109102" y="2443656"/>
        <a:ext cx="1190167" cy="738973"/>
      </dsp:txXfrm>
    </dsp:sp>
    <dsp:sp modelId="{E499FCEE-17BD-4D03-91EE-B677FBC7B870}">
      <dsp:nvSpPr>
        <dsp:cNvPr id="0" name=""/>
        <dsp:cNvSpPr/>
      </dsp:nvSpPr>
      <dsp:spPr>
        <a:xfrm>
          <a:off x="5704186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BFD1BE9-1975-486F-A32A-FCB5735ED0B2}">
      <dsp:nvSpPr>
        <dsp:cNvPr id="0" name=""/>
        <dsp:cNvSpPr/>
      </dsp:nvSpPr>
      <dsp:spPr>
        <a:xfrm>
          <a:off x="5841536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מקדש</a:t>
          </a:r>
          <a:endParaRPr lang="en-IL" sz="1400" kern="1200" dirty="0"/>
        </a:p>
      </dsp:txBody>
      <dsp:txXfrm>
        <a:off x="5864526" y="3588123"/>
        <a:ext cx="1190167" cy="738973"/>
      </dsp:txXfrm>
    </dsp:sp>
    <dsp:sp modelId="{29A24A56-0689-4FE8-BD3D-53AD3648BDE6}">
      <dsp:nvSpPr>
        <dsp:cNvPr id="0" name=""/>
        <dsp:cNvSpPr/>
      </dsp:nvSpPr>
      <dsp:spPr>
        <a:xfrm>
          <a:off x="4193339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CC22BD2-2028-480F-9C9C-87D06BD7F2B7}">
      <dsp:nvSpPr>
        <dsp:cNvPr id="0" name=""/>
        <dsp:cNvSpPr/>
      </dsp:nvSpPr>
      <dsp:spPr>
        <a:xfrm>
          <a:off x="4330689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קנין</a:t>
          </a:r>
          <a:endParaRPr lang="en-IL" sz="1400" kern="1200" dirty="0"/>
        </a:p>
      </dsp:txBody>
      <dsp:txXfrm>
        <a:off x="4353679" y="3588123"/>
        <a:ext cx="1190167" cy="738973"/>
      </dsp:txXfrm>
    </dsp:sp>
    <dsp:sp modelId="{EDB961FE-3427-4D6C-9894-E910DAB63F2D}">
      <dsp:nvSpPr>
        <dsp:cNvPr id="0" name=""/>
        <dsp:cNvSpPr/>
      </dsp:nvSpPr>
      <dsp:spPr>
        <a:xfrm>
          <a:off x="2682492" y="2290184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D3E1612-B0D7-4507-97E2-4BCEACA4EAD3}">
      <dsp:nvSpPr>
        <dsp:cNvPr id="0" name=""/>
        <dsp:cNvSpPr/>
      </dsp:nvSpPr>
      <dsp:spPr>
        <a:xfrm>
          <a:off x="2819841" y="2420666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איך יוצרים\מצבאים אותו</a:t>
          </a:r>
          <a:endParaRPr lang="en-IL" sz="1400" kern="1200" dirty="0"/>
        </a:p>
      </dsp:txBody>
      <dsp:txXfrm>
        <a:off x="2842831" y="2443656"/>
        <a:ext cx="1190167" cy="738973"/>
      </dsp:txXfrm>
    </dsp:sp>
    <dsp:sp modelId="{5D3A62DC-A258-43E4-9E14-42E700461F64}">
      <dsp:nvSpPr>
        <dsp:cNvPr id="0" name=""/>
        <dsp:cNvSpPr/>
      </dsp:nvSpPr>
      <dsp:spPr>
        <a:xfrm>
          <a:off x="2682492" y="3434651"/>
          <a:ext cx="1236147" cy="784953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6F8A058-4487-474F-87DF-996C63E4EA33}">
      <dsp:nvSpPr>
        <dsp:cNvPr id="0" name=""/>
        <dsp:cNvSpPr/>
      </dsp:nvSpPr>
      <dsp:spPr>
        <a:xfrm>
          <a:off x="2819841" y="3565133"/>
          <a:ext cx="1236147" cy="784953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3340" tIns="53340" rIns="53340" bIns="53340" numCol="1" spcCol="1270" anchor="ctr" anchorCtr="0">
          <a:noAutofit/>
        </a:bodyPr>
        <a:lstStyle/>
        <a:p>
          <a:pPr marL="0" lvl="0" indent="0" algn="ctr" defTabSz="6223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400" kern="1200" dirty="0"/>
            <a:t>מקדש, אבל המנגנון היא מעשה קנין</a:t>
          </a:r>
          <a:endParaRPr lang="en-IL" sz="1400" kern="1200" dirty="0"/>
        </a:p>
      </dsp:txBody>
      <dsp:txXfrm>
        <a:off x="2842831" y="3588123"/>
        <a:ext cx="1190167" cy="738973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6B1093BD-BB7E-43B3-8383-FCCC3010A79E}">
      <dsp:nvSpPr>
        <dsp:cNvPr id="0" name=""/>
        <dsp:cNvSpPr/>
      </dsp:nvSpPr>
      <dsp:spPr>
        <a:xfrm>
          <a:off x="5620648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45091"/>
              </a:lnTo>
              <a:lnTo>
                <a:pt x="1064052" y="345091"/>
              </a:lnTo>
              <a:lnTo>
                <a:pt x="1064052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3B726E2-3B21-4BB9-9C80-AA1EEC6E3BCE}">
      <dsp:nvSpPr>
        <dsp:cNvPr id="0" name=""/>
        <dsp:cNvSpPr/>
      </dsp:nvSpPr>
      <dsp:spPr>
        <a:xfrm>
          <a:off x="4556596" y="4333998"/>
          <a:ext cx="1064052" cy="506392"/>
        </a:xfrm>
        <a:custGeom>
          <a:avLst/>
          <a:gdLst/>
          <a:ahLst/>
          <a:cxnLst/>
          <a:rect l="0" t="0" r="0" b="0"/>
          <a:pathLst>
            <a:path>
              <a:moveTo>
                <a:pt x="1064052" y="0"/>
              </a:moveTo>
              <a:lnTo>
                <a:pt x="1064052" y="345091"/>
              </a:lnTo>
              <a:lnTo>
                <a:pt x="0" y="345091"/>
              </a:lnTo>
              <a:lnTo>
                <a:pt x="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F57332-024E-4EC8-ADF8-15A7300D7D06}">
      <dsp:nvSpPr>
        <dsp:cNvPr id="0" name=""/>
        <dsp:cNvSpPr/>
      </dsp:nvSpPr>
      <dsp:spPr>
        <a:xfrm>
          <a:off x="5574928" y="272195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3DC3E67-AAFD-43C7-AAAB-2784E87ADF06}">
      <dsp:nvSpPr>
        <dsp:cNvPr id="0" name=""/>
        <dsp:cNvSpPr/>
      </dsp:nvSpPr>
      <dsp:spPr>
        <a:xfrm>
          <a:off x="5574928" y="1109918"/>
          <a:ext cx="91440" cy="506392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0639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E59FFB9-ECE0-4B86-933A-4657C459CE5A}">
      <dsp:nvSpPr>
        <dsp:cNvPr id="0" name=""/>
        <dsp:cNvSpPr/>
      </dsp:nvSpPr>
      <dsp:spPr>
        <a:xfrm>
          <a:off x="4750060" y="4271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9D9BD2DF-B5F8-486B-B989-053837829585}">
      <dsp:nvSpPr>
        <dsp:cNvPr id="0" name=""/>
        <dsp:cNvSpPr/>
      </dsp:nvSpPr>
      <dsp:spPr>
        <a:xfrm>
          <a:off x="4943524" y="188062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600" kern="1200" dirty="0"/>
            <a:t>קידושין </a:t>
          </a:r>
          <a:r>
            <a:rPr lang="he-IL" sz="1600" kern="1200" dirty="0" err="1"/>
            <a:t>כקנין</a:t>
          </a:r>
          <a:endParaRPr lang="en-IL" sz="1600" kern="1200" dirty="0"/>
        </a:p>
      </dsp:txBody>
      <dsp:txXfrm>
        <a:off x="4975907" y="220445"/>
        <a:ext cx="1676411" cy="1040881"/>
      </dsp:txXfrm>
    </dsp:sp>
    <dsp:sp modelId="{95C124C4-354B-481C-B572-A9B8A838C6CA}">
      <dsp:nvSpPr>
        <dsp:cNvPr id="0" name=""/>
        <dsp:cNvSpPr/>
      </dsp:nvSpPr>
      <dsp:spPr>
        <a:xfrm>
          <a:off x="4750060" y="161631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1B8A67F-6ED7-4EC9-BEA7-E3FEF045674C}">
      <dsp:nvSpPr>
        <dsp:cNvPr id="0" name=""/>
        <dsp:cNvSpPr/>
      </dsp:nvSpPr>
      <dsp:spPr>
        <a:xfrm>
          <a:off x="4943524" y="180010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Not a </a:t>
          </a:r>
          <a:r>
            <a:rPr lang="he-IL" sz="1600" kern="1200" dirty="0"/>
            <a:t>קנין</a:t>
          </a:r>
          <a:endParaRPr lang="en-IL" sz="1600" kern="1200" dirty="0"/>
        </a:p>
      </dsp:txBody>
      <dsp:txXfrm>
        <a:off x="4975907" y="1832484"/>
        <a:ext cx="1676411" cy="1040881"/>
      </dsp:txXfrm>
    </dsp:sp>
    <dsp:sp modelId="{9149BA31-5F62-4511-BAE2-D06FC23650AB}">
      <dsp:nvSpPr>
        <dsp:cNvPr id="0" name=""/>
        <dsp:cNvSpPr/>
      </dsp:nvSpPr>
      <dsp:spPr>
        <a:xfrm>
          <a:off x="4750060" y="322835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ED9CA9F-2FD6-44A8-978B-D560F76A212D}">
      <dsp:nvSpPr>
        <dsp:cNvPr id="0" name=""/>
        <dsp:cNvSpPr/>
      </dsp:nvSpPr>
      <dsp:spPr>
        <a:xfrm>
          <a:off x="4943524" y="341214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Linguistic point- </a:t>
          </a:r>
          <a:r>
            <a:rPr lang="en-US" sz="1600" kern="1200" dirty="0" err="1"/>
            <a:t>Rashi</a:t>
          </a:r>
          <a:endParaRPr lang="en-IL" sz="1600" kern="1200" dirty="0"/>
        </a:p>
      </dsp:txBody>
      <dsp:txXfrm>
        <a:off x="4975907" y="3444524"/>
        <a:ext cx="1676411" cy="1040881"/>
      </dsp:txXfrm>
    </dsp:sp>
    <dsp:sp modelId="{C7255538-6C64-4D4E-AED1-678775A090ED}">
      <dsp:nvSpPr>
        <dsp:cNvPr id="0" name=""/>
        <dsp:cNvSpPr/>
      </dsp:nvSpPr>
      <dsp:spPr>
        <a:xfrm>
          <a:off x="3686007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2AF83FDD-4712-422A-B890-D9E1B99D8C01}">
      <dsp:nvSpPr>
        <dsp:cNvPr id="0" name=""/>
        <dsp:cNvSpPr/>
      </dsp:nvSpPr>
      <dsp:spPr>
        <a:xfrm>
          <a:off x="3879471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Really </a:t>
          </a:r>
          <a:r>
            <a:rPr lang="he-IL" sz="1600" kern="1200" dirty="0"/>
            <a:t>התקדשות</a:t>
          </a:r>
          <a:r>
            <a:rPr lang="en-US" sz="1600" kern="1200" dirty="0"/>
            <a:t> is what’s happening</a:t>
          </a:r>
          <a:endParaRPr lang="en-IL" sz="1600" kern="1200" dirty="0"/>
        </a:p>
      </dsp:txBody>
      <dsp:txXfrm>
        <a:off x="3911854" y="5056564"/>
        <a:ext cx="1676411" cy="1040881"/>
      </dsp:txXfrm>
    </dsp:sp>
    <dsp:sp modelId="{7DD6AFA3-E2B2-4470-A94A-B127DA6D1294}">
      <dsp:nvSpPr>
        <dsp:cNvPr id="0" name=""/>
        <dsp:cNvSpPr/>
      </dsp:nvSpPr>
      <dsp:spPr>
        <a:xfrm>
          <a:off x="5814113" y="4840390"/>
          <a:ext cx="1741177" cy="110564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FDDA1AE-8226-424D-B1DB-D8798F995860}">
      <dsp:nvSpPr>
        <dsp:cNvPr id="0" name=""/>
        <dsp:cNvSpPr/>
      </dsp:nvSpPr>
      <dsp:spPr>
        <a:xfrm>
          <a:off x="6007577" y="5024181"/>
          <a:ext cx="1741177" cy="1105647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marL="0" lvl="0" indent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600" kern="1200" dirty="0"/>
            <a:t>[</a:t>
          </a:r>
          <a:r>
            <a:rPr lang="en-US" sz="1600" kern="1200" dirty="0" err="1"/>
            <a:t>Linguisticlly</a:t>
          </a:r>
          <a:r>
            <a:rPr lang="en-US" sz="1600" kern="1200" dirty="0"/>
            <a:t>- what does this say about </a:t>
          </a:r>
          <a:r>
            <a:rPr lang="en-US" sz="1600" kern="1200" dirty="0" err="1"/>
            <a:t>kinyanim</a:t>
          </a:r>
          <a:r>
            <a:rPr lang="en-US" sz="1600" kern="1200" dirty="0"/>
            <a:t>?]</a:t>
          </a:r>
          <a:endParaRPr lang="en-IL" sz="1600" kern="1200" dirty="0"/>
        </a:p>
      </dsp:txBody>
      <dsp:txXfrm>
        <a:off x="6039960" y="5056564"/>
        <a:ext cx="1676411" cy="1040881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C77BEAA-673F-41C8-9275-47C12C01A30E}">
      <dsp:nvSpPr>
        <dsp:cNvPr id="0" name=""/>
        <dsp:cNvSpPr/>
      </dsp:nvSpPr>
      <dsp:spPr>
        <a:xfrm>
          <a:off x="6743102" y="3168328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778015" y="252324"/>
              </a:lnTo>
              <a:lnTo>
                <a:pt x="778015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97B328-8AC3-4322-8D88-90975950A810}">
      <dsp:nvSpPr>
        <dsp:cNvPr id="0" name=""/>
        <dsp:cNvSpPr/>
      </dsp:nvSpPr>
      <dsp:spPr>
        <a:xfrm>
          <a:off x="5965087" y="4347022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778015" y="252324"/>
              </a:lnTo>
              <a:lnTo>
                <a:pt x="778015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83EE248-F953-4578-AB2B-36AD1CDD95B7}">
      <dsp:nvSpPr>
        <dsp:cNvPr id="0" name=""/>
        <dsp:cNvSpPr/>
      </dsp:nvSpPr>
      <dsp:spPr>
        <a:xfrm>
          <a:off x="5187071" y="4347022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778015" y="0"/>
              </a:moveTo>
              <a:lnTo>
                <a:pt x="778015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2BBFFE-2E8F-4599-9DAA-A06EE448B0D2}">
      <dsp:nvSpPr>
        <dsp:cNvPr id="0" name=""/>
        <dsp:cNvSpPr/>
      </dsp:nvSpPr>
      <dsp:spPr>
        <a:xfrm>
          <a:off x="5965087" y="3168328"/>
          <a:ext cx="778015" cy="370264"/>
        </a:xfrm>
        <a:custGeom>
          <a:avLst/>
          <a:gdLst/>
          <a:ahLst/>
          <a:cxnLst/>
          <a:rect l="0" t="0" r="0" b="0"/>
          <a:pathLst>
            <a:path>
              <a:moveTo>
                <a:pt x="778015" y="0"/>
              </a:moveTo>
              <a:lnTo>
                <a:pt x="778015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D37DB0A-F928-4522-95FC-7BA324ABD9EB}">
      <dsp:nvSpPr>
        <dsp:cNvPr id="0" name=""/>
        <dsp:cNvSpPr/>
      </dsp:nvSpPr>
      <dsp:spPr>
        <a:xfrm>
          <a:off x="5576079" y="1989634"/>
          <a:ext cx="1167023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1167023" y="252324"/>
              </a:lnTo>
              <a:lnTo>
                <a:pt x="1167023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2F42EC-2358-4DA3-B5EF-57BFFB0A1E52}">
      <dsp:nvSpPr>
        <dsp:cNvPr id="0" name=""/>
        <dsp:cNvSpPr/>
      </dsp:nvSpPr>
      <dsp:spPr>
        <a:xfrm>
          <a:off x="4363335" y="3168328"/>
          <a:ext cx="91440" cy="37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9445DF1-D528-4C51-824E-980804208D4E}">
      <dsp:nvSpPr>
        <dsp:cNvPr id="0" name=""/>
        <dsp:cNvSpPr/>
      </dsp:nvSpPr>
      <dsp:spPr>
        <a:xfrm>
          <a:off x="4409055" y="1989634"/>
          <a:ext cx="1167023" cy="370264"/>
        </a:xfrm>
        <a:custGeom>
          <a:avLst/>
          <a:gdLst/>
          <a:ahLst/>
          <a:cxnLst/>
          <a:rect l="0" t="0" r="0" b="0"/>
          <a:pathLst>
            <a:path>
              <a:moveTo>
                <a:pt x="1167023" y="0"/>
              </a:moveTo>
              <a:lnTo>
                <a:pt x="1167023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E45F5F6-4E34-4E77-A430-D8ED261BE0C3}">
      <dsp:nvSpPr>
        <dsp:cNvPr id="0" name=""/>
        <dsp:cNvSpPr/>
      </dsp:nvSpPr>
      <dsp:spPr>
        <a:xfrm>
          <a:off x="4214551" y="810941"/>
          <a:ext cx="1361527" cy="37026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2324"/>
              </a:lnTo>
              <a:lnTo>
                <a:pt x="1361527" y="252324"/>
              </a:lnTo>
              <a:lnTo>
                <a:pt x="1361527" y="370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1574F0C-E5F9-41D8-848D-2EB31C8D5F29}">
      <dsp:nvSpPr>
        <dsp:cNvPr id="0" name=""/>
        <dsp:cNvSpPr/>
      </dsp:nvSpPr>
      <dsp:spPr>
        <a:xfrm>
          <a:off x="2807303" y="3168328"/>
          <a:ext cx="91440" cy="37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0888C8-C5AA-4B53-8DF8-190896A4F27F}">
      <dsp:nvSpPr>
        <dsp:cNvPr id="0" name=""/>
        <dsp:cNvSpPr/>
      </dsp:nvSpPr>
      <dsp:spPr>
        <a:xfrm>
          <a:off x="2807303" y="1989634"/>
          <a:ext cx="91440" cy="370264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7026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27E6173-713E-4410-9202-1034B4EE0F99}">
      <dsp:nvSpPr>
        <dsp:cNvPr id="0" name=""/>
        <dsp:cNvSpPr/>
      </dsp:nvSpPr>
      <dsp:spPr>
        <a:xfrm>
          <a:off x="2853023" y="810941"/>
          <a:ext cx="1361527" cy="370264"/>
        </a:xfrm>
        <a:custGeom>
          <a:avLst/>
          <a:gdLst/>
          <a:ahLst/>
          <a:cxnLst/>
          <a:rect l="0" t="0" r="0" b="0"/>
          <a:pathLst>
            <a:path>
              <a:moveTo>
                <a:pt x="1361527" y="0"/>
              </a:moveTo>
              <a:lnTo>
                <a:pt x="1361527" y="252324"/>
              </a:lnTo>
              <a:lnTo>
                <a:pt x="0" y="252324"/>
              </a:lnTo>
              <a:lnTo>
                <a:pt x="0" y="37026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D3A963-0909-458A-A827-3554CED1F983}">
      <dsp:nvSpPr>
        <dsp:cNvPr id="0" name=""/>
        <dsp:cNvSpPr/>
      </dsp:nvSpPr>
      <dsp:spPr>
        <a:xfrm>
          <a:off x="3577993" y="2511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F0B6D53-A7CB-4026-9353-84DA8EF06DE0}">
      <dsp:nvSpPr>
        <dsp:cNvPr id="0" name=""/>
        <dsp:cNvSpPr/>
      </dsp:nvSpPr>
      <dsp:spPr>
        <a:xfrm>
          <a:off x="3719450" y="136896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יחס אירוסין </a:t>
          </a:r>
          <a:r>
            <a:rPr lang="he-IL" sz="1000" kern="1200" dirty="0" err="1"/>
            <a:t>ונשואין</a:t>
          </a:r>
          <a:r>
            <a:rPr lang="he-IL" sz="1000" kern="1200" dirty="0"/>
            <a:t> לאישות</a:t>
          </a:r>
          <a:endParaRPr lang="en-IL" sz="1000" kern="1200" dirty="0"/>
        </a:p>
      </dsp:txBody>
      <dsp:txXfrm>
        <a:off x="3743128" y="160574"/>
        <a:ext cx="1225760" cy="761073"/>
      </dsp:txXfrm>
    </dsp:sp>
    <dsp:sp modelId="{86773B38-BCDC-4C83-A955-67703144BD68}">
      <dsp:nvSpPr>
        <dsp:cNvPr id="0" name=""/>
        <dsp:cNvSpPr/>
      </dsp:nvSpPr>
      <dsp:spPr>
        <a:xfrm>
          <a:off x="2216465" y="1181205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393F01-4A6E-4800-8EC1-864A856B3B87}">
      <dsp:nvSpPr>
        <dsp:cNvPr id="0" name=""/>
        <dsp:cNvSpPr/>
      </dsp:nvSpPr>
      <dsp:spPr>
        <a:xfrm>
          <a:off x="2357923" y="1315590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/>
            <a:t>אירוסין אוסר, ועומד בנפרד מנשואין</a:t>
          </a:r>
          <a:endParaRPr lang="en-IL" sz="1000" kern="1200" dirty="0"/>
        </a:p>
      </dsp:txBody>
      <dsp:txXfrm>
        <a:off x="2381601" y="1339268"/>
        <a:ext cx="1225760" cy="761073"/>
      </dsp:txXfrm>
    </dsp:sp>
    <dsp:sp modelId="{42D0961A-0DC5-4798-884B-A96F4824846F}">
      <dsp:nvSpPr>
        <dsp:cNvPr id="0" name=""/>
        <dsp:cNvSpPr/>
      </dsp:nvSpPr>
      <dsp:spPr>
        <a:xfrm>
          <a:off x="2216465" y="2359899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43B8884E-29CB-44A8-AFD7-7C6F1DA01EB4}">
      <dsp:nvSpPr>
        <dsp:cNvPr id="0" name=""/>
        <dsp:cNvSpPr/>
      </dsp:nvSpPr>
      <dsp:spPr>
        <a:xfrm>
          <a:off x="2357923" y="2494284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The more we detach </a:t>
          </a:r>
          <a:r>
            <a:rPr lang="he-IL" sz="1000" kern="1200" dirty="0"/>
            <a:t>אירוסין</a:t>
          </a:r>
          <a:r>
            <a:rPr lang="en-US" sz="1000" kern="1200" dirty="0"/>
            <a:t> from </a:t>
          </a:r>
          <a:r>
            <a:rPr lang="he-IL" sz="1000" kern="1200" dirty="0"/>
            <a:t>אישות</a:t>
          </a:r>
          <a:r>
            <a:rPr lang="en-US" sz="1000" kern="1200" dirty="0"/>
            <a:t> the less we need to explain the role of </a:t>
          </a:r>
          <a:r>
            <a:rPr lang="he-IL" sz="1000" kern="1200" dirty="0"/>
            <a:t>קנין</a:t>
          </a:r>
          <a:endParaRPr lang="en-IL" sz="1000" kern="1200" dirty="0"/>
        </a:p>
      </dsp:txBody>
      <dsp:txXfrm>
        <a:off x="2381601" y="2517962"/>
        <a:ext cx="1225760" cy="761073"/>
      </dsp:txXfrm>
    </dsp:sp>
    <dsp:sp modelId="{CA4CAD5D-24E7-4055-9428-D8FE7515B130}">
      <dsp:nvSpPr>
        <dsp:cNvPr id="0" name=""/>
        <dsp:cNvSpPr/>
      </dsp:nvSpPr>
      <dsp:spPr>
        <a:xfrm>
          <a:off x="2216465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549662C-0B1A-4E63-844E-5E34D69E4B5A}">
      <dsp:nvSpPr>
        <dsp:cNvPr id="0" name=""/>
        <dsp:cNvSpPr/>
      </dsp:nvSpPr>
      <dsp:spPr>
        <a:xfrm>
          <a:off x="2357923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קנין</a:t>
          </a:r>
          <a:r>
            <a:rPr lang="en-US" sz="1000" kern="1200" dirty="0"/>
            <a:t> as the </a:t>
          </a:r>
          <a:r>
            <a:rPr lang="he-IL" sz="1000" kern="1200" dirty="0"/>
            <a:t>אוסר</a:t>
          </a:r>
          <a:endParaRPr lang="en-IL" sz="1000" kern="1200" dirty="0"/>
        </a:p>
      </dsp:txBody>
      <dsp:txXfrm>
        <a:off x="2381601" y="3696656"/>
        <a:ext cx="1225760" cy="761073"/>
      </dsp:txXfrm>
    </dsp:sp>
    <dsp:sp modelId="{32567172-F974-4693-9BDF-CBF1A994FF4F}">
      <dsp:nvSpPr>
        <dsp:cNvPr id="0" name=""/>
        <dsp:cNvSpPr/>
      </dsp:nvSpPr>
      <dsp:spPr>
        <a:xfrm>
          <a:off x="4939520" y="1181205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C277C3E-F77E-4726-BAE5-C6ECCAA621D5}">
      <dsp:nvSpPr>
        <dsp:cNvPr id="0" name=""/>
        <dsp:cNvSpPr/>
      </dsp:nvSpPr>
      <dsp:spPr>
        <a:xfrm>
          <a:off x="5080978" y="1315590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אירוסין </a:t>
          </a:r>
          <a:r>
            <a:rPr lang="he-IL" sz="1000" kern="1200" dirty="0" err="1"/>
            <a:t>ונשואין</a:t>
          </a:r>
          <a:r>
            <a:rPr lang="en-US" sz="1000" kern="1200" dirty="0"/>
            <a:t> together create Marriage as a two Step process</a:t>
          </a:r>
          <a:endParaRPr lang="en-IL" sz="1000" kern="1200" dirty="0"/>
        </a:p>
      </dsp:txBody>
      <dsp:txXfrm>
        <a:off x="5104656" y="1339268"/>
        <a:ext cx="1225760" cy="761073"/>
      </dsp:txXfrm>
    </dsp:sp>
    <dsp:sp modelId="{F68B62BE-DCBE-4662-8DEF-E9E8DE4DE1E1}">
      <dsp:nvSpPr>
        <dsp:cNvPr id="0" name=""/>
        <dsp:cNvSpPr/>
      </dsp:nvSpPr>
      <dsp:spPr>
        <a:xfrm>
          <a:off x="3772497" y="2359899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B4440E-2C99-4946-800C-E515240C4B8D}">
      <dsp:nvSpPr>
        <dsp:cNvPr id="0" name=""/>
        <dsp:cNvSpPr/>
      </dsp:nvSpPr>
      <dsp:spPr>
        <a:xfrm>
          <a:off x="3913954" y="2494284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Formalization of marriage, and Practical/Reality thereof</a:t>
          </a:r>
          <a:endParaRPr lang="en-IL" sz="1000" kern="1200" dirty="0"/>
        </a:p>
      </dsp:txBody>
      <dsp:txXfrm>
        <a:off x="3937632" y="2517962"/>
        <a:ext cx="1225760" cy="761073"/>
      </dsp:txXfrm>
    </dsp:sp>
    <dsp:sp modelId="{BC6DAB36-634A-4110-BC2A-AB312677EC57}">
      <dsp:nvSpPr>
        <dsp:cNvPr id="0" name=""/>
        <dsp:cNvSpPr/>
      </dsp:nvSpPr>
      <dsp:spPr>
        <a:xfrm>
          <a:off x="3772497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96534A6-9CD7-456F-87CD-823213134B88}">
      <dsp:nvSpPr>
        <dsp:cNvPr id="0" name=""/>
        <dsp:cNvSpPr/>
      </dsp:nvSpPr>
      <dsp:spPr>
        <a:xfrm>
          <a:off x="3913954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he-IL" sz="1000" kern="1200" dirty="0"/>
            <a:t>קנין</a:t>
          </a:r>
          <a:r>
            <a:rPr lang="en-US" sz="1000" kern="1200" dirty="0"/>
            <a:t> as the Formal legal process</a:t>
          </a:r>
          <a:endParaRPr lang="en-IL" sz="1000" kern="1200" dirty="0"/>
        </a:p>
      </dsp:txBody>
      <dsp:txXfrm>
        <a:off x="3937632" y="3696656"/>
        <a:ext cx="1225760" cy="761073"/>
      </dsp:txXfrm>
    </dsp:sp>
    <dsp:sp modelId="{C318D661-6BD0-4FF7-9109-2FAF56B49790}">
      <dsp:nvSpPr>
        <dsp:cNvPr id="0" name=""/>
        <dsp:cNvSpPr/>
      </dsp:nvSpPr>
      <dsp:spPr>
        <a:xfrm>
          <a:off x="6106544" y="2359899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1C7D88F-0833-4115-BAE4-85E1C3FDB879}">
      <dsp:nvSpPr>
        <dsp:cNvPr id="0" name=""/>
        <dsp:cNvSpPr/>
      </dsp:nvSpPr>
      <dsp:spPr>
        <a:xfrm>
          <a:off x="6248001" y="2494284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Two elements/parts of Marriage- How is </a:t>
          </a:r>
          <a:r>
            <a:rPr lang="en-US" sz="1000" kern="1200" dirty="0" err="1"/>
            <a:t>Kinyan</a:t>
          </a:r>
          <a:r>
            <a:rPr lang="en-US" sz="1000" kern="1200" dirty="0"/>
            <a:t> part of marriage? </a:t>
          </a:r>
          <a:endParaRPr lang="en-IL" sz="1000" kern="1200" dirty="0"/>
        </a:p>
      </dsp:txBody>
      <dsp:txXfrm>
        <a:off x="6271679" y="2517962"/>
        <a:ext cx="1225760" cy="761073"/>
      </dsp:txXfrm>
    </dsp:sp>
    <dsp:sp modelId="{ACF44E2F-826E-46A7-9D1A-2DC0F334D8AA}">
      <dsp:nvSpPr>
        <dsp:cNvPr id="0" name=""/>
        <dsp:cNvSpPr/>
      </dsp:nvSpPr>
      <dsp:spPr>
        <a:xfrm>
          <a:off x="5328528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4D5405-0F1A-4779-9CC5-E9F8D1C17B77}">
      <dsp:nvSpPr>
        <dsp:cNvPr id="0" name=""/>
        <dsp:cNvSpPr/>
      </dsp:nvSpPr>
      <dsp:spPr>
        <a:xfrm>
          <a:off x="5469986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What does </a:t>
          </a:r>
          <a:r>
            <a:rPr lang="he-IL" sz="1000" kern="1200" dirty="0"/>
            <a:t>קנין</a:t>
          </a:r>
          <a:r>
            <a:rPr lang="en-US" sz="1000" kern="1200" dirty="0"/>
            <a:t> really mean</a:t>
          </a:r>
          <a:endParaRPr lang="en-IL" sz="1000" kern="1200" dirty="0"/>
        </a:p>
      </dsp:txBody>
      <dsp:txXfrm>
        <a:off x="5493664" y="3696656"/>
        <a:ext cx="1225760" cy="761073"/>
      </dsp:txXfrm>
    </dsp:sp>
    <dsp:sp modelId="{FF4B494B-2EFF-4FD2-9EAF-694F68D3C077}">
      <dsp:nvSpPr>
        <dsp:cNvPr id="0" name=""/>
        <dsp:cNvSpPr/>
      </dsp:nvSpPr>
      <dsp:spPr>
        <a:xfrm>
          <a:off x="4550512" y="4717287"/>
          <a:ext cx="1273116" cy="80842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76B0798-DFBC-4AEB-9EEC-93951A648469}">
      <dsp:nvSpPr>
        <dsp:cNvPr id="0" name=""/>
        <dsp:cNvSpPr/>
      </dsp:nvSpPr>
      <dsp:spPr>
        <a:xfrm>
          <a:off x="4691970" y="4851671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Creates a relationship between two parties</a:t>
          </a:r>
          <a:endParaRPr lang="en-IL" sz="1000" kern="1200" dirty="0"/>
        </a:p>
      </dsp:txBody>
      <dsp:txXfrm>
        <a:off x="4715648" y="4875349"/>
        <a:ext cx="1225760" cy="761073"/>
      </dsp:txXfrm>
    </dsp:sp>
    <dsp:sp modelId="{09DEF384-AE15-40DD-ABCA-50773A6A3D80}">
      <dsp:nvSpPr>
        <dsp:cNvPr id="0" name=""/>
        <dsp:cNvSpPr/>
      </dsp:nvSpPr>
      <dsp:spPr>
        <a:xfrm>
          <a:off x="6106544" y="4717287"/>
          <a:ext cx="1273116" cy="808429"/>
        </a:xfrm>
        <a:prstGeom prst="roundRect">
          <a:avLst>
            <a:gd name="adj" fmla="val 10000"/>
          </a:avLst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6E1F61C-64F9-4AF8-BBF3-33A720C82C97}">
      <dsp:nvSpPr>
        <dsp:cNvPr id="0" name=""/>
        <dsp:cNvSpPr/>
      </dsp:nvSpPr>
      <dsp:spPr>
        <a:xfrm>
          <a:off x="6248001" y="4851671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Creates binding commitments between two parties</a:t>
          </a:r>
          <a:endParaRPr lang="en-IL" sz="1000" kern="1200" dirty="0"/>
        </a:p>
      </dsp:txBody>
      <dsp:txXfrm>
        <a:off x="6271679" y="4875349"/>
        <a:ext cx="1225760" cy="761073"/>
      </dsp:txXfrm>
    </dsp:sp>
    <dsp:sp modelId="{6E79CC7E-3747-45D5-870C-3C0BFE16B810}">
      <dsp:nvSpPr>
        <dsp:cNvPr id="0" name=""/>
        <dsp:cNvSpPr/>
      </dsp:nvSpPr>
      <dsp:spPr>
        <a:xfrm>
          <a:off x="6884560" y="3538593"/>
          <a:ext cx="1273116" cy="808429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33618E6-4A5F-4E11-8697-A0C3118C7EB3}">
      <dsp:nvSpPr>
        <dsp:cNvPr id="0" name=""/>
        <dsp:cNvSpPr/>
      </dsp:nvSpPr>
      <dsp:spPr>
        <a:xfrm>
          <a:off x="7026017" y="3672978"/>
          <a:ext cx="1273116" cy="808429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0" lvl="0" indent="0" algn="ctr" defTabSz="4445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000" kern="1200" dirty="0"/>
            <a:t>Maybe we underestimate the financial component</a:t>
          </a:r>
          <a:endParaRPr lang="en-IL" sz="1000" kern="1200" dirty="0"/>
        </a:p>
      </dsp:txBody>
      <dsp:txXfrm>
        <a:off x="7049695" y="3696656"/>
        <a:ext cx="1225760" cy="7610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496A64-DA49-497E-A553-C37EAFEFC9E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0BC09AC-A2F6-4BEE-B6AF-DBC2A3320A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FF9ED84-625D-4CB3-A6A8-C521DD1980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C7EDB7-8FCA-40B1-B1BB-68D854BA54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E855197-BF49-41C4-BBDA-B6C2EDDEC0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951916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F2387-596D-4B57-8009-881A4E39F9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0FCF05C-3C7D-4B2E-AE38-BAACE02A4A4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1B96109-332E-40BF-9901-5B5D9CB7C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53FBA-63FF-4765-925C-A8A7E5895E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433119-F5B8-404B-BA88-FA6CC3B8A1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618456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C6C498BA-6F61-486B-A02C-959B8FAF9D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8F087-04D7-4571-AA0A-D643BCDFEDD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2FD5C14-7D45-4CE3-B5F0-925C25562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B47D2C-650B-46D3-A1BD-959B936EC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6F4526-5C23-4231-BC5A-C4B1F81C83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0082377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F8F80D-B943-42D3-A97B-67BDBE1322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71C4A0-45E7-4C2B-9660-F63204F20B3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C8708BC-6D50-4CF6-B4E1-1B7DDA9343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55D68A-961D-42C1-BD06-566CB86581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007D8C-45FE-45DC-ACD6-4D04CA7660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4703550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3F0D4-6BC4-4CCE-B7A4-00E6F25B9F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0E13A8-B83E-4508-8904-3729F4B864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B181B5-F057-4888-AE84-8BEA617A8C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92608E1-A5DE-413C-BC2A-C240B68DA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DEF030-930D-49B4-A22D-A6D131FBB2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1347873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CA9F74-FD9F-4D37-B102-CBDCDA62F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3951BB-AEB0-4083-895A-4D50952E28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35889A3-56F5-48B3-8C96-9A18B099A7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B823659-FA71-4B74-B6A2-3F5225C246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DE8D258-AE4B-4A84-AD37-456BFF3513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4F722B-E7A5-4A09-9472-1E3C58799D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05849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095BCC-164E-4472-B6FB-E2BE7A5B4D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83A45E3-2266-4D24-BF85-2DB320DEFEB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01949A-29B2-44D8-A0BA-4C104991A7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CD8E045-D50C-4B6F-9918-445BA9D33C4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F93CC09-F83F-41E9-AA9E-5E1E52729FE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C9CF130-3DE7-4B07-B5D8-FD77FD922D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225C1D9-A65A-4F50-9C00-DAC3485EEA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6B19B06-E5A5-4BC6-A76E-61A0FC010F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898909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A41D1A-3CDF-4812-97EE-9F506C5934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C2F567E-E0E7-4FCE-A718-6D3D37DD8A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5C29A88-E4F1-4E5C-936C-A272D1B117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794DDB3-2CF9-45F2-AB6E-2A0B688C21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1796765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3A6661-922F-4AC6-8C51-56396E9CC7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42BC4A8-DD0D-4A6D-B9A4-5746F3988D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2AF521-AC2B-469C-85EB-62189288C4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894267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F5436-12F0-42F2-AABC-28692DC1E2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814DB9-A73B-4E60-9DDB-BF2D0741C80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2B8846-0C88-47B2-B085-6C14443E131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9813C2-B629-4223-9415-3261A16829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5DBEF88-D620-42F2-B080-C53EDD11C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AD1504F-0659-465A-A7BA-E5887B05C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5856748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5FDE39-9242-4E5D-9BAF-F70393A62A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28D2F8A-4199-4EF1-8BE4-7EAC391C604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L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4FB0553-B345-40D5-B346-D7D5BC51811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BC154D9-7139-4847-8609-514AA643953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767E26-698D-47FD-9952-27253BD2CE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L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B53508-33B2-469E-9FB5-C01DDD3D6D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29847418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60C3642-74D9-408F-A903-EFED5592B7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L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A220B61-E543-47EF-8BBB-1613FC34ED4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L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9725B79-0AC4-44EC-B3E8-4AF784D38DA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3ABA7D-85C5-49FD-A010-64151F3F697A}" type="datetimeFigureOut">
              <a:rPr lang="en-IL" smtClean="0"/>
              <a:t>16/09/2020</a:t>
            </a:fld>
            <a:endParaRPr lang="en-IL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EADD6D-364C-4E22-88C2-FD27F908C4B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L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FDAFEAD-3966-406B-BB15-00E98BBD3AE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419328-B66E-4A4A-9F91-4448245C4466}" type="slidenum">
              <a:rPr lang="en-IL" smtClean="0"/>
              <a:t>‹#›</a:t>
            </a:fld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30635485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I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A9B9B5-EFC5-4CD6-AF96-BDFA1BF1A57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he-IL" dirty="0"/>
              <a:t>קנין וקידוש</a:t>
            </a:r>
            <a:endParaRPr lang="en-IL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938CE4B-E220-4BFE-9696-674A1B6980A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L"/>
          </a:p>
        </p:txBody>
      </p:sp>
    </p:spTree>
    <p:extLst>
      <p:ext uri="{BB962C8B-B14F-4D97-AF65-F5344CB8AC3E}">
        <p14:creationId xmlns:p14="http://schemas.microsoft.com/office/powerpoint/2010/main" val="412333760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AC1CD6-3859-4553-9F27-E01F3E71A0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קנין-</a:t>
            </a:r>
            <a:r>
              <a:rPr lang="en-US" dirty="0"/>
              <a:t> </a:t>
            </a:r>
            <a:r>
              <a:rPr lang="he-IL" dirty="0"/>
              <a:t>יצירת מערכת יחסים (</a:t>
            </a:r>
            <a:r>
              <a:rPr lang="en-US" dirty="0"/>
              <a:t>Relationship</a:t>
            </a:r>
            <a:r>
              <a:rPr lang="he-IL" dirty="0"/>
              <a:t>) בין הגורמים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7B77C3-41CD-45A2-8443-BF5FAF0531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בבא מציעא דף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במה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קונין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{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בקנין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סודר}? רב אמר: בכליו של קונה,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דניחא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לקונה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דלהוי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מקנה קונה, כי היכי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דלגמר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ולקני ליה. ולוי אמר: בכליו של מקנה..., </a:t>
            </a:r>
            <a:r>
              <a:rPr lang="he-IL" sz="2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בההיא</a:t>
            </a:r>
            <a:r>
              <a:rPr lang="he-IL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הנאה </a:t>
            </a:r>
            <a:r>
              <a:rPr lang="he-IL" sz="2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מקבל מיניה - גמר </a:t>
            </a:r>
            <a:r>
              <a:rPr lang="he-IL" sz="2800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ואקני</a:t>
            </a:r>
            <a:r>
              <a:rPr lang="he-IL" sz="2800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ליה.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endParaRPr lang="he-IL" sz="2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מסכת בבא מציעא דף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מז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עמוד א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מי סברת - </a:t>
            </a:r>
            <a:r>
              <a:rPr lang="he-IL" sz="2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דאמר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אגב שעל ידי משיכת הכלי שנקנה לו במשיכה יקנה לו הקרקע עם הכלי אין אלו אלא כחליפין, כאילו זה מוסר לו חפץ אחר תחת קרקע, ומהו מסירתו - </a:t>
            </a:r>
            <a:r>
              <a:rPr lang="he-IL" sz="2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הנאת קבלתו ממנו מתנת הכלי, שחשבו לקבל ממנו מתנה - נוח לו כאילו נותן לו זה הקונה מתנה רבה, וגמר נותן ומקנה לו הקרקע</a:t>
            </a:r>
            <a:r>
              <a:rPr lang="he-IL" sz="2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18289787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A95C8-90B4-4D47-8A6F-7CAE603A3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94251932"/>
              </p:ext>
            </p:extLst>
          </p:nvPr>
        </p:nvGraphicFramePr>
        <p:xfrm>
          <a:off x="838200" y="514350"/>
          <a:ext cx="10515600" cy="566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4283033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A34976A-BBDA-4612-BF99-E21A4148351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L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6A9F4-606B-4732-803C-1B6011844AC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38577717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583561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398F-2398-4C6E-844E-FD0E9418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איך, מה, ולמה</a:t>
            </a:r>
            <a:endParaRPr lang="en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02773A-6B01-4DF7-920F-DF00276F7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71949821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11784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193205-0EC3-4A35-BCA7-2A366E8690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אירוסין- קנין או קידושין?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773255-638F-4B86-A078-8D5348E2DD5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ב עמוד א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/מתני'/.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 בשלש דרכים, וקונה את עצמה בשתי דרכים. נקנית בכסף, בשטר, ובביאה. בכסף - בית שמאי אומרים: בדינר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דינר, ובית הלל אומרים: בפרוטה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ובשוה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פרוטה. וכמה היא פרוטה? אחד משמנה באיסר האיטלקי. וקונה את עצמה בגט, ובמיתת הבעל. היבמה נקנית בביאה, וקונה את עצמה בחליצה, ובמיתת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היבם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גמ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'.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 מאי שנא הכא דתני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נקנית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ומ"ש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התם {משנה בתחילת פרק שני "האיש מקדש"} דתני האיש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מקדש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?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כסף, וכסף מנ"ל? גמר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עפרון, כתיב הכא: כי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יקח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איש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וכתיב התם: נתתי כסף השדה קח ממני,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דכתיב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השדה אשר קנה אברהם,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1200"/>
              </a:spcBef>
              <a:spcAft>
                <a:spcPts val="120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תלמוד בבלי מסכת קידושין דף ב עמוד ב</a:t>
            </a:r>
            <a:endParaRPr lang="he-IL" b="0" dirty="0">
              <a:effectLst/>
            </a:endParaRPr>
          </a:p>
          <a:p>
            <a:pPr marL="0" indent="0" algn="r" rtl="1"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 נמי: שדות בכסף יקנו, 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 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וניתני התם האיש קונה! מעיקרא תני לישנא דאורייתא, ולבסוף תני לישנא דרבנן. ומאי לישנא דרבנן?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דאסר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</a:t>
            </a:r>
            <a:r>
              <a:rPr lang="he-IL" sz="1800" b="1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אכ"ע</a:t>
            </a:r>
            <a:r>
              <a:rPr lang="he-IL" sz="1800" b="1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כהקדש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. וניתני הכא האיש קונה!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סיפא וקונה את עצמה בדידה, תנא נמי רישא בדידה. וניתני האיש קונה ומקנה!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מיתת הבעל,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דלאו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איהו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קא מקני, מן שמיא הוא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דמקני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לה.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ואב"א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: אי תנא קונה, ה"א אפילו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בע"כ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תנא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נקנית,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דמדעתה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אין, שלא מדעתה לא.</a:t>
            </a:r>
            <a:endParaRPr lang="en-IL" dirty="0"/>
          </a:p>
        </p:txBody>
      </p:sp>
    </p:spTree>
    <p:extLst>
      <p:ext uri="{BB962C8B-B14F-4D97-AF65-F5344CB8AC3E}">
        <p14:creationId xmlns:p14="http://schemas.microsoft.com/office/powerpoint/2010/main" val="326733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1E3A95C8-90B4-4D47-8A6F-7CAE603A384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53015220"/>
              </p:ext>
            </p:extLst>
          </p:nvPr>
        </p:nvGraphicFramePr>
        <p:xfrm>
          <a:off x="838200" y="514350"/>
          <a:ext cx="10515600" cy="566261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3292942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95398F-2398-4C6E-844E-FD0E941843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איך, מה, ולמה- תפקיד ה"קנין"</a:t>
            </a:r>
            <a:endParaRPr lang="en-IL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0E02773A-6B01-4DF7-920F-DF00276F7F94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32761631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2352094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B4ABBA-4F43-43F0-94F2-3F9223CA54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רש"י- </a:t>
            </a:r>
            <a:r>
              <a:rPr lang="en-US" dirty="0"/>
              <a:t>Linguistics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A662D6-81A7-4791-A5BF-F0C733D536E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רש"י קידושין ב עמוד א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he-IL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ומאי שנא התם - בפרק שני (לקמן /קידושין/ דף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האיש מקדש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ובשלוחו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ניתני הכא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מתקדשת.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דקבעי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- בהני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קנינין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ואמרינן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לקמן /קידושין/ (דף ד:) 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דנקנית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בו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ומפרשינן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דגמרינן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משדה עפרון </a:t>
            </a:r>
            <a:r>
              <a:rPr lang="he-IL" sz="1800" b="1" i="0" u="sng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דאיקרי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הלכך תנא הכא קנין.</a:t>
            </a:r>
            <a:endParaRPr lang="he-IL" b="0" dirty="0">
              <a:effectLst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- לאו הכא קא בעי לה אלא לקמן /קידושין/ (ד' ג:)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והכא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האי מתרץ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קאמר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לה לכולא מילתא משום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דקא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בעי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למיתני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וכסף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מנלן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ילפינן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ליה לקמן /קידושין/ (דף ד:)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מקיחה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1" i="0" u="sng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לשון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קנין הוא הילכך תני </a:t>
            </a:r>
            <a:r>
              <a:rPr lang="he-IL" sz="1800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האשה</a:t>
            </a:r>
            <a:r>
              <a:rPr lang="he-IL" sz="1800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נקנית.</a:t>
            </a:r>
            <a:endParaRPr lang="en-US" sz="1800" b="0" i="0" u="none" strike="noStrike" dirty="0">
              <a:solidFill>
                <a:srgbClr val="000000"/>
              </a:solidFill>
              <a:effectLst/>
              <a:latin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1800" dirty="0">
              <a:solidFill>
                <a:srgbClr val="000000"/>
              </a:solidFill>
              <a:latin typeface="Arial" panose="020B0604020202020204" pitchFamily="34" charset="0"/>
            </a:endParaRP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dirty="0">
                <a:solidFill>
                  <a:srgbClr val="000000"/>
                </a:solidFill>
                <a:latin typeface="Arial" panose="020B0604020202020204" pitchFamily="34" charset="0"/>
              </a:rPr>
              <a:t>ר חננאל קידושין ב עמוד א</a:t>
            </a:r>
          </a:p>
          <a:p>
            <a:pPr marL="0" indent="0" algn="r" rtl="1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he-IL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דתנינן</a:t>
            </a:r>
            <a:r>
              <a:rPr lang="he-IL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כסף וכתיב...</a:t>
            </a:r>
            <a:r>
              <a:rPr lang="he-IL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וקיחה</a:t>
            </a:r>
            <a:r>
              <a:rPr lang="he-IL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sz="1800" b="0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איקרי</a:t>
            </a:r>
            <a:r>
              <a:rPr lang="he-IL" sz="1800" b="0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קניין שנאמר...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5809073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E84D3D7B-50F5-44D3-8686-7B8C18C8AF0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15947844"/>
              </p:ext>
            </p:extLst>
          </p:nvPr>
        </p:nvGraphicFramePr>
        <p:xfrm>
          <a:off x="357188" y="352425"/>
          <a:ext cx="11434762" cy="61341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3377770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E463CE-360C-40FF-886D-FC8888E510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 rtl="1"/>
            <a:r>
              <a:rPr lang="he-IL" dirty="0"/>
              <a:t>קנין- יצירת התחייבות בין שתי גורמים </a:t>
            </a:r>
            <a:endParaRPr lang="en-IL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3C4BD52-354F-43FA-8B49-1788B30F1F3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סמ"ע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סימן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קצ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 </a:t>
            </a:r>
            <a:endParaRPr lang="he-IL" b="0" dirty="0">
              <a:effectLst/>
            </a:endParaRPr>
          </a:p>
          <a:p>
            <a:pPr marL="0" indent="0" algn="r" rtl="1">
              <a:spcBef>
                <a:spcPts val="0"/>
              </a:spcBef>
              <a:spcAft>
                <a:spcPts val="0"/>
              </a:spcAft>
              <a:buNone/>
            </a:pP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{ביחס לשטר חזקה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וסודור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} </a:t>
            </a:r>
            <a:r>
              <a:rPr lang="he-IL" b="1" i="0" u="sng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נשתעבדו</a:t>
            </a:r>
            <a:r>
              <a:rPr lang="he-IL" b="1" i="0" u="sng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זה לזה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, זה לקנות וזה למכור, ושאין אחד יכול לחזור בו,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דומיא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</a:t>
            </a:r>
            <a:r>
              <a:rPr lang="he-IL" b="0" i="0" u="none" strike="noStrike" dirty="0" err="1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דקנין</a:t>
            </a:r>
            <a:r>
              <a:rPr lang="he-IL" b="0" i="0" u="none" strike="noStrike" dirty="0">
                <a:solidFill>
                  <a:srgbClr val="000000"/>
                </a:solidFill>
                <a:effectLst/>
                <a:latin typeface="Arial" panose="020B0604020202020204" pitchFamily="34" charset="0"/>
              </a:rPr>
              <a:t> שטר וחזקה וקנין סודר…</a:t>
            </a:r>
            <a:endParaRPr lang="he-IL" b="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415700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1136</TotalTime>
  <Words>862</Words>
  <Application>Microsoft Office PowerPoint</Application>
  <PresentationFormat>Widescreen</PresentationFormat>
  <Paragraphs>78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Office Theme</vt:lpstr>
      <vt:lpstr>קנין וקידוש</vt:lpstr>
      <vt:lpstr>PowerPoint Presentation</vt:lpstr>
      <vt:lpstr>איך, מה, ולמה</vt:lpstr>
      <vt:lpstr>אירוסין- קנין או קידושין? </vt:lpstr>
      <vt:lpstr>PowerPoint Presentation</vt:lpstr>
      <vt:lpstr>איך, מה, ולמה- תפקיד ה"קנין"</vt:lpstr>
      <vt:lpstr>רש"י- Linguistics</vt:lpstr>
      <vt:lpstr>PowerPoint Presentation</vt:lpstr>
      <vt:lpstr>קנין- יצירת התחייבות בין שתי גורמים </vt:lpstr>
      <vt:lpstr>קנין- יצירת מערכת יחסים (Relationship) בין הגורמים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קנין וקידוש</dc:title>
  <dc:creator>Avigdor Rosensweig</dc:creator>
  <cp:lastModifiedBy>Avigdor Rosensweig</cp:lastModifiedBy>
  <cp:revision>1</cp:revision>
  <dcterms:created xsi:type="dcterms:W3CDTF">2020-09-08T10:25:50Z</dcterms:created>
  <dcterms:modified xsi:type="dcterms:W3CDTF">2020-09-16T14:21:51Z</dcterms:modified>
</cp:coreProperties>
</file>