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90" r:id="rId4"/>
    <p:sldId id="289" r:id="rId5"/>
    <p:sldId id="291" r:id="rId6"/>
    <p:sldId id="285" r:id="rId7"/>
    <p:sldId id="292" r:id="rId8"/>
    <p:sldId id="293" r:id="rId9"/>
    <p:sldId id="286" r:id="rId10"/>
    <p:sldId id="287" r:id="rId11"/>
    <p:sldId id="294" r:id="rId12"/>
    <p:sldId id="288" r:id="rId13"/>
    <p:sldId id="296" r:id="rId14"/>
    <p:sldId id="299" r:id="rId15"/>
    <p:sldId id="297" r:id="rId16"/>
    <p:sldId id="282" r:id="rId17"/>
    <p:sldId id="302" r:id="rId18"/>
    <p:sldId id="309" r:id="rId19"/>
    <p:sldId id="283" r:id="rId20"/>
    <p:sldId id="295" r:id="rId21"/>
    <p:sldId id="300" r:id="rId22"/>
    <p:sldId id="303" r:id="rId23"/>
    <p:sldId id="298" r:id="rId24"/>
    <p:sldId id="301" r:id="rId25"/>
    <p:sldId id="304" r:id="rId26"/>
    <p:sldId id="305" r:id="rId27"/>
    <p:sldId id="306" r:id="rId28"/>
    <p:sldId id="307" r:id="rId29"/>
    <p:sldId id="308" r:id="rId30"/>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2C204-1922-453C-86DF-25725EBB5321}" v="522" dt="2021-02-10T14:04:16.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60"/>
  </p:normalViewPr>
  <p:slideViewPr>
    <p:cSldViewPr snapToGrid="0">
      <p:cViewPr varScale="1">
        <p:scale>
          <a:sx n="85" d="100"/>
          <a:sy n="85" d="100"/>
        </p:scale>
        <p:origin x="57" y="2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pt>
    <dgm:pt modelId="{DBBBE886-04DC-4560-977B-F347E18D3A2C}" type="sibTrans" cxnId="{A9AFBC03-3A8A-48AD-9A34-EB0E66AD17B0}">
      <dgm:prSet/>
      <dgm:spPr/>
    </dgm:pt>
    <dgm:pt modelId="{2C1B4CB5-20EB-483C-97E2-74C2FFAE534C}">
      <dgm:prSet phldrT="[Text]"/>
      <dgm:spPr/>
      <dgm:t>
        <a:bodyPr/>
        <a:lstStyle/>
        <a:p>
          <a:pPr rtl="1"/>
          <a:r>
            <a:rPr lang="he-IL" dirty="0"/>
            <a:t>רמב"ם</a:t>
          </a:r>
        </a:p>
      </dgm:t>
    </dgm:pt>
    <dgm:pt modelId="{B2940245-71D0-4CC2-9FFE-94ECE3E4B42D}" type="parTrans" cxnId="{B9B9D94B-3EB8-4511-B893-07567BFFEFEE}">
      <dgm:prSet/>
      <dgm:spPr/>
    </dgm:pt>
    <dgm:pt modelId="{41663D95-F0F2-4FDC-85AA-8D7D34AC407B}" type="sibTrans" cxnId="{B9B9D94B-3EB8-4511-B893-07567BFFEFEE}">
      <dgm:prSet/>
      <dgm:spPr/>
    </dgm:pt>
    <dgm:pt modelId="{A024CF31-3112-49E4-B37E-2B2AB819B3DC}">
      <dgm:prSet phldrT="[Text]"/>
      <dgm:spPr/>
      <dgm:t>
        <a:bodyPr/>
        <a:lstStyle/>
        <a:p>
          <a:pPr rtl="1"/>
          <a:r>
            <a:rPr lang="he-IL" dirty="0"/>
            <a:t>תוס</a:t>
          </a:r>
        </a:p>
      </dgm:t>
    </dgm:pt>
    <dgm:pt modelId="{39B5121E-3651-4E1E-AB7A-6893C693D11D}" type="parTrans" cxnId="{48CC3CA4-938D-4916-9CF7-D09DF56606AB}">
      <dgm:prSet/>
      <dgm:spPr/>
    </dgm:pt>
    <dgm:pt modelId="{254A8AD3-9A4D-4E8D-9D16-C4C7007C8CE4}" type="sibTrans" cxnId="{48CC3CA4-938D-4916-9CF7-D09DF56606AB}">
      <dgm:prSet/>
      <dgm:spPr/>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pt>
    <dgm:pt modelId="{3628F18C-0C92-4783-9EFB-3DC8929954C1}" type="sibTrans" cxnId="{B756718A-54F2-4C89-B46B-1D883176ACF1}">
      <dgm:prSet/>
      <dgm:spPr/>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pt>
    <dgm:pt modelId="{836D379C-E655-42EC-B92D-922C1C87B486}" type="sibTrans" cxnId="{F598ACB7-A7BB-4627-B760-64FB92F037DF}">
      <dgm:prSet/>
      <dgm:spPr/>
    </dgm:pt>
    <dgm:pt modelId="{66F98FB8-BC95-47A1-A1B6-819CBD09D015}">
      <dgm:prSet phldrT="[Text]"/>
      <dgm:spPr/>
      <dgm:t>
        <a:bodyPr/>
        <a:lstStyle/>
        <a:p>
          <a:pPr rtl="1"/>
          <a:r>
            <a:rPr lang="he-IL" dirty="0"/>
            <a:t>ריטב"א</a:t>
          </a:r>
        </a:p>
      </dgm:t>
    </dgm:pt>
    <dgm:pt modelId="{BEF1C1AA-79C0-4D7A-8671-1BAB0A63D2DA}" type="parTrans" cxnId="{3EA560E6-6B51-413E-AD5C-1EFB85CC4B40}">
      <dgm:prSet/>
      <dgm:spPr/>
    </dgm:pt>
    <dgm:pt modelId="{DA3C8DB5-050C-478F-89E5-EB81C7E4CD08}" type="sibTrans" cxnId="{3EA560E6-6B51-413E-AD5C-1EFB85CC4B40}">
      <dgm:prSet/>
      <dgm:spPr/>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3EA560E6-6B51-413E-AD5C-1EFB85CC4B40}" srcId="{C399CA03-C489-44F5-8F07-9AD532FD3989}" destId="{66F98FB8-BC95-47A1-A1B6-819CBD09D015}" srcOrd="0" destOrd="0" parTransId="{BEF1C1AA-79C0-4D7A-8671-1BAB0A63D2DA}" sibTransId="{DA3C8DB5-050C-478F-89E5-EB81C7E4CD08}"/>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t>
        <a:bodyPr/>
        <a:lstStyle/>
        <a:p>
          <a:pPr rtl="1"/>
          <a:endParaRPr lang="he-IL"/>
        </a:p>
      </dgm:t>
    </dgm:pt>
    <dgm:pt modelId="{DBBBE886-04DC-4560-977B-F347E18D3A2C}" type="sibTrans" cxnId="{A9AFBC03-3A8A-48AD-9A34-EB0E66AD17B0}">
      <dgm:prSet/>
      <dgm:spPr/>
      <dgm:t>
        <a:bodyPr/>
        <a:lstStyle/>
        <a:p>
          <a:pPr rtl="1"/>
          <a:endParaRPr lang="he-IL"/>
        </a:p>
      </dgm:t>
    </dgm:pt>
    <dgm:pt modelId="{2C1B4CB5-20EB-483C-97E2-74C2FFAE534C}">
      <dgm:prSet phldrT="[Text]"/>
      <dgm:spPr/>
      <dgm:t>
        <a:bodyPr/>
        <a:lstStyle/>
        <a:p>
          <a:pPr rtl="1"/>
          <a:r>
            <a:rPr lang="he-IL" dirty="0"/>
            <a:t>אין שום קשר בין ההלוואה לבין הערב</a:t>
          </a:r>
        </a:p>
      </dgm:t>
    </dgm:pt>
    <dgm:pt modelId="{B2940245-71D0-4CC2-9FFE-94ECE3E4B42D}" type="parTrans" cxnId="{B9B9D94B-3EB8-4511-B893-07567BFFEFEE}">
      <dgm:prSet/>
      <dgm:spPr/>
      <dgm:t>
        <a:bodyPr/>
        <a:lstStyle/>
        <a:p>
          <a:pPr rtl="1"/>
          <a:endParaRPr lang="he-IL"/>
        </a:p>
      </dgm:t>
    </dgm:pt>
    <dgm:pt modelId="{41663D95-F0F2-4FDC-85AA-8D7D34AC407B}" type="sibTrans" cxnId="{B9B9D94B-3EB8-4511-B893-07567BFFEFEE}">
      <dgm:prSet/>
      <dgm:spPr/>
      <dgm:t>
        <a:bodyPr/>
        <a:lstStyle/>
        <a:p>
          <a:pPr rtl="1"/>
          <a:endParaRPr lang="he-IL"/>
        </a:p>
      </dgm:t>
    </dgm:pt>
    <dgm:pt modelId="{A024CF31-3112-49E4-B37E-2B2AB819B3DC}">
      <dgm:prSet phldrT="[Text]"/>
      <dgm:spPr/>
      <dgm:t>
        <a:bodyPr/>
        <a:lstStyle/>
        <a:p>
          <a:pPr rtl="1"/>
          <a:r>
            <a:rPr lang="he-IL" dirty="0"/>
            <a:t>הערב הוא </a:t>
          </a:r>
          <a:r>
            <a:rPr lang="he-IL" dirty="0" err="1"/>
            <a:t>הלוה</a:t>
          </a:r>
          <a:r>
            <a:rPr lang="he-IL" dirty="0"/>
            <a:t> האמיתי</a:t>
          </a:r>
        </a:p>
      </dgm:t>
    </dgm:pt>
    <dgm:pt modelId="{39B5121E-3651-4E1E-AB7A-6893C693D11D}" type="parTrans" cxnId="{48CC3CA4-938D-4916-9CF7-D09DF56606AB}">
      <dgm:prSet/>
      <dgm:spPr/>
      <dgm:t>
        <a:bodyPr/>
        <a:lstStyle/>
        <a:p>
          <a:pPr rtl="1"/>
          <a:endParaRPr lang="he-IL"/>
        </a:p>
      </dgm:t>
    </dgm:pt>
    <dgm:pt modelId="{254A8AD3-9A4D-4E8D-9D16-C4C7007C8CE4}" type="sibTrans" cxnId="{48CC3CA4-938D-4916-9CF7-D09DF56606AB}">
      <dgm:prSet/>
      <dgm:spPr/>
      <dgm:t>
        <a:bodyPr/>
        <a:lstStyle/>
        <a:p>
          <a:pPr rtl="1"/>
          <a:endParaRPr lang="he-IL"/>
        </a:p>
      </dgm:t>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t>
        <a:bodyPr/>
        <a:lstStyle/>
        <a:p>
          <a:pPr rtl="1"/>
          <a:endParaRPr lang="he-IL"/>
        </a:p>
      </dgm:t>
    </dgm:pt>
    <dgm:pt modelId="{3628F18C-0C92-4783-9EFB-3DC8929954C1}" type="sibTrans" cxnId="{B756718A-54F2-4C89-B46B-1D883176ACF1}">
      <dgm:prSet/>
      <dgm:spPr/>
      <dgm:t>
        <a:bodyPr/>
        <a:lstStyle/>
        <a:p>
          <a:pPr rtl="1"/>
          <a:endParaRPr lang="he-IL"/>
        </a:p>
      </dgm:t>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t>
        <a:bodyPr/>
        <a:lstStyle/>
        <a:p>
          <a:pPr rtl="1"/>
          <a:endParaRPr lang="he-IL"/>
        </a:p>
      </dgm:t>
    </dgm:pt>
    <dgm:pt modelId="{836D379C-E655-42EC-B92D-922C1C87B486}" type="sibTrans" cxnId="{F598ACB7-A7BB-4627-B760-64FB92F037DF}">
      <dgm:prSet/>
      <dgm:spPr/>
      <dgm:t>
        <a:bodyPr/>
        <a:lstStyle/>
        <a:p>
          <a:pPr rtl="1"/>
          <a:endParaRPr lang="he-IL"/>
        </a:p>
      </dgm:t>
    </dgm:pt>
    <dgm:pt modelId="{66F98FB8-BC95-47A1-A1B6-819CBD09D015}">
      <dgm:prSet phldrT="[Text]"/>
      <dgm:spPr/>
      <dgm:t>
        <a:bodyPr/>
        <a:lstStyle/>
        <a:p>
          <a:pPr rtl="1"/>
          <a:r>
            <a:rPr lang="he-IL" dirty="0"/>
            <a:t>?</a:t>
          </a:r>
        </a:p>
      </dgm:t>
    </dgm:pt>
    <dgm:pt modelId="{BEF1C1AA-79C0-4D7A-8671-1BAB0A63D2DA}" type="parTrans" cxnId="{3EA560E6-6B51-413E-AD5C-1EFB85CC4B40}">
      <dgm:prSet/>
      <dgm:spPr/>
      <dgm:t>
        <a:bodyPr/>
        <a:lstStyle/>
        <a:p>
          <a:pPr rtl="1"/>
          <a:endParaRPr lang="he-IL"/>
        </a:p>
      </dgm:t>
    </dgm:pt>
    <dgm:pt modelId="{DA3C8DB5-050C-478F-89E5-EB81C7E4CD08}" type="sibTrans" cxnId="{3EA560E6-6B51-413E-AD5C-1EFB85CC4B40}">
      <dgm:prSet/>
      <dgm:spPr/>
      <dgm:t>
        <a:bodyPr/>
        <a:lstStyle/>
        <a:p>
          <a:pPr rtl="1"/>
          <a:endParaRPr lang="he-IL"/>
        </a:p>
      </dgm:t>
    </dgm:pt>
    <dgm:pt modelId="{0B263130-3749-4CDF-8F73-E5433503B7EF}">
      <dgm:prSet phldrT="[Text]"/>
      <dgm:spPr/>
      <dgm:t>
        <a:bodyPr/>
        <a:lstStyle/>
        <a:p>
          <a:pPr rtl="1"/>
          <a:r>
            <a:rPr lang="he-IL" dirty="0"/>
            <a:t>קרוביו פסולים גם לעדות על ההלאוה</a:t>
          </a:r>
        </a:p>
      </dgm:t>
    </dgm:pt>
    <dgm:pt modelId="{C9460F84-9067-41BC-9642-2F2955B2238C}" type="parTrans" cxnId="{50783AE9-9744-4581-ADA9-CB1253DA5775}">
      <dgm:prSet/>
      <dgm:spPr/>
      <dgm:t>
        <a:bodyPr/>
        <a:lstStyle/>
        <a:p>
          <a:pPr rtl="1"/>
          <a:endParaRPr lang="he-IL"/>
        </a:p>
      </dgm:t>
    </dgm:pt>
    <dgm:pt modelId="{653CFB63-753D-4718-A523-6D6221AEA7E5}" type="sibTrans" cxnId="{50783AE9-9744-4581-ADA9-CB1253DA5775}">
      <dgm:prSet/>
      <dgm:spPr/>
      <dgm:t>
        <a:bodyPr/>
        <a:lstStyle/>
        <a:p>
          <a:pPr rtl="1"/>
          <a:endParaRPr lang="he-IL"/>
        </a:p>
      </dgm:t>
    </dgm:pt>
    <dgm:pt modelId="{345F01CF-2616-47F6-9123-E77DA911CA1B}">
      <dgm:prSet phldrT="[Text]"/>
      <dgm:spPr/>
      <dgm:t>
        <a:bodyPr/>
        <a:lstStyle/>
        <a:p>
          <a:pPr rtl="1"/>
          <a:r>
            <a:rPr lang="he-IL" dirty="0"/>
            <a:t>קרוביו יהיו </a:t>
          </a:r>
          <a:r>
            <a:rPr lang="he-IL" dirty="0" err="1"/>
            <a:t>פסולין</a:t>
          </a:r>
          <a:r>
            <a:rPr lang="he-IL" dirty="0"/>
            <a:t> רק לגבי הפירעון</a:t>
          </a:r>
        </a:p>
      </dgm:t>
    </dgm:pt>
    <dgm:pt modelId="{D6B3FD27-2FE3-45A6-941C-D0ECBA85FEC8}" type="parTrans" cxnId="{DB69A379-E0BF-4C91-8F45-37AC7822C86E}">
      <dgm:prSet/>
      <dgm:spPr/>
      <dgm:t>
        <a:bodyPr/>
        <a:lstStyle/>
        <a:p>
          <a:pPr rtl="1"/>
          <a:endParaRPr lang="he-IL"/>
        </a:p>
      </dgm:t>
    </dgm:pt>
    <dgm:pt modelId="{05867A66-A01E-4D4B-957D-B9B4AD935B62}" type="sibTrans" cxnId="{DB69A379-E0BF-4C91-8F45-37AC7822C86E}">
      <dgm:prSet/>
      <dgm:spPr/>
      <dgm:t>
        <a:bodyPr/>
        <a:lstStyle/>
        <a:p>
          <a:pPr rtl="1"/>
          <a:endParaRPr lang="he-IL"/>
        </a:p>
      </dgm:t>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6EC4D1ED-7BEC-49E7-A05A-5454B974689E}" type="pres">
      <dgm:prSet presAssocID="{C9460F84-9067-41BC-9642-2F2955B2238C}" presName="Name23" presStyleLbl="parChTrans1D4" presStyleIdx="0" presStyleCnt="2"/>
      <dgm:spPr/>
    </dgm:pt>
    <dgm:pt modelId="{4ADC6149-AA14-47F2-8AC5-B44FE68E462A}" type="pres">
      <dgm:prSet presAssocID="{0B263130-3749-4CDF-8F73-E5433503B7EF}" presName="hierRoot4" presStyleCnt="0"/>
      <dgm:spPr/>
    </dgm:pt>
    <dgm:pt modelId="{840C74D1-1B87-4D6E-83F2-7196DC6C7764}" type="pres">
      <dgm:prSet presAssocID="{0B263130-3749-4CDF-8F73-E5433503B7EF}" presName="composite4" presStyleCnt="0"/>
      <dgm:spPr/>
    </dgm:pt>
    <dgm:pt modelId="{521F8891-A2B8-4EDB-8EEF-34FD9A8847AE}" type="pres">
      <dgm:prSet presAssocID="{0B263130-3749-4CDF-8F73-E5433503B7EF}" presName="background4" presStyleLbl="node4" presStyleIdx="0" presStyleCnt="2"/>
      <dgm:spPr/>
    </dgm:pt>
    <dgm:pt modelId="{D0B472B1-33B3-4AE0-BF6C-4253A4BD077F}" type="pres">
      <dgm:prSet presAssocID="{0B263130-3749-4CDF-8F73-E5433503B7EF}" presName="text4" presStyleLbl="fgAcc4" presStyleIdx="0" presStyleCnt="2">
        <dgm:presLayoutVars>
          <dgm:chPref val="3"/>
        </dgm:presLayoutVars>
      </dgm:prSet>
      <dgm:spPr/>
    </dgm:pt>
    <dgm:pt modelId="{42C123C1-EBB7-4DC1-B80D-0797D8469CDA}" type="pres">
      <dgm:prSet presAssocID="{0B263130-3749-4CDF-8F73-E5433503B7EF}" presName="hierChild5"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 modelId="{25C0FDE4-D37E-4D32-936D-7B3444356257}" type="pres">
      <dgm:prSet presAssocID="{D6B3FD27-2FE3-45A6-941C-D0ECBA85FEC8}" presName="Name23" presStyleLbl="parChTrans1D4" presStyleIdx="1" presStyleCnt="2"/>
      <dgm:spPr/>
    </dgm:pt>
    <dgm:pt modelId="{C923F78E-6D2A-4C87-9A8A-B4ECEFF87BC2}" type="pres">
      <dgm:prSet presAssocID="{345F01CF-2616-47F6-9123-E77DA911CA1B}" presName="hierRoot4" presStyleCnt="0"/>
      <dgm:spPr/>
    </dgm:pt>
    <dgm:pt modelId="{0E2D18DB-4DDF-48C6-9BF1-FF784E9B030D}" type="pres">
      <dgm:prSet presAssocID="{345F01CF-2616-47F6-9123-E77DA911CA1B}" presName="composite4" presStyleCnt="0"/>
      <dgm:spPr/>
    </dgm:pt>
    <dgm:pt modelId="{7866EE7D-E51C-4C28-A7FA-883CC2E4476F}" type="pres">
      <dgm:prSet presAssocID="{345F01CF-2616-47F6-9123-E77DA911CA1B}" presName="background4" presStyleLbl="node4" presStyleIdx="1" presStyleCnt="2"/>
      <dgm:spPr/>
    </dgm:pt>
    <dgm:pt modelId="{AD1A5B5E-3418-4821-8726-AC9AB7664AF4}" type="pres">
      <dgm:prSet presAssocID="{345F01CF-2616-47F6-9123-E77DA911CA1B}" presName="text4" presStyleLbl="fgAcc4" presStyleIdx="1" presStyleCnt="2">
        <dgm:presLayoutVars>
          <dgm:chPref val="3"/>
        </dgm:presLayoutVars>
      </dgm:prSet>
      <dgm:spPr/>
    </dgm:pt>
    <dgm:pt modelId="{A2D7009B-F2E5-4055-841B-3B9CD1DF4943}" type="pres">
      <dgm:prSet presAssocID="{345F01CF-2616-47F6-9123-E77DA911CA1B}" presName="hierChild5"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4A2FD803-2CE2-45CE-9F4D-52B24E5A2564}" type="presOf" srcId="{C9460F84-9067-41BC-9642-2F2955B2238C}" destId="{6EC4D1ED-7BEC-49E7-A05A-5454B974689E}" srcOrd="0" destOrd="0" presId="urn:microsoft.com/office/officeart/2005/8/layout/hierarchy1"/>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B15C129-BCA6-4429-9174-0DB5974E34F7}" type="presOf" srcId="{D6B3FD27-2FE3-45A6-941C-D0ECBA85FEC8}" destId="{25C0FDE4-D37E-4D32-936D-7B3444356257}"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70260955-445D-4EEB-A194-474B9DEA983B}" type="presOf" srcId="{345F01CF-2616-47F6-9123-E77DA911CA1B}" destId="{AD1A5B5E-3418-4821-8726-AC9AB7664AF4}"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DB69A379-E0BF-4C91-8F45-37AC7822C86E}" srcId="{2C1B4CB5-20EB-483C-97E2-74C2FFAE534C}" destId="{345F01CF-2616-47F6-9123-E77DA911CA1B}" srcOrd="0" destOrd="0" parTransId="{D6B3FD27-2FE3-45A6-941C-D0ECBA85FEC8}" sibTransId="{05867A66-A01E-4D4B-957D-B9B4AD935B62}"/>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2967B9DD-9437-485A-919E-395404C38A99}" type="presOf" srcId="{0B263130-3749-4CDF-8F73-E5433503B7EF}" destId="{D0B472B1-33B3-4AE0-BF6C-4253A4BD077F}" srcOrd="0" destOrd="0" presId="urn:microsoft.com/office/officeart/2005/8/layout/hierarchy1"/>
    <dgm:cxn modelId="{3EA560E6-6B51-413E-AD5C-1EFB85CC4B40}" srcId="{C399CA03-C489-44F5-8F07-9AD532FD3989}" destId="{66F98FB8-BC95-47A1-A1B6-819CBD09D015}" srcOrd="0" destOrd="0" parTransId="{BEF1C1AA-79C0-4D7A-8671-1BAB0A63D2DA}" sibTransId="{DA3C8DB5-050C-478F-89E5-EB81C7E4CD08}"/>
    <dgm:cxn modelId="{50783AE9-9744-4581-ADA9-CB1253DA5775}" srcId="{A024CF31-3112-49E4-B37E-2B2AB819B3DC}" destId="{0B263130-3749-4CDF-8F73-E5433503B7EF}" srcOrd="0" destOrd="0" parTransId="{C9460F84-9067-41BC-9642-2F2955B2238C}" sibTransId="{653CFB63-753D-4718-A523-6D6221AEA7E5}"/>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0B9AAA48-9138-46D3-8BBD-75512B5EF44A}" type="presParOf" srcId="{F58A30E1-2A08-4EBA-8BF1-795F93285DAC}" destId="{6EC4D1ED-7BEC-49E7-A05A-5454B974689E}" srcOrd="0" destOrd="0" presId="urn:microsoft.com/office/officeart/2005/8/layout/hierarchy1"/>
    <dgm:cxn modelId="{280D1A86-F3C7-4506-B3A8-603874E9B9A5}" type="presParOf" srcId="{F58A30E1-2A08-4EBA-8BF1-795F93285DAC}" destId="{4ADC6149-AA14-47F2-8AC5-B44FE68E462A}" srcOrd="1" destOrd="0" presId="urn:microsoft.com/office/officeart/2005/8/layout/hierarchy1"/>
    <dgm:cxn modelId="{BAE6F1B7-C56F-4D72-B7FB-8E1B626D7EC1}" type="presParOf" srcId="{4ADC6149-AA14-47F2-8AC5-B44FE68E462A}" destId="{840C74D1-1B87-4D6E-83F2-7196DC6C7764}" srcOrd="0" destOrd="0" presId="urn:microsoft.com/office/officeart/2005/8/layout/hierarchy1"/>
    <dgm:cxn modelId="{B41D74DA-0EBD-44A7-A4E4-0D15C9C299DB}" type="presParOf" srcId="{840C74D1-1B87-4D6E-83F2-7196DC6C7764}" destId="{521F8891-A2B8-4EDB-8EEF-34FD9A8847AE}" srcOrd="0" destOrd="0" presId="urn:microsoft.com/office/officeart/2005/8/layout/hierarchy1"/>
    <dgm:cxn modelId="{BEC62B0B-A66B-4D0A-B8B2-498F151DF588}" type="presParOf" srcId="{840C74D1-1B87-4D6E-83F2-7196DC6C7764}" destId="{D0B472B1-33B3-4AE0-BF6C-4253A4BD077F}" srcOrd="1" destOrd="0" presId="urn:microsoft.com/office/officeart/2005/8/layout/hierarchy1"/>
    <dgm:cxn modelId="{9BEC29F4-F395-4DDB-B4AC-5E3B9365AC3A}" type="presParOf" srcId="{4ADC6149-AA14-47F2-8AC5-B44FE68E462A}" destId="{42C123C1-EBB7-4DC1-B80D-0797D8469CDA}"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 modelId="{49F650B8-306F-425F-928F-BF074219B58A}" type="presParOf" srcId="{4023D507-935B-4346-9D4F-80D1BC4267F2}" destId="{25C0FDE4-D37E-4D32-936D-7B3444356257}" srcOrd="0" destOrd="0" presId="urn:microsoft.com/office/officeart/2005/8/layout/hierarchy1"/>
    <dgm:cxn modelId="{522092A6-142D-46F3-8BA8-F018280DCE42}" type="presParOf" srcId="{4023D507-935B-4346-9D4F-80D1BC4267F2}" destId="{C923F78E-6D2A-4C87-9A8A-B4ECEFF87BC2}" srcOrd="1" destOrd="0" presId="urn:microsoft.com/office/officeart/2005/8/layout/hierarchy1"/>
    <dgm:cxn modelId="{F80428A1-7BF9-49B3-9192-321CE284C9FC}" type="presParOf" srcId="{C923F78E-6D2A-4C87-9A8A-B4ECEFF87BC2}" destId="{0E2D18DB-4DDF-48C6-9BF1-FF784E9B030D}" srcOrd="0" destOrd="0" presId="urn:microsoft.com/office/officeart/2005/8/layout/hierarchy1"/>
    <dgm:cxn modelId="{96C412E8-4537-4335-AE43-5AB9B4B93AD7}" type="presParOf" srcId="{0E2D18DB-4DDF-48C6-9BF1-FF784E9B030D}" destId="{7866EE7D-E51C-4C28-A7FA-883CC2E4476F}" srcOrd="0" destOrd="0" presId="urn:microsoft.com/office/officeart/2005/8/layout/hierarchy1"/>
    <dgm:cxn modelId="{F9A43DBB-E4FE-4F9A-9F65-1BA88F9BB162}" type="presParOf" srcId="{0E2D18DB-4DDF-48C6-9BF1-FF784E9B030D}" destId="{AD1A5B5E-3418-4821-8726-AC9AB7664AF4}" srcOrd="1" destOrd="0" presId="urn:microsoft.com/office/officeart/2005/8/layout/hierarchy1"/>
    <dgm:cxn modelId="{0A5AA944-F242-4897-BB3F-451CA2A6A49D}" type="presParOf" srcId="{C923F78E-6D2A-4C87-9A8A-B4ECEFF87BC2}" destId="{A2D7009B-F2E5-4055-841B-3B9CD1DF494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 מדין ערב</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B3BE8D78-5055-4F13-B9EB-E803B603FF51}">
      <dgm:prSet phldrT="[Text]"/>
      <dgm:spPr/>
      <dgm:t>
        <a:bodyPr/>
        <a:lstStyle/>
        <a:p>
          <a:pPr rtl="1"/>
          <a:r>
            <a:rPr lang="en-US" dirty="0"/>
            <a:t>Monetary interaction exists and can create </a:t>
          </a:r>
          <a:br>
            <a:rPr lang="en-US" dirty="0"/>
          </a:br>
          <a:r>
            <a:rPr lang="he-IL" dirty="0"/>
            <a:t>קנין</a:t>
          </a:r>
        </a:p>
      </dgm:t>
    </dgm:pt>
    <dgm:pt modelId="{FAF1BB11-C796-4844-9F30-52808454EEE5}" type="parTrans" cxnId="{9921D5D8-F04B-40CC-BA1E-E138F2807EF8}">
      <dgm:prSet/>
      <dgm:spPr/>
      <dgm:t>
        <a:bodyPr/>
        <a:lstStyle/>
        <a:p>
          <a:pPr rtl="1"/>
          <a:endParaRPr lang="he-IL"/>
        </a:p>
      </dgm:t>
    </dgm:pt>
    <dgm:pt modelId="{ECCA0FB6-01DD-44D3-B32D-D185EF8AEBD9}" type="sibTrans" cxnId="{9921D5D8-F04B-40CC-BA1E-E138F2807EF8}">
      <dgm:prSet/>
      <dgm:spPr/>
      <dgm:t>
        <a:bodyPr/>
        <a:lstStyle/>
        <a:p>
          <a:pPr rtl="1"/>
          <a:endParaRPr lang="he-IL"/>
        </a:p>
      </dgm:t>
    </dgm:pt>
    <dgm:pt modelId="{E6D020ED-D496-4827-A332-CFBB1BAA7FAC}">
      <dgm:prSet phldrT="[Text]"/>
      <dgm:spPr/>
      <dgm:t>
        <a:bodyPr/>
        <a:lstStyle/>
        <a:p>
          <a:pPr rtl="1"/>
          <a:r>
            <a:rPr lang="he-IL" dirty="0"/>
            <a:t>מעשה נתינה</a:t>
          </a:r>
        </a:p>
      </dgm:t>
    </dgm:pt>
    <dgm:pt modelId="{57F972FC-FDA7-4956-8AE4-7210F1E8EC74}" type="parTrans" cxnId="{D25F1DC8-4F86-497B-8A54-4C7E3FC45637}">
      <dgm:prSet/>
      <dgm:spPr/>
      <dgm:t>
        <a:bodyPr/>
        <a:lstStyle/>
        <a:p>
          <a:pPr rtl="1"/>
          <a:endParaRPr lang="he-IL"/>
        </a:p>
      </dgm:t>
    </dgm:pt>
    <dgm:pt modelId="{4F701924-D4B2-4178-B889-8D2D70B6BC32}" type="sibTrans" cxnId="{D25F1DC8-4F86-497B-8A54-4C7E3FC45637}">
      <dgm:prSet/>
      <dgm:spPr/>
      <dgm:t>
        <a:bodyPr/>
        <a:lstStyle/>
        <a:p>
          <a:pPr rtl="1"/>
          <a:endParaRPr lang="he-IL"/>
        </a:p>
      </dgm:t>
    </dgm:pt>
    <dgm:pt modelId="{8CC5B511-DE63-4C21-AE89-7AF989F206B3}">
      <dgm:prSet phldrT="[Text]"/>
      <dgm:spPr/>
      <dgm:t>
        <a:bodyPr/>
        <a:lstStyle/>
        <a:p>
          <a:pPr rtl="1"/>
          <a:r>
            <a:rPr lang="he-IL" dirty="0"/>
            <a:t>אינו מקדש בממון זו, אלא </a:t>
          </a:r>
          <a:r>
            <a:rPr lang="he-IL" dirty="0" err="1"/>
            <a:t>בההוא</a:t>
          </a:r>
          <a:r>
            <a:rPr lang="he-IL" dirty="0"/>
            <a:t> הנאה...</a:t>
          </a:r>
        </a:p>
      </dgm:t>
    </dgm:pt>
    <dgm:pt modelId="{C82C17E3-80EE-4A37-AE92-27A6FA308F1A}" type="parTrans" cxnId="{63EDC73A-5606-45C1-BF77-AAFC2D416EB7}">
      <dgm:prSet/>
      <dgm:spPr/>
      <dgm:t>
        <a:bodyPr/>
        <a:lstStyle/>
        <a:p>
          <a:pPr rtl="1"/>
          <a:endParaRPr lang="he-IL"/>
        </a:p>
      </dgm:t>
    </dgm:pt>
    <dgm:pt modelId="{07A8CCC3-0501-46D0-B874-1F81A871E8BE}" type="sibTrans" cxnId="{63EDC73A-5606-45C1-BF77-AAFC2D416EB7}">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24741EDB-C9E1-45A1-8FD9-29E506F6E57C}" type="pres">
      <dgm:prSet presAssocID="{FAF1BB11-C796-4844-9F30-52808454EEE5}" presName="Name17" presStyleLbl="parChTrans1D3" presStyleIdx="0" presStyleCnt="3"/>
      <dgm:spPr/>
    </dgm:pt>
    <dgm:pt modelId="{37AB89D9-75EA-4296-A08E-218452369542}" type="pres">
      <dgm:prSet presAssocID="{B3BE8D78-5055-4F13-B9EB-E803B603FF51}" presName="hierRoot3" presStyleCnt="0"/>
      <dgm:spPr/>
    </dgm:pt>
    <dgm:pt modelId="{048A0E22-7CA6-42AD-97E9-D744B5C915AC}" type="pres">
      <dgm:prSet presAssocID="{B3BE8D78-5055-4F13-B9EB-E803B603FF51}" presName="composite3" presStyleCnt="0"/>
      <dgm:spPr/>
    </dgm:pt>
    <dgm:pt modelId="{5829DFBC-06AF-4519-999C-F1A73E7BAA55}" type="pres">
      <dgm:prSet presAssocID="{B3BE8D78-5055-4F13-B9EB-E803B603FF51}" presName="background3" presStyleLbl="node3" presStyleIdx="0" presStyleCnt="3"/>
      <dgm:spPr/>
    </dgm:pt>
    <dgm:pt modelId="{F58BF268-5022-462E-BA92-CB2A07713F74}" type="pres">
      <dgm:prSet presAssocID="{B3BE8D78-5055-4F13-B9EB-E803B603FF51}" presName="text3" presStyleLbl="fgAcc3" presStyleIdx="0" presStyleCnt="3">
        <dgm:presLayoutVars>
          <dgm:chPref val="3"/>
        </dgm:presLayoutVars>
      </dgm:prSet>
      <dgm:spPr/>
    </dgm:pt>
    <dgm:pt modelId="{CDA0D268-9B12-4220-81EE-180CCBE64DAB}" type="pres">
      <dgm:prSet presAssocID="{B3BE8D78-5055-4F13-B9EB-E803B603FF51}" presName="hierChild4"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16984793-ED1A-4A00-A615-4E0BC8D6AD9E}" type="pres">
      <dgm:prSet presAssocID="{57F972FC-FDA7-4956-8AE4-7210F1E8EC74}" presName="Name17" presStyleLbl="parChTrans1D3" presStyleIdx="1" presStyleCnt="3"/>
      <dgm:spPr/>
    </dgm:pt>
    <dgm:pt modelId="{B19CD1E7-C41C-4F1A-9F6E-D745AB742444}" type="pres">
      <dgm:prSet presAssocID="{E6D020ED-D496-4827-A332-CFBB1BAA7FAC}" presName="hierRoot3" presStyleCnt="0"/>
      <dgm:spPr/>
    </dgm:pt>
    <dgm:pt modelId="{21B568DD-F798-4294-8313-2A6C3F9A2D91}" type="pres">
      <dgm:prSet presAssocID="{E6D020ED-D496-4827-A332-CFBB1BAA7FAC}" presName="composite3" presStyleCnt="0"/>
      <dgm:spPr/>
    </dgm:pt>
    <dgm:pt modelId="{74E68BB9-57D5-4F38-AC45-47CEE2E919A5}" type="pres">
      <dgm:prSet presAssocID="{E6D020ED-D496-4827-A332-CFBB1BAA7FAC}" presName="background3" presStyleLbl="node3" presStyleIdx="1" presStyleCnt="3"/>
      <dgm:spPr/>
    </dgm:pt>
    <dgm:pt modelId="{B039F664-0FED-4F61-B2DF-AF90C17DBC45}" type="pres">
      <dgm:prSet presAssocID="{E6D020ED-D496-4827-A332-CFBB1BAA7FAC}" presName="text3" presStyleLbl="fgAcc3" presStyleIdx="1" presStyleCnt="3">
        <dgm:presLayoutVars>
          <dgm:chPref val="3"/>
        </dgm:presLayoutVars>
      </dgm:prSet>
      <dgm:spPr/>
    </dgm:pt>
    <dgm:pt modelId="{C6A7BFC7-043E-4B9A-991D-C60A3FF08B3F}" type="pres">
      <dgm:prSet presAssocID="{E6D020ED-D496-4827-A332-CFBB1BAA7FAC}" presName="hierChild4"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 modelId="{00BAFD90-AD65-4765-957C-21BE31B3F96A}" type="pres">
      <dgm:prSet presAssocID="{C82C17E3-80EE-4A37-AE92-27A6FA308F1A}" presName="Name17" presStyleLbl="parChTrans1D3" presStyleIdx="2" presStyleCnt="3"/>
      <dgm:spPr/>
    </dgm:pt>
    <dgm:pt modelId="{8757033B-16C8-439F-8888-24E5F26AC7A2}" type="pres">
      <dgm:prSet presAssocID="{8CC5B511-DE63-4C21-AE89-7AF989F206B3}" presName="hierRoot3" presStyleCnt="0"/>
      <dgm:spPr/>
    </dgm:pt>
    <dgm:pt modelId="{438222BF-85BF-4375-930B-21DC8B28B9E0}" type="pres">
      <dgm:prSet presAssocID="{8CC5B511-DE63-4C21-AE89-7AF989F206B3}" presName="composite3" presStyleCnt="0"/>
      <dgm:spPr/>
    </dgm:pt>
    <dgm:pt modelId="{B4EE822D-0DBD-4EED-A7CB-42EBDA73F877}" type="pres">
      <dgm:prSet presAssocID="{8CC5B511-DE63-4C21-AE89-7AF989F206B3}" presName="background3" presStyleLbl="node3" presStyleIdx="2" presStyleCnt="3"/>
      <dgm:spPr/>
    </dgm:pt>
    <dgm:pt modelId="{59068635-194F-4C9F-9613-1DDA869E206C}" type="pres">
      <dgm:prSet presAssocID="{8CC5B511-DE63-4C21-AE89-7AF989F206B3}" presName="text3" presStyleLbl="fgAcc3" presStyleIdx="2" presStyleCnt="3">
        <dgm:presLayoutVars>
          <dgm:chPref val="3"/>
        </dgm:presLayoutVars>
      </dgm:prSet>
      <dgm:spPr/>
    </dgm:pt>
    <dgm:pt modelId="{E510153F-626A-4BCC-99A2-4EDDBFA4B501}" type="pres">
      <dgm:prSet presAssocID="{8CC5B511-DE63-4C21-AE89-7AF989F206B3}" presName="hierChild4"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20853D0E-43B7-42CA-8CFA-200B9A143E11}" type="presOf" srcId="{57F972FC-FDA7-4956-8AE4-7210F1E8EC74}" destId="{16984793-ED1A-4A00-A615-4E0BC8D6AD9E}" srcOrd="0" destOrd="0" presId="urn:microsoft.com/office/officeart/2005/8/layout/hierarchy1"/>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63EDC73A-5606-45C1-BF77-AAFC2D416EB7}" srcId="{BCCC4D2E-4E2B-491F-BA8C-96A68DA09D86}" destId="{8CC5B511-DE63-4C21-AE89-7AF989F206B3}" srcOrd="0" destOrd="0" parTransId="{C82C17E3-80EE-4A37-AE92-27A6FA308F1A}" sibTransId="{07A8CCC3-0501-46D0-B874-1F81A871E8BE}"/>
    <dgm:cxn modelId="{2AF80A47-AF2F-448A-87D7-50C888D566F4}" type="presOf" srcId="{FAF1BB11-C796-4844-9F30-52808454EEE5}" destId="{24741EDB-C9E1-45A1-8FD9-29E506F6E57C}" srcOrd="0" destOrd="0" presId="urn:microsoft.com/office/officeart/2005/8/layout/hierarchy1"/>
    <dgm:cxn modelId="{4E6E2569-3CC1-471C-A25A-523B7070865F}" type="presOf" srcId="{E6D020ED-D496-4827-A332-CFBB1BAA7FAC}" destId="{B039F664-0FED-4F61-B2DF-AF90C17DBC45}" srcOrd="0" destOrd="0" presId="urn:microsoft.com/office/officeart/2005/8/layout/hierarchy1"/>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CA7FA4AB-D6CD-4A9E-A7DD-902696C2FFFB}" type="presOf" srcId="{C82C17E3-80EE-4A37-AE92-27A6FA308F1A}" destId="{00BAFD90-AD65-4765-957C-21BE31B3F96A}"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D25F1DC8-4F86-497B-8A54-4C7E3FC45637}" srcId="{29DE18DA-EC4E-42D9-A530-CD8EED9DD997}" destId="{E6D020ED-D496-4827-A332-CFBB1BAA7FAC}" srcOrd="0" destOrd="0" parTransId="{57F972FC-FDA7-4956-8AE4-7210F1E8EC74}" sibTransId="{4F701924-D4B2-4178-B889-8D2D70B6BC32}"/>
    <dgm:cxn modelId="{266DDACC-22AD-4280-9F03-3544F723E83A}" srcId="{5CEC43BA-A371-4354-B7D3-FA9A408F3F63}" destId="{90542D59-0DDF-4069-9A98-1117203CC768}" srcOrd="0" destOrd="0" parTransId="{53EA29FA-9398-43FA-82E7-6C161ADC2B2A}" sibTransId="{D5A87800-71F3-4064-83C2-248342B067E7}"/>
    <dgm:cxn modelId="{9921D5D8-F04B-40CC-BA1E-E138F2807EF8}" srcId="{73BA7766-F229-460B-B288-804BAAC53951}" destId="{B3BE8D78-5055-4F13-B9EB-E803B603FF51}" srcOrd="0" destOrd="0" parTransId="{FAF1BB11-C796-4844-9F30-52808454EEE5}" sibTransId="{ECCA0FB6-01DD-44D3-B32D-D185EF8AEBD9}"/>
    <dgm:cxn modelId="{269B04E2-876B-48A6-A49F-BB799DDEA525}" type="presOf" srcId="{5CEC43BA-A371-4354-B7D3-FA9A408F3F63}" destId="{1DB13B5B-AA7B-460C-9D1B-E641F436C88E}"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7676CBE9-AC50-45D2-93FB-5BF17752BDFA}" type="presOf" srcId="{B3BE8D78-5055-4F13-B9EB-E803B603FF51}" destId="{F58BF268-5022-462E-BA92-CB2A07713F74}" srcOrd="0" destOrd="0" presId="urn:microsoft.com/office/officeart/2005/8/layout/hierarchy1"/>
    <dgm:cxn modelId="{7F6F80F3-5892-4013-914A-084819E2198F}" type="presOf" srcId="{8CC5B511-DE63-4C21-AE89-7AF989F206B3}" destId="{59068635-194F-4C9F-9613-1DDA869E206C}" srcOrd="0" destOrd="0" presId="urn:microsoft.com/office/officeart/2005/8/layout/hierarchy1"/>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73140FC3-627F-451C-A493-BD27422EB9F5}" type="presParOf" srcId="{ECD22CD5-AC27-4F7A-A2D2-EA4289E5B8C9}" destId="{24741EDB-C9E1-45A1-8FD9-29E506F6E57C}" srcOrd="0" destOrd="0" presId="urn:microsoft.com/office/officeart/2005/8/layout/hierarchy1"/>
    <dgm:cxn modelId="{1B479712-3D41-4A41-A4DC-5F711A03BD9D}" type="presParOf" srcId="{ECD22CD5-AC27-4F7A-A2D2-EA4289E5B8C9}" destId="{37AB89D9-75EA-4296-A08E-218452369542}" srcOrd="1" destOrd="0" presId="urn:microsoft.com/office/officeart/2005/8/layout/hierarchy1"/>
    <dgm:cxn modelId="{AF156590-6E7B-44F2-907E-362FA03E5B40}" type="presParOf" srcId="{37AB89D9-75EA-4296-A08E-218452369542}" destId="{048A0E22-7CA6-42AD-97E9-D744B5C915AC}" srcOrd="0" destOrd="0" presId="urn:microsoft.com/office/officeart/2005/8/layout/hierarchy1"/>
    <dgm:cxn modelId="{E7FDBAF3-CF6B-4C69-812A-E2E310CFA750}" type="presParOf" srcId="{048A0E22-7CA6-42AD-97E9-D744B5C915AC}" destId="{5829DFBC-06AF-4519-999C-F1A73E7BAA55}" srcOrd="0" destOrd="0" presId="urn:microsoft.com/office/officeart/2005/8/layout/hierarchy1"/>
    <dgm:cxn modelId="{E0940F7D-07C3-43FC-9752-B29750642120}" type="presParOf" srcId="{048A0E22-7CA6-42AD-97E9-D744B5C915AC}" destId="{F58BF268-5022-462E-BA92-CB2A07713F74}" srcOrd="1" destOrd="0" presId="urn:microsoft.com/office/officeart/2005/8/layout/hierarchy1"/>
    <dgm:cxn modelId="{CF048CD1-08ED-4104-B9B8-51485C402941}" type="presParOf" srcId="{37AB89D9-75EA-4296-A08E-218452369542}" destId="{CDA0D268-9B12-4220-81EE-180CCBE64DAB}"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8FEBB00A-8FDC-4213-8E55-391A0CAF0C57}" type="presParOf" srcId="{294064F2-B0E5-47CF-804B-5D93C2600740}" destId="{16984793-ED1A-4A00-A615-4E0BC8D6AD9E}" srcOrd="0" destOrd="0" presId="urn:microsoft.com/office/officeart/2005/8/layout/hierarchy1"/>
    <dgm:cxn modelId="{8E954F4A-8022-474E-AE80-9ED87476C332}" type="presParOf" srcId="{294064F2-B0E5-47CF-804B-5D93C2600740}" destId="{B19CD1E7-C41C-4F1A-9F6E-D745AB742444}" srcOrd="1" destOrd="0" presId="urn:microsoft.com/office/officeart/2005/8/layout/hierarchy1"/>
    <dgm:cxn modelId="{B48760A6-AC50-4DAD-BA06-18B63BF26BBC}" type="presParOf" srcId="{B19CD1E7-C41C-4F1A-9F6E-D745AB742444}" destId="{21B568DD-F798-4294-8313-2A6C3F9A2D91}" srcOrd="0" destOrd="0" presId="urn:microsoft.com/office/officeart/2005/8/layout/hierarchy1"/>
    <dgm:cxn modelId="{815F19A6-D47C-40A8-82B0-1D3C293B577A}" type="presParOf" srcId="{21B568DD-F798-4294-8313-2A6C3F9A2D91}" destId="{74E68BB9-57D5-4F38-AC45-47CEE2E919A5}" srcOrd="0" destOrd="0" presId="urn:microsoft.com/office/officeart/2005/8/layout/hierarchy1"/>
    <dgm:cxn modelId="{E0061811-43BC-4925-B479-5AACB0E6212F}" type="presParOf" srcId="{21B568DD-F798-4294-8313-2A6C3F9A2D91}" destId="{B039F664-0FED-4F61-B2DF-AF90C17DBC45}" srcOrd="1" destOrd="0" presId="urn:microsoft.com/office/officeart/2005/8/layout/hierarchy1"/>
    <dgm:cxn modelId="{9793ADF1-6A3C-409C-8B82-A05272554432}" type="presParOf" srcId="{B19CD1E7-C41C-4F1A-9F6E-D745AB742444}" destId="{C6A7BFC7-043E-4B9A-991D-C60A3FF08B3F}"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 modelId="{0BC68A7C-5507-49ED-80CD-B40D8F8D85CD}" type="presParOf" srcId="{6090ED04-65DF-4A6F-9739-79F9969713A8}" destId="{00BAFD90-AD65-4765-957C-21BE31B3F96A}" srcOrd="0" destOrd="0" presId="urn:microsoft.com/office/officeart/2005/8/layout/hierarchy1"/>
    <dgm:cxn modelId="{C52FC932-1676-48C0-9EDD-1116BC99301D}" type="presParOf" srcId="{6090ED04-65DF-4A6F-9739-79F9969713A8}" destId="{8757033B-16C8-439F-8888-24E5F26AC7A2}" srcOrd="1" destOrd="0" presId="urn:microsoft.com/office/officeart/2005/8/layout/hierarchy1"/>
    <dgm:cxn modelId="{1B7DE30E-9A13-473D-A87D-DE53BAA0EA45}" type="presParOf" srcId="{8757033B-16C8-439F-8888-24E5F26AC7A2}" destId="{438222BF-85BF-4375-930B-21DC8B28B9E0}" srcOrd="0" destOrd="0" presId="urn:microsoft.com/office/officeart/2005/8/layout/hierarchy1"/>
    <dgm:cxn modelId="{C7F3CCEE-91B4-4D15-ABC1-34D6316A587B}" type="presParOf" srcId="{438222BF-85BF-4375-930B-21DC8B28B9E0}" destId="{B4EE822D-0DBD-4EED-A7CB-42EBDA73F877}" srcOrd="0" destOrd="0" presId="urn:microsoft.com/office/officeart/2005/8/layout/hierarchy1"/>
    <dgm:cxn modelId="{382BCAAE-A915-42B4-8145-23FBD2620E11}" type="presParOf" srcId="{438222BF-85BF-4375-930B-21DC8B28B9E0}" destId="{59068635-194F-4C9F-9613-1DDA869E206C}" srcOrd="1" destOrd="0" presId="urn:microsoft.com/office/officeart/2005/8/layout/hierarchy1"/>
    <dgm:cxn modelId="{2305AE05-BDC8-4568-B892-5AAF65CE36C4}" type="presParOf" srcId="{8757033B-16C8-439F-8888-24E5F26AC7A2}" destId="{E510153F-626A-4BCC-99A2-4EDDBFA4B50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 מדין ערב</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B3BE8D78-5055-4F13-B9EB-E803B603FF51}">
      <dgm:prSet phldrT="[Text]"/>
      <dgm:spPr/>
      <dgm:t>
        <a:bodyPr/>
        <a:lstStyle/>
        <a:p>
          <a:pPr rtl="1"/>
          <a:r>
            <a:rPr lang="en-US" dirty="0"/>
            <a:t>Monetary interaction exists and can create </a:t>
          </a:r>
          <a:br>
            <a:rPr lang="en-US" dirty="0"/>
          </a:br>
          <a:r>
            <a:rPr lang="he-IL" dirty="0"/>
            <a:t>קנין</a:t>
          </a:r>
        </a:p>
      </dgm:t>
    </dgm:pt>
    <dgm:pt modelId="{FAF1BB11-C796-4844-9F30-52808454EEE5}" type="parTrans" cxnId="{9921D5D8-F04B-40CC-BA1E-E138F2807EF8}">
      <dgm:prSet/>
      <dgm:spPr/>
      <dgm:t>
        <a:bodyPr/>
        <a:lstStyle/>
        <a:p>
          <a:pPr rtl="1"/>
          <a:endParaRPr lang="he-IL"/>
        </a:p>
      </dgm:t>
    </dgm:pt>
    <dgm:pt modelId="{ECCA0FB6-01DD-44D3-B32D-D185EF8AEBD9}" type="sibTrans" cxnId="{9921D5D8-F04B-40CC-BA1E-E138F2807EF8}">
      <dgm:prSet/>
      <dgm:spPr/>
      <dgm:t>
        <a:bodyPr/>
        <a:lstStyle/>
        <a:p>
          <a:pPr rtl="1"/>
          <a:endParaRPr lang="he-IL"/>
        </a:p>
      </dgm:t>
    </dgm:pt>
    <dgm:pt modelId="{E6D020ED-D496-4827-A332-CFBB1BAA7FAC}">
      <dgm:prSet phldrT="[Text]"/>
      <dgm:spPr/>
      <dgm:t>
        <a:bodyPr/>
        <a:lstStyle/>
        <a:p>
          <a:pPr rtl="1"/>
          <a:r>
            <a:rPr lang="he-IL" dirty="0"/>
            <a:t>מעשה נתינה</a:t>
          </a:r>
        </a:p>
      </dgm:t>
    </dgm:pt>
    <dgm:pt modelId="{57F972FC-FDA7-4956-8AE4-7210F1E8EC74}" type="parTrans" cxnId="{D25F1DC8-4F86-497B-8A54-4C7E3FC45637}">
      <dgm:prSet/>
      <dgm:spPr/>
      <dgm:t>
        <a:bodyPr/>
        <a:lstStyle/>
        <a:p>
          <a:pPr rtl="1"/>
          <a:endParaRPr lang="he-IL"/>
        </a:p>
      </dgm:t>
    </dgm:pt>
    <dgm:pt modelId="{4F701924-D4B2-4178-B889-8D2D70B6BC32}" type="sibTrans" cxnId="{D25F1DC8-4F86-497B-8A54-4C7E3FC45637}">
      <dgm:prSet/>
      <dgm:spPr/>
      <dgm:t>
        <a:bodyPr/>
        <a:lstStyle/>
        <a:p>
          <a:pPr rtl="1"/>
          <a:endParaRPr lang="he-IL"/>
        </a:p>
      </dgm:t>
    </dgm:pt>
    <dgm:pt modelId="{8CC5B511-DE63-4C21-AE89-7AF989F206B3}">
      <dgm:prSet phldrT="[Text]"/>
      <dgm:spPr/>
      <dgm:t>
        <a:bodyPr/>
        <a:lstStyle/>
        <a:p>
          <a:pPr rtl="1"/>
          <a:r>
            <a:rPr lang="he-IL" dirty="0"/>
            <a:t>אינו מקדש בממון זו, אלא </a:t>
          </a:r>
          <a:r>
            <a:rPr lang="he-IL" dirty="0" err="1"/>
            <a:t>בההוא</a:t>
          </a:r>
          <a:r>
            <a:rPr lang="he-IL" dirty="0"/>
            <a:t> הנאה...</a:t>
          </a:r>
        </a:p>
      </dgm:t>
    </dgm:pt>
    <dgm:pt modelId="{C82C17E3-80EE-4A37-AE92-27A6FA308F1A}" type="parTrans" cxnId="{63EDC73A-5606-45C1-BF77-AAFC2D416EB7}">
      <dgm:prSet/>
      <dgm:spPr/>
      <dgm:t>
        <a:bodyPr/>
        <a:lstStyle/>
        <a:p>
          <a:pPr rtl="1"/>
          <a:endParaRPr lang="he-IL"/>
        </a:p>
      </dgm:t>
    </dgm:pt>
    <dgm:pt modelId="{07A8CCC3-0501-46D0-B874-1F81A871E8BE}" type="sibTrans" cxnId="{63EDC73A-5606-45C1-BF77-AAFC2D416EB7}">
      <dgm:prSet/>
      <dgm:spPr/>
      <dgm:t>
        <a:bodyPr/>
        <a:lstStyle/>
        <a:p>
          <a:pPr rtl="1"/>
          <a:endParaRPr lang="he-IL"/>
        </a:p>
      </dgm:t>
    </dgm:pt>
    <dgm:pt modelId="{B60AADAE-D746-4570-8505-E00055A80BBC}">
      <dgm:prSet phldrT="[Text]"/>
      <dgm:spPr/>
      <dgm:t>
        <a:bodyPr/>
        <a:lstStyle/>
        <a:p>
          <a:pPr rtl="1"/>
          <a:r>
            <a:rPr lang="he-IL" dirty="0"/>
            <a:t> שיוצר כסף קידושין וקנין</a:t>
          </a:r>
          <a:br>
            <a:rPr lang="en-US" dirty="0"/>
          </a:br>
          <a:r>
            <a:rPr lang="he-IL" dirty="0"/>
            <a:t>-ריטב"א</a:t>
          </a:r>
        </a:p>
      </dgm:t>
    </dgm:pt>
    <dgm:pt modelId="{DF42A2B7-848B-4C3C-8766-5843BF9773B6}" type="parTrans" cxnId="{6B0B493D-FAD0-412B-813F-5A1EE1C575CE}">
      <dgm:prSet/>
      <dgm:spPr/>
      <dgm:t>
        <a:bodyPr/>
        <a:lstStyle/>
        <a:p>
          <a:pPr rtl="1"/>
          <a:endParaRPr lang="he-IL"/>
        </a:p>
      </dgm:t>
    </dgm:pt>
    <dgm:pt modelId="{14AD72E2-23F2-4055-9543-AD15546F29E0}" type="sibTrans" cxnId="{6B0B493D-FAD0-412B-813F-5A1EE1C575CE}">
      <dgm:prSet/>
      <dgm:spPr/>
      <dgm:t>
        <a:bodyPr/>
        <a:lstStyle/>
        <a:p>
          <a:pPr rtl="1"/>
          <a:endParaRPr lang="he-IL"/>
        </a:p>
      </dgm:t>
    </dgm:pt>
    <dgm:pt modelId="{93580ACC-5CE6-46F9-9E97-DF6857E65FC8}">
      <dgm:prSet phldrT="[Text]"/>
      <dgm:spPr/>
      <dgm:t>
        <a:bodyPr/>
        <a:lstStyle/>
        <a:p>
          <a:pPr rtl="1"/>
          <a:r>
            <a:rPr lang="he-IL" dirty="0"/>
            <a:t>והנאה היא החפצה של קידושין</a:t>
          </a:r>
          <a:br>
            <a:rPr lang="en-US" dirty="0"/>
          </a:br>
          <a:r>
            <a:rPr lang="he-IL" dirty="0"/>
            <a:t>-רמב"ם</a:t>
          </a:r>
        </a:p>
      </dgm:t>
    </dgm:pt>
    <dgm:pt modelId="{888F0622-C268-448D-88F8-72A239C73AF7}" type="parTrans" cxnId="{81B74C38-0510-4D23-B874-4F32AD696D96}">
      <dgm:prSet/>
      <dgm:spPr/>
      <dgm:t>
        <a:bodyPr/>
        <a:lstStyle/>
        <a:p>
          <a:pPr rtl="1"/>
          <a:endParaRPr lang="he-IL"/>
        </a:p>
      </dgm:t>
    </dgm:pt>
    <dgm:pt modelId="{62EFA2B9-F6A8-453E-9851-3BCFC5B84B20}" type="sibTrans" cxnId="{81B74C38-0510-4D23-B874-4F32AD696D96}">
      <dgm:prSet/>
      <dgm:spPr/>
      <dgm:t>
        <a:bodyPr/>
        <a:lstStyle/>
        <a:p>
          <a:pPr rtl="1"/>
          <a:endParaRPr lang="he-IL"/>
        </a:p>
      </dgm:t>
    </dgm:pt>
    <dgm:pt modelId="{458A08E0-1C4E-4B78-BC3D-F69794BE7613}">
      <dgm:prSet phldrT="[Text]"/>
      <dgm:spPr/>
      <dgm:t>
        <a:bodyPr/>
        <a:lstStyle/>
        <a:p>
          <a:pPr rtl="1"/>
          <a:r>
            <a:rPr lang="he-IL" dirty="0"/>
            <a:t>ובערב יש מעשה נתינה הלכתי</a:t>
          </a:r>
          <a:br>
            <a:rPr lang="en-US" dirty="0"/>
          </a:br>
          <a:r>
            <a:rPr lang="he-IL" dirty="0"/>
            <a:t>-רבינו חננאל</a:t>
          </a:r>
        </a:p>
      </dgm:t>
    </dgm:pt>
    <dgm:pt modelId="{9C4BB102-25E8-4384-B3F4-CA10F66B7556}" type="parTrans" cxnId="{3281F141-6A8B-4F6C-B452-FA9749555D9B}">
      <dgm:prSet/>
      <dgm:spPr/>
      <dgm:t>
        <a:bodyPr/>
        <a:lstStyle/>
        <a:p>
          <a:pPr rtl="1"/>
          <a:endParaRPr lang="he-IL"/>
        </a:p>
      </dgm:t>
    </dgm:pt>
    <dgm:pt modelId="{8A24DAC2-EBBD-46A1-93DA-2E666C125CD1}" type="sibTrans" cxnId="{3281F141-6A8B-4F6C-B452-FA9749555D9B}">
      <dgm:prSet/>
      <dgm:spPr/>
      <dgm:t>
        <a:bodyPr/>
        <a:lstStyle/>
        <a:p>
          <a:pPr rtl="1"/>
          <a:endParaRPr lang="he-IL"/>
        </a:p>
      </dgm:t>
    </dgm:pt>
    <dgm:pt modelId="{B8ADBD53-E3EA-4AA6-ACD5-C70E6FF3ADC1}">
      <dgm:prSet phldrT="[Text]"/>
      <dgm:spPr/>
      <dgm:t>
        <a:bodyPr/>
        <a:lstStyle/>
        <a:p>
          <a:pPr rtl="1"/>
          <a:r>
            <a:rPr lang="he-IL" dirty="0"/>
            <a:t>הערב כאילו קיבל את הכסף</a:t>
          </a:r>
          <a:br>
            <a:rPr lang="en-US" dirty="0"/>
          </a:br>
          <a:r>
            <a:rPr lang="he-IL" dirty="0"/>
            <a:t>- תוס</a:t>
          </a:r>
        </a:p>
      </dgm:t>
    </dgm:pt>
    <dgm:pt modelId="{1F9EE917-97A8-4CCF-B5EF-7E4D06104CB6}" type="parTrans" cxnId="{3994FA9F-AF45-440C-9D31-37F38CC7EA36}">
      <dgm:prSet/>
      <dgm:spPr/>
      <dgm:t>
        <a:bodyPr/>
        <a:lstStyle/>
        <a:p>
          <a:pPr rtl="1"/>
          <a:endParaRPr lang="he-IL"/>
        </a:p>
      </dgm:t>
    </dgm:pt>
    <dgm:pt modelId="{A64C0858-7DE7-4A95-8DA2-AECFE72542B7}" type="sibTrans" cxnId="{3994FA9F-AF45-440C-9D31-37F38CC7EA36}">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24741EDB-C9E1-45A1-8FD9-29E506F6E57C}" type="pres">
      <dgm:prSet presAssocID="{FAF1BB11-C796-4844-9F30-52808454EEE5}" presName="Name17" presStyleLbl="parChTrans1D3" presStyleIdx="0" presStyleCnt="3"/>
      <dgm:spPr/>
    </dgm:pt>
    <dgm:pt modelId="{37AB89D9-75EA-4296-A08E-218452369542}" type="pres">
      <dgm:prSet presAssocID="{B3BE8D78-5055-4F13-B9EB-E803B603FF51}" presName="hierRoot3" presStyleCnt="0"/>
      <dgm:spPr/>
    </dgm:pt>
    <dgm:pt modelId="{048A0E22-7CA6-42AD-97E9-D744B5C915AC}" type="pres">
      <dgm:prSet presAssocID="{B3BE8D78-5055-4F13-B9EB-E803B603FF51}" presName="composite3" presStyleCnt="0"/>
      <dgm:spPr/>
    </dgm:pt>
    <dgm:pt modelId="{5829DFBC-06AF-4519-999C-F1A73E7BAA55}" type="pres">
      <dgm:prSet presAssocID="{B3BE8D78-5055-4F13-B9EB-E803B603FF51}" presName="background3" presStyleLbl="node3" presStyleIdx="0" presStyleCnt="3"/>
      <dgm:spPr/>
    </dgm:pt>
    <dgm:pt modelId="{F58BF268-5022-462E-BA92-CB2A07713F74}" type="pres">
      <dgm:prSet presAssocID="{B3BE8D78-5055-4F13-B9EB-E803B603FF51}" presName="text3" presStyleLbl="fgAcc3" presStyleIdx="0" presStyleCnt="3">
        <dgm:presLayoutVars>
          <dgm:chPref val="3"/>
        </dgm:presLayoutVars>
      </dgm:prSet>
      <dgm:spPr/>
    </dgm:pt>
    <dgm:pt modelId="{CDA0D268-9B12-4220-81EE-180CCBE64DAB}" type="pres">
      <dgm:prSet presAssocID="{B3BE8D78-5055-4F13-B9EB-E803B603FF51}" presName="hierChild4" presStyleCnt="0"/>
      <dgm:spPr/>
    </dgm:pt>
    <dgm:pt modelId="{61532FC2-CA0F-464C-A14D-3B9A60412EB9}" type="pres">
      <dgm:prSet presAssocID="{1F9EE917-97A8-4CCF-B5EF-7E4D06104CB6}" presName="Name23" presStyleLbl="parChTrans1D4" presStyleIdx="0" presStyleCnt="4"/>
      <dgm:spPr/>
    </dgm:pt>
    <dgm:pt modelId="{27737419-A3E6-4831-A67C-E6A9594CC208}" type="pres">
      <dgm:prSet presAssocID="{B8ADBD53-E3EA-4AA6-ACD5-C70E6FF3ADC1}" presName="hierRoot4" presStyleCnt="0"/>
      <dgm:spPr/>
    </dgm:pt>
    <dgm:pt modelId="{A554D00A-B3B4-4C8D-810F-B0F1091E647F}" type="pres">
      <dgm:prSet presAssocID="{B8ADBD53-E3EA-4AA6-ACD5-C70E6FF3ADC1}" presName="composite4" presStyleCnt="0"/>
      <dgm:spPr/>
    </dgm:pt>
    <dgm:pt modelId="{4A0E9F5B-9A32-4D42-ACF6-D6D2CC1F92FD}" type="pres">
      <dgm:prSet presAssocID="{B8ADBD53-E3EA-4AA6-ACD5-C70E6FF3ADC1}" presName="background4" presStyleLbl="node4" presStyleIdx="0" presStyleCnt="4"/>
      <dgm:spPr/>
    </dgm:pt>
    <dgm:pt modelId="{136EA1D3-92A8-4B92-8B75-6305F892F4BC}" type="pres">
      <dgm:prSet presAssocID="{B8ADBD53-E3EA-4AA6-ACD5-C70E6FF3ADC1}" presName="text4" presStyleLbl="fgAcc4" presStyleIdx="0" presStyleCnt="4">
        <dgm:presLayoutVars>
          <dgm:chPref val="3"/>
        </dgm:presLayoutVars>
      </dgm:prSet>
      <dgm:spPr/>
    </dgm:pt>
    <dgm:pt modelId="{C75CC74E-B78B-4AE4-9502-D7612D3902A3}" type="pres">
      <dgm:prSet presAssocID="{B8ADBD53-E3EA-4AA6-ACD5-C70E6FF3ADC1}" presName="hierChild5"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16984793-ED1A-4A00-A615-4E0BC8D6AD9E}" type="pres">
      <dgm:prSet presAssocID="{57F972FC-FDA7-4956-8AE4-7210F1E8EC74}" presName="Name17" presStyleLbl="parChTrans1D3" presStyleIdx="1" presStyleCnt="3"/>
      <dgm:spPr/>
    </dgm:pt>
    <dgm:pt modelId="{B19CD1E7-C41C-4F1A-9F6E-D745AB742444}" type="pres">
      <dgm:prSet presAssocID="{E6D020ED-D496-4827-A332-CFBB1BAA7FAC}" presName="hierRoot3" presStyleCnt="0"/>
      <dgm:spPr/>
    </dgm:pt>
    <dgm:pt modelId="{21B568DD-F798-4294-8313-2A6C3F9A2D91}" type="pres">
      <dgm:prSet presAssocID="{E6D020ED-D496-4827-A332-CFBB1BAA7FAC}" presName="composite3" presStyleCnt="0"/>
      <dgm:spPr/>
    </dgm:pt>
    <dgm:pt modelId="{74E68BB9-57D5-4F38-AC45-47CEE2E919A5}" type="pres">
      <dgm:prSet presAssocID="{E6D020ED-D496-4827-A332-CFBB1BAA7FAC}" presName="background3" presStyleLbl="node3" presStyleIdx="1" presStyleCnt="3"/>
      <dgm:spPr/>
    </dgm:pt>
    <dgm:pt modelId="{B039F664-0FED-4F61-B2DF-AF90C17DBC45}" type="pres">
      <dgm:prSet presAssocID="{E6D020ED-D496-4827-A332-CFBB1BAA7FAC}" presName="text3" presStyleLbl="fgAcc3" presStyleIdx="1" presStyleCnt="3">
        <dgm:presLayoutVars>
          <dgm:chPref val="3"/>
        </dgm:presLayoutVars>
      </dgm:prSet>
      <dgm:spPr/>
    </dgm:pt>
    <dgm:pt modelId="{C6A7BFC7-043E-4B9A-991D-C60A3FF08B3F}" type="pres">
      <dgm:prSet presAssocID="{E6D020ED-D496-4827-A332-CFBB1BAA7FAC}" presName="hierChild4" presStyleCnt="0"/>
      <dgm:spPr/>
    </dgm:pt>
    <dgm:pt modelId="{F56AA890-F53C-4E7B-8C9E-0BB7C9CF09CF}" type="pres">
      <dgm:prSet presAssocID="{9C4BB102-25E8-4384-B3F4-CA10F66B7556}" presName="Name23" presStyleLbl="parChTrans1D4" presStyleIdx="1" presStyleCnt="4"/>
      <dgm:spPr/>
    </dgm:pt>
    <dgm:pt modelId="{F49E90BE-9C23-4A14-8E46-7DA86DA2187D}" type="pres">
      <dgm:prSet presAssocID="{458A08E0-1C4E-4B78-BC3D-F69794BE7613}" presName="hierRoot4" presStyleCnt="0"/>
      <dgm:spPr/>
    </dgm:pt>
    <dgm:pt modelId="{9DC3D0F4-88AB-467D-80D7-C384E3B9DF25}" type="pres">
      <dgm:prSet presAssocID="{458A08E0-1C4E-4B78-BC3D-F69794BE7613}" presName="composite4" presStyleCnt="0"/>
      <dgm:spPr/>
    </dgm:pt>
    <dgm:pt modelId="{FB24AC80-C478-42A7-BE75-0C6333C7D5A5}" type="pres">
      <dgm:prSet presAssocID="{458A08E0-1C4E-4B78-BC3D-F69794BE7613}" presName="background4" presStyleLbl="node4" presStyleIdx="1" presStyleCnt="4"/>
      <dgm:spPr/>
    </dgm:pt>
    <dgm:pt modelId="{1E956DAF-DB0A-4288-8EA5-FD638B5840A4}" type="pres">
      <dgm:prSet presAssocID="{458A08E0-1C4E-4B78-BC3D-F69794BE7613}" presName="text4" presStyleLbl="fgAcc4" presStyleIdx="1" presStyleCnt="4">
        <dgm:presLayoutVars>
          <dgm:chPref val="3"/>
        </dgm:presLayoutVars>
      </dgm:prSet>
      <dgm:spPr/>
    </dgm:pt>
    <dgm:pt modelId="{3D0E5ED6-CE91-4A5D-91F2-66E401975BE2}" type="pres">
      <dgm:prSet presAssocID="{458A08E0-1C4E-4B78-BC3D-F69794BE7613}" presName="hierChild5"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 modelId="{00BAFD90-AD65-4765-957C-21BE31B3F96A}" type="pres">
      <dgm:prSet presAssocID="{C82C17E3-80EE-4A37-AE92-27A6FA308F1A}" presName="Name17" presStyleLbl="parChTrans1D3" presStyleIdx="2" presStyleCnt="3"/>
      <dgm:spPr/>
    </dgm:pt>
    <dgm:pt modelId="{8757033B-16C8-439F-8888-24E5F26AC7A2}" type="pres">
      <dgm:prSet presAssocID="{8CC5B511-DE63-4C21-AE89-7AF989F206B3}" presName="hierRoot3" presStyleCnt="0"/>
      <dgm:spPr/>
    </dgm:pt>
    <dgm:pt modelId="{438222BF-85BF-4375-930B-21DC8B28B9E0}" type="pres">
      <dgm:prSet presAssocID="{8CC5B511-DE63-4C21-AE89-7AF989F206B3}" presName="composite3" presStyleCnt="0"/>
      <dgm:spPr/>
    </dgm:pt>
    <dgm:pt modelId="{B4EE822D-0DBD-4EED-A7CB-42EBDA73F877}" type="pres">
      <dgm:prSet presAssocID="{8CC5B511-DE63-4C21-AE89-7AF989F206B3}" presName="background3" presStyleLbl="node3" presStyleIdx="2" presStyleCnt="3"/>
      <dgm:spPr/>
    </dgm:pt>
    <dgm:pt modelId="{59068635-194F-4C9F-9613-1DDA869E206C}" type="pres">
      <dgm:prSet presAssocID="{8CC5B511-DE63-4C21-AE89-7AF989F206B3}" presName="text3" presStyleLbl="fgAcc3" presStyleIdx="2" presStyleCnt="3">
        <dgm:presLayoutVars>
          <dgm:chPref val="3"/>
        </dgm:presLayoutVars>
      </dgm:prSet>
      <dgm:spPr/>
    </dgm:pt>
    <dgm:pt modelId="{E510153F-626A-4BCC-99A2-4EDDBFA4B501}" type="pres">
      <dgm:prSet presAssocID="{8CC5B511-DE63-4C21-AE89-7AF989F206B3}" presName="hierChild4" presStyleCnt="0"/>
      <dgm:spPr/>
    </dgm:pt>
    <dgm:pt modelId="{49C0A914-0590-46FE-84F8-37EE8BCA808E}" type="pres">
      <dgm:prSet presAssocID="{DF42A2B7-848B-4C3C-8766-5843BF9773B6}" presName="Name23" presStyleLbl="parChTrans1D4" presStyleIdx="2" presStyleCnt="4"/>
      <dgm:spPr/>
    </dgm:pt>
    <dgm:pt modelId="{CF8AD4AC-3A54-49C0-80BD-F1F63603EB48}" type="pres">
      <dgm:prSet presAssocID="{B60AADAE-D746-4570-8505-E00055A80BBC}" presName="hierRoot4" presStyleCnt="0"/>
      <dgm:spPr/>
    </dgm:pt>
    <dgm:pt modelId="{DE3FC191-885C-4398-8881-99838096C4B9}" type="pres">
      <dgm:prSet presAssocID="{B60AADAE-D746-4570-8505-E00055A80BBC}" presName="composite4" presStyleCnt="0"/>
      <dgm:spPr/>
    </dgm:pt>
    <dgm:pt modelId="{5A193270-C243-42F5-8EE0-EEB47C451AD9}" type="pres">
      <dgm:prSet presAssocID="{B60AADAE-D746-4570-8505-E00055A80BBC}" presName="background4" presStyleLbl="node4" presStyleIdx="2" presStyleCnt="4"/>
      <dgm:spPr/>
    </dgm:pt>
    <dgm:pt modelId="{C32A27A7-376E-45E7-8635-7D67C7A24311}" type="pres">
      <dgm:prSet presAssocID="{B60AADAE-D746-4570-8505-E00055A80BBC}" presName="text4" presStyleLbl="fgAcc4" presStyleIdx="2" presStyleCnt="4">
        <dgm:presLayoutVars>
          <dgm:chPref val="3"/>
        </dgm:presLayoutVars>
      </dgm:prSet>
      <dgm:spPr/>
    </dgm:pt>
    <dgm:pt modelId="{E96F120A-202B-4C2A-BA58-A053FACCD55F}" type="pres">
      <dgm:prSet presAssocID="{B60AADAE-D746-4570-8505-E00055A80BBC}" presName="hierChild5" presStyleCnt="0"/>
      <dgm:spPr/>
    </dgm:pt>
    <dgm:pt modelId="{788F2337-5B95-4054-A3D6-C48EA0CC8668}" type="pres">
      <dgm:prSet presAssocID="{888F0622-C268-448D-88F8-72A239C73AF7}" presName="Name23" presStyleLbl="parChTrans1D4" presStyleIdx="3" presStyleCnt="4"/>
      <dgm:spPr/>
    </dgm:pt>
    <dgm:pt modelId="{CB190DFA-1C38-44DE-9340-097F065D607D}" type="pres">
      <dgm:prSet presAssocID="{93580ACC-5CE6-46F9-9E97-DF6857E65FC8}" presName="hierRoot4" presStyleCnt="0"/>
      <dgm:spPr/>
    </dgm:pt>
    <dgm:pt modelId="{04F8D88D-0110-421C-ABA2-5EBDE9529D51}" type="pres">
      <dgm:prSet presAssocID="{93580ACC-5CE6-46F9-9E97-DF6857E65FC8}" presName="composite4" presStyleCnt="0"/>
      <dgm:spPr/>
    </dgm:pt>
    <dgm:pt modelId="{F362D7AA-AE2D-445B-B084-62707FD39F52}" type="pres">
      <dgm:prSet presAssocID="{93580ACC-5CE6-46F9-9E97-DF6857E65FC8}" presName="background4" presStyleLbl="node4" presStyleIdx="3" presStyleCnt="4"/>
      <dgm:spPr/>
    </dgm:pt>
    <dgm:pt modelId="{2A25A239-591B-4098-81BF-C0AC4B9D35FC}" type="pres">
      <dgm:prSet presAssocID="{93580ACC-5CE6-46F9-9E97-DF6857E65FC8}" presName="text4" presStyleLbl="fgAcc4" presStyleIdx="3" presStyleCnt="4">
        <dgm:presLayoutVars>
          <dgm:chPref val="3"/>
        </dgm:presLayoutVars>
      </dgm:prSet>
      <dgm:spPr/>
    </dgm:pt>
    <dgm:pt modelId="{B8BA6BAF-ADC6-4B3F-BF86-7735955986E6}" type="pres">
      <dgm:prSet presAssocID="{93580ACC-5CE6-46F9-9E97-DF6857E65FC8}" presName="hierChild5"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494BC101-CB96-43B0-9952-5E87363F70A1}" type="presOf" srcId="{1F9EE917-97A8-4CCF-B5EF-7E4D06104CB6}" destId="{61532FC2-CA0F-464C-A14D-3B9A60412EB9}" srcOrd="0" destOrd="0" presId="urn:microsoft.com/office/officeart/2005/8/layout/hierarchy1"/>
    <dgm:cxn modelId="{20853D0E-43B7-42CA-8CFA-200B9A143E11}" type="presOf" srcId="{57F972FC-FDA7-4956-8AE4-7210F1E8EC74}" destId="{16984793-ED1A-4A00-A615-4E0BC8D6AD9E}" srcOrd="0" destOrd="0" presId="urn:microsoft.com/office/officeart/2005/8/layout/hierarchy1"/>
    <dgm:cxn modelId="{38508C15-7E8F-4528-B0EB-1F58298BC722}" type="presOf" srcId="{458A08E0-1C4E-4B78-BC3D-F69794BE7613}" destId="{1E956DAF-DB0A-4288-8EA5-FD638B5840A4}" srcOrd="0" destOrd="0" presId="urn:microsoft.com/office/officeart/2005/8/layout/hierarchy1"/>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81B74C38-0510-4D23-B874-4F32AD696D96}" srcId="{8CC5B511-DE63-4C21-AE89-7AF989F206B3}" destId="{93580ACC-5CE6-46F9-9E97-DF6857E65FC8}" srcOrd="1" destOrd="0" parTransId="{888F0622-C268-448D-88F8-72A239C73AF7}" sibTransId="{62EFA2B9-F6A8-453E-9851-3BCFC5B84B20}"/>
    <dgm:cxn modelId="{63EDC73A-5606-45C1-BF77-AAFC2D416EB7}" srcId="{BCCC4D2E-4E2B-491F-BA8C-96A68DA09D86}" destId="{8CC5B511-DE63-4C21-AE89-7AF989F206B3}" srcOrd="0" destOrd="0" parTransId="{C82C17E3-80EE-4A37-AE92-27A6FA308F1A}" sibTransId="{07A8CCC3-0501-46D0-B874-1F81A871E8BE}"/>
    <dgm:cxn modelId="{6B0B493D-FAD0-412B-813F-5A1EE1C575CE}" srcId="{8CC5B511-DE63-4C21-AE89-7AF989F206B3}" destId="{B60AADAE-D746-4570-8505-E00055A80BBC}" srcOrd="0" destOrd="0" parTransId="{DF42A2B7-848B-4C3C-8766-5843BF9773B6}" sibTransId="{14AD72E2-23F2-4055-9543-AD15546F29E0}"/>
    <dgm:cxn modelId="{3281F141-6A8B-4F6C-B452-FA9749555D9B}" srcId="{E6D020ED-D496-4827-A332-CFBB1BAA7FAC}" destId="{458A08E0-1C4E-4B78-BC3D-F69794BE7613}" srcOrd="0" destOrd="0" parTransId="{9C4BB102-25E8-4384-B3F4-CA10F66B7556}" sibTransId="{8A24DAC2-EBBD-46A1-93DA-2E666C125CD1}"/>
    <dgm:cxn modelId="{2AF80A47-AF2F-448A-87D7-50C888D566F4}" type="presOf" srcId="{FAF1BB11-C796-4844-9F30-52808454EEE5}" destId="{24741EDB-C9E1-45A1-8FD9-29E506F6E57C}" srcOrd="0" destOrd="0" presId="urn:microsoft.com/office/officeart/2005/8/layout/hierarchy1"/>
    <dgm:cxn modelId="{FF1AD767-3C11-4761-8062-C174EE05728F}" type="presOf" srcId="{93580ACC-5CE6-46F9-9E97-DF6857E65FC8}" destId="{2A25A239-591B-4098-81BF-C0AC4B9D35FC}" srcOrd="0" destOrd="0" presId="urn:microsoft.com/office/officeart/2005/8/layout/hierarchy1"/>
    <dgm:cxn modelId="{4E6E2569-3CC1-471C-A25A-523B7070865F}" type="presOf" srcId="{E6D020ED-D496-4827-A332-CFBB1BAA7FAC}" destId="{B039F664-0FED-4F61-B2DF-AF90C17DBC45}" srcOrd="0" destOrd="0" presId="urn:microsoft.com/office/officeart/2005/8/layout/hierarchy1"/>
    <dgm:cxn modelId="{995C6A50-6147-4FA1-9551-6656363AAAC6}" type="presOf" srcId="{888F0622-C268-448D-88F8-72A239C73AF7}" destId="{788F2337-5B95-4054-A3D6-C48EA0CC8668}" srcOrd="0" destOrd="0" presId="urn:microsoft.com/office/officeart/2005/8/layout/hierarchy1"/>
    <dgm:cxn modelId="{9EED4475-B3E9-4B9F-BE94-7556EA0E8742}" type="presOf" srcId="{B8ADBD53-E3EA-4AA6-ACD5-C70E6FF3ADC1}" destId="{136EA1D3-92A8-4B92-8B75-6305F892F4BC}" srcOrd="0" destOrd="0" presId="urn:microsoft.com/office/officeart/2005/8/layout/hierarchy1"/>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3994FA9F-AF45-440C-9D31-37F38CC7EA36}" srcId="{B3BE8D78-5055-4F13-B9EB-E803B603FF51}" destId="{B8ADBD53-E3EA-4AA6-ACD5-C70E6FF3ADC1}" srcOrd="0" destOrd="0" parTransId="{1F9EE917-97A8-4CCF-B5EF-7E4D06104CB6}" sibTransId="{A64C0858-7DE7-4A95-8DA2-AECFE72542B7}"/>
    <dgm:cxn modelId="{CA7FA4AB-D6CD-4A9E-A7DD-902696C2FFFB}" type="presOf" srcId="{C82C17E3-80EE-4A37-AE92-27A6FA308F1A}" destId="{00BAFD90-AD65-4765-957C-21BE31B3F96A}"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D25F1DC8-4F86-497B-8A54-4C7E3FC45637}" srcId="{29DE18DA-EC4E-42D9-A530-CD8EED9DD997}" destId="{E6D020ED-D496-4827-A332-CFBB1BAA7FAC}" srcOrd="0" destOrd="0" parTransId="{57F972FC-FDA7-4956-8AE4-7210F1E8EC74}" sibTransId="{4F701924-D4B2-4178-B889-8D2D70B6BC32}"/>
    <dgm:cxn modelId="{D4C5AFCA-CA09-48B1-942B-E53ECBEC2A71}" type="presOf" srcId="{B60AADAE-D746-4570-8505-E00055A80BBC}" destId="{C32A27A7-376E-45E7-8635-7D67C7A24311}" srcOrd="0" destOrd="0" presId="urn:microsoft.com/office/officeart/2005/8/layout/hierarchy1"/>
    <dgm:cxn modelId="{266DDACC-22AD-4280-9F03-3544F723E83A}" srcId="{5CEC43BA-A371-4354-B7D3-FA9A408F3F63}" destId="{90542D59-0DDF-4069-9A98-1117203CC768}" srcOrd="0" destOrd="0" parTransId="{53EA29FA-9398-43FA-82E7-6C161ADC2B2A}" sibTransId="{D5A87800-71F3-4064-83C2-248342B067E7}"/>
    <dgm:cxn modelId="{F76184D1-03FD-4A58-A395-7080E3A1F90C}" type="presOf" srcId="{DF42A2B7-848B-4C3C-8766-5843BF9773B6}" destId="{49C0A914-0590-46FE-84F8-37EE8BCA808E}" srcOrd="0" destOrd="0" presId="urn:microsoft.com/office/officeart/2005/8/layout/hierarchy1"/>
    <dgm:cxn modelId="{9921D5D8-F04B-40CC-BA1E-E138F2807EF8}" srcId="{73BA7766-F229-460B-B288-804BAAC53951}" destId="{B3BE8D78-5055-4F13-B9EB-E803B603FF51}" srcOrd="0" destOrd="0" parTransId="{FAF1BB11-C796-4844-9F30-52808454EEE5}" sibTransId="{ECCA0FB6-01DD-44D3-B32D-D185EF8AEBD9}"/>
    <dgm:cxn modelId="{269B04E2-876B-48A6-A49F-BB799DDEA525}" type="presOf" srcId="{5CEC43BA-A371-4354-B7D3-FA9A408F3F63}" destId="{1DB13B5B-AA7B-460C-9D1B-E641F436C88E}" srcOrd="0" destOrd="0" presId="urn:microsoft.com/office/officeart/2005/8/layout/hierarchy1"/>
    <dgm:cxn modelId="{09FD29E3-C42A-46E6-9285-17594C7C27C2}" type="presOf" srcId="{9C4BB102-25E8-4384-B3F4-CA10F66B7556}" destId="{F56AA890-F53C-4E7B-8C9E-0BB7C9CF09CF}"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7676CBE9-AC50-45D2-93FB-5BF17752BDFA}" type="presOf" srcId="{B3BE8D78-5055-4F13-B9EB-E803B603FF51}" destId="{F58BF268-5022-462E-BA92-CB2A07713F74}" srcOrd="0" destOrd="0" presId="urn:microsoft.com/office/officeart/2005/8/layout/hierarchy1"/>
    <dgm:cxn modelId="{7F6F80F3-5892-4013-914A-084819E2198F}" type="presOf" srcId="{8CC5B511-DE63-4C21-AE89-7AF989F206B3}" destId="{59068635-194F-4C9F-9613-1DDA869E206C}" srcOrd="0" destOrd="0" presId="urn:microsoft.com/office/officeart/2005/8/layout/hierarchy1"/>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73140FC3-627F-451C-A493-BD27422EB9F5}" type="presParOf" srcId="{ECD22CD5-AC27-4F7A-A2D2-EA4289E5B8C9}" destId="{24741EDB-C9E1-45A1-8FD9-29E506F6E57C}" srcOrd="0" destOrd="0" presId="urn:microsoft.com/office/officeart/2005/8/layout/hierarchy1"/>
    <dgm:cxn modelId="{1B479712-3D41-4A41-A4DC-5F711A03BD9D}" type="presParOf" srcId="{ECD22CD5-AC27-4F7A-A2D2-EA4289E5B8C9}" destId="{37AB89D9-75EA-4296-A08E-218452369542}" srcOrd="1" destOrd="0" presId="urn:microsoft.com/office/officeart/2005/8/layout/hierarchy1"/>
    <dgm:cxn modelId="{AF156590-6E7B-44F2-907E-362FA03E5B40}" type="presParOf" srcId="{37AB89D9-75EA-4296-A08E-218452369542}" destId="{048A0E22-7CA6-42AD-97E9-D744B5C915AC}" srcOrd="0" destOrd="0" presId="urn:microsoft.com/office/officeart/2005/8/layout/hierarchy1"/>
    <dgm:cxn modelId="{E7FDBAF3-CF6B-4C69-812A-E2E310CFA750}" type="presParOf" srcId="{048A0E22-7CA6-42AD-97E9-D744B5C915AC}" destId="{5829DFBC-06AF-4519-999C-F1A73E7BAA55}" srcOrd="0" destOrd="0" presId="urn:microsoft.com/office/officeart/2005/8/layout/hierarchy1"/>
    <dgm:cxn modelId="{E0940F7D-07C3-43FC-9752-B29750642120}" type="presParOf" srcId="{048A0E22-7CA6-42AD-97E9-D744B5C915AC}" destId="{F58BF268-5022-462E-BA92-CB2A07713F74}" srcOrd="1" destOrd="0" presId="urn:microsoft.com/office/officeart/2005/8/layout/hierarchy1"/>
    <dgm:cxn modelId="{CF048CD1-08ED-4104-B9B8-51485C402941}" type="presParOf" srcId="{37AB89D9-75EA-4296-A08E-218452369542}" destId="{CDA0D268-9B12-4220-81EE-180CCBE64DAB}" srcOrd="1" destOrd="0" presId="urn:microsoft.com/office/officeart/2005/8/layout/hierarchy1"/>
    <dgm:cxn modelId="{4051EF31-1144-45E5-984E-D3349DFE7056}" type="presParOf" srcId="{CDA0D268-9B12-4220-81EE-180CCBE64DAB}" destId="{61532FC2-CA0F-464C-A14D-3B9A60412EB9}" srcOrd="0" destOrd="0" presId="urn:microsoft.com/office/officeart/2005/8/layout/hierarchy1"/>
    <dgm:cxn modelId="{19857266-49D7-4700-A6EB-6D4FE45BD378}" type="presParOf" srcId="{CDA0D268-9B12-4220-81EE-180CCBE64DAB}" destId="{27737419-A3E6-4831-A67C-E6A9594CC208}" srcOrd="1" destOrd="0" presId="urn:microsoft.com/office/officeart/2005/8/layout/hierarchy1"/>
    <dgm:cxn modelId="{1B2861DB-3F04-48D2-A5A6-5C97F9E74D43}" type="presParOf" srcId="{27737419-A3E6-4831-A67C-E6A9594CC208}" destId="{A554D00A-B3B4-4C8D-810F-B0F1091E647F}" srcOrd="0" destOrd="0" presId="urn:microsoft.com/office/officeart/2005/8/layout/hierarchy1"/>
    <dgm:cxn modelId="{1EA81FB0-DBF5-496A-B01F-C6F8C382F95C}" type="presParOf" srcId="{A554D00A-B3B4-4C8D-810F-B0F1091E647F}" destId="{4A0E9F5B-9A32-4D42-ACF6-D6D2CC1F92FD}" srcOrd="0" destOrd="0" presId="urn:microsoft.com/office/officeart/2005/8/layout/hierarchy1"/>
    <dgm:cxn modelId="{E3C2B695-FB69-4887-8F8F-FF883F84C8E4}" type="presParOf" srcId="{A554D00A-B3B4-4C8D-810F-B0F1091E647F}" destId="{136EA1D3-92A8-4B92-8B75-6305F892F4BC}" srcOrd="1" destOrd="0" presId="urn:microsoft.com/office/officeart/2005/8/layout/hierarchy1"/>
    <dgm:cxn modelId="{E121F921-29B6-42A3-83AE-DC3AA161CDDC}" type="presParOf" srcId="{27737419-A3E6-4831-A67C-E6A9594CC208}" destId="{C75CC74E-B78B-4AE4-9502-D7612D3902A3}"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8FEBB00A-8FDC-4213-8E55-391A0CAF0C57}" type="presParOf" srcId="{294064F2-B0E5-47CF-804B-5D93C2600740}" destId="{16984793-ED1A-4A00-A615-4E0BC8D6AD9E}" srcOrd="0" destOrd="0" presId="urn:microsoft.com/office/officeart/2005/8/layout/hierarchy1"/>
    <dgm:cxn modelId="{8E954F4A-8022-474E-AE80-9ED87476C332}" type="presParOf" srcId="{294064F2-B0E5-47CF-804B-5D93C2600740}" destId="{B19CD1E7-C41C-4F1A-9F6E-D745AB742444}" srcOrd="1" destOrd="0" presId="urn:microsoft.com/office/officeart/2005/8/layout/hierarchy1"/>
    <dgm:cxn modelId="{B48760A6-AC50-4DAD-BA06-18B63BF26BBC}" type="presParOf" srcId="{B19CD1E7-C41C-4F1A-9F6E-D745AB742444}" destId="{21B568DD-F798-4294-8313-2A6C3F9A2D91}" srcOrd="0" destOrd="0" presId="urn:microsoft.com/office/officeart/2005/8/layout/hierarchy1"/>
    <dgm:cxn modelId="{815F19A6-D47C-40A8-82B0-1D3C293B577A}" type="presParOf" srcId="{21B568DD-F798-4294-8313-2A6C3F9A2D91}" destId="{74E68BB9-57D5-4F38-AC45-47CEE2E919A5}" srcOrd="0" destOrd="0" presId="urn:microsoft.com/office/officeart/2005/8/layout/hierarchy1"/>
    <dgm:cxn modelId="{E0061811-43BC-4925-B479-5AACB0E6212F}" type="presParOf" srcId="{21B568DD-F798-4294-8313-2A6C3F9A2D91}" destId="{B039F664-0FED-4F61-B2DF-AF90C17DBC45}" srcOrd="1" destOrd="0" presId="urn:microsoft.com/office/officeart/2005/8/layout/hierarchy1"/>
    <dgm:cxn modelId="{9793ADF1-6A3C-409C-8B82-A05272554432}" type="presParOf" srcId="{B19CD1E7-C41C-4F1A-9F6E-D745AB742444}" destId="{C6A7BFC7-043E-4B9A-991D-C60A3FF08B3F}" srcOrd="1" destOrd="0" presId="urn:microsoft.com/office/officeart/2005/8/layout/hierarchy1"/>
    <dgm:cxn modelId="{62ECFED6-9B5E-4233-9497-359FD26FDE60}" type="presParOf" srcId="{C6A7BFC7-043E-4B9A-991D-C60A3FF08B3F}" destId="{F56AA890-F53C-4E7B-8C9E-0BB7C9CF09CF}" srcOrd="0" destOrd="0" presId="urn:microsoft.com/office/officeart/2005/8/layout/hierarchy1"/>
    <dgm:cxn modelId="{141E1191-AA58-4808-8224-835891C1D613}" type="presParOf" srcId="{C6A7BFC7-043E-4B9A-991D-C60A3FF08B3F}" destId="{F49E90BE-9C23-4A14-8E46-7DA86DA2187D}" srcOrd="1" destOrd="0" presId="urn:microsoft.com/office/officeart/2005/8/layout/hierarchy1"/>
    <dgm:cxn modelId="{91D9FD82-4ADE-49BA-89B2-53678888FDDC}" type="presParOf" srcId="{F49E90BE-9C23-4A14-8E46-7DA86DA2187D}" destId="{9DC3D0F4-88AB-467D-80D7-C384E3B9DF25}" srcOrd="0" destOrd="0" presId="urn:microsoft.com/office/officeart/2005/8/layout/hierarchy1"/>
    <dgm:cxn modelId="{982D2ABC-A94B-4801-BEED-EA7AE54212E5}" type="presParOf" srcId="{9DC3D0F4-88AB-467D-80D7-C384E3B9DF25}" destId="{FB24AC80-C478-42A7-BE75-0C6333C7D5A5}" srcOrd="0" destOrd="0" presId="urn:microsoft.com/office/officeart/2005/8/layout/hierarchy1"/>
    <dgm:cxn modelId="{7B4DB8C7-12D8-4297-A612-A57A0B528FAF}" type="presParOf" srcId="{9DC3D0F4-88AB-467D-80D7-C384E3B9DF25}" destId="{1E956DAF-DB0A-4288-8EA5-FD638B5840A4}" srcOrd="1" destOrd="0" presId="urn:microsoft.com/office/officeart/2005/8/layout/hierarchy1"/>
    <dgm:cxn modelId="{1CDB0EBE-06C3-43B7-9D4A-5112C37ECD7D}" type="presParOf" srcId="{F49E90BE-9C23-4A14-8E46-7DA86DA2187D}" destId="{3D0E5ED6-CE91-4A5D-91F2-66E401975BE2}"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 modelId="{0BC68A7C-5507-49ED-80CD-B40D8F8D85CD}" type="presParOf" srcId="{6090ED04-65DF-4A6F-9739-79F9969713A8}" destId="{00BAFD90-AD65-4765-957C-21BE31B3F96A}" srcOrd="0" destOrd="0" presId="urn:microsoft.com/office/officeart/2005/8/layout/hierarchy1"/>
    <dgm:cxn modelId="{C52FC932-1676-48C0-9EDD-1116BC99301D}" type="presParOf" srcId="{6090ED04-65DF-4A6F-9739-79F9969713A8}" destId="{8757033B-16C8-439F-8888-24E5F26AC7A2}" srcOrd="1" destOrd="0" presId="urn:microsoft.com/office/officeart/2005/8/layout/hierarchy1"/>
    <dgm:cxn modelId="{1B7DE30E-9A13-473D-A87D-DE53BAA0EA45}" type="presParOf" srcId="{8757033B-16C8-439F-8888-24E5F26AC7A2}" destId="{438222BF-85BF-4375-930B-21DC8B28B9E0}" srcOrd="0" destOrd="0" presId="urn:microsoft.com/office/officeart/2005/8/layout/hierarchy1"/>
    <dgm:cxn modelId="{C7F3CCEE-91B4-4D15-ABC1-34D6316A587B}" type="presParOf" srcId="{438222BF-85BF-4375-930B-21DC8B28B9E0}" destId="{B4EE822D-0DBD-4EED-A7CB-42EBDA73F877}" srcOrd="0" destOrd="0" presId="urn:microsoft.com/office/officeart/2005/8/layout/hierarchy1"/>
    <dgm:cxn modelId="{382BCAAE-A915-42B4-8145-23FBD2620E11}" type="presParOf" srcId="{438222BF-85BF-4375-930B-21DC8B28B9E0}" destId="{59068635-194F-4C9F-9613-1DDA869E206C}" srcOrd="1" destOrd="0" presId="urn:microsoft.com/office/officeart/2005/8/layout/hierarchy1"/>
    <dgm:cxn modelId="{2305AE05-BDC8-4568-B892-5AAF65CE36C4}" type="presParOf" srcId="{8757033B-16C8-439F-8888-24E5F26AC7A2}" destId="{E510153F-626A-4BCC-99A2-4EDDBFA4B501}" srcOrd="1" destOrd="0" presId="urn:microsoft.com/office/officeart/2005/8/layout/hierarchy1"/>
    <dgm:cxn modelId="{E20C42FA-5342-4C49-87F1-DB3281031DBD}" type="presParOf" srcId="{E510153F-626A-4BCC-99A2-4EDDBFA4B501}" destId="{49C0A914-0590-46FE-84F8-37EE8BCA808E}" srcOrd="0" destOrd="0" presId="urn:microsoft.com/office/officeart/2005/8/layout/hierarchy1"/>
    <dgm:cxn modelId="{6F26E49B-2F3F-4E12-B6C5-B65462744FB9}" type="presParOf" srcId="{E510153F-626A-4BCC-99A2-4EDDBFA4B501}" destId="{CF8AD4AC-3A54-49C0-80BD-F1F63603EB48}" srcOrd="1" destOrd="0" presId="urn:microsoft.com/office/officeart/2005/8/layout/hierarchy1"/>
    <dgm:cxn modelId="{055838C8-2077-474D-B1EC-3FF55043900B}" type="presParOf" srcId="{CF8AD4AC-3A54-49C0-80BD-F1F63603EB48}" destId="{DE3FC191-885C-4398-8881-99838096C4B9}" srcOrd="0" destOrd="0" presId="urn:microsoft.com/office/officeart/2005/8/layout/hierarchy1"/>
    <dgm:cxn modelId="{40E986D4-E35D-4B4E-9595-26AC726F1A6E}" type="presParOf" srcId="{DE3FC191-885C-4398-8881-99838096C4B9}" destId="{5A193270-C243-42F5-8EE0-EEB47C451AD9}" srcOrd="0" destOrd="0" presId="urn:microsoft.com/office/officeart/2005/8/layout/hierarchy1"/>
    <dgm:cxn modelId="{122C71EA-CBD1-4D38-B03E-16B8B09CEFD3}" type="presParOf" srcId="{DE3FC191-885C-4398-8881-99838096C4B9}" destId="{C32A27A7-376E-45E7-8635-7D67C7A24311}" srcOrd="1" destOrd="0" presId="urn:microsoft.com/office/officeart/2005/8/layout/hierarchy1"/>
    <dgm:cxn modelId="{80FAAF89-2B2E-42E6-A2C3-208BE0114686}" type="presParOf" srcId="{CF8AD4AC-3A54-49C0-80BD-F1F63603EB48}" destId="{E96F120A-202B-4C2A-BA58-A053FACCD55F}" srcOrd="1" destOrd="0" presId="urn:microsoft.com/office/officeart/2005/8/layout/hierarchy1"/>
    <dgm:cxn modelId="{5E407C9D-CADA-41DD-842C-060D79888763}" type="presParOf" srcId="{E510153F-626A-4BCC-99A2-4EDDBFA4B501}" destId="{788F2337-5B95-4054-A3D6-C48EA0CC8668}" srcOrd="2" destOrd="0" presId="urn:microsoft.com/office/officeart/2005/8/layout/hierarchy1"/>
    <dgm:cxn modelId="{7FF9C382-99BA-42D4-BF28-5EAE078A2F1C}" type="presParOf" srcId="{E510153F-626A-4BCC-99A2-4EDDBFA4B501}" destId="{CB190DFA-1C38-44DE-9340-097F065D607D}" srcOrd="3" destOrd="0" presId="urn:microsoft.com/office/officeart/2005/8/layout/hierarchy1"/>
    <dgm:cxn modelId="{1B898D22-AF20-4FB4-AD40-36E7032CDD8F}" type="presParOf" srcId="{CB190DFA-1C38-44DE-9340-097F065D607D}" destId="{04F8D88D-0110-421C-ABA2-5EBDE9529D51}" srcOrd="0" destOrd="0" presId="urn:microsoft.com/office/officeart/2005/8/layout/hierarchy1"/>
    <dgm:cxn modelId="{2B05AA67-FF33-4E4F-B46F-C1DA5EB87BC7}" type="presParOf" srcId="{04F8D88D-0110-421C-ABA2-5EBDE9529D51}" destId="{F362D7AA-AE2D-445B-B084-62707FD39F52}" srcOrd="0" destOrd="0" presId="urn:microsoft.com/office/officeart/2005/8/layout/hierarchy1"/>
    <dgm:cxn modelId="{84949922-AE34-4160-9711-7C4B701C3E12}" type="presParOf" srcId="{04F8D88D-0110-421C-ABA2-5EBDE9529D51}" destId="{2A25A239-591B-4098-81BF-C0AC4B9D35FC}" srcOrd="1" destOrd="0" presId="urn:microsoft.com/office/officeart/2005/8/layout/hierarchy1"/>
    <dgm:cxn modelId="{6EDDBFCE-F458-4864-AD58-E8856484F3F3}" type="presParOf" srcId="{CB190DFA-1C38-44DE-9340-097F065D607D}" destId="{B8BA6BAF-ADC6-4B3F-BF86-7735955986E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07166E-149F-4239-9486-F6FA842AB5B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9E61537-30DE-4F7B-949B-7E102F1D111F}">
      <dgm:prSet phldrT="[Text]"/>
      <dgm:spPr/>
      <dgm:t>
        <a:bodyPr/>
        <a:lstStyle/>
        <a:p>
          <a:pPr rtl="1"/>
          <a:r>
            <a:rPr lang="en-US" dirty="0"/>
            <a:t>Yes</a:t>
          </a:r>
          <a:endParaRPr lang="he-IL" dirty="0"/>
        </a:p>
      </dgm:t>
    </dgm:pt>
    <dgm:pt modelId="{AC465E2D-93A4-43CE-8E3C-BA64B0D3D0EB}" type="parTrans" cxnId="{F8C4A867-8FA9-4FE1-B2BD-A906EA57831A}">
      <dgm:prSet/>
      <dgm:spPr/>
      <dgm:t>
        <a:bodyPr/>
        <a:lstStyle/>
        <a:p>
          <a:pPr rtl="1"/>
          <a:endParaRPr lang="he-IL"/>
        </a:p>
      </dgm:t>
    </dgm:pt>
    <dgm:pt modelId="{EC330125-1553-4816-9FB9-A418E1ABD094}" type="sibTrans" cxnId="{F8C4A867-8FA9-4FE1-B2BD-A906EA57831A}">
      <dgm:prSet/>
      <dgm:spPr/>
      <dgm:t>
        <a:bodyPr/>
        <a:lstStyle/>
        <a:p>
          <a:pPr rtl="1"/>
          <a:endParaRPr lang="he-IL"/>
        </a:p>
      </dgm:t>
    </dgm:pt>
    <dgm:pt modelId="{B59643B9-3AA8-4B7C-ADC8-A2275DCB296A}">
      <dgm:prSet phldrT="[Text]"/>
      <dgm:spPr/>
      <dgm:t>
        <a:bodyPr/>
        <a:lstStyle/>
        <a:p>
          <a:pPr rtl="1"/>
          <a:r>
            <a:rPr lang="en-US" dirty="0"/>
            <a:t>Real </a:t>
          </a:r>
          <a:br>
            <a:rPr lang="en-US" dirty="0"/>
          </a:br>
          <a:r>
            <a:rPr lang="he-IL" dirty="0"/>
            <a:t>נתינה </a:t>
          </a:r>
          <a:br>
            <a:rPr lang="en-US" dirty="0"/>
          </a:br>
          <a:r>
            <a:rPr lang="he-IL" dirty="0"/>
            <a:t>מדין ערב</a:t>
          </a:r>
        </a:p>
      </dgm:t>
    </dgm:pt>
    <dgm:pt modelId="{093CD8D2-3BAB-4A08-A639-DC5627110CD9}" type="parTrans" cxnId="{416D0139-D305-405F-A704-9A8D6AD15803}">
      <dgm:prSet/>
      <dgm:spPr/>
      <dgm:t>
        <a:bodyPr/>
        <a:lstStyle/>
        <a:p>
          <a:pPr rtl="1"/>
          <a:endParaRPr lang="he-IL"/>
        </a:p>
      </dgm:t>
    </dgm:pt>
    <dgm:pt modelId="{82BD3E08-C82D-4368-A4D8-432B920CB3A8}" type="sibTrans" cxnId="{416D0139-D305-405F-A704-9A8D6AD15803}">
      <dgm:prSet/>
      <dgm:spPr/>
      <dgm:t>
        <a:bodyPr/>
        <a:lstStyle/>
        <a:p>
          <a:pPr rtl="1"/>
          <a:endParaRPr lang="he-IL"/>
        </a:p>
      </dgm:t>
    </dgm:pt>
    <dgm:pt modelId="{F0633CD3-3557-4EC8-A16E-6E6A0F3B2090}">
      <dgm:prSet phldrT="[Text]"/>
      <dgm:spPr/>
      <dgm:t>
        <a:bodyPr/>
        <a:lstStyle/>
        <a:p>
          <a:pPr rtl="1"/>
          <a:r>
            <a:rPr lang="en-US" dirty="0"/>
            <a:t>Real financial interaction based on</a:t>
          </a:r>
          <a:br>
            <a:rPr lang="en-US" dirty="0"/>
          </a:br>
          <a:r>
            <a:rPr lang="he-IL" dirty="0"/>
            <a:t>ערב</a:t>
          </a:r>
        </a:p>
      </dgm:t>
    </dgm:pt>
    <dgm:pt modelId="{48484ACA-7BB8-4D3E-98B4-B80855C8E4C2}" type="parTrans" cxnId="{C8931600-8DF4-4802-85ED-BCB4CC976328}">
      <dgm:prSet/>
      <dgm:spPr/>
      <dgm:t>
        <a:bodyPr/>
        <a:lstStyle/>
        <a:p>
          <a:pPr rtl="1"/>
          <a:endParaRPr lang="he-IL"/>
        </a:p>
      </dgm:t>
    </dgm:pt>
    <dgm:pt modelId="{824B22F6-4A99-4A33-A141-AD7C59410FB7}" type="sibTrans" cxnId="{C8931600-8DF4-4802-85ED-BCB4CC976328}">
      <dgm:prSet/>
      <dgm:spPr/>
      <dgm:t>
        <a:bodyPr/>
        <a:lstStyle/>
        <a:p>
          <a:pPr rtl="1"/>
          <a:endParaRPr lang="he-IL"/>
        </a:p>
      </dgm:t>
    </dgm:pt>
    <dgm:pt modelId="{8E064F09-91D8-4CE1-AD0E-1B6944549DD6}">
      <dgm:prSet phldrT="[Text]"/>
      <dgm:spPr/>
      <dgm:t>
        <a:bodyPr/>
        <a:lstStyle/>
        <a:p>
          <a:pPr rtl="1"/>
          <a:r>
            <a:rPr lang="en-US" dirty="0"/>
            <a:t>No </a:t>
          </a:r>
          <a:endParaRPr lang="he-IL" dirty="0"/>
        </a:p>
      </dgm:t>
    </dgm:pt>
    <dgm:pt modelId="{8CF1C4F8-990C-4681-84D0-089C73A76472}" type="parTrans" cxnId="{B86FA8E4-B268-4898-8FD3-337EA7D552D2}">
      <dgm:prSet/>
      <dgm:spPr/>
      <dgm:t>
        <a:bodyPr/>
        <a:lstStyle/>
        <a:p>
          <a:pPr rtl="1"/>
          <a:endParaRPr lang="he-IL"/>
        </a:p>
      </dgm:t>
    </dgm:pt>
    <dgm:pt modelId="{384CD465-0C23-4C80-A996-10A80D88E4A7}" type="sibTrans" cxnId="{B86FA8E4-B268-4898-8FD3-337EA7D552D2}">
      <dgm:prSet/>
      <dgm:spPr/>
      <dgm:t>
        <a:bodyPr/>
        <a:lstStyle/>
        <a:p>
          <a:pPr rtl="1"/>
          <a:endParaRPr lang="he-IL"/>
        </a:p>
      </dgm:t>
    </dgm:pt>
    <dgm:pt modelId="{97A559EC-553E-4FDE-86D4-5E9534BE68DC}">
      <dgm:prSet phldrT="[Text]"/>
      <dgm:spPr/>
      <dgm:t>
        <a:bodyPr/>
        <a:lstStyle/>
        <a:p>
          <a:pPr rtl="1"/>
          <a:r>
            <a:rPr lang="en-US" dirty="0"/>
            <a:t>Using</a:t>
          </a:r>
          <a:br>
            <a:rPr lang="en-US" dirty="0"/>
          </a:br>
          <a:r>
            <a:rPr lang="he-IL" dirty="0"/>
            <a:t>הנאה</a:t>
          </a:r>
          <a:br>
            <a:rPr lang="en-US" dirty="0"/>
          </a:br>
          <a:r>
            <a:rPr lang="en-US" dirty="0"/>
            <a:t>external to </a:t>
          </a:r>
          <a:br>
            <a:rPr lang="en-US" dirty="0"/>
          </a:br>
          <a:r>
            <a:rPr lang="he-IL" dirty="0"/>
            <a:t>ערב</a:t>
          </a:r>
        </a:p>
      </dgm:t>
    </dgm:pt>
    <dgm:pt modelId="{0B671206-B368-46D0-86F2-5C611E744ABC}" type="parTrans" cxnId="{D66ED0BC-0641-4074-9AC1-5E839E9055D4}">
      <dgm:prSet/>
      <dgm:spPr/>
      <dgm:t>
        <a:bodyPr/>
        <a:lstStyle/>
        <a:p>
          <a:pPr rtl="1"/>
          <a:endParaRPr lang="he-IL"/>
        </a:p>
      </dgm:t>
    </dgm:pt>
    <dgm:pt modelId="{BD4F404B-B1A1-45C1-BE27-66C7798A740C}" type="sibTrans" cxnId="{D66ED0BC-0641-4074-9AC1-5E839E9055D4}">
      <dgm:prSet/>
      <dgm:spPr/>
      <dgm:t>
        <a:bodyPr/>
        <a:lstStyle/>
        <a:p>
          <a:pPr rtl="1"/>
          <a:endParaRPr lang="he-IL"/>
        </a:p>
      </dgm:t>
    </dgm:pt>
    <dgm:pt modelId="{41EF5AA1-2FF2-49EA-AC68-B54E0E18FABD}">
      <dgm:prSet phldrT="[Text]"/>
      <dgm:spPr/>
      <dgm:t>
        <a:bodyPr/>
        <a:lstStyle/>
        <a:p>
          <a:pPr rtl="1"/>
          <a:r>
            <a:rPr lang="en-US" dirty="0"/>
            <a:t>Using the </a:t>
          </a:r>
          <a:br>
            <a:rPr lang="en-US" dirty="0"/>
          </a:br>
          <a:r>
            <a:rPr lang="he-IL" dirty="0"/>
            <a:t>הנאה</a:t>
          </a:r>
          <a:r>
            <a:rPr lang="en-US" dirty="0"/>
            <a:t> </a:t>
          </a:r>
          <a:br>
            <a:rPr lang="en-US" dirty="0"/>
          </a:br>
          <a:r>
            <a:rPr lang="en-US" dirty="0"/>
            <a:t>that is the basis of </a:t>
          </a:r>
          <a:br>
            <a:rPr lang="en-US" dirty="0"/>
          </a:br>
          <a:r>
            <a:rPr lang="he-IL" dirty="0"/>
            <a:t>ערב</a:t>
          </a:r>
        </a:p>
      </dgm:t>
    </dgm:pt>
    <dgm:pt modelId="{2ECBBDD7-B1BB-4B6A-B795-C9C9DD2F0298}" type="parTrans" cxnId="{5BB11979-E7BA-4B1F-A73A-C8D29B258AF6}">
      <dgm:prSet/>
      <dgm:spPr/>
      <dgm:t>
        <a:bodyPr/>
        <a:lstStyle/>
        <a:p>
          <a:pPr rtl="1"/>
          <a:endParaRPr lang="he-IL"/>
        </a:p>
      </dgm:t>
    </dgm:pt>
    <dgm:pt modelId="{88F1E124-3A92-42DA-9AFB-7F58FFD404AC}" type="sibTrans" cxnId="{5BB11979-E7BA-4B1F-A73A-C8D29B258AF6}">
      <dgm:prSet/>
      <dgm:spPr/>
      <dgm:t>
        <a:bodyPr/>
        <a:lstStyle/>
        <a:p>
          <a:pPr rtl="1"/>
          <a:endParaRPr lang="he-IL"/>
        </a:p>
      </dgm:t>
    </dgm:pt>
    <dgm:pt modelId="{7F0DFD65-433F-40B0-952B-A32718752AA2}" type="pres">
      <dgm:prSet presAssocID="{B207166E-149F-4239-9486-F6FA842AB5B5}" presName="hierChild1" presStyleCnt="0">
        <dgm:presLayoutVars>
          <dgm:chPref val="1"/>
          <dgm:dir/>
          <dgm:animOne val="branch"/>
          <dgm:animLvl val="lvl"/>
          <dgm:resizeHandles/>
        </dgm:presLayoutVars>
      </dgm:prSet>
      <dgm:spPr/>
    </dgm:pt>
    <dgm:pt modelId="{97FEFB05-A1AD-4844-83F0-831FFC7A3AA6}" type="pres">
      <dgm:prSet presAssocID="{79E61537-30DE-4F7B-949B-7E102F1D111F}" presName="hierRoot1" presStyleCnt="0"/>
      <dgm:spPr/>
    </dgm:pt>
    <dgm:pt modelId="{1F2B6692-E09C-4B36-8E0E-1E2B168A13EF}" type="pres">
      <dgm:prSet presAssocID="{79E61537-30DE-4F7B-949B-7E102F1D111F}" presName="composite" presStyleCnt="0"/>
      <dgm:spPr/>
    </dgm:pt>
    <dgm:pt modelId="{61C32956-4F7C-4B34-80A2-C4612F216C84}" type="pres">
      <dgm:prSet presAssocID="{79E61537-30DE-4F7B-949B-7E102F1D111F}" presName="background" presStyleLbl="node0" presStyleIdx="0" presStyleCnt="2"/>
      <dgm:spPr/>
    </dgm:pt>
    <dgm:pt modelId="{B2598596-4C5A-489A-BAA5-C7F2472412F9}" type="pres">
      <dgm:prSet presAssocID="{79E61537-30DE-4F7B-949B-7E102F1D111F}" presName="text" presStyleLbl="fgAcc0" presStyleIdx="0" presStyleCnt="2">
        <dgm:presLayoutVars>
          <dgm:chPref val="3"/>
        </dgm:presLayoutVars>
      </dgm:prSet>
      <dgm:spPr/>
    </dgm:pt>
    <dgm:pt modelId="{C40BF2BE-F3C2-4048-98E4-CD97D0CFBAAF}" type="pres">
      <dgm:prSet presAssocID="{79E61537-30DE-4F7B-949B-7E102F1D111F}" presName="hierChild2" presStyleCnt="0"/>
      <dgm:spPr/>
    </dgm:pt>
    <dgm:pt modelId="{1EA7549B-C268-4B5F-AA21-3D2247A8D7FD}" type="pres">
      <dgm:prSet presAssocID="{093CD8D2-3BAB-4A08-A639-DC5627110CD9}" presName="Name10" presStyleLbl="parChTrans1D2" presStyleIdx="0" presStyleCnt="4"/>
      <dgm:spPr/>
    </dgm:pt>
    <dgm:pt modelId="{C546B5E4-0A70-4CD8-8293-D55A8ADA87BB}" type="pres">
      <dgm:prSet presAssocID="{B59643B9-3AA8-4B7C-ADC8-A2275DCB296A}" presName="hierRoot2" presStyleCnt="0"/>
      <dgm:spPr/>
    </dgm:pt>
    <dgm:pt modelId="{F1FEF112-B4DB-4A01-AAE1-E54CC066ED79}" type="pres">
      <dgm:prSet presAssocID="{B59643B9-3AA8-4B7C-ADC8-A2275DCB296A}" presName="composite2" presStyleCnt="0"/>
      <dgm:spPr/>
    </dgm:pt>
    <dgm:pt modelId="{9EA5A7C7-6B6B-4441-91DC-9B779B399274}" type="pres">
      <dgm:prSet presAssocID="{B59643B9-3AA8-4B7C-ADC8-A2275DCB296A}" presName="background2" presStyleLbl="node2" presStyleIdx="0" presStyleCnt="4"/>
      <dgm:spPr/>
    </dgm:pt>
    <dgm:pt modelId="{23F6BE2E-6F70-4AE9-9E30-1833CE217ADA}" type="pres">
      <dgm:prSet presAssocID="{B59643B9-3AA8-4B7C-ADC8-A2275DCB296A}" presName="text2" presStyleLbl="fgAcc2" presStyleIdx="0" presStyleCnt="4">
        <dgm:presLayoutVars>
          <dgm:chPref val="3"/>
        </dgm:presLayoutVars>
      </dgm:prSet>
      <dgm:spPr/>
    </dgm:pt>
    <dgm:pt modelId="{2C9C338A-2A10-4CD3-B6F1-7910875F5310}" type="pres">
      <dgm:prSet presAssocID="{B59643B9-3AA8-4B7C-ADC8-A2275DCB296A}" presName="hierChild3" presStyleCnt="0"/>
      <dgm:spPr/>
    </dgm:pt>
    <dgm:pt modelId="{406DB44D-506D-4C61-815F-71DB0231D70A}" type="pres">
      <dgm:prSet presAssocID="{48484ACA-7BB8-4D3E-98B4-B80855C8E4C2}" presName="Name10" presStyleLbl="parChTrans1D2" presStyleIdx="1" presStyleCnt="4"/>
      <dgm:spPr/>
    </dgm:pt>
    <dgm:pt modelId="{10139EF7-49CC-41EF-A804-25D36AF6F5D7}" type="pres">
      <dgm:prSet presAssocID="{F0633CD3-3557-4EC8-A16E-6E6A0F3B2090}" presName="hierRoot2" presStyleCnt="0"/>
      <dgm:spPr/>
    </dgm:pt>
    <dgm:pt modelId="{3EE0671B-FD51-4530-8091-989EC4221A16}" type="pres">
      <dgm:prSet presAssocID="{F0633CD3-3557-4EC8-A16E-6E6A0F3B2090}" presName="composite2" presStyleCnt="0"/>
      <dgm:spPr/>
    </dgm:pt>
    <dgm:pt modelId="{A89F7325-718D-438C-9DFF-B0B3FAFA4938}" type="pres">
      <dgm:prSet presAssocID="{F0633CD3-3557-4EC8-A16E-6E6A0F3B2090}" presName="background2" presStyleLbl="node2" presStyleIdx="1" presStyleCnt="4"/>
      <dgm:spPr/>
    </dgm:pt>
    <dgm:pt modelId="{CB4818DB-1880-4647-BE17-5EA9480EF422}" type="pres">
      <dgm:prSet presAssocID="{F0633CD3-3557-4EC8-A16E-6E6A0F3B2090}" presName="text2" presStyleLbl="fgAcc2" presStyleIdx="1" presStyleCnt="4">
        <dgm:presLayoutVars>
          <dgm:chPref val="3"/>
        </dgm:presLayoutVars>
      </dgm:prSet>
      <dgm:spPr/>
    </dgm:pt>
    <dgm:pt modelId="{60021EFA-6E8A-426D-8407-61E8876A97C9}" type="pres">
      <dgm:prSet presAssocID="{F0633CD3-3557-4EC8-A16E-6E6A0F3B2090}" presName="hierChild3" presStyleCnt="0"/>
      <dgm:spPr/>
    </dgm:pt>
    <dgm:pt modelId="{D077F28F-F10B-4F61-AD92-2C09611F7408}" type="pres">
      <dgm:prSet presAssocID="{2ECBBDD7-B1BB-4B6A-B795-C9C9DD2F0298}" presName="Name10" presStyleLbl="parChTrans1D2" presStyleIdx="2" presStyleCnt="4"/>
      <dgm:spPr/>
    </dgm:pt>
    <dgm:pt modelId="{0A6E8826-7CEF-485B-9847-D82FF4A7666D}" type="pres">
      <dgm:prSet presAssocID="{41EF5AA1-2FF2-49EA-AC68-B54E0E18FABD}" presName="hierRoot2" presStyleCnt="0"/>
      <dgm:spPr/>
    </dgm:pt>
    <dgm:pt modelId="{EA8A252F-7E62-4BBC-AF1B-BF49C0639DDC}" type="pres">
      <dgm:prSet presAssocID="{41EF5AA1-2FF2-49EA-AC68-B54E0E18FABD}" presName="composite2" presStyleCnt="0"/>
      <dgm:spPr/>
    </dgm:pt>
    <dgm:pt modelId="{1F0887D5-03DB-4D83-BF75-9A85033167F5}" type="pres">
      <dgm:prSet presAssocID="{41EF5AA1-2FF2-49EA-AC68-B54E0E18FABD}" presName="background2" presStyleLbl="node2" presStyleIdx="2" presStyleCnt="4"/>
      <dgm:spPr/>
    </dgm:pt>
    <dgm:pt modelId="{28485858-DBD1-4A27-9A5D-19948F2E3919}" type="pres">
      <dgm:prSet presAssocID="{41EF5AA1-2FF2-49EA-AC68-B54E0E18FABD}" presName="text2" presStyleLbl="fgAcc2" presStyleIdx="2" presStyleCnt="4">
        <dgm:presLayoutVars>
          <dgm:chPref val="3"/>
        </dgm:presLayoutVars>
      </dgm:prSet>
      <dgm:spPr/>
    </dgm:pt>
    <dgm:pt modelId="{A7A252E1-9F59-48C2-893C-130CB2091F96}" type="pres">
      <dgm:prSet presAssocID="{41EF5AA1-2FF2-49EA-AC68-B54E0E18FABD}" presName="hierChild3" presStyleCnt="0"/>
      <dgm:spPr/>
    </dgm:pt>
    <dgm:pt modelId="{C9693CEA-37D5-457E-8E98-6597FD4707F1}" type="pres">
      <dgm:prSet presAssocID="{8E064F09-91D8-4CE1-AD0E-1B6944549DD6}" presName="hierRoot1" presStyleCnt="0"/>
      <dgm:spPr/>
    </dgm:pt>
    <dgm:pt modelId="{64EB6948-F6BF-448D-83F1-9A7DC0082B2B}" type="pres">
      <dgm:prSet presAssocID="{8E064F09-91D8-4CE1-AD0E-1B6944549DD6}" presName="composite" presStyleCnt="0"/>
      <dgm:spPr/>
    </dgm:pt>
    <dgm:pt modelId="{A4585883-2B07-4864-AD28-A99E0948CACA}" type="pres">
      <dgm:prSet presAssocID="{8E064F09-91D8-4CE1-AD0E-1B6944549DD6}" presName="background" presStyleLbl="node0" presStyleIdx="1" presStyleCnt="2"/>
      <dgm:spPr/>
    </dgm:pt>
    <dgm:pt modelId="{5D6F4B95-915B-4A00-96D4-117F2F6070B7}" type="pres">
      <dgm:prSet presAssocID="{8E064F09-91D8-4CE1-AD0E-1B6944549DD6}" presName="text" presStyleLbl="fgAcc0" presStyleIdx="1" presStyleCnt="2">
        <dgm:presLayoutVars>
          <dgm:chPref val="3"/>
        </dgm:presLayoutVars>
      </dgm:prSet>
      <dgm:spPr/>
    </dgm:pt>
    <dgm:pt modelId="{DC0386E0-0D86-402A-B84D-454005D7A871}" type="pres">
      <dgm:prSet presAssocID="{8E064F09-91D8-4CE1-AD0E-1B6944549DD6}" presName="hierChild2" presStyleCnt="0"/>
      <dgm:spPr/>
    </dgm:pt>
    <dgm:pt modelId="{21495C82-AF46-43ED-AC09-32BE35B9467D}" type="pres">
      <dgm:prSet presAssocID="{0B671206-B368-46D0-86F2-5C611E744ABC}" presName="Name10" presStyleLbl="parChTrans1D2" presStyleIdx="3" presStyleCnt="4"/>
      <dgm:spPr/>
    </dgm:pt>
    <dgm:pt modelId="{F036DECC-78E7-4B85-9BB6-CA9DE752BD93}" type="pres">
      <dgm:prSet presAssocID="{97A559EC-553E-4FDE-86D4-5E9534BE68DC}" presName="hierRoot2" presStyleCnt="0"/>
      <dgm:spPr/>
    </dgm:pt>
    <dgm:pt modelId="{5ED90C8A-46F3-45F4-89E9-04172AF83BE1}" type="pres">
      <dgm:prSet presAssocID="{97A559EC-553E-4FDE-86D4-5E9534BE68DC}" presName="composite2" presStyleCnt="0"/>
      <dgm:spPr/>
    </dgm:pt>
    <dgm:pt modelId="{8218A011-D9B3-4691-A4B7-2464EB1C8295}" type="pres">
      <dgm:prSet presAssocID="{97A559EC-553E-4FDE-86D4-5E9534BE68DC}" presName="background2" presStyleLbl="node2" presStyleIdx="3" presStyleCnt="4"/>
      <dgm:spPr/>
    </dgm:pt>
    <dgm:pt modelId="{99E76FE1-50E2-4269-B13E-18D42C82D31C}" type="pres">
      <dgm:prSet presAssocID="{97A559EC-553E-4FDE-86D4-5E9534BE68DC}" presName="text2" presStyleLbl="fgAcc2" presStyleIdx="3" presStyleCnt="4">
        <dgm:presLayoutVars>
          <dgm:chPref val="3"/>
        </dgm:presLayoutVars>
      </dgm:prSet>
      <dgm:spPr/>
    </dgm:pt>
    <dgm:pt modelId="{6ACE4A35-4F76-49D1-9422-F0E927D70B3F}" type="pres">
      <dgm:prSet presAssocID="{97A559EC-553E-4FDE-86D4-5E9534BE68DC}" presName="hierChild3" presStyleCnt="0"/>
      <dgm:spPr/>
    </dgm:pt>
  </dgm:ptLst>
  <dgm:cxnLst>
    <dgm:cxn modelId="{C8931600-8DF4-4802-85ED-BCB4CC976328}" srcId="{79E61537-30DE-4F7B-949B-7E102F1D111F}" destId="{F0633CD3-3557-4EC8-A16E-6E6A0F3B2090}" srcOrd="1" destOrd="0" parTransId="{48484ACA-7BB8-4D3E-98B4-B80855C8E4C2}" sibTransId="{824B22F6-4A99-4A33-A141-AD7C59410FB7}"/>
    <dgm:cxn modelId="{8FFFB118-1E8F-423C-A44F-7B0884A01D6B}" type="presOf" srcId="{41EF5AA1-2FF2-49EA-AC68-B54E0E18FABD}" destId="{28485858-DBD1-4A27-9A5D-19948F2E3919}" srcOrd="0" destOrd="0" presId="urn:microsoft.com/office/officeart/2005/8/layout/hierarchy1"/>
    <dgm:cxn modelId="{161DD430-8E81-49A4-B871-C8FD54F87589}" type="presOf" srcId="{2ECBBDD7-B1BB-4B6A-B795-C9C9DD2F0298}" destId="{D077F28F-F10B-4F61-AD92-2C09611F7408}" srcOrd="0" destOrd="0" presId="urn:microsoft.com/office/officeart/2005/8/layout/hierarchy1"/>
    <dgm:cxn modelId="{416D0139-D305-405F-A704-9A8D6AD15803}" srcId="{79E61537-30DE-4F7B-949B-7E102F1D111F}" destId="{B59643B9-3AA8-4B7C-ADC8-A2275DCB296A}" srcOrd="0" destOrd="0" parTransId="{093CD8D2-3BAB-4A08-A639-DC5627110CD9}" sibTransId="{82BD3E08-C82D-4368-A4D8-432B920CB3A8}"/>
    <dgm:cxn modelId="{DA54F63B-9C3A-4001-AC17-5B884A820EF7}" type="presOf" srcId="{48484ACA-7BB8-4D3E-98B4-B80855C8E4C2}" destId="{406DB44D-506D-4C61-815F-71DB0231D70A}" srcOrd="0" destOrd="0" presId="urn:microsoft.com/office/officeart/2005/8/layout/hierarchy1"/>
    <dgm:cxn modelId="{F8C4A867-8FA9-4FE1-B2BD-A906EA57831A}" srcId="{B207166E-149F-4239-9486-F6FA842AB5B5}" destId="{79E61537-30DE-4F7B-949B-7E102F1D111F}" srcOrd="0" destOrd="0" parTransId="{AC465E2D-93A4-43CE-8E3C-BA64B0D3D0EB}" sibTransId="{EC330125-1553-4816-9FB9-A418E1ABD094}"/>
    <dgm:cxn modelId="{52092250-8F57-4170-B1A4-8F988D7274DF}" type="presOf" srcId="{97A559EC-553E-4FDE-86D4-5E9534BE68DC}" destId="{99E76FE1-50E2-4269-B13E-18D42C82D31C}" srcOrd="0" destOrd="0" presId="urn:microsoft.com/office/officeart/2005/8/layout/hierarchy1"/>
    <dgm:cxn modelId="{5BB11979-E7BA-4B1F-A73A-C8D29B258AF6}" srcId="{79E61537-30DE-4F7B-949B-7E102F1D111F}" destId="{41EF5AA1-2FF2-49EA-AC68-B54E0E18FABD}" srcOrd="2" destOrd="0" parTransId="{2ECBBDD7-B1BB-4B6A-B795-C9C9DD2F0298}" sibTransId="{88F1E124-3A92-42DA-9AFB-7F58FFD404AC}"/>
    <dgm:cxn modelId="{3FC7EE7C-2218-42FD-B0F9-ACC14391CAF4}" type="presOf" srcId="{F0633CD3-3557-4EC8-A16E-6E6A0F3B2090}" destId="{CB4818DB-1880-4647-BE17-5EA9480EF422}" srcOrd="0" destOrd="0" presId="urn:microsoft.com/office/officeart/2005/8/layout/hierarchy1"/>
    <dgm:cxn modelId="{5679D9A4-8E6F-4368-A7E4-5336CAF5709F}" type="presOf" srcId="{B59643B9-3AA8-4B7C-ADC8-A2275DCB296A}" destId="{23F6BE2E-6F70-4AE9-9E30-1833CE217ADA}" srcOrd="0" destOrd="0" presId="urn:microsoft.com/office/officeart/2005/8/layout/hierarchy1"/>
    <dgm:cxn modelId="{89E98EAE-161D-44B2-8933-8CE4542C2199}" type="presOf" srcId="{B207166E-149F-4239-9486-F6FA842AB5B5}" destId="{7F0DFD65-433F-40B0-952B-A32718752AA2}" srcOrd="0" destOrd="0" presId="urn:microsoft.com/office/officeart/2005/8/layout/hierarchy1"/>
    <dgm:cxn modelId="{D66ED0BC-0641-4074-9AC1-5E839E9055D4}" srcId="{8E064F09-91D8-4CE1-AD0E-1B6944549DD6}" destId="{97A559EC-553E-4FDE-86D4-5E9534BE68DC}" srcOrd="0" destOrd="0" parTransId="{0B671206-B368-46D0-86F2-5C611E744ABC}" sibTransId="{BD4F404B-B1A1-45C1-BE27-66C7798A740C}"/>
    <dgm:cxn modelId="{D9C1F8BF-E5BB-4BF7-9125-7817CF049AF5}" type="presOf" srcId="{0B671206-B368-46D0-86F2-5C611E744ABC}" destId="{21495C82-AF46-43ED-AC09-32BE35B9467D}" srcOrd="0" destOrd="0" presId="urn:microsoft.com/office/officeart/2005/8/layout/hierarchy1"/>
    <dgm:cxn modelId="{9351D3CA-3123-4AD5-9073-1AD47F2D55C2}" type="presOf" srcId="{093CD8D2-3BAB-4A08-A639-DC5627110CD9}" destId="{1EA7549B-C268-4B5F-AA21-3D2247A8D7FD}" srcOrd="0" destOrd="0" presId="urn:microsoft.com/office/officeart/2005/8/layout/hierarchy1"/>
    <dgm:cxn modelId="{1EECB3DB-7FFE-470A-AC88-D9F93D31DF96}" type="presOf" srcId="{8E064F09-91D8-4CE1-AD0E-1B6944549DD6}" destId="{5D6F4B95-915B-4A00-96D4-117F2F6070B7}" srcOrd="0" destOrd="0" presId="urn:microsoft.com/office/officeart/2005/8/layout/hierarchy1"/>
    <dgm:cxn modelId="{B86FA8E4-B268-4898-8FD3-337EA7D552D2}" srcId="{B207166E-149F-4239-9486-F6FA842AB5B5}" destId="{8E064F09-91D8-4CE1-AD0E-1B6944549DD6}" srcOrd="1" destOrd="0" parTransId="{8CF1C4F8-990C-4681-84D0-089C73A76472}" sibTransId="{384CD465-0C23-4C80-A996-10A80D88E4A7}"/>
    <dgm:cxn modelId="{3AC9D1F5-6F96-489D-B9F5-62BB3E531C6C}" type="presOf" srcId="{79E61537-30DE-4F7B-949B-7E102F1D111F}" destId="{B2598596-4C5A-489A-BAA5-C7F2472412F9}" srcOrd="0" destOrd="0" presId="urn:microsoft.com/office/officeart/2005/8/layout/hierarchy1"/>
    <dgm:cxn modelId="{FF552AE7-9FD8-47CE-A006-5B8ED102A0FA}" type="presParOf" srcId="{7F0DFD65-433F-40B0-952B-A32718752AA2}" destId="{97FEFB05-A1AD-4844-83F0-831FFC7A3AA6}" srcOrd="0" destOrd="0" presId="urn:microsoft.com/office/officeart/2005/8/layout/hierarchy1"/>
    <dgm:cxn modelId="{C5E5B668-351F-4114-9AC0-E5FEB5F1209A}" type="presParOf" srcId="{97FEFB05-A1AD-4844-83F0-831FFC7A3AA6}" destId="{1F2B6692-E09C-4B36-8E0E-1E2B168A13EF}" srcOrd="0" destOrd="0" presId="urn:microsoft.com/office/officeart/2005/8/layout/hierarchy1"/>
    <dgm:cxn modelId="{5EA1E6EA-B59F-46E7-8519-36A6701DDAA1}" type="presParOf" srcId="{1F2B6692-E09C-4B36-8E0E-1E2B168A13EF}" destId="{61C32956-4F7C-4B34-80A2-C4612F216C84}" srcOrd="0" destOrd="0" presId="urn:microsoft.com/office/officeart/2005/8/layout/hierarchy1"/>
    <dgm:cxn modelId="{B6416D44-46CD-4729-892C-80DBBEC10F6F}" type="presParOf" srcId="{1F2B6692-E09C-4B36-8E0E-1E2B168A13EF}" destId="{B2598596-4C5A-489A-BAA5-C7F2472412F9}" srcOrd="1" destOrd="0" presId="urn:microsoft.com/office/officeart/2005/8/layout/hierarchy1"/>
    <dgm:cxn modelId="{8A30C2D2-EA93-41B6-BA9E-E40827CF395E}" type="presParOf" srcId="{97FEFB05-A1AD-4844-83F0-831FFC7A3AA6}" destId="{C40BF2BE-F3C2-4048-98E4-CD97D0CFBAAF}" srcOrd="1" destOrd="0" presId="urn:microsoft.com/office/officeart/2005/8/layout/hierarchy1"/>
    <dgm:cxn modelId="{2F8FD47B-3526-49A3-AB54-D7254C3E0F7F}" type="presParOf" srcId="{C40BF2BE-F3C2-4048-98E4-CD97D0CFBAAF}" destId="{1EA7549B-C268-4B5F-AA21-3D2247A8D7FD}" srcOrd="0" destOrd="0" presId="urn:microsoft.com/office/officeart/2005/8/layout/hierarchy1"/>
    <dgm:cxn modelId="{457E441D-AB4E-44B7-93F1-2ED818448833}" type="presParOf" srcId="{C40BF2BE-F3C2-4048-98E4-CD97D0CFBAAF}" destId="{C546B5E4-0A70-4CD8-8293-D55A8ADA87BB}" srcOrd="1" destOrd="0" presId="urn:microsoft.com/office/officeart/2005/8/layout/hierarchy1"/>
    <dgm:cxn modelId="{22D451DC-39A5-47FA-BB8E-B454A9E4F71B}" type="presParOf" srcId="{C546B5E4-0A70-4CD8-8293-D55A8ADA87BB}" destId="{F1FEF112-B4DB-4A01-AAE1-E54CC066ED79}" srcOrd="0" destOrd="0" presId="urn:microsoft.com/office/officeart/2005/8/layout/hierarchy1"/>
    <dgm:cxn modelId="{1E318B96-1FA9-4787-B77A-3C275FB1B9C6}" type="presParOf" srcId="{F1FEF112-B4DB-4A01-AAE1-E54CC066ED79}" destId="{9EA5A7C7-6B6B-4441-91DC-9B779B399274}" srcOrd="0" destOrd="0" presId="urn:microsoft.com/office/officeart/2005/8/layout/hierarchy1"/>
    <dgm:cxn modelId="{1E276132-ABD6-4317-BD1C-693B95D8449B}" type="presParOf" srcId="{F1FEF112-B4DB-4A01-AAE1-E54CC066ED79}" destId="{23F6BE2E-6F70-4AE9-9E30-1833CE217ADA}" srcOrd="1" destOrd="0" presId="urn:microsoft.com/office/officeart/2005/8/layout/hierarchy1"/>
    <dgm:cxn modelId="{E8EBC178-7C92-4266-AC58-AD6B8E5B497F}" type="presParOf" srcId="{C546B5E4-0A70-4CD8-8293-D55A8ADA87BB}" destId="{2C9C338A-2A10-4CD3-B6F1-7910875F5310}" srcOrd="1" destOrd="0" presId="urn:microsoft.com/office/officeart/2005/8/layout/hierarchy1"/>
    <dgm:cxn modelId="{694C9C9A-AB7F-4805-8F4E-F2B22949B6A9}" type="presParOf" srcId="{C40BF2BE-F3C2-4048-98E4-CD97D0CFBAAF}" destId="{406DB44D-506D-4C61-815F-71DB0231D70A}" srcOrd="2" destOrd="0" presId="urn:microsoft.com/office/officeart/2005/8/layout/hierarchy1"/>
    <dgm:cxn modelId="{FD821C98-18EC-4C74-84BB-657329A5A3AD}" type="presParOf" srcId="{C40BF2BE-F3C2-4048-98E4-CD97D0CFBAAF}" destId="{10139EF7-49CC-41EF-A804-25D36AF6F5D7}" srcOrd="3" destOrd="0" presId="urn:microsoft.com/office/officeart/2005/8/layout/hierarchy1"/>
    <dgm:cxn modelId="{80530D40-EDF0-40E9-B51F-00537729294C}" type="presParOf" srcId="{10139EF7-49CC-41EF-A804-25D36AF6F5D7}" destId="{3EE0671B-FD51-4530-8091-989EC4221A16}" srcOrd="0" destOrd="0" presId="urn:microsoft.com/office/officeart/2005/8/layout/hierarchy1"/>
    <dgm:cxn modelId="{CFECE7A4-4AFC-4341-A6E0-260355375337}" type="presParOf" srcId="{3EE0671B-FD51-4530-8091-989EC4221A16}" destId="{A89F7325-718D-438C-9DFF-B0B3FAFA4938}" srcOrd="0" destOrd="0" presId="urn:microsoft.com/office/officeart/2005/8/layout/hierarchy1"/>
    <dgm:cxn modelId="{E6D7F43C-A788-47E3-AE8B-A5A0F47146FD}" type="presParOf" srcId="{3EE0671B-FD51-4530-8091-989EC4221A16}" destId="{CB4818DB-1880-4647-BE17-5EA9480EF422}" srcOrd="1" destOrd="0" presId="urn:microsoft.com/office/officeart/2005/8/layout/hierarchy1"/>
    <dgm:cxn modelId="{00D005EA-9526-4322-B49E-EA6E4E079AB5}" type="presParOf" srcId="{10139EF7-49CC-41EF-A804-25D36AF6F5D7}" destId="{60021EFA-6E8A-426D-8407-61E8876A97C9}" srcOrd="1" destOrd="0" presId="urn:microsoft.com/office/officeart/2005/8/layout/hierarchy1"/>
    <dgm:cxn modelId="{5EFB85CE-EC47-4A32-92B0-3483D30C7A4E}" type="presParOf" srcId="{C40BF2BE-F3C2-4048-98E4-CD97D0CFBAAF}" destId="{D077F28F-F10B-4F61-AD92-2C09611F7408}" srcOrd="4" destOrd="0" presId="urn:microsoft.com/office/officeart/2005/8/layout/hierarchy1"/>
    <dgm:cxn modelId="{2D61DF50-D7E1-4F34-8BF7-7ECD5B701E4A}" type="presParOf" srcId="{C40BF2BE-F3C2-4048-98E4-CD97D0CFBAAF}" destId="{0A6E8826-7CEF-485B-9847-D82FF4A7666D}" srcOrd="5" destOrd="0" presId="urn:microsoft.com/office/officeart/2005/8/layout/hierarchy1"/>
    <dgm:cxn modelId="{D47BAEB2-717B-402A-8A57-465DE53F07B5}" type="presParOf" srcId="{0A6E8826-7CEF-485B-9847-D82FF4A7666D}" destId="{EA8A252F-7E62-4BBC-AF1B-BF49C0639DDC}" srcOrd="0" destOrd="0" presId="urn:microsoft.com/office/officeart/2005/8/layout/hierarchy1"/>
    <dgm:cxn modelId="{57475101-2B1F-4DB4-AB96-6237D029C090}" type="presParOf" srcId="{EA8A252F-7E62-4BBC-AF1B-BF49C0639DDC}" destId="{1F0887D5-03DB-4D83-BF75-9A85033167F5}" srcOrd="0" destOrd="0" presId="urn:microsoft.com/office/officeart/2005/8/layout/hierarchy1"/>
    <dgm:cxn modelId="{81B7AA49-9C0D-47B7-98A7-F038637D6A3C}" type="presParOf" srcId="{EA8A252F-7E62-4BBC-AF1B-BF49C0639DDC}" destId="{28485858-DBD1-4A27-9A5D-19948F2E3919}" srcOrd="1" destOrd="0" presId="urn:microsoft.com/office/officeart/2005/8/layout/hierarchy1"/>
    <dgm:cxn modelId="{2CF17087-BB60-48AF-9C22-969C8B680692}" type="presParOf" srcId="{0A6E8826-7CEF-485B-9847-D82FF4A7666D}" destId="{A7A252E1-9F59-48C2-893C-130CB2091F96}" srcOrd="1" destOrd="0" presId="urn:microsoft.com/office/officeart/2005/8/layout/hierarchy1"/>
    <dgm:cxn modelId="{53F75D4B-3D27-4B1C-8D97-2974A8ED542F}" type="presParOf" srcId="{7F0DFD65-433F-40B0-952B-A32718752AA2}" destId="{C9693CEA-37D5-457E-8E98-6597FD4707F1}" srcOrd="1" destOrd="0" presId="urn:microsoft.com/office/officeart/2005/8/layout/hierarchy1"/>
    <dgm:cxn modelId="{18F2EF0B-1CBB-4E1B-B309-37AFC8C97E62}" type="presParOf" srcId="{C9693CEA-37D5-457E-8E98-6597FD4707F1}" destId="{64EB6948-F6BF-448D-83F1-9A7DC0082B2B}" srcOrd="0" destOrd="0" presId="urn:microsoft.com/office/officeart/2005/8/layout/hierarchy1"/>
    <dgm:cxn modelId="{079D85FD-E6F8-432B-BDED-84EF8D08880D}" type="presParOf" srcId="{64EB6948-F6BF-448D-83F1-9A7DC0082B2B}" destId="{A4585883-2B07-4864-AD28-A99E0948CACA}" srcOrd="0" destOrd="0" presId="urn:microsoft.com/office/officeart/2005/8/layout/hierarchy1"/>
    <dgm:cxn modelId="{353278EB-41C2-4CB2-A650-FFA37E29373C}" type="presParOf" srcId="{64EB6948-F6BF-448D-83F1-9A7DC0082B2B}" destId="{5D6F4B95-915B-4A00-96D4-117F2F6070B7}" srcOrd="1" destOrd="0" presId="urn:microsoft.com/office/officeart/2005/8/layout/hierarchy1"/>
    <dgm:cxn modelId="{3FA2C639-6438-4838-8DFF-71484EA6545A}" type="presParOf" srcId="{C9693CEA-37D5-457E-8E98-6597FD4707F1}" destId="{DC0386E0-0D86-402A-B84D-454005D7A871}" srcOrd="1" destOrd="0" presId="urn:microsoft.com/office/officeart/2005/8/layout/hierarchy1"/>
    <dgm:cxn modelId="{6AFD592B-68E2-4CCE-B907-5908128A2FC0}" type="presParOf" srcId="{DC0386E0-0D86-402A-B84D-454005D7A871}" destId="{21495C82-AF46-43ED-AC09-32BE35B9467D}" srcOrd="0" destOrd="0" presId="urn:microsoft.com/office/officeart/2005/8/layout/hierarchy1"/>
    <dgm:cxn modelId="{6BB3B015-B369-4F00-A03D-433888DB285A}" type="presParOf" srcId="{DC0386E0-0D86-402A-B84D-454005D7A871}" destId="{F036DECC-78E7-4B85-9BB6-CA9DE752BD93}" srcOrd="1" destOrd="0" presId="urn:microsoft.com/office/officeart/2005/8/layout/hierarchy1"/>
    <dgm:cxn modelId="{64396270-029A-4C13-8195-60EAB254A51D}" type="presParOf" srcId="{F036DECC-78E7-4B85-9BB6-CA9DE752BD93}" destId="{5ED90C8A-46F3-45F4-89E9-04172AF83BE1}" srcOrd="0" destOrd="0" presId="urn:microsoft.com/office/officeart/2005/8/layout/hierarchy1"/>
    <dgm:cxn modelId="{513E4F06-1D4C-46CB-B5F0-4527866B523A}" type="presParOf" srcId="{5ED90C8A-46F3-45F4-89E9-04172AF83BE1}" destId="{8218A011-D9B3-4691-A4B7-2464EB1C8295}" srcOrd="0" destOrd="0" presId="urn:microsoft.com/office/officeart/2005/8/layout/hierarchy1"/>
    <dgm:cxn modelId="{E3BB9B96-F9C0-4608-AD6C-014856A7A40E}" type="presParOf" srcId="{5ED90C8A-46F3-45F4-89E9-04172AF83BE1}" destId="{99E76FE1-50E2-4269-B13E-18D42C82D31C}" srcOrd="1" destOrd="0" presId="urn:microsoft.com/office/officeart/2005/8/layout/hierarchy1"/>
    <dgm:cxn modelId="{0009F05B-CEB9-44B9-BE23-C38E178E1B83}" type="presParOf" srcId="{F036DECC-78E7-4B85-9BB6-CA9DE752BD93}" destId="{6ACE4A35-4F76-49D1-9422-F0E927D70B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A03A5-A95A-42D2-AFAA-4D3858A03F95}">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ערב</a:t>
          </a:r>
        </a:p>
      </dsp:txBody>
      <dsp:txXfrm>
        <a:off x="4543458" y="209752"/>
        <a:ext cx="1615068" cy="1002793"/>
      </dsp:txXfrm>
    </dsp:sp>
    <dsp:sp modelId="{7157EF4A-1440-4A9D-B675-654D555D0746}">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כאילו קיבל המעות</a:t>
          </a:r>
        </a:p>
      </dsp:txBody>
      <dsp:txXfrm>
        <a:off x="2493224" y="1762804"/>
        <a:ext cx="1615068" cy="1002793"/>
      </dsp:txXfrm>
    </dsp:sp>
    <dsp:sp modelId="{631C6D94-E8FE-49B9-AD27-CA094A686D3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תוס</a:t>
          </a:r>
        </a:p>
      </dsp:txBody>
      <dsp:txXfrm>
        <a:off x="2493224" y="3315857"/>
        <a:ext cx="1615068" cy="1002793"/>
      </dsp:txXfrm>
    </dsp:sp>
    <dsp:sp modelId="{A7B11225-B814-4383-8E38-0A8B270315EF}">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חייב תמורת תשלום דמי ביטוח</a:t>
          </a:r>
        </a:p>
      </dsp:txBody>
      <dsp:txXfrm>
        <a:off x="4543458" y="1762804"/>
        <a:ext cx="1615068" cy="1002793"/>
      </dsp:txXfrm>
    </dsp:sp>
    <dsp:sp modelId="{15532BF5-8A98-4798-8026-1E9B94AE5BC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ריטב"א</a:t>
          </a:r>
        </a:p>
      </dsp:txBody>
      <dsp:txXfrm>
        <a:off x="4543458" y="3315857"/>
        <a:ext cx="1615068" cy="1002793"/>
      </dsp:txXfrm>
    </dsp:sp>
    <dsp:sp modelId="{20F3A4ED-3A10-4102-BDFD-3E231A1490A6}">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 התחייבות</a:t>
          </a:r>
        </a:p>
      </dsp:txBody>
      <dsp:txXfrm>
        <a:off x="6593692" y="1762804"/>
        <a:ext cx="1615068" cy="1002793"/>
      </dsp:txXfrm>
    </dsp:sp>
    <dsp:sp modelId="{7882C458-6C99-4C2D-8B26-41B8F8A96CFD}">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רמב"ם</a:t>
          </a:r>
        </a:p>
      </dsp:txBody>
      <dsp:txXfrm>
        <a:off x="6593692"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0FDE4-D37E-4D32-936D-7B3444356257}">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EA03A5-A95A-42D2-AFAA-4D3858A03F95}">
      <dsp:nvSpPr>
        <dsp:cNvPr id="0" name=""/>
        <dsp:cNvSpPr/>
      </dsp:nvSpPr>
      <dsp:spPr>
        <a:xfrm>
          <a:off x="6654252"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43405"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43405"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C4D1ED-7BEC-49E7-A05A-5454B974689E}">
      <dsp:nvSpPr>
        <dsp:cNvPr id="0" name=""/>
        <dsp:cNvSpPr/>
      </dsp:nvSpPr>
      <dsp:spPr>
        <a:xfrm>
          <a:off x="3632557"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ערב</a:t>
          </a:r>
        </a:p>
      </dsp:txBody>
      <dsp:txXfrm>
        <a:off x="4731390" y="154722"/>
        <a:ext cx="1190167" cy="738973"/>
      </dsp:txXfrm>
    </dsp:sp>
    <dsp:sp modelId="{7157EF4A-1440-4A9D-B675-654D555D074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כאילו קיבל המעות</a:t>
          </a:r>
        </a:p>
      </dsp:txBody>
      <dsp:txXfrm>
        <a:off x="3220543" y="1299189"/>
        <a:ext cx="1190167" cy="738973"/>
      </dsp:txXfrm>
    </dsp:sp>
    <dsp:sp modelId="{631C6D94-E8FE-49B9-AD27-CA094A686D3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הערב הוא </a:t>
          </a:r>
          <a:r>
            <a:rPr lang="he-IL" sz="1500" kern="1200" dirty="0" err="1"/>
            <a:t>הלוה</a:t>
          </a:r>
          <a:r>
            <a:rPr lang="he-IL" sz="1500" kern="1200" dirty="0"/>
            <a:t> האמיתי</a:t>
          </a:r>
        </a:p>
      </dsp:txBody>
      <dsp:txXfrm>
        <a:off x="3220543" y="2443656"/>
        <a:ext cx="1190167" cy="738973"/>
      </dsp:txXfrm>
    </dsp:sp>
    <dsp:sp modelId="{521F8891-A2B8-4EDB-8EEF-34FD9A8847AE}">
      <dsp:nvSpPr>
        <dsp:cNvPr id="0" name=""/>
        <dsp:cNvSpPr/>
      </dsp:nvSpPr>
      <dsp:spPr>
        <a:xfrm>
          <a:off x="3060203"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B472B1-33B3-4AE0-BF6C-4253A4BD077F}">
      <dsp:nvSpPr>
        <dsp:cNvPr id="0" name=""/>
        <dsp:cNvSpPr/>
      </dsp:nvSpPr>
      <dsp:spPr>
        <a:xfrm>
          <a:off x="3197553"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פסולים גם לעדות על ההלאוה</a:t>
          </a:r>
        </a:p>
      </dsp:txBody>
      <dsp:txXfrm>
        <a:off x="3220543" y="3588123"/>
        <a:ext cx="1190167" cy="738973"/>
      </dsp:txXfrm>
    </dsp:sp>
    <dsp:sp modelId="{A7B11225-B814-4383-8E38-0A8B270315EF}">
      <dsp:nvSpPr>
        <dsp:cNvPr id="0" name=""/>
        <dsp:cNvSpPr/>
      </dsp:nvSpPr>
      <dsp:spPr>
        <a:xfrm>
          <a:off x="4571051"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70840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חייב תמורת תשלום דמי ביטוח</a:t>
          </a:r>
        </a:p>
      </dsp:txBody>
      <dsp:txXfrm>
        <a:off x="4731390" y="1299189"/>
        <a:ext cx="1190167" cy="738973"/>
      </dsp:txXfrm>
    </dsp:sp>
    <dsp:sp modelId="{15532BF5-8A98-4798-8026-1E9B94AE5BC1}">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a:t>
          </a:r>
        </a:p>
      </dsp:txBody>
      <dsp:txXfrm>
        <a:off x="4731390" y="2443656"/>
        <a:ext cx="1190167" cy="738973"/>
      </dsp:txXfrm>
    </dsp:sp>
    <dsp:sp modelId="{20F3A4ED-3A10-4102-BDFD-3E231A1490A6}">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 התחייבות</a:t>
          </a:r>
        </a:p>
      </dsp:txBody>
      <dsp:txXfrm>
        <a:off x="6242238" y="1299189"/>
        <a:ext cx="1190167" cy="738973"/>
      </dsp:txXfrm>
    </dsp:sp>
    <dsp:sp modelId="{7882C458-6C99-4C2D-8B26-41B8F8A96CFD}">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שום קשר בין ההלוואה לבין הערב</a:t>
          </a:r>
        </a:p>
      </dsp:txBody>
      <dsp:txXfrm>
        <a:off x="6242238" y="2443656"/>
        <a:ext cx="1190167" cy="738973"/>
      </dsp:txXfrm>
    </dsp:sp>
    <dsp:sp modelId="{7866EE7D-E51C-4C28-A7FA-883CC2E4476F}">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1A5B5E-3418-4821-8726-AC9AB7664AF4}">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יהיו </a:t>
          </a:r>
          <a:r>
            <a:rPr lang="he-IL" sz="1500" kern="1200" dirty="0" err="1"/>
            <a:t>פסולין</a:t>
          </a:r>
          <a:r>
            <a:rPr lang="he-IL" sz="1500" kern="1200" dirty="0"/>
            <a:t> רק לגבי הפירעון</a:t>
          </a:r>
        </a:p>
      </dsp:txBody>
      <dsp:txXfrm>
        <a:off x="6242238" y="3588123"/>
        <a:ext cx="1190167" cy="738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AFD90-AD65-4765-957C-21BE31B3F96A}">
      <dsp:nvSpPr>
        <dsp:cNvPr id="0" name=""/>
        <dsp:cNvSpPr/>
      </dsp:nvSpPr>
      <dsp:spPr>
        <a:xfrm>
          <a:off x="2360082"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96919-17AE-4200-80B5-E5B3E01856B1}">
      <dsp:nvSpPr>
        <dsp:cNvPr id="0" name=""/>
        <dsp:cNvSpPr/>
      </dsp:nvSpPr>
      <dsp:spPr>
        <a:xfrm>
          <a:off x="2405802" y="1419344"/>
          <a:ext cx="2727997" cy="649139"/>
        </a:xfrm>
        <a:custGeom>
          <a:avLst/>
          <a:gdLst/>
          <a:ahLst/>
          <a:cxnLst/>
          <a:rect l="0" t="0" r="0" b="0"/>
          <a:pathLst>
            <a:path>
              <a:moveTo>
                <a:pt x="2727997" y="0"/>
              </a:moveTo>
              <a:lnTo>
                <a:pt x="2727997" y="442369"/>
              </a:lnTo>
              <a:lnTo>
                <a:pt x="0" y="442369"/>
              </a:lnTo>
              <a:lnTo>
                <a:pt x="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984793-ED1A-4A00-A615-4E0BC8D6AD9E}">
      <dsp:nvSpPr>
        <dsp:cNvPr id="0" name=""/>
        <dsp:cNvSpPr/>
      </dsp:nvSpPr>
      <dsp:spPr>
        <a:xfrm>
          <a:off x="5088080"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088080" y="1419344"/>
          <a:ext cx="91440" cy="649139"/>
        </a:xfrm>
        <a:custGeom>
          <a:avLst/>
          <a:gdLst/>
          <a:ahLst/>
          <a:cxnLst/>
          <a:rect l="0" t="0" r="0" b="0"/>
          <a:pathLst>
            <a:path>
              <a:moveTo>
                <a:pt x="45720" y="0"/>
              </a:moveTo>
              <a:lnTo>
                <a:pt x="4572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41EDB-C9E1-45A1-8FD9-29E506F6E57C}">
      <dsp:nvSpPr>
        <dsp:cNvPr id="0" name=""/>
        <dsp:cNvSpPr/>
      </dsp:nvSpPr>
      <dsp:spPr>
        <a:xfrm>
          <a:off x="7816077"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133800" y="1419344"/>
          <a:ext cx="2727997" cy="649139"/>
        </a:xfrm>
        <a:custGeom>
          <a:avLst/>
          <a:gdLst/>
          <a:ahLst/>
          <a:cxnLst/>
          <a:rect l="0" t="0" r="0" b="0"/>
          <a:pathLst>
            <a:path>
              <a:moveTo>
                <a:pt x="0" y="0"/>
              </a:moveTo>
              <a:lnTo>
                <a:pt x="0" y="442369"/>
              </a:lnTo>
              <a:lnTo>
                <a:pt x="2727997" y="442369"/>
              </a:lnTo>
              <a:lnTo>
                <a:pt x="2727997"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4017801" y="2025"/>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4265801" y="237625"/>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קידושין מדין ערב</a:t>
          </a:r>
        </a:p>
      </dsp:txBody>
      <dsp:txXfrm>
        <a:off x="4307313" y="279137"/>
        <a:ext cx="2148973" cy="1334294"/>
      </dsp:txXfrm>
    </dsp:sp>
    <dsp:sp modelId="{F2B6113A-36BC-4E3A-9998-F25C9CD55F4B}">
      <dsp:nvSpPr>
        <dsp:cNvPr id="0" name=""/>
        <dsp:cNvSpPr/>
      </dsp:nvSpPr>
      <dsp:spPr>
        <a:xfrm>
          <a:off x="6745798"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6993798"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קנין</a:t>
          </a:r>
        </a:p>
      </dsp:txBody>
      <dsp:txXfrm>
        <a:off x="7035310" y="2345595"/>
        <a:ext cx="2148973" cy="1334294"/>
      </dsp:txXfrm>
    </dsp:sp>
    <dsp:sp modelId="{5829DFBC-06AF-4519-999C-F1A73E7BAA55}">
      <dsp:nvSpPr>
        <dsp:cNvPr id="0" name=""/>
        <dsp:cNvSpPr/>
      </dsp:nvSpPr>
      <dsp:spPr>
        <a:xfrm>
          <a:off x="6745798"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BF268-5022-462E-BA92-CB2A07713F74}">
      <dsp:nvSpPr>
        <dsp:cNvPr id="0" name=""/>
        <dsp:cNvSpPr/>
      </dsp:nvSpPr>
      <dsp:spPr>
        <a:xfrm>
          <a:off x="6993798"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Monetary interaction exists and can create </a:t>
          </a:r>
          <a:br>
            <a:rPr lang="en-US" sz="2100" kern="1200" dirty="0"/>
          </a:br>
          <a:r>
            <a:rPr lang="he-IL" sz="2100" kern="1200" dirty="0"/>
            <a:t>קנין</a:t>
          </a:r>
        </a:p>
      </dsp:txBody>
      <dsp:txXfrm>
        <a:off x="7035310" y="4412053"/>
        <a:ext cx="2148973" cy="1334294"/>
      </dsp:txXfrm>
    </dsp:sp>
    <dsp:sp modelId="{1B4B8E9A-2B46-4BAC-A709-E10A6A808FC8}">
      <dsp:nvSpPr>
        <dsp:cNvPr id="0" name=""/>
        <dsp:cNvSpPr/>
      </dsp:nvSpPr>
      <dsp:spPr>
        <a:xfrm>
          <a:off x="4017801"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4265801"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נתינה</a:t>
          </a:r>
        </a:p>
      </dsp:txBody>
      <dsp:txXfrm>
        <a:off x="4307313" y="2345595"/>
        <a:ext cx="2148973" cy="1334294"/>
      </dsp:txXfrm>
    </dsp:sp>
    <dsp:sp modelId="{74E68BB9-57D5-4F38-AC45-47CEE2E919A5}">
      <dsp:nvSpPr>
        <dsp:cNvPr id="0" name=""/>
        <dsp:cNvSpPr/>
      </dsp:nvSpPr>
      <dsp:spPr>
        <a:xfrm>
          <a:off x="4017801"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9F664-0FED-4F61-B2DF-AF90C17DBC45}">
      <dsp:nvSpPr>
        <dsp:cNvPr id="0" name=""/>
        <dsp:cNvSpPr/>
      </dsp:nvSpPr>
      <dsp:spPr>
        <a:xfrm>
          <a:off x="4265801"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מעשה נתינה</a:t>
          </a:r>
        </a:p>
      </dsp:txBody>
      <dsp:txXfrm>
        <a:off x="4307313" y="4412053"/>
        <a:ext cx="2148973" cy="1334294"/>
      </dsp:txXfrm>
    </dsp:sp>
    <dsp:sp modelId="{ECC6406D-7187-4CC8-B3E2-4056BE498A85}">
      <dsp:nvSpPr>
        <dsp:cNvPr id="0" name=""/>
        <dsp:cNvSpPr/>
      </dsp:nvSpPr>
      <dsp:spPr>
        <a:xfrm>
          <a:off x="1289804"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1537803"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הנאה</a:t>
          </a:r>
        </a:p>
      </dsp:txBody>
      <dsp:txXfrm>
        <a:off x="1579315" y="2345595"/>
        <a:ext cx="2148973" cy="1334294"/>
      </dsp:txXfrm>
    </dsp:sp>
    <dsp:sp modelId="{B4EE822D-0DBD-4EED-A7CB-42EBDA73F877}">
      <dsp:nvSpPr>
        <dsp:cNvPr id="0" name=""/>
        <dsp:cNvSpPr/>
      </dsp:nvSpPr>
      <dsp:spPr>
        <a:xfrm>
          <a:off x="1289804"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68635-194F-4C9F-9613-1DDA869E206C}">
      <dsp:nvSpPr>
        <dsp:cNvPr id="0" name=""/>
        <dsp:cNvSpPr/>
      </dsp:nvSpPr>
      <dsp:spPr>
        <a:xfrm>
          <a:off x="1537803"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אינו מקדש בממון זו, אלא </a:t>
          </a:r>
          <a:r>
            <a:rPr lang="he-IL" sz="2100" kern="1200" dirty="0" err="1"/>
            <a:t>בההוא</a:t>
          </a:r>
          <a:r>
            <a:rPr lang="he-IL" sz="2100" kern="1200" dirty="0"/>
            <a:t> הנאה...</a:t>
          </a:r>
        </a:p>
      </dsp:txBody>
      <dsp:txXfrm>
        <a:off x="1579315" y="4412053"/>
        <a:ext cx="2148973" cy="13342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F2337-5B95-4054-A3D6-C48EA0CC8668}">
      <dsp:nvSpPr>
        <dsp:cNvPr id="0" name=""/>
        <dsp:cNvSpPr/>
      </dsp:nvSpPr>
      <dsp:spPr>
        <a:xfrm>
          <a:off x="2150358" y="4091993"/>
          <a:ext cx="1005348" cy="478454"/>
        </a:xfrm>
        <a:custGeom>
          <a:avLst/>
          <a:gdLst/>
          <a:ahLst/>
          <a:cxnLst/>
          <a:rect l="0" t="0" r="0" b="0"/>
          <a:pathLst>
            <a:path>
              <a:moveTo>
                <a:pt x="1005348" y="0"/>
              </a:moveTo>
              <a:lnTo>
                <a:pt x="1005348" y="326052"/>
              </a:lnTo>
              <a:lnTo>
                <a:pt x="0" y="326052"/>
              </a:lnTo>
              <a:lnTo>
                <a:pt x="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C0A914-0590-46FE-84F8-37EE8BCA808E}">
      <dsp:nvSpPr>
        <dsp:cNvPr id="0" name=""/>
        <dsp:cNvSpPr/>
      </dsp:nvSpPr>
      <dsp:spPr>
        <a:xfrm>
          <a:off x="3155706" y="4091993"/>
          <a:ext cx="1005348" cy="478454"/>
        </a:xfrm>
        <a:custGeom>
          <a:avLst/>
          <a:gdLst/>
          <a:ahLst/>
          <a:cxnLst/>
          <a:rect l="0" t="0" r="0" b="0"/>
          <a:pathLst>
            <a:path>
              <a:moveTo>
                <a:pt x="0" y="0"/>
              </a:moveTo>
              <a:lnTo>
                <a:pt x="0" y="326052"/>
              </a:lnTo>
              <a:lnTo>
                <a:pt x="1005348" y="326052"/>
              </a:lnTo>
              <a:lnTo>
                <a:pt x="1005348"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BAFD90-AD65-4765-957C-21BE31B3F96A}">
      <dsp:nvSpPr>
        <dsp:cNvPr id="0" name=""/>
        <dsp:cNvSpPr/>
      </dsp:nvSpPr>
      <dsp:spPr>
        <a:xfrm>
          <a:off x="3109986"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96919-17AE-4200-80B5-E5B3E01856B1}">
      <dsp:nvSpPr>
        <dsp:cNvPr id="0" name=""/>
        <dsp:cNvSpPr/>
      </dsp:nvSpPr>
      <dsp:spPr>
        <a:xfrm>
          <a:off x="3155706" y="1045786"/>
          <a:ext cx="2513372" cy="478454"/>
        </a:xfrm>
        <a:custGeom>
          <a:avLst/>
          <a:gdLst/>
          <a:ahLst/>
          <a:cxnLst/>
          <a:rect l="0" t="0" r="0" b="0"/>
          <a:pathLst>
            <a:path>
              <a:moveTo>
                <a:pt x="2513372" y="0"/>
              </a:moveTo>
              <a:lnTo>
                <a:pt x="2513372" y="326052"/>
              </a:lnTo>
              <a:lnTo>
                <a:pt x="0" y="326052"/>
              </a:lnTo>
              <a:lnTo>
                <a:pt x="0"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6AA890-F53C-4E7B-8C9E-0BB7C9CF09CF}">
      <dsp:nvSpPr>
        <dsp:cNvPr id="0" name=""/>
        <dsp:cNvSpPr/>
      </dsp:nvSpPr>
      <dsp:spPr>
        <a:xfrm>
          <a:off x="6126033" y="4091993"/>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984793-ED1A-4A00-A615-4E0BC8D6AD9E}">
      <dsp:nvSpPr>
        <dsp:cNvPr id="0" name=""/>
        <dsp:cNvSpPr/>
      </dsp:nvSpPr>
      <dsp:spPr>
        <a:xfrm>
          <a:off x="6126033"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669079" y="1045786"/>
          <a:ext cx="502674" cy="478454"/>
        </a:xfrm>
        <a:custGeom>
          <a:avLst/>
          <a:gdLst/>
          <a:ahLst/>
          <a:cxnLst/>
          <a:rect l="0" t="0" r="0" b="0"/>
          <a:pathLst>
            <a:path>
              <a:moveTo>
                <a:pt x="0" y="0"/>
              </a:moveTo>
              <a:lnTo>
                <a:pt x="0" y="326052"/>
              </a:lnTo>
              <a:lnTo>
                <a:pt x="502674" y="326052"/>
              </a:lnTo>
              <a:lnTo>
                <a:pt x="502674"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532FC2-CA0F-464C-A14D-3B9A60412EB9}">
      <dsp:nvSpPr>
        <dsp:cNvPr id="0" name=""/>
        <dsp:cNvSpPr/>
      </dsp:nvSpPr>
      <dsp:spPr>
        <a:xfrm>
          <a:off x="8136731" y="4091993"/>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41EDB-C9E1-45A1-8FD9-29E506F6E57C}">
      <dsp:nvSpPr>
        <dsp:cNvPr id="0" name=""/>
        <dsp:cNvSpPr/>
      </dsp:nvSpPr>
      <dsp:spPr>
        <a:xfrm>
          <a:off x="8136731" y="2568890"/>
          <a:ext cx="91440" cy="478454"/>
        </a:xfrm>
        <a:custGeom>
          <a:avLst/>
          <a:gdLst/>
          <a:ahLst/>
          <a:cxnLst/>
          <a:rect l="0" t="0" r="0" b="0"/>
          <a:pathLst>
            <a:path>
              <a:moveTo>
                <a:pt x="45720" y="0"/>
              </a:moveTo>
              <a:lnTo>
                <a:pt x="45720" y="478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669079" y="1045786"/>
          <a:ext cx="2513372" cy="478454"/>
        </a:xfrm>
        <a:custGeom>
          <a:avLst/>
          <a:gdLst/>
          <a:ahLst/>
          <a:cxnLst/>
          <a:rect l="0" t="0" r="0" b="0"/>
          <a:pathLst>
            <a:path>
              <a:moveTo>
                <a:pt x="0" y="0"/>
              </a:moveTo>
              <a:lnTo>
                <a:pt x="0" y="326052"/>
              </a:lnTo>
              <a:lnTo>
                <a:pt x="2513372" y="326052"/>
              </a:lnTo>
              <a:lnTo>
                <a:pt x="2513372" y="478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4846520" y="1137"/>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5029311" y="174788"/>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קידושין מדין ערב</a:t>
          </a:r>
        </a:p>
      </dsp:txBody>
      <dsp:txXfrm>
        <a:off x="5059908" y="205385"/>
        <a:ext cx="1583922" cy="983454"/>
      </dsp:txXfrm>
    </dsp:sp>
    <dsp:sp modelId="{F2B6113A-36BC-4E3A-9998-F25C9CD55F4B}">
      <dsp:nvSpPr>
        <dsp:cNvPr id="0" name=""/>
        <dsp:cNvSpPr/>
      </dsp:nvSpPr>
      <dsp:spPr>
        <a:xfrm>
          <a:off x="7359893"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7542683"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קנין</a:t>
          </a:r>
        </a:p>
      </dsp:txBody>
      <dsp:txXfrm>
        <a:off x="7573280" y="1728489"/>
        <a:ext cx="1583922" cy="983454"/>
      </dsp:txXfrm>
    </dsp:sp>
    <dsp:sp modelId="{5829DFBC-06AF-4519-999C-F1A73E7BAA55}">
      <dsp:nvSpPr>
        <dsp:cNvPr id="0" name=""/>
        <dsp:cNvSpPr/>
      </dsp:nvSpPr>
      <dsp:spPr>
        <a:xfrm>
          <a:off x="7359893"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BF268-5022-462E-BA92-CB2A07713F74}">
      <dsp:nvSpPr>
        <dsp:cNvPr id="0" name=""/>
        <dsp:cNvSpPr/>
      </dsp:nvSpPr>
      <dsp:spPr>
        <a:xfrm>
          <a:off x="7542683"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Monetary interaction exists and can create </a:t>
          </a:r>
          <a:br>
            <a:rPr lang="en-US" sz="1500" kern="1200" dirty="0"/>
          </a:br>
          <a:r>
            <a:rPr lang="he-IL" sz="1500" kern="1200" dirty="0"/>
            <a:t>קנין</a:t>
          </a:r>
        </a:p>
      </dsp:txBody>
      <dsp:txXfrm>
        <a:off x="7573280" y="3251592"/>
        <a:ext cx="1583922" cy="983454"/>
      </dsp:txXfrm>
    </dsp:sp>
    <dsp:sp modelId="{4A0E9F5B-9A32-4D42-ACF6-D6D2CC1F92FD}">
      <dsp:nvSpPr>
        <dsp:cNvPr id="0" name=""/>
        <dsp:cNvSpPr/>
      </dsp:nvSpPr>
      <dsp:spPr>
        <a:xfrm>
          <a:off x="7359893"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6EA1D3-92A8-4B92-8B75-6305F892F4BC}">
      <dsp:nvSpPr>
        <dsp:cNvPr id="0" name=""/>
        <dsp:cNvSpPr/>
      </dsp:nvSpPr>
      <dsp:spPr>
        <a:xfrm>
          <a:off x="7542683"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הערב כאילו קיבל את הכסף</a:t>
          </a:r>
          <a:br>
            <a:rPr lang="en-US" sz="1500" kern="1200" dirty="0"/>
          </a:br>
          <a:r>
            <a:rPr lang="he-IL" sz="1500" kern="1200" dirty="0"/>
            <a:t>- תוס</a:t>
          </a:r>
        </a:p>
      </dsp:txBody>
      <dsp:txXfrm>
        <a:off x="7573280" y="4774696"/>
        <a:ext cx="1583922" cy="983454"/>
      </dsp:txXfrm>
    </dsp:sp>
    <dsp:sp modelId="{1B4B8E9A-2B46-4BAC-A709-E10A6A808FC8}">
      <dsp:nvSpPr>
        <dsp:cNvPr id="0" name=""/>
        <dsp:cNvSpPr/>
      </dsp:nvSpPr>
      <dsp:spPr>
        <a:xfrm>
          <a:off x="5349195"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5531986"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נתינה</a:t>
          </a:r>
        </a:p>
      </dsp:txBody>
      <dsp:txXfrm>
        <a:off x="5562583" y="1728489"/>
        <a:ext cx="1583922" cy="983454"/>
      </dsp:txXfrm>
    </dsp:sp>
    <dsp:sp modelId="{74E68BB9-57D5-4F38-AC45-47CEE2E919A5}">
      <dsp:nvSpPr>
        <dsp:cNvPr id="0" name=""/>
        <dsp:cNvSpPr/>
      </dsp:nvSpPr>
      <dsp:spPr>
        <a:xfrm>
          <a:off x="5349195"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9F664-0FED-4F61-B2DF-AF90C17DBC45}">
      <dsp:nvSpPr>
        <dsp:cNvPr id="0" name=""/>
        <dsp:cNvSpPr/>
      </dsp:nvSpPr>
      <dsp:spPr>
        <a:xfrm>
          <a:off x="5531986"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מעשה נתינה</a:t>
          </a:r>
        </a:p>
      </dsp:txBody>
      <dsp:txXfrm>
        <a:off x="5562583" y="3251592"/>
        <a:ext cx="1583922" cy="983454"/>
      </dsp:txXfrm>
    </dsp:sp>
    <dsp:sp modelId="{FB24AC80-C478-42A7-BE75-0C6333C7D5A5}">
      <dsp:nvSpPr>
        <dsp:cNvPr id="0" name=""/>
        <dsp:cNvSpPr/>
      </dsp:nvSpPr>
      <dsp:spPr>
        <a:xfrm>
          <a:off x="5349195"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956DAF-DB0A-4288-8EA5-FD638B5840A4}">
      <dsp:nvSpPr>
        <dsp:cNvPr id="0" name=""/>
        <dsp:cNvSpPr/>
      </dsp:nvSpPr>
      <dsp:spPr>
        <a:xfrm>
          <a:off x="5531986"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ובערב יש מעשה נתינה הלכתי</a:t>
          </a:r>
          <a:br>
            <a:rPr lang="en-US" sz="1500" kern="1200" dirty="0"/>
          </a:br>
          <a:r>
            <a:rPr lang="he-IL" sz="1500" kern="1200" dirty="0"/>
            <a:t>-רבינו חננאל</a:t>
          </a:r>
        </a:p>
      </dsp:txBody>
      <dsp:txXfrm>
        <a:off x="5562583" y="4774696"/>
        <a:ext cx="1583922" cy="983454"/>
      </dsp:txXfrm>
    </dsp:sp>
    <dsp:sp modelId="{ECC6406D-7187-4CC8-B3E2-4056BE498A85}">
      <dsp:nvSpPr>
        <dsp:cNvPr id="0" name=""/>
        <dsp:cNvSpPr/>
      </dsp:nvSpPr>
      <dsp:spPr>
        <a:xfrm>
          <a:off x="2333148" y="1524241"/>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2515939" y="1697892"/>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הנאה</a:t>
          </a:r>
        </a:p>
      </dsp:txBody>
      <dsp:txXfrm>
        <a:off x="2546536" y="1728489"/>
        <a:ext cx="1583922" cy="983454"/>
      </dsp:txXfrm>
    </dsp:sp>
    <dsp:sp modelId="{B4EE822D-0DBD-4EED-A7CB-42EBDA73F877}">
      <dsp:nvSpPr>
        <dsp:cNvPr id="0" name=""/>
        <dsp:cNvSpPr/>
      </dsp:nvSpPr>
      <dsp:spPr>
        <a:xfrm>
          <a:off x="2333148" y="3047344"/>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68635-194F-4C9F-9613-1DDA869E206C}">
      <dsp:nvSpPr>
        <dsp:cNvPr id="0" name=""/>
        <dsp:cNvSpPr/>
      </dsp:nvSpPr>
      <dsp:spPr>
        <a:xfrm>
          <a:off x="2515939" y="3220995"/>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אינו מקדש בממון זו, אלא </a:t>
          </a:r>
          <a:r>
            <a:rPr lang="he-IL" sz="1500" kern="1200" dirty="0" err="1"/>
            <a:t>בההוא</a:t>
          </a:r>
          <a:r>
            <a:rPr lang="he-IL" sz="1500" kern="1200" dirty="0"/>
            <a:t> הנאה...</a:t>
          </a:r>
        </a:p>
      </dsp:txBody>
      <dsp:txXfrm>
        <a:off x="2546536" y="3251592"/>
        <a:ext cx="1583922" cy="983454"/>
      </dsp:txXfrm>
    </dsp:sp>
    <dsp:sp modelId="{5A193270-C243-42F5-8EE0-EEB47C451AD9}">
      <dsp:nvSpPr>
        <dsp:cNvPr id="0" name=""/>
        <dsp:cNvSpPr/>
      </dsp:nvSpPr>
      <dsp:spPr>
        <a:xfrm>
          <a:off x="3338497"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2A27A7-376E-45E7-8635-7D67C7A24311}">
      <dsp:nvSpPr>
        <dsp:cNvPr id="0" name=""/>
        <dsp:cNvSpPr/>
      </dsp:nvSpPr>
      <dsp:spPr>
        <a:xfrm>
          <a:off x="3521288"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 שיוצר כסף קידושין וקנין</a:t>
          </a:r>
          <a:br>
            <a:rPr lang="en-US" sz="1500" kern="1200" dirty="0"/>
          </a:br>
          <a:r>
            <a:rPr lang="he-IL" sz="1500" kern="1200" dirty="0"/>
            <a:t>-ריטב"א</a:t>
          </a:r>
        </a:p>
      </dsp:txBody>
      <dsp:txXfrm>
        <a:off x="3551885" y="4774696"/>
        <a:ext cx="1583922" cy="983454"/>
      </dsp:txXfrm>
    </dsp:sp>
    <dsp:sp modelId="{F362D7AA-AE2D-445B-B084-62707FD39F52}">
      <dsp:nvSpPr>
        <dsp:cNvPr id="0" name=""/>
        <dsp:cNvSpPr/>
      </dsp:nvSpPr>
      <dsp:spPr>
        <a:xfrm>
          <a:off x="1327799" y="4570448"/>
          <a:ext cx="1645116" cy="1044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5A239-591B-4098-81BF-C0AC4B9D35FC}">
      <dsp:nvSpPr>
        <dsp:cNvPr id="0" name=""/>
        <dsp:cNvSpPr/>
      </dsp:nvSpPr>
      <dsp:spPr>
        <a:xfrm>
          <a:off x="1510590" y="4744099"/>
          <a:ext cx="1645116" cy="1044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והנאה היא החפצה של קידושין</a:t>
          </a:r>
          <a:br>
            <a:rPr lang="en-US" sz="1500" kern="1200" dirty="0"/>
          </a:br>
          <a:r>
            <a:rPr lang="he-IL" sz="1500" kern="1200" dirty="0"/>
            <a:t>-רמב"ם</a:t>
          </a:r>
        </a:p>
      </dsp:txBody>
      <dsp:txXfrm>
        <a:off x="1541187" y="4774696"/>
        <a:ext cx="1583922" cy="9834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95C82-AF46-43ED-AC09-32BE35B9467D}">
      <dsp:nvSpPr>
        <dsp:cNvPr id="0" name=""/>
        <dsp:cNvSpPr/>
      </dsp:nvSpPr>
      <dsp:spPr>
        <a:xfrm>
          <a:off x="9122568" y="1739710"/>
          <a:ext cx="91440" cy="639731"/>
        </a:xfrm>
        <a:custGeom>
          <a:avLst/>
          <a:gdLst/>
          <a:ahLst/>
          <a:cxnLst/>
          <a:rect l="0" t="0" r="0" b="0"/>
          <a:pathLst>
            <a:path>
              <a:moveTo>
                <a:pt x="45720" y="0"/>
              </a:moveTo>
              <a:lnTo>
                <a:pt x="4572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7F28F-F10B-4F61-AD92-2C09611F7408}">
      <dsp:nvSpPr>
        <dsp:cNvPr id="0" name=""/>
        <dsp:cNvSpPr/>
      </dsp:nvSpPr>
      <dsp:spPr>
        <a:xfrm>
          <a:off x="3791366" y="1739710"/>
          <a:ext cx="2688461" cy="639731"/>
        </a:xfrm>
        <a:custGeom>
          <a:avLst/>
          <a:gdLst/>
          <a:ahLst/>
          <a:cxnLst/>
          <a:rect l="0" t="0" r="0" b="0"/>
          <a:pathLst>
            <a:path>
              <a:moveTo>
                <a:pt x="0" y="0"/>
              </a:moveTo>
              <a:lnTo>
                <a:pt x="0" y="435958"/>
              </a:lnTo>
              <a:lnTo>
                <a:pt x="2688461" y="435958"/>
              </a:lnTo>
              <a:lnTo>
                <a:pt x="268846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6DB44D-506D-4C61-815F-71DB0231D70A}">
      <dsp:nvSpPr>
        <dsp:cNvPr id="0" name=""/>
        <dsp:cNvSpPr/>
      </dsp:nvSpPr>
      <dsp:spPr>
        <a:xfrm>
          <a:off x="3745646" y="1739710"/>
          <a:ext cx="91440" cy="639731"/>
        </a:xfrm>
        <a:custGeom>
          <a:avLst/>
          <a:gdLst/>
          <a:ahLst/>
          <a:cxnLst/>
          <a:rect l="0" t="0" r="0" b="0"/>
          <a:pathLst>
            <a:path>
              <a:moveTo>
                <a:pt x="45720" y="0"/>
              </a:moveTo>
              <a:lnTo>
                <a:pt x="4572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A7549B-C268-4B5F-AA21-3D2247A8D7FD}">
      <dsp:nvSpPr>
        <dsp:cNvPr id="0" name=""/>
        <dsp:cNvSpPr/>
      </dsp:nvSpPr>
      <dsp:spPr>
        <a:xfrm>
          <a:off x="1102905" y="1739710"/>
          <a:ext cx="2688461" cy="639731"/>
        </a:xfrm>
        <a:custGeom>
          <a:avLst/>
          <a:gdLst/>
          <a:ahLst/>
          <a:cxnLst/>
          <a:rect l="0" t="0" r="0" b="0"/>
          <a:pathLst>
            <a:path>
              <a:moveTo>
                <a:pt x="2688461" y="0"/>
              </a:moveTo>
              <a:lnTo>
                <a:pt x="268846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C32956-4F7C-4B34-80A2-C4612F216C84}">
      <dsp:nvSpPr>
        <dsp:cNvPr id="0" name=""/>
        <dsp:cNvSpPr/>
      </dsp:nvSpPr>
      <dsp:spPr>
        <a:xfrm>
          <a:off x="2691541"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98596-4C5A-489A-BAA5-C7F2472412F9}">
      <dsp:nvSpPr>
        <dsp:cNvPr id="0" name=""/>
        <dsp:cNvSpPr/>
      </dsp:nvSpPr>
      <dsp:spPr>
        <a:xfrm>
          <a:off x="2935947"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Yes</a:t>
          </a:r>
          <a:endParaRPr lang="he-IL" sz="2000" kern="1200" dirty="0"/>
        </a:p>
      </dsp:txBody>
      <dsp:txXfrm>
        <a:off x="2976857" y="616028"/>
        <a:ext cx="2117829" cy="1314957"/>
      </dsp:txXfrm>
    </dsp:sp>
    <dsp:sp modelId="{9EA5A7C7-6B6B-4441-91DC-9B779B399274}">
      <dsp:nvSpPr>
        <dsp:cNvPr id="0" name=""/>
        <dsp:cNvSpPr/>
      </dsp:nvSpPr>
      <dsp:spPr>
        <a:xfrm>
          <a:off x="3080"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F6BE2E-6F70-4AE9-9E30-1833CE217ADA}">
      <dsp:nvSpPr>
        <dsp:cNvPr id="0" name=""/>
        <dsp:cNvSpPr/>
      </dsp:nvSpPr>
      <dsp:spPr>
        <a:xfrm>
          <a:off x="247486"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Real </a:t>
          </a:r>
          <a:br>
            <a:rPr lang="en-US" sz="2000" kern="1200" dirty="0"/>
          </a:br>
          <a:r>
            <a:rPr lang="he-IL" sz="2000" kern="1200" dirty="0"/>
            <a:t>נתינה </a:t>
          </a:r>
          <a:br>
            <a:rPr lang="en-US" sz="2000" kern="1200" dirty="0"/>
          </a:br>
          <a:r>
            <a:rPr lang="he-IL" sz="2000" kern="1200" dirty="0"/>
            <a:t>מדין ערב</a:t>
          </a:r>
        </a:p>
      </dsp:txBody>
      <dsp:txXfrm>
        <a:off x="288396" y="2652537"/>
        <a:ext cx="2117829" cy="1314957"/>
      </dsp:txXfrm>
    </dsp:sp>
    <dsp:sp modelId="{A89F7325-718D-438C-9DFF-B0B3FAFA4938}">
      <dsp:nvSpPr>
        <dsp:cNvPr id="0" name=""/>
        <dsp:cNvSpPr/>
      </dsp:nvSpPr>
      <dsp:spPr>
        <a:xfrm>
          <a:off x="2691541"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4818DB-1880-4647-BE17-5EA9480EF422}">
      <dsp:nvSpPr>
        <dsp:cNvPr id="0" name=""/>
        <dsp:cNvSpPr/>
      </dsp:nvSpPr>
      <dsp:spPr>
        <a:xfrm>
          <a:off x="2935947"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Real financial interaction based on</a:t>
          </a:r>
          <a:br>
            <a:rPr lang="en-US" sz="2000" kern="1200" dirty="0"/>
          </a:br>
          <a:r>
            <a:rPr lang="he-IL" sz="2000" kern="1200" dirty="0"/>
            <a:t>ערב</a:t>
          </a:r>
        </a:p>
      </dsp:txBody>
      <dsp:txXfrm>
        <a:off x="2976857" y="2652537"/>
        <a:ext cx="2117829" cy="1314957"/>
      </dsp:txXfrm>
    </dsp:sp>
    <dsp:sp modelId="{1F0887D5-03DB-4D83-BF75-9A85033167F5}">
      <dsp:nvSpPr>
        <dsp:cNvPr id="0" name=""/>
        <dsp:cNvSpPr/>
      </dsp:nvSpPr>
      <dsp:spPr>
        <a:xfrm>
          <a:off x="5380002"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485858-DBD1-4A27-9A5D-19948F2E3919}">
      <dsp:nvSpPr>
        <dsp:cNvPr id="0" name=""/>
        <dsp:cNvSpPr/>
      </dsp:nvSpPr>
      <dsp:spPr>
        <a:xfrm>
          <a:off x="5624408"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Using the </a:t>
          </a:r>
          <a:br>
            <a:rPr lang="en-US" sz="2000" kern="1200" dirty="0"/>
          </a:br>
          <a:r>
            <a:rPr lang="he-IL" sz="2000" kern="1200" dirty="0"/>
            <a:t>הנאה</a:t>
          </a:r>
          <a:r>
            <a:rPr lang="en-US" sz="2000" kern="1200" dirty="0"/>
            <a:t> </a:t>
          </a:r>
          <a:br>
            <a:rPr lang="en-US" sz="2000" kern="1200" dirty="0"/>
          </a:br>
          <a:r>
            <a:rPr lang="en-US" sz="2000" kern="1200" dirty="0"/>
            <a:t>that is the basis of </a:t>
          </a:r>
          <a:br>
            <a:rPr lang="en-US" sz="2000" kern="1200" dirty="0"/>
          </a:br>
          <a:r>
            <a:rPr lang="he-IL" sz="2000" kern="1200" dirty="0"/>
            <a:t>ערב</a:t>
          </a:r>
        </a:p>
      </dsp:txBody>
      <dsp:txXfrm>
        <a:off x="5665318" y="2652537"/>
        <a:ext cx="2117829" cy="1314957"/>
      </dsp:txXfrm>
    </dsp:sp>
    <dsp:sp modelId="{A4585883-2B07-4864-AD28-A99E0948CACA}">
      <dsp:nvSpPr>
        <dsp:cNvPr id="0" name=""/>
        <dsp:cNvSpPr/>
      </dsp:nvSpPr>
      <dsp:spPr>
        <a:xfrm>
          <a:off x="8068463"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6F4B95-915B-4A00-96D4-117F2F6070B7}">
      <dsp:nvSpPr>
        <dsp:cNvPr id="0" name=""/>
        <dsp:cNvSpPr/>
      </dsp:nvSpPr>
      <dsp:spPr>
        <a:xfrm>
          <a:off x="8312869"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No </a:t>
          </a:r>
          <a:endParaRPr lang="he-IL" sz="2000" kern="1200" dirty="0"/>
        </a:p>
      </dsp:txBody>
      <dsp:txXfrm>
        <a:off x="8353779" y="616028"/>
        <a:ext cx="2117829" cy="1314957"/>
      </dsp:txXfrm>
    </dsp:sp>
    <dsp:sp modelId="{8218A011-D9B3-4691-A4B7-2464EB1C8295}">
      <dsp:nvSpPr>
        <dsp:cNvPr id="0" name=""/>
        <dsp:cNvSpPr/>
      </dsp:nvSpPr>
      <dsp:spPr>
        <a:xfrm>
          <a:off x="8068463"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76FE1-50E2-4269-B13E-18D42C82D31C}">
      <dsp:nvSpPr>
        <dsp:cNvPr id="0" name=""/>
        <dsp:cNvSpPr/>
      </dsp:nvSpPr>
      <dsp:spPr>
        <a:xfrm>
          <a:off x="8312869"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Using</a:t>
          </a:r>
          <a:br>
            <a:rPr lang="en-US" sz="2000" kern="1200" dirty="0"/>
          </a:br>
          <a:r>
            <a:rPr lang="he-IL" sz="2000" kern="1200" dirty="0"/>
            <a:t>הנאה</a:t>
          </a:r>
          <a:br>
            <a:rPr lang="en-US" sz="2000" kern="1200" dirty="0"/>
          </a:br>
          <a:r>
            <a:rPr lang="en-US" sz="2000" kern="1200" dirty="0"/>
            <a:t>external to </a:t>
          </a:r>
          <a:br>
            <a:rPr lang="en-US" sz="2000" kern="1200" dirty="0"/>
          </a:br>
          <a:r>
            <a:rPr lang="he-IL" sz="2000" kern="1200" dirty="0"/>
            <a:t>ערב</a:t>
          </a:r>
        </a:p>
      </dsp:txBody>
      <dsp:txXfrm>
        <a:off x="8353779" y="2652537"/>
        <a:ext cx="2117829" cy="13149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6058-C9E5-42D0-B9DB-741CBDDA4E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9346EF44-F96F-4B47-90DE-EAE4EFDB04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C5E34C38-51F9-4EC6-8B6F-D0C3E0460B40}"/>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5" name="Footer Placeholder 4">
            <a:extLst>
              <a:ext uri="{FF2B5EF4-FFF2-40B4-BE49-F238E27FC236}">
                <a16:creationId xmlns:a16="http://schemas.microsoft.com/office/drawing/2014/main" id="{6779B376-BC98-46E4-A0F6-D56F62A3FF1C}"/>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8627F01-03C3-4351-AB33-661CFA8C694A}"/>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3388233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F3344-7DA1-4B9C-9E5D-5C4B2FE5E222}"/>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B835D2F-F5AE-44D3-9826-D693BA56DD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BBD8FF6-AD22-4151-A1A7-A52FE88AE39F}"/>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5" name="Footer Placeholder 4">
            <a:extLst>
              <a:ext uri="{FF2B5EF4-FFF2-40B4-BE49-F238E27FC236}">
                <a16:creationId xmlns:a16="http://schemas.microsoft.com/office/drawing/2014/main" id="{ED53DD8F-6C35-48E9-9645-27380F69C29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0B3555C5-DFED-4023-B33E-316F55A03063}"/>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98026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952ED6-B92E-4B6F-82F1-B9A84D4761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E1DA6CD-1DDD-4ECF-B921-17917246B5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8FA9E5B-8A11-4C71-9AE3-000A60503C6A}"/>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5" name="Footer Placeholder 4">
            <a:extLst>
              <a:ext uri="{FF2B5EF4-FFF2-40B4-BE49-F238E27FC236}">
                <a16:creationId xmlns:a16="http://schemas.microsoft.com/office/drawing/2014/main" id="{A20D8627-F56A-47C2-AEF7-06FCE3E9ED8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858554B-7263-4B1C-8AA6-229B73EF0A4F}"/>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1688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5BEBC-3F7F-4C5B-88C7-78F21B0CB40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4869EEC1-5A6E-429B-96EE-4F693E71AD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422C5AD-7B8A-4BC0-8809-1CC7B00179D1}"/>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5" name="Footer Placeholder 4">
            <a:extLst>
              <a:ext uri="{FF2B5EF4-FFF2-40B4-BE49-F238E27FC236}">
                <a16:creationId xmlns:a16="http://schemas.microsoft.com/office/drawing/2014/main" id="{3C8FDB6A-CE9C-4669-BAE9-06169BC7350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0C757AB-5369-4CEF-9FF1-EE7C8BFAF3C0}"/>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98985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BDE5-4A6F-4537-80B0-FF4004197B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74661700-0EA9-40A0-9155-A206CBAA8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E46C9A-34F9-4FF9-A079-C35CBB832D47}"/>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5" name="Footer Placeholder 4">
            <a:extLst>
              <a:ext uri="{FF2B5EF4-FFF2-40B4-BE49-F238E27FC236}">
                <a16:creationId xmlns:a16="http://schemas.microsoft.com/office/drawing/2014/main" id="{95A9BC0C-8302-4E18-81A5-F56B689C6C4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564779B-1885-49D4-B7B1-96760CA281EC}"/>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16992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71896-90D3-4F1C-B507-616E8A61A50F}"/>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78DAAD3-D95C-44C3-8FD3-27D41A283B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5339FF0B-3882-4C5E-9F24-64396134A3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D24FEB8A-83D1-42F6-AAB5-4228A3B5B89F}"/>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6" name="Footer Placeholder 5">
            <a:extLst>
              <a:ext uri="{FF2B5EF4-FFF2-40B4-BE49-F238E27FC236}">
                <a16:creationId xmlns:a16="http://schemas.microsoft.com/office/drawing/2014/main" id="{4F64112A-4AFA-4C84-9A93-BB7E9E66635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C1841E6C-8C23-4E95-86B7-8F66962DCC4E}"/>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33391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F9FD-F91C-452B-A4C9-95482C7D3C32}"/>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AEFA5BBD-3E5E-46A2-8553-7903D61DA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BB2E37-E2DB-4655-AA09-36B95CEE6F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929BAD66-5E03-4D70-97AC-85ACC018F8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579B10-D6E0-44E5-9D65-30F7675B87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762DA6F0-AFEF-4032-A6AE-6AD5C630B218}"/>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8" name="Footer Placeholder 7">
            <a:extLst>
              <a:ext uri="{FF2B5EF4-FFF2-40B4-BE49-F238E27FC236}">
                <a16:creationId xmlns:a16="http://schemas.microsoft.com/office/drawing/2014/main" id="{C3C13DC8-1BDF-4628-A755-A0616B333DA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7648CA31-E4E0-4A96-B2E8-3C005433750F}"/>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867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D1BDC-0308-493D-B7A8-AE51B692826C}"/>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6B4CB663-9F5E-4FAA-BBF8-65083C9AAF0E}"/>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4" name="Footer Placeholder 3">
            <a:extLst>
              <a:ext uri="{FF2B5EF4-FFF2-40B4-BE49-F238E27FC236}">
                <a16:creationId xmlns:a16="http://schemas.microsoft.com/office/drawing/2014/main" id="{D3847CE9-3002-4CC1-AD0A-D62CE024F875}"/>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8B6A10D7-A155-4817-A2C5-2E7D8D4AC544}"/>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3976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BF437-C5B4-45A0-B637-844C9AD3CA28}"/>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3" name="Footer Placeholder 2">
            <a:extLst>
              <a:ext uri="{FF2B5EF4-FFF2-40B4-BE49-F238E27FC236}">
                <a16:creationId xmlns:a16="http://schemas.microsoft.com/office/drawing/2014/main" id="{77314D73-20F2-4979-90A2-4C222D929524}"/>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747AA977-2CD0-405E-B984-4AC606BCF3EE}"/>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230874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B631-B6FF-42F7-8809-A211A48514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21D8EA9F-9F3D-4D86-A644-CCB48C6F02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E576E562-4DAF-4B61-8685-CC5484E45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6548C1-39C1-4CB1-A72D-3C412BAAD032}"/>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6" name="Footer Placeholder 5">
            <a:extLst>
              <a:ext uri="{FF2B5EF4-FFF2-40B4-BE49-F238E27FC236}">
                <a16:creationId xmlns:a16="http://schemas.microsoft.com/office/drawing/2014/main" id="{7329E01C-9977-418C-B36F-B89F04E77CD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93B30DE-1EF5-447F-9C17-2A85B7B5588E}"/>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423085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D5673-96FF-4400-9BDB-E08EEEF59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06C04941-B8C2-4557-B5A1-2A75552C64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39F42DC-67E2-4E73-AE07-087424FA19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D43CD-1D9F-44B6-995F-AC7CE7B08A99}"/>
              </a:ext>
            </a:extLst>
          </p:cNvPr>
          <p:cNvSpPr>
            <a:spLocks noGrp="1"/>
          </p:cNvSpPr>
          <p:nvPr>
            <p:ph type="dt" sz="half" idx="10"/>
          </p:nvPr>
        </p:nvSpPr>
        <p:spPr/>
        <p:txBody>
          <a:bodyPr/>
          <a:lstStyle/>
          <a:p>
            <a:fld id="{26A51054-8C74-4343-BDAC-BAADF9334D39}" type="datetimeFigureOut">
              <a:rPr lang="he-IL" smtClean="0"/>
              <a:t>ב'/אדר/תשפ"א</a:t>
            </a:fld>
            <a:endParaRPr lang="he-IL"/>
          </a:p>
        </p:txBody>
      </p:sp>
      <p:sp>
        <p:nvSpPr>
          <p:cNvPr id="6" name="Footer Placeholder 5">
            <a:extLst>
              <a:ext uri="{FF2B5EF4-FFF2-40B4-BE49-F238E27FC236}">
                <a16:creationId xmlns:a16="http://schemas.microsoft.com/office/drawing/2014/main" id="{BF98ED48-11C5-4B19-A342-35FA8D02BF4C}"/>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11BC092-B672-4F5D-A49A-3D3C8FEF3CA7}"/>
              </a:ext>
            </a:extLst>
          </p:cNvPr>
          <p:cNvSpPr>
            <a:spLocks noGrp="1"/>
          </p:cNvSpPr>
          <p:nvPr>
            <p:ph type="sldNum" sz="quarter" idx="12"/>
          </p:nvPr>
        </p:nvSpPr>
        <p:spPr/>
        <p:txBody>
          <a:bodyPr/>
          <a:lstStyle/>
          <a:p>
            <a:fld id="{31852355-7157-400B-98B2-91D8B9ABC4BC}" type="slidenum">
              <a:rPr lang="he-IL" smtClean="0"/>
              <a:t>‹#›</a:t>
            </a:fld>
            <a:endParaRPr lang="he-IL"/>
          </a:p>
        </p:txBody>
      </p:sp>
    </p:spTree>
    <p:extLst>
      <p:ext uri="{BB962C8B-B14F-4D97-AF65-F5344CB8AC3E}">
        <p14:creationId xmlns:p14="http://schemas.microsoft.com/office/powerpoint/2010/main" val="128043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664ACA-D622-43D0-AA4B-E0F97D2C3E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AEE75278-7ED3-422D-BFE8-3CEBE86C8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A6A71DB-2ABF-4435-9DD0-02B350F148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054-8C74-4343-BDAC-BAADF9334D39}" type="datetimeFigureOut">
              <a:rPr lang="he-IL" smtClean="0"/>
              <a:t>ב'/אדר/תשפ"א</a:t>
            </a:fld>
            <a:endParaRPr lang="he-IL"/>
          </a:p>
        </p:txBody>
      </p:sp>
      <p:sp>
        <p:nvSpPr>
          <p:cNvPr id="5" name="Footer Placeholder 4">
            <a:extLst>
              <a:ext uri="{FF2B5EF4-FFF2-40B4-BE49-F238E27FC236}">
                <a16:creationId xmlns:a16="http://schemas.microsoft.com/office/drawing/2014/main" id="{24C42600-31F4-42B1-9E02-119CED4ACB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08C1E77E-13E6-4B13-8E65-2A05949F6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52355-7157-400B-98B2-91D8B9ABC4BC}" type="slidenum">
              <a:rPr lang="he-IL" smtClean="0"/>
              <a:t>‹#›</a:t>
            </a:fld>
            <a:endParaRPr lang="he-IL"/>
          </a:p>
        </p:txBody>
      </p:sp>
    </p:spTree>
    <p:extLst>
      <p:ext uri="{BB962C8B-B14F-4D97-AF65-F5344CB8AC3E}">
        <p14:creationId xmlns:p14="http://schemas.microsoft.com/office/powerpoint/2010/main" val="3411235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30FC-923F-45DE-BD1C-377781144D3A}"/>
              </a:ext>
            </a:extLst>
          </p:cNvPr>
          <p:cNvSpPr>
            <a:spLocks noGrp="1"/>
          </p:cNvSpPr>
          <p:nvPr>
            <p:ph type="ctrTitle"/>
          </p:nvPr>
        </p:nvSpPr>
        <p:spPr/>
        <p:txBody>
          <a:bodyPr/>
          <a:lstStyle/>
          <a:p>
            <a:r>
              <a:rPr lang="he-IL" dirty="0"/>
              <a:t>ערב</a:t>
            </a:r>
          </a:p>
        </p:txBody>
      </p:sp>
      <p:sp>
        <p:nvSpPr>
          <p:cNvPr id="3" name="Subtitle 2">
            <a:extLst>
              <a:ext uri="{FF2B5EF4-FFF2-40B4-BE49-F238E27FC236}">
                <a16:creationId xmlns:a16="http://schemas.microsoft.com/office/drawing/2014/main" id="{7AB4AFE2-F450-452D-A481-179C45EF0A1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99305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6E0E9-8F83-4686-9B85-329C44CC2C6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8490481-2FF7-4675-B0E2-B5E6D2B4D83A}"/>
              </a:ext>
            </a:extLst>
          </p:cNvPr>
          <p:cNvSpPr>
            <a:spLocks noGrp="1"/>
          </p:cNvSpPr>
          <p:nvPr>
            <p:ph idx="1"/>
          </p:nvPr>
        </p:nvSpPr>
        <p:spPr/>
        <p:txBody>
          <a:bodyPr>
            <a:normAutofit fontScale="92500" lnSpcReduction="10000"/>
          </a:bodyPr>
          <a:lstStyle/>
          <a:p>
            <a:pPr marL="0" indent="0" algn="r" rtl="1">
              <a:spcBef>
                <a:spcPts val="0"/>
              </a:spcBef>
              <a:buNone/>
            </a:pPr>
            <a:r>
              <a:rPr lang="he-IL" sz="2800" b="0" i="0" u="none" strike="noStrike" dirty="0">
                <a:solidFill>
                  <a:srgbClr val="000000"/>
                </a:solidFill>
                <a:effectLst/>
                <a:latin typeface="Arial" panose="020B0604020202020204" pitchFamily="34" charset="0"/>
              </a:rPr>
              <a:t>חידושי הרמב"ן מסכת מכות דף ז עמוד א</a:t>
            </a:r>
            <a:endParaRPr lang="he-IL" b="0" dirty="0">
              <a:effectLst/>
            </a:endParaRPr>
          </a:p>
          <a:p>
            <a:pPr marL="0" indent="0" algn="r" rtl="1">
              <a:buNone/>
            </a:pPr>
            <a:r>
              <a:rPr lang="he-IL" sz="2800" b="0" i="0" u="none" strike="noStrike" dirty="0" err="1">
                <a:solidFill>
                  <a:srgbClr val="000000"/>
                </a:solidFill>
                <a:effectLst/>
                <a:latin typeface="Arial" panose="020B0604020202020204" pitchFamily="34" charset="0"/>
              </a:rPr>
              <a:t>אלעא</a:t>
            </a:r>
            <a:r>
              <a:rPr lang="he-IL" sz="2800" b="0" i="0" u="none" strike="noStrike" dirty="0">
                <a:solidFill>
                  <a:srgbClr val="000000"/>
                </a:solidFill>
                <a:effectLst/>
                <a:latin typeface="Arial" panose="020B0604020202020204" pitchFamily="34" charset="0"/>
              </a:rPr>
              <a:t> וטוביה </a:t>
            </a:r>
            <a:r>
              <a:rPr lang="he-IL" sz="2800" b="0" i="0" u="none" strike="noStrike" dirty="0" err="1">
                <a:solidFill>
                  <a:srgbClr val="000000"/>
                </a:solidFill>
                <a:effectLst/>
                <a:latin typeface="Arial" panose="020B0604020202020204" pitchFamily="34" charset="0"/>
              </a:rPr>
              <a:t>קריביה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דערבא</a:t>
            </a:r>
            <a:r>
              <a:rPr lang="he-IL" sz="2800" b="0" i="0" u="none" strike="noStrike" dirty="0">
                <a:solidFill>
                  <a:srgbClr val="000000"/>
                </a:solidFill>
                <a:effectLst/>
                <a:latin typeface="Arial" panose="020B0604020202020204" pitchFamily="34" charset="0"/>
              </a:rPr>
              <a:t> הוו. </a:t>
            </a:r>
            <a:r>
              <a:rPr lang="he-IL" sz="2800" b="0" i="0" u="none" strike="noStrike" dirty="0" err="1">
                <a:solidFill>
                  <a:srgbClr val="000000"/>
                </a:solidFill>
                <a:effectLst/>
                <a:latin typeface="Arial" panose="020B0604020202020204" pitchFamily="34" charset="0"/>
              </a:rPr>
              <a:t>פרש"י</a:t>
            </a:r>
            <a:r>
              <a:rPr lang="he-IL" sz="2800" b="0" i="0" u="none" strike="noStrike" dirty="0">
                <a:solidFill>
                  <a:srgbClr val="000000"/>
                </a:solidFill>
                <a:effectLst/>
                <a:latin typeface="Arial" panose="020B0604020202020204" pitchFamily="34" charset="0"/>
              </a:rPr>
              <a:t> ז"ל שהיו עדי </a:t>
            </a:r>
            <a:r>
              <a:rPr lang="he-IL" sz="2800" b="0" i="0" u="none" strike="noStrike" dirty="0" err="1">
                <a:solidFill>
                  <a:srgbClr val="000000"/>
                </a:solidFill>
                <a:effectLst/>
                <a:latin typeface="Arial" panose="020B0604020202020204" pitchFamily="34" charset="0"/>
              </a:rPr>
              <a:t>הלואה</a:t>
            </a:r>
            <a:r>
              <a:rPr lang="he-IL" sz="2800" b="0" i="0" u="none" strike="noStrike" dirty="0">
                <a:solidFill>
                  <a:srgbClr val="000000"/>
                </a:solidFill>
                <a:effectLst/>
                <a:latin typeface="Arial" panose="020B0604020202020204" pitchFamily="34" charset="0"/>
              </a:rPr>
              <a:t>, </a:t>
            </a:r>
            <a:r>
              <a:rPr lang="he-IL" sz="2800" b="1" i="0" u="none" strike="noStrike" dirty="0" err="1">
                <a:solidFill>
                  <a:srgbClr val="000000"/>
                </a:solidFill>
                <a:effectLst/>
                <a:latin typeface="Arial" panose="020B0604020202020204" pitchFamily="34" charset="0"/>
              </a:rPr>
              <a:t>והראב"ד</a:t>
            </a:r>
            <a:r>
              <a:rPr lang="he-IL" sz="2800" b="1" i="0" u="none" strike="noStrike" dirty="0">
                <a:solidFill>
                  <a:srgbClr val="000000"/>
                </a:solidFill>
                <a:effectLst/>
                <a:latin typeface="Arial" panose="020B0604020202020204" pitchFamily="34" charset="0"/>
              </a:rPr>
              <a:t> ז"ל (בהשגות על </a:t>
            </a:r>
            <a:r>
              <a:rPr lang="he-IL" sz="2800" b="1" i="0" u="none" strike="noStrike" dirty="0" err="1">
                <a:solidFill>
                  <a:srgbClr val="000000"/>
                </a:solidFill>
                <a:effectLst/>
                <a:latin typeface="Arial" panose="020B0604020202020204" pitchFamily="34" charset="0"/>
              </a:rPr>
              <a:t>הרי"ף</a:t>
            </a:r>
            <a:r>
              <a:rPr lang="he-IL" sz="2800" b="1" i="0" u="none" strike="noStrike" dirty="0">
                <a:solidFill>
                  <a:srgbClr val="000000"/>
                </a:solidFill>
                <a:effectLst/>
                <a:latin typeface="Arial" panose="020B0604020202020204" pitchFamily="34" charset="0"/>
              </a:rPr>
              <a:t>) כתב שטענותיהן על עסקי </a:t>
            </a:r>
            <a:r>
              <a:rPr lang="he-IL" sz="2800" b="1" i="0" u="sng" dirty="0" err="1">
                <a:solidFill>
                  <a:srgbClr val="000000"/>
                </a:solidFill>
                <a:effectLst/>
                <a:latin typeface="Arial" panose="020B0604020202020204" pitchFamily="34" charset="0"/>
              </a:rPr>
              <a:t>פרעון</a:t>
            </a:r>
            <a:r>
              <a:rPr lang="he-IL" sz="2800" b="0" i="0" u="none" strike="noStrike" dirty="0">
                <a:solidFill>
                  <a:srgbClr val="000000"/>
                </a:solidFill>
                <a:effectLst/>
                <a:latin typeface="Arial" panose="020B0604020202020204" pitchFamily="34" charset="0"/>
              </a:rPr>
              <a:t>, כגון שאמר לו </a:t>
            </a:r>
            <a:r>
              <a:rPr lang="he-IL" sz="2800" b="0" i="0" u="none" strike="noStrike" dirty="0" err="1">
                <a:solidFill>
                  <a:srgbClr val="000000"/>
                </a:solidFill>
                <a:effectLst/>
                <a:latin typeface="Arial" panose="020B0604020202020204" pitchFamily="34" charset="0"/>
              </a:rPr>
              <a:t>לוה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למלוה</a:t>
            </a:r>
            <a:r>
              <a:rPr lang="he-IL" sz="2800" b="0" i="0" u="none" strike="noStrike" dirty="0">
                <a:solidFill>
                  <a:srgbClr val="000000"/>
                </a:solidFill>
                <a:effectLst/>
                <a:latin typeface="Arial" panose="020B0604020202020204" pitchFamily="34" charset="0"/>
              </a:rPr>
              <a:t> פרעתיך ובטענה זו נפטר הערב, והביא עדים שלא פרעו ונמצא הערב מתחייב לפרעו, אלא שהיו העדים קרובים לערב, וזה הפירוש יותר נכון ומחוור </a:t>
            </a:r>
            <a:r>
              <a:rPr lang="he-IL" sz="2800" b="1" i="0" u="none" strike="noStrike" dirty="0">
                <a:solidFill>
                  <a:srgbClr val="000000"/>
                </a:solidFill>
                <a:effectLst/>
                <a:latin typeface="Arial" panose="020B0604020202020204" pitchFamily="34" charset="0"/>
              </a:rPr>
              <a:t>שאם היו עידי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ואמרו שראובן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לשמעון ולוי ערב ולוי זה טוען ואומר לא היו דברים מעולם, למה לא יהא נאמן לגבי שמעון ולא לגבי לוי ומה ענין זה לזה</a:t>
            </a:r>
            <a:r>
              <a:rPr lang="he-IL" sz="2800" b="0" i="0" u="none" strike="noStrike" dirty="0">
                <a:solidFill>
                  <a:srgbClr val="000000"/>
                </a:solidFill>
                <a:effectLst/>
                <a:latin typeface="Arial" panose="020B0604020202020204" pitchFamily="34" charset="0"/>
              </a:rPr>
              <a:t>, והיכי אמרי' בגמ'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הא ודאי לא אזיל בתריה דהא אין כאן עדות שהיה לו ערב, ולמה אתה קורא אותו ערב אטו אם אמרו שנים ראובן </a:t>
            </a:r>
            <a:r>
              <a:rPr lang="he-IL" sz="2800" b="0" i="0" u="none" strike="noStrike" dirty="0" err="1">
                <a:solidFill>
                  <a:srgbClr val="000000"/>
                </a:solidFill>
                <a:effectLst/>
                <a:latin typeface="Arial" panose="020B0604020202020204" pitchFamily="34" charset="0"/>
              </a:rPr>
              <a:t>הלוה</a:t>
            </a:r>
            <a:r>
              <a:rPr lang="he-IL" sz="2800" b="0" i="0" u="none" strike="noStrike" dirty="0">
                <a:solidFill>
                  <a:srgbClr val="000000"/>
                </a:solidFill>
                <a:effectLst/>
                <a:latin typeface="Arial" panose="020B0604020202020204" pitchFamily="34" charset="0"/>
              </a:rPr>
              <a:t> לשמעון מנה וללוי מנה והן </a:t>
            </a:r>
            <a:r>
              <a:rPr lang="he-IL" sz="2800" b="0" i="0" u="none" strike="noStrike" dirty="0" err="1">
                <a:solidFill>
                  <a:srgbClr val="000000"/>
                </a:solidFill>
                <a:effectLst/>
                <a:latin typeface="Arial" panose="020B0604020202020204" pitchFamily="34" charset="0"/>
              </a:rPr>
              <a:t>קרובין</a:t>
            </a:r>
            <a:r>
              <a:rPr lang="he-IL" sz="2800" b="0" i="0" u="none" strike="noStrike" dirty="0">
                <a:solidFill>
                  <a:srgbClr val="000000"/>
                </a:solidFill>
                <a:effectLst/>
                <a:latin typeface="Arial" panose="020B0604020202020204" pitchFamily="34" charset="0"/>
              </a:rPr>
              <a:t> ללוי </a:t>
            </a:r>
            <a:r>
              <a:rPr lang="he-IL" sz="2800" b="0" i="0" u="none" strike="noStrike" dirty="0" err="1">
                <a:solidFill>
                  <a:srgbClr val="000000"/>
                </a:solidFill>
                <a:effectLst/>
                <a:latin typeface="Arial" panose="020B0604020202020204" pitchFamily="34" charset="0"/>
              </a:rPr>
              <a:t>נפסלין</a:t>
            </a:r>
            <a:r>
              <a:rPr lang="he-IL" sz="2800" b="0" i="0" u="none" strike="noStrike" dirty="0">
                <a:solidFill>
                  <a:srgbClr val="000000"/>
                </a:solidFill>
                <a:effectLst/>
                <a:latin typeface="Arial" panose="020B0604020202020204" pitchFamily="34" charset="0"/>
              </a:rPr>
              <a:t> לגבי שמעון, והא נמי להא דמיא, אלא ודאי יפה כיון </a:t>
            </a:r>
            <a:r>
              <a:rPr lang="he-IL" sz="2800" b="0" i="0" u="none" strike="noStrike" dirty="0" err="1">
                <a:solidFill>
                  <a:srgbClr val="000000"/>
                </a:solidFill>
                <a:effectLst/>
                <a:latin typeface="Arial" panose="020B0604020202020204" pitchFamily="34" charset="0"/>
              </a:rPr>
              <a:t>הראב"ד</a:t>
            </a:r>
            <a:r>
              <a:rPr lang="he-IL" sz="2800" b="0" i="0" u="none" strike="noStrike" dirty="0">
                <a:solidFill>
                  <a:srgbClr val="000000"/>
                </a:solidFill>
                <a:effectLst/>
                <a:latin typeface="Arial" panose="020B0604020202020204" pitchFamily="34" charset="0"/>
              </a:rPr>
              <a:t> ז"ל שאמר שכבר נודע בעדים אחרים שזה ערב לזה אלא </a:t>
            </a:r>
            <a:r>
              <a:rPr lang="he-IL" sz="2800" b="0" i="0" u="none" strike="noStrike" dirty="0" err="1">
                <a:solidFill>
                  <a:srgbClr val="000000"/>
                </a:solidFill>
                <a:effectLst/>
                <a:latin typeface="Arial" panose="020B0604020202020204" pitchFamily="34" charset="0"/>
              </a:rPr>
              <a:t>שהלוה</a:t>
            </a:r>
            <a:r>
              <a:rPr lang="he-IL" sz="2800" b="0" i="0" u="none" strike="noStrike" dirty="0">
                <a:solidFill>
                  <a:srgbClr val="000000"/>
                </a:solidFill>
                <a:effectLst/>
                <a:latin typeface="Arial" panose="020B0604020202020204" pitchFamily="34" charset="0"/>
              </a:rPr>
              <a:t> טוען פרעתי, וע"ז אמרו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דלא אפשר </a:t>
            </a:r>
            <a:r>
              <a:rPr lang="he-IL" sz="2800" b="0" i="0" u="none" strike="noStrike" dirty="0" err="1">
                <a:solidFill>
                  <a:srgbClr val="000000"/>
                </a:solidFill>
                <a:effectLst/>
                <a:latin typeface="Arial" panose="020B0604020202020204" pitchFamily="34" charset="0"/>
              </a:rPr>
              <a:t>למימר</a:t>
            </a:r>
            <a:r>
              <a:rPr lang="he-IL" sz="2800" b="0" i="0" u="none" strike="noStrike" dirty="0">
                <a:solidFill>
                  <a:srgbClr val="000000"/>
                </a:solidFill>
                <a:effectLst/>
                <a:latin typeface="Arial" panose="020B0604020202020204" pitchFamily="34" charset="0"/>
              </a:rPr>
              <a:t> דלא פרע ליה אא"כ אתה מחייב הערב.</a:t>
            </a:r>
            <a:endParaRPr lang="he-IL" dirty="0"/>
          </a:p>
        </p:txBody>
      </p:sp>
    </p:spTree>
    <p:extLst>
      <p:ext uri="{BB962C8B-B14F-4D97-AF65-F5344CB8AC3E}">
        <p14:creationId xmlns:p14="http://schemas.microsoft.com/office/powerpoint/2010/main" val="374639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extLst>
              <p:ext uri="{D42A27DB-BD31-4B8C-83A1-F6EECF244321}">
                <p14:modId xmlns:p14="http://schemas.microsoft.com/office/powerpoint/2010/main" val="2171113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05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86640-82A7-41AC-8144-9595AF614203}"/>
              </a:ext>
            </a:extLst>
          </p:cNvPr>
          <p:cNvSpPr>
            <a:spLocks noGrp="1"/>
          </p:cNvSpPr>
          <p:nvPr>
            <p:ph type="title"/>
          </p:nvPr>
        </p:nvSpPr>
        <p:spPr/>
        <p:txBody>
          <a:bodyPr/>
          <a:lstStyle/>
          <a:p>
            <a:pPr algn="r" rtl="1"/>
            <a:r>
              <a:rPr lang="he-IL" dirty="0"/>
              <a:t>קידושין מדין ערב</a:t>
            </a:r>
          </a:p>
        </p:txBody>
      </p:sp>
      <p:sp>
        <p:nvSpPr>
          <p:cNvPr id="5" name="Text Placeholder 4">
            <a:extLst>
              <a:ext uri="{FF2B5EF4-FFF2-40B4-BE49-F238E27FC236}">
                <a16:creationId xmlns:a16="http://schemas.microsoft.com/office/drawing/2014/main" id="{DF15D4BA-6E0F-42E9-8A80-5D5691EFAED2}"/>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31183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246327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02C1-4236-41A7-9087-0B0FE4BF46D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E0C0AEE-2E4C-4980-BC8B-9E356AEAE27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רבינו חננאל</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כיון </a:t>
            </a:r>
            <a:r>
              <a:rPr lang="he-IL" sz="2200" b="0" i="0" u="none" strike="noStrike" dirty="0" err="1">
                <a:solidFill>
                  <a:srgbClr val="000000"/>
                </a:solidFill>
                <a:effectLst/>
                <a:latin typeface="Arial" panose="020B0604020202020204" pitchFamily="34" charset="0"/>
              </a:rPr>
              <a:t>דאיכא</a:t>
            </a:r>
            <a:r>
              <a:rPr lang="he-IL" sz="2200" b="0" i="0" u="none" strike="noStrike" dirty="0">
                <a:solidFill>
                  <a:srgbClr val="000000"/>
                </a:solidFill>
                <a:effectLst/>
                <a:latin typeface="Arial" panose="020B0604020202020204" pitchFamily="34" charset="0"/>
              </a:rPr>
              <a:t> האי </a:t>
            </a:r>
            <a:r>
              <a:rPr lang="he-IL" sz="2200" b="0" i="0" u="none" strike="noStrike" dirty="0" err="1">
                <a:solidFill>
                  <a:srgbClr val="000000"/>
                </a:solidFill>
                <a:effectLst/>
                <a:latin typeface="Arial" panose="020B0604020202020204" pitchFamily="34" charset="0"/>
              </a:rPr>
              <a:t>גונא</a:t>
            </a:r>
            <a:r>
              <a:rPr lang="he-IL" sz="2200" b="0" i="0" u="none" strike="noStrike" dirty="0">
                <a:solidFill>
                  <a:srgbClr val="000000"/>
                </a:solidFill>
                <a:effectLst/>
                <a:latin typeface="Arial" panose="020B0604020202020204" pitchFamily="34" charset="0"/>
              </a:rPr>
              <a:t> הערב חייב לשלם כמאן </a:t>
            </a:r>
            <a:r>
              <a:rPr lang="he-IL" sz="2200" b="1" i="0" u="none" strike="noStrike" dirty="0" err="1">
                <a:solidFill>
                  <a:srgbClr val="000000"/>
                </a:solidFill>
                <a:effectLst/>
                <a:latin typeface="Arial" panose="020B0604020202020204" pitchFamily="34" charset="0"/>
              </a:rPr>
              <a:t>דקביל</a:t>
            </a:r>
            <a:r>
              <a:rPr lang="he-IL" sz="2200" b="1" i="0" u="none" strike="noStrike" dirty="0">
                <a:solidFill>
                  <a:srgbClr val="000000"/>
                </a:solidFill>
                <a:effectLst/>
                <a:latin typeface="Arial" panose="020B0604020202020204" pitchFamily="34" charset="0"/>
              </a:rPr>
              <a:t> הוא </a:t>
            </a:r>
            <a:r>
              <a:rPr lang="he-IL" sz="2200" b="1" i="0" u="sng" dirty="0">
                <a:solidFill>
                  <a:srgbClr val="000000"/>
                </a:solidFill>
                <a:effectLst/>
                <a:latin typeface="Arial" panose="020B0604020202020204" pitchFamily="34" charset="0"/>
              </a:rPr>
              <a:t>בידיו </a:t>
            </a:r>
            <a:r>
              <a:rPr lang="he-IL" sz="2200" b="1" i="0" u="none" strike="noStrike" dirty="0">
                <a:solidFill>
                  <a:srgbClr val="000000"/>
                </a:solidFill>
                <a:effectLst/>
                <a:latin typeface="Arial" panose="020B0604020202020204" pitchFamily="34" charset="0"/>
              </a:rPr>
              <a:t>דאמי,</a:t>
            </a:r>
            <a:r>
              <a:rPr lang="he-IL" sz="2200" b="0" i="0" u="none" strike="noStrike" dirty="0">
                <a:solidFill>
                  <a:srgbClr val="000000"/>
                </a:solidFill>
                <a:effectLst/>
                <a:latin typeface="Arial" panose="020B0604020202020204" pitchFamily="34" charset="0"/>
              </a:rPr>
              <a:t> הכא נמי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דיבורא</a:t>
            </a:r>
            <a:r>
              <a:rPr lang="he-IL" sz="2200" b="1" i="0" u="sng" dirty="0">
                <a:solidFill>
                  <a:srgbClr val="000000"/>
                </a:solidFill>
                <a:effectLst/>
                <a:latin typeface="Arial" panose="020B0604020202020204" pitchFamily="34" charset="0"/>
              </a:rPr>
              <a:t> תן לפלוני קבלה היא.</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368411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 הכא נמי אף על גב דלא מטי לידה הנאת מנה עצמו </a:t>
            </a:r>
            <a:r>
              <a:rPr lang="he-IL" sz="2200" b="0" i="0" u="none" strike="noStrike" dirty="0" err="1">
                <a:solidFill>
                  <a:srgbClr val="000000"/>
                </a:solidFill>
                <a:effectLst/>
                <a:latin typeface="Arial" panose="020B0604020202020204" pitchFamily="34" charset="0"/>
              </a:rPr>
              <a:t>מקניא</a:t>
            </a:r>
            <a:r>
              <a:rPr lang="he-IL" sz="2200" b="0" i="0" u="none" strike="noStrike" dirty="0">
                <a:solidFill>
                  <a:srgbClr val="000000"/>
                </a:solidFill>
                <a:effectLst/>
                <a:latin typeface="Arial" panose="020B0604020202020204" pitchFamily="34" charset="0"/>
              </a:rPr>
              <a:t> נפשה </a:t>
            </a:r>
            <a:r>
              <a:rPr lang="he-IL" sz="2200" b="0" i="0" u="none" strike="noStrike" dirty="0" err="1">
                <a:solidFill>
                  <a:srgbClr val="000000"/>
                </a:solidFill>
                <a:effectLst/>
                <a:latin typeface="Arial" panose="020B0604020202020204" pitchFamily="34" charset="0"/>
              </a:rPr>
              <a:t>בההיא</a:t>
            </a:r>
            <a:r>
              <a:rPr lang="he-IL" sz="2200" b="0" i="0" u="none" strike="noStrike" dirty="0">
                <a:solidFill>
                  <a:srgbClr val="000000"/>
                </a:solidFill>
                <a:effectLst/>
                <a:latin typeface="Arial" panose="020B0604020202020204" pitchFamily="34" charset="0"/>
              </a:rPr>
              <a:t> הנאה </a:t>
            </a:r>
            <a:r>
              <a:rPr lang="he-IL" sz="2200" b="0" i="0" u="none" strike="noStrike" dirty="0" err="1">
                <a:solidFill>
                  <a:srgbClr val="000000"/>
                </a:solidFill>
                <a:effectLst/>
                <a:latin typeface="Arial" panose="020B0604020202020204" pitchFamily="34" charset="0"/>
              </a:rPr>
              <a:t>דשויא</a:t>
            </a:r>
            <a:r>
              <a:rPr lang="he-IL" sz="2200" b="0" i="0" u="none" strike="noStrike" dirty="0">
                <a:solidFill>
                  <a:srgbClr val="000000"/>
                </a:solidFill>
                <a:effectLst/>
                <a:latin typeface="Arial" panose="020B0604020202020204" pitchFamily="34" charset="0"/>
              </a:rPr>
              <a:t> פרוטה </a:t>
            </a:r>
            <a:r>
              <a:rPr lang="he-IL" sz="2200" b="0" i="0" u="none" strike="noStrike" dirty="0" err="1">
                <a:solidFill>
                  <a:srgbClr val="000000"/>
                </a:solidFill>
                <a:effectLst/>
                <a:latin typeface="Arial" panose="020B0604020202020204" pitchFamily="34" charset="0"/>
              </a:rPr>
              <a:t>דיהיב</a:t>
            </a:r>
            <a:r>
              <a:rPr lang="he-IL" sz="2200" b="0" i="0" u="none" strike="noStrike" dirty="0">
                <a:solidFill>
                  <a:srgbClr val="000000"/>
                </a:solidFill>
                <a:effectLst/>
                <a:latin typeface="Arial" panose="020B0604020202020204" pitchFamily="34" charset="0"/>
              </a:rPr>
              <a:t> מנה לפלוני בדבורה, </a:t>
            </a:r>
            <a:r>
              <a:rPr lang="he-IL" sz="2200" b="1" i="0" u="none" strike="noStrike" dirty="0">
                <a:solidFill>
                  <a:srgbClr val="000000"/>
                </a:solidFill>
                <a:effectLst/>
                <a:latin typeface="Arial" panose="020B0604020202020204" pitchFamily="34" charset="0"/>
              </a:rPr>
              <a:t>מיהו כל מקודשת </a:t>
            </a:r>
            <a:r>
              <a:rPr lang="he-IL" sz="2200" b="1" i="0" u="none" strike="noStrike" dirty="0" err="1">
                <a:solidFill>
                  <a:srgbClr val="000000"/>
                </a:solidFill>
                <a:effectLst/>
                <a:latin typeface="Arial" panose="020B0604020202020204" pitchFamily="34" charset="0"/>
              </a:rPr>
              <a:t>דאמרינן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בשמעתין</a:t>
            </a:r>
            <a:r>
              <a:rPr lang="he-IL" sz="2200" b="1" i="0" u="none" strike="noStrike" dirty="0">
                <a:solidFill>
                  <a:srgbClr val="000000"/>
                </a:solidFill>
                <a:effectLst/>
                <a:latin typeface="Arial" panose="020B0604020202020204" pitchFamily="34" charset="0"/>
              </a:rPr>
              <a:t> היינו </a:t>
            </a:r>
            <a:r>
              <a:rPr lang="he-IL" sz="2200" b="1" i="0" u="sng" dirty="0">
                <a:solidFill>
                  <a:srgbClr val="000000"/>
                </a:solidFill>
                <a:effectLst/>
                <a:latin typeface="Arial" panose="020B0604020202020204" pitchFamily="34" charset="0"/>
              </a:rPr>
              <a:t>כשאמר הוא</a:t>
            </a:r>
            <a:r>
              <a:rPr lang="he-IL" sz="2200" b="1" i="0" u="none" strike="noStrike" dirty="0">
                <a:solidFill>
                  <a:srgbClr val="000000"/>
                </a:solidFill>
                <a:effectLst/>
                <a:latin typeface="Arial" panose="020B0604020202020204" pitchFamily="34" charset="0"/>
              </a:rPr>
              <a:t>, שאמר לה הרי את מקודשת לי </a:t>
            </a:r>
            <a:r>
              <a:rPr lang="he-IL" sz="2200" b="1" i="0" u="sng" dirty="0">
                <a:solidFill>
                  <a:srgbClr val="000000"/>
                </a:solidFill>
                <a:effectLst/>
                <a:latin typeface="Arial" panose="020B0604020202020204" pitchFamily="34" charset="0"/>
              </a:rPr>
              <a:t>באותה הנאה</a:t>
            </a:r>
            <a:r>
              <a:rPr lang="he-IL" sz="2200" b="1" i="0" u="none" strike="noStrike" dirty="0">
                <a:solidFill>
                  <a:srgbClr val="000000"/>
                </a:solidFill>
                <a:effectLst/>
                <a:latin typeface="Arial" panose="020B0604020202020204" pitchFamily="34" charset="0"/>
              </a:rPr>
              <a:t> שנתתי לפלוני מנה בדבורך</a:t>
            </a:r>
            <a:r>
              <a:rPr lang="he-IL" sz="2200" b="0" i="0" u="none" strike="noStrike" dirty="0">
                <a:solidFill>
                  <a:srgbClr val="000000"/>
                </a:solidFill>
                <a:effectLst/>
                <a:latin typeface="Arial" panose="020B0604020202020204" pitchFamily="34" charset="0"/>
              </a:rPr>
              <a:t>, ולא דמיא הא למאי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לקמן (ח' ב') תנם לאבא ולאביך אינה מקודשת, דהתם לא אמרה ואקדש אני לך וכיון </a:t>
            </a:r>
            <a:r>
              <a:rPr lang="he-IL" sz="2200" b="0" i="0" u="none" strike="noStrike" dirty="0" err="1">
                <a:solidFill>
                  <a:srgbClr val="000000"/>
                </a:solidFill>
                <a:effectLst/>
                <a:latin typeface="Arial" panose="020B0604020202020204" pitchFamily="34" charset="0"/>
              </a:rPr>
              <a:t>דכן</a:t>
            </a:r>
            <a:r>
              <a:rPr lang="he-IL" sz="2200" b="0" i="0" u="none" strike="noStrike" dirty="0">
                <a:solidFill>
                  <a:srgbClr val="000000"/>
                </a:solidFill>
                <a:effectLst/>
                <a:latin typeface="Arial" panose="020B0604020202020204" pitchFamily="34" charset="0"/>
              </a:rPr>
              <a:t> דיחוייה קא מדחי ליה מה שאין כן בזו.</a:t>
            </a:r>
            <a:endParaRPr lang="he-IL" sz="2200" b="0" dirty="0">
              <a:effectLst/>
            </a:endParaRPr>
          </a:p>
        </p:txBody>
      </p:sp>
    </p:spTree>
    <p:extLst>
      <p:ext uri="{BB962C8B-B14F-4D97-AF65-F5344CB8AC3E}">
        <p14:creationId xmlns:p14="http://schemas.microsoft.com/office/powerpoint/2010/main" val="190751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104D-E99C-4B6F-96FE-3102CB8F61F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2B6AA40-AC9A-4651-97E5-5620A1FCF8F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a:t>
            </a:r>
            <a:r>
              <a:rPr lang="he-IL" sz="2200" b="0" i="0" u="none" strike="noStrike" dirty="0" err="1">
                <a:solidFill>
                  <a:srgbClr val="000000"/>
                </a:solidFill>
                <a:effectLst/>
                <a:latin typeface="Arial" panose="020B0604020202020204" pitchFamily="34" charset="0"/>
              </a:rPr>
              <a:t>כא</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שאמרה תן דינר לפלוני מתנה ואתקדש אני לך ונתן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שנתתי על פיך הרי זו מקודשת, </a:t>
            </a:r>
            <a:r>
              <a:rPr lang="he-IL" sz="2200" b="1" i="0" u="sng" dirty="0">
                <a:solidFill>
                  <a:srgbClr val="000000"/>
                </a:solidFill>
                <a:effectLst/>
                <a:latin typeface="Arial" panose="020B0604020202020204" pitchFamily="34" charset="0"/>
              </a:rPr>
              <a:t>אף על פי שלא הגיע לה כלום הרי נהנית ברצונה שנעשה ונהנה פלוני בגללה</a:t>
            </a:r>
            <a:r>
              <a:rPr lang="he-IL" sz="2200" b="0" i="0" u="none" strike="noStrike" dirty="0">
                <a:solidFill>
                  <a:srgbClr val="000000"/>
                </a:solidFill>
                <a:effectLst/>
                <a:latin typeface="Arial" panose="020B0604020202020204" pitchFamily="34" charset="0"/>
              </a:rPr>
              <a:t>. וכן אם אמרה לו תן דינר לפלוני מתנה ואתקדש לו ונתן לו וקידשה אותו פלוני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שקבלתי ברצונך הרי זו מקודשת. </a:t>
            </a:r>
            <a:endParaRPr lang="he-IL" sz="2200" dirty="0"/>
          </a:p>
        </p:txBody>
      </p:sp>
    </p:spTree>
    <p:extLst>
      <p:ext uri="{BB962C8B-B14F-4D97-AF65-F5344CB8AC3E}">
        <p14:creationId xmlns:p14="http://schemas.microsoft.com/office/powerpoint/2010/main" val="34400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extLst>
              <p:ext uri="{D42A27DB-BD31-4B8C-83A1-F6EECF244321}">
                <p14:modId xmlns:p14="http://schemas.microsoft.com/office/powerpoint/2010/main" val="714549117"/>
              </p:ext>
            </p:extLst>
          </p:nvPr>
        </p:nvGraphicFramePr>
        <p:xfrm>
          <a:off x="838200" y="387077"/>
          <a:ext cx="10515600" cy="57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642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extLst>
              <p:ext uri="{D42A27DB-BD31-4B8C-83A1-F6EECF244321}">
                <p14:modId xmlns:p14="http://schemas.microsoft.com/office/powerpoint/2010/main" val="2397286244"/>
              </p:ext>
            </p:extLst>
          </p:nvPr>
        </p:nvGraphicFramePr>
        <p:xfrm>
          <a:off x="838200" y="387077"/>
          <a:ext cx="10515600" cy="57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4933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0997F-6693-4059-BE31-00E5196CA47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41FF251-B366-418C-B60C-1C6D0F8C960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ז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ואקדש אני לך - וכשנתנו לו א"ל התקדשי לי מקודשת ו</a:t>
            </a:r>
            <a:r>
              <a:rPr lang="he-IL" sz="2200" b="1" i="0" u="none" strike="noStrike" dirty="0">
                <a:solidFill>
                  <a:srgbClr val="000000"/>
                </a:solidFill>
                <a:effectLst/>
                <a:latin typeface="Arial" panose="020B0604020202020204" pitchFamily="34" charset="0"/>
              </a:rPr>
              <a:t>אף על גב דלא מטי הנאה לידה</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מדין ערב - ממה </a:t>
            </a:r>
            <a:r>
              <a:rPr lang="he-IL" sz="2200" b="0" i="0" u="none" strike="noStrike" dirty="0" err="1">
                <a:solidFill>
                  <a:srgbClr val="000000"/>
                </a:solidFill>
                <a:effectLst/>
                <a:latin typeface="Arial" panose="020B0604020202020204" pitchFamily="34" charset="0"/>
              </a:rPr>
              <a:t>שמצינו</a:t>
            </a:r>
            <a:r>
              <a:rPr lang="he-IL" sz="2200" b="0" i="0" u="none" strike="noStrike" dirty="0">
                <a:solidFill>
                  <a:srgbClr val="000000"/>
                </a:solidFill>
                <a:effectLst/>
                <a:latin typeface="Arial" panose="020B0604020202020204" pitchFamily="34" charset="0"/>
              </a:rPr>
              <a:t> בתורה שהערב משתעבד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אנו </a:t>
            </a:r>
            <a:r>
              <a:rPr lang="he-IL" sz="2200" b="0" i="0" u="none" strike="noStrike" dirty="0" err="1">
                <a:solidFill>
                  <a:srgbClr val="000000"/>
                </a:solidFill>
                <a:effectLst/>
                <a:latin typeface="Arial" panose="020B0604020202020204" pitchFamily="34" charset="0"/>
              </a:rPr>
              <a:t>יכולין</a:t>
            </a:r>
            <a:r>
              <a:rPr lang="he-IL" sz="2200" b="0" i="0" u="none" strike="noStrike" dirty="0">
                <a:solidFill>
                  <a:srgbClr val="000000"/>
                </a:solidFill>
                <a:effectLst/>
                <a:latin typeface="Arial" panose="020B0604020202020204" pitchFamily="34" charset="0"/>
              </a:rPr>
              <a:t> ללמוד.</a:t>
            </a:r>
            <a:endParaRPr lang="he-IL" sz="2200" b="0" dirty="0">
              <a:effectLst/>
            </a:endParaRPr>
          </a:p>
        </p:txBody>
      </p:sp>
    </p:spTree>
    <p:extLst>
      <p:ext uri="{BB962C8B-B14F-4D97-AF65-F5344CB8AC3E}">
        <p14:creationId xmlns:p14="http://schemas.microsoft.com/office/powerpoint/2010/main" val="426214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3350259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AE16-9879-4054-B6A6-266AF2FF505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966A991-69DF-4282-B639-25D8376205B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 חננאל בן שמואל (בשיטת הקדמונים) מסכת קידושין דף ז עמוד א</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והאי </a:t>
            </a:r>
            <a:r>
              <a:rPr lang="he-IL" sz="2200" b="0" i="0" u="none" strike="noStrike" dirty="0" err="1">
                <a:solidFill>
                  <a:srgbClr val="000000"/>
                </a:solidFill>
                <a:effectLst/>
                <a:latin typeface="Arial" panose="020B0604020202020204" pitchFamily="34" charset="0"/>
              </a:rPr>
              <a:t>דקאמר</a:t>
            </a:r>
            <a:r>
              <a:rPr lang="he-IL" sz="2200" b="0" i="0" u="none" strike="noStrike" dirty="0">
                <a:solidFill>
                  <a:srgbClr val="000000"/>
                </a:solidFill>
                <a:effectLst/>
                <a:latin typeface="Arial" panose="020B0604020202020204" pitchFamily="34" charset="0"/>
              </a:rPr>
              <a:t> מקודשת מדין ערב הכין פירושיה, כמו </a:t>
            </a:r>
            <a:r>
              <a:rPr lang="he-IL" sz="2200" b="0" i="0" u="none" strike="noStrike" dirty="0" err="1">
                <a:solidFill>
                  <a:srgbClr val="000000"/>
                </a:solidFill>
                <a:effectLst/>
                <a:latin typeface="Arial" panose="020B0604020202020204" pitchFamily="34" charset="0"/>
              </a:rPr>
              <a:t>שמצינו</a:t>
            </a:r>
            <a:r>
              <a:rPr lang="he-IL" sz="2200" b="0" i="0" u="none" strike="noStrike" dirty="0">
                <a:solidFill>
                  <a:srgbClr val="000000"/>
                </a:solidFill>
                <a:effectLst/>
                <a:latin typeface="Arial" panose="020B0604020202020204" pitchFamily="34" charset="0"/>
              </a:rPr>
              <a:t> במי </a:t>
            </a:r>
            <a:r>
              <a:rPr lang="he-IL" sz="2200" b="0" i="0" u="none" strike="noStrike" dirty="0" err="1">
                <a:solidFill>
                  <a:srgbClr val="000000"/>
                </a:solidFill>
                <a:effectLst/>
                <a:latin typeface="Arial" panose="020B0604020202020204" pitchFamily="34" charset="0"/>
              </a:rPr>
              <a:t>שמלוה</a:t>
            </a:r>
            <a:r>
              <a:rPr lang="he-IL" sz="2200" b="0" i="0" u="none" strike="noStrike" dirty="0">
                <a:solidFill>
                  <a:srgbClr val="000000"/>
                </a:solidFill>
                <a:effectLst/>
                <a:latin typeface="Arial" panose="020B0604020202020204" pitchFamily="34" charset="0"/>
              </a:rPr>
              <a:t> את </a:t>
            </a:r>
            <a:r>
              <a:rPr lang="he-IL" sz="2200" b="0" i="0" u="none" strike="noStrike" dirty="0" err="1">
                <a:solidFill>
                  <a:srgbClr val="000000"/>
                </a:solidFill>
                <a:effectLst/>
                <a:latin typeface="Arial" panose="020B0604020202020204" pitchFamily="34" charset="0"/>
              </a:rPr>
              <a:t>חבירו</a:t>
            </a:r>
            <a:r>
              <a:rPr lang="he-IL" sz="2200" b="0" i="0" u="none" strike="noStrike" dirty="0">
                <a:solidFill>
                  <a:srgbClr val="000000"/>
                </a:solidFill>
                <a:effectLst/>
                <a:latin typeface="Arial" panose="020B0604020202020204" pitchFamily="34" charset="0"/>
              </a:rPr>
              <a:t> על ידי ערב שאמר הערב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אם לא יפרע לך </a:t>
            </a:r>
            <a:r>
              <a:rPr lang="he-IL" sz="2200" b="0"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חוב שלך אני אשלם לך תחתיו. ואמרנו שהערב אף על פי שלא לקח מן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כלום ולא הגיעה הנאה לידו חייב לשלם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הואיל ושמע ממנו וקבל ערבותו, כמו כן נמי זו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אף על פי שלא הגיע לה כלום הרי נקנית </a:t>
            </a:r>
            <a:r>
              <a:rPr lang="he-IL" sz="2200" b="1" i="0" u="sng" dirty="0">
                <a:solidFill>
                  <a:srgbClr val="000000"/>
                </a:solidFill>
                <a:effectLst/>
                <a:latin typeface="Arial" panose="020B0604020202020204" pitchFamily="34" charset="0"/>
              </a:rPr>
              <a:t>כשעשה רצונה</a:t>
            </a:r>
            <a:r>
              <a:rPr lang="he-IL" sz="2200" b="0" i="0" u="none" strike="noStrike" dirty="0">
                <a:solidFill>
                  <a:srgbClr val="000000"/>
                </a:solidFill>
                <a:effectLst/>
                <a:latin typeface="Arial" panose="020B0604020202020204" pitchFamily="34" charset="0"/>
              </a:rPr>
              <a:t> ונהנה פלוני בגללה: </a:t>
            </a:r>
            <a:endParaRPr lang="he-IL" sz="2200" dirty="0"/>
          </a:p>
        </p:txBody>
      </p:sp>
    </p:spTree>
    <p:extLst>
      <p:ext uri="{BB962C8B-B14F-4D97-AF65-F5344CB8AC3E}">
        <p14:creationId xmlns:p14="http://schemas.microsoft.com/office/powerpoint/2010/main" val="1920080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1B171D-6A6A-4BB7-ABA7-FCA1D2526352}"/>
              </a:ext>
            </a:extLst>
          </p:cNvPr>
          <p:cNvSpPr>
            <a:spLocks noGrp="1"/>
          </p:cNvSpPr>
          <p:nvPr>
            <p:ph type="title"/>
          </p:nvPr>
        </p:nvSpPr>
        <p:spPr/>
        <p:txBody>
          <a:bodyPr/>
          <a:lstStyle/>
          <a:p>
            <a:pPr algn="r" rtl="1"/>
            <a:r>
              <a:rPr lang="he-IL" dirty="0"/>
              <a:t>נ"מ</a:t>
            </a:r>
          </a:p>
        </p:txBody>
      </p:sp>
      <p:sp>
        <p:nvSpPr>
          <p:cNvPr id="5" name="Text Placeholder 4">
            <a:extLst>
              <a:ext uri="{FF2B5EF4-FFF2-40B4-BE49-F238E27FC236}">
                <a16:creationId xmlns:a16="http://schemas.microsoft.com/office/drawing/2014/main" id="{8076EBCA-4539-484A-8035-D06A722CE0B9}"/>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883589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9B637-0F23-44E1-9A29-C35209DC7FAC}"/>
              </a:ext>
            </a:extLst>
          </p:cNvPr>
          <p:cNvSpPr>
            <a:spLocks noGrp="1"/>
          </p:cNvSpPr>
          <p:nvPr>
            <p:ph type="title"/>
          </p:nvPr>
        </p:nvSpPr>
        <p:spPr/>
        <p:txBody>
          <a:bodyPr/>
          <a:lstStyle/>
          <a:p>
            <a:r>
              <a:rPr lang="en-US" dirty="0"/>
              <a:t>Is the </a:t>
            </a:r>
            <a:r>
              <a:rPr lang="he-IL" dirty="0" err="1"/>
              <a:t>קדישוין</a:t>
            </a:r>
            <a:r>
              <a:rPr lang="en-US" dirty="0"/>
              <a:t> really based on </a:t>
            </a:r>
            <a:r>
              <a:rPr lang="he-IL" dirty="0"/>
              <a:t>ערב</a:t>
            </a:r>
            <a:r>
              <a:rPr lang="en-US" dirty="0"/>
              <a:t>? Or just </a:t>
            </a:r>
            <a:r>
              <a:rPr lang="he-IL" dirty="0"/>
              <a:t>הנאה</a:t>
            </a:r>
            <a:r>
              <a:rPr lang="en-US" dirty="0"/>
              <a:t>?</a:t>
            </a:r>
            <a:endParaRPr lang="he-IL" dirty="0"/>
          </a:p>
        </p:txBody>
      </p:sp>
      <p:graphicFrame>
        <p:nvGraphicFramePr>
          <p:cNvPr id="4" name="Content Placeholder 3">
            <a:extLst>
              <a:ext uri="{FF2B5EF4-FFF2-40B4-BE49-F238E27FC236}">
                <a16:creationId xmlns:a16="http://schemas.microsoft.com/office/drawing/2014/main" id="{5622F5B5-C30B-4FA2-92ED-E0C00B94DE22}"/>
              </a:ext>
            </a:extLst>
          </p:cNvPr>
          <p:cNvGraphicFramePr>
            <a:graphicFrameLocks noGrp="1"/>
          </p:cNvGraphicFramePr>
          <p:nvPr>
            <p:ph idx="1"/>
            <p:extLst>
              <p:ext uri="{D42A27DB-BD31-4B8C-83A1-F6EECF244321}">
                <p14:modId xmlns:p14="http://schemas.microsoft.com/office/powerpoint/2010/main" val="28313987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026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DC47-EE45-4DD4-8668-84B820D9E1A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4C3FCD9-5ECD-4889-B687-25E0F11A682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בית הבחירה למאירי מסכת קידושין דף ז עמוד א</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שאמרה תן מנה לפלוני ואקדש אני לך באותה הנאה והוא הדין לדעת גדולי הדור אם אמרה </a:t>
            </a:r>
            <a:r>
              <a:rPr lang="he-IL" sz="2200" b="0"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מעות לפלוני ואקדש אני לך הרי זו מקדשת אף על פי שאין הנאה מגעת לידה שהרי ערב משתעבד בלא הנאה מגעת לידו ומכל מקום </a:t>
            </a:r>
            <a:r>
              <a:rPr lang="he-IL" sz="2200" b="0" i="0" u="none" strike="noStrike" dirty="0" err="1">
                <a:solidFill>
                  <a:srgbClr val="000000"/>
                </a:solidFill>
                <a:effectLst/>
                <a:latin typeface="Arial" panose="020B0604020202020204" pitchFamily="34" charset="0"/>
              </a:rPr>
              <a:t>דוקא</a:t>
            </a:r>
            <a:r>
              <a:rPr lang="he-IL" sz="2200" b="0" i="0" u="none" strike="noStrike" dirty="0">
                <a:solidFill>
                  <a:srgbClr val="000000"/>
                </a:solidFill>
                <a:effectLst/>
                <a:latin typeface="Arial" panose="020B0604020202020204" pitchFamily="34" charset="0"/>
              </a:rPr>
              <a:t> כשיאמר האיש לאשה הדברים כהלכתן והוא שבשעה שהוא נותן המנה לאותו פלוני יאמר לה הרי את מקדשת לי בהנאת מנה שאני נותן לפלוני ומכל מקום אם היה הוא נותן לה מנה לקדשה ואומר לה הרי את מקדשת לי והיא אומרת תנהו לפלוני ואני מתקדשת בו אין צריך אמירה אחרת </a:t>
            </a:r>
            <a:r>
              <a:rPr lang="he-IL" sz="2200" b="1" i="0" u="none" strike="noStrike" dirty="0">
                <a:solidFill>
                  <a:srgbClr val="000000"/>
                </a:solidFill>
                <a:effectLst/>
                <a:latin typeface="Arial" panose="020B0604020202020204" pitchFamily="34" charset="0"/>
              </a:rPr>
              <a:t>ומכל מקום אם אמרה </a:t>
            </a:r>
            <a:r>
              <a:rPr lang="he-IL" sz="2200" b="1" i="0" u="none" strike="noStrike" dirty="0" err="1">
                <a:solidFill>
                  <a:srgbClr val="000000"/>
                </a:solidFill>
                <a:effectLst/>
                <a:latin typeface="Arial" panose="020B0604020202020204" pitchFamily="34" charset="0"/>
              </a:rPr>
              <a:t>הרויח</a:t>
            </a:r>
            <a:r>
              <a:rPr lang="he-IL" sz="2200" b="1" i="0" u="none" strike="noStrike" dirty="0">
                <a:solidFill>
                  <a:srgbClr val="000000"/>
                </a:solidFill>
                <a:effectLst/>
                <a:latin typeface="Arial" panose="020B0604020202020204" pitchFamily="34" charset="0"/>
              </a:rPr>
              <a:t> זמן </a:t>
            </a:r>
            <a:r>
              <a:rPr lang="he-IL" sz="2200" b="1" i="0" u="none" strike="noStrike" dirty="0" err="1">
                <a:solidFill>
                  <a:srgbClr val="000000"/>
                </a:solidFill>
                <a:effectLst/>
                <a:latin typeface="Arial" panose="020B0604020202020204" pitchFamily="34" charset="0"/>
              </a:rPr>
              <a:t>הלואה</a:t>
            </a:r>
            <a:r>
              <a:rPr lang="he-IL" sz="2200" b="1" i="0" u="none" strike="noStrike" dirty="0">
                <a:solidFill>
                  <a:srgbClr val="000000"/>
                </a:solidFill>
                <a:effectLst/>
                <a:latin typeface="Arial" panose="020B0604020202020204" pitchFamily="34" charset="0"/>
              </a:rPr>
              <a:t> לפלוני ואקדש אני לך </a:t>
            </a:r>
            <a:r>
              <a:rPr lang="he-IL" sz="2200" b="1" i="0" u="sng" strike="noStrike" dirty="0">
                <a:solidFill>
                  <a:srgbClr val="000000"/>
                </a:solidFill>
                <a:effectLst/>
                <a:latin typeface="Arial" panose="020B0604020202020204" pitchFamily="34" charset="0"/>
              </a:rPr>
              <a:t>כתבו גדולי הדור </a:t>
            </a:r>
            <a:r>
              <a:rPr lang="he-IL" sz="2200" b="1" i="0" u="none" strike="noStrike" dirty="0">
                <a:solidFill>
                  <a:srgbClr val="000000"/>
                </a:solidFill>
                <a:effectLst/>
                <a:latin typeface="Arial" panose="020B0604020202020204" pitchFamily="34" charset="0"/>
              </a:rPr>
              <a:t>שאינה מקדשת שהרי כיוצא בה בערב פטור הואיל ולא על אמונתו </a:t>
            </a:r>
            <a:r>
              <a:rPr lang="he-IL" sz="2200" b="1" i="0" u="none" strike="noStrike" dirty="0" err="1">
                <a:solidFill>
                  <a:srgbClr val="000000"/>
                </a:solidFill>
                <a:effectLst/>
                <a:latin typeface="Arial" panose="020B0604020202020204" pitchFamily="34" charset="0"/>
              </a:rPr>
              <a:t>הלוהו</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כמי שיתבאר באחרון של </a:t>
            </a:r>
            <a:r>
              <a:rPr lang="he-IL" sz="2200" b="0" i="0" u="none" strike="noStrike" dirty="0" err="1">
                <a:solidFill>
                  <a:srgbClr val="000000"/>
                </a:solidFill>
                <a:effectLst/>
                <a:latin typeface="Arial" panose="020B0604020202020204" pitchFamily="34" charset="0"/>
              </a:rPr>
              <a:t>בתרא</a:t>
            </a:r>
            <a:r>
              <a:rPr lang="he-IL" sz="2200" b="0" i="0" u="none" strike="noStrike" dirty="0">
                <a:solidFill>
                  <a:srgbClr val="000000"/>
                </a:solidFill>
                <a:effectLst/>
                <a:latin typeface="Arial" panose="020B0604020202020204" pitchFamily="34" charset="0"/>
              </a:rPr>
              <a:t> ואין צריך לומר אם אמרה זרוק מנה לים ואקדש אני לך:</a:t>
            </a:r>
            <a:endParaRPr lang="he-IL" sz="2200" dirty="0"/>
          </a:p>
        </p:txBody>
      </p:sp>
    </p:spTree>
    <p:extLst>
      <p:ext uri="{BB962C8B-B14F-4D97-AF65-F5344CB8AC3E}">
        <p14:creationId xmlns:p14="http://schemas.microsoft.com/office/powerpoint/2010/main" val="202084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FFA01-D0E3-4E39-BE5B-091C835A7655}"/>
              </a:ext>
            </a:extLst>
          </p:cNvPr>
          <p:cNvSpPr>
            <a:spLocks noGrp="1"/>
          </p:cNvSpPr>
          <p:nvPr>
            <p:ph type="title"/>
          </p:nvPr>
        </p:nvSpPr>
        <p:spPr/>
        <p:txBody>
          <a:bodyPr/>
          <a:lstStyle/>
          <a:p>
            <a:pPr algn="r" rtl="1"/>
            <a:r>
              <a:rPr lang="he-IL" dirty="0"/>
              <a:t>נוסח האמירה</a:t>
            </a:r>
          </a:p>
        </p:txBody>
      </p:sp>
      <p:sp>
        <p:nvSpPr>
          <p:cNvPr id="5" name="Content Placeholder 4">
            <a:extLst>
              <a:ext uri="{FF2B5EF4-FFF2-40B4-BE49-F238E27FC236}">
                <a16:creationId xmlns:a16="http://schemas.microsoft.com/office/drawing/2014/main" id="{B15702B5-7BC5-45B0-840C-97209697E3BF}"/>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מיהו כל מקודשת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בשמעתין</a:t>
            </a:r>
            <a:r>
              <a:rPr lang="he-IL" sz="2200" b="0" i="0" u="none" strike="noStrike" dirty="0">
                <a:solidFill>
                  <a:srgbClr val="000000"/>
                </a:solidFill>
                <a:effectLst/>
                <a:latin typeface="Arial" panose="020B0604020202020204" pitchFamily="34" charset="0"/>
              </a:rPr>
              <a:t> היינו כשאמר הוא, </a:t>
            </a:r>
            <a:r>
              <a:rPr lang="he-IL" sz="2200" b="1" i="0" u="none" strike="noStrike" dirty="0">
                <a:solidFill>
                  <a:srgbClr val="000000"/>
                </a:solidFill>
                <a:effectLst/>
                <a:latin typeface="Arial" panose="020B0604020202020204" pitchFamily="34" charset="0"/>
              </a:rPr>
              <a:t>שאמר לה הרי את מקודשת לי </a:t>
            </a:r>
            <a:r>
              <a:rPr lang="he-IL" sz="2200" b="1" i="0" u="sng" dirty="0">
                <a:solidFill>
                  <a:srgbClr val="000000"/>
                </a:solidFill>
                <a:effectLst/>
                <a:latin typeface="Arial" panose="020B0604020202020204" pitchFamily="34" charset="0"/>
              </a:rPr>
              <a:t>באותה הנאה</a:t>
            </a:r>
            <a:r>
              <a:rPr lang="he-IL" sz="2200" b="0" i="0" u="none" strike="noStrike" dirty="0">
                <a:solidFill>
                  <a:srgbClr val="000000"/>
                </a:solidFill>
                <a:effectLst/>
                <a:latin typeface="Arial" panose="020B0604020202020204" pitchFamily="34" charset="0"/>
              </a:rPr>
              <a:t> שנתתי לפלוני מנה בדבורך </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err="1">
                <a:solidFill>
                  <a:srgbClr val="000000"/>
                </a:solidFill>
                <a:effectLst/>
                <a:latin typeface="Arial" panose="020B0604020202020204" pitchFamily="34" charset="0"/>
              </a:rPr>
              <a:t>רא"ש</a:t>
            </a:r>
            <a:r>
              <a:rPr lang="he-IL" sz="2200" b="0" i="0" u="none" strike="noStrike" dirty="0">
                <a:solidFill>
                  <a:srgbClr val="000000"/>
                </a:solidFill>
                <a:effectLst/>
                <a:latin typeface="Arial" panose="020B0604020202020204" pitchFamily="34" charset="0"/>
              </a:rPr>
              <a:t> מסכת קידושין פרק א סימן ו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אמר רבא תן מנה לפלוני [דף ז ע"א] ואקדש אני לך וכשנתן המנה לאותו פלוני </a:t>
            </a:r>
            <a:r>
              <a:rPr lang="he-IL" sz="2200" b="1" i="0" u="none" strike="noStrike" dirty="0">
                <a:solidFill>
                  <a:srgbClr val="000000"/>
                </a:solidFill>
                <a:effectLst/>
                <a:latin typeface="Arial" panose="020B0604020202020204" pitchFamily="34" charset="0"/>
              </a:rPr>
              <a:t>אמר הרי את מקודשת </a:t>
            </a:r>
            <a:r>
              <a:rPr lang="he-IL" sz="2200" b="1" i="0" u="sng" dirty="0">
                <a:solidFill>
                  <a:srgbClr val="000000"/>
                </a:solidFill>
                <a:effectLst/>
                <a:latin typeface="Arial" panose="020B0604020202020204" pitchFamily="34" charset="0"/>
              </a:rPr>
              <a:t>במנה שנתתי </a:t>
            </a:r>
            <a:r>
              <a:rPr lang="he-IL" sz="2200" b="1" i="0" u="none" strike="noStrike" dirty="0">
                <a:solidFill>
                  <a:srgbClr val="000000"/>
                </a:solidFill>
                <a:effectLst/>
                <a:latin typeface="Arial" panose="020B0604020202020204" pitchFamily="34" charset="0"/>
              </a:rPr>
              <a:t>לפלוני</a:t>
            </a:r>
            <a:r>
              <a:rPr lang="he-IL" sz="2200" b="0" i="0" u="none" strike="noStrike" dirty="0">
                <a:solidFill>
                  <a:srgbClr val="000000"/>
                </a:solidFill>
                <a:effectLst/>
                <a:latin typeface="Arial" panose="020B0604020202020204" pitchFamily="34" charset="0"/>
              </a:rPr>
              <a:t> מקודשת מדין ערב. ערב לאו אף על גב דלא </a:t>
            </a:r>
            <a:r>
              <a:rPr lang="he-IL" sz="2200" b="0" i="0" u="none" strike="noStrike" dirty="0" err="1">
                <a:solidFill>
                  <a:srgbClr val="000000"/>
                </a:solidFill>
                <a:effectLst/>
                <a:latin typeface="Arial" panose="020B0604020202020204" pitchFamily="34" charset="0"/>
              </a:rPr>
              <a:t>מטיא</a:t>
            </a:r>
            <a:r>
              <a:rPr lang="he-IL" sz="2200" b="0" i="0" u="none" strike="noStrike" dirty="0">
                <a:solidFill>
                  <a:srgbClr val="000000"/>
                </a:solidFill>
                <a:effectLst/>
                <a:latin typeface="Arial" panose="020B0604020202020204" pitchFamily="34" charset="0"/>
              </a:rPr>
              <a:t> הנאה לידיה משעביד נפשיה האי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נמי אף על גב דלא </a:t>
            </a:r>
            <a:r>
              <a:rPr lang="he-IL" sz="2200" b="0" i="0" u="none" strike="noStrike" dirty="0" err="1">
                <a:solidFill>
                  <a:srgbClr val="000000"/>
                </a:solidFill>
                <a:effectLst/>
                <a:latin typeface="Arial" panose="020B0604020202020204" pitchFamily="34" charset="0"/>
              </a:rPr>
              <a:t>מטיא</a:t>
            </a:r>
            <a:r>
              <a:rPr lang="he-IL" sz="2200" b="0" i="0" u="none" strike="noStrike" dirty="0">
                <a:solidFill>
                  <a:srgbClr val="000000"/>
                </a:solidFill>
                <a:effectLst/>
                <a:latin typeface="Arial" panose="020B0604020202020204" pitchFamily="34" charset="0"/>
              </a:rPr>
              <a:t> הנאה לידה קא </a:t>
            </a:r>
            <a:r>
              <a:rPr lang="he-IL" sz="2200" b="0" i="0" u="none" strike="noStrike" dirty="0" err="1">
                <a:solidFill>
                  <a:srgbClr val="000000"/>
                </a:solidFill>
                <a:effectLst/>
                <a:latin typeface="Arial" panose="020B0604020202020204" pitchFamily="34" charset="0"/>
              </a:rPr>
              <a:t>מקניא</a:t>
            </a:r>
            <a:r>
              <a:rPr lang="he-IL" sz="2200" b="0" i="0" u="none" strike="noStrike" dirty="0">
                <a:solidFill>
                  <a:srgbClr val="000000"/>
                </a:solidFill>
                <a:effectLst/>
                <a:latin typeface="Arial" panose="020B0604020202020204" pitchFamily="34" charset="0"/>
              </a:rPr>
              <a:t> נפשה. </a:t>
            </a:r>
            <a:endParaRPr lang="he-IL" sz="2200" dirty="0"/>
          </a:p>
        </p:txBody>
      </p:sp>
    </p:spTree>
    <p:extLst>
      <p:ext uri="{BB962C8B-B14F-4D97-AF65-F5344CB8AC3E}">
        <p14:creationId xmlns:p14="http://schemas.microsoft.com/office/powerpoint/2010/main" val="3751137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256B5-3C22-4324-910C-4A59406D8653}"/>
              </a:ext>
            </a:extLst>
          </p:cNvPr>
          <p:cNvSpPr>
            <a:spLocks noGrp="1"/>
          </p:cNvSpPr>
          <p:nvPr>
            <p:ph type="title"/>
          </p:nvPr>
        </p:nvSpPr>
        <p:spPr/>
        <p:txBody>
          <a:bodyPr/>
          <a:lstStyle/>
          <a:p>
            <a:pPr algn="r" rtl="1"/>
            <a:r>
              <a:rPr lang="he-IL" dirty="0"/>
              <a:t>נתינה מדין ערב בתחומים אחרים</a:t>
            </a:r>
          </a:p>
        </p:txBody>
      </p:sp>
      <p:sp>
        <p:nvSpPr>
          <p:cNvPr id="3" name="Content Placeholder 2">
            <a:extLst>
              <a:ext uri="{FF2B5EF4-FFF2-40B4-BE49-F238E27FC236}">
                <a16:creationId xmlns:a16="http://schemas.microsoft.com/office/drawing/2014/main" id="{59E291CD-456A-4F6F-AA10-2E8978501FA8}"/>
              </a:ext>
            </a:extLst>
          </p:cNvPr>
          <p:cNvSpPr>
            <a:spLocks noGrp="1"/>
          </p:cNvSpPr>
          <p:nvPr>
            <p:ph idx="1"/>
          </p:nvPr>
        </p:nvSpPr>
        <p:spPr/>
        <p:txBody>
          <a:bodyPr>
            <a:normAutofit lnSpcReduction="10000"/>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רי"ד מסכת קידושין דף ח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ואם היה סלע של שניהם שואל אם בדרך כעס אמרה לו או בכל לב. ובכולן אם אמרה ואקדש אני לך נראה לי </a:t>
            </a:r>
            <a:r>
              <a:rPr lang="he-IL" sz="2200" b="0" i="0" u="none" strike="noStrike" dirty="0" err="1">
                <a:solidFill>
                  <a:srgbClr val="000000"/>
                </a:solidFill>
                <a:effectLst/>
                <a:latin typeface="Arial" panose="020B0604020202020204" pitchFamily="34" charset="0"/>
              </a:rPr>
              <a:t>דהיא</a:t>
            </a:r>
            <a:r>
              <a:rPr lang="he-IL" sz="2200" b="0" i="0" u="none" strike="noStrike" dirty="0">
                <a:solidFill>
                  <a:srgbClr val="000000"/>
                </a:solidFill>
                <a:effectLst/>
                <a:latin typeface="Arial" panose="020B0604020202020204" pitchFamily="34" charset="0"/>
              </a:rPr>
              <a:t> מקודשת </a:t>
            </a:r>
            <a:r>
              <a:rPr lang="he-IL" sz="2200" b="0" i="0" u="none" strike="noStrike" dirty="0" err="1">
                <a:solidFill>
                  <a:srgbClr val="000000"/>
                </a:solidFill>
                <a:effectLst/>
                <a:latin typeface="Arial" panose="020B0604020202020204" pitchFamily="34" charset="0"/>
              </a:rPr>
              <a:t>דבכל</a:t>
            </a:r>
            <a:r>
              <a:rPr lang="he-IL" sz="2200" b="0" i="0" u="none" strike="noStrike" dirty="0">
                <a:solidFill>
                  <a:srgbClr val="000000"/>
                </a:solidFill>
                <a:effectLst/>
                <a:latin typeface="Arial" panose="020B0604020202020204" pitchFamily="34" charset="0"/>
              </a:rPr>
              <a:t> לב </a:t>
            </a:r>
            <a:r>
              <a:rPr lang="he-IL" sz="2200" b="0" i="0" u="none" strike="noStrike" dirty="0" err="1">
                <a:solidFill>
                  <a:srgbClr val="000000"/>
                </a:solidFill>
                <a:effectLst/>
                <a:latin typeface="Arial" panose="020B0604020202020204" pitchFamily="34" charset="0"/>
              </a:rPr>
              <a:t>קאמרה</a:t>
            </a:r>
            <a:r>
              <a:rPr lang="he-IL" sz="2200" b="0" i="0" u="none" strike="noStrike" dirty="0">
                <a:solidFill>
                  <a:srgbClr val="000000"/>
                </a:solidFill>
                <a:effectLst/>
                <a:latin typeface="Arial" panose="020B0604020202020204" pitchFamily="34" charset="0"/>
              </a:rPr>
              <a:t> ליה </a:t>
            </a:r>
            <a:r>
              <a:rPr lang="he-IL" sz="2200" b="1" i="0" u="sng" dirty="0">
                <a:solidFill>
                  <a:srgbClr val="000000"/>
                </a:solidFill>
                <a:effectLst/>
                <a:latin typeface="Arial" panose="020B0604020202020204" pitchFamily="34" charset="0"/>
              </a:rPr>
              <a:t>ובכל מקום שיתנם בציוויה כאלו שם בידה דמי</a:t>
            </a:r>
            <a:r>
              <a:rPr lang="he-IL" sz="2200" b="0" i="0" u="none" strike="noStrike" dirty="0">
                <a:solidFill>
                  <a:srgbClr val="000000"/>
                </a:solidFill>
                <a:effectLst/>
                <a:latin typeface="Arial" panose="020B0604020202020204" pitchFamily="34" charset="0"/>
              </a:rPr>
              <a:t>. ונראה לי דהוא הדין לגבי גט אם היה בעלה נותן לה </a:t>
            </a:r>
            <a:r>
              <a:rPr lang="he-IL" sz="2200" b="0" i="0" u="none" strike="noStrike" dirty="0" err="1">
                <a:solidFill>
                  <a:srgbClr val="000000"/>
                </a:solidFill>
                <a:effectLst/>
                <a:latin typeface="Arial" panose="020B0604020202020204" pitchFamily="34" charset="0"/>
              </a:rPr>
              <a:t>גטה</a:t>
            </a:r>
            <a:r>
              <a:rPr lang="he-IL" sz="2200" b="0" i="0" u="none" strike="noStrike" dirty="0">
                <a:solidFill>
                  <a:srgbClr val="000000"/>
                </a:solidFill>
                <a:effectLst/>
                <a:latin typeface="Arial" panose="020B0604020202020204" pitchFamily="34" charset="0"/>
              </a:rPr>
              <a:t> ואמרה לו שים אותו על גבי סלע זה או על גבי קרקע ואתגרש מגורשת היא </a:t>
            </a:r>
            <a:r>
              <a:rPr lang="he-IL" sz="2200" b="1" i="0" u="sng" dirty="0">
                <a:solidFill>
                  <a:srgbClr val="000000"/>
                </a:solidFill>
                <a:effectLst/>
                <a:latin typeface="Arial" panose="020B0604020202020204" pitchFamily="34" charset="0"/>
              </a:rPr>
              <a:t>וכאילו שם בידה דמי</a:t>
            </a:r>
            <a:r>
              <a:rPr lang="he-IL" sz="2200" b="0" i="0" u="none" strike="noStrike" dirty="0">
                <a:solidFill>
                  <a:srgbClr val="000000"/>
                </a:solidFill>
                <a:effectLst/>
                <a:latin typeface="Arial" panose="020B0604020202020204" pitchFamily="34" charset="0"/>
              </a:rPr>
              <a:t> ולא דמי לטלי גיטיך מעל גבי קרקע דהתם אין שם </a:t>
            </a:r>
            <a:r>
              <a:rPr lang="he-IL" sz="2200" b="0" i="0" u="none" strike="noStrike" dirty="0" err="1">
                <a:solidFill>
                  <a:srgbClr val="000000"/>
                </a:solidFill>
                <a:effectLst/>
                <a:latin typeface="Arial" panose="020B0604020202020204" pitchFamily="34" charset="0"/>
              </a:rPr>
              <a:t>נתינ</a:t>
            </a:r>
            <a:r>
              <a:rPr lang="he-IL" sz="2200" b="0" i="0" u="none" strike="noStrike" dirty="0">
                <a:solidFill>
                  <a:srgbClr val="000000"/>
                </a:solidFill>
                <a:effectLst/>
                <a:latin typeface="Arial" panose="020B0604020202020204" pitchFamily="34" charset="0"/>
              </a:rPr>
              <a:t>' בעל שלא מדעת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נתנו על גבי קרקע אבל </a:t>
            </a: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דאמרה</a:t>
            </a:r>
            <a:r>
              <a:rPr lang="he-IL" sz="2200" b="0" i="0" u="none" strike="noStrike" dirty="0">
                <a:solidFill>
                  <a:srgbClr val="000000"/>
                </a:solidFill>
                <a:effectLst/>
                <a:latin typeface="Arial" panose="020B0604020202020204" pitchFamily="34" charset="0"/>
              </a:rPr>
              <a:t> ליה תנהו על גבי קרקע כאילו נתנו בידה דמי וכן כשאמרה לו תנהו לפלוני ואתגרש בו ואף על פי שאין אותו פלוני שם מגורשת ולא מטעם שליח לקבלה דהא לא שמע השליח מפיה אלא כיון שנתינת הבעל לאותו פלוני היא </a:t>
            </a:r>
            <a:r>
              <a:rPr lang="he-IL" sz="2200" b="1" i="0" u="none" strike="noStrike" dirty="0">
                <a:solidFill>
                  <a:srgbClr val="000000"/>
                </a:solidFill>
                <a:effectLst/>
                <a:latin typeface="Arial" panose="020B0604020202020204" pitchFamily="34" charset="0"/>
              </a:rPr>
              <a:t>בציווי </a:t>
            </a:r>
            <a:r>
              <a:rPr lang="he-IL" sz="2200" b="1" i="0" u="none" strike="noStrike" dirty="0" err="1">
                <a:solidFill>
                  <a:srgbClr val="000000"/>
                </a:solidFill>
                <a:effectLst/>
                <a:latin typeface="Arial" panose="020B0604020202020204" pitchFamily="34" charset="0"/>
              </a:rPr>
              <a:t>האשה</a:t>
            </a:r>
            <a:r>
              <a:rPr lang="he-IL" sz="2200" b="1" i="0" u="none" strike="noStrike" dirty="0">
                <a:solidFill>
                  <a:srgbClr val="000000"/>
                </a:solidFill>
                <a:effectLst/>
                <a:latin typeface="Arial" panose="020B0604020202020204" pitchFamily="34" charset="0"/>
              </a:rPr>
              <a:t> וברצונה כאילו נתנו בידה דמי</a:t>
            </a:r>
            <a:r>
              <a:rPr lang="he-IL" sz="2200" b="0" i="0" u="none" strike="noStrike" dirty="0">
                <a:solidFill>
                  <a:srgbClr val="000000"/>
                </a:solidFill>
                <a:effectLst/>
                <a:latin typeface="Arial" panose="020B0604020202020204" pitchFamily="34" charset="0"/>
              </a:rPr>
              <a:t> אבל שליח לקבלה אינה יודעת היא כשהבעל נותנו לה וגם לא אמרה היא לבעל תנהו </a:t>
            </a:r>
            <a:r>
              <a:rPr lang="he-IL" sz="2200" b="0" i="0" u="none" strike="noStrike" dirty="0" err="1">
                <a:solidFill>
                  <a:srgbClr val="000000"/>
                </a:solidFill>
                <a:effectLst/>
                <a:latin typeface="Arial" panose="020B0604020202020204" pitchFamily="34" charset="0"/>
              </a:rPr>
              <a:t>לפלו</a:t>
            </a:r>
            <a:r>
              <a:rPr lang="he-IL" sz="2200" b="0" i="0" u="none" strike="noStrike" dirty="0">
                <a:solidFill>
                  <a:srgbClr val="000000"/>
                </a:solidFill>
                <a:effectLst/>
                <a:latin typeface="Arial" panose="020B0604020202020204" pitchFamily="34" charset="0"/>
              </a:rPr>
              <a:t>' אלא יד שלוחה הוי כידה ומשום הכי בעינן שתמנהו שליח פה אל פה ולא שתאמר לו על ידי אחר דהוי מילי ולא </a:t>
            </a:r>
            <a:r>
              <a:rPr lang="he-IL" sz="2200" b="0" i="0" u="none" strike="noStrike" dirty="0" err="1">
                <a:solidFill>
                  <a:srgbClr val="000000"/>
                </a:solidFill>
                <a:effectLst/>
                <a:latin typeface="Arial" panose="020B0604020202020204" pitchFamily="34" charset="0"/>
              </a:rPr>
              <a:t>מימסרן</a:t>
            </a:r>
            <a:r>
              <a:rPr lang="he-IL" sz="2200" b="0" i="0" u="none" strike="noStrike" dirty="0">
                <a:solidFill>
                  <a:srgbClr val="000000"/>
                </a:solidFill>
                <a:effectLst/>
                <a:latin typeface="Arial" panose="020B0604020202020204" pitchFamily="34" charset="0"/>
              </a:rPr>
              <a:t> לשליח כלל אומר אי זה יקרא שליח לקבלה </a:t>
            </a:r>
            <a:r>
              <a:rPr lang="he-IL" sz="2200" b="0" i="0" u="none" strike="noStrike" dirty="0" err="1">
                <a:solidFill>
                  <a:srgbClr val="000000"/>
                </a:solidFill>
                <a:effectLst/>
                <a:latin typeface="Arial" panose="020B0604020202020204" pitchFamily="34" charset="0"/>
              </a:rPr>
              <a:t>כשלא</a:t>
            </a:r>
            <a:r>
              <a:rPr lang="he-IL" sz="2200" b="0" i="0" u="none" strike="noStrike" dirty="0">
                <a:solidFill>
                  <a:srgbClr val="000000"/>
                </a:solidFill>
                <a:effectLst/>
                <a:latin typeface="Arial" panose="020B0604020202020204" pitchFamily="34" charset="0"/>
              </a:rPr>
              <a:t> אמרה לבעל תנהו לפלוני אלא </a:t>
            </a:r>
            <a:r>
              <a:rPr lang="he-IL" sz="2200" b="0" i="0" u="none" strike="noStrike" dirty="0" err="1">
                <a:solidFill>
                  <a:srgbClr val="000000"/>
                </a:solidFill>
                <a:effectLst/>
                <a:latin typeface="Arial" panose="020B0604020202020204" pitchFamily="34" charset="0"/>
              </a:rPr>
              <a:t>מינתו</a:t>
            </a:r>
            <a:r>
              <a:rPr lang="he-IL" sz="2200" b="0" i="0" u="none" strike="noStrike" dirty="0">
                <a:solidFill>
                  <a:srgbClr val="000000"/>
                </a:solidFill>
                <a:effectLst/>
                <a:latin typeface="Arial" panose="020B0604020202020204" pitchFamily="34" charset="0"/>
              </a:rPr>
              <a:t> שליח לקבל מיד הבעל ההוא ודאי בעינן שתמנהו שליח פה אל פה ולא על ידי שליח. אבל </a:t>
            </a:r>
            <a:r>
              <a:rPr lang="he-IL" sz="2200" b="1" i="0" u="none" strike="noStrike" dirty="0">
                <a:solidFill>
                  <a:srgbClr val="000000"/>
                </a:solidFill>
                <a:effectLst/>
                <a:latin typeface="Arial" panose="020B0604020202020204" pitchFamily="34" charset="0"/>
              </a:rPr>
              <a:t>כשאומרת היא לבעל תנהו לפלוני ואתקדש לך כאלו נתן בידה דמי ואף על פי שלא מינתה אותו פלוני שליח לקבלה </a:t>
            </a:r>
            <a:r>
              <a:rPr lang="he-IL" sz="2200" b="1" i="0" u="none" strike="noStrike" dirty="0" err="1">
                <a:solidFill>
                  <a:srgbClr val="000000"/>
                </a:solidFill>
                <a:effectLst/>
                <a:latin typeface="Arial" panose="020B0604020202020204" pitchFamily="34" charset="0"/>
              </a:rPr>
              <a:t>הויא</a:t>
            </a:r>
            <a:r>
              <a:rPr lang="he-IL" sz="2200" b="1" i="0" u="none" strike="noStrike" dirty="0">
                <a:solidFill>
                  <a:srgbClr val="000000"/>
                </a:solidFill>
                <a:effectLst/>
                <a:latin typeface="Arial" panose="020B0604020202020204" pitchFamily="34" charset="0"/>
              </a:rPr>
              <a:t> מקודשת וכן לגבי גט</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365820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A828-7844-42EF-868A-D98FBD443BB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24ED117-9A52-4E4F-8A5F-E6E4A22D0CBD}"/>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אבני מילואים סימן </a:t>
            </a:r>
            <a:r>
              <a:rPr lang="he-IL" sz="2200" b="0" i="0" u="none" strike="noStrike" dirty="0" err="1">
                <a:solidFill>
                  <a:srgbClr val="000000"/>
                </a:solidFill>
                <a:effectLst/>
                <a:latin typeface="Arial" panose="020B0604020202020204" pitchFamily="34" charset="0"/>
              </a:rPr>
              <a:t>לז</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ג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ובשיטת תוס' רי"ד קשיא לי </a:t>
            </a:r>
            <a:r>
              <a:rPr lang="he-IL" sz="2200" b="0" i="0" u="none" strike="noStrike" dirty="0" err="1">
                <a:solidFill>
                  <a:srgbClr val="000000"/>
                </a:solidFill>
                <a:effectLst/>
                <a:latin typeface="Arial" panose="020B0604020202020204" pitchFamily="34" charset="0"/>
              </a:rPr>
              <a:t>דא"כ</a:t>
            </a:r>
            <a:r>
              <a:rPr lang="he-IL" sz="2200" b="0" i="0" u="none" strike="noStrike" dirty="0">
                <a:solidFill>
                  <a:srgbClr val="000000"/>
                </a:solidFill>
                <a:effectLst/>
                <a:latin typeface="Arial" panose="020B0604020202020204" pitchFamily="34" charset="0"/>
              </a:rPr>
              <a:t> הא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בקידושין (דף ז') תן מנה </a:t>
            </a:r>
            <a:r>
              <a:rPr lang="he-IL" sz="2200" b="0" i="0" u="none" strike="noStrike" dirty="0" err="1">
                <a:solidFill>
                  <a:srgbClr val="000000"/>
                </a:solidFill>
                <a:effectLst/>
                <a:latin typeface="Arial" panose="020B0604020202020204" pitchFamily="34" charset="0"/>
              </a:rPr>
              <a:t>לפ</a:t>
            </a:r>
            <a:r>
              <a:rPr lang="he-IL" sz="2200" b="0" i="0" u="none" strike="noStrike" dirty="0">
                <a:solidFill>
                  <a:srgbClr val="000000"/>
                </a:solidFill>
                <a:effectLst/>
                <a:latin typeface="Arial" panose="020B0604020202020204" pitchFamily="34" charset="0"/>
              </a:rPr>
              <a:t>' מקודשת מדין ערב ע"ש </a:t>
            </a:r>
            <a:r>
              <a:rPr lang="he-IL" sz="2200" b="0" i="0" u="none" strike="noStrike" dirty="0" err="1">
                <a:solidFill>
                  <a:srgbClr val="000000"/>
                </a:solidFill>
                <a:effectLst/>
                <a:latin typeface="Arial" panose="020B0604020202020204" pitchFamily="34" charset="0"/>
              </a:rPr>
              <a:t>ותיפוק</a:t>
            </a:r>
            <a:r>
              <a:rPr lang="he-IL" sz="2200" b="0" i="0" u="none" strike="noStrike" dirty="0">
                <a:solidFill>
                  <a:srgbClr val="000000"/>
                </a:solidFill>
                <a:effectLst/>
                <a:latin typeface="Arial" panose="020B0604020202020204" pitchFamily="34" charset="0"/>
              </a:rPr>
              <a:t> ליה דהוי כאלו נתן בידה כיון </a:t>
            </a:r>
            <a:r>
              <a:rPr lang="he-IL" sz="2200" b="0" i="0" u="none" strike="noStrike" dirty="0" err="1">
                <a:solidFill>
                  <a:srgbClr val="000000"/>
                </a:solidFill>
                <a:effectLst/>
                <a:latin typeface="Arial" panose="020B0604020202020204" pitchFamily="34" charset="0"/>
              </a:rPr>
              <a:t>דאומרת</a:t>
            </a:r>
            <a:r>
              <a:rPr lang="he-IL" sz="2200" b="0" i="0" u="none" strike="noStrike" dirty="0">
                <a:solidFill>
                  <a:srgbClr val="000000"/>
                </a:solidFill>
                <a:effectLst/>
                <a:latin typeface="Arial" panose="020B0604020202020204" pitchFamily="34" charset="0"/>
              </a:rPr>
              <a:t> תן </a:t>
            </a:r>
            <a:r>
              <a:rPr lang="he-IL" sz="2200" b="0" i="0" u="none" strike="noStrike" dirty="0" err="1">
                <a:solidFill>
                  <a:srgbClr val="000000"/>
                </a:solidFill>
                <a:effectLst/>
                <a:latin typeface="Arial" panose="020B0604020202020204" pitchFamily="34" charset="0"/>
              </a:rPr>
              <a:t>לפ</a:t>
            </a:r>
            <a:r>
              <a:rPr lang="he-IL" sz="2200" b="0" i="0" u="none" strike="noStrike" dirty="0">
                <a:solidFill>
                  <a:srgbClr val="000000"/>
                </a:solidFill>
                <a:effectLst/>
                <a:latin typeface="Arial" panose="020B0604020202020204" pitchFamily="34" charset="0"/>
              </a:rPr>
              <a:t>' ולא גרע מתן ע"ג סלע, </a:t>
            </a:r>
            <a:r>
              <a:rPr lang="he-IL" sz="2200" b="1" i="0" u="none" strike="noStrike" dirty="0">
                <a:solidFill>
                  <a:srgbClr val="000000"/>
                </a:solidFill>
                <a:effectLst/>
                <a:latin typeface="Arial" panose="020B0604020202020204" pitchFamily="34" charset="0"/>
              </a:rPr>
              <a:t>ונראה </a:t>
            </a:r>
            <a:r>
              <a:rPr lang="he-IL" sz="2200" b="1" i="0" u="none" strike="noStrike" dirty="0" err="1">
                <a:solidFill>
                  <a:srgbClr val="000000"/>
                </a:solidFill>
                <a:effectLst/>
                <a:latin typeface="Arial" panose="020B0604020202020204" pitchFamily="34" charset="0"/>
              </a:rPr>
              <a:t>דגבי</a:t>
            </a:r>
            <a:r>
              <a:rPr lang="he-IL" sz="2200" b="1" i="0" u="none" strike="noStrike" dirty="0">
                <a:solidFill>
                  <a:srgbClr val="000000"/>
                </a:solidFill>
                <a:effectLst/>
                <a:latin typeface="Arial" panose="020B0604020202020204" pitchFamily="34" charset="0"/>
              </a:rPr>
              <a:t> כסף שאני </a:t>
            </a:r>
            <a:r>
              <a:rPr lang="he-IL" sz="2200" b="1" i="0" u="none" strike="noStrike" dirty="0" err="1">
                <a:solidFill>
                  <a:srgbClr val="000000"/>
                </a:solidFill>
                <a:effectLst/>
                <a:latin typeface="Arial" panose="020B0604020202020204" pitchFamily="34" charset="0"/>
              </a:rPr>
              <a:t>דבעינן</a:t>
            </a:r>
            <a:r>
              <a:rPr lang="he-IL" sz="2200" b="1" i="0" u="none" strike="noStrike" dirty="0">
                <a:solidFill>
                  <a:srgbClr val="000000"/>
                </a:solidFill>
                <a:effectLst/>
                <a:latin typeface="Arial" panose="020B0604020202020204" pitchFamily="34" charset="0"/>
              </a:rPr>
              <a:t> הנאת מקבל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דאפי</a:t>
            </a:r>
            <a:r>
              <a:rPr lang="he-IL" sz="2200" b="0" i="0" u="none" strike="noStrike" dirty="0">
                <a:solidFill>
                  <a:srgbClr val="000000"/>
                </a:solidFill>
                <a:effectLst/>
                <a:latin typeface="Arial" panose="020B0604020202020204" pitchFamily="34" charset="0"/>
              </a:rPr>
              <a:t>' באומר הילך מנה ע"מ שתחזירהו לי באשה אינה מקודשת ודעת הרמב"ם פ"ה מאישות (</a:t>
            </a:r>
            <a:r>
              <a:rPr lang="he-IL" sz="2200" b="0" i="0" u="none" strike="noStrike" dirty="0" err="1">
                <a:solidFill>
                  <a:srgbClr val="000000"/>
                </a:solidFill>
                <a:effectLst/>
                <a:latin typeface="Arial" panose="020B0604020202020204" pitchFamily="34" charset="0"/>
              </a:rPr>
              <a:t>הכ"ד</a:t>
            </a:r>
            <a:r>
              <a:rPr lang="he-IL" sz="2200" b="0" i="0" u="none" strike="noStrike" dirty="0">
                <a:solidFill>
                  <a:srgbClr val="000000"/>
                </a:solidFill>
                <a:effectLst/>
                <a:latin typeface="Arial" panose="020B0604020202020204" pitchFamily="34" charset="0"/>
              </a:rPr>
              <a:t>) דאינה מקודשת מדאורייתא ומשום דאינה נהנית ע"ש והובא בסי' כ"ט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ד' </a:t>
            </a:r>
            <a:r>
              <a:rPr lang="he-IL" sz="2200" b="0" i="0" u="none" strike="noStrike" dirty="0" err="1">
                <a:solidFill>
                  <a:srgbClr val="000000"/>
                </a:solidFill>
                <a:effectLst/>
                <a:latin typeface="Arial" panose="020B0604020202020204" pitchFamily="34" charset="0"/>
              </a:rPr>
              <a:t>ומש"ה</a:t>
            </a:r>
            <a:r>
              <a:rPr lang="he-IL" sz="2200" b="0" i="0" u="none" strike="noStrike" dirty="0">
                <a:solidFill>
                  <a:srgbClr val="000000"/>
                </a:solidFill>
                <a:effectLst/>
                <a:latin typeface="Arial" panose="020B0604020202020204" pitchFamily="34" charset="0"/>
              </a:rPr>
              <a:t> בקדושי כסף בעינן </a:t>
            </a:r>
            <a:r>
              <a:rPr lang="he-IL" sz="2200" b="0" i="0" u="none" strike="noStrike" dirty="0" err="1">
                <a:solidFill>
                  <a:srgbClr val="000000"/>
                </a:solidFill>
                <a:effectLst/>
                <a:latin typeface="Arial" panose="020B0604020202020204" pitchFamily="34" charset="0"/>
              </a:rPr>
              <a:t>דמטא</a:t>
            </a:r>
            <a:r>
              <a:rPr lang="he-IL" sz="2200" b="0" i="0" u="none" strike="noStrike" dirty="0">
                <a:solidFill>
                  <a:srgbClr val="000000"/>
                </a:solidFill>
                <a:effectLst/>
                <a:latin typeface="Arial" panose="020B0604020202020204" pitchFamily="34" charset="0"/>
              </a:rPr>
              <a:t> לידה ממש או ליד שלוחה אבל באומרת תן ע"ג סלע שאינה שלה </a:t>
            </a:r>
            <a:r>
              <a:rPr lang="he-IL" sz="2200" b="1" i="0" u="sng" strike="noStrike" dirty="0">
                <a:solidFill>
                  <a:srgbClr val="000000"/>
                </a:solidFill>
                <a:effectLst/>
                <a:latin typeface="Arial" panose="020B0604020202020204" pitchFamily="34" charset="0"/>
              </a:rPr>
              <a:t>דלא אתי לידה הנאה אינה מקודשת</a:t>
            </a:r>
            <a:r>
              <a:rPr lang="he-IL" sz="2200" b="0" i="0" u="none" strike="noStrike" dirty="0">
                <a:solidFill>
                  <a:srgbClr val="000000"/>
                </a:solidFill>
                <a:effectLst/>
                <a:latin typeface="Arial" panose="020B0604020202020204" pitchFamily="34" charset="0"/>
              </a:rPr>
              <a:t> וכמו באיסורי הנאה </a:t>
            </a:r>
            <a:r>
              <a:rPr lang="he-IL" sz="2200" b="0" i="0" u="none" strike="noStrike" dirty="0" err="1">
                <a:solidFill>
                  <a:srgbClr val="000000"/>
                </a:solidFill>
                <a:effectLst/>
                <a:latin typeface="Arial" panose="020B0604020202020204" pitchFamily="34" charset="0"/>
              </a:rPr>
              <a:t>ומש"ה</a:t>
            </a:r>
            <a:r>
              <a:rPr lang="he-IL" sz="2200" b="0" i="0" u="none" strike="noStrike" dirty="0">
                <a:solidFill>
                  <a:srgbClr val="000000"/>
                </a:solidFill>
                <a:effectLst/>
                <a:latin typeface="Arial" panose="020B0604020202020204" pitchFamily="34" charset="0"/>
              </a:rPr>
              <a:t> בעינן </a:t>
            </a:r>
            <a:r>
              <a:rPr lang="he-IL" sz="2200" b="0" i="0" u="none" strike="noStrike" dirty="0" err="1">
                <a:solidFill>
                  <a:srgbClr val="000000"/>
                </a:solidFill>
                <a:effectLst/>
                <a:latin typeface="Arial" panose="020B0604020202020204" pitchFamily="34" charset="0"/>
              </a:rPr>
              <a:t>דוקא</a:t>
            </a:r>
            <a:r>
              <a:rPr lang="he-IL" sz="2200" b="0" i="0" u="none" strike="noStrike" dirty="0">
                <a:solidFill>
                  <a:srgbClr val="000000"/>
                </a:solidFill>
                <a:effectLst/>
                <a:latin typeface="Arial" panose="020B0604020202020204" pitchFamily="34" charset="0"/>
              </a:rPr>
              <a:t> מדין ערב </a:t>
            </a:r>
            <a:r>
              <a:rPr lang="he-IL" sz="2200" b="0" i="0" u="none" strike="noStrike" dirty="0" err="1">
                <a:solidFill>
                  <a:srgbClr val="000000"/>
                </a:solidFill>
                <a:effectLst/>
                <a:latin typeface="Arial" panose="020B0604020202020204" pitchFamily="34" charset="0"/>
              </a:rPr>
              <a:t>דה"ל</a:t>
            </a:r>
            <a:r>
              <a:rPr lang="he-IL" sz="2200" b="0" i="0" u="none" strike="noStrike" dirty="0">
                <a:solidFill>
                  <a:srgbClr val="000000"/>
                </a:solidFill>
                <a:effectLst/>
                <a:latin typeface="Arial" panose="020B0604020202020204" pitchFamily="34" charset="0"/>
              </a:rPr>
              <a:t> הנאה לגבי' במה שהוציא הנותן ע"פ. </a:t>
            </a:r>
            <a:r>
              <a:rPr lang="he-IL" sz="2200" b="0" i="0" u="none" strike="noStrike" dirty="0" err="1">
                <a:solidFill>
                  <a:srgbClr val="000000"/>
                </a:solidFill>
                <a:effectLst/>
                <a:latin typeface="Arial" panose="020B0604020202020204" pitchFamily="34" charset="0"/>
              </a:rPr>
              <a:t>ולפ"ז</a:t>
            </a:r>
            <a:r>
              <a:rPr lang="he-IL" sz="2200" b="0" i="0" u="none" strike="noStrike" dirty="0">
                <a:solidFill>
                  <a:srgbClr val="000000"/>
                </a:solidFill>
                <a:effectLst/>
                <a:latin typeface="Arial" panose="020B0604020202020204" pitchFamily="34" charset="0"/>
              </a:rPr>
              <a:t> במקח וממכר נמי כל שאומר המקבל מתנה או הלוקח שים אותו ע"ג סלע אפי' אינו שלו </a:t>
            </a:r>
            <a:r>
              <a:rPr lang="he-IL" sz="2200" b="0" i="0" u="none" strike="noStrike" dirty="0" err="1">
                <a:solidFill>
                  <a:srgbClr val="000000"/>
                </a:solidFill>
                <a:effectLst/>
                <a:latin typeface="Arial" panose="020B0604020202020204" pitchFamily="34" charset="0"/>
              </a:rPr>
              <a:t>ה"ל</a:t>
            </a:r>
            <a:r>
              <a:rPr lang="he-IL" sz="2200" b="0" i="0" u="none" strike="noStrike" dirty="0">
                <a:solidFill>
                  <a:srgbClr val="000000"/>
                </a:solidFill>
                <a:effectLst/>
                <a:latin typeface="Arial" panose="020B0604020202020204" pitchFamily="34" charset="0"/>
              </a:rPr>
              <a:t> כאלו מטי לידי' ממש.</a:t>
            </a:r>
            <a:endParaRPr lang="he-IL" sz="2200" b="0" dirty="0">
              <a:effectLst/>
            </a:endParaRPr>
          </a:p>
        </p:txBody>
      </p:sp>
    </p:spTree>
    <p:extLst>
      <p:ext uri="{BB962C8B-B14F-4D97-AF65-F5344CB8AC3E}">
        <p14:creationId xmlns:p14="http://schemas.microsoft.com/office/powerpoint/2010/main" val="1145634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0835-D394-4A54-9371-88761CCB24DB}"/>
              </a:ext>
            </a:extLst>
          </p:cNvPr>
          <p:cNvSpPr>
            <a:spLocks noGrp="1"/>
          </p:cNvSpPr>
          <p:nvPr>
            <p:ph type="title"/>
          </p:nvPr>
        </p:nvSpPr>
        <p:spPr/>
        <p:txBody>
          <a:bodyPr/>
          <a:lstStyle/>
          <a:p>
            <a:pPr algn="r" rtl="1"/>
            <a:r>
              <a:rPr lang="he-IL" dirty="0"/>
              <a:t>זרוק מעות לים וכו' </a:t>
            </a:r>
          </a:p>
        </p:txBody>
      </p:sp>
      <p:sp>
        <p:nvSpPr>
          <p:cNvPr id="3" name="Content Placeholder 2">
            <a:extLst>
              <a:ext uri="{FF2B5EF4-FFF2-40B4-BE49-F238E27FC236}">
                <a16:creationId xmlns:a16="http://schemas.microsoft.com/office/drawing/2014/main" id="{822F0DE6-6091-4319-9419-613BD8C7DD2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ח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מעתה </a:t>
            </a:r>
            <a:r>
              <a:rPr lang="he-IL" sz="2200" b="1" i="0" u="none" strike="noStrike" dirty="0">
                <a:solidFill>
                  <a:srgbClr val="000000"/>
                </a:solidFill>
                <a:effectLst/>
                <a:latin typeface="Arial" panose="020B0604020202020204" pitchFamily="34" charset="0"/>
              </a:rPr>
              <a:t>כל שאמרה כן בקידושין זרוק מנה לים או לאיבוד וכיוצא בו ואתקדש אני לך וזרקו מקודשת,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וכדאמרינן</a:t>
            </a:r>
            <a:r>
              <a:rPr lang="he-IL" sz="2200" b="0" i="0" u="none" strike="noStrike" dirty="0">
                <a:solidFill>
                  <a:srgbClr val="000000"/>
                </a:solidFill>
                <a:effectLst/>
                <a:latin typeface="Arial" panose="020B0604020202020204" pitchFamily="34" charset="0"/>
              </a:rPr>
              <a:t> לעיל (ז' א') באומרת תן מנה לפלוני ואתקדש אני לך שהיא מקודשת </a:t>
            </a:r>
            <a:r>
              <a:rPr lang="he-IL" sz="2200" b="1" i="0" u="sng" dirty="0">
                <a:solidFill>
                  <a:srgbClr val="000000"/>
                </a:solidFill>
                <a:effectLst/>
                <a:latin typeface="Arial" panose="020B0604020202020204" pitchFamily="34" charset="0"/>
              </a:rPr>
              <a:t>בהנאה שנתן ממונו על פיה</a:t>
            </a:r>
            <a:r>
              <a:rPr lang="he-IL" sz="2200" b="0" i="0" u="none" strike="noStrike" dirty="0">
                <a:solidFill>
                  <a:srgbClr val="000000"/>
                </a:solidFill>
                <a:effectLst/>
                <a:latin typeface="Arial" panose="020B0604020202020204" pitchFamily="34" charset="0"/>
              </a:rPr>
              <a:t>, ואף על גב </a:t>
            </a:r>
            <a:r>
              <a:rPr lang="he-IL" sz="2200" b="1" i="0" u="sng" dirty="0" err="1">
                <a:solidFill>
                  <a:srgbClr val="000000"/>
                </a:solidFill>
                <a:effectLst/>
                <a:latin typeface="Arial" panose="020B0604020202020204" pitchFamily="34" charset="0"/>
              </a:rPr>
              <a:t>דבירושלמי</a:t>
            </a:r>
            <a:r>
              <a:rPr lang="he-IL" sz="2200" b="1" i="0" u="sng" dirty="0">
                <a:solidFill>
                  <a:srgbClr val="000000"/>
                </a:solidFill>
                <a:effectLst/>
                <a:latin typeface="Arial" panose="020B0604020202020204" pitchFamily="34" charset="0"/>
              </a:rPr>
              <a:t> (פ"ב ה"א </a:t>
            </a:r>
            <a:r>
              <a:rPr lang="he-IL" sz="2200" b="1" i="0" u="sng" dirty="0" err="1">
                <a:solidFill>
                  <a:srgbClr val="000000"/>
                </a:solidFill>
                <a:effectLst/>
                <a:latin typeface="Arial" panose="020B0604020202020204" pitchFamily="34" charset="0"/>
              </a:rPr>
              <a:t>עי"ש</a:t>
            </a:r>
            <a:r>
              <a:rPr lang="he-IL" sz="2200" b="1" i="0" u="sng" dirty="0">
                <a:solidFill>
                  <a:srgbClr val="000000"/>
                </a:solidFill>
                <a:effectLst/>
                <a:latin typeface="Arial" panose="020B0604020202020204" pitchFamily="34" charset="0"/>
              </a:rPr>
              <a:t>) פירשו טעמא </a:t>
            </a:r>
            <a:r>
              <a:rPr lang="he-IL" sz="2200" b="1" i="0" u="sng" dirty="0" err="1">
                <a:solidFill>
                  <a:srgbClr val="000000"/>
                </a:solidFill>
                <a:effectLst/>
                <a:latin typeface="Arial" panose="020B0604020202020204" pitchFamily="34" charset="0"/>
              </a:rPr>
              <a:t>דמילתא</a:t>
            </a:r>
            <a:r>
              <a:rPr lang="he-IL" sz="2200" b="1" i="0" u="sng" dirty="0">
                <a:solidFill>
                  <a:srgbClr val="000000"/>
                </a:solidFill>
                <a:effectLst/>
                <a:latin typeface="Arial" panose="020B0604020202020204" pitchFamily="34" charset="0"/>
              </a:rPr>
              <a:t> מפני שהוא זוכה לאשה וחוזר וזוכה לעצמו</a:t>
            </a:r>
            <a:r>
              <a:rPr lang="he-IL" sz="2200" b="0" i="0" u="none" strike="noStrike" dirty="0">
                <a:solidFill>
                  <a:srgbClr val="000000"/>
                </a:solidFill>
                <a:effectLst/>
                <a:latin typeface="Arial" panose="020B0604020202020204" pitchFamily="34" charset="0"/>
              </a:rPr>
              <a:t> ואם היה חרש שאין לו יד לזכות אינה מקודשת, </a:t>
            </a:r>
            <a:r>
              <a:rPr lang="he-IL" sz="2200" b="1" i="0" u="none" strike="noStrike" dirty="0">
                <a:solidFill>
                  <a:srgbClr val="000000"/>
                </a:solidFill>
                <a:effectLst/>
                <a:latin typeface="Arial" panose="020B0604020202020204" pitchFamily="34" charset="0"/>
              </a:rPr>
              <a:t>גמרא דילן דמדמי לה לערב לא אזיל כלל בהאי </a:t>
            </a:r>
            <a:r>
              <a:rPr lang="he-IL" sz="2200" b="1" i="0" u="none" strike="noStrike" dirty="0" err="1">
                <a:solidFill>
                  <a:srgbClr val="000000"/>
                </a:solidFill>
                <a:effectLst/>
                <a:latin typeface="Arial" panose="020B0604020202020204" pitchFamily="34" charset="0"/>
              </a:rPr>
              <a:t>שיטתא</a:t>
            </a:r>
            <a:r>
              <a:rPr lang="he-IL" sz="2200" b="1" i="0" u="none" strike="noStrike" dirty="0">
                <a:solidFill>
                  <a:srgbClr val="000000"/>
                </a:solidFill>
                <a:effectLst/>
                <a:latin typeface="Arial" panose="020B0604020202020204" pitchFamily="34" charset="0"/>
              </a:rPr>
              <a:t>, ואנן </a:t>
            </a:r>
            <a:r>
              <a:rPr lang="he-IL" sz="2200" b="1" i="0" u="none" strike="noStrike" dirty="0" err="1">
                <a:solidFill>
                  <a:srgbClr val="000000"/>
                </a:solidFill>
                <a:effectLst/>
                <a:latin typeface="Arial" panose="020B0604020202020204" pitchFamily="34" charset="0"/>
              </a:rPr>
              <a:t>אגמרא</a:t>
            </a:r>
            <a:r>
              <a:rPr lang="he-IL" sz="2200" b="1" i="0" u="none" strike="noStrike" dirty="0">
                <a:solidFill>
                  <a:srgbClr val="000000"/>
                </a:solidFill>
                <a:effectLst/>
                <a:latin typeface="Arial" panose="020B0604020202020204" pitchFamily="34" charset="0"/>
              </a:rPr>
              <a:t> דילן </a:t>
            </a:r>
            <a:r>
              <a:rPr lang="he-IL" sz="2200" b="1" i="0" u="none" strike="noStrike" dirty="0" err="1">
                <a:solidFill>
                  <a:srgbClr val="000000"/>
                </a:solidFill>
                <a:effectLst/>
                <a:latin typeface="Arial" panose="020B0604020202020204" pitchFamily="34" charset="0"/>
              </a:rPr>
              <a:t>סמכינן</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והוא הדין שאם אמרה לו בפירוש תן מנה על גבי הסלע ואתקדש אני לך שהיא מקודשת אפילו בסלע שאינו שלה, כל זמן שלא חזר ונטלם משם אלא לאחר זמן </a:t>
            </a:r>
            <a:r>
              <a:rPr lang="he-IL" sz="2200" b="0" i="0" u="none" strike="noStrike" dirty="0" err="1">
                <a:solidFill>
                  <a:srgbClr val="000000"/>
                </a:solidFill>
                <a:effectLst/>
                <a:latin typeface="Arial" panose="020B0604020202020204" pitchFamily="34" charset="0"/>
              </a:rPr>
              <a:t>בענין</a:t>
            </a:r>
            <a:r>
              <a:rPr lang="he-IL" sz="2200" b="0" i="0" u="none" strike="noStrike" dirty="0">
                <a:solidFill>
                  <a:srgbClr val="000000"/>
                </a:solidFill>
                <a:effectLst/>
                <a:latin typeface="Arial" panose="020B0604020202020204" pitchFamily="34" charset="0"/>
              </a:rPr>
              <a:t> שזוכה במציאה,</a:t>
            </a:r>
            <a:endParaRPr lang="he-IL" sz="2200" dirty="0"/>
          </a:p>
        </p:txBody>
      </p:sp>
    </p:spTree>
    <p:extLst>
      <p:ext uri="{BB962C8B-B14F-4D97-AF65-F5344CB8AC3E}">
        <p14:creationId xmlns:p14="http://schemas.microsoft.com/office/powerpoint/2010/main" val="3923643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6936-EF1E-4E41-B2A8-06D8EEEA77B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753F0DB-7E2D-41CA-89F3-DA9795378DF7}"/>
              </a:ext>
            </a:extLst>
          </p:cNvPr>
          <p:cNvSpPr>
            <a:spLocks noGrp="1"/>
          </p:cNvSpPr>
          <p:nvPr>
            <p:ph idx="1"/>
          </p:nvPr>
        </p:nvSpPr>
        <p:spPr/>
        <p:txBody>
          <a:bodyPr>
            <a:normAutofit fontScale="92500" lnSpcReduction="20000"/>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הרשב"א מסכת קידושין דף ח עמוד ב </a:t>
            </a:r>
            <a:endParaRPr lang="he-IL" sz="2200" b="0" dirty="0">
              <a:effectLst/>
            </a:endParaRPr>
          </a:p>
          <a:p>
            <a:pPr marL="0" indent="0" algn="r" rtl="1">
              <a:buNone/>
            </a:pPr>
            <a:br>
              <a:rPr lang="he-IL" sz="2200" dirty="0"/>
            </a:br>
            <a:r>
              <a:rPr lang="he-IL" sz="2200" b="1" i="0" u="sng" dirty="0">
                <a:solidFill>
                  <a:srgbClr val="000000"/>
                </a:solidFill>
                <a:effectLst/>
                <a:latin typeface="Arial" panose="020B0604020202020204" pitchFamily="34" charset="0"/>
              </a:rPr>
              <a:t>ומסתברא </a:t>
            </a:r>
            <a:r>
              <a:rPr lang="he-IL" sz="2200" b="1" i="0" u="sng" dirty="0" err="1">
                <a:solidFill>
                  <a:srgbClr val="000000"/>
                </a:solidFill>
                <a:effectLst/>
                <a:latin typeface="Arial" panose="020B0604020202020204" pitchFamily="34" charset="0"/>
              </a:rPr>
              <a:t>דלעולם</a:t>
            </a:r>
            <a:r>
              <a:rPr lang="he-IL" sz="2200" b="1" i="0" u="sng" dirty="0">
                <a:solidFill>
                  <a:srgbClr val="000000"/>
                </a:solidFill>
                <a:effectLst/>
                <a:latin typeface="Arial" panose="020B0604020202020204" pitchFamily="34" charset="0"/>
              </a:rPr>
              <a:t> אינה מקודשת אלא </a:t>
            </a:r>
            <a:r>
              <a:rPr lang="he-IL" sz="2200" b="1" i="0" u="sng" dirty="0" err="1">
                <a:solidFill>
                  <a:srgbClr val="000000"/>
                </a:solidFill>
                <a:effectLst/>
                <a:latin typeface="Arial" panose="020B0604020202020204" pitchFamily="34" charset="0"/>
              </a:rPr>
              <a:t>בשפשטה</a:t>
            </a:r>
            <a:r>
              <a:rPr lang="he-IL" sz="2200" b="1" i="0" u="sng" dirty="0">
                <a:solidFill>
                  <a:srgbClr val="000000"/>
                </a:solidFill>
                <a:effectLst/>
                <a:latin typeface="Arial" panose="020B0604020202020204" pitchFamily="34" charset="0"/>
              </a:rPr>
              <a:t> ידה וקבלתו, או שאמרה </a:t>
            </a:r>
            <a:r>
              <a:rPr lang="he-IL" sz="2200" b="1" i="0" u="sng" dirty="0" err="1">
                <a:solidFill>
                  <a:srgbClr val="000000"/>
                </a:solidFill>
                <a:effectLst/>
                <a:latin typeface="Arial" panose="020B0604020202020204" pitchFamily="34" charset="0"/>
              </a:rPr>
              <a:t>ליתנו</a:t>
            </a:r>
            <a:r>
              <a:rPr lang="he-IL" sz="2200" b="1" i="0" u="sng" dirty="0">
                <a:solidFill>
                  <a:srgbClr val="000000"/>
                </a:solidFill>
                <a:effectLst/>
                <a:latin typeface="Arial" panose="020B0604020202020204" pitchFamily="34" charset="0"/>
              </a:rPr>
              <a:t> לבן דעת שהיא מתקדשת מדין ערב כאלו קבלתו היא</a:t>
            </a:r>
            <a:r>
              <a:rPr lang="he-IL" sz="2200" b="0" i="0" u="none" strike="noStrike" dirty="0">
                <a:solidFill>
                  <a:srgbClr val="000000"/>
                </a:solidFill>
                <a:effectLst/>
                <a:latin typeface="Arial" panose="020B0604020202020204" pitchFamily="34" charset="0"/>
              </a:rPr>
              <a:t>, א"נ </a:t>
            </a:r>
            <a:r>
              <a:rPr lang="he-IL" sz="2200" b="0" i="0" u="none" strike="noStrike" dirty="0" err="1">
                <a:solidFill>
                  <a:srgbClr val="000000"/>
                </a:solidFill>
                <a:effectLst/>
                <a:latin typeface="Arial" panose="020B0604020202020204" pitchFamily="34" charset="0"/>
              </a:rPr>
              <a:t>בשאמרה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ליתנו</a:t>
            </a:r>
            <a:r>
              <a:rPr lang="he-IL" sz="2200" b="0" i="0" u="none" strike="noStrike" dirty="0">
                <a:solidFill>
                  <a:srgbClr val="000000"/>
                </a:solidFill>
                <a:effectLst/>
                <a:latin typeface="Arial" panose="020B0604020202020204" pitchFamily="34" charset="0"/>
              </a:rPr>
              <a:t> לכלב שלה משום </a:t>
            </a:r>
            <a:r>
              <a:rPr lang="he-IL" sz="2200" b="0" i="0" u="none" strike="noStrike" dirty="0" err="1">
                <a:solidFill>
                  <a:srgbClr val="000000"/>
                </a:solidFill>
                <a:effectLst/>
                <a:latin typeface="Arial" panose="020B0604020202020204" pitchFamily="34" charset="0"/>
              </a:rPr>
              <a:t>דמשתרשי</a:t>
            </a:r>
            <a:r>
              <a:rPr lang="he-IL" sz="2200" b="0" i="0" u="none" strike="noStrike" dirty="0">
                <a:solidFill>
                  <a:srgbClr val="000000"/>
                </a:solidFill>
                <a:effectLst/>
                <a:latin typeface="Arial" panose="020B0604020202020204" pitchFamily="34" charset="0"/>
              </a:rPr>
              <a:t> לה </a:t>
            </a:r>
            <a:r>
              <a:rPr lang="he-IL" sz="2200" b="0" i="0" u="none" strike="noStrike" dirty="0" err="1">
                <a:solidFill>
                  <a:srgbClr val="000000"/>
                </a:solidFill>
                <a:effectLst/>
                <a:latin typeface="Arial" panose="020B0604020202020204" pitchFamily="34" charset="0"/>
              </a:rPr>
              <a:t>והוי</a:t>
            </a:r>
            <a:r>
              <a:rPr lang="he-IL" sz="2200" b="0" i="0" u="none" strike="noStrike" dirty="0">
                <a:solidFill>
                  <a:srgbClr val="000000"/>
                </a:solidFill>
                <a:effectLst/>
                <a:latin typeface="Arial" panose="020B0604020202020204" pitchFamily="34" charset="0"/>
              </a:rPr>
              <a:t> כאלו קבלתו היא, ואף על גב דלא אמרה ואתקדש אני לך מקודשת דכל שאמר לה התקדשי לי בזה ואמרה תנהו לי אינה צריכה לומר ואתקדש אני לך דכל שקבלתו מודה היא במה שאמר, וכן נמי </a:t>
            </a:r>
            <a:r>
              <a:rPr lang="he-IL" sz="2200" b="0" i="0" u="none" strike="noStrike" dirty="0" err="1">
                <a:solidFill>
                  <a:srgbClr val="000000"/>
                </a:solidFill>
                <a:effectLst/>
                <a:latin typeface="Arial" panose="020B0604020202020204" pitchFamily="34" charset="0"/>
              </a:rPr>
              <a:t>בשאמרה</a:t>
            </a:r>
            <a:r>
              <a:rPr lang="he-IL" sz="2200" b="0" i="0" u="none" strike="noStrike" dirty="0">
                <a:solidFill>
                  <a:srgbClr val="000000"/>
                </a:solidFill>
                <a:effectLst/>
                <a:latin typeface="Arial" panose="020B0604020202020204" pitchFamily="34" charset="0"/>
              </a:rPr>
              <a:t> לו תנהו לפלוני בן דעת מקודשת מדין ערב והוא </a:t>
            </a:r>
            <a:r>
              <a:rPr lang="he-IL" sz="2200" b="0" i="0" u="none" strike="noStrike" dirty="0" err="1">
                <a:solidFill>
                  <a:srgbClr val="000000"/>
                </a:solidFill>
                <a:effectLst/>
                <a:latin typeface="Arial" panose="020B0604020202020204" pitchFamily="34" charset="0"/>
              </a:rPr>
              <a:t>דקאמרה</a:t>
            </a:r>
            <a:r>
              <a:rPr lang="he-IL" sz="2200" b="0" i="0" u="none" strike="noStrike" dirty="0">
                <a:solidFill>
                  <a:srgbClr val="000000"/>
                </a:solidFill>
                <a:effectLst/>
                <a:latin typeface="Arial" panose="020B0604020202020204" pitchFamily="34" charset="0"/>
              </a:rPr>
              <a:t> ואתקדש אני לך אבל לא אמרה ואתקדש אני לך אינה מקודשת, והיינו תנם לאבא ולאביך ותנם לעני, אבל אמרה לו תנהו לכלב שאינו שלה ואתקדש אני לך והניחהו על גבי הסלע שאינו שלה אף על פי שאמרה ואתקדש אני לך, </a:t>
            </a:r>
            <a:r>
              <a:rPr lang="he-IL" sz="2200" b="1" i="0" u="none" strike="noStrike" dirty="0">
                <a:solidFill>
                  <a:srgbClr val="000000"/>
                </a:solidFill>
                <a:effectLst/>
                <a:latin typeface="Arial" panose="020B0604020202020204" pitchFamily="34" charset="0"/>
              </a:rPr>
              <a:t>א"נ השלך מנה לים ואתקדש אני לך, אינה מקודשת לפי </a:t>
            </a:r>
            <a:r>
              <a:rPr lang="he-IL" sz="2200" b="1" i="0" u="sng" dirty="0">
                <a:solidFill>
                  <a:srgbClr val="000000"/>
                </a:solidFill>
                <a:effectLst/>
                <a:latin typeface="Arial" panose="020B0604020202020204" pitchFamily="34" charset="0"/>
              </a:rPr>
              <a:t>שלא קבלה ממנו היא כדי שתתקדש מחמת הנאה </a:t>
            </a:r>
            <a:r>
              <a:rPr lang="he-IL" sz="2200" b="1" i="0" u="sng" dirty="0" err="1">
                <a:solidFill>
                  <a:srgbClr val="000000"/>
                </a:solidFill>
                <a:effectLst/>
                <a:latin typeface="Arial" panose="020B0604020202020204" pitchFamily="34" charset="0"/>
              </a:rPr>
              <a:t>דמטי</a:t>
            </a:r>
            <a:r>
              <a:rPr lang="he-IL" sz="2200" b="1" i="0" u="sng" dirty="0">
                <a:solidFill>
                  <a:srgbClr val="000000"/>
                </a:solidFill>
                <a:effectLst/>
                <a:latin typeface="Arial" panose="020B0604020202020204" pitchFamily="34" charset="0"/>
              </a:rPr>
              <a:t> לה מיניה</a:t>
            </a:r>
            <a:r>
              <a:rPr lang="he-IL" sz="2200" b="0" i="0" u="sng" dirty="0">
                <a:solidFill>
                  <a:srgbClr val="000000"/>
                </a:solidFill>
                <a:effectLst/>
                <a:latin typeface="Arial" panose="020B0604020202020204" pitchFamily="34" charset="0"/>
              </a:rPr>
              <a:t>,</a:t>
            </a:r>
            <a:r>
              <a:rPr lang="he-IL" sz="2200" b="0" i="0" u="none" strike="noStrike" dirty="0">
                <a:solidFill>
                  <a:srgbClr val="000000"/>
                </a:solidFill>
                <a:effectLst/>
                <a:latin typeface="Arial" panose="020B0604020202020204" pitchFamily="34" charset="0"/>
              </a:rPr>
              <a:t> ו</a:t>
            </a:r>
            <a:r>
              <a:rPr lang="he-IL" sz="2200" b="1" i="0" u="none" strike="noStrike" dirty="0">
                <a:solidFill>
                  <a:srgbClr val="000000"/>
                </a:solidFill>
                <a:effectLst/>
                <a:latin typeface="Arial" panose="020B0604020202020204" pitchFamily="34" charset="0"/>
              </a:rPr>
              <a:t>לא מדין ערבות דאין דין ערבות אלא במי שנותן לבר זכיה על דבורה לפי שהערב אינו מתחייב אלא מפני זכיית </a:t>
            </a:r>
            <a:r>
              <a:rPr lang="he-IL" sz="2200" b="1"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דכל שאמרה תן מנה לפלוני ואתקדש אני לך אף על פי שהמקבל אינו מתחייב עליו בכלום דהא </a:t>
            </a:r>
            <a:r>
              <a:rPr lang="he-IL" sz="2200" b="1" i="0" u="none" strike="noStrike" dirty="0">
                <a:solidFill>
                  <a:srgbClr val="000000"/>
                </a:solidFill>
                <a:effectLst/>
                <a:latin typeface="Arial" panose="020B0604020202020204" pitchFamily="34" charset="0"/>
              </a:rPr>
              <a:t>מתנה </a:t>
            </a:r>
            <a:r>
              <a:rPr lang="he-IL" sz="2200" b="0" i="0" u="none" strike="noStrike" dirty="0">
                <a:solidFill>
                  <a:srgbClr val="000000"/>
                </a:solidFill>
                <a:effectLst/>
                <a:latin typeface="Arial" panose="020B0604020202020204" pitchFamily="34" charset="0"/>
              </a:rPr>
              <a:t>הוא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שקיל מ"מ </a:t>
            </a:r>
            <a:r>
              <a:rPr lang="he-IL" sz="2200" b="1" i="0" u="none" strike="noStrike" dirty="0">
                <a:solidFill>
                  <a:srgbClr val="000000"/>
                </a:solidFill>
                <a:effectLst/>
                <a:latin typeface="Arial" panose="020B0604020202020204" pitchFamily="34" charset="0"/>
              </a:rPr>
              <a:t>היא מתקדשת בו באותה הנאה הבאה לאותו בן זכיה בדבורה, אבל כשהמקבל אינו בר זכי' אין כאן דין ערבות</a:t>
            </a:r>
            <a:r>
              <a:rPr lang="he-IL" sz="2200" b="0" i="0" u="none" strike="noStrike" dirty="0">
                <a:solidFill>
                  <a:srgbClr val="000000"/>
                </a:solidFill>
                <a:effectLst/>
                <a:latin typeface="Arial" panose="020B0604020202020204" pitchFamily="34" charset="0"/>
              </a:rPr>
              <a:t>, והיינו </a:t>
            </a:r>
            <a:r>
              <a:rPr lang="he-IL" sz="2200" b="0" i="0" u="none" strike="noStrike" dirty="0" err="1">
                <a:solidFill>
                  <a:srgbClr val="000000"/>
                </a:solidFill>
                <a:effectLst/>
                <a:latin typeface="Arial" panose="020B0604020202020204" pitchFamily="34" charset="0"/>
              </a:rPr>
              <a:t>דבכלב</a:t>
            </a:r>
            <a:r>
              <a:rPr lang="he-IL" sz="2200" b="0" i="0" u="none" strike="noStrike" dirty="0">
                <a:solidFill>
                  <a:srgbClr val="000000"/>
                </a:solidFill>
                <a:effectLst/>
                <a:latin typeface="Arial" panose="020B0604020202020204" pitchFamily="34" charset="0"/>
              </a:rPr>
              <a:t> רץ אחריה אינה מתקדשת מחמת ממשו של ככר שנתן לכלב בדבורה ואף על פי שאמרה ואתקדש אני לך אלא מחמת הנאת ההצלה שהיא חשובה לה כפרוטה וכאלו קבלה היא ממש פרוטה מידו כדין הנאת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או </a:t>
            </a:r>
            <a:r>
              <a:rPr lang="he-IL" sz="2200" b="0" i="0" u="none" strike="noStrike" dirty="0" err="1">
                <a:solidFill>
                  <a:srgbClr val="000000"/>
                </a:solidFill>
                <a:effectLst/>
                <a:latin typeface="Arial" panose="020B0604020202020204" pitchFamily="34" charset="0"/>
              </a:rPr>
              <a:t>כהילך</a:t>
            </a:r>
            <a:r>
              <a:rPr lang="he-IL" sz="2200" b="0" i="0" u="none" strike="noStrike" dirty="0">
                <a:solidFill>
                  <a:srgbClr val="000000"/>
                </a:solidFill>
                <a:effectLst/>
                <a:latin typeface="Arial" panose="020B0604020202020204" pitchFamily="34" charset="0"/>
              </a:rPr>
              <a:t> מנה ואתקדש אני לך </a:t>
            </a:r>
            <a:r>
              <a:rPr lang="he-IL" sz="2200" b="0" i="0" u="none" strike="noStrike" dirty="0" err="1">
                <a:solidFill>
                  <a:srgbClr val="000000"/>
                </a:solidFill>
                <a:effectLst/>
                <a:latin typeface="Arial" panose="020B0604020202020204" pitchFamily="34" charset="0"/>
              </a:rPr>
              <a:t>דמקודשת</a:t>
            </a:r>
            <a:r>
              <a:rPr lang="he-IL" sz="2200" b="0" i="0" u="none" strike="noStrike" dirty="0">
                <a:solidFill>
                  <a:srgbClr val="000000"/>
                </a:solidFill>
                <a:effectLst/>
                <a:latin typeface="Arial" panose="020B0604020202020204" pitchFamily="34" charset="0"/>
              </a:rPr>
              <a:t> באדם חשוב דאינה מתקדשת בגופה של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ובגופה של מתנה אלא בהנאתן שהיא חשובה אצלה כקבלת פרוטה.</a:t>
            </a:r>
            <a:endParaRPr lang="he-IL" sz="2200" dirty="0"/>
          </a:p>
        </p:txBody>
      </p:sp>
    </p:spTree>
    <p:extLst>
      <p:ext uri="{BB962C8B-B14F-4D97-AF65-F5344CB8AC3E}">
        <p14:creationId xmlns:p14="http://schemas.microsoft.com/office/powerpoint/2010/main" val="2712536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BEE5-4EC6-4708-968A-424C8B1A2B1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6138E3C-174B-4B5F-A5E8-854E8D69B394}"/>
              </a:ext>
            </a:extLst>
          </p:cNvPr>
          <p:cNvSpPr>
            <a:spLocks noGrp="1"/>
          </p:cNvSpPr>
          <p:nvPr>
            <p:ph idx="1"/>
          </p:nvPr>
        </p:nvSpPr>
        <p:spPr/>
        <p:txBody>
          <a:bodyPr>
            <a:normAutofit/>
          </a:bodyPr>
          <a:lstStyle/>
          <a:p>
            <a:pPr marL="0" indent="0" algn="r" rtl="1">
              <a:buNone/>
            </a:pPr>
            <a:r>
              <a:rPr lang="he-IL" sz="2200" b="0" i="0" u="none" strike="noStrike" dirty="0">
                <a:solidFill>
                  <a:srgbClr val="000000"/>
                </a:solidFill>
                <a:effectLst/>
                <a:latin typeface="Arial" panose="020B0604020202020204" pitchFamily="34" charset="0"/>
              </a:rPr>
              <a:t>רשב"א שם</a:t>
            </a:r>
          </a:p>
          <a:p>
            <a:pPr marL="0" indent="0" algn="r" rtl="1">
              <a:buNone/>
            </a:pPr>
            <a:r>
              <a:rPr lang="he-IL" sz="2200" b="0" i="0" u="none" strike="noStrike" dirty="0" err="1">
                <a:solidFill>
                  <a:srgbClr val="000000"/>
                </a:solidFill>
                <a:effectLst/>
                <a:latin typeface="Arial" panose="020B0604020202020204" pitchFamily="34" charset="0"/>
              </a:rPr>
              <a:t>וגרסינן</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בירושלמי </a:t>
            </a:r>
            <a:r>
              <a:rPr lang="he-IL" sz="2200" b="0" i="0" u="none" strike="noStrike" dirty="0" err="1">
                <a:solidFill>
                  <a:srgbClr val="000000"/>
                </a:solidFill>
                <a:effectLst/>
                <a:latin typeface="Arial" panose="020B0604020202020204" pitchFamily="34" charset="0"/>
              </a:rPr>
              <a:t>דמכלתין</a:t>
            </a:r>
            <a:r>
              <a:rPr lang="he-IL" sz="2200" b="0" i="0" u="none" strike="noStrike" dirty="0">
                <a:solidFill>
                  <a:srgbClr val="000000"/>
                </a:solidFill>
                <a:effectLst/>
                <a:latin typeface="Arial" panose="020B0604020202020204" pitchFamily="34" charset="0"/>
              </a:rPr>
              <a:t> בפרק האיש מקדש התקדשי לי בסלע זו ואמרה השליכהו לים או לנהר אינה מקודשת תנהו לעני מקודשת בכל מקום לא נכנס תחת ידה כלום הכא איתמר מקודשת </a:t>
            </a:r>
            <a:r>
              <a:rPr lang="he-IL" sz="2200" b="0" i="0" u="none" strike="noStrike" dirty="0" err="1">
                <a:solidFill>
                  <a:srgbClr val="000000"/>
                </a:solidFill>
                <a:effectLst/>
                <a:latin typeface="Arial" panose="020B0604020202020204" pitchFamily="34" charset="0"/>
              </a:rPr>
              <a:t>והכא</a:t>
            </a:r>
            <a:r>
              <a:rPr lang="he-IL" sz="2200" b="0" i="0" u="none" strike="noStrike" dirty="0">
                <a:solidFill>
                  <a:srgbClr val="000000"/>
                </a:solidFill>
                <a:effectLst/>
                <a:latin typeface="Arial" panose="020B0604020202020204" pitchFamily="34" charset="0"/>
              </a:rPr>
              <a:t> איתמר אינה מקודשת, </a:t>
            </a:r>
            <a:r>
              <a:rPr lang="he-IL" sz="2200" b="0" i="0" u="none" strike="noStrike" dirty="0" err="1">
                <a:solidFill>
                  <a:srgbClr val="000000"/>
                </a:solidFill>
                <a:effectLst/>
                <a:latin typeface="Arial" panose="020B0604020202020204" pitchFamily="34" charset="0"/>
              </a:rPr>
              <a:t>א"ר</a:t>
            </a:r>
            <a:r>
              <a:rPr lang="he-IL" sz="2200" b="0" i="0" u="none" strike="noStrike" dirty="0">
                <a:solidFill>
                  <a:srgbClr val="000000"/>
                </a:solidFill>
                <a:effectLst/>
                <a:latin typeface="Arial" panose="020B0604020202020204" pitchFamily="34" charset="0"/>
              </a:rPr>
              <a:t> אבהו רוצה היא [שתהא] מקודשת ותראה עושה טובה לעני, </a:t>
            </a:r>
            <a:r>
              <a:rPr lang="he-IL" sz="2200" b="1" i="0" u="none" strike="noStrike" dirty="0" err="1">
                <a:solidFill>
                  <a:srgbClr val="000000"/>
                </a:solidFill>
                <a:effectLst/>
                <a:latin typeface="Arial" panose="020B0604020202020204" pitchFamily="34" charset="0"/>
              </a:rPr>
              <a:t>אלמא</a:t>
            </a:r>
            <a:r>
              <a:rPr lang="he-IL" sz="2200" b="1" i="0" u="none" strike="noStrike" dirty="0">
                <a:solidFill>
                  <a:srgbClr val="000000"/>
                </a:solidFill>
                <a:effectLst/>
                <a:latin typeface="Arial" panose="020B0604020202020204" pitchFamily="34" charset="0"/>
              </a:rPr>
              <a:t> כל שלא נכנס תחת ידה כלום אינה מקודשת אף על פי שהשליכו במצותה למקום שאינו יכול עוד </a:t>
            </a:r>
            <a:r>
              <a:rPr lang="he-IL" sz="2200" b="1" i="0" u="none" strike="noStrike" dirty="0" err="1">
                <a:solidFill>
                  <a:srgbClr val="000000"/>
                </a:solidFill>
                <a:effectLst/>
                <a:latin typeface="Arial" panose="020B0604020202020204" pitchFamily="34" charset="0"/>
              </a:rPr>
              <a:t>ליטלו</a:t>
            </a:r>
            <a:r>
              <a:rPr lang="he-IL" sz="2200" b="1" i="0" u="none" strike="noStrike" dirty="0">
                <a:solidFill>
                  <a:srgbClr val="000000"/>
                </a:solidFill>
                <a:effectLst/>
                <a:latin typeface="Arial" panose="020B0604020202020204" pitchFamily="34" charset="0"/>
              </a:rPr>
              <a:t> בים או בנהר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אפ"ה</a:t>
            </a:r>
            <a:r>
              <a:rPr lang="he-IL" sz="2200" b="0" i="0" u="none" strike="noStrike" dirty="0">
                <a:solidFill>
                  <a:srgbClr val="000000"/>
                </a:solidFill>
                <a:effectLst/>
                <a:latin typeface="Arial" panose="020B0604020202020204" pitchFamily="34" charset="0"/>
              </a:rPr>
              <a:t> אינה מקודשת, ולא משום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דהשליכהו</a:t>
            </a:r>
            <a:r>
              <a:rPr lang="he-IL" sz="2200" b="0" i="0" u="none" strike="noStrike" dirty="0">
                <a:solidFill>
                  <a:srgbClr val="000000"/>
                </a:solidFill>
                <a:effectLst/>
                <a:latin typeface="Arial" panose="020B0604020202020204" pitchFamily="34" charset="0"/>
              </a:rPr>
              <a:t> לים לדעתך </a:t>
            </a:r>
            <a:r>
              <a:rPr lang="he-IL" sz="2200" b="0" i="0" u="none" strike="noStrike" dirty="0" err="1">
                <a:solidFill>
                  <a:srgbClr val="000000"/>
                </a:solidFill>
                <a:effectLst/>
                <a:latin typeface="Arial" panose="020B0604020202020204" pitchFamily="34" charset="0"/>
              </a:rPr>
              <a:t>קאמרה</a:t>
            </a:r>
            <a:r>
              <a:rPr lang="he-IL" sz="2200" b="0" i="0" u="none" strike="noStrike" dirty="0">
                <a:solidFill>
                  <a:srgbClr val="000000"/>
                </a:solidFill>
                <a:effectLst/>
                <a:latin typeface="Arial" panose="020B0604020202020204" pitchFamily="34" charset="0"/>
              </a:rPr>
              <a:t>, דהא מפרש טעמא התם משום שלא נכנס תחת ידה כלום, </a:t>
            </a:r>
            <a:r>
              <a:rPr lang="he-IL" sz="2200" b="1" i="0" u="none" strike="noStrike" dirty="0">
                <a:solidFill>
                  <a:srgbClr val="000000"/>
                </a:solidFill>
                <a:effectLst/>
                <a:latin typeface="Arial" panose="020B0604020202020204" pitchFamily="34" charset="0"/>
              </a:rPr>
              <a:t>ועוד פירשו תמן </a:t>
            </a:r>
            <a:r>
              <a:rPr lang="he-IL" sz="2200" b="1" i="0" u="none" strike="noStrike" dirty="0" err="1">
                <a:solidFill>
                  <a:srgbClr val="000000"/>
                </a:solidFill>
                <a:effectLst/>
                <a:latin typeface="Arial" panose="020B0604020202020204" pitchFamily="34" charset="0"/>
              </a:rPr>
              <a:t>דתנהו</a:t>
            </a:r>
            <a:r>
              <a:rPr lang="he-IL" sz="2200" b="1" i="0" u="none" strike="noStrike" dirty="0">
                <a:solidFill>
                  <a:srgbClr val="000000"/>
                </a:solidFill>
                <a:effectLst/>
                <a:latin typeface="Arial" panose="020B0604020202020204" pitchFamily="34" charset="0"/>
              </a:rPr>
              <a:t> לעני שהיא מקודשת משום </a:t>
            </a:r>
            <a:r>
              <a:rPr lang="he-IL" sz="2200" b="1" i="0" u="none" strike="noStrike" dirty="0" err="1">
                <a:solidFill>
                  <a:srgbClr val="000000"/>
                </a:solidFill>
                <a:effectLst/>
                <a:latin typeface="Arial" panose="020B0604020202020204" pitchFamily="34" charset="0"/>
              </a:rPr>
              <a:t>דנעשה</a:t>
            </a:r>
            <a:r>
              <a:rPr lang="he-IL" sz="2200" b="1" i="0" u="none" strike="noStrike" dirty="0">
                <a:solidFill>
                  <a:srgbClr val="000000"/>
                </a:solidFill>
                <a:effectLst/>
                <a:latin typeface="Arial" panose="020B0604020202020204" pitchFamily="34" charset="0"/>
              </a:rPr>
              <a:t> הבעל שלוחה של </a:t>
            </a:r>
            <a:r>
              <a:rPr lang="he-IL" sz="2200" b="1" i="0" u="none" strike="noStrike" dirty="0" err="1">
                <a:solidFill>
                  <a:srgbClr val="000000"/>
                </a:solidFill>
                <a:effectLst/>
                <a:latin typeface="Arial" panose="020B0604020202020204" pitchFamily="34" charset="0"/>
              </a:rPr>
              <a:t>אשה</a:t>
            </a:r>
            <a:r>
              <a:rPr lang="he-IL" sz="2200" b="1" i="0" u="none" strike="noStrike" dirty="0">
                <a:solidFill>
                  <a:srgbClr val="000000"/>
                </a:solidFill>
                <a:effectLst/>
                <a:latin typeface="Arial" panose="020B0604020202020204" pitchFamily="34" charset="0"/>
              </a:rPr>
              <a:t> לזכות לעני א"נ משום </a:t>
            </a:r>
            <a:r>
              <a:rPr lang="he-IL" sz="2200" b="1" i="0" u="none" strike="noStrike" dirty="0" err="1">
                <a:solidFill>
                  <a:srgbClr val="000000"/>
                </a:solidFill>
                <a:effectLst/>
                <a:latin typeface="Arial" panose="020B0604020202020204" pitchFamily="34" charset="0"/>
              </a:rPr>
              <a:t>דעני</a:t>
            </a:r>
            <a:r>
              <a:rPr lang="he-IL" sz="2200" b="1" i="0" u="none" strike="noStrike" dirty="0">
                <a:solidFill>
                  <a:srgbClr val="000000"/>
                </a:solidFill>
                <a:effectLst/>
                <a:latin typeface="Arial" panose="020B0604020202020204" pitchFamily="34" charset="0"/>
              </a:rPr>
              <a:t> זוכה לאשה וחוזר וזוכה לעצמו,</a:t>
            </a:r>
            <a:r>
              <a:rPr lang="he-IL" sz="2200" b="0" i="0" u="none" strike="noStrike" dirty="0">
                <a:solidFill>
                  <a:srgbClr val="000000"/>
                </a:solidFill>
                <a:effectLst/>
                <a:latin typeface="Arial" panose="020B0604020202020204" pitchFamily="34" charset="0"/>
              </a:rPr>
              <a:t> ולאו זוכה ממש לאשה אמרו אלא </a:t>
            </a:r>
            <a:r>
              <a:rPr lang="he-IL" sz="2200" b="0" i="0" u="none" strike="noStrike" dirty="0" err="1">
                <a:solidFill>
                  <a:srgbClr val="000000"/>
                </a:solidFill>
                <a:effectLst/>
                <a:latin typeface="Arial" panose="020B0604020202020204" pitchFamily="34" charset="0"/>
              </a:rPr>
              <a:t>עשאוהו</a:t>
            </a:r>
            <a:r>
              <a:rPr lang="he-IL" sz="2200" b="0" i="0" u="none" strike="noStrike" dirty="0">
                <a:solidFill>
                  <a:srgbClr val="000000"/>
                </a:solidFill>
                <a:effectLst/>
                <a:latin typeface="Arial" panose="020B0604020202020204" pitchFamily="34" charset="0"/>
              </a:rPr>
              <a:t> כזוכה לאשה כדין </a:t>
            </a:r>
            <a:r>
              <a:rPr lang="he-IL" sz="2200" b="0" i="0" u="none" strike="noStrike" dirty="0" err="1">
                <a:solidFill>
                  <a:srgbClr val="000000"/>
                </a:solidFill>
                <a:effectLst/>
                <a:latin typeface="Arial" panose="020B0604020202020204" pitchFamily="34" charset="0"/>
              </a:rPr>
              <a:t>לוה</a:t>
            </a:r>
            <a:r>
              <a:rPr lang="he-IL" sz="2200" b="0" i="0" u="none" strike="noStrike" dirty="0">
                <a:solidFill>
                  <a:srgbClr val="000000"/>
                </a:solidFill>
                <a:effectLst/>
                <a:latin typeface="Arial" panose="020B0604020202020204" pitchFamily="34" charset="0"/>
              </a:rPr>
              <a:t> שזוכה לחייב בקבלתו את הערב </a:t>
            </a:r>
            <a:r>
              <a:rPr lang="he-IL" sz="2200" b="0" i="0" u="none" strike="noStrike" dirty="0" err="1">
                <a:solidFill>
                  <a:srgbClr val="000000"/>
                </a:solidFill>
                <a:effectLst/>
                <a:latin typeface="Arial" panose="020B0604020202020204" pitchFamily="34" charset="0"/>
              </a:rPr>
              <a:t>כטעמא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דגמרין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דאמרי</a:t>
            </a:r>
            <a:r>
              <a:rPr lang="he-IL" sz="2200" b="0" i="0" u="none" strike="noStrike" dirty="0">
                <a:solidFill>
                  <a:srgbClr val="000000"/>
                </a:solidFill>
                <a:effectLst/>
                <a:latin typeface="Arial" panose="020B0604020202020204" pitchFamily="34" charset="0"/>
              </a:rPr>
              <a:t>' לעיל </a:t>
            </a:r>
            <a:r>
              <a:rPr lang="he-IL" sz="2200" b="0" i="0" u="none" strike="noStrike" dirty="0" err="1">
                <a:solidFill>
                  <a:srgbClr val="000000"/>
                </a:solidFill>
                <a:effectLst/>
                <a:latin typeface="Arial" panose="020B0604020202020204" pitchFamily="34" charset="0"/>
              </a:rPr>
              <a:t>דמקודשת</a:t>
            </a:r>
            <a:r>
              <a:rPr lang="he-IL" sz="2200" b="0" i="0" u="none" strike="noStrike" dirty="0">
                <a:solidFill>
                  <a:srgbClr val="000000"/>
                </a:solidFill>
                <a:effectLst/>
                <a:latin typeface="Arial" panose="020B0604020202020204" pitchFamily="34" charset="0"/>
              </a:rPr>
              <a:t> מדין ערב, וגרסי' נמי התם שאם אמרה תן מנה לחרש ואקדש אני לך אינה מקודשת לפי שאינו בר זכיה והלכך א"א לה להתחייב מדין ערבות בקבלתו והלכך אינה מקודשת וזה ראי' למה שאמרנו, כנ"ל.</a:t>
            </a:r>
            <a:endParaRPr lang="he-IL" sz="2200" dirty="0"/>
          </a:p>
        </p:txBody>
      </p:sp>
    </p:spTree>
    <p:extLst>
      <p:ext uri="{BB962C8B-B14F-4D97-AF65-F5344CB8AC3E}">
        <p14:creationId xmlns:p14="http://schemas.microsoft.com/office/powerpoint/2010/main" val="88148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pPr algn="r" rtl="1"/>
            <a:r>
              <a:rPr lang="he-IL" dirty="0" err="1"/>
              <a:t>מלוה</a:t>
            </a:r>
            <a:r>
              <a:rPr lang="he-IL" dirty="0"/>
              <a:t> ← ערב ← </a:t>
            </a:r>
            <a:r>
              <a:rPr lang="he-IL" dirty="0" err="1"/>
              <a:t>לוה</a:t>
            </a:r>
            <a:r>
              <a:rPr lang="he-IL" dirty="0"/>
              <a:t>.  (כשליחות)</a:t>
            </a:r>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96575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138385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pPr algn="l"/>
            <a:r>
              <a:rPr lang="en-US" dirty="0"/>
              <a:t>Insurance Policy, paid in social currency</a:t>
            </a:r>
            <a:endParaRPr lang="he-IL" dirty="0"/>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p>
          <a:p>
            <a:pPr marL="0" indent="0" algn="r" rtl="1">
              <a:buNone/>
            </a:pPr>
            <a:endParaRPr lang="he-IL" sz="2200" dirty="0">
              <a:solidFill>
                <a:srgbClr val="000000"/>
              </a:solidFill>
              <a:latin typeface="Arial" panose="020B0604020202020204" pitchFamily="34" charset="0"/>
            </a:endParaRPr>
          </a:p>
          <a:p>
            <a:pPr marL="0" indent="0" algn="r" rtl="1">
              <a:buNone/>
            </a:pPr>
            <a:r>
              <a:rPr lang="en-US" sz="2200" dirty="0">
                <a:solidFill>
                  <a:srgbClr val="000000"/>
                </a:solidFill>
                <a:latin typeface="Arial" panose="020B0604020202020204" pitchFamily="34" charset="0"/>
              </a:rPr>
              <a:t>Complex financial arrangement</a:t>
            </a:r>
            <a:endParaRPr lang="he-IL" sz="2200" dirty="0">
              <a:solidFill>
                <a:srgbClr val="000000"/>
              </a:solidFill>
              <a:latin typeface="Arial" panose="020B0604020202020204" pitchFamily="34" charset="0"/>
            </a:endParaRPr>
          </a:p>
          <a:p>
            <a:pPr marL="0" indent="0" algn="r" rtl="1">
              <a:buNone/>
            </a:pPr>
            <a:r>
              <a:rPr lang="he-IL" sz="2200" dirty="0" err="1">
                <a:solidFill>
                  <a:srgbClr val="000000"/>
                </a:solidFill>
                <a:latin typeface="Arial" panose="020B0604020202020204" pitchFamily="34" charset="0"/>
              </a:rPr>
              <a:t>מלוה</a:t>
            </a:r>
            <a:r>
              <a:rPr lang="he-IL" sz="2200" dirty="0">
                <a:solidFill>
                  <a:srgbClr val="000000"/>
                </a:solidFill>
                <a:latin typeface="Arial" panose="020B0604020202020204" pitchFamily="34" charset="0"/>
              </a:rPr>
              <a:t> (הלוואה)</a:t>
            </a:r>
            <a:r>
              <a:rPr lang="he-IL" sz="2200" dirty="0"/>
              <a:t>←</a:t>
            </a:r>
            <a:r>
              <a:rPr lang="he-IL" sz="2200" dirty="0">
                <a:solidFill>
                  <a:srgbClr val="000000"/>
                </a:solidFill>
                <a:latin typeface="Arial" panose="020B0604020202020204" pitchFamily="34" charset="0"/>
              </a:rPr>
              <a:t> </a:t>
            </a:r>
            <a:r>
              <a:rPr lang="he-IL" sz="2200" dirty="0" err="1">
                <a:solidFill>
                  <a:srgbClr val="000000"/>
                </a:solidFill>
                <a:latin typeface="Arial" panose="020B0604020202020204" pitchFamily="34" charset="0"/>
              </a:rPr>
              <a:t>לוה</a:t>
            </a:r>
            <a:endParaRPr lang="he-IL" sz="2200" dirty="0">
              <a:solidFill>
                <a:srgbClr val="000000"/>
              </a:solidFill>
              <a:latin typeface="Arial" panose="020B0604020202020204" pitchFamily="34" charset="0"/>
            </a:endParaRPr>
          </a:p>
          <a:p>
            <a:pPr marL="0" indent="0" algn="r" rtl="1">
              <a:buNone/>
            </a:pPr>
            <a:r>
              <a:rPr lang="he-IL" sz="2200" dirty="0">
                <a:solidFill>
                  <a:srgbClr val="000000"/>
                </a:solidFill>
                <a:latin typeface="Arial" panose="020B0604020202020204" pitchFamily="34" charset="0"/>
              </a:rPr>
              <a:t>ערב (ביטוח)</a:t>
            </a:r>
            <a:r>
              <a:rPr lang="he-IL" sz="2200" dirty="0"/>
              <a:t>← </a:t>
            </a:r>
            <a:r>
              <a:rPr lang="he-IL" sz="2200" dirty="0" err="1"/>
              <a:t>מלוה</a:t>
            </a:r>
            <a:endParaRPr lang="he-IL" sz="2200" dirty="0"/>
          </a:p>
          <a:p>
            <a:pPr marL="0" indent="0" algn="r" rtl="1">
              <a:buNone/>
            </a:pPr>
            <a:r>
              <a:rPr lang="he-IL" sz="2200" dirty="0" err="1"/>
              <a:t>מלוה</a:t>
            </a:r>
            <a:r>
              <a:rPr lang="he-IL" sz="2200" dirty="0"/>
              <a:t> (הנאה=$)← ערב </a:t>
            </a:r>
          </a:p>
        </p:txBody>
      </p:sp>
    </p:spTree>
    <p:extLst>
      <p:ext uri="{BB962C8B-B14F-4D97-AF65-F5344CB8AC3E}">
        <p14:creationId xmlns:p14="http://schemas.microsoft.com/office/powerpoint/2010/main" val="291444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276981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r>
              <a:rPr lang="en-US" dirty="0"/>
              <a:t>Direct Personal Obligation</a:t>
            </a:r>
            <a:endParaRPr lang="he-IL" dirty="0"/>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endParaRPr lang="he-IL" sz="2200" dirty="0"/>
          </a:p>
          <a:p>
            <a:pPr marL="0" indent="0" algn="r" rtl="1">
              <a:buNone/>
            </a:pPr>
            <a:r>
              <a:rPr lang="he-IL" sz="2200" dirty="0">
                <a:solidFill>
                  <a:srgbClr val="000000"/>
                </a:solidFill>
                <a:latin typeface="Arial" panose="020B0604020202020204" pitchFamily="34" charset="0"/>
              </a:rPr>
              <a:t>ערב (התחייבות אישית)</a:t>
            </a:r>
            <a:r>
              <a:rPr lang="he-IL" sz="2200" dirty="0"/>
              <a:t>← </a:t>
            </a:r>
            <a:r>
              <a:rPr lang="he-IL" sz="2200" dirty="0" err="1"/>
              <a:t>מלוה</a:t>
            </a:r>
            <a:endParaRPr lang="he-IL" sz="2200" dirty="0"/>
          </a:p>
          <a:p>
            <a:pPr marL="0" indent="0" algn="r" rtl="1">
              <a:buNone/>
            </a:pPr>
            <a:br>
              <a:rPr lang="he-IL" sz="2200" dirty="0"/>
            </a:br>
            <a:endParaRPr lang="he-IL" sz="2200" dirty="0"/>
          </a:p>
        </p:txBody>
      </p:sp>
    </p:spTree>
    <p:extLst>
      <p:ext uri="{BB962C8B-B14F-4D97-AF65-F5344CB8AC3E}">
        <p14:creationId xmlns:p14="http://schemas.microsoft.com/office/powerpoint/2010/main" val="285979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extLst>
              <p:ext uri="{D42A27DB-BD31-4B8C-83A1-F6EECF244321}">
                <p14:modId xmlns:p14="http://schemas.microsoft.com/office/powerpoint/2010/main" val="27702736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28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02AF-DCC8-4FE1-805F-D8BF0C0D2893}"/>
              </a:ext>
            </a:extLst>
          </p:cNvPr>
          <p:cNvSpPr>
            <a:spLocks noGrp="1"/>
          </p:cNvSpPr>
          <p:nvPr>
            <p:ph type="title"/>
          </p:nvPr>
        </p:nvSpPr>
        <p:spPr/>
        <p:txBody>
          <a:bodyPr/>
          <a:lstStyle/>
          <a:p>
            <a:pPr algn="r" rtl="1"/>
            <a:r>
              <a:rPr lang="he-IL" dirty="0"/>
              <a:t>נ"מ- עדים קרובים לערב</a:t>
            </a:r>
          </a:p>
        </p:txBody>
      </p:sp>
      <p:sp>
        <p:nvSpPr>
          <p:cNvPr id="3" name="Content Placeholder 2">
            <a:extLst>
              <a:ext uri="{FF2B5EF4-FFF2-40B4-BE49-F238E27FC236}">
                <a16:creationId xmlns:a16="http://schemas.microsoft.com/office/drawing/2014/main" id="{5D2942FB-0969-47E4-8548-1F56492A07A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תלמוד בבלי מסכת מכות דף ז עמוד א </a:t>
            </a:r>
            <a:endParaRPr lang="he-IL" sz="2200" b="0" dirty="0">
              <a:effectLst/>
            </a:endParaRPr>
          </a:p>
          <a:p>
            <a:pPr marL="0" indent="0" algn="r" rtl="1">
              <a:spcBef>
                <a:spcPts val="0"/>
              </a:spcBef>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a:t>
            </a:r>
            <a:r>
              <a:rPr lang="he-IL" sz="2200" b="0" i="0" u="none" strike="noStrike" dirty="0" err="1">
                <a:solidFill>
                  <a:srgbClr val="000000"/>
                </a:solidFill>
                <a:effectLst/>
                <a:latin typeface="Arial" panose="020B0604020202020204" pitchFamily="34" charset="0"/>
              </a:rPr>
              <a:t>קריביה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דערבא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סבר 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גבי </a:t>
            </a:r>
            <a:r>
              <a:rPr lang="he-IL" sz="2200" b="0" i="0" u="none" strike="noStrike" dirty="0" err="1">
                <a:solidFill>
                  <a:srgbClr val="000000"/>
                </a:solidFill>
                <a:effectLst/>
                <a:latin typeface="Arial" panose="020B0604020202020204" pitchFamily="34" charset="0"/>
              </a:rPr>
              <a:t>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ומלוה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רחיקי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נינהו</a:t>
            </a:r>
            <a:r>
              <a:rPr lang="he-IL" sz="2200" b="0" i="0" u="none" strike="noStrike" dirty="0">
                <a:solidFill>
                  <a:srgbClr val="000000"/>
                </a:solidFill>
                <a:effectLst/>
                <a:latin typeface="Arial" panose="020B0604020202020204" pitchFamily="34" charset="0"/>
              </a:rPr>
              <a:t>, א"ל רב </a:t>
            </a:r>
            <a:r>
              <a:rPr lang="he-IL" sz="2200" b="0" i="0" u="none" strike="noStrike" dirty="0" err="1">
                <a:solidFill>
                  <a:srgbClr val="000000"/>
                </a:solidFill>
                <a:effectLst/>
                <a:latin typeface="Arial" panose="020B0604020202020204" pitchFamily="34" charset="0"/>
              </a:rPr>
              <a:t>הונא</a:t>
            </a:r>
            <a:r>
              <a:rPr lang="he-IL" sz="2200" b="0" i="0" u="none" strike="noStrike" dirty="0">
                <a:solidFill>
                  <a:srgbClr val="000000"/>
                </a:solidFill>
                <a:effectLst/>
                <a:latin typeface="Arial" panose="020B0604020202020204" pitchFamily="34" charset="0"/>
              </a:rPr>
              <a:t> בריה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יהושע לרב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אי לית ליה </a:t>
            </a:r>
            <a:r>
              <a:rPr lang="he-IL" sz="2200" b="0" i="0" u="none" strike="noStrike" dirty="0" err="1">
                <a:solidFill>
                  <a:srgbClr val="000000"/>
                </a:solidFill>
                <a:effectLst/>
                <a:latin typeface="Arial" panose="020B0604020202020204" pitchFamily="34" charset="0"/>
              </a:rPr>
              <a:t>ללוה</a:t>
            </a:r>
            <a:r>
              <a:rPr lang="he-IL" sz="2200" b="0" i="0" u="none" strike="noStrike" dirty="0">
                <a:solidFill>
                  <a:srgbClr val="000000"/>
                </a:solidFill>
                <a:effectLst/>
                <a:latin typeface="Arial" panose="020B0604020202020204" pitchFamily="34" charset="0"/>
              </a:rPr>
              <a:t>, לאו בתר </a:t>
            </a:r>
            <a:r>
              <a:rPr lang="he-IL" sz="2200" b="0" i="0" u="none" strike="noStrike" dirty="0" err="1">
                <a:solidFill>
                  <a:srgbClr val="000000"/>
                </a:solidFill>
                <a:effectLst/>
                <a:latin typeface="Arial" panose="020B0604020202020204" pitchFamily="34" charset="0"/>
              </a:rPr>
              <a:t>ערבא</a:t>
            </a:r>
            <a:r>
              <a:rPr lang="he-IL" sz="2200" b="0" i="0" u="none" strike="noStrike" dirty="0">
                <a:solidFill>
                  <a:srgbClr val="000000"/>
                </a:solidFill>
                <a:effectLst/>
                <a:latin typeface="Arial" panose="020B0604020202020204" pitchFamily="34" charset="0"/>
              </a:rPr>
              <a:t> אזיל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r>
              <a:rPr lang="he-IL" sz="2200" b="0" i="0" u="none" strike="noStrike" dirty="0">
                <a:solidFill>
                  <a:srgbClr val="000000"/>
                </a:solidFill>
                <a:effectLst/>
                <a:latin typeface="Arial" panose="020B0604020202020204" pitchFamily="34" charset="0"/>
              </a:rPr>
              <a:t>רש"י מסכת מכות דף ז עמוד א</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 עדי </a:t>
            </a:r>
            <a:r>
              <a:rPr lang="he-IL" sz="2200" b="1" i="0" u="none" strike="noStrike" dirty="0" err="1">
                <a:solidFill>
                  <a:srgbClr val="000000"/>
                </a:solidFill>
                <a:effectLst/>
                <a:latin typeface="Arial" panose="020B0604020202020204" pitchFamily="34" charset="0"/>
              </a:rPr>
              <a:t>הלואה</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היו </a:t>
            </a:r>
            <a:r>
              <a:rPr lang="he-IL" sz="2200" b="0" i="0" u="none" strike="noStrike" dirty="0" err="1">
                <a:solidFill>
                  <a:srgbClr val="000000"/>
                </a:solidFill>
                <a:effectLst/>
                <a:latin typeface="Arial" panose="020B0604020202020204" pitchFamily="34" charset="0"/>
              </a:rPr>
              <a:t>קרובין</a:t>
            </a:r>
            <a:r>
              <a:rPr lang="he-IL" sz="2200" b="0" i="0" u="none" strike="noStrike" dirty="0">
                <a:solidFill>
                  <a:srgbClr val="000000"/>
                </a:solidFill>
                <a:effectLst/>
                <a:latin typeface="Arial" panose="020B0604020202020204" pitchFamily="34" charset="0"/>
              </a:rPr>
              <a:t> אל הערב.</a:t>
            </a:r>
            <a:endParaRPr lang="en-US" sz="22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932149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2653</Words>
  <Application>Microsoft Office PowerPoint</Application>
  <PresentationFormat>Widescreen</PresentationFormat>
  <Paragraphs>109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ערב</vt:lpstr>
      <vt:lpstr>PowerPoint Presentation</vt:lpstr>
      <vt:lpstr>מלוה ← ערב ← לוה.  (כשליחות)</vt:lpstr>
      <vt:lpstr>PowerPoint Presentation</vt:lpstr>
      <vt:lpstr>Insurance Policy, paid in social currency</vt:lpstr>
      <vt:lpstr>PowerPoint Presentation</vt:lpstr>
      <vt:lpstr>Direct Personal Obligation</vt:lpstr>
      <vt:lpstr>PowerPoint Presentation</vt:lpstr>
      <vt:lpstr>נ"מ- עדים קרובים לערב</vt:lpstr>
      <vt:lpstr>PowerPoint Presentation</vt:lpstr>
      <vt:lpstr>PowerPoint Presentation</vt:lpstr>
      <vt:lpstr>קידושין מדין ערב</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נ"מ</vt:lpstr>
      <vt:lpstr>Is the קדישוין really based on ערב? Or just הנאה?</vt:lpstr>
      <vt:lpstr>PowerPoint Presentation</vt:lpstr>
      <vt:lpstr>נוסח האמירה</vt:lpstr>
      <vt:lpstr>נתינה מדין ערב בתחומים אחרים</vt:lpstr>
      <vt:lpstr>PowerPoint Presentation</vt:lpstr>
      <vt:lpstr>זרוק מעות לים וכו'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ערב</dc:title>
  <dc:creator>Avigdor Rosensweig</dc:creator>
  <cp:lastModifiedBy>Avigdor Rosensweig</cp:lastModifiedBy>
  <cp:revision>5</cp:revision>
  <dcterms:created xsi:type="dcterms:W3CDTF">2021-02-01T12:50:25Z</dcterms:created>
  <dcterms:modified xsi:type="dcterms:W3CDTF">2021-02-14T19:20:42Z</dcterms:modified>
</cp:coreProperties>
</file>