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9" r:id="rId3"/>
    <p:sldId id="290" r:id="rId4"/>
    <p:sldId id="289" r:id="rId5"/>
    <p:sldId id="291" r:id="rId6"/>
    <p:sldId id="285" r:id="rId7"/>
    <p:sldId id="292" r:id="rId8"/>
    <p:sldId id="293" r:id="rId9"/>
    <p:sldId id="286" r:id="rId10"/>
    <p:sldId id="287" r:id="rId11"/>
    <p:sldId id="294" r:id="rId12"/>
    <p:sldId id="288" r:id="rId13"/>
    <p:sldId id="296" r:id="rId14"/>
    <p:sldId id="299" r:id="rId15"/>
    <p:sldId id="297" r:id="rId16"/>
    <p:sldId id="282" r:id="rId17"/>
    <p:sldId id="302" r:id="rId18"/>
    <p:sldId id="309" r:id="rId19"/>
    <p:sldId id="283" r:id="rId20"/>
    <p:sldId id="295" r:id="rId21"/>
  </p:sldIdLst>
  <p:sldSz cx="12192000" cy="6858000"/>
  <p:notesSz cx="6858000" cy="9144000"/>
  <p:defaultText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2" autoAdjust="0"/>
    <p:restoredTop sz="94660"/>
  </p:normalViewPr>
  <p:slideViewPr>
    <p:cSldViewPr snapToGrid="0">
      <p:cViewPr varScale="1">
        <p:scale>
          <a:sx n="85" d="100"/>
          <a:sy n="85" d="100"/>
        </p:scale>
        <p:origin x="57" y="23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B3AD66-BC0E-463B-BB66-E71AB4F8617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09D53C38-CE88-42D6-B48F-2D7B06AB12D8}">
      <dgm:prSet phldrT="[Text]"/>
      <dgm:spPr/>
      <dgm:t>
        <a:bodyPr/>
        <a:lstStyle/>
        <a:p>
          <a:pPr rtl="1"/>
          <a:r>
            <a:rPr lang="he-IL" dirty="0"/>
            <a:t>ערב</a:t>
          </a:r>
        </a:p>
      </dgm:t>
    </dgm:pt>
    <dgm:pt modelId="{1E1B6C11-59FB-45E9-9E17-CC7BCA2919D8}" type="parTrans" cxnId="{CE18C79E-D2B5-404C-B937-30ACB6CB2EA9}">
      <dgm:prSet/>
      <dgm:spPr/>
      <dgm:t>
        <a:bodyPr/>
        <a:lstStyle/>
        <a:p>
          <a:pPr rtl="1"/>
          <a:endParaRPr lang="he-IL"/>
        </a:p>
      </dgm:t>
    </dgm:pt>
    <dgm:pt modelId="{CBB72F16-9181-48BC-A129-56B4FE805816}" type="sibTrans" cxnId="{CE18C79E-D2B5-404C-B937-30ACB6CB2EA9}">
      <dgm:prSet/>
      <dgm:spPr/>
      <dgm:t>
        <a:bodyPr/>
        <a:lstStyle/>
        <a:p>
          <a:pPr rtl="1"/>
          <a:endParaRPr lang="he-IL"/>
        </a:p>
      </dgm:t>
    </dgm:pt>
    <dgm:pt modelId="{ADC5DFA1-FB87-45D1-AD3F-F52D22131537}">
      <dgm:prSet phldrT="[Text]"/>
      <dgm:spPr/>
      <dgm:t>
        <a:bodyPr/>
        <a:lstStyle/>
        <a:p>
          <a:pPr rtl="1"/>
          <a:r>
            <a:rPr lang="he-IL" dirty="0"/>
            <a:t>כאילו קיבל המעות</a:t>
          </a:r>
        </a:p>
      </dgm:t>
    </dgm:pt>
    <dgm:pt modelId="{6974D90E-F334-4655-817F-CB57B5CB25AF}" type="parTrans" cxnId="{A9AFBC03-3A8A-48AD-9A34-EB0E66AD17B0}">
      <dgm:prSet/>
      <dgm:spPr/>
    </dgm:pt>
    <dgm:pt modelId="{DBBBE886-04DC-4560-977B-F347E18D3A2C}" type="sibTrans" cxnId="{A9AFBC03-3A8A-48AD-9A34-EB0E66AD17B0}">
      <dgm:prSet/>
      <dgm:spPr/>
    </dgm:pt>
    <dgm:pt modelId="{2C1B4CB5-20EB-483C-97E2-74C2FFAE534C}">
      <dgm:prSet phldrT="[Text]"/>
      <dgm:spPr/>
      <dgm:t>
        <a:bodyPr/>
        <a:lstStyle/>
        <a:p>
          <a:pPr rtl="1"/>
          <a:r>
            <a:rPr lang="he-IL" dirty="0"/>
            <a:t>רמב"ם</a:t>
          </a:r>
        </a:p>
      </dgm:t>
    </dgm:pt>
    <dgm:pt modelId="{B2940245-71D0-4CC2-9FFE-94ECE3E4B42D}" type="parTrans" cxnId="{B9B9D94B-3EB8-4511-B893-07567BFFEFEE}">
      <dgm:prSet/>
      <dgm:spPr/>
    </dgm:pt>
    <dgm:pt modelId="{41663D95-F0F2-4FDC-85AA-8D7D34AC407B}" type="sibTrans" cxnId="{B9B9D94B-3EB8-4511-B893-07567BFFEFEE}">
      <dgm:prSet/>
      <dgm:spPr/>
    </dgm:pt>
    <dgm:pt modelId="{A024CF31-3112-49E4-B37E-2B2AB819B3DC}">
      <dgm:prSet phldrT="[Text]"/>
      <dgm:spPr/>
      <dgm:t>
        <a:bodyPr/>
        <a:lstStyle/>
        <a:p>
          <a:pPr rtl="1"/>
          <a:r>
            <a:rPr lang="he-IL" dirty="0"/>
            <a:t>תוס</a:t>
          </a:r>
        </a:p>
      </dgm:t>
    </dgm:pt>
    <dgm:pt modelId="{39B5121E-3651-4E1E-AB7A-6893C693D11D}" type="parTrans" cxnId="{48CC3CA4-938D-4916-9CF7-D09DF56606AB}">
      <dgm:prSet/>
      <dgm:spPr/>
    </dgm:pt>
    <dgm:pt modelId="{254A8AD3-9A4D-4E8D-9D16-C4C7007C8CE4}" type="sibTrans" cxnId="{48CC3CA4-938D-4916-9CF7-D09DF56606AB}">
      <dgm:prSet/>
      <dgm:spPr/>
    </dgm:pt>
    <dgm:pt modelId="{C399CA03-C489-44F5-8F07-9AD532FD3989}">
      <dgm:prSet phldrT="[Text]"/>
      <dgm:spPr/>
      <dgm:t>
        <a:bodyPr/>
        <a:lstStyle/>
        <a:p>
          <a:pPr rtl="1"/>
          <a:r>
            <a:rPr lang="he-IL" dirty="0"/>
            <a:t>חייב תמורת תשלום דמי ביטוח</a:t>
          </a:r>
        </a:p>
      </dgm:t>
    </dgm:pt>
    <dgm:pt modelId="{CEB23D1A-2490-4482-95C0-471A7365C0EA}" type="parTrans" cxnId="{B756718A-54F2-4C89-B46B-1D883176ACF1}">
      <dgm:prSet/>
      <dgm:spPr/>
    </dgm:pt>
    <dgm:pt modelId="{3628F18C-0C92-4783-9EFB-3DC8929954C1}" type="sibTrans" cxnId="{B756718A-54F2-4C89-B46B-1D883176ACF1}">
      <dgm:prSet/>
      <dgm:spPr/>
    </dgm:pt>
    <dgm:pt modelId="{3A6EB5CF-9AFD-4C2B-8A66-3D218A6DB21E}">
      <dgm:prSet phldrT="[Text]"/>
      <dgm:spPr/>
      <dgm:t>
        <a:bodyPr/>
        <a:lstStyle/>
        <a:p>
          <a:pPr rtl="1"/>
          <a:r>
            <a:rPr lang="he-IL" dirty="0"/>
            <a:t> התחייבות</a:t>
          </a:r>
        </a:p>
      </dgm:t>
    </dgm:pt>
    <dgm:pt modelId="{4A933E53-3207-45F4-A296-E0A447F9A85A}" type="parTrans" cxnId="{F598ACB7-A7BB-4627-B760-64FB92F037DF}">
      <dgm:prSet/>
      <dgm:spPr/>
    </dgm:pt>
    <dgm:pt modelId="{836D379C-E655-42EC-B92D-922C1C87B486}" type="sibTrans" cxnId="{F598ACB7-A7BB-4627-B760-64FB92F037DF}">
      <dgm:prSet/>
      <dgm:spPr/>
    </dgm:pt>
    <dgm:pt modelId="{66F98FB8-BC95-47A1-A1B6-819CBD09D015}">
      <dgm:prSet phldrT="[Text]"/>
      <dgm:spPr/>
      <dgm:t>
        <a:bodyPr/>
        <a:lstStyle/>
        <a:p>
          <a:pPr rtl="1"/>
          <a:r>
            <a:rPr lang="he-IL" dirty="0"/>
            <a:t>ריטב"א</a:t>
          </a:r>
        </a:p>
      </dgm:t>
    </dgm:pt>
    <dgm:pt modelId="{BEF1C1AA-79C0-4D7A-8671-1BAB0A63D2DA}" type="parTrans" cxnId="{3EA560E6-6B51-413E-AD5C-1EFB85CC4B40}">
      <dgm:prSet/>
      <dgm:spPr/>
    </dgm:pt>
    <dgm:pt modelId="{DA3C8DB5-050C-478F-89E5-EB81C7E4CD08}" type="sibTrans" cxnId="{3EA560E6-6B51-413E-AD5C-1EFB85CC4B40}">
      <dgm:prSet/>
      <dgm:spPr/>
    </dgm:pt>
    <dgm:pt modelId="{C8222748-0E00-4DFC-848E-61373BB11808}" type="pres">
      <dgm:prSet presAssocID="{E7B3AD66-BC0E-463B-BB66-E71AB4F8617E}" presName="hierChild1" presStyleCnt="0">
        <dgm:presLayoutVars>
          <dgm:chPref val="1"/>
          <dgm:dir/>
          <dgm:animOne val="branch"/>
          <dgm:animLvl val="lvl"/>
          <dgm:resizeHandles/>
        </dgm:presLayoutVars>
      </dgm:prSet>
      <dgm:spPr/>
    </dgm:pt>
    <dgm:pt modelId="{216F1625-E490-41B4-A966-5A63A26929F4}" type="pres">
      <dgm:prSet presAssocID="{09D53C38-CE88-42D6-B48F-2D7B06AB12D8}" presName="hierRoot1" presStyleCnt="0"/>
      <dgm:spPr/>
    </dgm:pt>
    <dgm:pt modelId="{2718291E-2363-43BC-9395-4124F8F6517B}" type="pres">
      <dgm:prSet presAssocID="{09D53C38-CE88-42D6-B48F-2D7B06AB12D8}" presName="composite" presStyleCnt="0"/>
      <dgm:spPr/>
    </dgm:pt>
    <dgm:pt modelId="{B14EE89D-2D00-411D-98B5-EF9E4749B739}" type="pres">
      <dgm:prSet presAssocID="{09D53C38-CE88-42D6-B48F-2D7B06AB12D8}" presName="background" presStyleLbl="node0" presStyleIdx="0" presStyleCnt="1"/>
      <dgm:spPr/>
    </dgm:pt>
    <dgm:pt modelId="{3FB575A1-D7C5-47EA-8F81-3626089E04CE}" type="pres">
      <dgm:prSet presAssocID="{09D53C38-CE88-42D6-B48F-2D7B06AB12D8}" presName="text" presStyleLbl="fgAcc0" presStyleIdx="0" presStyleCnt="1">
        <dgm:presLayoutVars>
          <dgm:chPref val="3"/>
        </dgm:presLayoutVars>
      </dgm:prSet>
      <dgm:spPr/>
    </dgm:pt>
    <dgm:pt modelId="{C4A66E4F-6B49-4806-9E56-DA1E29B69BB0}" type="pres">
      <dgm:prSet presAssocID="{09D53C38-CE88-42D6-B48F-2D7B06AB12D8}" presName="hierChild2" presStyleCnt="0"/>
      <dgm:spPr/>
    </dgm:pt>
    <dgm:pt modelId="{5D0EF3C2-1EE5-43F8-8B0F-B6DE6E2829AE}" type="pres">
      <dgm:prSet presAssocID="{6974D90E-F334-4655-817F-CB57B5CB25AF}" presName="Name10" presStyleLbl="parChTrans1D2" presStyleIdx="0" presStyleCnt="3"/>
      <dgm:spPr/>
    </dgm:pt>
    <dgm:pt modelId="{BBEEF244-B682-482D-9617-564BDCBA6CAE}" type="pres">
      <dgm:prSet presAssocID="{ADC5DFA1-FB87-45D1-AD3F-F52D22131537}" presName="hierRoot2" presStyleCnt="0"/>
      <dgm:spPr/>
    </dgm:pt>
    <dgm:pt modelId="{B877159C-53F9-4A91-B69E-22B149DFDF92}" type="pres">
      <dgm:prSet presAssocID="{ADC5DFA1-FB87-45D1-AD3F-F52D22131537}" presName="composite2" presStyleCnt="0"/>
      <dgm:spPr/>
    </dgm:pt>
    <dgm:pt modelId="{7157EF4A-1440-4A9D-B675-654D555D0746}" type="pres">
      <dgm:prSet presAssocID="{ADC5DFA1-FB87-45D1-AD3F-F52D22131537}" presName="background2" presStyleLbl="node2" presStyleIdx="0" presStyleCnt="3"/>
      <dgm:spPr/>
    </dgm:pt>
    <dgm:pt modelId="{57EBC591-13C8-40C7-BE30-E6C1EA87F440}" type="pres">
      <dgm:prSet presAssocID="{ADC5DFA1-FB87-45D1-AD3F-F52D22131537}" presName="text2" presStyleLbl="fgAcc2" presStyleIdx="0" presStyleCnt="3">
        <dgm:presLayoutVars>
          <dgm:chPref val="3"/>
        </dgm:presLayoutVars>
      </dgm:prSet>
      <dgm:spPr/>
    </dgm:pt>
    <dgm:pt modelId="{6D4A34F2-4E3A-4960-AA23-5679D5872F67}" type="pres">
      <dgm:prSet presAssocID="{ADC5DFA1-FB87-45D1-AD3F-F52D22131537}" presName="hierChild3" presStyleCnt="0"/>
      <dgm:spPr/>
    </dgm:pt>
    <dgm:pt modelId="{C2A90C3B-7A29-457E-A542-AECE64E526C0}" type="pres">
      <dgm:prSet presAssocID="{39B5121E-3651-4E1E-AB7A-6893C693D11D}" presName="Name17" presStyleLbl="parChTrans1D3" presStyleIdx="0" presStyleCnt="3"/>
      <dgm:spPr/>
    </dgm:pt>
    <dgm:pt modelId="{1199FBCD-75C1-4570-AD6C-D133CBBE9AE4}" type="pres">
      <dgm:prSet presAssocID="{A024CF31-3112-49E4-B37E-2B2AB819B3DC}" presName="hierRoot3" presStyleCnt="0"/>
      <dgm:spPr/>
    </dgm:pt>
    <dgm:pt modelId="{E9B9538D-01F9-4B37-82FE-19B155CDB907}" type="pres">
      <dgm:prSet presAssocID="{A024CF31-3112-49E4-B37E-2B2AB819B3DC}" presName="composite3" presStyleCnt="0"/>
      <dgm:spPr/>
    </dgm:pt>
    <dgm:pt modelId="{631C6D94-E8FE-49B9-AD27-CA094A686D3E}" type="pres">
      <dgm:prSet presAssocID="{A024CF31-3112-49E4-B37E-2B2AB819B3DC}" presName="background3" presStyleLbl="node3" presStyleIdx="0" presStyleCnt="3"/>
      <dgm:spPr/>
    </dgm:pt>
    <dgm:pt modelId="{9465F482-3F42-420F-93BD-06B22F6A4891}" type="pres">
      <dgm:prSet presAssocID="{A024CF31-3112-49E4-B37E-2B2AB819B3DC}" presName="text3" presStyleLbl="fgAcc3" presStyleIdx="0" presStyleCnt="3">
        <dgm:presLayoutVars>
          <dgm:chPref val="3"/>
        </dgm:presLayoutVars>
      </dgm:prSet>
      <dgm:spPr/>
    </dgm:pt>
    <dgm:pt modelId="{F58A30E1-2A08-4EBA-8BF1-795F93285DAC}" type="pres">
      <dgm:prSet presAssocID="{A024CF31-3112-49E4-B37E-2B2AB819B3DC}" presName="hierChild4" presStyleCnt="0"/>
      <dgm:spPr/>
    </dgm:pt>
    <dgm:pt modelId="{CD57B091-1F8A-4B64-8F56-857AE48AE4B1}" type="pres">
      <dgm:prSet presAssocID="{CEB23D1A-2490-4482-95C0-471A7365C0EA}" presName="Name10" presStyleLbl="parChTrans1D2" presStyleIdx="1" presStyleCnt="3"/>
      <dgm:spPr/>
    </dgm:pt>
    <dgm:pt modelId="{8DD0CA58-256E-445B-9846-54BA7194F424}" type="pres">
      <dgm:prSet presAssocID="{C399CA03-C489-44F5-8F07-9AD532FD3989}" presName="hierRoot2" presStyleCnt="0"/>
      <dgm:spPr/>
    </dgm:pt>
    <dgm:pt modelId="{1ACAEA35-5D4E-4D5C-89D3-2C93D33013C0}" type="pres">
      <dgm:prSet presAssocID="{C399CA03-C489-44F5-8F07-9AD532FD3989}" presName="composite2" presStyleCnt="0"/>
      <dgm:spPr/>
    </dgm:pt>
    <dgm:pt modelId="{A7B11225-B814-4383-8E38-0A8B270315EF}" type="pres">
      <dgm:prSet presAssocID="{C399CA03-C489-44F5-8F07-9AD532FD3989}" presName="background2" presStyleLbl="node2" presStyleIdx="1" presStyleCnt="3"/>
      <dgm:spPr/>
    </dgm:pt>
    <dgm:pt modelId="{2C2B5730-C84C-414A-A00C-17AC7458B2B0}" type="pres">
      <dgm:prSet presAssocID="{C399CA03-C489-44F5-8F07-9AD532FD3989}" presName="text2" presStyleLbl="fgAcc2" presStyleIdx="1" presStyleCnt="3">
        <dgm:presLayoutVars>
          <dgm:chPref val="3"/>
        </dgm:presLayoutVars>
      </dgm:prSet>
      <dgm:spPr/>
    </dgm:pt>
    <dgm:pt modelId="{7EB43661-077A-4870-8773-66C48C2ABC2E}" type="pres">
      <dgm:prSet presAssocID="{C399CA03-C489-44F5-8F07-9AD532FD3989}" presName="hierChild3" presStyleCnt="0"/>
      <dgm:spPr/>
    </dgm:pt>
    <dgm:pt modelId="{7ED61A2E-9494-442E-9E48-79A61D171912}" type="pres">
      <dgm:prSet presAssocID="{BEF1C1AA-79C0-4D7A-8671-1BAB0A63D2DA}" presName="Name17" presStyleLbl="parChTrans1D3" presStyleIdx="1" presStyleCnt="3"/>
      <dgm:spPr/>
    </dgm:pt>
    <dgm:pt modelId="{7C2D4B13-CF90-42D1-909C-7D5F7FA65B60}" type="pres">
      <dgm:prSet presAssocID="{66F98FB8-BC95-47A1-A1B6-819CBD09D015}" presName="hierRoot3" presStyleCnt="0"/>
      <dgm:spPr/>
    </dgm:pt>
    <dgm:pt modelId="{CC185D43-8C9A-4A28-A876-7ABED3B34569}" type="pres">
      <dgm:prSet presAssocID="{66F98FB8-BC95-47A1-A1B6-819CBD09D015}" presName="composite3" presStyleCnt="0"/>
      <dgm:spPr/>
    </dgm:pt>
    <dgm:pt modelId="{15532BF5-8A98-4798-8026-1E9B94AE5BC1}" type="pres">
      <dgm:prSet presAssocID="{66F98FB8-BC95-47A1-A1B6-819CBD09D015}" presName="background3" presStyleLbl="node3" presStyleIdx="1" presStyleCnt="3"/>
      <dgm:spPr/>
    </dgm:pt>
    <dgm:pt modelId="{C76EBAE5-D2DD-460F-B62A-7E0C04D2104E}" type="pres">
      <dgm:prSet presAssocID="{66F98FB8-BC95-47A1-A1B6-819CBD09D015}" presName="text3" presStyleLbl="fgAcc3" presStyleIdx="1" presStyleCnt="3">
        <dgm:presLayoutVars>
          <dgm:chPref val="3"/>
        </dgm:presLayoutVars>
      </dgm:prSet>
      <dgm:spPr/>
    </dgm:pt>
    <dgm:pt modelId="{68EE59E7-1FDE-4AED-AD34-2CD11A09DC7E}" type="pres">
      <dgm:prSet presAssocID="{66F98FB8-BC95-47A1-A1B6-819CBD09D015}" presName="hierChild4" presStyleCnt="0"/>
      <dgm:spPr/>
    </dgm:pt>
    <dgm:pt modelId="{75172435-E5C3-45C6-96CB-41E1C82A323A}" type="pres">
      <dgm:prSet presAssocID="{4A933E53-3207-45F4-A296-E0A447F9A85A}" presName="Name10" presStyleLbl="parChTrans1D2" presStyleIdx="2" presStyleCnt="3"/>
      <dgm:spPr/>
    </dgm:pt>
    <dgm:pt modelId="{2A792CC0-4C56-40F7-B9F4-1558C4DEE7BA}" type="pres">
      <dgm:prSet presAssocID="{3A6EB5CF-9AFD-4C2B-8A66-3D218A6DB21E}" presName="hierRoot2" presStyleCnt="0"/>
      <dgm:spPr/>
    </dgm:pt>
    <dgm:pt modelId="{7763A362-B6B1-4690-A5E1-E49F3CF31999}" type="pres">
      <dgm:prSet presAssocID="{3A6EB5CF-9AFD-4C2B-8A66-3D218A6DB21E}" presName="composite2" presStyleCnt="0"/>
      <dgm:spPr/>
    </dgm:pt>
    <dgm:pt modelId="{20F3A4ED-3A10-4102-BDFD-3E231A1490A6}" type="pres">
      <dgm:prSet presAssocID="{3A6EB5CF-9AFD-4C2B-8A66-3D218A6DB21E}" presName="background2" presStyleLbl="node2" presStyleIdx="2" presStyleCnt="3"/>
      <dgm:spPr/>
    </dgm:pt>
    <dgm:pt modelId="{435FF66E-AD42-4086-996D-57063F685AC1}" type="pres">
      <dgm:prSet presAssocID="{3A6EB5CF-9AFD-4C2B-8A66-3D218A6DB21E}" presName="text2" presStyleLbl="fgAcc2" presStyleIdx="2" presStyleCnt="3">
        <dgm:presLayoutVars>
          <dgm:chPref val="3"/>
        </dgm:presLayoutVars>
      </dgm:prSet>
      <dgm:spPr/>
    </dgm:pt>
    <dgm:pt modelId="{2D17E8A8-2771-4B58-94EB-4F015A4E1067}" type="pres">
      <dgm:prSet presAssocID="{3A6EB5CF-9AFD-4C2B-8A66-3D218A6DB21E}" presName="hierChild3" presStyleCnt="0"/>
      <dgm:spPr/>
    </dgm:pt>
    <dgm:pt modelId="{5BEA03A5-A95A-42D2-AFAA-4D3858A03F95}" type="pres">
      <dgm:prSet presAssocID="{B2940245-71D0-4CC2-9FFE-94ECE3E4B42D}" presName="Name17" presStyleLbl="parChTrans1D3" presStyleIdx="2" presStyleCnt="3"/>
      <dgm:spPr/>
    </dgm:pt>
    <dgm:pt modelId="{7D09CF01-6E17-4278-AA8A-90F6689B5CF1}" type="pres">
      <dgm:prSet presAssocID="{2C1B4CB5-20EB-483C-97E2-74C2FFAE534C}" presName="hierRoot3" presStyleCnt="0"/>
      <dgm:spPr/>
    </dgm:pt>
    <dgm:pt modelId="{59759E72-F07B-4D81-9AE0-DFF202BA2161}" type="pres">
      <dgm:prSet presAssocID="{2C1B4CB5-20EB-483C-97E2-74C2FFAE534C}" presName="composite3" presStyleCnt="0"/>
      <dgm:spPr/>
    </dgm:pt>
    <dgm:pt modelId="{7882C458-6C99-4C2D-8B26-41B8F8A96CFD}" type="pres">
      <dgm:prSet presAssocID="{2C1B4CB5-20EB-483C-97E2-74C2FFAE534C}" presName="background3" presStyleLbl="node3" presStyleIdx="2" presStyleCnt="3"/>
      <dgm:spPr/>
    </dgm:pt>
    <dgm:pt modelId="{8A306FA3-3D76-4B5C-B50A-D3351EAE8544}" type="pres">
      <dgm:prSet presAssocID="{2C1B4CB5-20EB-483C-97E2-74C2FFAE534C}" presName="text3" presStyleLbl="fgAcc3" presStyleIdx="2" presStyleCnt="3">
        <dgm:presLayoutVars>
          <dgm:chPref val="3"/>
        </dgm:presLayoutVars>
      </dgm:prSet>
      <dgm:spPr/>
    </dgm:pt>
    <dgm:pt modelId="{4023D507-935B-4346-9D4F-80D1BC4267F2}" type="pres">
      <dgm:prSet presAssocID="{2C1B4CB5-20EB-483C-97E2-74C2FFAE534C}" presName="hierChild4" presStyleCnt="0"/>
      <dgm:spPr/>
    </dgm:pt>
  </dgm:ptLst>
  <dgm:cxnLst>
    <dgm:cxn modelId="{A9AFBC03-3A8A-48AD-9A34-EB0E66AD17B0}" srcId="{09D53C38-CE88-42D6-B48F-2D7B06AB12D8}" destId="{ADC5DFA1-FB87-45D1-AD3F-F52D22131537}" srcOrd="0" destOrd="0" parTransId="{6974D90E-F334-4655-817F-CB57B5CB25AF}" sibTransId="{DBBBE886-04DC-4560-977B-F347E18D3A2C}"/>
    <dgm:cxn modelId="{CD6ACA12-56DD-4366-9026-75998B589F88}" type="presOf" srcId="{B2940245-71D0-4CC2-9FFE-94ECE3E4B42D}" destId="{5BEA03A5-A95A-42D2-AFAA-4D3858A03F95}" srcOrd="0" destOrd="0" presId="urn:microsoft.com/office/officeart/2005/8/layout/hierarchy1"/>
    <dgm:cxn modelId="{C1C22925-C6B8-4443-98E7-A2BA063B75AE}" type="presOf" srcId="{A024CF31-3112-49E4-B37E-2B2AB819B3DC}" destId="{9465F482-3F42-420F-93BD-06B22F6A4891}" srcOrd="0" destOrd="0" presId="urn:microsoft.com/office/officeart/2005/8/layout/hierarchy1"/>
    <dgm:cxn modelId="{09F04725-8537-4FAF-94E3-DE24F0D27078}" type="presOf" srcId="{BEF1C1AA-79C0-4D7A-8671-1BAB0A63D2DA}" destId="{7ED61A2E-9494-442E-9E48-79A61D171912}" srcOrd="0" destOrd="0" presId="urn:microsoft.com/office/officeart/2005/8/layout/hierarchy1"/>
    <dgm:cxn modelId="{A4E64230-8820-4ABF-BE11-84408AB5F017}" type="presOf" srcId="{4A933E53-3207-45F4-A296-E0A447F9A85A}" destId="{75172435-E5C3-45C6-96CB-41E1C82A323A}" srcOrd="0" destOrd="0" presId="urn:microsoft.com/office/officeart/2005/8/layout/hierarchy1"/>
    <dgm:cxn modelId="{CEFD5735-6EC8-4E1C-B93B-695ED89C7AB1}" type="presOf" srcId="{66F98FB8-BC95-47A1-A1B6-819CBD09D015}" destId="{C76EBAE5-D2DD-460F-B62A-7E0C04D2104E}" srcOrd="0" destOrd="0" presId="urn:microsoft.com/office/officeart/2005/8/layout/hierarchy1"/>
    <dgm:cxn modelId="{BECDB63B-5EAA-4E92-AB4E-D7A5E626CFC9}" type="presOf" srcId="{E7B3AD66-BC0E-463B-BB66-E71AB4F8617E}" destId="{C8222748-0E00-4DFC-848E-61373BB11808}" srcOrd="0" destOrd="0" presId="urn:microsoft.com/office/officeart/2005/8/layout/hierarchy1"/>
    <dgm:cxn modelId="{61C4256A-F66A-4E65-A1EB-26259F7C970E}" type="presOf" srcId="{39B5121E-3651-4E1E-AB7A-6893C693D11D}" destId="{C2A90C3B-7A29-457E-A542-AECE64E526C0}" srcOrd="0" destOrd="0" presId="urn:microsoft.com/office/officeart/2005/8/layout/hierarchy1"/>
    <dgm:cxn modelId="{B9B9D94B-3EB8-4511-B893-07567BFFEFEE}" srcId="{3A6EB5CF-9AFD-4C2B-8A66-3D218A6DB21E}" destId="{2C1B4CB5-20EB-483C-97E2-74C2FFAE534C}" srcOrd="0" destOrd="0" parTransId="{B2940245-71D0-4CC2-9FFE-94ECE3E4B42D}" sibTransId="{41663D95-F0F2-4FDC-85AA-8D7D34AC407B}"/>
    <dgm:cxn modelId="{0E34C34F-6E3B-4E4E-A9DB-95B38320A89B}" type="presOf" srcId="{3A6EB5CF-9AFD-4C2B-8A66-3D218A6DB21E}" destId="{435FF66E-AD42-4086-996D-57063F685AC1}" srcOrd="0" destOrd="0" presId="urn:microsoft.com/office/officeart/2005/8/layout/hierarchy1"/>
    <dgm:cxn modelId="{51E26273-75E4-4FCA-8043-DE30C08A8357}" type="presOf" srcId="{CEB23D1A-2490-4482-95C0-471A7365C0EA}" destId="{CD57B091-1F8A-4B64-8F56-857AE48AE4B1}" srcOrd="0" destOrd="0" presId="urn:microsoft.com/office/officeart/2005/8/layout/hierarchy1"/>
    <dgm:cxn modelId="{5CCA5376-1EAC-4E93-96C7-80B9380A2207}" type="presOf" srcId="{C399CA03-C489-44F5-8F07-9AD532FD3989}" destId="{2C2B5730-C84C-414A-A00C-17AC7458B2B0}" srcOrd="0" destOrd="0" presId="urn:microsoft.com/office/officeart/2005/8/layout/hierarchy1"/>
    <dgm:cxn modelId="{3FDA907D-419A-48E9-98C4-ECE9E32FB0B6}" type="presOf" srcId="{6974D90E-F334-4655-817F-CB57B5CB25AF}" destId="{5D0EF3C2-1EE5-43F8-8B0F-B6DE6E2829AE}" srcOrd="0" destOrd="0" presId="urn:microsoft.com/office/officeart/2005/8/layout/hierarchy1"/>
    <dgm:cxn modelId="{E07FA187-8295-4C36-87BB-4BAE4D25AF23}" type="presOf" srcId="{ADC5DFA1-FB87-45D1-AD3F-F52D22131537}" destId="{57EBC591-13C8-40C7-BE30-E6C1EA87F440}" srcOrd="0" destOrd="0" presId="urn:microsoft.com/office/officeart/2005/8/layout/hierarchy1"/>
    <dgm:cxn modelId="{B756718A-54F2-4C89-B46B-1D883176ACF1}" srcId="{09D53C38-CE88-42D6-B48F-2D7B06AB12D8}" destId="{C399CA03-C489-44F5-8F07-9AD532FD3989}" srcOrd="1" destOrd="0" parTransId="{CEB23D1A-2490-4482-95C0-471A7365C0EA}" sibTransId="{3628F18C-0C92-4783-9EFB-3DC8929954C1}"/>
    <dgm:cxn modelId="{CE18C79E-D2B5-404C-B937-30ACB6CB2EA9}" srcId="{E7B3AD66-BC0E-463B-BB66-E71AB4F8617E}" destId="{09D53C38-CE88-42D6-B48F-2D7B06AB12D8}" srcOrd="0" destOrd="0" parTransId="{1E1B6C11-59FB-45E9-9E17-CC7BCA2919D8}" sibTransId="{CBB72F16-9181-48BC-A129-56B4FE805816}"/>
    <dgm:cxn modelId="{48CC3CA4-938D-4916-9CF7-D09DF56606AB}" srcId="{ADC5DFA1-FB87-45D1-AD3F-F52D22131537}" destId="{A024CF31-3112-49E4-B37E-2B2AB819B3DC}" srcOrd="0" destOrd="0" parTransId="{39B5121E-3651-4E1E-AB7A-6893C693D11D}" sibTransId="{254A8AD3-9A4D-4E8D-9D16-C4C7007C8CE4}"/>
    <dgm:cxn modelId="{F598ACB7-A7BB-4627-B760-64FB92F037DF}" srcId="{09D53C38-CE88-42D6-B48F-2D7B06AB12D8}" destId="{3A6EB5CF-9AFD-4C2B-8A66-3D218A6DB21E}" srcOrd="2" destOrd="0" parTransId="{4A933E53-3207-45F4-A296-E0A447F9A85A}" sibTransId="{836D379C-E655-42EC-B92D-922C1C87B486}"/>
    <dgm:cxn modelId="{3EA560E6-6B51-413E-AD5C-1EFB85CC4B40}" srcId="{C399CA03-C489-44F5-8F07-9AD532FD3989}" destId="{66F98FB8-BC95-47A1-A1B6-819CBD09D015}" srcOrd="0" destOrd="0" parTransId="{BEF1C1AA-79C0-4D7A-8671-1BAB0A63D2DA}" sibTransId="{DA3C8DB5-050C-478F-89E5-EB81C7E4CD08}"/>
    <dgm:cxn modelId="{3612D4ED-975A-423E-BB95-75BB1CA77A14}" type="presOf" srcId="{09D53C38-CE88-42D6-B48F-2D7B06AB12D8}" destId="{3FB575A1-D7C5-47EA-8F81-3626089E04CE}" srcOrd="0" destOrd="0" presId="urn:microsoft.com/office/officeart/2005/8/layout/hierarchy1"/>
    <dgm:cxn modelId="{416306F3-8138-4C32-9AA4-961307190285}" type="presOf" srcId="{2C1B4CB5-20EB-483C-97E2-74C2FFAE534C}" destId="{8A306FA3-3D76-4B5C-B50A-D3351EAE8544}" srcOrd="0" destOrd="0" presId="urn:microsoft.com/office/officeart/2005/8/layout/hierarchy1"/>
    <dgm:cxn modelId="{B9D977AD-6B86-492D-B2FD-435835C0F0E7}" type="presParOf" srcId="{C8222748-0E00-4DFC-848E-61373BB11808}" destId="{216F1625-E490-41B4-A966-5A63A26929F4}" srcOrd="0" destOrd="0" presId="urn:microsoft.com/office/officeart/2005/8/layout/hierarchy1"/>
    <dgm:cxn modelId="{6D633EAD-0421-458A-8732-7D038FCB16BE}" type="presParOf" srcId="{216F1625-E490-41B4-A966-5A63A26929F4}" destId="{2718291E-2363-43BC-9395-4124F8F6517B}" srcOrd="0" destOrd="0" presId="urn:microsoft.com/office/officeart/2005/8/layout/hierarchy1"/>
    <dgm:cxn modelId="{AD5DAC7C-0799-49B4-86D2-E5449CECBA89}" type="presParOf" srcId="{2718291E-2363-43BC-9395-4124F8F6517B}" destId="{B14EE89D-2D00-411D-98B5-EF9E4749B739}" srcOrd="0" destOrd="0" presId="urn:microsoft.com/office/officeart/2005/8/layout/hierarchy1"/>
    <dgm:cxn modelId="{BD19B7F7-A19E-4E27-AB06-A9C4C9AF1CB6}" type="presParOf" srcId="{2718291E-2363-43BC-9395-4124F8F6517B}" destId="{3FB575A1-D7C5-47EA-8F81-3626089E04CE}" srcOrd="1" destOrd="0" presId="urn:microsoft.com/office/officeart/2005/8/layout/hierarchy1"/>
    <dgm:cxn modelId="{3D64414C-BB6C-412C-B9BB-7D540E4863DB}" type="presParOf" srcId="{216F1625-E490-41B4-A966-5A63A26929F4}" destId="{C4A66E4F-6B49-4806-9E56-DA1E29B69BB0}" srcOrd="1" destOrd="0" presId="urn:microsoft.com/office/officeart/2005/8/layout/hierarchy1"/>
    <dgm:cxn modelId="{05476720-2E35-4BD6-BCB2-E98D3A035E49}" type="presParOf" srcId="{C4A66E4F-6B49-4806-9E56-DA1E29B69BB0}" destId="{5D0EF3C2-1EE5-43F8-8B0F-B6DE6E2829AE}" srcOrd="0" destOrd="0" presId="urn:microsoft.com/office/officeart/2005/8/layout/hierarchy1"/>
    <dgm:cxn modelId="{EF1CA0C1-E185-4E72-82FB-50FA928FB844}" type="presParOf" srcId="{C4A66E4F-6B49-4806-9E56-DA1E29B69BB0}" destId="{BBEEF244-B682-482D-9617-564BDCBA6CAE}" srcOrd="1" destOrd="0" presId="urn:microsoft.com/office/officeart/2005/8/layout/hierarchy1"/>
    <dgm:cxn modelId="{552E21EB-F90F-4F1E-9C27-760896F16396}" type="presParOf" srcId="{BBEEF244-B682-482D-9617-564BDCBA6CAE}" destId="{B877159C-53F9-4A91-B69E-22B149DFDF92}" srcOrd="0" destOrd="0" presId="urn:microsoft.com/office/officeart/2005/8/layout/hierarchy1"/>
    <dgm:cxn modelId="{5C0DE510-8A25-4C82-8D7B-465BB107FB4A}" type="presParOf" srcId="{B877159C-53F9-4A91-B69E-22B149DFDF92}" destId="{7157EF4A-1440-4A9D-B675-654D555D0746}" srcOrd="0" destOrd="0" presId="urn:microsoft.com/office/officeart/2005/8/layout/hierarchy1"/>
    <dgm:cxn modelId="{8290D4C8-516D-492C-9559-9FD2346FB8FF}" type="presParOf" srcId="{B877159C-53F9-4A91-B69E-22B149DFDF92}" destId="{57EBC591-13C8-40C7-BE30-E6C1EA87F440}" srcOrd="1" destOrd="0" presId="urn:microsoft.com/office/officeart/2005/8/layout/hierarchy1"/>
    <dgm:cxn modelId="{0AE04833-D810-4732-ADB6-DFFDFFD858BF}" type="presParOf" srcId="{BBEEF244-B682-482D-9617-564BDCBA6CAE}" destId="{6D4A34F2-4E3A-4960-AA23-5679D5872F67}" srcOrd="1" destOrd="0" presId="urn:microsoft.com/office/officeart/2005/8/layout/hierarchy1"/>
    <dgm:cxn modelId="{45A5D331-28D4-4602-B3AB-E254670E5997}" type="presParOf" srcId="{6D4A34F2-4E3A-4960-AA23-5679D5872F67}" destId="{C2A90C3B-7A29-457E-A542-AECE64E526C0}" srcOrd="0" destOrd="0" presId="urn:microsoft.com/office/officeart/2005/8/layout/hierarchy1"/>
    <dgm:cxn modelId="{6E5820C5-9A1A-4C92-8D17-89177305FCD9}" type="presParOf" srcId="{6D4A34F2-4E3A-4960-AA23-5679D5872F67}" destId="{1199FBCD-75C1-4570-AD6C-D133CBBE9AE4}" srcOrd="1" destOrd="0" presId="urn:microsoft.com/office/officeart/2005/8/layout/hierarchy1"/>
    <dgm:cxn modelId="{F2CE4EF4-91CF-4FEB-8700-5820F2C72685}" type="presParOf" srcId="{1199FBCD-75C1-4570-AD6C-D133CBBE9AE4}" destId="{E9B9538D-01F9-4B37-82FE-19B155CDB907}" srcOrd="0" destOrd="0" presId="urn:microsoft.com/office/officeart/2005/8/layout/hierarchy1"/>
    <dgm:cxn modelId="{60671654-AD2D-49A7-884F-E7B5CDA70D4A}" type="presParOf" srcId="{E9B9538D-01F9-4B37-82FE-19B155CDB907}" destId="{631C6D94-E8FE-49B9-AD27-CA094A686D3E}" srcOrd="0" destOrd="0" presId="urn:microsoft.com/office/officeart/2005/8/layout/hierarchy1"/>
    <dgm:cxn modelId="{4BCB893D-0F34-487A-9BBE-604C81A020AC}" type="presParOf" srcId="{E9B9538D-01F9-4B37-82FE-19B155CDB907}" destId="{9465F482-3F42-420F-93BD-06B22F6A4891}" srcOrd="1" destOrd="0" presId="urn:microsoft.com/office/officeart/2005/8/layout/hierarchy1"/>
    <dgm:cxn modelId="{773978F7-73A2-4DDF-A8FE-1776E68D7FE6}" type="presParOf" srcId="{1199FBCD-75C1-4570-AD6C-D133CBBE9AE4}" destId="{F58A30E1-2A08-4EBA-8BF1-795F93285DAC}" srcOrd="1" destOrd="0" presId="urn:microsoft.com/office/officeart/2005/8/layout/hierarchy1"/>
    <dgm:cxn modelId="{825F058F-858B-4C4D-91FC-B8E2F26B72AA}" type="presParOf" srcId="{C4A66E4F-6B49-4806-9E56-DA1E29B69BB0}" destId="{CD57B091-1F8A-4B64-8F56-857AE48AE4B1}" srcOrd="2" destOrd="0" presId="urn:microsoft.com/office/officeart/2005/8/layout/hierarchy1"/>
    <dgm:cxn modelId="{B6CDB273-551C-4816-99DC-2E40E74C367C}" type="presParOf" srcId="{C4A66E4F-6B49-4806-9E56-DA1E29B69BB0}" destId="{8DD0CA58-256E-445B-9846-54BA7194F424}" srcOrd="3" destOrd="0" presId="urn:microsoft.com/office/officeart/2005/8/layout/hierarchy1"/>
    <dgm:cxn modelId="{C13AF7A4-E1AE-46A6-B0B9-4460A74FD774}" type="presParOf" srcId="{8DD0CA58-256E-445B-9846-54BA7194F424}" destId="{1ACAEA35-5D4E-4D5C-89D3-2C93D33013C0}" srcOrd="0" destOrd="0" presId="urn:microsoft.com/office/officeart/2005/8/layout/hierarchy1"/>
    <dgm:cxn modelId="{19C73834-D28B-46D9-996B-89E020E542BF}" type="presParOf" srcId="{1ACAEA35-5D4E-4D5C-89D3-2C93D33013C0}" destId="{A7B11225-B814-4383-8E38-0A8B270315EF}" srcOrd="0" destOrd="0" presId="urn:microsoft.com/office/officeart/2005/8/layout/hierarchy1"/>
    <dgm:cxn modelId="{09CE8E81-1583-4604-A516-5157C7F67D78}" type="presParOf" srcId="{1ACAEA35-5D4E-4D5C-89D3-2C93D33013C0}" destId="{2C2B5730-C84C-414A-A00C-17AC7458B2B0}" srcOrd="1" destOrd="0" presId="urn:microsoft.com/office/officeart/2005/8/layout/hierarchy1"/>
    <dgm:cxn modelId="{DE8B0149-DE80-4FD1-8AC3-318DCBF4D2C2}" type="presParOf" srcId="{8DD0CA58-256E-445B-9846-54BA7194F424}" destId="{7EB43661-077A-4870-8773-66C48C2ABC2E}" srcOrd="1" destOrd="0" presId="urn:microsoft.com/office/officeart/2005/8/layout/hierarchy1"/>
    <dgm:cxn modelId="{B94657F6-3FED-44A9-9E04-D76A4BE09406}" type="presParOf" srcId="{7EB43661-077A-4870-8773-66C48C2ABC2E}" destId="{7ED61A2E-9494-442E-9E48-79A61D171912}" srcOrd="0" destOrd="0" presId="urn:microsoft.com/office/officeart/2005/8/layout/hierarchy1"/>
    <dgm:cxn modelId="{7DCD43CF-EAD0-4FD8-B514-058DA5D40C2E}" type="presParOf" srcId="{7EB43661-077A-4870-8773-66C48C2ABC2E}" destId="{7C2D4B13-CF90-42D1-909C-7D5F7FA65B60}" srcOrd="1" destOrd="0" presId="urn:microsoft.com/office/officeart/2005/8/layout/hierarchy1"/>
    <dgm:cxn modelId="{A36A7BEF-83AA-4A40-BD08-738976B1C18A}" type="presParOf" srcId="{7C2D4B13-CF90-42D1-909C-7D5F7FA65B60}" destId="{CC185D43-8C9A-4A28-A876-7ABED3B34569}" srcOrd="0" destOrd="0" presId="urn:microsoft.com/office/officeart/2005/8/layout/hierarchy1"/>
    <dgm:cxn modelId="{47EB3F98-5C69-44EC-8495-9CFC5AFC37D6}" type="presParOf" srcId="{CC185D43-8C9A-4A28-A876-7ABED3B34569}" destId="{15532BF5-8A98-4798-8026-1E9B94AE5BC1}" srcOrd="0" destOrd="0" presId="urn:microsoft.com/office/officeart/2005/8/layout/hierarchy1"/>
    <dgm:cxn modelId="{996F1D16-8820-44FD-9433-946CF8511122}" type="presParOf" srcId="{CC185D43-8C9A-4A28-A876-7ABED3B34569}" destId="{C76EBAE5-D2DD-460F-B62A-7E0C04D2104E}" srcOrd="1" destOrd="0" presId="urn:microsoft.com/office/officeart/2005/8/layout/hierarchy1"/>
    <dgm:cxn modelId="{6931E5BE-20C5-4AE7-9F3F-95C2354C90FF}" type="presParOf" srcId="{7C2D4B13-CF90-42D1-909C-7D5F7FA65B60}" destId="{68EE59E7-1FDE-4AED-AD34-2CD11A09DC7E}" srcOrd="1" destOrd="0" presId="urn:microsoft.com/office/officeart/2005/8/layout/hierarchy1"/>
    <dgm:cxn modelId="{80D9EB8A-C135-4F41-B21D-9CD600BB0D3B}" type="presParOf" srcId="{C4A66E4F-6B49-4806-9E56-DA1E29B69BB0}" destId="{75172435-E5C3-45C6-96CB-41E1C82A323A}" srcOrd="4" destOrd="0" presId="urn:microsoft.com/office/officeart/2005/8/layout/hierarchy1"/>
    <dgm:cxn modelId="{3A182916-5657-49C9-980A-055856E979B9}" type="presParOf" srcId="{C4A66E4F-6B49-4806-9E56-DA1E29B69BB0}" destId="{2A792CC0-4C56-40F7-B9F4-1558C4DEE7BA}" srcOrd="5" destOrd="0" presId="urn:microsoft.com/office/officeart/2005/8/layout/hierarchy1"/>
    <dgm:cxn modelId="{1FF14046-0E75-4A65-B3F2-E0E402D8CA49}" type="presParOf" srcId="{2A792CC0-4C56-40F7-B9F4-1558C4DEE7BA}" destId="{7763A362-B6B1-4690-A5E1-E49F3CF31999}" srcOrd="0" destOrd="0" presId="urn:microsoft.com/office/officeart/2005/8/layout/hierarchy1"/>
    <dgm:cxn modelId="{2CF15C40-A74D-46A5-A59A-BFADEAA12F51}" type="presParOf" srcId="{7763A362-B6B1-4690-A5E1-E49F3CF31999}" destId="{20F3A4ED-3A10-4102-BDFD-3E231A1490A6}" srcOrd="0" destOrd="0" presId="urn:microsoft.com/office/officeart/2005/8/layout/hierarchy1"/>
    <dgm:cxn modelId="{C922C00E-D359-4211-8659-7E29C40BDC0A}" type="presParOf" srcId="{7763A362-B6B1-4690-A5E1-E49F3CF31999}" destId="{435FF66E-AD42-4086-996D-57063F685AC1}" srcOrd="1" destOrd="0" presId="urn:microsoft.com/office/officeart/2005/8/layout/hierarchy1"/>
    <dgm:cxn modelId="{74079D24-F45B-49C9-B326-C3C5732CC915}" type="presParOf" srcId="{2A792CC0-4C56-40F7-B9F4-1558C4DEE7BA}" destId="{2D17E8A8-2771-4B58-94EB-4F015A4E1067}" srcOrd="1" destOrd="0" presId="urn:microsoft.com/office/officeart/2005/8/layout/hierarchy1"/>
    <dgm:cxn modelId="{27E694E3-BF5A-4E22-A7CB-C816CD543CDD}" type="presParOf" srcId="{2D17E8A8-2771-4B58-94EB-4F015A4E1067}" destId="{5BEA03A5-A95A-42D2-AFAA-4D3858A03F95}" srcOrd="0" destOrd="0" presId="urn:microsoft.com/office/officeart/2005/8/layout/hierarchy1"/>
    <dgm:cxn modelId="{5D02846F-5225-4E23-B2B6-699C8A18C239}" type="presParOf" srcId="{2D17E8A8-2771-4B58-94EB-4F015A4E1067}" destId="{7D09CF01-6E17-4278-AA8A-90F6689B5CF1}" srcOrd="1" destOrd="0" presId="urn:microsoft.com/office/officeart/2005/8/layout/hierarchy1"/>
    <dgm:cxn modelId="{DF5064DF-A5E7-44F8-A807-BFCFDDAF75A7}" type="presParOf" srcId="{7D09CF01-6E17-4278-AA8A-90F6689B5CF1}" destId="{59759E72-F07B-4D81-9AE0-DFF202BA2161}" srcOrd="0" destOrd="0" presId="urn:microsoft.com/office/officeart/2005/8/layout/hierarchy1"/>
    <dgm:cxn modelId="{577D2ACB-BC96-4399-B310-090F6D9306CE}" type="presParOf" srcId="{59759E72-F07B-4D81-9AE0-DFF202BA2161}" destId="{7882C458-6C99-4C2D-8B26-41B8F8A96CFD}" srcOrd="0" destOrd="0" presId="urn:microsoft.com/office/officeart/2005/8/layout/hierarchy1"/>
    <dgm:cxn modelId="{71CB10EE-D440-410B-9B74-F89441472B52}" type="presParOf" srcId="{59759E72-F07B-4D81-9AE0-DFF202BA2161}" destId="{8A306FA3-3D76-4B5C-B50A-D3351EAE8544}" srcOrd="1" destOrd="0" presId="urn:microsoft.com/office/officeart/2005/8/layout/hierarchy1"/>
    <dgm:cxn modelId="{780976CF-6B2C-42FD-BE1D-76D500B2187A}" type="presParOf" srcId="{7D09CF01-6E17-4278-AA8A-90F6689B5CF1}" destId="{4023D507-935B-4346-9D4F-80D1BC4267F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7B3AD66-BC0E-463B-BB66-E71AB4F8617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09D53C38-CE88-42D6-B48F-2D7B06AB12D8}">
      <dgm:prSet phldrT="[Text]"/>
      <dgm:spPr/>
      <dgm:t>
        <a:bodyPr/>
        <a:lstStyle/>
        <a:p>
          <a:pPr rtl="1"/>
          <a:r>
            <a:rPr lang="he-IL" dirty="0"/>
            <a:t>ערב</a:t>
          </a:r>
        </a:p>
      </dgm:t>
    </dgm:pt>
    <dgm:pt modelId="{1E1B6C11-59FB-45E9-9E17-CC7BCA2919D8}" type="parTrans" cxnId="{CE18C79E-D2B5-404C-B937-30ACB6CB2EA9}">
      <dgm:prSet/>
      <dgm:spPr/>
      <dgm:t>
        <a:bodyPr/>
        <a:lstStyle/>
        <a:p>
          <a:pPr rtl="1"/>
          <a:endParaRPr lang="he-IL"/>
        </a:p>
      </dgm:t>
    </dgm:pt>
    <dgm:pt modelId="{CBB72F16-9181-48BC-A129-56B4FE805816}" type="sibTrans" cxnId="{CE18C79E-D2B5-404C-B937-30ACB6CB2EA9}">
      <dgm:prSet/>
      <dgm:spPr/>
      <dgm:t>
        <a:bodyPr/>
        <a:lstStyle/>
        <a:p>
          <a:pPr rtl="1"/>
          <a:endParaRPr lang="he-IL"/>
        </a:p>
      </dgm:t>
    </dgm:pt>
    <dgm:pt modelId="{ADC5DFA1-FB87-45D1-AD3F-F52D22131537}">
      <dgm:prSet phldrT="[Text]"/>
      <dgm:spPr/>
      <dgm:t>
        <a:bodyPr/>
        <a:lstStyle/>
        <a:p>
          <a:pPr rtl="1"/>
          <a:r>
            <a:rPr lang="he-IL" dirty="0"/>
            <a:t>כאילו קיבל המעות</a:t>
          </a:r>
        </a:p>
      </dgm:t>
    </dgm:pt>
    <dgm:pt modelId="{6974D90E-F334-4655-817F-CB57B5CB25AF}" type="parTrans" cxnId="{A9AFBC03-3A8A-48AD-9A34-EB0E66AD17B0}">
      <dgm:prSet/>
      <dgm:spPr/>
      <dgm:t>
        <a:bodyPr/>
        <a:lstStyle/>
        <a:p>
          <a:pPr rtl="1"/>
          <a:endParaRPr lang="he-IL"/>
        </a:p>
      </dgm:t>
    </dgm:pt>
    <dgm:pt modelId="{DBBBE886-04DC-4560-977B-F347E18D3A2C}" type="sibTrans" cxnId="{A9AFBC03-3A8A-48AD-9A34-EB0E66AD17B0}">
      <dgm:prSet/>
      <dgm:spPr/>
      <dgm:t>
        <a:bodyPr/>
        <a:lstStyle/>
        <a:p>
          <a:pPr rtl="1"/>
          <a:endParaRPr lang="he-IL"/>
        </a:p>
      </dgm:t>
    </dgm:pt>
    <dgm:pt modelId="{2C1B4CB5-20EB-483C-97E2-74C2FFAE534C}">
      <dgm:prSet phldrT="[Text]"/>
      <dgm:spPr/>
      <dgm:t>
        <a:bodyPr/>
        <a:lstStyle/>
        <a:p>
          <a:pPr rtl="1"/>
          <a:r>
            <a:rPr lang="he-IL" dirty="0"/>
            <a:t>אין שום קשר בין ההלוואה לבין הערב</a:t>
          </a:r>
        </a:p>
      </dgm:t>
    </dgm:pt>
    <dgm:pt modelId="{B2940245-71D0-4CC2-9FFE-94ECE3E4B42D}" type="parTrans" cxnId="{B9B9D94B-3EB8-4511-B893-07567BFFEFEE}">
      <dgm:prSet/>
      <dgm:spPr/>
      <dgm:t>
        <a:bodyPr/>
        <a:lstStyle/>
        <a:p>
          <a:pPr rtl="1"/>
          <a:endParaRPr lang="he-IL"/>
        </a:p>
      </dgm:t>
    </dgm:pt>
    <dgm:pt modelId="{41663D95-F0F2-4FDC-85AA-8D7D34AC407B}" type="sibTrans" cxnId="{B9B9D94B-3EB8-4511-B893-07567BFFEFEE}">
      <dgm:prSet/>
      <dgm:spPr/>
      <dgm:t>
        <a:bodyPr/>
        <a:lstStyle/>
        <a:p>
          <a:pPr rtl="1"/>
          <a:endParaRPr lang="he-IL"/>
        </a:p>
      </dgm:t>
    </dgm:pt>
    <dgm:pt modelId="{A024CF31-3112-49E4-B37E-2B2AB819B3DC}">
      <dgm:prSet phldrT="[Text]"/>
      <dgm:spPr/>
      <dgm:t>
        <a:bodyPr/>
        <a:lstStyle/>
        <a:p>
          <a:pPr rtl="1"/>
          <a:r>
            <a:rPr lang="he-IL" dirty="0"/>
            <a:t>הערב הוא </a:t>
          </a:r>
          <a:r>
            <a:rPr lang="he-IL" dirty="0" err="1"/>
            <a:t>הלוה</a:t>
          </a:r>
          <a:r>
            <a:rPr lang="he-IL" dirty="0"/>
            <a:t> האמיתי</a:t>
          </a:r>
        </a:p>
      </dgm:t>
    </dgm:pt>
    <dgm:pt modelId="{39B5121E-3651-4E1E-AB7A-6893C693D11D}" type="parTrans" cxnId="{48CC3CA4-938D-4916-9CF7-D09DF56606AB}">
      <dgm:prSet/>
      <dgm:spPr/>
      <dgm:t>
        <a:bodyPr/>
        <a:lstStyle/>
        <a:p>
          <a:pPr rtl="1"/>
          <a:endParaRPr lang="he-IL"/>
        </a:p>
      </dgm:t>
    </dgm:pt>
    <dgm:pt modelId="{254A8AD3-9A4D-4E8D-9D16-C4C7007C8CE4}" type="sibTrans" cxnId="{48CC3CA4-938D-4916-9CF7-D09DF56606AB}">
      <dgm:prSet/>
      <dgm:spPr/>
      <dgm:t>
        <a:bodyPr/>
        <a:lstStyle/>
        <a:p>
          <a:pPr rtl="1"/>
          <a:endParaRPr lang="he-IL"/>
        </a:p>
      </dgm:t>
    </dgm:pt>
    <dgm:pt modelId="{C399CA03-C489-44F5-8F07-9AD532FD3989}">
      <dgm:prSet phldrT="[Text]"/>
      <dgm:spPr/>
      <dgm:t>
        <a:bodyPr/>
        <a:lstStyle/>
        <a:p>
          <a:pPr rtl="1"/>
          <a:r>
            <a:rPr lang="he-IL" dirty="0"/>
            <a:t>חייב תמורת תשלום דמי ביטוח</a:t>
          </a:r>
        </a:p>
      </dgm:t>
    </dgm:pt>
    <dgm:pt modelId="{CEB23D1A-2490-4482-95C0-471A7365C0EA}" type="parTrans" cxnId="{B756718A-54F2-4C89-B46B-1D883176ACF1}">
      <dgm:prSet/>
      <dgm:spPr/>
      <dgm:t>
        <a:bodyPr/>
        <a:lstStyle/>
        <a:p>
          <a:pPr rtl="1"/>
          <a:endParaRPr lang="he-IL"/>
        </a:p>
      </dgm:t>
    </dgm:pt>
    <dgm:pt modelId="{3628F18C-0C92-4783-9EFB-3DC8929954C1}" type="sibTrans" cxnId="{B756718A-54F2-4C89-B46B-1D883176ACF1}">
      <dgm:prSet/>
      <dgm:spPr/>
      <dgm:t>
        <a:bodyPr/>
        <a:lstStyle/>
        <a:p>
          <a:pPr rtl="1"/>
          <a:endParaRPr lang="he-IL"/>
        </a:p>
      </dgm:t>
    </dgm:pt>
    <dgm:pt modelId="{3A6EB5CF-9AFD-4C2B-8A66-3D218A6DB21E}">
      <dgm:prSet phldrT="[Text]"/>
      <dgm:spPr/>
      <dgm:t>
        <a:bodyPr/>
        <a:lstStyle/>
        <a:p>
          <a:pPr rtl="1"/>
          <a:r>
            <a:rPr lang="he-IL" dirty="0"/>
            <a:t> התחייבות</a:t>
          </a:r>
        </a:p>
      </dgm:t>
    </dgm:pt>
    <dgm:pt modelId="{4A933E53-3207-45F4-A296-E0A447F9A85A}" type="parTrans" cxnId="{F598ACB7-A7BB-4627-B760-64FB92F037DF}">
      <dgm:prSet/>
      <dgm:spPr/>
      <dgm:t>
        <a:bodyPr/>
        <a:lstStyle/>
        <a:p>
          <a:pPr rtl="1"/>
          <a:endParaRPr lang="he-IL"/>
        </a:p>
      </dgm:t>
    </dgm:pt>
    <dgm:pt modelId="{836D379C-E655-42EC-B92D-922C1C87B486}" type="sibTrans" cxnId="{F598ACB7-A7BB-4627-B760-64FB92F037DF}">
      <dgm:prSet/>
      <dgm:spPr/>
      <dgm:t>
        <a:bodyPr/>
        <a:lstStyle/>
        <a:p>
          <a:pPr rtl="1"/>
          <a:endParaRPr lang="he-IL"/>
        </a:p>
      </dgm:t>
    </dgm:pt>
    <dgm:pt modelId="{66F98FB8-BC95-47A1-A1B6-819CBD09D015}">
      <dgm:prSet phldrT="[Text]"/>
      <dgm:spPr/>
      <dgm:t>
        <a:bodyPr/>
        <a:lstStyle/>
        <a:p>
          <a:pPr rtl="1"/>
          <a:r>
            <a:rPr lang="he-IL" dirty="0"/>
            <a:t>?</a:t>
          </a:r>
        </a:p>
      </dgm:t>
    </dgm:pt>
    <dgm:pt modelId="{BEF1C1AA-79C0-4D7A-8671-1BAB0A63D2DA}" type="parTrans" cxnId="{3EA560E6-6B51-413E-AD5C-1EFB85CC4B40}">
      <dgm:prSet/>
      <dgm:spPr/>
      <dgm:t>
        <a:bodyPr/>
        <a:lstStyle/>
        <a:p>
          <a:pPr rtl="1"/>
          <a:endParaRPr lang="he-IL"/>
        </a:p>
      </dgm:t>
    </dgm:pt>
    <dgm:pt modelId="{DA3C8DB5-050C-478F-89E5-EB81C7E4CD08}" type="sibTrans" cxnId="{3EA560E6-6B51-413E-AD5C-1EFB85CC4B40}">
      <dgm:prSet/>
      <dgm:spPr/>
      <dgm:t>
        <a:bodyPr/>
        <a:lstStyle/>
        <a:p>
          <a:pPr rtl="1"/>
          <a:endParaRPr lang="he-IL"/>
        </a:p>
      </dgm:t>
    </dgm:pt>
    <dgm:pt modelId="{0B263130-3749-4CDF-8F73-E5433503B7EF}">
      <dgm:prSet phldrT="[Text]"/>
      <dgm:spPr/>
      <dgm:t>
        <a:bodyPr/>
        <a:lstStyle/>
        <a:p>
          <a:pPr rtl="1"/>
          <a:r>
            <a:rPr lang="he-IL" dirty="0"/>
            <a:t>קרוביו פסולים גם לעדות על ההלאוה</a:t>
          </a:r>
        </a:p>
      </dgm:t>
    </dgm:pt>
    <dgm:pt modelId="{C9460F84-9067-41BC-9642-2F2955B2238C}" type="parTrans" cxnId="{50783AE9-9744-4581-ADA9-CB1253DA5775}">
      <dgm:prSet/>
      <dgm:spPr/>
      <dgm:t>
        <a:bodyPr/>
        <a:lstStyle/>
        <a:p>
          <a:pPr rtl="1"/>
          <a:endParaRPr lang="he-IL"/>
        </a:p>
      </dgm:t>
    </dgm:pt>
    <dgm:pt modelId="{653CFB63-753D-4718-A523-6D6221AEA7E5}" type="sibTrans" cxnId="{50783AE9-9744-4581-ADA9-CB1253DA5775}">
      <dgm:prSet/>
      <dgm:spPr/>
      <dgm:t>
        <a:bodyPr/>
        <a:lstStyle/>
        <a:p>
          <a:pPr rtl="1"/>
          <a:endParaRPr lang="he-IL"/>
        </a:p>
      </dgm:t>
    </dgm:pt>
    <dgm:pt modelId="{345F01CF-2616-47F6-9123-E77DA911CA1B}">
      <dgm:prSet phldrT="[Text]"/>
      <dgm:spPr/>
      <dgm:t>
        <a:bodyPr/>
        <a:lstStyle/>
        <a:p>
          <a:pPr rtl="1"/>
          <a:r>
            <a:rPr lang="he-IL" dirty="0"/>
            <a:t>קרוביו יהיו </a:t>
          </a:r>
          <a:r>
            <a:rPr lang="he-IL" dirty="0" err="1"/>
            <a:t>פסולין</a:t>
          </a:r>
          <a:r>
            <a:rPr lang="he-IL" dirty="0"/>
            <a:t> רק לגבי הפירעון</a:t>
          </a:r>
        </a:p>
      </dgm:t>
    </dgm:pt>
    <dgm:pt modelId="{D6B3FD27-2FE3-45A6-941C-D0ECBA85FEC8}" type="parTrans" cxnId="{DB69A379-E0BF-4C91-8F45-37AC7822C86E}">
      <dgm:prSet/>
      <dgm:spPr/>
      <dgm:t>
        <a:bodyPr/>
        <a:lstStyle/>
        <a:p>
          <a:pPr rtl="1"/>
          <a:endParaRPr lang="he-IL"/>
        </a:p>
      </dgm:t>
    </dgm:pt>
    <dgm:pt modelId="{05867A66-A01E-4D4B-957D-B9B4AD935B62}" type="sibTrans" cxnId="{DB69A379-E0BF-4C91-8F45-37AC7822C86E}">
      <dgm:prSet/>
      <dgm:spPr/>
      <dgm:t>
        <a:bodyPr/>
        <a:lstStyle/>
        <a:p>
          <a:pPr rtl="1"/>
          <a:endParaRPr lang="he-IL"/>
        </a:p>
      </dgm:t>
    </dgm:pt>
    <dgm:pt modelId="{C8222748-0E00-4DFC-848E-61373BB11808}" type="pres">
      <dgm:prSet presAssocID="{E7B3AD66-BC0E-463B-BB66-E71AB4F8617E}" presName="hierChild1" presStyleCnt="0">
        <dgm:presLayoutVars>
          <dgm:chPref val="1"/>
          <dgm:dir/>
          <dgm:animOne val="branch"/>
          <dgm:animLvl val="lvl"/>
          <dgm:resizeHandles/>
        </dgm:presLayoutVars>
      </dgm:prSet>
      <dgm:spPr/>
    </dgm:pt>
    <dgm:pt modelId="{216F1625-E490-41B4-A966-5A63A26929F4}" type="pres">
      <dgm:prSet presAssocID="{09D53C38-CE88-42D6-B48F-2D7B06AB12D8}" presName="hierRoot1" presStyleCnt="0"/>
      <dgm:spPr/>
    </dgm:pt>
    <dgm:pt modelId="{2718291E-2363-43BC-9395-4124F8F6517B}" type="pres">
      <dgm:prSet presAssocID="{09D53C38-CE88-42D6-B48F-2D7B06AB12D8}" presName="composite" presStyleCnt="0"/>
      <dgm:spPr/>
    </dgm:pt>
    <dgm:pt modelId="{B14EE89D-2D00-411D-98B5-EF9E4749B739}" type="pres">
      <dgm:prSet presAssocID="{09D53C38-CE88-42D6-B48F-2D7B06AB12D8}" presName="background" presStyleLbl="node0" presStyleIdx="0" presStyleCnt="1"/>
      <dgm:spPr/>
    </dgm:pt>
    <dgm:pt modelId="{3FB575A1-D7C5-47EA-8F81-3626089E04CE}" type="pres">
      <dgm:prSet presAssocID="{09D53C38-CE88-42D6-B48F-2D7B06AB12D8}" presName="text" presStyleLbl="fgAcc0" presStyleIdx="0" presStyleCnt="1">
        <dgm:presLayoutVars>
          <dgm:chPref val="3"/>
        </dgm:presLayoutVars>
      </dgm:prSet>
      <dgm:spPr/>
    </dgm:pt>
    <dgm:pt modelId="{C4A66E4F-6B49-4806-9E56-DA1E29B69BB0}" type="pres">
      <dgm:prSet presAssocID="{09D53C38-CE88-42D6-B48F-2D7B06AB12D8}" presName="hierChild2" presStyleCnt="0"/>
      <dgm:spPr/>
    </dgm:pt>
    <dgm:pt modelId="{5D0EF3C2-1EE5-43F8-8B0F-B6DE6E2829AE}" type="pres">
      <dgm:prSet presAssocID="{6974D90E-F334-4655-817F-CB57B5CB25AF}" presName="Name10" presStyleLbl="parChTrans1D2" presStyleIdx="0" presStyleCnt="3"/>
      <dgm:spPr/>
    </dgm:pt>
    <dgm:pt modelId="{BBEEF244-B682-482D-9617-564BDCBA6CAE}" type="pres">
      <dgm:prSet presAssocID="{ADC5DFA1-FB87-45D1-AD3F-F52D22131537}" presName="hierRoot2" presStyleCnt="0"/>
      <dgm:spPr/>
    </dgm:pt>
    <dgm:pt modelId="{B877159C-53F9-4A91-B69E-22B149DFDF92}" type="pres">
      <dgm:prSet presAssocID="{ADC5DFA1-FB87-45D1-AD3F-F52D22131537}" presName="composite2" presStyleCnt="0"/>
      <dgm:spPr/>
    </dgm:pt>
    <dgm:pt modelId="{7157EF4A-1440-4A9D-B675-654D555D0746}" type="pres">
      <dgm:prSet presAssocID="{ADC5DFA1-FB87-45D1-AD3F-F52D22131537}" presName="background2" presStyleLbl="node2" presStyleIdx="0" presStyleCnt="3"/>
      <dgm:spPr/>
    </dgm:pt>
    <dgm:pt modelId="{57EBC591-13C8-40C7-BE30-E6C1EA87F440}" type="pres">
      <dgm:prSet presAssocID="{ADC5DFA1-FB87-45D1-AD3F-F52D22131537}" presName="text2" presStyleLbl="fgAcc2" presStyleIdx="0" presStyleCnt="3">
        <dgm:presLayoutVars>
          <dgm:chPref val="3"/>
        </dgm:presLayoutVars>
      </dgm:prSet>
      <dgm:spPr/>
    </dgm:pt>
    <dgm:pt modelId="{6D4A34F2-4E3A-4960-AA23-5679D5872F67}" type="pres">
      <dgm:prSet presAssocID="{ADC5DFA1-FB87-45D1-AD3F-F52D22131537}" presName="hierChild3" presStyleCnt="0"/>
      <dgm:spPr/>
    </dgm:pt>
    <dgm:pt modelId="{C2A90C3B-7A29-457E-A542-AECE64E526C0}" type="pres">
      <dgm:prSet presAssocID="{39B5121E-3651-4E1E-AB7A-6893C693D11D}" presName="Name17" presStyleLbl="parChTrans1D3" presStyleIdx="0" presStyleCnt="3"/>
      <dgm:spPr/>
    </dgm:pt>
    <dgm:pt modelId="{1199FBCD-75C1-4570-AD6C-D133CBBE9AE4}" type="pres">
      <dgm:prSet presAssocID="{A024CF31-3112-49E4-B37E-2B2AB819B3DC}" presName="hierRoot3" presStyleCnt="0"/>
      <dgm:spPr/>
    </dgm:pt>
    <dgm:pt modelId="{E9B9538D-01F9-4B37-82FE-19B155CDB907}" type="pres">
      <dgm:prSet presAssocID="{A024CF31-3112-49E4-B37E-2B2AB819B3DC}" presName="composite3" presStyleCnt="0"/>
      <dgm:spPr/>
    </dgm:pt>
    <dgm:pt modelId="{631C6D94-E8FE-49B9-AD27-CA094A686D3E}" type="pres">
      <dgm:prSet presAssocID="{A024CF31-3112-49E4-B37E-2B2AB819B3DC}" presName="background3" presStyleLbl="node3" presStyleIdx="0" presStyleCnt="3"/>
      <dgm:spPr/>
    </dgm:pt>
    <dgm:pt modelId="{9465F482-3F42-420F-93BD-06B22F6A4891}" type="pres">
      <dgm:prSet presAssocID="{A024CF31-3112-49E4-B37E-2B2AB819B3DC}" presName="text3" presStyleLbl="fgAcc3" presStyleIdx="0" presStyleCnt="3">
        <dgm:presLayoutVars>
          <dgm:chPref val="3"/>
        </dgm:presLayoutVars>
      </dgm:prSet>
      <dgm:spPr/>
    </dgm:pt>
    <dgm:pt modelId="{F58A30E1-2A08-4EBA-8BF1-795F93285DAC}" type="pres">
      <dgm:prSet presAssocID="{A024CF31-3112-49E4-B37E-2B2AB819B3DC}" presName="hierChild4" presStyleCnt="0"/>
      <dgm:spPr/>
    </dgm:pt>
    <dgm:pt modelId="{6EC4D1ED-7BEC-49E7-A05A-5454B974689E}" type="pres">
      <dgm:prSet presAssocID="{C9460F84-9067-41BC-9642-2F2955B2238C}" presName="Name23" presStyleLbl="parChTrans1D4" presStyleIdx="0" presStyleCnt="2"/>
      <dgm:spPr/>
    </dgm:pt>
    <dgm:pt modelId="{4ADC6149-AA14-47F2-8AC5-B44FE68E462A}" type="pres">
      <dgm:prSet presAssocID="{0B263130-3749-4CDF-8F73-E5433503B7EF}" presName="hierRoot4" presStyleCnt="0"/>
      <dgm:spPr/>
    </dgm:pt>
    <dgm:pt modelId="{840C74D1-1B87-4D6E-83F2-7196DC6C7764}" type="pres">
      <dgm:prSet presAssocID="{0B263130-3749-4CDF-8F73-E5433503B7EF}" presName="composite4" presStyleCnt="0"/>
      <dgm:spPr/>
    </dgm:pt>
    <dgm:pt modelId="{521F8891-A2B8-4EDB-8EEF-34FD9A8847AE}" type="pres">
      <dgm:prSet presAssocID="{0B263130-3749-4CDF-8F73-E5433503B7EF}" presName="background4" presStyleLbl="node4" presStyleIdx="0" presStyleCnt="2"/>
      <dgm:spPr/>
    </dgm:pt>
    <dgm:pt modelId="{D0B472B1-33B3-4AE0-BF6C-4253A4BD077F}" type="pres">
      <dgm:prSet presAssocID="{0B263130-3749-4CDF-8F73-E5433503B7EF}" presName="text4" presStyleLbl="fgAcc4" presStyleIdx="0" presStyleCnt="2">
        <dgm:presLayoutVars>
          <dgm:chPref val="3"/>
        </dgm:presLayoutVars>
      </dgm:prSet>
      <dgm:spPr/>
    </dgm:pt>
    <dgm:pt modelId="{42C123C1-EBB7-4DC1-B80D-0797D8469CDA}" type="pres">
      <dgm:prSet presAssocID="{0B263130-3749-4CDF-8F73-E5433503B7EF}" presName="hierChild5" presStyleCnt="0"/>
      <dgm:spPr/>
    </dgm:pt>
    <dgm:pt modelId="{CD57B091-1F8A-4B64-8F56-857AE48AE4B1}" type="pres">
      <dgm:prSet presAssocID="{CEB23D1A-2490-4482-95C0-471A7365C0EA}" presName="Name10" presStyleLbl="parChTrans1D2" presStyleIdx="1" presStyleCnt="3"/>
      <dgm:spPr/>
    </dgm:pt>
    <dgm:pt modelId="{8DD0CA58-256E-445B-9846-54BA7194F424}" type="pres">
      <dgm:prSet presAssocID="{C399CA03-C489-44F5-8F07-9AD532FD3989}" presName="hierRoot2" presStyleCnt="0"/>
      <dgm:spPr/>
    </dgm:pt>
    <dgm:pt modelId="{1ACAEA35-5D4E-4D5C-89D3-2C93D33013C0}" type="pres">
      <dgm:prSet presAssocID="{C399CA03-C489-44F5-8F07-9AD532FD3989}" presName="composite2" presStyleCnt="0"/>
      <dgm:spPr/>
    </dgm:pt>
    <dgm:pt modelId="{A7B11225-B814-4383-8E38-0A8B270315EF}" type="pres">
      <dgm:prSet presAssocID="{C399CA03-C489-44F5-8F07-9AD532FD3989}" presName="background2" presStyleLbl="node2" presStyleIdx="1" presStyleCnt="3"/>
      <dgm:spPr/>
    </dgm:pt>
    <dgm:pt modelId="{2C2B5730-C84C-414A-A00C-17AC7458B2B0}" type="pres">
      <dgm:prSet presAssocID="{C399CA03-C489-44F5-8F07-9AD532FD3989}" presName="text2" presStyleLbl="fgAcc2" presStyleIdx="1" presStyleCnt="3">
        <dgm:presLayoutVars>
          <dgm:chPref val="3"/>
        </dgm:presLayoutVars>
      </dgm:prSet>
      <dgm:spPr/>
    </dgm:pt>
    <dgm:pt modelId="{7EB43661-077A-4870-8773-66C48C2ABC2E}" type="pres">
      <dgm:prSet presAssocID="{C399CA03-C489-44F5-8F07-9AD532FD3989}" presName="hierChild3" presStyleCnt="0"/>
      <dgm:spPr/>
    </dgm:pt>
    <dgm:pt modelId="{7ED61A2E-9494-442E-9E48-79A61D171912}" type="pres">
      <dgm:prSet presAssocID="{BEF1C1AA-79C0-4D7A-8671-1BAB0A63D2DA}" presName="Name17" presStyleLbl="parChTrans1D3" presStyleIdx="1" presStyleCnt="3"/>
      <dgm:spPr/>
    </dgm:pt>
    <dgm:pt modelId="{7C2D4B13-CF90-42D1-909C-7D5F7FA65B60}" type="pres">
      <dgm:prSet presAssocID="{66F98FB8-BC95-47A1-A1B6-819CBD09D015}" presName="hierRoot3" presStyleCnt="0"/>
      <dgm:spPr/>
    </dgm:pt>
    <dgm:pt modelId="{CC185D43-8C9A-4A28-A876-7ABED3B34569}" type="pres">
      <dgm:prSet presAssocID="{66F98FB8-BC95-47A1-A1B6-819CBD09D015}" presName="composite3" presStyleCnt="0"/>
      <dgm:spPr/>
    </dgm:pt>
    <dgm:pt modelId="{15532BF5-8A98-4798-8026-1E9B94AE5BC1}" type="pres">
      <dgm:prSet presAssocID="{66F98FB8-BC95-47A1-A1B6-819CBD09D015}" presName="background3" presStyleLbl="node3" presStyleIdx="1" presStyleCnt="3"/>
      <dgm:spPr/>
    </dgm:pt>
    <dgm:pt modelId="{C76EBAE5-D2DD-460F-B62A-7E0C04D2104E}" type="pres">
      <dgm:prSet presAssocID="{66F98FB8-BC95-47A1-A1B6-819CBD09D015}" presName="text3" presStyleLbl="fgAcc3" presStyleIdx="1" presStyleCnt="3">
        <dgm:presLayoutVars>
          <dgm:chPref val="3"/>
        </dgm:presLayoutVars>
      </dgm:prSet>
      <dgm:spPr/>
    </dgm:pt>
    <dgm:pt modelId="{68EE59E7-1FDE-4AED-AD34-2CD11A09DC7E}" type="pres">
      <dgm:prSet presAssocID="{66F98FB8-BC95-47A1-A1B6-819CBD09D015}" presName="hierChild4" presStyleCnt="0"/>
      <dgm:spPr/>
    </dgm:pt>
    <dgm:pt modelId="{75172435-E5C3-45C6-96CB-41E1C82A323A}" type="pres">
      <dgm:prSet presAssocID="{4A933E53-3207-45F4-A296-E0A447F9A85A}" presName="Name10" presStyleLbl="parChTrans1D2" presStyleIdx="2" presStyleCnt="3"/>
      <dgm:spPr/>
    </dgm:pt>
    <dgm:pt modelId="{2A792CC0-4C56-40F7-B9F4-1558C4DEE7BA}" type="pres">
      <dgm:prSet presAssocID="{3A6EB5CF-9AFD-4C2B-8A66-3D218A6DB21E}" presName="hierRoot2" presStyleCnt="0"/>
      <dgm:spPr/>
    </dgm:pt>
    <dgm:pt modelId="{7763A362-B6B1-4690-A5E1-E49F3CF31999}" type="pres">
      <dgm:prSet presAssocID="{3A6EB5CF-9AFD-4C2B-8A66-3D218A6DB21E}" presName="composite2" presStyleCnt="0"/>
      <dgm:spPr/>
    </dgm:pt>
    <dgm:pt modelId="{20F3A4ED-3A10-4102-BDFD-3E231A1490A6}" type="pres">
      <dgm:prSet presAssocID="{3A6EB5CF-9AFD-4C2B-8A66-3D218A6DB21E}" presName="background2" presStyleLbl="node2" presStyleIdx="2" presStyleCnt="3"/>
      <dgm:spPr/>
    </dgm:pt>
    <dgm:pt modelId="{435FF66E-AD42-4086-996D-57063F685AC1}" type="pres">
      <dgm:prSet presAssocID="{3A6EB5CF-9AFD-4C2B-8A66-3D218A6DB21E}" presName="text2" presStyleLbl="fgAcc2" presStyleIdx="2" presStyleCnt="3">
        <dgm:presLayoutVars>
          <dgm:chPref val="3"/>
        </dgm:presLayoutVars>
      </dgm:prSet>
      <dgm:spPr/>
    </dgm:pt>
    <dgm:pt modelId="{2D17E8A8-2771-4B58-94EB-4F015A4E1067}" type="pres">
      <dgm:prSet presAssocID="{3A6EB5CF-9AFD-4C2B-8A66-3D218A6DB21E}" presName="hierChild3" presStyleCnt="0"/>
      <dgm:spPr/>
    </dgm:pt>
    <dgm:pt modelId="{5BEA03A5-A95A-42D2-AFAA-4D3858A03F95}" type="pres">
      <dgm:prSet presAssocID="{B2940245-71D0-4CC2-9FFE-94ECE3E4B42D}" presName="Name17" presStyleLbl="parChTrans1D3" presStyleIdx="2" presStyleCnt="3"/>
      <dgm:spPr/>
    </dgm:pt>
    <dgm:pt modelId="{7D09CF01-6E17-4278-AA8A-90F6689B5CF1}" type="pres">
      <dgm:prSet presAssocID="{2C1B4CB5-20EB-483C-97E2-74C2FFAE534C}" presName="hierRoot3" presStyleCnt="0"/>
      <dgm:spPr/>
    </dgm:pt>
    <dgm:pt modelId="{59759E72-F07B-4D81-9AE0-DFF202BA2161}" type="pres">
      <dgm:prSet presAssocID="{2C1B4CB5-20EB-483C-97E2-74C2FFAE534C}" presName="composite3" presStyleCnt="0"/>
      <dgm:spPr/>
    </dgm:pt>
    <dgm:pt modelId="{7882C458-6C99-4C2D-8B26-41B8F8A96CFD}" type="pres">
      <dgm:prSet presAssocID="{2C1B4CB5-20EB-483C-97E2-74C2FFAE534C}" presName="background3" presStyleLbl="node3" presStyleIdx="2" presStyleCnt="3"/>
      <dgm:spPr/>
    </dgm:pt>
    <dgm:pt modelId="{8A306FA3-3D76-4B5C-B50A-D3351EAE8544}" type="pres">
      <dgm:prSet presAssocID="{2C1B4CB5-20EB-483C-97E2-74C2FFAE534C}" presName="text3" presStyleLbl="fgAcc3" presStyleIdx="2" presStyleCnt="3">
        <dgm:presLayoutVars>
          <dgm:chPref val="3"/>
        </dgm:presLayoutVars>
      </dgm:prSet>
      <dgm:spPr/>
    </dgm:pt>
    <dgm:pt modelId="{4023D507-935B-4346-9D4F-80D1BC4267F2}" type="pres">
      <dgm:prSet presAssocID="{2C1B4CB5-20EB-483C-97E2-74C2FFAE534C}" presName="hierChild4" presStyleCnt="0"/>
      <dgm:spPr/>
    </dgm:pt>
    <dgm:pt modelId="{25C0FDE4-D37E-4D32-936D-7B3444356257}" type="pres">
      <dgm:prSet presAssocID="{D6B3FD27-2FE3-45A6-941C-D0ECBA85FEC8}" presName="Name23" presStyleLbl="parChTrans1D4" presStyleIdx="1" presStyleCnt="2"/>
      <dgm:spPr/>
    </dgm:pt>
    <dgm:pt modelId="{C923F78E-6D2A-4C87-9A8A-B4ECEFF87BC2}" type="pres">
      <dgm:prSet presAssocID="{345F01CF-2616-47F6-9123-E77DA911CA1B}" presName="hierRoot4" presStyleCnt="0"/>
      <dgm:spPr/>
    </dgm:pt>
    <dgm:pt modelId="{0E2D18DB-4DDF-48C6-9BF1-FF784E9B030D}" type="pres">
      <dgm:prSet presAssocID="{345F01CF-2616-47F6-9123-E77DA911CA1B}" presName="composite4" presStyleCnt="0"/>
      <dgm:spPr/>
    </dgm:pt>
    <dgm:pt modelId="{7866EE7D-E51C-4C28-A7FA-883CC2E4476F}" type="pres">
      <dgm:prSet presAssocID="{345F01CF-2616-47F6-9123-E77DA911CA1B}" presName="background4" presStyleLbl="node4" presStyleIdx="1" presStyleCnt="2"/>
      <dgm:spPr/>
    </dgm:pt>
    <dgm:pt modelId="{AD1A5B5E-3418-4821-8726-AC9AB7664AF4}" type="pres">
      <dgm:prSet presAssocID="{345F01CF-2616-47F6-9123-E77DA911CA1B}" presName="text4" presStyleLbl="fgAcc4" presStyleIdx="1" presStyleCnt="2">
        <dgm:presLayoutVars>
          <dgm:chPref val="3"/>
        </dgm:presLayoutVars>
      </dgm:prSet>
      <dgm:spPr/>
    </dgm:pt>
    <dgm:pt modelId="{A2D7009B-F2E5-4055-841B-3B9CD1DF4943}" type="pres">
      <dgm:prSet presAssocID="{345F01CF-2616-47F6-9123-E77DA911CA1B}" presName="hierChild5" presStyleCnt="0"/>
      <dgm:spPr/>
    </dgm:pt>
  </dgm:ptLst>
  <dgm:cxnLst>
    <dgm:cxn modelId="{A9AFBC03-3A8A-48AD-9A34-EB0E66AD17B0}" srcId="{09D53C38-CE88-42D6-B48F-2D7B06AB12D8}" destId="{ADC5DFA1-FB87-45D1-AD3F-F52D22131537}" srcOrd="0" destOrd="0" parTransId="{6974D90E-F334-4655-817F-CB57B5CB25AF}" sibTransId="{DBBBE886-04DC-4560-977B-F347E18D3A2C}"/>
    <dgm:cxn modelId="{4A2FD803-2CE2-45CE-9F4D-52B24E5A2564}" type="presOf" srcId="{C9460F84-9067-41BC-9642-2F2955B2238C}" destId="{6EC4D1ED-7BEC-49E7-A05A-5454B974689E}" srcOrd="0" destOrd="0" presId="urn:microsoft.com/office/officeart/2005/8/layout/hierarchy1"/>
    <dgm:cxn modelId="{CD6ACA12-56DD-4366-9026-75998B589F88}" type="presOf" srcId="{B2940245-71D0-4CC2-9FFE-94ECE3E4B42D}" destId="{5BEA03A5-A95A-42D2-AFAA-4D3858A03F95}" srcOrd="0" destOrd="0" presId="urn:microsoft.com/office/officeart/2005/8/layout/hierarchy1"/>
    <dgm:cxn modelId="{C1C22925-C6B8-4443-98E7-A2BA063B75AE}" type="presOf" srcId="{A024CF31-3112-49E4-B37E-2B2AB819B3DC}" destId="{9465F482-3F42-420F-93BD-06B22F6A4891}" srcOrd="0" destOrd="0" presId="urn:microsoft.com/office/officeart/2005/8/layout/hierarchy1"/>
    <dgm:cxn modelId="{09F04725-8537-4FAF-94E3-DE24F0D27078}" type="presOf" srcId="{BEF1C1AA-79C0-4D7A-8671-1BAB0A63D2DA}" destId="{7ED61A2E-9494-442E-9E48-79A61D171912}" srcOrd="0" destOrd="0" presId="urn:microsoft.com/office/officeart/2005/8/layout/hierarchy1"/>
    <dgm:cxn modelId="{AB15C129-BCA6-4429-9174-0DB5974E34F7}" type="presOf" srcId="{D6B3FD27-2FE3-45A6-941C-D0ECBA85FEC8}" destId="{25C0FDE4-D37E-4D32-936D-7B3444356257}" srcOrd="0" destOrd="0" presId="urn:microsoft.com/office/officeart/2005/8/layout/hierarchy1"/>
    <dgm:cxn modelId="{A4E64230-8820-4ABF-BE11-84408AB5F017}" type="presOf" srcId="{4A933E53-3207-45F4-A296-E0A447F9A85A}" destId="{75172435-E5C3-45C6-96CB-41E1C82A323A}" srcOrd="0" destOrd="0" presId="urn:microsoft.com/office/officeart/2005/8/layout/hierarchy1"/>
    <dgm:cxn modelId="{CEFD5735-6EC8-4E1C-B93B-695ED89C7AB1}" type="presOf" srcId="{66F98FB8-BC95-47A1-A1B6-819CBD09D015}" destId="{C76EBAE5-D2DD-460F-B62A-7E0C04D2104E}" srcOrd="0" destOrd="0" presId="urn:microsoft.com/office/officeart/2005/8/layout/hierarchy1"/>
    <dgm:cxn modelId="{BECDB63B-5EAA-4E92-AB4E-D7A5E626CFC9}" type="presOf" srcId="{E7B3AD66-BC0E-463B-BB66-E71AB4F8617E}" destId="{C8222748-0E00-4DFC-848E-61373BB11808}" srcOrd="0" destOrd="0" presId="urn:microsoft.com/office/officeart/2005/8/layout/hierarchy1"/>
    <dgm:cxn modelId="{61C4256A-F66A-4E65-A1EB-26259F7C970E}" type="presOf" srcId="{39B5121E-3651-4E1E-AB7A-6893C693D11D}" destId="{C2A90C3B-7A29-457E-A542-AECE64E526C0}" srcOrd="0" destOrd="0" presId="urn:microsoft.com/office/officeart/2005/8/layout/hierarchy1"/>
    <dgm:cxn modelId="{B9B9D94B-3EB8-4511-B893-07567BFFEFEE}" srcId="{3A6EB5CF-9AFD-4C2B-8A66-3D218A6DB21E}" destId="{2C1B4CB5-20EB-483C-97E2-74C2FFAE534C}" srcOrd="0" destOrd="0" parTransId="{B2940245-71D0-4CC2-9FFE-94ECE3E4B42D}" sibTransId="{41663D95-F0F2-4FDC-85AA-8D7D34AC407B}"/>
    <dgm:cxn modelId="{0E34C34F-6E3B-4E4E-A9DB-95B38320A89B}" type="presOf" srcId="{3A6EB5CF-9AFD-4C2B-8A66-3D218A6DB21E}" destId="{435FF66E-AD42-4086-996D-57063F685AC1}" srcOrd="0" destOrd="0" presId="urn:microsoft.com/office/officeart/2005/8/layout/hierarchy1"/>
    <dgm:cxn modelId="{51E26273-75E4-4FCA-8043-DE30C08A8357}" type="presOf" srcId="{CEB23D1A-2490-4482-95C0-471A7365C0EA}" destId="{CD57B091-1F8A-4B64-8F56-857AE48AE4B1}" srcOrd="0" destOrd="0" presId="urn:microsoft.com/office/officeart/2005/8/layout/hierarchy1"/>
    <dgm:cxn modelId="{70260955-445D-4EEB-A194-474B9DEA983B}" type="presOf" srcId="{345F01CF-2616-47F6-9123-E77DA911CA1B}" destId="{AD1A5B5E-3418-4821-8726-AC9AB7664AF4}" srcOrd="0" destOrd="0" presId="urn:microsoft.com/office/officeart/2005/8/layout/hierarchy1"/>
    <dgm:cxn modelId="{5CCA5376-1EAC-4E93-96C7-80B9380A2207}" type="presOf" srcId="{C399CA03-C489-44F5-8F07-9AD532FD3989}" destId="{2C2B5730-C84C-414A-A00C-17AC7458B2B0}" srcOrd="0" destOrd="0" presId="urn:microsoft.com/office/officeart/2005/8/layout/hierarchy1"/>
    <dgm:cxn modelId="{DB69A379-E0BF-4C91-8F45-37AC7822C86E}" srcId="{2C1B4CB5-20EB-483C-97E2-74C2FFAE534C}" destId="{345F01CF-2616-47F6-9123-E77DA911CA1B}" srcOrd="0" destOrd="0" parTransId="{D6B3FD27-2FE3-45A6-941C-D0ECBA85FEC8}" sibTransId="{05867A66-A01E-4D4B-957D-B9B4AD935B62}"/>
    <dgm:cxn modelId="{3FDA907D-419A-48E9-98C4-ECE9E32FB0B6}" type="presOf" srcId="{6974D90E-F334-4655-817F-CB57B5CB25AF}" destId="{5D0EF3C2-1EE5-43F8-8B0F-B6DE6E2829AE}" srcOrd="0" destOrd="0" presId="urn:microsoft.com/office/officeart/2005/8/layout/hierarchy1"/>
    <dgm:cxn modelId="{E07FA187-8295-4C36-87BB-4BAE4D25AF23}" type="presOf" srcId="{ADC5DFA1-FB87-45D1-AD3F-F52D22131537}" destId="{57EBC591-13C8-40C7-BE30-E6C1EA87F440}" srcOrd="0" destOrd="0" presId="urn:microsoft.com/office/officeart/2005/8/layout/hierarchy1"/>
    <dgm:cxn modelId="{B756718A-54F2-4C89-B46B-1D883176ACF1}" srcId="{09D53C38-CE88-42D6-B48F-2D7B06AB12D8}" destId="{C399CA03-C489-44F5-8F07-9AD532FD3989}" srcOrd="1" destOrd="0" parTransId="{CEB23D1A-2490-4482-95C0-471A7365C0EA}" sibTransId="{3628F18C-0C92-4783-9EFB-3DC8929954C1}"/>
    <dgm:cxn modelId="{CE18C79E-D2B5-404C-B937-30ACB6CB2EA9}" srcId="{E7B3AD66-BC0E-463B-BB66-E71AB4F8617E}" destId="{09D53C38-CE88-42D6-B48F-2D7B06AB12D8}" srcOrd="0" destOrd="0" parTransId="{1E1B6C11-59FB-45E9-9E17-CC7BCA2919D8}" sibTransId="{CBB72F16-9181-48BC-A129-56B4FE805816}"/>
    <dgm:cxn modelId="{48CC3CA4-938D-4916-9CF7-D09DF56606AB}" srcId="{ADC5DFA1-FB87-45D1-AD3F-F52D22131537}" destId="{A024CF31-3112-49E4-B37E-2B2AB819B3DC}" srcOrd="0" destOrd="0" parTransId="{39B5121E-3651-4E1E-AB7A-6893C693D11D}" sibTransId="{254A8AD3-9A4D-4E8D-9D16-C4C7007C8CE4}"/>
    <dgm:cxn modelId="{F598ACB7-A7BB-4627-B760-64FB92F037DF}" srcId="{09D53C38-CE88-42D6-B48F-2D7B06AB12D8}" destId="{3A6EB5CF-9AFD-4C2B-8A66-3D218A6DB21E}" srcOrd="2" destOrd="0" parTransId="{4A933E53-3207-45F4-A296-E0A447F9A85A}" sibTransId="{836D379C-E655-42EC-B92D-922C1C87B486}"/>
    <dgm:cxn modelId="{2967B9DD-9437-485A-919E-395404C38A99}" type="presOf" srcId="{0B263130-3749-4CDF-8F73-E5433503B7EF}" destId="{D0B472B1-33B3-4AE0-BF6C-4253A4BD077F}" srcOrd="0" destOrd="0" presId="urn:microsoft.com/office/officeart/2005/8/layout/hierarchy1"/>
    <dgm:cxn modelId="{3EA560E6-6B51-413E-AD5C-1EFB85CC4B40}" srcId="{C399CA03-C489-44F5-8F07-9AD532FD3989}" destId="{66F98FB8-BC95-47A1-A1B6-819CBD09D015}" srcOrd="0" destOrd="0" parTransId="{BEF1C1AA-79C0-4D7A-8671-1BAB0A63D2DA}" sibTransId="{DA3C8DB5-050C-478F-89E5-EB81C7E4CD08}"/>
    <dgm:cxn modelId="{50783AE9-9744-4581-ADA9-CB1253DA5775}" srcId="{A024CF31-3112-49E4-B37E-2B2AB819B3DC}" destId="{0B263130-3749-4CDF-8F73-E5433503B7EF}" srcOrd="0" destOrd="0" parTransId="{C9460F84-9067-41BC-9642-2F2955B2238C}" sibTransId="{653CFB63-753D-4718-A523-6D6221AEA7E5}"/>
    <dgm:cxn modelId="{3612D4ED-975A-423E-BB95-75BB1CA77A14}" type="presOf" srcId="{09D53C38-CE88-42D6-B48F-2D7B06AB12D8}" destId="{3FB575A1-D7C5-47EA-8F81-3626089E04CE}" srcOrd="0" destOrd="0" presId="urn:microsoft.com/office/officeart/2005/8/layout/hierarchy1"/>
    <dgm:cxn modelId="{416306F3-8138-4C32-9AA4-961307190285}" type="presOf" srcId="{2C1B4CB5-20EB-483C-97E2-74C2FFAE534C}" destId="{8A306FA3-3D76-4B5C-B50A-D3351EAE8544}" srcOrd="0" destOrd="0" presId="urn:microsoft.com/office/officeart/2005/8/layout/hierarchy1"/>
    <dgm:cxn modelId="{B9D977AD-6B86-492D-B2FD-435835C0F0E7}" type="presParOf" srcId="{C8222748-0E00-4DFC-848E-61373BB11808}" destId="{216F1625-E490-41B4-A966-5A63A26929F4}" srcOrd="0" destOrd="0" presId="urn:microsoft.com/office/officeart/2005/8/layout/hierarchy1"/>
    <dgm:cxn modelId="{6D633EAD-0421-458A-8732-7D038FCB16BE}" type="presParOf" srcId="{216F1625-E490-41B4-A966-5A63A26929F4}" destId="{2718291E-2363-43BC-9395-4124F8F6517B}" srcOrd="0" destOrd="0" presId="urn:microsoft.com/office/officeart/2005/8/layout/hierarchy1"/>
    <dgm:cxn modelId="{AD5DAC7C-0799-49B4-86D2-E5449CECBA89}" type="presParOf" srcId="{2718291E-2363-43BC-9395-4124F8F6517B}" destId="{B14EE89D-2D00-411D-98B5-EF9E4749B739}" srcOrd="0" destOrd="0" presId="urn:microsoft.com/office/officeart/2005/8/layout/hierarchy1"/>
    <dgm:cxn modelId="{BD19B7F7-A19E-4E27-AB06-A9C4C9AF1CB6}" type="presParOf" srcId="{2718291E-2363-43BC-9395-4124F8F6517B}" destId="{3FB575A1-D7C5-47EA-8F81-3626089E04CE}" srcOrd="1" destOrd="0" presId="urn:microsoft.com/office/officeart/2005/8/layout/hierarchy1"/>
    <dgm:cxn modelId="{3D64414C-BB6C-412C-B9BB-7D540E4863DB}" type="presParOf" srcId="{216F1625-E490-41B4-A966-5A63A26929F4}" destId="{C4A66E4F-6B49-4806-9E56-DA1E29B69BB0}" srcOrd="1" destOrd="0" presId="urn:microsoft.com/office/officeart/2005/8/layout/hierarchy1"/>
    <dgm:cxn modelId="{05476720-2E35-4BD6-BCB2-E98D3A035E49}" type="presParOf" srcId="{C4A66E4F-6B49-4806-9E56-DA1E29B69BB0}" destId="{5D0EF3C2-1EE5-43F8-8B0F-B6DE6E2829AE}" srcOrd="0" destOrd="0" presId="urn:microsoft.com/office/officeart/2005/8/layout/hierarchy1"/>
    <dgm:cxn modelId="{EF1CA0C1-E185-4E72-82FB-50FA928FB844}" type="presParOf" srcId="{C4A66E4F-6B49-4806-9E56-DA1E29B69BB0}" destId="{BBEEF244-B682-482D-9617-564BDCBA6CAE}" srcOrd="1" destOrd="0" presId="urn:microsoft.com/office/officeart/2005/8/layout/hierarchy1"/>
    <dgm:cxn modelId="{552E21EB-F90F-4F1E-9C27-760896F16396}" type="presParOf" srcId="{BBEEF244-B682-482D-9617-564BDCBA6CAE}" destId="{B877159C-53F9-4A91-B69E-22B149DFDF92}" srcOrd="0" destOrd="0" presId="urn:microsoft.com/office/officeart/2005/8/layout/hierarchy1"/>
    <dgm:cxn modelId="{5C0DE510-8A25-4C82-8D7B-465BB107FB4A}" type="presParOf" srcId="{B877159C-53F9-4A91-B69E-22B149DFDF92}" destId="{7157EF4A-1440-4A9D-B675-654D555D0746}" srcOrd="0" destOrd="0" presId="urn:microsoft.com/office/officeart/2005/8/layout/hierarchy1"/>
    <dgm:cxn modelId="{8290D4C8-516D-492C-9559-9FD2346FB8FF}" type="presParOf" srcId="{B877159C-53F9-4A91-B69E-22B149DFDF92}" destId="{57EBC591-13C8-40C7-BE30-E6C1EA87F440}" srcOrd="1" destOrd="0" presId="urn:microsoft.com/office/officeart/2005/8/layout/hierarchy1"/>
    <dgm:cxn modelId="{0AE04833-D810-4732-ADB6-DFFDFFD858BF}" type="presParOf" srcId="{BBEEF244-B682-482D-9617-564BDCBA6CAE}" destId="{6D4A34F2-4E3A-4960-AA23-5679D5872F67}" srcOrd="1" destOrd="0" presId="urn:microsoft.com/office/officeart/2005/8/layout/hierarchy1"/>
    <dgm:cxn modelId="{45A5D331-28D4-4602-B3AB-E254670E5997}" type="presParOf" srcId="{6D4A34F2-4E3A-4960-AA23-5679D5872F67}" destId="{C2A90C3B-7A29-457E-A542-AECE64E526C0}" srcOrd="0" destOrd="0" presId="urn:microsoft.com/office/officeart/2005/8/layout/hierarchy1"/>
    <dgm:cxn modelId="{6E5820C5-9A1A-4C92-8D17-89177305FCD9}" type="presParOf" srcId="{6D4A34F2-4E3A-4960-AA23-5679D5872F67}" destId="{1199FBCD-75C1-4570-AD6C-D133CBBE9AE4}" srcOrd="1" destOrd="0" presId="urn:microsoft.com/office/officeart/2005/8/layout/hierarchy1"/>
    <dgm:cxn modelId="{F2CE4EF4-91CF-4FEB-8700-5820F2C72685}" type="presParOf" srcId="{1199FBCD-75C1-4570-AD6C-D133CBBE9AE4}" destId="{E9B9538D-01F9-4B37-82FE-19B155CDB907}" srcOrd="0" destOrd="0" presId="urn:microsoft.com/office/officeart/2005/8/layout/hierarchy1"/>
    <dgm:cxn modelId="{60671654-AD2D-49A7-884F-E7B5CDA70D4A}" type="presParOf" srcId="{E9B9538D-01F9-4B37-82FE-19B155CDB907}" destId="{631C6D94-E8FE-49B9-AD27-CA094A686D3E}" srcOrd="0" destOrd="0" presId="urn:microsoft.com/office/officeart/2005/8/layout/hierarchy1"/>
    <dgm:cxn modelId="{4BCB893D-0F34-487A-9BBE-604C81A020AC}" type="presParOf" srcId="{E9B9538D-01F9-4B37-82FE-19B155CDB907}" destId="{9465F482-3F42-420F-93BD-06B22F6A4891}" srcOrd="1" destOrd="0" presId="urn:microsoft.com/office/officeart/2005/8/layout/hierarchy1"/>
    <dgm:cxn modelId="{773978F7-73A2-4DDF-A8FE-1776E68D7FE6}" type="presParOf" srcId="{1199FBCD-75C1-4570-AD6C-D133CBBE9AE4}" destId="{F58A30E1-2A08-4EBA-8BF1-795F93285DAC}" srcOrd="1" destOrd="0" presId="urn:microsoft.com/office/officeart/2005/8/layout/hierarchy1"/>
    <dgm:cxn modelId="{0B9AAA48-9138-46D3-8BBD-75512B5EF44A}" type="presParOf" srcId="{F58A30E1-2A08-4EBA-8BF1-795F93285DAC}" destId="{6EC4D1ED-7BEC-49E7-A05A-5454B974689E}" srcOrd="0" destOrd="0" presId="urn:microsoft.com/office/officeart/2005/8/layout/hierarchy1"/>
    <dgm:cxn modelId="{280D1A86-F3C7-4506-B3A8-603874E9B9A5}" type="presParOf" srcId="{F58A30E1-2A08-4EBA-8BF1-795F93285DAC}" destId="{4ADC6149-AA14-47F2-8AC5-B44FE68E462A}" srcOrd="1" destOrd="0" presId="urn:microsoft.com/office/officeart/2005/8/layout/hierarchy1"/>
    <dgm:cxn modelId="{BAE6F1B7-C56F-4D72-B7FB-8E1B626D7EC1}" type="presParOf" srcId="{4ADC6149-AA14-47F2-8AC5-B44FE68E462A}" destId="{840C74D1-1B87-4D6E-83F2-7196DC6C7764}" srcOrd="0" destOrd="0" presId="urn:microsoft.com/office/officeart/2005/8/layout/hierarchy1"/>
    <dgm:cxn modelId="{B41D74DA-0EBD-44A7-A4E4-0D15C9C299DB}" type="presParOf" srcId="{840C74D1-1B87-4D6E-83F2-7196DC6C7764}" destId="{521F8891-A2B8-4EDB-8EEF-34FD9A8847AE}" srcOrd="0" destOrd="0" presId="urn:microsoft.com/office/officeart/2005/8/layout/hierarchy1"/>
    <dgm:cxn modelId="{BEC62B0B-A66B-4D0A-B8B2-498F151DF588}" type="presParOf" srcId="{840C74D1-1B87-4D6E-83F2-7196DC6C7764}" destId="{D0B472B1-33B3-4AE0-BF6C-4253A4BD077F}" srcOrd="1" destOrd="0" presId="urn:microsoft.com/office/officeart/2005/8/layout/hierarchy1"/>
    <dgm:cxn modelId="{9BEC29F4-F395-4DDB-B4AC-5E3B9365AC3A}" type="presParOf" srcId="{4ADC6149-AA14-47F2-8AC5-B44FE68E462A}" destId="{42C123C1-EBB7-4DC1-B80D-0797D8469CDA}" srcOrd="1" destOrd="0" presId="urn:microsoft.com/office/officeart/2005/8/layout/hierarchy1"/>
    <dgm:cxn modelId="{825F058F-858B-4C4D-91FC-B8E2F26B72AA}" type="presParOf" srcId="{C4A66E4F-6B49-4806-9E56-DA1E29B69BB0}" destId="{CD57B091-1F8A-4B64-8F56-857AE48AE4B1}" srcOrd="2" destOrd="0" presId="urn:microsoft.com/office/officeart/2005/8/layout/hierarchy1"/>
    <dgm:cxn modelId="{B6CDB273-551C-4816-99DC-2E40E74C367C}" type="presParOf" srcId="{C4A66E4F-6B49-4806-9E56-DA1E29B69BB0}" destId="{8DD0CA58-256E-445B-9846-54BA7194F424}" srcOrd="3" destOrd="0" presId="urn:microsoft.com/office/officeart/2005/8/layout/hierarchy1"/>
    <dgm:cxn modelId="{C13AF7A4-E1AE-46A6-B0B9-4460A74FD774}" type="presParOf" srcId="{8DD0CA58-256E-445B-9846-54BA7194F424}" destId="{1ACAEA35-5D4E-4D5C-89D3-2C93D33013C0}" srcOrd="0" destOrd="0" presId="urn:microsoft.com/office/officeart/2005/8/layout/hierarchy1"/>
    <dgm:cxn modelId="{19C73834-D28B-46D9-996B-89E020E542BF}" type="presParOf" srcId="{1ACAEA35-5D4E-4D5C-89D3-2C93D33013C0}" destId="{A7B11225-B814-4383-8E38-0A8B270315EF}" srcOrd="0" destOrd="0" presId="urn:microsoft.com/office/officeart/2005/8/layout/hierarchy1"/>
    <dgm:cxn modelId="{09CE8E81-1583-4604-A516-5157C7F67D78}" type="presParOf" srcId="{1ACAEA35-5D4E-4D5C-89D3-2C93D33013C0}" destId="{2C2B5730-C84C-414A-A00C-17AC7458B2B0}" srcOrd="1" destOrd="0" presId="urn:microsoft.com/office/officeart/2005/8/layout/hierarchy1"/>
    <dgm:cxn modelId="{DE8B0149-DE80-4FD1-8AC3-318DCBF4D2C2}" type="presParOf" srcId="{8DD0CA58-256E-445B-9846-54BA7194F424}" destId="{7EB43661-077A-4870-8773-66C48C2ABC2E}" srcOrd="1" destOrd="0" presId="urn:microsoft.com/office/officeart/2005/8/layout/hierarchy1"/>
    <dgm:cxn modelId="{B94657F6-3FED-44A9-9E04-D76A4BE09406}" type="presParOf" srcId="{7EB43661-077A-4870-8773-66C48C2ABC2E}" destId="{7ED61A2E-9494-442E-9E48-79A61D171912}" srcOrd="0" destOrd="0" presId="urn:microsoft.com/office/officeart/2005/8/layout/hierarchy1"/>
    <dgm:cxn modelId="{7DCD43CF-EAD0-4FD8-B514-058DA5D40C2E}" type="presParOf" srcId="{7EB43661-077A-4870-8773-66C48C2ABC2E}" destId="{7C2D4B13-CF90-42D1-909C-7D5F7FA65B60}" srcOrd="1" destOrd="0" presId="urn:microsoft.com/office/officeart/2005/8/layout/hierarchy1"/>
    <dgm:cxn modelId="{A36A7BEF-83AA-4A40-BD08-738976B1C18A}" type="presParOf" srcId="{7C2D4B13-CF90-42D1-909C-7D5F7FA65B60}" destId="{CC185D43-8C9A-4A28-A876-7ABED3B34569}" srcOrd="0" destOrd="0" presId="urn:microsoft.com/office/officeart/2005/8/layout/hierarchy1"/>
    <dgm:cxn modelId="{47EB3F98-5C69-44EC-8495-9CFC5AFC37D6}" type="presParOf" srcId="{CC185D43-8C9A-4A28-A876-7ABED3B34569}" destId="{15532BF5-8A98-4798-8026-1E9B94AE5BC1}" srcOrd="0" destOrd="0" presId="urn:microsoft.com/office/officeart/2005/8/layout/hierarchy1"/>
    <dgm:cxn modelId="{996F1D16-8820-44FD-9433-946CF8511122}" type="presParOf" srcId="{CC185D43-8C9A-4A28-A876-7ABED3B34569}" destId="{C76EBAE5-D2DD-460F-B62A-7E0C04D2104E}" srcOrd="1" destOrd="0" presId="urn:microsoft.com/office/officeart/2005/8/layout/hierarchy1"/>
    <dgm:cxn modelId="{6931E5BE-20C5-4AE7-9F3F-95C2354C90FF}" type="presParOf" srcId="{7C2D4B13-CF90-42D1-909C-7D5F7FA65B60}" destId="{68EE59E7-1FDE-4AED-AD34-2CD11A09DC7E}" srcOrd="1" destOrd="0" presId="urn:microsoft.com/office/officeart/2005/8/layout/hierarchy1"/>
    <dgm:cxn modelId="{80D9EB8A-C135-4F41-B21D-9CD600BB0D3B}" type="presParOf" srcId="{C4A66E4F-6B49-4806-9E56-DA1E29B69BB0}" destId="{75172435-E5C3-45C6-96CB-41E1C82A323A}" srcOrd="4" destOrd="0" presId="urn:microsoft.com/office/officeart/2005/8/layout/hierarchy1"/>
    <dgm:cxn modelId="{3A182916-5657-49C9-980A-055856E979B9}" type="presParOf" srcId="{C4A66E4F-6B49-4806-9E56-DA1E29B69BB0}" destId="{2A792CC0-4C56-40F7-B9F4-1558C4DEE7BA}" srcOrd="5" destOrd="0" presId="urn:microsoft.com/office/officeart/2005/8/layout/hierarchy1"/>
    <dgm:cxn modelId="{1FF14046-0E75-4A65-B3F2-E0E402D8CA49}" type="presParOf" srcId="{2A792CC0-4C56-40F7-B9F4-1558C4DEE7BA}" destId="{7763A362-B6B1-4690-A5E1-E49F3CF31999}" srcOrd="0" destOrd="0" presId="urn:microsoft.com/office/officeart/2005/8/layout/hierarchy1"/>
    <dgm:cxn modelId="{2CF15C40-A74D-46A5-A59A-BFADEAA12F51}" type="presParOf" srcId="{7763A362-B6B1-4690-A5E1-E49F3CF31999}" destId="{20F3A4ED-3A10-4102-BDFD-3E231A1490A6}" srcOrd="0" destOrd="0" presId="urn:microsoft.com/office/officeart/2005/8/layout/hierarchy1"/>
    <dgm:cxn modelId="{C922C00E-D359-4211-8659-7E29C40BDC0A}" type="presParOf" srcId="{7763A362-B6B1-4690-A5E1-E49F3CF31999}" destId="{435FF66E-AD42-4086-996D-57063F685AC1}" srcOrd="1" destOrd="0" presId="urn:microsoft.com/office/officeart/2005/8/layout/hierarchy1"/>
    <dgm:cxn modelId="{74079D24-F45B-49C9-B326-C3C5732CC915}" type="presParOf" srcId="{2A792CC0-4C56-40F7-B9F4-1558C4DEE7BA}" destId="{2D17E8A8-2771-4B58-94EB-4F015A4E1067}" srcOrd="1" destOrd="0" presId="urn:microsoft.com/office/officeart/2005/8/layout/hierarchy1"/>
    <dgm:cxn modelId="{27E694E3-BF5A-4E22-A7CB-C816CD543CDD}" type="presParOf" srcId="{2D17E8A8-2771-4B58-94EB-4F015A4E1067}" destId="{5BEA03A5-A95A-42D2-AFAA-4D3858A03F95}" srcOrd="0" destOrd="0" presId="urn:microsoft.com/office/officeart/2005/8/layout/hierarchy1"/>
    <dgm:cxn modelId="{5D02846F-5225-4E23-B2B6-699C8A18C239}" type="presParOf" srcId="{2D17E8A8-2771-4B58-94EB-4F015A4E1067}" destId="{7D09CF01-6E17-4278-AA8A-90F6689B5CF1}" srcOrd="1" destOrd="0" presId="urn:microsoft.com/office/officeart/2005/8/layout/hierarchy1"/>
    <dgm:cxn modelId="{DF5064DF-A5E7-44F8-A807-BFCFDDAF75A7}" type="presParOf" srcId="{7D09CF01-6E17-4278-AA8A-90F6689B5CF1}" destId="{59759E72-F07B-4D81-9AE0-DFF202BA2161}" srcOrd="0" destOrd="0" presId="urn:microsoft.com/office/officeart/2005/8/layout/hierarchy1"/>
    <dgm:cxn modelId="{577D2ACB-BC96-4399-B310-090F6D9306CE}" type="presParOf" srcId="{59759E72-F07B-4D81-9AE0-DFF202BA2161}" destId="{7882C458-6C99-4C2D-8B26-41B8F8A96CFD}" srcOrd="0" destOrd="0" presId="urn:microsoft.com/office/officeart/2005/8/layout/hierarchy1"/>
    <dgm:cxn modelId="{71CB10EE-D440-410B-9B74-F89441472B52}" type="presParOf" srcId="{59759E72-F07B-4D81-9AE0-DFF202BA2161}" destId="{8A306FA3-3D76-4B5C-B50A-D3351EAE8544}" srcOrd="1" destOrd="0" presId="urn:microsoft.com/office/officeart/2005/8/layout/hierarchy1"/>
    <dgm:cxn modelId="{780976CF-6B2C-42FD-BE1D-76D500B2187A}" type="presParOf" srcId="{7D09CF01-6E17-4278-AA8A-90F6689B5CF1}" destId="{4023D507-935B-4346-9D4F-80D1BC4267F2}" srcOrd="1" destOrd="0" presId="urn:microsoft.com/office/officeart/2005/8/layout/hierarchy1"/>
    <dgm:cxn modelId="{49F650B8-306F-425F-928F-BF074219B58A}" type="presParOf" srcId="{4023D507-935B-4346-9D4F-80D1BC4267F2}" destId="{25C0FDE4-D37E-4D32-936D-7B3444356257}" srcOrd="0" destOrd="0" presId="urn:microsoft.com/office/officeart/2005/8/layout/hierarchy1"/>
    <dgm:cxn modelId="{522092A6-142D-46F3-8BA8-F018280DCE42}" type="presParOf" srcId="{4023D507-935B-4346-9D4F-80D1BC4267F2}" destId="{C923F78E-6D2A-4C87-9A8A-B4ECEFF87BC2}" srcOrd="1" destOrd="0" presId="urn:microsoft.com/office/officeart/2005/8/layout/hierarchy1"/>
    <dgm:cxn modelId="{F80428A1-7BF9-49B3-9192-321CE284C9FC}" type="presParOf" srcId="{C923F78E-6D2A-4C87-9A8A-B4ECEFF87BC2}" destId="{0E2D18DB-4DDF-48C6-9BF1-FF784E9B030D}" srcOrd="0" destOrd="0" presId="urn:microsoft.com/office/officeart/2005/8/layout/hierarchy1"/>
    <dgm:cxn modelId="{96C412E8-4537-4335-AE43-5AB9B4B93AD7}" type="presParOf" srcId="{0E2D18DB-4DDF-48C6-9BF1-FF784E9B030D}" destId="{7866EE7D-E51C-4C28-A7FA-883CC2E4476F}" srcOrd="0" destOrd="0" presId="urn:microsoft.com/office/officeart/2005/8/layout/hierarchy1"/>
    <dgm:cxn modelId="{F9A43DBB-E4FE-4F9A-9F65-1BA88F9BB162}" type="presParOf" srcId="{0E2D18DB-4DDF-48C6-9BF1-FF784E9B030D}" destId="{AD1A5B5E-3418-4821-8726-AC9AB7664AF4}" srcOrd="1" destOrd="0" presId="urn:microsoft.com/office/officeart/2005/8/layout/hierarchy1"/>
    <dgm:cxn modelId="{0A5AA944-F242-4897-BB3F-451CA2A6A49D}" type="presParOf" srcId="{C923F78E-6D2A-4C87-9A8A-B4ECEFF87BC2}" destId="{A2D7009B-F2E5-4055-841B-3B9CD1DF494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CEC43BA-A371-4354-B7D3-FA9A408F3F6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90542D59-0DDF-4069-9A98-1117203CC768}">
      <dgm:prSet phldrT="[Text]"/>
      <dgm:spPr/>
      <dgm:t>
        <a:bodyPr/>
        <a:lstStyle/>
        <a:p>
          <a:pPr rtl="1"/>
          <a:r>
            <a:rPr lang="he-IL" dirty="0"/>
            <a:t>קידושין מדין ערב</a:t>
          </a:r>
        </a:p>
      </dgm:t>
    </dgm:pt>
    <dgm:pt modelId="{53EA29FA-9398-43FA-82E7-6C161ADC2B2A}" type="parTrans" cxnId="{266DDACC-22AD-4280-9F03-3544F723E83A}">
      <dgm:prSet/>
      <dgm:spPr/>
      <dgm:t>
        <a:bodyPr/>
        <a:lstStyle/>
        <a:p>
          <a:pPr rtl="1"/>
          <a:endParaRPr lang="he-IL"/>
        </a:p>
      </dgm:t>
    </dgm:pt>
    <dgm:pt modelId="{D5A87800-71F3-4064-83C2-248342B067E7}" type="sibTrans" cxnId="{266DDACC-22AD-4280-9F03-3544F723E83A}">
      <dgm:prSet/>
      <dgm:spPr/>
      <dgm:t>
        <a:bodyPr/>
        <a:lstStyle/>
        <a:p>
          <a:pPr rtl="1"/>
          <a:endParaRPr lang="he-IL"/>
        </a:p>
      </dgm:t>
    </dgm:pt>
    <dgm:pt modelId="{73BA7766-F229-460B-B288-804BAAC53951}">
      <dgm:prSet phldrT="[Text]"/>
      <dgm:spPr/>
      <dgm:t>
        <a:bodyPr/>
        <a:lstStyle/>
        <a:p>
          <a:pPr rtl="1"/>
          <a:r>
            <a:rPr lang="he-IL" dirty="0"/>
            <a:t>קנין</a:t>
          </a:r>
        </a:p>
      </dgm:t>
    </dgm:pt>
    <dgm:pt modelId="{B03E3095-1945-4886-8776-C1FF1B32806B}" type="parTrans" cxnId="{998B7201-A394-40E4-8C2F-C546C8F3E16F}">
      <dgm:prSet/>
      <dgm:spPr/>
      <dgm:t>
        <a:bodyPr/>
        <a:lstStyle/>
        <a:p>
          <a:pPr rtl="1"/>
          <a:endParaRPr lang="he-IL"/>
        </a:p>
      </dgm:t>
    </dgm:pt>
    <dgm:pt modelId="{8C49ECF7-76B3-49EC-AE7F-B4C03CB18FC0}" type="sibTrans" cxnId="{998B7201-A394-40E4-8C2F-C546C8F3E16F}">
      <dgm:prSet/>
      <dgm:spPr/>
      <dgm:t>
        <a:bodyPr/>
        <a:lstStyle/>
        <a:p>
          <a:pPr rtl="1"/>
          <a:endParaRPr lang="he-IL"/>
        </a:p>
      </dgm:t>
    </dgm:pt>
    <dgm:pt modelId="{29DE18DA-EC4E-42D9-A530-CD8EED9DD997}">
      <dgm:prSet phldrT="[Text]"/>
      <dgm:spPr/>
      <dgm:t>
        <a:bodyPr/>
        <a:lstStyle/>
        <a:p>
          <a:pPr rtl="1"/>
          <a:r>
            <a:rPr lang="he-IL" dirty="0"/>
            <a:t>נתינה</a:t>
          </a:r>
        </a:p>
      </dgm:t>
    </dgm:pt>
    <dgm:pt modelId="{D1D824AC-A290-465F-B5A9-73CF78678A90}" type="parTrans" cxnId="{1BF97131-4729-4930-AA3D-4973D258175B}">
      <dgm:prSet/>
      <dgm:spPr/>
      <dgm:t>
        <a:bodyPr/>
        <a:lstStyle/>
        <a:p>
          <a:pPr rtl="1"/>
          <a:endParaRPr lang="he-IL"/>
        </a:p>
      </dgm:t>
    </dgm:pt>
    <dgm:pt modelId="{9528510D-9A12-4C62-AEB0-950198A3ABF3}" type="sibTrans" cxnId="{1BF97131-4729-4930-AA3D-4973D258175B}">
      <dgm:prSet/>
      <dgm:spPr/>
      <dgm:t>
        <a:bodyPr/>
        <a:lstStyle/>
        <a:p>
          <a:pPr rtl="1"/>
          <a:endParaRPr lang="he-IL"/>
        </a:p>
      </dgm:t>
    </dgm:pt>
    <dgm:pt modelId="{BCCC4D2E-4E2B-491F-BA8C-96A68DA09D86}">
      <dgm:prSet phldrT="[Text]"/>
      <dgm:spPr/>
      <dgm:t>
        <a:bodyPr/>
        <a:lstStyle/>
        <a:p>
          <a:pPr rtl="1"/>
          <a:r>
            <a:rPr lang="he-IL" dirty="0"/>
            <a:t>הנאה</a:t>
          </a:r>
        </a:p>
      </dgm:t>
    </dgm:pt>
    <dgm:pt modelId="{574BA463-B022-4233-A8E8-0A955E41ABF5}" type="parTrans" cxnId="{A1EFD7E8-858D-404B-993F-A10FA387CB51}">
      <dgm:prSet/>
      <dgm:spPr/>
      <dgm:t>
        <a:bodyPr/>
        <a:lstStyle/>
        <a:p>
          <a:pPr rtl="1"/>
          <a:endParaRPr lang="he-IL"/>
        </a:p>
      </dgm:t>
    </dgm:pt>
    <dgm:pt modelId="{17C80820-58E3-4DC5-A1F8-E983ADA447E3}" type="sibTrans" cxnId="{A1EFD7E8-858D-404B-993F-A10FA387CB51}">
      <dgm:prSet/>
      <dgm:spPr/>
      <dgm:t>
        <a:bodyPr/>
        <a:lstStyle/>
        <a:p>
          <a:pPr rtl="1"/>
          <a:endParaRPr lang="he-IL"/>
        </a:p>
      </dgm:t>
    </dgm:pt>
    <dgm:pt modelId="{B3BE8D78-5055-4F13-B9EB-E803B603FF51}">
      <dgm:prSet phldrT="[Text]"/>
      <dgm:spPr/>
      <dgm:t>
        <a:bodyPr/>
        <a:lstStyle/>
        <a:p>
          <a:pPr rtl="1"/>
          <a:r>
            <a:rPr lang="en-US" dirty="0"/>
            <a:t>Monetary interaction exists and can create </a:t>
          </a:r>
          <a:br>
            <a:rPr lang="en-US" dirty="0"/>
          </a:br>
          <a:r>
            <a:rPr lang="he-IL" dirty="0"/>
            <a:t>קנין</a:t>
          </a:r>
        </a:p>
      </dgm:t>
    </dgm:pt>
    <dgm:pt modelId="{FAF1BB11-C796-4844-9F30-52808454EEE5}" type="parTrans" cxnId="{9921D5D8-F04B-40CC-BA1E-E138F2807EF8}">
      <dgm:prSet/>
      <dgm:spPr/>
      <dgm:t>
        <a:bodyPr/>
        <a:lstStyle/>
        <a:p>
          <a:pPr rtl="1"/>
          <a:endParaRPr lang="he-IL"/>
        </a:p>
      </dgm:t>
    </dgm:pt>
    <dgm:pt modelId="{ECCA0FB6-01DD-44D3-B32D-D185EF8AEBD9}" type="sibTrans" cxnId="{9921D5D8-F04B-40CC-BA1E-E138F2807EF8}">
      <dgm:prSet/>
      <dgm:spPr/>
      <dgm:t>
        <a:bodyPr/>
        <a:lstStyle/>
        <a:p>
          <a:pPr rtl="1"/>
          <a:endParaRPr lang="he-IL"/>
        </a:p>
      </dgm:t>
    </dgm:pt>
    <dgm:pt modelId="{E6D020ED-D496-4827-A332-CFBB1BAA7FAC}">
      <dgm:prSet phldrT="[Text]"/>
      <dgm:spPr/>
      <dgm:t>
        <a:bodyPr/>
        <a:lstStyle/>
        <a:p>
          <a:pPr rtl="1"/>
          <a:r>
            <a:rPr lang="he-IL" dirty="0"/>
            <a:t>מעשה נתינה</a:t>
          </a:r>
        </a:p>
      </dgm:t>
    </dgm:pt>
    <dgm:pt modelId="{57F972FC-FDA7-4956-8AE4-7210F1E8EC74}" type="parTrans" cxnId="{D25F1DC8-4F86-497B-8A54-4C7E3FC45637}">
      <dgm:prSet/>
      <dgm:spPr/>
      <dgm:t>
        <a:bodyPr/>
        <a:lstStyle/>
        <a:p>
          <a:pPr rtl="1"/>
          <a:endParaRPr lang="he-IL"/>
        </a:p>
      </dgm:t>
    </dgm:pt>
    <dgm:pt modelId="{4F701924-D4B2-4178-B889-8D2D70B6BC32}" type="sibTrans" cxnId="{D25F1DC8-4F86-497B-8A54-4C7E3FC45637}">
      <dgm:prSet/>
      <dgm:spPr/>
      <dgm:t>
        <a:bodyPr/>
        <a:lstStyle/>
        <a:p>
          <a:pPr rtl="1"/>
          <a:endParaRPr lang="he-IL"/>
        </a:p>
      </dgm:t>
    </dgm:pt>
    <dgm:pt modelId="{8CC5B511-DE63-4C21-AE89-7AF989F206B3}">
      <dgm:prSet phldrT="[Text]"/>
      <dgm:spPr/>
      <dgm:t>
        <a:bodyPr/>
        <a:lstStyle/>
        <a:p>
          <a:pPr rtl="1"/>
          <a:r>
            <a:rPr lang="he-IL" dirty="0"/>
            <a:t>אינו מקדש בממון זו, אלא </a:t>
          </a:r>
          <a:r>
            <a:rPr lang="he-IL" dirty="0" err="1"/>
            <a:t>בההוא</a:t>
          </a:r>
          <a:r>
            <a:rPr lang="he-IL" dirty="0"/>
            <a:t> הנאה...</a:t>
          </a:r>
        </a:p>
      </dgm:t>
    </dgm:pt>
    <dgm:pt modelId="{C82C17E3-80EE-4A37-AE92-27A6FA308F1A}" type="parTrans" cxnId="{63EDC73A-5606-45C1-BF77-AAFC2D416EB7}">
      <dgm:prSet/>
      <dgm:spPr/>
      <dgm:t>
        <a:bodyPr/>
        <a:lstStyle/>
        <a:p>
          <a:pPr rtl="1"/>
          <a:endParaRPr lang="he-IL"/>
        </a:p>
      </dgm:t>
    </dgm:pt>
    <dgm:pt modelId="{07A8CCC3-0501-46D0-B874-1F81A871E8BE}" type="sibTrans" cxnId="{63EDC73A-5606-45C1-BF77-AAFC2D416EB7}">
      <dgm:prSet/>
      <dgm:spPr/>
      <dgm:t>
        <a:bodyPr/>
        <a:lstStyle/>
        <a:p>
          <a:pPr rtl="1"/>
          <a:endParaRPr lang="he-IL"/>
        </a:p>
      </dgm:t>
    </dgm:pt>
    <dgm:pt modelId="{1DB13B5B-AA7B-460C-9D1B-E641F436C88E}" type="pres">
      <dgm:prSet presAssocID="{5CEC43BA-A371-4354-B7D3-FA9A408F3F63}" presName="hierChild1" presStyleCnt="0">
        <dgm:presLayoutVars>
          <dgm:chPref val="1"/>
          <dgm:dir val="rev"/>
          <dgm:animOne val="branch"/>
          <dgm:animLvl val="lvl"/>
          <dgm:resizeHandles/>
        </dgm:presLayoutVars>
      </dgm:prSet>
      <dgm:spPr/>
    </dgm:pt>
    <dgm:pt modelId="{B36EFB56-D472-4EC7-BCAC-41B39D8DA242}" type="pres">
      <dgm:prSet presAssocID="{90542D59-0DDF-4069-9A98-1117203CC768}" presName="hierRoot1" presStyleCnt="0"/>
      <dgm:spPr/>
    </dgm:pt>
    <dgm:pt modelId="{82B226E6-AF81-4B35-A4E9-8C5AA6AFDEC3}" type="pres">
      <dgm:prSet presAssocID="{90542D59-0DDF-4069-9A98-1117203CC768}" presName="composite" presStyleCnt="0"/>
      <dgm:spPr/>
    </dgm:pt>
    <dgm:pt modelId="{663D664B-021B-4169-A053-743E4BEC6343}" type="pres">
      <dgm:prSet presAssocID="{90542D59-0DDF-4069-9A98-1117203CC768}" presName="background" presStyleLbl="node0" presStyleIdx="0" presStyleCnt="1"/>
      <dgm:spPr/>
    </dgm:pt>
    <dgm:pt modelId="{70CB230D-C44F-4C41-8685-9127ED288688}" type="pres">
      <dgm:prSet presAssocID="{90542D59-0DDF-4069-9A98-1117203CC768}" presName="text" presStyleLbl="fgAcc0" presStyleIdx="0" presStyleCnt="1">
        <dgm:presLayoutVars>
          <dgm:chPref val="3"/>
        </dgm:presLayoutVars>
      </dgm:prSet>
      <dgm:spPr/>
    </dgm:pt>
    <dgm:pt modelId="{D30D5E3E-B7F2-4282-A198-ED0469C15569}" type="pres">
      <dgm:prSet presAssocID="{90542D59-0DDF-4069-9A98-1117203CC768}" presName="hierChild2" presStyleCnt="0"/>
      <dgm:spPr/>
    </dgm:pt>
    <dgm:pt modelId="{360A8F38-3F3D-4711-800D-C386AD5AFB74}" type="pres">
      <dgm:prSet presAssocID="{B03E3095-1945-4886-8776-C1FF1B32806B}" presName="Name10" presStyleLbl="parChTrans1D2" presStyleIdx="0" presStyleCnt="3"/>
      <dgm:spPr/>
    </dgm:pt>
    <dgm:pt modelId="{D62C54E3-DF49-4809-894E-D95ADDAC726C}" type="pres">
      <dgm:prSet presAssocID="{73BA7766-F229-460B-B288-804BAAC53951}" presName="hierRoot2" presStyleCnt="0"/>
      <dgm:spPr/>
    </dgm:pt>
    <dgm:pt modelId="{2F227473-8EE6-4DB8-AAE1-2C8CFF25B62B}" type="pres">
      <dgm:prSet presAssocID="{73BA7766-F229-460B-B288-804BAAC53951}" presName="composite2" presStyleCnt="0"/>
      <dgm:spPr/>
    </dgm:pt>
    <dgm:pt modelId="{F2B6113A-36BC-4E3A-9998-F25C9CD55F4B}" type="pres">
      <dgm:prSet presAssocID="{73BA7766-F229-460B-B288-804BAAC53951}" presName="background2" presStyleLbl="node2" presStyleIdx="0" presStyleCnt="3"/>
      <dgm:spPr/>
    </dgm:pt>
    <dgm:pt modelId="{250DCBD9-C671-479E-A5D0-B1A0D7C53D54}" type="pres">
      <dgm:prSet presAssocID="{73BA7766-F229-460B-B288-804BAAC53951}" presName="text2" presStyleLbl="fgAcc2" presStyleIdx="0" presStyleCnt="3">
        <dgm:presLayoutVars>
          <dgm:chPref val="3"/>
        </dgm:presLayoutVars>
      </dgm:prSet>
      <dgm:spPr/>
    </dgm:pt>
    <dgm:pt modelId="{ECD22CD5-AC27-4F7A-A2D2-EA4289E5B8C9}" type="pres">
      <dgm:prSet presAssocID="{73BA7766-F229-460B-B288-804BAAC53951}" presName="hierChild3" presStyleCnt="0"/>
      <dgm:spPr/>
    </dgm:pt>
    <dgm:pt modelId="{24741EDB-C9E1-45A1-8FD9-29E506F6E57C}" type="pres">
      <dgm:prSet presAssocID="{FAF1BB11-C796-4844-9F30-52808454EEE5}" presName="Name17" presStyleLbl="parChTrans1D3" presStyleIdx="0" presStyleCnt="3"/>
      <dgm:spPr/>
    </dgm:pt>
    <dgm:pt modelId="{37AB89D9-75EA-4296-A08E-218452369542}" type="pres">
      <dgm:prSet presAssocID="{B3BE8D78-5055-4F13-B9EB-E803B603FF51}" presName="hierRoot3" presStyleCnt="0"/>
      <dgm:spPr/>
    </dgm:pt>
    <dgm:pt modelId="{048A0E22-7CA6-42AD-97E9-D744B5C915AC}" type="pres">
      <dgm:prSet presAssocID="{B3BE8D78-5055-4F13-B9EB-E803B603FF51}" presName="composite3" presStyleCnt="0"/>
      <dgm:spPr/>
    </dgm:pt>
    <dgm:pt modelId="{5829DFBC-06AF-4519-999C-F1A73E7BAA55}" type="pres">
      <dgm:prSet presAssocID="{B3BE8D78-5055-4F13-B9EB-E803B603FF51}" presName="background3" presStyleLbl="node3" presStyleIdx="0" presStyleCnt="3"/>
      <dgm:spPr/>
    </dgm:pt>
    <dgm:pt modelId="{F58BF268-5022-462E-BA92-CB2A07713F74}" type="pres">
      <dgm:prSet presAssocID="{B3BE8D78-5055-4F13-B9EB-E803B603FF51}" presName="text3" presStyleLbl="fgAcc3" presStyleIdx="0" presStyleCnt="3">
        <dgm:presLayoutVars>
          <dgm:chPref val="3"/>
        </dgm:presLayoutVars>
      </dgm:prSet>
      <dgm:spPr/>
    </dgm:pt>
    <dgm:pt modelId="{CDA0D268-9B12-4220-81EE-180CCBE64DAB}" type="pres">
      <dgm:prSet presAssocID="{B3BE8D78-5055-4F13-B9EB-E803B603FF51}" presName="hierChild4" presStyleCnt="0"/>
      <dgm:spPr/>
    </dgm:pt>
    <dgm:pt modelId="{A2889421-D1E0-4E09-B863-239DD58BB620}" type="pres">
      <dgm:prSet presAssocID="{D1D824AC-A290-465F-B5A9-73CF78678A90}" presName="Name10" presStyleLbl="parChTrans1D2" presStyleIdx="1" presStyleCnt="3"/>
      <dgm:spPr/>
    </dgm:pt>
    <dgm:pt modelId="{13719138-F8A1-40F9-897E-AE4D9C3EB040}" type="pres">
      <dgm:prSet presAssocID="{29DE18DA-EC4E-42D9-A530-CD8EED9DD997}" presName="hierRoot2" presStyleCnt="0"/>
      <dgm:spPr/>
    </dgm:pt>
    <dgm:pt modelId="{7FD8CA94-98CE-451F-9FC1-071E87FDE595}" type="pres">
      <dgm:prSet presAssocID="{29DE18DA-EC4E-42D9-A530-CD8EED9DD997}" presName="composite2" presStyleCnt="0"/>
      <dgm:spPr/>
    </dgm:pt>
    <dgm:pt modelId="{1B4B8E9A-2B46-4BAC-A709-E10A6A808FC8}" type="pres">
      <dgm:prSet presAssocID="{29DE18DA-EC4E-42D9-A530-CD8EED9DD997}" presName="background2" presStyleLbl="node2" presStyleIdx="1" presStyleCnt="3"/>
      <dgm:spPr/>
    </dgm:pt>
    <dgm:pt modelId="{4A94ABF0-6ED4-431D-89E0-8E62DA3DCEE0}" type="pres">
      <dgm:prSet presAssocID="{29DE18DA-EC4E-42D9-A530-CD8EED9DD997}" presName="text2" presStyleLbl="fgAcc2" presStyleIdx="1" presStyleCnt="3">
        <dgm:presLayoutVars>
          <dgm:chPref val="3"/>
        </dgm:presLayoutVars>
      </dgm:prSet>
      <dgm:spPr/>
    </dgm:pt>
    <dgm:pt modelId="{294064F2-B0E5-47CF-804B-5D93C2600740}" type="pres">
      <dgm:prSet presAssocID="{29DE18DA-EC4E-42D9-A530-CD8EED9DD997}" presName="hierChild3" presStyleCnt="0"/>
      <dgm:spPr/>
    </dgm:pt>
    <dgm:pt modelId="{16984793-ED1A-4A00-A615-4E0BC8D6AD9E}" type="pres">
      <dgm:prSet presAssocID="{57F972FC-FDA7-4956-8AE4-7210F1E8EC74}" presName="Name17" presStyleLbl="parChTrans1D3" presStyleIdx="1" presStyleCnt="3"/>
      <dgm:spPr/>
    </dgm:pt>
    <dgm:pt modelId="{B19CD1E7-C41C-4F1A-9F6E-D745AB742444}" type="pres">
      <dgm:prSet presAssocID="{E6D020ED-D496-4827-A332-CFBB1BAA7FAC}" presName="hierRoot3" presStyleCnt="0"/>
      <dgm:spPr/>
    </dgm:pt>
    <dgm:pt modelId="{21B568DD-F798-4294-8313-2A6C3F9A2D91}" type="pres">
      <dgm:prSet presAssocID="{E6D020ED-D496-4827-A332-CFBB1BAA7FAC}" presName="composite3" presStyleCnt="0"/>
      <dgm:spPr/>
    </dgm:pt>
    <dgm:pt modelId="{74E68BB9-57D5-4F38-AC45-47CEE2E919A5}" type="pres">
      <dgm:prSet presAssocID="{E6D020ED-D496-4827-A332-CFBB1BAA7FAC}" presName="background3" presStyleLbl="node3" presStyleIdx="1" presStyleCnt="3"/>
      <dgm:spPr/>
    </dgm:pt>
    <dgm:pt modelId="{B039F664-0FED-4F61-B2DF-AF90C17DBC45}" type="pres">
      <dgm:prSet presAssocID="{E6D020ED-D496-4827-A332-CFBB1BAA7FAC}" presName="text3" presStyleLbl="fgAcc3" presStyleIdx="1" presStyleCnt="3">
        <dgm:presLayoutVars>
          <dgm:chPref val="3"/>
        </dgm:presLayoutVars>
      </dgm:prSet>
      <dgm:spPr/>
    </dgm:pt>
    <dgm:pt modelId="{C6A7BFC7-043E-4B9A-991D-C60A3FF08B3F}" type="pres">
      <dgm:prSet presAssocID="{E6D020ED-D496-4827-A332-CFBB1BAA7FAC}" presName="hierChild4" presStyleCnt="0"/>
      <dgm:spPr/>
    </dgm:pt>
    <dgm:pt modelId="{EEB96919-17AE-4200-80B5-E5B3E01856B1}" type="pres">
      <dgm:prSet presAssocID="{574BA463-B022-4233-A8E8-0A955E41ABF5}" presName="Name10" presStyleLbl="parChTrans1D2" presStyleIdx="2" presStyleCnt="3"/>
      <dgm:spPr/>
    </dgm:pt>
    <dgm:pt modelId="{9043D303-D93E-4AED-8515-59009D612094}" type="pres">
      <dgm:prSet presAssocID="{BCCC4D2E-4E2B-491F-BA8C-96A68DA09D86}" presName="hierRoot2" presStyleCnt="0"/>
      <dgm:spPr/>
    </dgm:pt>
    <dgm:pt modelId="{1CE593EE-9DCC-4619-B758-88C9C303D8D9}" type="pres">
      <dgm:prSet presAssocID="{BCCC4D2E-4E2B-491F-BA8C-96A68DA09D86}" presName="composite2" presStyleCnt="0"/>
      <dgm:spPr/>
    </dgm:pt>
    <dgm:pt modelId="{ECC6406D-7187-4CC8-B3E2-4056BE498A85}" type="pres">
      <dgm:prSet presAssocID="{BCCC4D2E-4E2B-491F-BA8C-96A68DA09D86}" presName="background2" presStyleLbl="node2" presStyleIdx="2" presStyleCnt="3"/>
      <dgm:spPr/>
    </dgm:pt>
    <dgm:pt modelId="{4EB9CD2C-8717-40E2-B79B-A7517BF02F64}" type="pres">
      <dgm:prSet presAssocID="{BCCC4D2E-4E2B-491F-BA8C-96A68DA09D86}" presName="text2" presStyleLbl="fgAcc2" presStyleIdx="2" presStyleCnt="3">
        <dgm:presLayoutVars>
          <dgm:chPref val="3"/>
        </dgm:presLayoutVars>
      </dgm:prSet>
      <dgm:spPr/>
    </dgm:pt>
    <dgm:pt modelId="{6090ED04-65DF-4A6F-9739-79F9969713A8}" type="pres">
      <dgm:prSet presAssocID="{BCCC4D2E-4E2B-491F-BA8C-96A68DA09D86}" presName="hierChild3" presStyleCnt="0"/>
      <dgm:spPr/>
    </dgm:pt>
    <dgm:pt modelId="{00BAFD90-AD65-4765-957C-21BE31B3F96A}" type="pres">
      <dgm:prSet presAssocID="{C82C17E3-80EE-4A37-AE92-27A6FA308F1A}" presName="Name17" presStyleLbl="parChTrans1D3" presStyleIdx="2" presStyleCnt="3"/>
      <dgm:spPr/>
    </dgm:pt>
    <dgm:pt modelId="{8757033B-16C8-439F-8888-24E5F26AC7A2}" type="pres">
      <dgm:prSet presAssocID="{8CC5B511-DE63-4C21-AE89-7AF989F206B3}" presName="hierRoot3" presStyleCnt="0"/>
      <dgm:spPr/>
    </dgm:pt>
    <dgm:pt modelId="{438222BF-85BF-4375-930B-21DC8B28B9E0}" type="pres">
      <dgm:prSet presAssocID="{8CC5B511-DE63-4C21-AE89-7AF989F206B3}" presName="composite3" presStyleCnt="0"/>
      <dgm:spPr/>
    </dgm:pt>
    <dgm:pt modelId="{B4EE822D-0DBD-4EED-A7CB-42EBDA73F877}" type="pres">
      <dgm:prSet presAssocID="{8CC5B511-DE63-4C21-AE89-7AF989F206B3}" presName="background3" presStyleLbl="node3" presStyleIdx="2" presStyleCnt="3"/>
      <dgm:spPr/>
    </dgm:pt>
    <dgm:pt modelId="{59068635-194F-4C9F-9613-1DDA869E206C}" type="pres">
      <dgm:prSet presAssocID="{8CC5B511-DE63-4C21-AE89-7AF989F206B3}" presName="text3" presStyleLbl="fgAcc3" presStyleIdx="2" presStyleCnt="3">
        <dgm:presLayoutVars>
          <dgm:chPref val="3"/>
        </dgm:presLayoutVars>
      </dgm:prSet>
      <dgm:spPr/>
    </dgm:pt>
    <dgm:pt modelId="{E510153F-626A-4BCC-99A2-4EDDBFA4B501}" type="pres">
      <dgm:prSet presAssocID="{8CC5B511-DE63-4C21-AE89-7AF989F206B3}" presName="hierChild4" presStyleCnt="0"/>
      <dgm:spPr/>
    </dgm:pt>
  </dgm:ptLst>
  <dgm:cxnLst>
    <dgm:cxn modelId="{998B7201-A394-40E4-8C2F-C546C8F3E16F}" srcId="{90542D59-0DDF-4069-9A98-1117203CC768}" destId="{73BA7766-F229-460B-B288-804BAAC53951}" srcOrd="0" destOrd="0" parTransId="{B03E3095-1945-4886-8776-C1FF1B32806B}" sibTransId="{8C49ECF7-76B3-49EC-AE7F-B4C03CB18FC0}"/>
    <dgm:cxn modelId="{20853D0E-43B7-42CA-8CFA-200B9A143E11}" type="presOf" srcId="{57F972FC-FDA7-4956-8AE4-7210F1E8EC74}" destId="{16984793-ED1A-4A00-A615-4E0BC8D6AD9E}" srcOrd="0" destOrd="0" presId="urn:microsoft.com/office/officeart/2005/8/layout/hierarchy1"/>
    <dgm:cxn modelId="{3157A515-F1BE-4A2F-B02B-8D168E7BFA34}" type="presOf" srcId="{D1D824AC-A290-465F-B5A9-73CF78678A90}" destId="{A2889421-D1E0-4E09-B863-239DD58BB620}" srcOrd="0" destOrd="0" presId="urn:microsoft.com/office/officeart/2005/8/layout/hierarchy1"/>
    <dgm:cxn modelId="{EA6C362A-C5B8-4EA5-85ED-A952C308D918}" type="presOf" srcId="{B03E3095-1945-4886-8776-C1FF1B32806B}" destId="{360A8F38-3F3D-4711-800D-C386AD5AFB74}" srcOrd="0" destOrd="0" presId="urn:microsoft.com/office/officeart/2005/8/layout/hierarchy1"/>
    <dgm:cxn modelId="{1BF97131-4729-4930-AA3D-4973D258175B}" srcId="{90542D59-0DDF-4069-9A98-1117203CC768}" destId="{29DE18DA-EC4E-42D9-A530-CD8EED9DD997}" srcOrd="1" destOrd="0" parTransId="{D1D824AC-A290-465F-B5A9-73CF78678A90}" sibTransId="{9528510D-9A12-4C62-AEB0-950198A3ABF3}"/>
    <dgm:cxn modelId="{63EDC73A-5606-45C1-BF77-AAFC2D416EB7}" srcId="{BCCC4D2E-4E2B-491F-BA8C-96A68DA09D86}" destId="{8CC5B511-DE63-4C21-AE89-7AF989F206B3}" srcOrd="0" destOrd="0" parTransId="{C82C17E3-80EE-4A37-AE92-27A6FA308F1A}" sibTransId="{07A8CCC3-0501-46D0-B874-1F81A871E8BE}"/>
    <dgm:cxn modelId="{2AF80A47-AF2F-448A-87D7-50C888D566F4}" type="presOf" srcId="{FAF1BB11-C796-4844-9F30-52808454EEE5}" destId="{24741EDB-C9E1-45A1-8FD9-29E506F6E57C}" srcOrd="0" destOrd="0" presId="urn:microsoft.com/office/officeart/2005/8/layout/hierarchy1"/>
    <dgm:cxn modelId="{4E6E2569-3CC1-471C-A25A-523B7070865F}" type="presOf" srcId="{E6D020ED-D496-4827-A332-CFBB1BAA7FAC}" destId="{B039F664-0FED-4F61-B2DF-AF90C17DBC45}" srcOrd="0" destOrd="0" presId="urn:microsoft.com/office/officeart/2005/8/layout/hierarchy1"/>
    <dgm:cxn modelId="{E9041D7D-341A-4A3A-B4B2-C759CF699D12}" type="presOf" srcId="{BCCC4D2E-4E2B-491F-BA8C-96A68DA09D86}" destId="{4EB9CD2C-8717-40E2-B79B-A7517BF02F64}" srcOrd="0" destOrd="0" presId="urn:microsoft.com/office/officeart/2005/8/layout/hierarchy1"/>
    <dgm:cxn modelId="{4E5D1190-9C96-4561-837D-345DAF6B3086}" type="presOf" srcId="{29DE18DA-EC4E-42D9-A530-CD8EED9DD997}" destId="{4A94ABF0-6ED4-431D-89E0-8E62DA3DCEE0}" srcOrd="0" destOrd="0" presId="urn:microsoft.com/office/officeart/2005/8/layout/hierarchy1"/>
    <dgm:cxn modelId="{CA7FA4AB-D6CD-4A9E-A7DD-902696C2FFFB}" type="presOf" srcId="{C82C17E3-80EE-4A37-AE92-27A6FA308F1A}" destId="{00BAFD90-AD65-4765-957C-21BE31B3F96A}" srcOrd="0" destOrd="0" presId="urn:microsoft.com/office/officeart/2005/8/layout/hierarchy1"/>
    <dgm:cxn modelId="{6F28B3BA-3ADF-44E9-A60E-B368802FD8B9}" type="presOf" srcId="{90542D59-0DDF-4069-9A98-1117203CC768}" destId="{70CB230D-C44F-4C41-8685-9127ED288688}" srcOrd="0" destOrd="0" presId="urn:microsoft.com/office/officeart/2005/8/layout/hierarchy1"/>
    <dgm:cxn modelId="{56E4C8C5-8FFB-467A-8477-A1253710318C}" type="presOf" srcId="{73BA7766-F229-460B-B288-804BAAC53951}" destId="{250DCBD9-C671-479E-A5D0-B1A0D7C53D54}" srcOrd="0" destOrd="0" presId="urn:microsoft.com/office/officeart/2005/8/layout/hierarchy1"/>
    <dgm:cxn modelId="{D25F1DC8-4F86-497B-8A54-4C7E3FC45637}" srcId="{29DE18DA-EC4E-42D9-A530-CD8EED9DD997}" destId="{E6D020ED-D496-4827-A332-CFBB1BAA7FAC}" srcOrd="0" destOrd="0" parTransId="{57F972FC-FDA7-4956-8AE4-7210F1E8EC74}" sibTransId="{4F701924-D4B2-4178-B889-8D2D70B6BC32}"/>
    <dgm:cxn modelId="{266DDACC-22AD-4280-9F03-3544F723E83A}" srcId="{5CEC43BA-A371-4354-B7D3-FA9A408F3F63}" destId="{90542D59-0DDF-4069-9A98-1117203CC768}" srcOrd="0" destOrd="0" parTransId="{53EA29FA-9398-43FA-82E7-6C161ADC2B2A}" sibTransId="{D5A87800-71F3-4064-83C2-248342B067E7}"/>
    <dgm:cxn modelId="{9921D5D8-F04B-40CC-BA1E-E138F2807EF8}" srcId="{73BA7766-F229-460B-B288-804BAAC53951}" destId="{B3BE8D78-5055-4F13-B9EB-E803B603FF51}" srcOrd="0" destOrd="0" parTransId="{FAF1BB11-C796-4844-9F30-52808454EEE5}" sibTransId="{ECCA0FB6-01DD-44D3-B32D-D185EF8AEBD9}"/>
    <dgm:cxn modelId="{269B04E2-876B-48A6-A49F-BB799DDEA525}" type="presOf" srcId="{5CEC43BA-A371-4354-B7D3-FA9A408F3F63}" destId="{1DB13B5B-AA7B-460C-9D1B-E641F436C88E}" srcOrd="0" destOrd="0" presId="urn:microsoft.com/office/officeart/2005/8/layout/hierarchy1"/>
    <dgm:cxn modelId="{BD475AE4-C4E5-4457-AD84-D210BA858892}" type="presOf" srcId="{574BA463-B022-4233-A8E8-0A955E41ABF5}" destId="{EEB96919-17AE-4200-80B5-E5B3E01856B1}" srcOrd="0" destOrd="0" presId="urn:microsoft.com/office/officeart/2005/8/layout/hierarchy1"/>
    <dgm:cxn modelId="{A1EFD7E8-858D-404B-993F-A10FA387CB51}" srcId="{90542D59-0DDF-4069-9A98-1117203CC768}" destId="{BCCC4D2E-4E2B-491F-BA8C-96A68DA09D86}" srcOrd="2" destOrd="0" parTransId="{574BA463-B022-4233-A8E8-0A955E41ABF5}" sibTransId="{17C80820-58E3-4DC5-A1F8-E983ADA447E3}"/>
    <dgm:cxn modelId="{7676CBE9-AC50-45D2-93FB-5BF17752BDFA}" type="presOf" srcId="{B3BE8D78-5055-4F13-B9EB-E803B603FF51}" destId="{F58BF268-5022-462E-BA92-CB2A07713F74}" srcOrd="0" destOrd="0" presId="urn:microsoft.com/office/officeart/2005/8/layout/hierarchy1"/>
    <dgm:cxn modelId="{7F6F80F3-5892-4013-914A-084819E2198F}" type="presOf" srcId="{8CC5B511-DE63-4C21-AE89-7AF989F206B3}" destId="{59068635-194F-4C9F-9613-1DDA869E206C}" srcOrd="0" destOrd="0" presId="urn:microsoft.com/office/officeart/2005/8/layout/hierarchy1"/>
    <dgm:cxn modelId="{D6A2414A-D2BF-44CF-8A91-B1C70D9C2860}" type="presParOf" srcId="{1DB13B5B-AA7B-460C-9D1B-E641F436C88E}" destId="{B36EFB56-D472-4EC7-BCAC-41B39D8DA242}" srcOrd="0" destOrd="0" presId="urn:microsoft.com/office/officeart/2005/8/layout/hierarchy1"/>
    <dgm:cxn modelId="{9F65DF80-A9D3-4464-8FCA-984307DC6E2A}" type="presParOf" srcId="{B36EFB56-D472-4EC7-BCAC-41B39D8DA242}" destId="{82B226E6-AF81-4B35-A4E9-8C5AA6AFDEC3}" srcOrd="0" destOrd="0" presId="urn:microsoft.com/office/officeart/2005/8/layout/hierarchy1"/>
    <dgm:cxn modelId="{868B0558-16BB-44E5-B259-A3BF756DCD18}" type="presParOf" srcId="{82B226E6-AF81-4B35-A4E9-8C5AA6AFDEC3}" destId="{663D664B-021B-4169-A053-743E4BEC6343}" srcOrd="0" destOrd="0" presId="urn:microsoft.com/office/officeart/2005/8/layout/hierarchy1"/>
    <dgm:cxn modelId="{51995F36-7806-424D-A9DD-76857AEAE1B4}" type="presParOf" srcId="{82B226E6-AF81-4B35-A4E9-8C5AA6AFDEC3}" destId="{70CB230D-C44F-4C41-8685-9127ED288688}" srcOrd="1" destOrd="0" presId="urn:microsoft.com/office/officeart/2005/8/layout/hierarchy1"/>
    <dgm:cxn modelId="{10EB373E-FF1A-414B-829E-D4363AA04F4E}" type="presParOf" srcId="{B36EFB56-D472-4EC7-BCAC-41B39D8DA242}" destId="{D30D5E3E-B7F2-4282-A198-ED0469C15569}" srcOrd="1" destOrd="0" presId="urn:microsoft.com/office/officeart/2005/8/layout/hierarchy1"/>
    <dgm:cxn modelId="{A6DD9AFD-C0AA-4400-822B-768802A48C49}" type="presParOf" srcId="{D30D5E3E-B7F2-4282-A198-ED0469C15569}" destId="{360A8F38-3F3D-4711-800D-C386AD5AFB74}" srcOrd="0" destOrd="0" presId="urn:microsoft.com/office/officeart/2005/8/layout/hierarchy1"/>
    <dgm:cxn modelId="{6344862A-D135-4A92-85AE-73EB44940129}" type="presParOf" srcId="{D30D5E3E-B7F2-4282-A198-ED0469C15569}" destId="{D62C54E3-DF49-4809-894E-D95ADDAC726C}" srcOrd="1" destOrd="0" presId="urn:microsoft.com/office/officeart/2005/8/layout/hierarchy1"/>
    <dgm:cxn modelId="{B45E7ECC-F841-415B-B4C3-F6C8F421FEDB}" type="presParOf" srcId="{D62C54E3-DF49-4809-894E-D95ADDAC726C}" destId="{2F227473-8EE6-4DB8-AAE1-2C8CFF25B62B}" srcOrd="0" destOrd="0" presId="urn:microsoft.com/office/officeart/2005/8/layout/hierarchy1"/>
    <dgm:cxn modelId="{7AE24D8D-6E92-42AC-9A13-267988E97F6C}" type="presParOf" srcId="{2F227473-8EE6-4DB8-AAE1-2C8CFF25B62B}" destId="{F2B6113A-36BC-4E3A-9998-F25C9CD55F4B}" srcOrd="0" destOrd="0" presId="urn:microsoft.com/office/officeart/2005/8/layout/hierarchy1"/>
    <dgm:cxn modelId="{07EF8E60-593B-4F1D-840B-6E74B6BE7285}" type="presParOf" srcId="{2F227473-8EE6-4DB8-AAE1-2C8CFF25B62B}" destId="{250DCBD9-C671-479E-A5D0-B1A0D7C53D54}" srcOrd="1" destOrd="0" presId="urn:microsoft.com/office/officeart/2005/8/layout/hierarchy1"/>
    <dgm:cxn modelId="{05398997-8EBA-49A2-8E9C-8B3D912AF490}" type="presParOf" srcId="{D62C54E3-DF49-4809-894E-D95ADDAC726C}" destId="{ECD22CD5-AC27-4F7A-A2D2-EA4289E5B8C9}" srcOrd="1" destOrd="0" presId="urn:microsoft.com/office/officeart/2005/8/layout/hierarchy1"/>
    <dgm:cxn modelId="{73140FC3-627F-451C-A493-BD27422EB9F5}" type="presParOf" srcId="{ECD22CD5-AC27-4F7A-A2D2-EA4289E5B8C9}" destId="{24741EDB-C9E1-45A1-8FD9-29E506F6E57C}" srcOrd="0" destOrd="0" presId="urn:microsoft.com/office/officeart/2005/8/layout/hierarchy1"/>
    <dgm:cxn modelId="{1B479712-3D41-4A41-A4DC-5F711A03BD9D}" type="presParOf" srcId="{ECD22CD5-AC27-4F7A-A2D2-EA4289E5B8C9}" destId="{37AB89D9-75EA-4296-A08E-218452369542}" srcOrd="1" destOrd="0" presId="urn:microsoft.com/office/officeart/2005/8/layout/hierarchy1"/>
    <dgm:cxn modelId="{AF156590-6E7B-44F2-907E-362FA03E5B40}" type="presParOf" srcId="{37AB89D9-75EA-4296-A08E-218452369542}" destId="{048A0E22-7CA6-42AD-97E9-D744B5C915AC}" srcOrd="0" destOrd="0" presId="urn:microsoft.com/office/officeart/2005/8/layout/hierarchy1"/>
    <dgm:cxn modelId="{E7FDBAF3-CF6B-4C69-812A-E2E310CFA750}" type="presParOf" srcId="{048A0E22-7CA6-42AD-97E9-D744B5C915AC}" destId="{5829DFBC-06AF-4519-999C-F1A73E7BAA55}" srcOrd="0" destOrd="0" presId="urn:microsoft.com/office/officeart/2005/8/layout/hierarchy1"/>
    <dgm:cxn modelId="{E0940F7D-07C3-43FC-9752-B29750642120}" type="presParOf" srcId="{048A0E22-7CA6-42AD-97E9-D744B5C915AC}" destId="{F58BF268-5022-462E-BA92-CB2A07713F74}" srcOrd="1" destOrd="0" presId="urn:microsoft.com/office/officeart/2005/8/layout/hierarchy1"/>
    <dgm:cxn modelId="{CF048CD1-08ED-4104-B9B8-51485C402941}" type="presParOf" srcId="{37AB89D9-75EA-4296-A08E-218452369542}" destId="{CDA0D268-9B12-4220-81EE-180CCBE64DAB}" srcOrd="1" destOrd="0" presId="urn:microsoft.com/office/officeart/2005/8/layout/hierarchy1"/>
    <dgm:cxn modelId="{461FED8A-A970-4A93-8985-E7ADDA3676CC}" type="presParOf" srcId="{D30D5E3E-B7F2-4282-A198-ED0469C15569}" destId="{A2889421-D1E0-4E09-B863-239DD58BB620}" srcOrd="2" destOrd="0" presId="urn:microsoft.com/office/officeart/2005/8/layout/hierarchy1"/>
    <dgm:cxn modelId="{7DACD287-87E5-4926-AE77-DB7160012A52}" type="presParOf" srcId="{D30D5E3E-B7F2-4282-A198-ED0469C15569}" destId="{13719138-F8A1-40F9-897E-AE4D9C3EB040}" srcOrd="3" destOrd="0" presId="urn:microsoft.com/office/officeart/2005/8/layout/hierarchy1"/>
    <dgm:cxn modelId="{E717779E-F8B5-4841-B030-7741D672E29B}" type="presParOf" srcId="{13719138-F8A1-40F9-897E-AE4D9C3EB040}" destId="{7FD8CA94-98CE-451F-9FC1-071E87FDE595}" srcOrd="0" destOrd="0" presId="urn:microsoft.com/office/officeart/2005/8/layout/hierarchy1"/>
    <dgm:cxn modelId="{2F1ABDD9-FB0A-45EE-A054-80A3D5ED42BC}" type="presParOf" srcId="{7FD8CA94-98CE-451F-9FC1-071E87FDE595}" destId="{1B4B8E9A-2B46-4BAC-A709-E10A6A808FC8}" srcOrd="0" destOrd="0" presId="urn:microsoft.com/office/officeart/2005/8/layout/hierarchy1"/>
    <dgm:cxn modelId="{79454686-6A25-46BC-9E98-49A6287E4FC3}" type="presParOf" srcId="{7FD8CA94-98CE-451F-9FC1-071E87FDE595}" destId="{4A94ABF0-6ED4-431D-89E0-8E62DA3DCEE0}" srcOrd="1" destOrd="0" presId="urn:microsoft.com/office/officeart/2005/8/layout/hierarchy1"/>
    <dgm:cxn modelId="{A916AD4F-4094-4869-A44C-1C5802B66BB7}" type="presParOf" srcId="{13719138-F8A1-40F9-897E-AE4D9C3EB040}" destId="{294064F2-B0E5-47CF-804B-5D93C2600740}" srcOrd="1" destOrd="0" presId="urn:microsoft.com/office/officeart/2005/8/layout/hierarchy1"/>
    <dgm:cxn modelId="{8FEBB00A-8FDC-4213-8E55-391A0CAF0C57}" type="presParOf" srcId="{294064F2-B0E5-47CF-804B-5D93C2600740}" destId="{16984793-ED1A-4A00-A615-4E0BC8D6AD9E}" srcOrd="0" destOrd="0" presId="urn:microsoft.com/office/officeart/2005/8/layout/hierarchy1"/>
    <dgm:cxn modelId="{8E954F4A-8022-474E-AE80-9ED87476C332}" type="presParOf" srcId="{294064F2-B0E5-47CF-804B-5D93C2600740}" destId="{B19CD1E7-C41C-4F1A-9F6E-D745AB742444}" srcOrd="1" destOrd="0" presId="urn:microsoft.com/office/officeart/2005/8/layout/hierarchy1"/>
    <dgm:cxn modelId="{B48760A6-AC50-4DAD-BA06-18B63BF26BBC}" type="presParOf" srcId="{B19CD1E7-C41C-4F1A-9F6E-D745AB742444}" destId="{21B568DD-F798-4294-8313-2A6C3F9A2D91}" srcOrd="0" destOrd="0" presId="urn:microsoft.com/office/officeart/2005/8/layout/hierarchy1"/>
    <dgm:cxn modelId="{815F19A6-D47C-40A8-82B0-1D3C293B577A}" type="presParOf" srcId="{21B568DD-F798-4294-8313-2A6C3F9A2D91}" destId="{74E68BB9-57D5-4F38-AC45-47CEE2E919A5}" srcOrd="0" destOrd="0" presId="urn:microsoft.com/office/officeart/2005/8/layout/hierarchy1"/>
    <dgm:cxn modelId="{E0061811-43BC-4925-B479-5AACB0E6212F}" type="presParOf" srcId="{21B568DD-F798-4294-8313-2A6C3F9A2D91}" destId="{B039F664-0FED-4F61-B2DF-AF90C17DBC45}" srcOrd="1" destOrd="0" presId="urn:microsoft.com/office/officeart/2005/8/layout/hierarchy1"/>
    <dgm:cxn modelId="{9793ADF1-6A3C-409C-8B82-A05272554432}" type="presParOf" srcId="{B19CD1E7-C41C-4F1A-9F6E-D745AB742444}" destId="{C6A7BFC7-043E-4B9A-991D-C60A3FF08B3F}" srcOrd="1" destOrd="0" presId="urn:microsoft.com/office/officeart/2005/8/layout/hierarchy1"/>
    <dgm:cxn modelId="{9EF408B6-4CA1-4C5A-A84C-094C05CEA1ED}" type="presParOf" srcId="{D30D5E3E-B7F2-4282-A198-ED0469C15569}" destId="{EEB96919-17AE-4200-80B5-E5B3E01856B1}" srcOrd="4" destOrd="0" presId="urn:microsoft.com/office/officeart/2005/8/layout/hierarchy1"/>
    <dgm:cxn modelId="{CCF3BB28-0E0C-4EF6-9A7E-974D86C93679}" type="presParOf" srcId="{D30D5E3E-B7F2-4282-A198-ED0469C15569}" destId="{9043D303-D93E-4AED-8515-59009D612094}" srcOrd="5" destOrd="0" presId="urn:microsoft.com/office/officeart/2005/8/layout/hierarchy1"/>
    <dgm:cxn modelId="{6E0EBA4C-EC4F-4CC9-938F-19558F971DAE}" type="presParOf" srcId="{9043D303-D93E-4AED-8515-59009D612094}" destId="{1CE593EE-9DCC-4619-B758-88C9C303D8D9}" srcOrd="0" destOrd="0" presId="urn:microsoft.com/office/officeart/2005/8/layout/hierarchy1"/>
    <dgm:cxn modelId="{300E99CD-01F2-4520-98FE-C7076CA71D0D}" type="presParOf" srcId="{1CE593EE-9DCC-4619-B758-88C9C303D8D9}" destId="{ECC6406D-7187-4CC8-B3E2-4056BE498A85}" srcOrd="0" destOrd="0" presId="urn:microsoft.com/office/officeart/2005/8/layout/hierarchy1"/>
    <dgm:cxn modelId="{845CEF60-D6BC-4134-8C79-5887F2932142}" type="presParOf" srcId="{1CE593EE-9DCC-4619-B758-88C9C303D8D9}" destId="{4EB9CD2C-8717-40E2-B79B-A7517BF02F64}" srcOrd="1" destOrd="0" presId="urn:microsoft.com/office/officeart/2005/8/layout/hierarchy1"/>
    <dgm:cxn modelId="{F15474E0-2F7C-4FFE-A1D6-B3961BA95461}" type="presParOf" srcId="{9043D303-D93E-4AED-8515-59009D612094}" destId="{6090ED04-65DF-4A6F-9739-79F9969713A8}" srcOrd="1" destOrd="0" presId="urn:microsoft.com/office/officeart/2005/8/layout/hierarchy1"/>
    <dgm:cxn modelId="{0BC68A7C-5507-49ED-80CD-B40D8F8D85CD}" type="presParOf" srcId="{6090ED04-65DF-4A6F-9739-79F9969713A8}" destId="{00BAFD90-AD65-4765-957C-21BE31B3F96A}" srcOrd="0" destOrd="0" presId="urn:microsoft.com/office/officeart/2005/8/layout/hierarchy1"/>
    <dgm:cxn modelId="{C52FC932-1676-48C0-9EDD-1116BC99301D}" type="presParOf" srcId="{6090ED04-65DF-4A6F-9739-79F9969713A8}" destId="{8757033B-16C8-439F-8888-24E5F26AC7A2}" srcOrd="1" destOrd="0" presId="urn:microsoft.com/office/officeart/2005/8/layout/hierarchy1"/>
    <dgm:cxn modelId="{1B7DE30E-9A13-473D-A87D-DE53BAA0EA45}" type="presParOf" srcId="{8757033B-16C8-439F-8888-24E5F26AC7A2}" destId="{438222BF-85BF-4375-930B-21DC8B28B9E0}" srcOrd="0" destOrd="0" presId="urn:microsoft.com/office/officeart/2005/8/layout/hierarchy1"/>
    <dgm:cxn modelId="{C7F3CCEE-91B4-4D15-ABC1-34D6316A587B}" type="presParOf" srcId="{438222BF-85BF-4375-930B-21DC8B28B9E0}" destId="{B4EE822D-0DBD-4EED-A7CB-42EBDA73F877}" srcOrd="0" destOrd="0" presId="urn:microsoft.com/office/officeart/2005/8/layout/hierarchy1"/>
    <dgm:cxn modelId="{382BCAAE-A915-42B4-8145-23FBD2620E11}" type="presParOf" srcId="{438222BF-85BF-4375-930B-21DC8B28B9E0}" destId="{59068635-194F-4C9F-9613-1DDA869E206C}" srcOrd="1" destOrd="0" presId="urn:microsoft.com/office/officeart/2005/8/layout/hierarchy1"/>
    <dgm:cxn modelId="{2305AE05-BDC8-4568-B892-5AAF65CE36C4}" type="presParOf" srcId="{8757033B-16C8-439F-8888-24E5F26AC7A2}" destId="{E510153F-626A-4BCC-99A2-4EDDBFA4B50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CEC43BA-A371-4354-B7D3-FA9A408F3F6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90542D59-0DDF-4069-9A98-1117203CC768}">
      <dgm:prSet phldrT="[Text]"/>
      <dgm:spPr/>
      <dgm:t>
        <a:bodyPr/>
        <a:lstStyle/>
        <a:p>
          <a:pPr rtl="1"/>
          <a:r>
            <a:rPr lang="he-IL" dirty="0"/>
            <a:t>קידושין מדין ערב</a:t>
          </a:r>
        </a:p>
      </dgm:t>
    </dgm:pt>
    <dgm:pt modelId="{53EA29FA-9398-43FA-82E7-6C161ADC2B2A}" type="parTrans" cxnId="{266DDACC-22AD-4280-9F03-3544F723E83A}">
      <dgm:prSet/>
      <dgm:spPr/>
      <dgm:t>
        <a:bodyPr/>
        <a:lstStyle/>
        <a:p>
          <a:pPr rtl="1"/>
          <a:endParaRPr lang="he-IL"/>
        </a:p>
      </dgm:t>
    </dgm:pt>
    <dgm:pt modelId="{D5A87800-71F3-4064-83C2-248342B067E7}" type="sibTrans" cxnId="{266DDACC-22AD-4280-9F03-3544F723E83A}">
      <dgm:prSet/>
      <dgm:spPr/>
      <dgm:t>
        <a:bodyPr/>
        <a:lstStyle/>
        <a:p>
          <a:pPr rtl="1"/>
          <a:endParaRPr lang="he-IL"/>
        </a:p>
      </dgm:t>
    </dgm:pt>
    <dgm:pt modelId="{73BA7766-F229-460B-B288-804BAAC53951}">
      <dgm:prSet phldrT="[Text]"/>
      <dgm:spPr/>
      <dgm:t>
        <a:bodyPr/>
        <a:lstStyle/>
        <a:p>
          <a:pPr rtl="1"/>
          <a:r>
            <a:rPr lang="he-IL" dirty="0"/>
            <a:t>קנין</a:t>
          </a:r>
        </a:p>
      </dgm:t>
    </dgm:pt>
    <dgm:pt modelId="{B03E3095-1945-4886-8776-C1FF1B32806B}" type="parTrans" cxnId="{998B7201-A394-40E4-8C2F-C546C8F3E16F}">
      <dgm:prSet/>
      <dgm:spPr/>
      <dgm:t>
        <a:bodyPr/>
        <a:lstStyle/>
        <a:p>
          <a:pPr rtl="1"/>
          <a:endParaRPr lang="he-IL"/>
        </a:p>
      </dgm:t>
    </dgm:pt>
    <dgm:pt modelId="{8C49ECF7-76B3-49EC-AE7F-B4C03CB18FC0}" type="sibTrans" cxnId="{998B7201-A394-40E4-8C2F-C546C8F3E16F}">
      <dgm:prSet/>
      <dgm:spPr/>
      <dgm:t>
        <a:bodyPr/>
        <a:lstStyle/>
        <a:p>
          <a:pPr rtl="1"/>
          <a:endParaRPr lang="he-IL"/>
        </a:p>
      </dgm:t>
    </dgm:pt>
    <dgm:pt modelId="{29DE18DA-EC4E-42D9-A530-CD8EED9DD997}">
      <dgm:prSet phldrT="[Text]"/>
      <dgm:spPr/>
      <dgm:t>
        <a:bodyPr/>
        <a:lstStyle/>
        <a:p>
          <a:pPr rtl="1"/>
          <a:r>
            <a:rPr lang="he-IL" dirty="0"/>
            <a:t>נתינה</a:t>
          </a:r>
        </a:p>
      </dgm:t>
    </dgm:pt>
    <dgm:pt modelId="{D1D824AC-A290-465F-B5A9-73CF78678A90}" type="parTrans" cxnId="{1BF97131-4729-4930-AA3D-4973D258175B}">
      <dgm:prSet/>
      <dgm:spPr/>
      <dgm:t>
        <a:bodyPr/>
        <a:lstStyle/>
        <a:p>
          <a:pPr rtl="1"/>
          <a:endParaRPr lang="he-IL"/>
        </a:p>
      </dgm:t>
    </dgm:pt>
    <dgm:pt modelId="{9528510D-9A12-4C62-AEB0-950198A3ABF3}" type="sibTrans" cxnId="{1BF97131-4729-4930-AA3D-4973D258175B}">
      <dgm:prSet/>
      <dgm:spPr/>
      <dgm:t>
        <a:bodyPr/>
        <a:lstStyle/>
        <a:p>
          <a:pPr rtl="1"/>
          <a:endParaRPr lang="he-IL"/>
        </a:p>
      </dgm:t>
    </dgm:pt>
    <dgm:pt modelId="{BCCC4D2E-4E2B-491F-BA8C-96A68DA09D86}">
      <dgm:prSet phldrT="[Text]"/>
      <dgm:spPr/>
      <dgm:t>
        <a:bodyPr/>
        <a:lstStyle/>
        <a:p>
          <a:pPr rtl="1"/>
          <a:r>
            <a:rPr lang="he-IL" dirty="0"/>
            <a:t>הנאה</a:t>
          </a:r>
        </a:p>
      </dgm:t>
    </dgm:pt>
    <dgm:pt modelId="{574BA463-B022-4233-A8E8-0A955E41ABF5}" type="parTrans" cxnId="{A1EFD7E8-858D-404B-993F-A10FA387CB51}">
      <dgm:prSet/>
      <dgm:spPr/>
      <dgm:t>
        <a:bodyPr/>
        <a:lstStyle/>
        <a:p>
          <a:pPr rtl="1"/>
          <a:endParaRPr lang="he-IL"/>
        </a:p>
      </dgm:t>
    </dgm:pt>
    <dgm:pt modelId="{17C80820-58E3-4DC5-A1F8-E983ADA447E3}" type="sibTrans" cxnId="{A1EFD7E8-858D-404B-993F-A10FA387CB51}">
      <dgm:prSet/>
      <dgm:spPr/>
      <dgm:t>
        <a:bodyPr/>
        <a:lstStyle/>
        <a:p>
          <a:pPr rtl="1"/>
          <a:endParaRPr lang="he-IL"/>
        </a:p>
      </dgm:t>
    </dgm:pt>
    <dgm:pt modelId="{B3BE8D78-5055-4F13-B9EB-E803B603FF51}">
      <dgm:prSet phldrT="[Text]"/>
      <dgm:spPr/>
      <dgm:t>
        <a:bodyPr/>
        <a:lstStyle/>
        <a:p>
          <a:pPr rtl="1"/>
          <a:r>
            <a:rPr lang="en-US" dirty="0"/>
            <a:t>Monetary interaction exists and can create </a:t>
          </a:r>
          <a:br>
            <a:rPr lang="en-US" dirty="0"/>
          </a:br>
          <a:r>
            <a:rPr lang="he-IL" dirty="0"/>
            <a:t>קנין</a:t>
          </a:r>
        </a:p>
      </dgm:t>
    </dgm:pt>
    <dgm:pt modelId="{FAF1BB11-C796-4844-9F30-52808454EEE5}" type="parTrans" cxnId="{9921D5D8-F04B-40CC-BA1E-E138F2807EF8}">
      <dgm:prSet/>
      <dgm:spPr/>
      <dgm:t>
        <a:bodyPr/>
        <a:lstStyle/>
        <a:p>
          <a:pPr rtl="1"/>
          <a:endParaRPr lang="he-IL"/>
        </a:p>
      </dgm:t>
    </dgm:pt>
    <dgm:pt modelId="{ECCA0FB6-01DD-44D3-B32D-D185EF8AEBD9}" type="sibTrans" cxnId="{9921D5D8-F04B-40CC-BA1E-E138F2807EF8}">
      <dgm:prSet/>
      <dgm:spPr/>
      <dgm:t>
        <a:bodyPr/>
        <a:lstStyle/>
        <a:p>
          <a:pPr rtl="1"/>
          <a:endParaRPr lang="he-IL"/>
        </a:p>
      </dgm:t>
    </dgm:pt>
    <dgm:pt modelId="{E6D020ED-D496-4827-A332-CFBB1BAA7FAC}">
      <dgm:prSet phldrT="[Text]"/>
      <dgm:spPr/>
      <dgm:t>
        <a:bodyPr/>
        <a:lstStyle/>
        <a:p>
          <a:pPr rtl="1"/>
          <a:r>
            <a:rPr lang="he-IL" dirty="0"/>
            <a:t>מעשה נתינה</a:t>
          </a:r>
        </a:p>
      </dgm:t>
    </dgm:pt>
    <dgm:pt modelId="{57F972FC-FDA7-4956-8AE4-7210F1E8EC74}" type="parTrans" cxnId="{D25F1DC8-4F86-497B-8A54-4C7E3FC45637}">
      <dgm:prSet/>
      <dgm:spPr/>
      <dgm:t>
        <a:bodyPr/>
        <a:lstStyle/>
        <a:p>
          <a:pPr rtl="1"/>
          <a:endParaRPr lang="he-IL"/>
        </a:p>
      </dgm:t>
    </dgm:pt>
    <dgm:pt modelId="{4F701924-D4B2-4178-B889-8D2D70B6BC32}" type="sibTrans" cxnId="{D25F1DC8-4F86-497B-8A54-4C7E3FC45637}">
      <dgm:prSet/>
      <dgm:spPr/>
      <dgm:t>
        <a:bodyPr/>
        <a:lstStyle/>
        <a:p>
          <a:pPr rtl="1"/>
          <a:endParaRPr lang="he-IL"/>
        </a:p>
      </dgm:t>
    </dgm:pt>
    <dgm:pt modelId="{8CC5B511-DE63-4C21-AE89-7AF989F206B3}">
      <dgm:prSet phldrT="[Text]"/>
      <dgm:spPr/>
      <dgm:t>
        <a:bodyPr/>
        <a:lstStyle/>
        <a:p>
          <a:pPr rtl="1"/>
          <a:r>
            <a:rPr lang="he-IL" dirty="0"/>
            <a:t>אינו מקדש בממון זו, אלא </a:t>
          </a:r>
          <a:r>
            <a:rPr lang="he-IL" dirty="0" err="1"/>
            <a:t>בההוא</a:t>
          </a:r>
          <a:r>
            <a:rPr lang="he-IL" dirty="0"/>
            <a:t> הנאה...</a:t>
          </a:r>
        </a:p>
      </dgm:t>
    </dgm:pt>
    <dgm:pt modelId="{C82C17E3-80EE-4A37-AE92-27A6FA308F1A}" type="parTrans" cxnId="{63EDC73A-5606-45C1-BF77-AAFC2D416EB7}">
      <dgm:prSet/>
      <dgm:spPr/>
      <dgm:t>
        <a:bodyPr/>
        <a:lstStyle/>
        <a:p>
          <a:pPr rtl="1"/>
          <a:endParaRPr lang="he-IL"/>
        </a:p>
      </dgm:t>
    </dgm:pt>
    <dgm:pt modelId="{07A8CCC3-0501-46D0-B874-1F81A871E8BE}" type="sibTrans" cxnId="{63EDC73A-5606-45C1-BF77-AAFC2D416EB7}">
      <dgm:prSet/>
      <dgm:spPr/>
      <dgm:t>
        <a:bodyPr/>
        <a:lstStyle/>
        <a:p>
          <a:pPr rtl="1"/>
          <a:endParaRPr lang="he-IL"/>
        </a:p>
      </dgm:t>
    </dgm:pt>
    <dgm:pt modelId="{B60AADAE-D746-4570-8505-E00055A80BBC}">
      <dgm:prSet phldrT="[Text]"/>
      <dgm:spPr/>
      <dgm:t>
        <a:bodyPr/>
        <a:lstStyle/>
        <a:p>
          <a:pPr rtl="1"/>
          <a:r>
            <a:rPr lang="he-IL" dirty="0"/>
            <a:t> שיוצר כסף קידושין וקנין</a:t>
          </a:r>
          <a:br>
            <a:rPr lang="en-US" dirty="0"/>
          </a:br>
          <a:r>
            <a:rPr lang="he-IL" dirty="0"/>
            <a:t>-ריטב"א</a:t>
          </a:r>
        </a:p>
      </dgm:t>
    </dgm:pt>
    <dgm:pt modelId="{DF42A2B7-848B-4C3C-8766-5843BF9773B6}" type="parTrans" cxnId="{6B0B493D-FAD0-412B-813F-5A1EE1C575CE}">
      <dgm:prSet/>
      <dgm:spPr/>
      <dgm:t>
        <a:bodyPr/>
        <a:lstStyle/>
        <a:p>
          <a:pPr rtl="1"/>
          <a:endParaRPr lang="he-IL"/>
        </a:p>
      </dgm:t>
    </dgm:pt>
    <dgm:pt modelId="{14AD72E2-23F2-4055-9543-AD15546F29E0}" type="sibTrans" cxnId="{6B0B493D-FAD0-412B-813F-5A1EE1C575CE}">
      <dgm:prSet/>
      <dgm:spPr/>
      <dgm:t>
        <a:bodyPr/>
        <a:lstStyle/>
        <a:p>
          <a:pPr rtl="1"/>
          <a:endParaRPr lang="he-IL"/>
        </a:p>
      </dgm:t>
    </dgm:pt>
    <dgm:pt modelId="{93580ACC-5CE6-46F9-9E97-DF6857E65FC8}">
      <dgm:prSet phldrT="[Text]"/>
      <dgm:spPr/>
      <dgm:t>
        <a:bodyPr/>
        <a:lstStyle/>
        <a:p>
          <a:pPr rtl="1"/>
          <a:r>
            <a:rPr lang="he-IL" dirty="0"/>
            <a:t>והנאה היא החפצה של קידושין</a:t>
          </a:r>
          <a:br>
            <a:rPr lang="en-US" dirty="0"/>
          </a:br>
          <a:r>
            <a:rPr lang="he-IL" dirty="0"/>
            <a:t>-רמב"ם</a:t>
          </a:r>
        </a:p>
      </dgm:t>
    </dgm:pt>
    <dgm:pt modelId="{888F0622-C268-448D-88F8-72A239C73AF7}" type="parTrans" cxnId="{81B74C38-0510-4D23-B874-4F32AD696D96}">
      <dgm:prSet/>
      <dgm:spPr/>
      <dgm:t>
        <a:bodyPr/>
        <a:lstStyle/>
        <a:p>
          <a:pPr rtl="1"/>
          <a:endParaRPr lang="he-IL"/>
        </a:p>
      </dgm:t>
    </dgm:pt>
    <dgm:pt modelId="{62EFA2B9-F6A8-453E-9851-3BCFC5B84B20}" type="sibTrans" cxnId="{81B74C38-0510-4D23-B874-4F32AD696D96}">
      <dgm:prSet/>
      <dgm:spPr/>
      <dgm:t>
        <a:bodyPr/>
        <a:lstStyle/>
        <a:p>
          <a:pPr rtl="1"/>
          <a:endParaRPr lang="he-IL"/>
        </a:p>
      </dgm:t>
    </dgm:pt>
    <dgm:pt modelId="{458A08E0-1C4E-4B78-BC3D-F69794BE7613}">
      <dgm:prSet phldrT="[Text]"/>
      <dgm:spPr/>
      <dgm:t>
        <a:bodyPr/>
        <a:lstStyle/>
        <a:p>
          <a:pPr rtl="1"/>
          <a:r>
            <a:rPr lang="he-IL" dirty="0"/>
            <a:t>ובערב יש מעשה נתינה הלכתי</a:t>
          </a:r>
          <a:br>
            <a:rPr lang="en-US" dirty="0"/>
          </a:br>
          <a:r>
            <a:rPr lang="he-IL" dirty="0"/>
            <a:t>-רבינו חננאל</a:t>
          </a:r>
        </a:p>
      </dgm:t>
    </dgm:pt>
    <dgm:pt modelId="{9C4BB102-25E8-4384-B3F4-CA10F66B7556}" type="parTrans" cxnId="{3281F141-6A8B-4F6C-B452-FA9749555D9B}">
      <dgm:prSet/>
      <dgm:spPr/>
      <dgm:t>
        <a:bodyPr/>
        <a:lstStyle/>
        <a:p>
          <a:pPr rtl="1"/>
          <a:endParaRPr lang="he-IL"/>
        </a:p>
      </dgm:t>
    </dgm:pt>
    <dgm:pt modelId="{8A24DAC2-EBBD-46A1-93DA-2E666C125CD1}" type="sibTrans" cxnId="{3281F141-6A8B-4F6C-B452-FA9749555D9B}">
      <dgm:prSet/>
      <dgm:spPr/>
      <dgm:t>
        <a:bodyPr/>
        <a:lstStyle/>
        <a:p>
          <a:pPr rtl="1"/>
          <a:endParaRPr lang="he-IL"/>
        </a:p>
      </dgm:t>
    </dgm:pt>
    <dgm:pt modelId="{B8ADBD53-E3EA-4AA6-ACD5-C70E6FF3ADC1}">
      <dgm:prSet phldrT="[Text]"/>
      <dgm:spPr/>
      <dgm:t>
        <a:bodyPr/>
        <a:lstStyle/>
        <a:p>
          <a:pPr rtl="1"/>
          <a:r>
            <a:rPr lang="he-IL" dirty="0"/>
            <a:t>הערב כאילו קיבל את הכסף</a:t>
          </a:r>
          <a:br>
            <a:rPr lang="en-US" dirty="0"/>
          </a:br>
          <a:r>
            <a:rPr lang="he-IL" dirty="0"/>
            <a:t>- תוס</a:t>
          </a:r>
        </a:p>
      </dgm:t>
    </dgm:pt>
    <dgm:pt modelId="{1F9EE917-97A8-4CCF-B5EF-7E4D06104CB6}" type="parTrans" cxnId="{3994FA9F-AF45-440C-9D31-37F38CC7EA36}">
      <dgm:prSet/>
      <dgm:spPr/>
      <dgm:t>
        <a:bodyPr/>
        <a:lstStyle/>
        <a:p>
          <a:pPr rtl="1"/>
          <a:endParaRPr lang="he-IL"/>
        </a:p>
      </dgm:t>
    </dgm:pt>
    <dgm:pt modelId="{A64C0858-7DE7-4A95-8DA2-AECFE72542B7}" type="sibTrans" cxnId="{3994FA9F-AF45-440C-9D31-37F38CC7EA36}">
      <dgm:prSet/>
      <dgm:spPr/>
      <dgm:t>
        <a:bodyPr/>
        <a:lstStyle/>
        <a:p>
          <a:pPr rtl="1"/>
          <a:endParaRPr lang="he-IL"/>
        </a:p>
      </dgm:t>
    </dgm:pt>
    <dgm:pt modelId="{1DB13B5B-AA7B-460C-9D1B-E641F436C88E}" type="pres">
      <dgm:prSet presAssocID="{5CEC43BA-A371-4354-B7D3-FA9A408F3F63}" presName="hierChild1" presStyleCnt="0">
        <dgm:presLayoutVars>
          <dgm:chPref val="1"/>
          <dgm:dir val="rev"/>
          <dgm:animOne val="branch"/>
          <dgm:animLvl val="lvl"/>
          <dgm:resizeHandles/>
        </dgm:presLayoutVars>
      </dgm:prSet>
      <dgm:spPr/>
    </dgm:pt>
    <dgm:pt modelId="{B36EFB56-D472-4EC7-BCAC-41B39D8DA242}" type="pres">
      <dgm:prSet presAssocID="{90542D59-0DDF-4069-9A98-1117203CC768}" presName="hierRoot1" presStyleCnt="0"/>
      <dgm:spPr/>
    </dgm:pt>
    <dgm:pt modelId="{82B226E6-AF81-4B35-A4E9-8C5AA6AFDEC3}" type="pres">
      <dgm:prSet presAssocID="{90542D59-0DDF-4069-9A98-1117203CC768}" presName="composite" presStyleCnt="0"/>
      <dgm:spPr/>
    </dgm:pt>
    <dgm:pt modelId="{663D664B-021B-4169-A053-743E4BEC6343}" type="pres">
      <dgm:prSet presAssocID="{90542D59-0DDF-4069-9A98-1117203CC768}" presName="background" presStyleLbl="node0" presStyleIdx="0" presStyleCnt="1"/>
      <dgm:spPr/>
    </dgm:pt>
    <dgm:pt modelId="{70CB230D-C44F-4C41-8685-9127ED288688}" type="pres">
      <dgm:prSet presAssocID="{90542D59-0DDF-4069-9A98-1117203CC768}" presName="text" presStyleLbl="fgAcc0" presStyleIdx="0" presStyleCnt="1">
        <dgm:presLayoutVars>
          <dgm:chPref val="3"/>
        </dgm:presLayoutVars>
      </dgm:prSet>
      <dgm:spPr/>
    </dgm:pt>
    <dgm:pt modelId="{D30D5E3E-B7F2-4282-A198-ED0469C15569}" type="pres">
      <dgm:prSet presAssocID="{90542D59-0DDF-4069-9A98-1117203CC768}" presName="hierChild2" presStyleCnt="0"/>
      <dgm:spPr/>
    </dgm:pt>
    <dgm:pt modelId="{360A8F38-3F3D-4711-800D-C386AD5AFB74}" type="pres">
      <dgm:prSet presAssocID="{B03E3095-1945-4886-8776-C1FF1B32806B}" presName="Name10" presStyleLbl="parChTrans1D2" presStyleIdx="0" presStyleCnt="3"/>
      <dgm:spPr/>
    </dgm:pt>
    <dgm:pt modelId="{D62C54E3-DF49-4809-894E-D95ADDAC726C}" type="pres">
      <dgm:prSet presAssocID="{73BA7766-F229-460B-B288-804BAAC53951}" presName="hierRoot2" presStyleCnt="0"/>
      <dgm:spPr/>
    </dgm:pt>
    <dgm:pt modelId="{2F227473-8EE6-4DB8-AAE1-2C8CFF25B62B}" type="pres">
      <dgm:prSet presAssocID="{73BA7766-F229-460B-B288-804BAAC53951}" presName="composite2" presStyleCnt="0"/>
      <dgm:spPr/>
    </dgm:pt>
    <dgm:pt modelId="{F2B6113A-36BC-4E3A-9998-F25C9CD55F4B}" type="pres">
      <dgm:prSet presAssocID="{73BA7766-F229-460B-B288-804BAAC53951}" presName="background2" presStyleLbl="node2" presStyleIdx="0" presStyleCnt="3"/>
      <dgm:spPr/>
    </dgm:pt>
    <dgm:pt modelId="{250DCBD9-C671-479E-A5D0-B1A0D7C53D54}" type="pres">
      <dgm:prSet presAssocID="{73BA7766-F229-460B-B288-804BAAC53951}" presName="text2" presStyleLbl="fgAcc2" presStyleIdx="0" presStyleCnt="3">
        <dgm:presLayoutVars>
          <dgm:chPref val="3"/>
        </dgm:presLayoutVars>
      </dgm:prSet>
      <dgm:spPr/>
    </dgm:pt>
    <dgm:pt modelId="{ECD22CD5-AC27-4F7A-A2D2-EA4289E5B8C9}" type="pres">
      <dgm:prSet presAssocID="{73BA7766-F229-460B-B288-804BAAC53951}" presName="hierChild3" presStyleCnt="0"/>
      <dgm:spPr/>
    </dgm:pt>
    <dgm:pt modelId="{24741EDB-C9E1-45A1-8FD9-29E506F6E57C}" type="pres">
      <dgm:prSet presAssocID="{FAF1BB11-C796-4844-9F30-52808454EEE5}" presName="Name17" presStyleLbl="parChTrans1D3" presStyleIdx="0" presStyleCnt="3"/>
      <dgm:spPr/>
    </dgm:pt>
    <dgm:pt modelId="{37AB89D9-75EA-4296-A08E-218452369542}" type="pres">
      <dgm:prSet presAssocID="{B3BE8D78-5055-4F13-B9EB-E803B603FF51}" presName="hierRoot3" presStyleCnt="0"/>
      <dgm:spPr/>
    </dgm:pt>
    <dgm:pt modelId="{048A0E22-7CA6-42AD-97E9-D744B5C915AC}" type="pres">
      <dgm:prSet presAssocID="{B3BE8D78-5055-4F13-B9EB-E803B603FF51}" presName="composite3" presStyleCnt="0"/>
      <dgm:spPr/>
    </dgm:pt>
    <dgm:pt modelId="{5829DFBC-06AF-4519-999C-F1A73E7BAA55}" type="pres">
      <dgm:prSet presAssocID="{B3BE8D78-5055-4F13-B9EB-E803B603FF51}" presName="background3" presStyleLbl="node3" presStyleIdx="0" presStyleCnt="3"/>
      <dgm:spPr/>
    </dgm:pt>
    <dgm:pt modelId="{F58BF268-5022-462E-BA92-CB2A07713F74}" type="pres">
      <dgm:prSet presAssocID="{B3BE8D78-5055-4F13-B9EB-E803B603FF51}" presName="text3" presStyleLbl="fgAcc3" presStyleIdx="0" presStyleCnt="3">
        <dgm:presLayoutVars>
          <dgm:chPref val="3"/>
        </dgm:presLayoutVars>
      </dgm:prSet>
      <dgm:spPr/>
    </dgm:pt>
    <dgm:pt modelId="{CDA0D268-9B12-4220-81EE-180CCBE64DAB}" type="pres">
      <dgm:prSet presAssocID="{B3BE8D78-5055-4F13-B9EB-E803B603FF51}" presName="hierChild4" presStyleCnt="0"/>
      <dgm:spPr/>
    </dgm:pt>
    <dgm:pt modelId="{61532FC2-CA0F-464C-A14D-3B9A60412EB9}" type="pres">
      <dgm:prSet presAssocID="{1F9EE917-97A8-4CCF-B5EF-7E4D06104CB6}" presName="Name23" presStyleLbl="parChTrans1D4" presStyleIdx="0" presStyleCnt="4"/>
      <dgm:spPr/>
    </dgm:pt>
    <dgm:pt modelId="{27737419-A3E6-4831-A67C-E6A9594CC208}" type="pres">
      <dgm:prSet presAssocID="{B8ADBD53-E3EA-4AA6-ACD5-C70E6FF3ADC1}" presName="hierRoot4" presStyleCnt="0"/>
      <dgm:spPr/>
    </dgm:pt>
    <dgm:pt modelId="{A554D00A-B3B4-4C8D-810F-B0F1091E647F}" type="pres">
      <dgm:prSet presAssocID="{B8ADBD53-E3EA-4AA6-ACD5-C70E6FF3ADC1}" presName="composite4" presStyleCnt="0"/>
      <dgm:spPr/>
    </dgm:pt>
    <dgm:pt modelId="{4A0E9F5B-9A32-4D42-ACF6-D6D2CC1F92FD}" type="pres">
      <dgm:prSet presAssocID="{B8ADBD53-E3EA-4AA6-ACD5-C70E6FF3ADC1}" presName="background4" presStyleLbl="node4" presStyleIdx="0" presStyleCnt="4"/>
      <dgm:spPr/>
    </dgm:pt>
    <dgm:pt modelId="{136EA1D3-92A8-4B92-8B75-6305F892F4BC}" type="pres">
      <dgm:prSet presAssocID="{B8ADBD53-E3EA-4AA6-ACD5-C70E6FF3ADC1}" presName="text4" presStyleLbl="fgAcc4" presStyleIdx="0" presStyleCnt="4">
        <dgm:presLayoutVars>
          <dgm:chPref val="3"/>
        </dgm:presLayoutVars>
      </dgm:prSet>
      <dgm:spPr/>
    </dgm:pt>
    <dgm:pt modelId="{C75CC74E-B78B-4AE4-9502-D7612D3902A3}" type="pres">
      <dgm:prSet presAssocID="{B8ADBD53-E3EA-4AA6-ACD5-C70E6FF3ADC1}" presName="hierChild5" presStyleCnt="0"/>
      <dgm:spPr/>
    </dgm:pt>
    <dgm:pt modelId="{A2889421-D1E0-4E09-B863-239DD58BB620}" type="pres">
      <dgm:prSet presAssocID="{D1D824AC-A290-465F-B5A9-73CF78678A90}" presName="Name10" presStyleLbl="parChTrans1D2" presStyleIdx="1" presStyleCnt="3"/>
      <dgm:spPr/>
    </dgm:pt>
    <dgm:pt modelId="{13719138-F8A1-40F9-897E-AE4D9C3EB040}" type="pres">
      <dgm:prSet presAssocID="{29DE18DA-EC4E-42D9-A530-CD8EED9DD997}" presName="hierRoot2" presStyleCnt="0"/>
      <dgm:spPr/>
    </dgm:pt>
    <dgm:pt modelId="{7FD8CA94-98CE-451F-9FC1-071E87FDE595}" type="pres">
      <dgm:prSet presAssocID="{29DE18DA-EC4E-42D9-A530-CD8EED9DD997}" presName="composite2" presStyleCnt="0"/>
      <dgm:spPr/>
    </dgm:pt>
    <dgm:pt modelId="{1B4B8E9A-2B46-4BAC-A709-E10A6A808FC8}" type="pres">
      <dgm:prSet presAssocID="{29DE18DA-EC4E-42D9-A530-CD8EED9DD997}" presName="background2" presStyleLbl="node2" presStyleIdx="1" presStyleCnt="3"/>
      <dgm:spPr/>
    </dgm:pt>
    <dgm:pt modelId="{4A94ABF0-6ED4-431D-89E0-8E62DA3DCEE0}" type="pres">
      <dgm:prSet presAssocID="{29DE18DA-EC4E-42D9-A530-CD8EED9DD997}" presName="text2" presStyleLbl="fgAcc2" presStyleIdx="1" presStyleCnt="3">
        <dgm:presLayoutVars>
          <dgm:chPref val="3"/>
        </dgm:presLayoutVars>
      </dgm:prSet>
      <dgm:spPr/>
    </dgm:pt>
    <dgm:pt modelId="{294064F2-B0E5-47CF-804B-5D93C2600740}" type="pres">
      <dgm:prSet presAssocID="{29DE18DA-EC4E-42D9-A530-CD8EED9DD997}" presName="hierChild3" presStyleCnt="0"/>
      <dgm:spPr/>
    </dgm:pt>
    <dgm:pt modelId="{16984793-ED1A-4A00-A615-4E0BC8D6AD9E}" type="pres">
      <dgm:prSet presAssocID="{57F972FC-FDA7-4956-8AE4-7210F1E8EC74}" presName="Name17" presStyleLbl="parChTrans1D3" presStyleIdx="1" presStyleCnt="3"/>
      <dgm:spPr/>
    </dgm:pt>
    <dgm:pt modelId="{B19CD1E7-C41C-4F1A-9F6E-D745AB742444}" type="pres">
      <dgm:prSet presAssocID="{E6D020ED-D496-4827-A332-CFBB1BAA7FAC}" presName="hierRoot3" presStyleCnt="0"/>
      <dgm:spPr/>
    </dgm:pt>
    <dgm:pt modelId="{21B568DD-F798-4294-8313-2A6C3F9A2D91}" type="pres">
      <dgm:prSet presAssocID="{E6D020ED-D496-4827-A332-CFBB1BAA7FAC}" presName="composite3" presStyleCnt="0"/>
      <dgm:spPr/>
    </dgm:pt>
    <dgm:pt modelId="{74E68BB9-57D5-4F38-AC45-47CEE2E919A5}" type="pres">
      <dgm:prSet presAssocID="{E6D020ED-D496-4827-A332-CFBB1BAA7FAC}" presName="background3" presStyleLbl="node3" presStyleIdx="1" presStyleCnt="3"/>
      <dgm:spPr/>
    </dgm:pt>
    <dgm:pt modelId="{B039F664-0FED-4F61-B2DF-AF90C17DBC45}" type="pres">
      <dgm:prSet presAssocID="{E6D020ED-D496-4827-A332-CFBB1BAA7FAC}" presName="text3" presStyleLbl="fgAcc3" presStyleIdx="1" presStyleCnt="3">
        <dgm:presLayoutVars>
          <dgm:chPref val="3"/>
        </dgm:presLayoutVars>
      </dgm:prSet>
      <dgm:spPr/>
    </dgm:pt>
    <dgm:pt modelId="{C6A7BFC7-043E-4B9A-991D-C60A3FF08B3F}" type="pres">
      <dgm:prSet presAssocID="{E6D020ED-D496-4827-A332-CFBB1BAA7FAC}" presName="hierChild4" presStyleCnt="0"/>
      <dgm:spPr/>
    </dgm:pt>
    <dgm:pt modelId="{F56AA890-F53C-4E7B-8C9E-0BB7C9CF09CF}" type="pres">
      <dgm:prSet presAssocID="{9C4BB102-25E8-4384-B3F4-CA10F66B7556}" presName="Name23" presStyleLbl="parChTrans1D4" presStyleIdx="1" presStyleCnt="4"/>
      <dgm:spPr/>
    </dgm:pt>
    <dgm:pt modelId="{F49E90BE-9C23-4A14-8E46-7DA86DA2187D}" type="pres">
      <dgm:prSet presAssocID="{458A08E0-1C4E-4B78-BC3D-F69794BE7613}" presName="hierRoot4" presStyleCnt="0"/>
      <dgm:spPr/>
    </dgm:pt>
    <dgm:pt modelId="{9DC3D0F4-88AB-467D-80D7-C384E3B9DF25}" type="pres">
      <dgm:prSet presAssocID="{458A08E0-1C4E-4B78-BC3D-F69794BE7613}" presName="composite4" presStyleCnt="0"/>
      <dgm:spPr/>
    </dgm:pt>
    <dgm:pt modelId="{FB24AC80-C478-42A7-BE75-0C6333C7D5A5}" type="pres">
      <dgm:prSet presAssocID="{458A08E0-1C4E-4B78-BC3D-F69794BE7613}" presName="background4" presStyleLbl="node4" presStyleIdx="1" presStyleCnt="4"/>
      <dgm:spPr/>
    </dgm:pt>
    <dgm:pt modelId="{1E956DAF-DB0A-4288-8EA5-FD638B5840A4}" type="pres">
      <dgm:prSet presAssocID="{458A08E0-1C4E-4B78-BC3D-F69794BE7613}" presName="text4" presStyleLbl="fgAcc4" presStyleIdx="1" presStyleCnt="4">
        <dgm:presLayoutVars>
          <dgm:chPref val="3"/>
        </dgm:presLayoutVars>
      </dgm:prSet>
      <dgm:spPr/>
    </dgm:pt>
    <dgm:pt modelId="{3D0E5ED6-CE91-4A5D-91F2-66E401975BE2}" type="pres">
      <dgm:prSet presAssocID="{458A08E0-1C4E-4B78-BC3D-F69794BE7613}" presName="hierChild5" presStyleCnt="0"/>
      <dgm:spPr/>
    </dgm:pt>
    <dgm:pt modelId="{EEB96919-17AE-4200-80B5-E5B3E01856B1}" type="pres">
      <dgm:prSet presAssocID="{574BA463-B022-4233-A8E8-0A955E41ABF5}" presName="Name10" presStyleLbl="parChTrans1D2" presStyleIdx="2" presStyleCnt="3"/>
      <dgm:spPr/>
    </dgm:pt>
    <dgm:pt modelId="{9043D303-D93E-4AED-8515-59009D612094}" type="pres">
      <dgm:prSet presAssocID="{BCCC4D2E-4E2B-491F-BA8C-96A68DA09D86}" presName="hierRoot2" presStyleCnt="0"/>
      <dgm:spPr/>
    </dgm:pt>
    <dgm:pt modelId="{1CE593EE-9DCC-4619-B758-88C9C303D8D9}" type="pres">
      <dgm:prSet presAssocID="{BCCC4D2E-4E2B-491F-BA8C-96A68DA09D86}" presName="composite2" presStyleCnt="0"/>
      <dgm:spPr/>
    </dgm:pt>
    <dgm:pt modelId="{ECC6406D-7187-4CC8-B3E2-4056BE498A85}" type="pres">
      <dgm:prSet presAssocID="{BCCC4D2E-4E2B-491F-BA8C-96A68DA09D86}" presName="background2" presStyleLbl="node2" presStyleIdx="2" presStyleCnt="3"/>
      <dgm:spPr/>
    </dgm:pt>
    <dgm:pt modelId="{4EB9CD2C-8717-40E2-B79B-A7517BF02F64}" type="pres">
      <dgm:prSet presAssocID="{BCCC4D2E-4E2B-491F-BA8C-96A68DA09D86}" presName="text2" presStyleLbl="fgAcc2" presStyleIdx="2" presStyleCnt="3">
        <dgm:presLayoutVars>
          <dgm:chPref val="3"/>
        </dgm:presLayoutVars>
      </dgm:prSet>
      <dgm:spPr/>
    </dgm:pt>
    <dgm:pt modelId="{6090ED04-65DF-4A6F-9739-79F9969713A8}" type="pres">
      <dgm:prSet presAssocID="{BCCC4D2E-4E2B-491F-BA8C-96A68DA09D86}" presName="hierChild3" presStyleCnt="0"/>
      <dgm:spPr/>
    </dgm:pt>
    <dgm:pt modelId="{00BAFD90-AD65-4765-957C-21BE31B3F96A}" type="pres">
      <dgm:prSet presAssocID="{C82C17E3-80EE-4A37-AE92-27A6FA308F1A}" presName="Name17" presStyleLbl="parChTrans1D3" presStyleIdx="2" presStyleCnt="3"/>
      <dgm:spPr/>
    </dgm:pt>
    <dgm:pt modelId="{8757033B-16C8-439F-8888-24E5F26AC7A2}" type="pres">
      <dgm:prSet presAssocID="{8CC5B511-DE63-4C21-AE89-7AF989F206B3}" presName="hierRoot3" presStyleCnt="0"/>
      <dgm:spPr/>
    </dgm:pt>
    <dgm:pt modelId="{438222BF-85BF-4375-930B-21DC8B28B9E0}" type="pres">
      <dgm:prSet presAssocID="{8CC5B511-DE63-4C21-AE89-7AF989F206B3}" presName="composite3" presStyleCnt="0"/>
      <dgm:spPr/>
    </dgm:pt>
    <dgm:pt modelId="{B4EE822D-0DBD-4EED-A7CB-42EBDA73F877}" type="pres">
      <dgm:prSet presAssocID="{8CC5B511-DE63-4C21-AE89-7AF989F206B3}" presName="background3" presStyleLbl="node3" presStyleIdx="2" presStyleCnt="3"/>
      <dgm:spPr/>
    </dgm:pt>
    <dgm:pt modelId="{59068635-194F-4C9F-9613-1DDA869E206C}" type="pres">
      <dgm:prSet presAssocID="{8CC5B511-DE63-4C21-AE89-7AF989F206B3}" presName="text3" presStyleLbl="fgAcc3" presStyleIdx="2" presStyleCnt="3">
        <dgm:presLayoutVars>
          <dgm:chPref val="3"/>
        </dgm:presLayoutVars>
      </dgm:prSet>
      <dgm:spPr/>
    </dgm:pt>
    <dgm:pt modelId="{E510153F-626A-4BCC-99A2-4EDDBFA4B501}" type="pres">
      <dgm:prSet presAssocID="{8CC5B511-DE63-4C21-AE89-7AF989F206B3}" presName="hierChild4" presStyleCnt="0"/>
      <dgm:spPr/>
    </dgm:pt>
    <dgm:pt modelId="{49C0A914-0590-46FE-84F8-37EE8BCA808E}" type="pres">
      <dgm:prSet presAssocID="{DF42A2B7-848B-4C3C-8766-5843BF9773B6}" presName="Name23" presStyleLbl="parChTrans1D4" presStyleIdx="2" presStyleCnt="4"/>
      <dgm:spPr/>
    </dgm:pt>
    <dgm:pt modelId="{CF8AD4AC-3A54-49C0-80BD-F1F63603EB48}" type="pres">
      <dgm:prSet presAssocID="{B60AADAE-D746-4570-8505-E00055A80BBC}" presName="hierRoot4" presStyleCnt="0"/>
      <dgm:spPr/>
    </dgm:pt>
    <dgm:pt modelId="{DE3FC191-885C-4398-8881-99838096C4B9}" type="pres">
      <dgm:prSet presAssocID="{B60AADAE-D746-4570-8505-E00055A80BBC}" presName="composite4" presStyleCnt="0"/>
      <dgm:spPr/>
    </dgm:pt>
    <dgm:pt modelId="{5A193270-C243-42F5-8EE0-EEB47C451AD9}" type="pres">
      <dgm:prSet presAssocID="{B60AADAE-D746-4570-8505-E00055A80BBC}" presName="background4" presStyleLbl="node4" presStyleIdx="2" presStyleCnt="4"/>
      <dgm:spPr/>
    </dgm:pt>
    <dgm:pt modelId="{C32A27A7-376E-45E7-8635-7D67C7A24311}" type="pres">
      <dgm:prSet presAssocID="{B60AADAE-D746-4570-8505-E00055A80BBC}" presName="text4" presStyleLbl="fgAcc4" presStyleIdx="2" presStyleCnt="4">
        <dgm:presLayoutVars>
          <dgm:chPref val="3"/>
        </dgm:presLayoutVars>
      </dgm:prSet>
      <dgm:spPr/>
    </dgm:pt>
    <dgm:pt modelId="{E96F120A-202B-4C2A-BA58-A053FACCD55F}" type="pres">
      <dgm:prSet presAssocID="{B60AADAE-D746-4570-8505-E00055A80BBC}" presName="hierChild5" presStyleCnt="0"/>
      <dgm:spPr/>
    </dgm:pt>
    <dgm:pt modelId="{788F2337-5B95-4054-A3D6-C48EA0CC8668}" type="pres">
      <dgm:prSet presAssocID="{888F0622-C268-448D-88F8-72A239C73AF7}" presName="Name23" presStyleLbl="parChTrans1D4" presStyleIdx="3" presStyleCnt="4"/>
      <dgm:spPr/>
    </dgm:pt>
    <dgm:pt modelId="{CB190DFA-1C38-44DE-9340-097F065D607D}" type="pres">
      <dgm:prSet presAssocID="{93580ACC-5CE6-46F9-9E97-DF6857E65FC8}" presName="hierRoot4" presStyleCnt="0"/>
      <dgm:spPr/>
    </dgm:pt>
    <dgm:pt modelId="{04F8D88D-0110-421C-ABA2-5EBDE9529D51}" type="pres">
      <dgm:prSet presAssocID="{93580ACC-5CE6-46F9-9E97-DF6857E65FC8}" presName="composite4" presStyleCnt="0"/>
      <dgm:spPr/>
    </dgm:pt>
    <dgm:pt modelId="{F362D7AA-AE2D-445B-B084-62707FD39F52}" type="pres">
      <dgm:prSet presAssocID="{93580ACC-5CE6-46F9-9E97-DF6857E65FC8}" presName="background4" presStyleLbl="node4" presStyleIdx="3" presStyleCnt="4"/>
      <dgm:spPr/>
    </dgm:pt>
    <dgm:pt modelId="{2A25A239-591B-4098-81BF-C0AC4B9D35FC}" type="pres">
      <dgm:prSet presAssocID="{93580ACC-5CE6-46F9-9E97-DF6857E65FC8}" presName="text4" presStyleLbl="fgAcc4" presStyleIdx="3" presStyleCnt="4">
        <dgm:presLayoutVars>
          <dgm:chPref val="3"/>
        </dgm:presLayoutVars>
      </dgm:prSet>
      <dgm:spPr/>
    </dgm:pt>
    <dgm:pt modelId="{B8BA6BAF-ADC6-4B3F-BF86-7735955986E6}" type="pres">
      <dgm:prSet presAssocID="{93580ACC-5CE6-46F9-9E97-DF6857E65FC8}" presName="hierChild5" presStyleCnt="0"/>
      <dgm:spPr/>
    </dgm:pt>
  </dgm:ptLst>
  <dgm:cxnLst>
    <dgm:cxn modelId="{998B7201-A394-40E4-8C2F-C546C8F3E16F}" srcId="{90542D59-0DDF-4069-9A98-1117203CC768}" destId="{73BA7766-F229-460B-B288-804BAAC53951}" srcOrd="0" destOrd="0" parTransId="{B03E3095-1945-4886-8776-C1FF1B32806B}" sibTransId="{8C49ECF7-76B3-49EC-AE7F-B4C03CB18FC0}"/>
    <dgm:cxn modelId="{494BC101-CB96-43B0-9952-5E87363F70A1}" type="presOf" srcId="{1F9EE917-97A8-4CCF-B5EF-7E4D06104CB6}" destId="{61532FC2-CA0F-464C-A14D-3B9A60412EB9}" srcOrd="0" destOrd="0" presId="urn:microsoft.com/office/officeart/2005/8/layout/hierarchy1"/>
    <dgm:cxn modelId="{20853D0E-43B7-42CA-8CFA-200B9A143E11}" type="presOf" srcId="{57F972FC-FDA7-4956-8AE4-7210F1E8EC74}" destId="{16984793-ED1A-4A00-A615-4E0BC8D6AD9E}" srcOrd="0" destOrd="0" presId="urn:microsoft.com/office/officeart/2005/8/layout/hierarchy1"/>
    <dgm:cxn modelId="{38508C15-7E8F-4528-B0EB-1F58298BC722}" type="presOf" srcId="{458A08E0-1C4E-4B78-BC3D-F69794BE7613}" destId="{1E956DAF-DB0A-4288-8EA5-FD638B5840A4}" srcOrd="0" destOrd="0" presId="urn:microsoft.com/office/officeart/2005/8/layout/hierarchy1"/>
    <dgm:cxn modelId="{3157A515-F1BE-4A2F-B02B-8D168E7BFA34}" type="presOf" srcId="{D1D824AC-A290-465F-B5A9-73CF78678A90}" destId="{A2889421-D1E0-4E09-B863-239DD58BB620}" srcOrd="0" destOrd="0" presId="urn:microsoft.com/office/officeart/2005/8/layout/hierarchy1"/>
    <dgm:cxn modelId="{EA6C362A-C5B8-4EA5-85ED-A952C308D918}" type="presOf" srcId="{B03E3095-1945-4886-8776-C1FF1B32806B}" destId="{360A8F38-3F3D-4711-800D-C386AD5AFB74}" srcOrd="0" destOrd="0" presId="urn:microsoft.com/office/officeart/2005/8/layout/hierarchy1"/>
    <dgm:cxn modelId="{1BF97131-4729-4930-AA3D-4973D258175B}" srcId="{90542D59-0DDF-4069-9A98-1117203CC768}" destId="{29DE18DA-EC4E-42D9-A530-CD8EED9DD997}" srcOrd="1" destOrd="0" parTransId="{D1D824AC-A290-465F-B5A9-73CF78678A90}" sibTransId="{9528510D-9A12-4C62-AEB0-950198A3ABF3}"/>
    <dgm:cxn modelId="{81B74C38-0510-4D23-B874-4F32AD696D96}" srcId="{8CC5B511-DE63-4C21-AE89-7AF989F206B3}" destId="{93580ACC-5CE6-46F9-9E97-DF6857E65FC8}" srcOrd="1" destOrd="0" parTransId="{888F0622-C268-448D-88F8-72A239C73AF7}" sibTransId="{62EFA2B9-F6A8-453E-9851-3BCFC5B84B20}"/>
    <dgm:cxn modelId="{63EDC73A-5606-45C1-BF77-AAFC2D416EB7}" srcId="{BCCC4D2E-4E2B-491F-BA8C-96A68DA09D86}" destId="{8CC5B511-DE63-4C21-AE89-7AF989F206B3}" srcOrd="0" destOrd="0" parTransId="{C82C17E3-80EE-4A37-AE92-27A6FA308F1A}" sibTransId="{07A8CCC3-0501-46D0-B874-1F81A871E8BE}"/>
    <dgm:cxn modelId="{6B0B493D-FAD0-412B-813F-5A1EE1C575CE}" srcId="{8CC5B511-DE63-4C21-AE89-7AF989F206B3}" destId="{B60AADAE-D746-4570-8505-E00055A80BBC}" srcOrd="0" destOrd="0" parTransId="{DF42A2B7-848B-4C3C-8766-5843BF9773B6}" sibTransId="{14AD72E2-23F2-4055-9543-AD15546F29E0}"/>
    <dgm:cxn modelId="{3281F141-6A8B-4F6C-B452-FA9749555D9B}" srcId="{E6D020ED-D496-4827-A332-CFBB1BAA7FAC}" destId="{458A08E0-1C4E-4B78-BC3D-F69794BE7613}" srcOrd="0" destOrd="0" parTransId="{9C4BB102-25E8-4384-B3F4-CA10F66B7556}" sibTransId="{8A24DAC2-EBBD-46A1-93DA-2E666C125CD1}"/>
    <dgm:cxn modelId="{2AF80A47-AF2F-448A-87D7-50C888D566F4}" type="presOf" srcId="{FAF1BB11-C796-4844-9F30-52808454EEE5}" destId="{24741EDB-C9E1-45A1-8FD9-29E506F6E57C}" srcOrd="0" destOrd="0" presId="urn:microsoft.com/office/officeart/2005/8/layout/hierarchy1"/>
    <dgm:cxn modelId="{FF1AD767-3C11-4761-8062-C174EE05728F}" type="presOf" srcId="{93580ACC-5CE6-46F9-9E97-DF6857E65FC8}" destId="{2A25A239-591B-4098-81BF-C0AC4B9D35FC}" srcOrd="0" destOrd="0" presId="urn:microsoft.com/office/officeart/2005/8/layout/hierarchy1"/>
    <dgm:cxn modelId="{4E6E2569-3CC1-471C-A25A-523B7070865F}" type="presOf" srcId="{E6D020ED-D496-4827-A332-CFBB1BAA7FAC}" destId="{B039F664-0FED-4F61-B2DF-AF90C17DBC45}" srcOrd="0" destOrd="0" presId="urn:microsoft.com/office/officeart/2005/8/layout/hierarchy1"/>
    <dgm:cxn modelId="{995C6A50-6147-4FA1-9551-6656363AAAC6}" type="presOf" srcId="{888F0622-C268-448D-88F8-72A239C73AF7}" destId="{788F2337-5B95-4054-A3D6-C48EA0CC8668}" srcOrd="0" destOrd="0" presId="urn:microsoft.com/office/officeart/2005/8/layout/hierarchy1"/>
    <dgm:cxn modelId="{9EED4475-B3E9-4B9F-BE94-7556EA0E8742}" type="presOf" srcId="{B8ADBD53-E3EA-4AA6-ACD5-C70E6FF3ADC1}" destId="{136EA1D3-92A8-4B92-8B75-6305F892F4BC}" srcOrd="0" destOrd="0" presId="urn:microsoft.com/office/officeart/2005/8/layout/hierarchy1"/>
    <dgm:cxn modelId="{E9041D7D-341A-4A3A-B4B2-C759CF699D12}" type="presOf" srcId="{BCCC4D2E-4E2B-491F-BA8C-96A68DA09D86}" destId="{4EB9CD2C-8717-40E2-B79B-A7517BF02F64}" srcOrd="0" destOrd="0" presId="urn:microsoft.com/office/officeart/2005/8/layout/hierarchy1"/>
    <dgm:cxn modelId="{4E5D1190-9C96-4561-837D-345DAF6B3086}" type="presOf" srcId="{29DE18DA-EC4E-42D9-A530-CD8EED9DD997}" destId="{4A94ABF0-6ED4-431D-89E0-8E62DA3DCEE0}" srcOrd="0" destOrd="0" presId="urn:microsoft.com/office/officeart/2005/8/layout/hierarchy1"/>
    <dgm:cxn modelId="{3994FA9F-AF45-440C-9D31-37F38CC7EA36}" srcId="{B3BE8D78-5055-4F13-B9EB-E803B603FF51}" destId="{B8ADBD53-E3EA-4AA6-ACD5-C70E6FF3ADC1}" srcOrd="0" destOrd="0" parTransId="{1F9EE917-97A8-4CCF-B5EF-7E4D06104CB6}" sibTransId="{A64C0858-7DE7-4A95-8DA2-AECFE72542B7}"/>
    <dgm:cxn modelId="{CA7FA4AB-D6CD-4A9E-A7DD-902696C2FFFB}" type="presOf" srcId="{C82C17E3-80EE-4A37-AE92-27A6FA308F1A}" destId="{00BAFD90-AD65-4765-957C-21BE31B3F96A}" srcOrd="0" destOrd="0" presId="urn:microsoft.com/office/officeart/2005/8/layout/hierarchy1"/>
    <dgm:cxn modelId="{6F28B3BA-3ADF-44E9-A60E-B368802FD8B9}" type="presOf" srcId="{90542D59-0DDF-4069-9A98-1117203CC768}" destId="{70CB230D-C44F-4C41-8685-9127ED288688}" srcOrd="0" destOrd="0" presId="urn:microsoft.com/office/officeart/2005/8/layout/hierarchy1"/>
    <dgm:cxn modelId="{56E4C8C5-8FFB-467A-8477-A1253710318C}" type="presOf" srcId="{73BA7766-F229-460B-B288-804BAAC53951}" destId="{250DCBD9-C671-479E-A5D0-B1A0D7C53D54}" srcOrd="0" destOrd="0" presId="urn:microsoft.com/office/officeart/2005/8/layout/hierarchy1"/>
    <dgm:cxn modelId="{D25F1DC8-4F86-497B-8A54-4C7E3FC45637}" srcId="{29DE18DA-EC4E-42D9-A530-CD8EED9DD997}" destId="{E6D020ED-D496-4827-A332-CFBB1BAA7FAC}" srcOrd="0" destOrd="0" parTransId="{57F972FC-FDA7-4956-8AE4-7210F1E8EC74}" sibTransId="{4F701924-D4B2-4178-B889-8D2D70B6BC32}"/>
    <dgm:cxn modelId="{D4C5AFCA-CA09-48B1-942B-E53ECBEC2A71}" type="presOf" srcId="{B60AADAE-D746-4570-8505-E00055A80BBC}" destId="{C32A27A7-376E-45E7-8635-7D67C7A24311}" srcOrd="0" destOrd="0" presId="urn:microsoft.com/office/officeart/2005/8/layout/hierarchy1"/>
    <dgm:cxn modelId="{266DDACC-22AD-4280-9F03-3544F723E83A}" srcId="{5CEC43BA-A371-4354-B7D3-FA9A408F3F63}" destId="{90542D59-0DDF-4069-9A98-1117203CC768}" srcOrd="0" destOrd="0" parTransId="{53EA29FA-9398-43FA-82E7-6C161ADC2B2A}" sibTransId="{D5A87800-71F3-4064-83C2-248342B067E7}"/>
    <dgm:cxn modelId="{F76184D1-03FD-4A58-A395-7080E3A1F90C}" type="presOf" srcId="{DF42A2B7-848B-4C3C-8766-5843BF9773B6}" destId="{49C0A914-0590-46FE-84F8-37EE8BCA808E}" srcOrd="0" destOrd="0" presId="urn:microsoft.com/office/officeart/2005/8/layout/hierarchy1"/>
    <dgm:cxn modelId="{9921D5D8-F04B-40CC-BA1E-E138F2807EF8}" srcId="{73BA7766-F229-460B-B288-804BAAC53951}" destId="{B3BE8D78-5055-4F13-B9EB-E803B603FF51}" srcOrd="0" destOrd="0" parTransId="{FAF1BB11-C796-4844-9F30-52808454EEE5}" sibTransId="{ECCA0FB6-01DD-44D3-B32D-D185EF8AEBD9}"/>
    <dgm:cxn modelId="{269B04E2-876B-48A6-A49F-BB799DDEA525}" type="presOf" srcId="{5CEC43BA-A371-4354-B7D3-FA9A408F3F63}" destId="{1DB13B5B-AA7B-460C-9D1B-E641F436C88E}" srcOrd="0" destOrd="0" presId="urn:microsoft.com/office/officeart/2005/8/layout/hierarchy1"/>
    <dgm:cxn modelId="{09FD29E3-C42A-46E6-9285-17594C7C27C2}" type="presOf" srcId="{9C4BB102-25E8-4384-B3F4-CA10F66B7556}" destId="{F56AA890-F53C-4E7B-8C9E-0BB7C9CF09CF}" srcOrd="0" destOrd="0" presId="urn:microsoft.com/office/officeart/2005/8/layout/hierarchy1"/>
    <dgm:cxn modelId="{BD475AE4-C4E5-4457-AD84-D210BA858892}" type="presOf" srcId="{574BA463-B022-4233-A8E8-0A955E41ABF5}" destId="{EEB96919-17AE-4200-80B5-E5B3E01856B1}" srcOrd="0" destOrd="0" presId="urn:microsoft.com/office/officeart/2005/8/layout/hierarchy1"/>
    <dgm:cxn modelId="{A1EFD7E8-858D-404B-993F-A10FA387CB51}" srcId="{90542D59-0DDF-4069-9A98-1117203CC768}" destId="{BCCC4D2E-4E2B-491F-BA8C-96A68DA09D86}" srcOrd="2" destOrd="0" parTransId="{574BA463-B022-4233-A8E8-0A955E41ABF5}" sibTransId="{17C80820-58E3-4DC5-A1F8-E983ADA447E3}"/>
    <dgm:cxn modelId="{7676CBE9-AC50-45D2-93FB-5BF17752BDFA}" type="presOf" srcId="{B3BE8D78-5055-4F13-B9EB-E803B603FF51}" destId="{F58BF268-5022-462E-BA92-CB2A07713F74}" srcOrd="0" destOrd="0" presId="urn:microsoft.com/office/officeart/2005/8/layout/hierarchy1"/>
    <dgm:cxn modelId="{7F6F80F3-5892-4013-914A-084819E2198F}" type="presOf" srcId="{8CC5B511-DE63-4C21-AE89-7AF989F206B3}" destId="{59068635-194F-4C9F-9613-1DDA869E206C}" srcOrd="0" destOrd="0" presId="urn:microsoft.com/office/officeart/2005/8/layout/hierarchy1"/>
    <dgm:cxn modelId="{D6A2414A-D2BF-44CF-8A91-B1C70D9C2860}" type="presParOf" srcId="{1DB13B5B-AA7B-460C-9D1B-E641F436C88E}" destId="{B36EFB56-D472-4EC7-BCAC-41B39D8DA242}" srcOrd="0" destOrd="0" presId="urn:microsoft.com/office/officeart/2005/8/layout/hierarchy1"/>
    <dgm:cxn modelId="{9F65DF80-A9D3-4464-8FCA-984307DC6E2A}" type="presParOf" srcId="{B36EFB56-D472-4EC7-BCAC-41B39D8DA242}" destId="{82B226E6-AF81-4B35-A4E9-8C5AA6AFDEC3}" srcOrd="0" destOrd="0" presId="urn:microsoft.com/office/officeart/2005/8/layout/hierarchy1"/>
    <dgm:cxn modelId="{868B0558-16BB-44E5-B259-A3BF756DCD18}" type="presParOf" srcId="{82B226E6-AF81-4B35-A4E9-8C5AA6AFDEC3}" destId="{663D664B-021B-4169-A053-743E4BEC6343}" srcOrd="0" destOrd="0" presId="urn:microsoft.com/office/officeart/2005/8/layout/hierarchy1"/>
    <dgm:cxn modelId="{51995F36-7806-424D-A9DD-76857AEAE1B4}" type="presParOf" srcId="{82B226E6-AF81-4B35-A4E9-8C5AA6AFDEC3}" destId="{70CB230D-C44F-4C41-8685-9127ED288688}" srcOrd="1" destOrd="0" presId="urn:microsoft.com/office/officeart/2005/8/layout/hierarchy1"/>
    <dgm:cxn modelId="{10EB373E-FF1A-414B-829E-D4363AA04F4E}" type="presParOf" srcId="{B36EFB56-D472-4EC7-BCAC-41B39D8DA242}" destId="{D30D5E3E-B7F2-4282-A198-ED0469C15569}" srcOrd="1" destOrd="0" presId="urn:microsoft.com/office/officeart/2005/8/layout/hierarchy1"/>
    <dgm:cxn modelId="{A6DD9AFD-C0AA-4400-822B-768802A48C49}" type="presParOf" srcId="{D30D5E3E-B7F2-4282-A198-ED0469C15569}" destId="{360A8F38-3F3D-4711-800D-C386AD5AFB74}" srcOrd="0" destOrd="0" presId="urn:microsoft.com/office/officeart/2005/8/layout/hierarchy1"/>
    <dgm:cxn modelId="{6344862A-D135-4A92-85AE-73EB44940129}" type="presParOf" srcId="{D30D5E3E-B7F2-4282-A198-ED0469C15569}" destId="{D62C54E3-DF49-4809-894E-D95ADDAC726C}" srcOrd="1" destOrd="0" presId="urn:microsoft.com/office/officeart/2005/8/layout/hierarchy1"/>
    <dgm:cxn modelId="{B45E7ECC-F841-415B-B4C3-F6C8F421FEDB}" type="presParOf" srcId="{D62C54E3-DF49-4809-894E-D95ADDAC726C}" destId="{2F227473-8EE6-4DB8-AAE1-2C8CFF25B62B}" srcOrd="0" destOrd="0" presId="urn:microsoft.com/office/officeart/2005/8/layout/hierarchy1"/>
    <dgm:cxn modelId="{7AE24D8D-6E92-42AC-9A13-267988E97F6C}" type="presParOf" srcId="{2F227473-8EE6-4DB8-AAE1-2C8CFF25B62B}" destId="{F2B6113A-36BC-4E3A-9998-F25C9CD55F4B}" srcOrd="0" destOrd="0" presId="urn:microsoft.com/office/officeart/2005/8/layout/hierarchy1"/>
    <dgm:cxn modelId="{07EF8E60-593B-4F1D-840B-6E74B6BE7285}" type="presParOf" srcId="{2F227473-8EE6-4DB8-AAE1-2C8CFF25B62B}" destId="{250DCBD9-C671-479E-A5D0-B1A0D7C53D54}" srcOrd="1" destOrd="0" presId="urn:microsoft.com/office/officeart/2005/8/layout/hierarchy1"/>
    <dgm:cxn modelId="{05398997-8EBA-49A2-8E9C-8B3D912AF490}" type="presParOf" srcId="{D62C54E3-DF49-4809-894E-D95ADDAC726C}" destId="{ECD22CD5-AC27-4F7A-A2D2-EA4289E5B8C9}" srcOrd="1" destOrd="0" presId="urn:microsoft.com/office/officeart/2005/8/layout/hierarchy1"/>
    <dgm:cxn modelId="{73140FC3-627F-451C-A493-BD27422EB9F5}" type="presParOf" srcId="{ECD22CD5-AC27-4F7A-A2D2-EA4289E5B8C9}" destId="{24741EDB-C9E1-45A1-8FD9-29E506F6E57C}" srcOrd="0" destOrd="0" presId="urn:microsoft.com/office/officeart/2005/8/layout/hierarchy1"/>
    <dgm:cxn modelId="{1B479712-3D41-4A41-A4DC-5F711A03BD9D}" type="presParOf" srcId="{ECD22CD5-AC27-4F7A-A2D2-EA4289E5B8C9}" destId="{37AB89D9-75EA-4296-A08E-218452369542}" srcOrd="1" destOrd="0" presId="urn:microsoft.com/office/officeart/2005/8/layout/hierarchy1"/>
    <dgm:cxn modelId="{AF156590-6E7B-44F2-907E-362FA03E5B40}" type="presParOf" srcId="{37AB89D9-75EA-4296-A08E-218452369542}" destId="{048A0E22-7CA6-42AD-97E9-D744B5C915AC}" srcOrd="0" destOrd="0" presId="urn:microsoft.com/office/officeart/2005/8/layout/hierarchy1"/>
    <dgm:cxn modelId="{E7FDBAF3-CF6B-4C69-812A-E2E310CFA750}" type="presParOf" srcId="{048A0E22-7CA6-42AD-97E9-D744B5C915AC}" destId="{5829DFBC-06AF-4519-999C-F1A73E7BAA55}" srcOrd="0" destOrd="0" presId="urn:microsoft.com/office/officeart/2005/8/layout/hierarchy1"/>
    <dgm:cxn modelId="{E0940F7D-07C3-43FC-9752-B29750642120}" type="presParOf" srcId="{048A0E22-7CA6-42AD-97E9-D744B5C915AC}" destId="{F58BF268-5022-462E-BA92-CB2A07713F74}" srcOrd="1" destOrd="0" presId="urn:microsoft.com/office/officeart/2005/8/layout/hierarchy1"/>
    <dgm:cxn modelId="{CF048CD1-08ED-4104-B9B8-51485C402941}" type="presParOf" srcId="{37AB89D9-75EA-4296-A08E-218452369542}" destId="{CDA0D268-9B12-4220-81EE-180CCBE64DAB}" srcOrd="1" destOrd="0" presId="urn:microsoft.com/office/officeart/2005/8/layout/hierarchy1"/>
    <dgm:cxn modelId="{4051EF31-1144-45E5-984E-D3349DFE7056}" type="presParOf" srcId="{CDA0D268-9B12-4220-81EE-180CCBE64DAB}" destId="{61532FC2-CA0F-464C-A14D-3B9A60412EB9}" srcOrd="0" destOrd="0" presId="urn:microsoft.com/office/officeart/2005/8/layout/hierarchy1"/>
    <dgm:cxn modelId="{19857266-49D7-4700-A6EB-6D4FE45BD378}" type="presParOf" srcId="{CDA0D268-9B12-4220-81EE-180CCBE64DAB}" destId="{27737419-A3E6-4831-A67C-E6A9594CC208}" srcOrd="1" destOrd="0" presId="urn:microsoft.com/office/officeart/2005/8/layout/hierarchy1"/>
    <dgm:cxn modelId="{1B2861DB-3F04-48D2-A5A6-5C97F9E74D43}" type="presParOf" srcId="{27737419-A3E6-4831-A67C-E6A9594CC208}" destId="{A554D00A-B3B4-4C8D-810F-B0F1091E647F}" srcOrd="0" destOrd="0" presId="urn:microsoft.com/office/officeart/2005/8/layout/hierarchy1"/>
    <dgm:cxn modelId="{1EA81FB0-DBF5-496A-B01F-C6F8C382F95C}" type="presParOf" srcId="{A554D00A-B3B4-4C8D-810F-B0F1091E647F}" destId="{4A0E9F5B-9A32-4D42-ACF6-D6D2CC1F92FD}" srcOrd="0" destOrd="0" presId="urn:microsoft.com/office/officeart/2005/8/layout/hierarchy1"/>
    <dgm:cxn modelId="{E3C2B695-FB69-4887-8F8F-FF883F84C8E4}" type="presParOf" srcId="{A554D00A-B3B4-4C8D-810F-B0F1091E647F}" destId="{136EA1D3-92A8-4B92-8B75-6305F892F4BC}" srcOrd="1" destOrd="0" presId="urn:microsoft.com/office/officeart/2005/8/layout/hierarchy1"/>
    <dgm:cxn modelId="{E121F921-29B6-42A3-83AE-DC3AA161CDDC}" type="presParOf" srcId="{27737419-A3E6-4831-A67C-E6A9594CC208}" destId="{C75CC74E-B78B-4AE4-9502-D7612D3902A3}" srcOrd="1" destOrd="0" presId="urn:microsoft.com/office/officeart/2005/8/layout/hierarchy1"/>
    <dgm:cxn modelId="{461FED8A-A970-4A93-8985-E7ADDA3676CC}" type="presParOf" srcId="{D30D5E3E-B7F2-4282-A198-ED0469C15569}" destId="{A2889421-D1E0-4E09-B863-239DD58BB620}" srcOrd="2" destOrd="0" presId="urn:microsoft.com/office/officeart/2005/8/layout/hierarchy1"/>
    <dgm:cxn modelId="{7DACD287-87E5-4926-AE77-DB7160012A52}" type="presParOf" srcId="{D30D5E3E-B7F2-4282-A198-ED0469C15569}" destId="{13719138-F8A1-40F9-897E-AE4D9C3EB040}" srcOrd="3" destOrd="0" presId="urn:microsoft.com/office/officeart/2005/8/layout/hierarchy1"/>
    <dgm:cxn modelId="{E717779E-F8B5-4841-B030-7741D672E29B}" type="presParOf" srcId="{13719138-F8A1-40F9-897E-AE4D9C3EB040}" destId="{7FD8CA94-98CE-451F-9FC1-071E87FDE595}" srcOrd="0" destOrd="0" presId="urn:microsoft.com/office/officeart/2005/8/layout/hierarchy1"/>
    <dgm:cxn modelId="{2F1ABDD9-FB0A-45EE-A054-80A3D5ED42BC}" type="presParOf" srcId="{7FD8CA94-98CE-451F-9FC1-071E87FDE595}" destId="{1B4B8E9A-2B46-4BAC-A709-E10A6A808FC8}" srcOrd="0" destOrd="0" presId="urn:microsoft.com/office/officeart/2005/8/layout/hierarchy1"/>
    <dgm:cxn modelId="{79454686-6A25-46BC-9E98-49A6287E4FC3}" type="presParOf" srcId="{7FD8CA94-98CE-451F-9FC1-071E87FDE595}" destId="{4A94ABF0-6ED4-431D-89E0-8E62DA3DCEE0}" srcOrd="1" destOrd="0" presId="urn:microsoft.com/office/officeart/2005/8/layout/hierarchy1"/>
    <dgm:cxn modelId="{A916AD4F-4094-4869-A44C-1C5802B66BB7}" type="presParOf" srcId="{13719138-F8A1-40F9-897E-AE4D9C3EB040}" destId="{294064F2-B0E5-47CF-804B-5D93C2600740}" srcOrd="1" destOrd="0" presId="urn:microsoft.com/office/officeart/2005/8/layout/hierarchy1"/>
    <dgm:cxn modelId="{8FEBB00A-8FDC-4213-8E55-391A0CAF0C57}" type="presParOf" srcId="{294064F2-B0E5-47CF-804B-5D93C2600740}" destId="{16984793-ED1A-4A00-A615-4E0BC8D6AD9E}" srcOrd="0" destOrd="0" presId="urn:microsoft.com/office/officeart/2005/8/layout/hierarchy1"/>
    <dgm:cxn modelId="{8E954F4A-8022-474E-AE80-9ED87476C332}" type="presParOf" srcId="{294064F2-B0E5-47CF-804B-5D93C2600740}" destId="{B19CD1E7-C41C-4F1A-9F6E-D745AB742444}" srcOrd="1" destOrd="0" presId="urn:microsoft.com/office/officeart/2005/8/layout/hierarchy1"/>
    <dgm:cxn modelId="{B48760A6-AC50-4DAD-BA06-18B63BF26BBC}" type="presParOf" srcId="{B19CD1E7-C41C-4F1A-9F6E-D745AB742444}" destId="{21B568DD-F798-4294-8313-2A6C3F9A2D91}" srcOrd="0" destOrd="0" presId="urn:microsoft.com/office/officeart/2005/8/layout/hierarchy1"/>
    <dgm:cxn modelId="{815F19A6-D47C-40A8-82B0-1D3C293B577A}" type="presParOf" srcId="{21B568DD-F798-4294-8313-2A6C3F9A2D91}" destId="{74E68BB9-57D5-4F38-AC45-47CEE2E919A5}" srcOrd="0" destOrd="0" presId="urn:microsoft.com/office/officeart/2005/8/layout/hierarchy1"/>
    <dgm:cxn modelId="{E0061811-43BC-4925-B479-5AACB0E6212F}" type="presParOf" srcId="{21B568DD-F798-4294-8313-2A6C3F9A2D91}" destId="{B039F664-0FED-4F61-B2DF-AF90C17DBC45}" srcOrd="1" destOrd="0" presId="urn:microsoft.com/office/officeart/2005/8/layout/hierarchy1"/>
    <dgm:cxn modelId="{9793ADF1-6A3C-409C-8B82-A05272554432}" type="presParOf" srcId="{B19CD1E7-C41C-4F1A-9F6E-D745AB742444}" destId="{C6A7BFC7-043E-4B9A-991D-C60A3FF08B3F}" srcOrd="1" destOrd="0" presId="urn:microsoft.com/office/officeart/2005/8/layout/hierarchy1"/>
    <dgm:cxn modelId="{62ECFED6-9B5E-4233-9497-359FD26FDE60}" type="presParOf" srcId="{C6A7BFC7-043E-4B9A-991D-C60A3FF08B3F}" destId="{F56AA890-F53C-4E7B-8C9E-0BB7C9CF09CF}" srcOrd="0" destOrd="0" presId="urn:microsoft.com/office/officeart/2005/8/layout/hierarchy1"/>
    <dgm:cxn modelId="{141E1191-AA58-4808-8224-835891C1D613}" type="presParOf" srcId="{C6A7BFC7-043E-4B9A-991D-C60A3FF08B3F}" destId="{F49E90BE-9C23-4A14-8E46-7DA86DA2187D}" srcOrd="1" destOrd="0" presId="urn:microsoft.com/office/officeart/2005/8/layout/hierarchy1"/>
    <dgm:cxn modelId="{91D9FD82-4ADE-49BA-89B2-53678888FDDC}" type="presParOf" srcId="{F49E90BE-9C23-4A14-8E46-7DA86DA2187D}" destId="{9DC3D0F4-88AB-467D-80D7-C384E3B9DF25}" srcOrd="0" destOrd="0" presId="urn:microsoft.com/office/officeart/2005/8/layout/hierarchy1"/>
    <dgm:cxn modelId="{982D2ABC-A94B-4801-BEED-EA7AE54212E5}" type="presParOf" srcId="{9DC3D0F4-88AB-467D-80D7-C384E3B9DF25}" destId="{FB24AC80-C478-42A7-BE75-0C6333C7D5A5}" srcOrd="0" destOrd="0" presId="urn:microsoft.com/office/officeart/2005/8/layout/hierarchy1"/>
    <dgm:cxn modelId="{7B4DB8C7-12D8-4297-A612-A57A0B528FAF}" type="presParOf" srcId="{9DC3D0F4-88AB-467D-80D7-C384E3B9DF25}" destId="{1E956DAF-DB0A-4288-8EA5-FD638B5840A4}" srcOrd="1" destOrd="0" presId="urn:microsoft.com/office/officeart/2005/8/layout/hierarchy1"/>
    <dgm:cxn modelId="{1CDB0EBE-06C3-43B7-9D4A-5112C37ECD7D}" type="presParOf" srcId="{F49E90BE-9C23-4A14-8E46-7DA86DA2187D}" destId="{3D0E5ED6-CE91-4A5D-91F2-66E401975BE2}" srcOrd="1" destOrd="0" presId="urn:microsoft.com/office/officeart/2005/8/layout/hierarchy1"/>
    <dgm:cxn modelId="{9EF408B6-4CA1-4C5A-A84C-094C05CEA1ED}" type="presParOf" srcId="{D30D5E3E-B7F2-4282-A198-ED0469C15569}" destId="{EEB96919-17AE-4200-80B5-E5B3E01856B1}" srcOrd="4" destOrd="0" presId="urn:microsoft.com/office/officeart/2005/8/layout/hierarchy1"/>
    <dgm:cxn modelId="{CCF3BB28-0E0C-4EF6-9A7E-974D86C93679}" type="presParOf" srcId="{D30D5E3E-B7F2-4282-A198-ED0469C15569}" destId="{9043D303-D93E-4AED-8515-59009D612094}" srcOrd="5" destOrd="0" presId="urn:microsoft.com/office/officeart/2005/8/layout/hierarchy1"/>
    <dgm:cxn modelId="{6E0EBA4C-EC4F-4CC9-938F-19558F971DAE}" type="presParOf" srcId="{9043D303-D93E-4AED-8515-59009D612094}" destId="{1CE593EE-9DCC-4619-B758-88C9C303D8D9}" srcOrd="0" destOrd="0" presId="urn:microsoft.com/office/officeart/2005/8/layout/hierarchy1"/>
    <dgm:cxn modelId="{300E99CD-01F2-4520-98FE-C7076CA71D0D}" type="presParOf" srcId="{1CE593EE-9DCC-4619-B758-88C9C303D8D9}" destId="{ECC6406D-7187-4CC8-B3E2-4056BE498A85}" srcOrd="0" destOrd="0" presId="urn:microsoft.com/office/officeart/2005/8/layout/hierarchy1"/>
    <dgm:cxn modelId="{845CEF60-D6BC-4134-8C79-5887F2932142}" type="presParOf" srcId="{1CE593EE-9DCC-4619-B758-88C9C303D8D9}" destId="{4EB9CD2C-8717-40E2-B79B-A7517BF02F64}" srcOrd="1" destOrd="0" presId="urn:microsoft.com/office/officeart/2005/8/layout/hierarchy1"/>
    <dgm:cxn modelId="{F15474E0-2F7C-4FFE-A1D6-B3961BA95461}" type="presParOf" srcId="{9043D303-D93E-4AED-8515-59009D612094}" destId="{6090ED04-65DF-4A6F-9739-79F9969713A8}" srcOrd="1" destOrd="0" presId="urn:microsoft.com/office/officeart/2005/8/layout/hierarchy1"/>
    <dgm:cxn modelId="{0BC68A7C-5507-49ED-80CD-B40D8F8D85CD}" type="presParOf" srcId="{6090ED04-65DF-4A6F-9739-79F9969713A8}" destId="{00BAFD90-AD65-4765-957C-21BE31B3F96A}" srcOrd="0" destOrd="0" presId="urn:microsoft.com/office/officeart/2005/8/layout/hierarchy1"/>
    <dgm:cxn modelId="{C52FC932-1676-48C0-9EDD-1116BC99301D}" type="presParOf" srcId="{6090ED04-65DF-4A6F-9739-79F9969713A8}" destId="{8757033B-16C8-439F-8888-24E5F26AC7A2}" srcOrd="1" destOrd="0" presId="urn:microsoft.com/office/officeart/2005/8/layout/hierarchy1"/>
    <dgm:cxn modelId="{1B7DE30E-9A13-473D-A87D-DE53BAA0EA45}" type="presParOf" srcId="{8757033B-16C8-439F-8888-24E5F26AC7A2}" destId="{438222BF-85BF-4375-930B-21DC8B28B9E0}" srcOrd="0" destOrd="0" presId="urn:microsoft.com/office/officeart/2005/8/layout/hierarchy1"/>
    <dgm:cxn modelId="{C7F3CCEE-91B4-4D15-ABC1-34D6316A587B}" type="presParOf" srcId="{438222BF-85BF-4375-930B-21DC8B28B9E0}" destId="{B4EE822D-0DBD-4EED-A7CB-42EBDA73F877}" srcOrd="0" destOrd="0" presId="urn:microsoft.com/office/officeart/2005/8/layout/hierarchy1"/>
    <dgm:cxn modelId="{382BCAAE-A915-42B4-8145-23FBD2620E11}" type="presParOf" srcId="{438222BF-85BF-4375-930B-21DC8B28B9E0}" destId="{59068635-194F-4C9F-9613-1DDA869E206C}" srcOrd="1" destOrd="0" presId="urn:microsoft.com/office/officeart/2005/8/layout/hierarchy1"/>
    <dgm:cxn modelId="{2305AE05-BDC8-4568-B892-5AAF65CE36C4}" type="presParOf" srcId="{8757033B-16C8-439F-8888-24E5F26AC7A2}" destId="{E510153F-626A-4BCC-99A2-4EDDBFA4B501}" srcOrd="1" destOrd="0" presId="urn:microsoft.com/office/officeart/2005/8/layout/hierarchy1"/>
    <dgm:cxn modelId="{E20C42FA-5342-4C49-87F1-DB3281031DBD}" type="presParOf" srcId="{E510153F-626A-4BCC-99A2-4EDDBFA4B501}" destId="{49C0A914-0590-46FE-84F8-37EE8BCA808E}" srcOrd="0" destOrd="0" presId="urn:microsoft.com/office/officeart/2005/8/layout/hierarchy1"/>
    <dgm:cxn modelId="{6F26E49B-2F3F-4E12-B6C5-B65462744FB9}" type="presParOf" srcId="{E510153F-626A-4BCC-99A2-4EDDBFA4B501}" destId="{CF8AD4AC-3A54-49C0-80BD-F1F63603EB48}" srcOrd="1" destOrd="0" presId="urn:microsoft.com/office/officeart/2005/8/layout/hierarchy1"/>
    <dgm:cxn modelId="{055838C8-2077-474D-B1EC-3FF55043900B}" type="presParOf" srcId="{CF8AD4AC-3A54-49C0-80BD-F1F63603EB48}" destId="{DE3FC191-885C-4398-8881-99838096C4B9}" srcOrd="0" destOrd="0" presId="urn:microsoft.com/office/officeart/2005/8/layout/hierarchy1"/>
    <dgm:cxn modelId="{40E986D4-E35D-4B4E-9595-26AC726F1A6E}" type="presParOf" srcId="{DE3FC191-885C-4398-8881-99838096C4B9}" destId="{5A193270-C243-42F5-8EE0-EEB47C451AD9}" srcOrd="0" destOrd="0" presId="urn:microsoft.com/office/officeart/2005/8/layout/hierarchy1"/>
    <dgm:cxn modelId="{122C71EA-CBD1-4D38-B03E-16B8B09CEFD3}" type="presParOf" srcId="{DE3FC191-885C-4398-8881-99838096C4B9}" destId="{C32A27A7-376E-45E7-8635-7D67C7A24311}" srcOrd="1" destOrd="0" presId="urn:microsoft.com/office/officeart/2005/8/layout/hierarchy1"/>
    <dgm:cxn modelId="{80FAAF89-2B2E-42E6-A2C3-208BE0114686}" type="presParOf" srcId="{CF8AD4AC-3A54-49C0-80BD-F1F63603EB48}" destId="{E96F120A-202B-4C2A-BA58-A053FACCD55F}" srcOrd="1" destOrd="0" presId="urn:microsoft.com/office/officeart/2005/8/layout/hierarchy1"/>
    <dgm:cxn modelId="{5E407C9D-CADA-41DD-842C-060D79888763}" type="presParOf" srcId="{E510153F-626A-4BCC-99A2-4EDDBFA4B501}" destId="{788F2337-5B95-4054-A3D6-C48EA0CC8668}" srcOrd="2" destOrd="0" presId="urn:microsoft.com/office/officeart/2005/8/layout/hierarchy1"/>
    <dgm:cxn modelId="{7FF9C382-99BA-42D4-BF28-5EAE078A2F1C}" type="presParOf" srcId="{E510153F-626A-4BCC-99A2-4EDDBFA4B501}" destId="{CB190DFA-1C38-44DE-9340-097F065D607D}" srcOrd="3" destOrd="0" presId="urn:microsoft.com/office/officeart/2005/8/layout/hierarchy1"/>
    <dgm:cxn modelId="{1B898D22-AF20-4FB4-AD40-36E7032CDD8F}" type="presParOf" srcId="{CB190DFA-1C38-44DE-9340-097F065D607D}" destId="{04F8D88D-0110-421C-ABA2-5EBDE9529D51}" srcOrd="0" destOrd="0" presId="urn:microsoft.com/office/officeart/2005/8/layout/hierarchy1"/>
    <dgm:cxn modelId="{2B05AA67-FF33-4E4F-B46F-C1DA5EB87BC7}" type="presParOf" srcId="{04F8D88D-0110-421C-ABA2-5EBDE9529D51}" destId="{F362D7AA-AE2D-445B-B084-62707FD39F52}" srcOrd="0" destOrd="0" presId="urn:microsoft.com/office/officeart/2005/8/layout/hierarchy1"/>
    <dgm:cxn modelId="{84949922-AE34-4160-9711-7C4B701C3E12}" type="presParOf" srcId="{04F8D88D-0110-421C-ABA2-5EBDE9529D51}" destId="{2A25A239-591B-4098-81BF-C0AC4B9D35FC}" srcOrd="1" destOrd="0" presId="urn:microsoft.com/office/officeart/2005/8/layout/hierarchy1"/>
    <dgm:cxn modelId="{6EDDBFCE-F458-4864-AD58-E8856484F3F3}" type="presParOf" srcId="{CB190DFA-1C38-44DE-9340-097F065D607D}" destId="{B8BA6BAF-ADC6-4B3F-BF86-7735955986E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EA03A5-A95A-42D2-AFAA-4D3858A03F95}">
      <dsp:nvSpPr>
        <dsp:cNvPr id="0" name=""/>
        <dsp:cNvSpPr/>
      </dsp:nvSpPr>
      <dsp:spPr>
        <a:xfrm>
          <a:off x="7169121"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5172435-E5C3-45C6-96CB-41E1C82A323A}">
      <dsp:nvSpPr>
        <dsp:cNvPr id="0" name=""/>
        <dsp:cNvSpPr/>
      </dsp:nvSpPr>
      <dsp:spPr>
        <a:xfrm>
          <a:off x="5164607" y="1066678"/>
          <a:ext cx="2050233" cy="487862"/>
        </a:xfrm>
        <a:custGeom>
          <a:avLst/>
          <a:gdLst/>
          <a:ahLst/>
          <a:cxnLst/>
          <a:rect l="0" t="0" r="0" b="0"/>
          <a:pathLst>
            <a:path>
              <a:moveTo>
                <a:pt x="0" y="0"/>
              </a:moveTo>
              <a:lnTo>
                <a:pt x="0" y="332464"/>
              </a:lnTo>
              <a:lnTo>
                <a:pt x="2050233" y="332464"/>
              </a:lnTo>
              <a:lnTo>
                <a:pt x="2050233"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ED61A2E-9494-442E-9E48-79A61D171912}">
      <dsp:nvSpPr>
        <dsp:cNvPr id="0" name=""/>
        <dsp:cNvSpPr/>
      </dsp:nvSpPr>
      <dsp:spPr>
        <a:xfrm>
          <a:off x="5118887"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D57B091-1F8A-4B64-8F56-857AE48AE4B1}">
      <dsp:nvSpPr>
        <dsp:cNvPr id="0" name=""/>
        <dsp:cNvSpPr/>
      </dsp:nvSpPr>
      <dsp:spPr>
        <a:xfrm>
          <a:off x="5118887" y="1066678"/>
          <a:ext cx="91440" cy="487862"/>
        </a:xfrm>
        <a:custGeom>
          <a:avLst/>
          <a:gdLst/>
          <a:ahLst/>
          <a:cxnLst/>
          <a:rect l="0" t="0" r="0" b="0"/>
          <a:pathLst>
            <a:path>
              <a:moveTo>
                <a:pt x="45720" y="0"/>
              </a:moveTo>
              <a:lnTo>
                <a:pt x="4572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2A90C3B-7A29-457E-A542-AECE64E526C0}">
      <dsp:nvSpPr>
        <dsp:cNvPr id="0" name=""/>
        <dsp:cNvSpPr/>
      </dsp:nvSpPr>
      <dsp:spPr>
        <a:xfrm>
          <a:off x="3068653"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D0EF3C2-1EE5-43F8-8B0F-B6DE6E2829AE}">
      <dsp:nvSpPr>
        <dsp:cNvPr id="0" name=""/>
        <dsp:cNvSpPr/>
      </dsp:nvSpPr>
      <dsp:spPr>
        <a:xfrm>
          <a:off x="3114373" y="1066678"/>
          <a:ext cx="2050233" cy="487862"/>
        </a:xfrm>
        <a:custGeom>
          <a:avLst/>
          <a:gdLst/>
          <a:ahLst/>
          <a:cxnLst/>
          <a:rect l="0" t="0" r="0" b="0"/>
          <a:pathLst>
            <a:path>
              <a:moveTo>
                <a:pt x="2050233" y="0"/>
              </a:moveTo>
              <a:lnTo>
                <a:pt x="2050233"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14EE89D-2D00-411D-98B5-EF9E4749B739}">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B575A1-D7C5-47EA-8F81-3626089E04CE}">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ערב</a:t>
          </a:r>
        </a:p>
      </dsp:txBody>
      <dsp:txXfrm>
        <a:off x="4543458" y="209752"/>
        <a:ext cx="1615068" cy="1002793"/>
      </dsp:txXfrm>
    </dsp:sp>
    <dsp:sp modelId="{7157EF4A-1440-4A9D-B675-654D555D0746}">
      <dsp:nvSpPr>
        <dsp:cNvPr id="0" name=""/>
        <dsp:cNvSpPr/>
      </dsp:nvSpPr>
      <dsp:spPr>
        <a:xfrm>
          <a:off x="2275641"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EBC591-13C8-40C7-BE30-E6C1EA87F440}">
      <dsp:nvSpPr>
        <dsp:cNvPr id="0" name=""/>
        <dsp:cNvSpPr/>
      </dsp:nvSpPr>
      <dsp:spPr>
        <a:xfrm>
          <a:off x="2462026"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כאילו קיבל המעות</a:t>
          </a:r>
        </a:p>
      </dsp:txBody>
      <dsp:txXfrm>
        <a:off x="2493224" y="1762804"/>
        <a:ext cx="1615068" cy="1002793"/>
      </dsp:txXfrm>
    </dsp:sp>
    <dsp:sp modelId="{631C6D94-E8FE-49B9-AD27-CA094A686D3E}">
      <dsp:nvSpPr>
        <dsp:cNvPr id="0" name=""/>
        <dsp:cNvSpPr/>
      </dsp:nvSpPr>
      <dsp:spPr>
        <a:xfrm>
          <a:off x="2275641"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65F482-3F42-420F-93BD-06B22F6A4891}">
      <dsp:nvSpPr>
        <dsp:cNvPr id="0" name=""/>
        <dsp:cNvSpPr/>
      </dsp:nvSpPr>
      <dsp:spPr>
        <a:xfrm>
          <a:off x="2462026"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תוס</a:t>
          </a:r>
        </a:p>
      </dsp:txBody>
      <dsp:txXfrm>
        <a:off x="2493224" y="3315857"/>
        <a:ext cx="1615068" cy="1002793"/>
      </dsp:txXfrm>
    </dsp:sp>
    <dsp:sp modelId="{A7B11225-B814-4383-8E38-0A8B270315EF}">
      <dsp:nvSpPr>
        <dsp:cNvPr id="0" name=""/>
        <dsp:cNvSpPr/>
      </dsp:nvSpPr>
      <dsp:spPr>
        <a:xfrm>
          <a:off x="4325875"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2B5730-C84C-414A-A00C-17AC7458B2B0}">
      <dsp:nvSpPr>
        <dsp:cNvPr id="0" name=""/>
        <dsp:cNvSpPr/>
      </dsp:nvSpPr>
      <dsp:spPr>
        <a:xfrm>
          <a:off x="4512260"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חייב תמורת תשלום דמי ביטוח</a:t>
          </a:r>
        </a:p>
      </dsp:txBody>
      <dsp:txXfrm>
        <a:off x="4543458" y="1762804"/>
        <a:ext cx="1615068" cy="1002793"/>
      </dsp:txXfrm>
    </dsp:sp>
    <dsp:sp modelId="{15532BF5-8A98-4798-8026-1E9B94AE5BC1}">
      <dsp:nvSpPr>
        <dsp:cNvPr id="0" name=""/>
        <dsp:cNvSpPr/>
      </dsp:nvSpPr>
      <dsp:spPr>
        <a:xfrm>
          <a:off x="4325875"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76EBAE5-D2DD-460F-B62A-7E0C04D2104E}">
      <dsp:nvSpPr>
        <dsp:cNvPr id="0" name=""/>
        <dsp:cNvSpPr/>
      </dsp:nvSpPr>
      <dsp:spPr>
        <a:xfrm>
          <a:off x="4512260"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ריטב"א</a:t>
          </a:r>
        </a:p>
      </dsp:txBody>
      <dsp:txXfrm>
        <a:off x="4543458" y="3315857"/>
        <a:ext cx="1615068" cy="1002793"/>
      </dsp:txXfrm>
    </dsp:sp>
    <dsp:sp modelId="{20F3A4ED-3A10-4102-BDFD-3E231A1490A6}">
      <dsp:nvSpPr>
        <dsp:cNvPr id="0" name=""/>
        <dsp:cNvSpPr/>
      </dsp:nvSpPr>
      <dsp:spPr>
        <a:xfrm>
          <a:off x="6376109"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35FF66E-AD42-4086-996D-57063F685AC1}">
      <dsp:nvSpPr>
        <dsp:cNvPr id="0" name=""/>
        <dsp:cNvSpPr/>
      </dsp:nvSpPr>
      <dsp:spPr>
        <a:xfrm>
          <a:off x="6562494"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 התחייבות</a:t>
          </a:r>
        </a:p>
      </dsp:txBody>
      <dsp:txXfrm>
        <a:off x="6593692" y="1762804"/>
        <a:ext cx="1615068" cy="1002793"/>
      </dsp:txXfrm>
    </dsp:sp>
    <dsp:sp modelId="{7882C458-6C99-4C2D-8B26-41B8F8A96CFD}">
      <dsp:nvSpPr>
        <dsp:cNvPr id="0" name=""/>
        <dsp:cNvSpPr/>
      </dsp:nvSpPr>
      <dsp:spPr>
        <a:xfrm>
          <a:off x="6376109"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306FA3-3D76-4B5C-B50A-D3351EAE8544}">
      <dsp:nvSpPr>
        <dsp:cNvPr id="0" name=""/>
        <dsp:cNvSpPr/>
      </dsp:nvSpPr>
      <dsp:spPr>
        <a:xfrm>
          <a:off x="6562494"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רמב"ם</a:t>
          </a:r>
        </a:p>
      </dsp:txBody>
      <dsp:txXfrm>
        <a:off x="6593692" y="3315857"/>
        <a:ext cx="1615068" cy="10027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C0FDE4-D37E-4D32-936D-7B3444356257}">
      <dsp:nvSpPr>
        <dsp:cNvPr id="0" name=""/>
        <dsp:cNvSpPr/>
      </dsp:nvSpPr>
      <dsp:spPr>
        <a:xfrm>
          <a:off x="6654252" y="3075138"/>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BEA03A5-A95A-42D2-AFAA-4D3858A03F95}">
      <dsp:nvSpPr>
        <dsp:cNvPr id="0" name=""/>
        <dsp:cNvSpPr/>
      </dsp:nvSpPr>
      <dsp:spPr>
        <a:xfrm>
          <a:off x="6654252" y="1930671"/>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5172435-E5C3-45C6-96CB-41E1C82A323A}">
      <dsp:nvSpPr>
        <dsp:cNvPr id="0" name=""/>
        <dsp:cNvSpPr/>
      </dsp:nvSpPr>
      <dsp:spPr>
        <a:xfrm>
          <a:off x="5189125" y="786204"/>
          <a:ext cx="1510847" cy="359512"/>
        </a:xfrm>
        <a:custGeom>
          <a:avLst/>
          <a:gdLst/>
          <a:ahLst/>
          <a:cxnLst/>
          <a:rect l="0" t="0" r="0" b="0"/>
          <a:pathLst>
            <a:path>
              <a:moveTo>
                <a:pt x="0" y="0"/>
              </a:moveTo>
              <a:lnTo>
                <a:pt x="0" y="244997"/>
              </a:lnTo>
              <a:lnTo>
                <a:pt x="1510847" y="244997"/>
              </a:lnTo>
              <a:lnTo>
                <a:pt x="1510847"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ED61A2E-9494-442E-9E48-79A61D171912}">
      <dsp:nvSpPr>
        <dsp:cNvPr id="0" name=""/>
        <dsp:cNvSpPr/>
      </dsp:nvSpPr>
      <dsp:spPr>
        <a:xfrm>
          <a:off x="5143405" y="1930671"/>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D57B091-1F8A-4B64-8F56-857AE48AE4B1}">
      <dsp:nvSpPr>
        <dsp:cNvPr id="0" name=""/>
        <dsp:cNvSpPr/>
      </dsp:nvSpPr>
      <dsp:spPr>
        <a:xfrm>
          <a:off x="5143405" y="786204"/>
          <a:ext cx="91440" cy="359512"/>
        </a:xfrm>
        <a:custGeom>
          <a:avLst/>
          <a:gdLst/>
          <a:ahLst/>
          <a:cxnLst/>
          <a:rect l="0" t="0" r="0" b="0"/>
          <a:pathLst>
            <a:path>
              <a:moveTo>
                <a:pt x="45720" y="0"/>
              </a:moveTo>
              <a:lnTo>
                <a:pt x="45720"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EC4D1ED-7BEC-49E7-A05A-5454B974689E}">
      <dsp:nvSpPr>
        <dsp:cNvPr id="0" name=""/>
        <dsp:cNvSpPr/>
      </dsp:nvSpPr>
      <dsp:spPr>
        <a:xfrm>
          <a:off x="3632557" y="3075138"/>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2A90C3B-7A29-457E-A542-AECE64E526C0}">
      <dsp:nvSpPr>
        <dsp:cNvPr id="0" name=""/>
        <dsp:cNvSpPr/>
      </dsp:nvSpPr>
      <dsp:spPr>
        <a:xfrm>
          <a:off x="3632557" y="1930671"/>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D0EF3C2-1EE5-43F8-8B0F-B6DE6E2829AE}">
      <dsp:nvSpPr>
        <dsp:cNvPr id="0" name=""/>
        <dsp:cNvSpPr/>
      </dsp:nvSpPr>
      <dsp:spPr>
        <a:xfrm>
          <a:off x="3678277" y="786204"/>
          <a:ext cx="1510847" cy="359512"/>
        </a:xfrm>
        <a:custGeom>
          <a:avLst/>
          <a:gdLst/>
          <a:ahLst/>
          <a:cxnLst/>
          <a:rect l="0" t="0" r="0" b="0"/>
          <a:pathLst>
            <a:path>
              <a:moveTo>
                <a:pt x="1510847" y="0"/>
              </a:moveTo>
              <a:lnTo>
                <a:pt x="1510847" y="244997"/>
              </a:lnTo>
              <a:lnTo>
                <a:pt x="0" y="244997"/>
              </a:lnTo>
              <a:lnTo>
                <a:pt x="0"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14EE89D-2D00-411D-98B5-EF9E4749B739}">
      <dsp:nvSpPr>
        <dsp:cNvPr id="0" name=""/>
        <dsp:cNvSpPr/>
      </dsp:nvSpPr>
      <dsp:spPr>
        <a:xfrm>
          <a:off x="4571051" y="1250"/>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B575A1-D7C5-47EA-8F81-3626089E04CE}">
      <dsp:nvSpPr>
        <dsp:cNvPr id="0" name=""/>
        <dsp:cNvSpPr/>
      </dsp:nvSpPr>
      <dsp:spPr>
        <a:xfrm>
          <a:off x="4708400" y="131732"/>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ערב</a:t>
          </a:r>
        </a:p>
      </dsp:txBody>
      <dsp:txXfrm>
        <a:off x="4731390" y="154722"/>
        <a:ext cx="1190167" cy="738973"/>
      </dsp:txXfrm>
    </dsp:sp>
    <dsp:sp modelId="{7157EF4A-1440-4A9D-B675-654D555D0746}">
      <dsp:nvSpPr>
        <dsp:cNvPr id="0" name=""/>
        <dsp:cNvSpPr/>
      </dsp:nvSpPr>
      <dsp:spPr>
        <a:xfrm>
          <a:off x="3060203"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EBC591-13C8-40C7-BE30-E6C1EA87F440}">
      <dsp:nvSpPr>
        <dsp:cNvPr id="0" name=""/>
        <dsp:cNvSpPr/>
      </dsp:nvSpPr>
      <dsp:spPr>
        <a:xfrm>
          <a:off x="3197553"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כאילו קיבל המעות</a:t>
          </a:r>
        </a:p>
      </dsp:txBody>
      <dsp:txXfrm>
        <a:off x="3220543" y="1299189"/>
        <a:ext cx="1190167" cy="738973"/>
      </dsp:txXfrm>
    </dsp:sp>
    <dsp:sp modelId="{631C6D94-E8FE-49B9-AD27-CA094A686D3E}">
      <dsp:nvSpPr>
        <dsp:cNvPr id="0" name=""/>
        <dsp:cNvSpPr/>
      </dsp:nvSpPr>
      <dsp:spPr>
        <a:xfrm>
          <a:off x="3060203"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65F482-3F42-420F-93BD-06B22F6A4891}">
      <dsp:nvSpPr>
        <dsp:cNvPr id="0" name=""/>
        <dsp:cNvSpPr/>
      </dsp:nvSpPr>
      <dsp:spPr>
        <a:xfrm>
          <a:off x="3197553"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הערב הוא </a:t>
          </a:r>
          <a:r>
            <a:rPr lang="he-IL" sz="1500" kern="1200" dirty="0" err="1"/>
            <a:t>הלוה</a:t>
          </a:r>
          <a:r>
            <a:rPr lang="he-IL" sz="1500" kern="1200" dirty="0"/>
            <a:t> האמיתי</a:t>
          </a:r>
        </a:p>
      </dsp:txBody>
      <dsp:txXfrm>
        <a:off x="3220543" y="2443656"/>
        <a:ext cx="1190167" cy="738973"/>
      </dsp:txXfrm>
    </dsp:sp>
    <dsp:sp modelId="{521F8891-A2B8-4EDB-8EEF-34FD9A8847AE}">
      <dsp:nvSpPr>
        <dsp:cNvPr id="0" name=""/>
        <dsp:cNvSpPr/>
      </dsp:nvSpPr>
      <dsp:spPr>
        <a:xfrm>
          <a:off x="3060203"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0B472B1-33B3-4AE0-BF6C-4253A4BD077F}">
      <dsp:nvSpPr>
        <dsp:cNvPr id="0" name=""/>
        <dsp:cNvSpPr/>
      </dsp:nvSpPr>
      <dsp:spPr>
        <a:xfrm>
          <a:off x="3197553"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קרוביו פסולים גם לעדות על ההלאוה</a:t>
          </a:r>
        </a:p>
      </dsp:txBody>
      <dsp:txXfrm>
        <a:off x="3220543" y="3588123"/>
        <a:ext cx="1190167" cy="738973"/>
      </dsp:txXfrm>
    </dsp:sp>
    <dsp:sp modelId="{A7B11225-B814-4383-8E38-0A8B270315EF}">
      <dsp:nvSpPr>
        <dsp:cNvPr id="0" name=""/>
        <dsp:cNvSpPr/>
      </dsp:nvSpPr>
      <dsp:spPr>
        <a:xfrm>
          <a:off x="4571051"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2B5730-C84C-414A-A00C-17AC7458B2B0}">
      <dsp:nvSpPr>
        <dsp:cNvPr id="0" name=""/>
        <dsp:cNvSpPr/>
      </dsp:nvSpPr>
      <dsp:spPr>
        <a:xfrm>
          <a:off x="4708400"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חייב תמורת תשלום דמי ביטוח</a:t>
          </a:r>
        </a:p>
      </dsp:txBody>
      <dsp:txXfrm>
        <a:off x="4731390" y="1299189"/>
        <a:ext cx="1190167" cy="738973"/>
      </dsp:txXfrm>
    </dsp:sp>
    <dsp:sp modelId="{15532BF5-8A98-4798-8026-1E9B94AE5BC1}">
      <dsp:nvSpPr>
        <dsp:cNvPr id="0" name=""/>
        <dsp:cNvSpPr/>
      </dsp:nvSpPr>
      <dsp:spPr>
        <a:xfrm>
          <a:off x="4571051"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76EBAE5-D2DD-460F-B62A-7E0C04D2104E}">
      <dsp:nvSpPr>
        <dsp:cNvPr id="0" name=""/>
        <dsp:cNvSpPr/>
      </dsp:nvSpPr>
      <dsp:spPr>
        <a:xfrm>
          <a:off x="4708400"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a:t>
          </a:r>
        </a:p>
      </dsp:txBody>
      <dsp:txXfrm>
        <a:off x="4731390" y="2443656"/>
        <a:ext cx="1190167" cy="738973"/>
      </dsp:txXfrm>
    </dsp:sp>
    <dsp:sp modelId="{20F3A4ED-3A10-4102-BDFD-3E231A1490A6}">
      <dsp:nvSpPr>
        <dsp:cNvPr id="0" name=""/>
        <dsp:cNvSpPr/>
      </dsp:nvSpPr>
      <dsp:spPr>
        <a:xfrm>
          <a:off x="6081898"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35FF66E-AD42-4086-996D-57063F685AC1}">
      <dsp:nvSpPr>
        <dsp:cNvPr id="0" name=""/>
        <dsp:cNvSpPr/>
      </dsp:nvSpPr>
      <dsp:spPr>
        <a:xfrm>
          <a:off x="6219248"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 התחייבות</a:t>
          </a:r>
        </a:p>
      </dsp:txBody>
      <dsp:txXfrm>
        <a:off x="6242238" y="1299189"/>
        <a:ext cx="1190167" cy="738973"/>
      </dsp:txXfrm>
    </dsp:sp>
    <dsp:sp modelId="{7882C458-6C99-4C2D-8B26-41B8F8A96CFD}">
      <dsp:nvSpPr>
        <dsp:cNvPr id="0" name=""/>
        <dsp:cNvSpPr/>
      </dsp:nvSpPr>
      <dsp:spPr>
        <a:xfrm>
          <a:off x="6081898"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306FA3-3D76-4B5C-B50A-D3351EAE8544}">
      <dsp:nvSpPr>
        <dsp:cNvPr id="0" name=""/>
        <dsp:cNvSpPr/>
      </dsp:nvSpPr>
      <dsp:spPr>
        <a:xfrm>
          <a:off x="6219248"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אין שום קשר בין ההלוואה לבין הערב</a:t>
          </a:r>
        </a:p>
      </dsp:txBody>
      <dsp:txXfrm>
        <a:off x="6242238" y="2443656"/>
        <a:ext cx="1190167" cy="738973"/>
      </dsp:txXfrm>
    </dsp:sp>
    <dsp:sp modelId="{7866EE7D-E51C-4C28-A7FA-883CC2E4476F}">
      <dsp:nvSpPr>
        <dsp:cNvPr id="0" name=""/>
        <dsp:cNvSpPr/>
      </dsp:nvSpPr>
      <dsp:spPr>
        <a:xfrm>
          <a:off x="6081898"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D1A5B5E-3418-4821-8726-AC9AB7664AF4}">
      <dsp:nvSpPr>
        <dsp:cNvPr id="0" name=""/>
        <dsp:cNvSpPr/>
      </dsp:nvSpPr>
      <dsp:spPr>
        <a:xfrm>
          <a:off x="6219248"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קרוביו יהיו </a:t>
          </a:r>
          <a:r>
            <a:rPr lang="he-IL" sz="1500" kern="1200" dirty="0" err="1"/>
            <a:t>פסולין</a:t>
          </a:r>
          <a:r>
            <a:rPr lang="he-IL" sz="1500" kern="1200" dirty="0"/>
            <a:t> רק לגבי הפירעון</a:t>
          </a:r>
        </a:p>
      </dsp:txBody>
      <dsp:txXfrm>
        <a:off x="6242238" y="3588123"/>
        <a:ext cx="1190167" cy="73897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BAFD90-AD65-4765-957C-21BE31B3F96A}">
      <dsp:nvSpPr>
        <dsp:cNvPr id="0" name=""/>
        <dsp:cNvSpPr/>
      </dsp:nvSpPr>
      <dsp:spPr>
        <a:xfrm>
          <a:off x="2360082" y="3485802"/>
          <a:ext cx="91440" cy="649139"/>
        </a:xfrm>
        <a:custGeom>
          <a:avLst/>
          <a:gdLst/>
          <a:ahLst/>
          <a:cxnLst/>
          <a:rect l="0" t="0" r="0" b="0"/>
          <a:pathLst>
            <a:path>
              <a:moveTo>
                <a:pt x="45720" y="0"/>
              </a:moveTo>
              <a:lnTo>
                <a:pt x="45720" y="64913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EB96919-17AE-4200-80B5-E5B3E01856B1}">
      <dsp:nvSpPr>
        <dsp:cNvPr id="0" name=""/>
        <dsp:cNvSpPr/>
      </dsp:nvSpPr>
      <dsp:spPr>
        <a:xfrm>
          <a:off x="2405802" y="1419344"/>
          <a:ext cx="2727997" cy="649139"/>
        </a:xfrm>
        <a:custGeom>
          <a:avLst/>
          <a:gdLst/>
          <a:ahLst/>
          <a:cxnLst/>
          <a:rect l="0" t="0" r="0" b="0"/>
          <a:pathLst>
            <a:path>
              <a:moveTo>
                <a:pt x="2727997" y="0"/>
              </a:moveTo>
              <a:lnTo>
                <a:pt x="2727997" y="442369"/>
              </a:lnTo>
              <a:lnTo>
                <a:pt x="0" y="442369"/>
              </a:lnTo>
              <a:lnTo>
                <a:pt x="0" y="64913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6984793-ED1A-4A00-A615-4E0BC8D6AD9E}">
      <dsp:nvSpPr>
        <dsp:cNvPr id="0" name=""/>
        <dsp:cNvSpPr/>
      </dsp:nvSpPr>
      <dsp:spPr>
        <a:xfrm>
          <a:off x="5088080" y="3485802"/>
          <a:ext cx="91440" cy="649139"/>
        </a:xfrm>
        <a:custGeom>
          <a:avLst/>
          <a:gdLst/>
          <a:ahLst/>
          <a:cxnLst/>
          <a:rect l="0" t="0" r="0" b="0"/>
          <a:pathLst>
            <a:path>
              <a:moveTo>
                <a:pt x="45720" y="0"/>
              </a:moveTo>
              <a:lnTo>
                <a:pt x="45720" y="64913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2889421-D1E0-4E09-B863-239DD58BB620}">
      <dsp:nvSpPr>
        <dsp:cNvPr id="0" name=""/>
        <dsp:cNvSpPr/>
      </dsp:nvSpPr>
      <dsp:spPr>
        <a:xfrm>
          <a:off x="5088080" y="1419344"/>
          <a:ext cx="91440" cy="649139"/>
        </a:xfrm>
        <a:custGeom>
          <a:avLst/>
          <a:gdLst/>
          <a:ahLst/>
          <a:cxnLst/>
          <a:rect l="0" t="0" r="0" b="0"/>
          <a:pathLst>
            <a:path>
              <a:moveTo>
                <a:pt x="45720" y="0"/>
              </a:moveTo>
              <a:lnTo>
                <a:pt x="45720" y="64913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4741EDB-C9E1-45A1-8FD9-29E506F6E57C}">
      <dsp:nvSpPr>
        <dsp:cNvPr id="0" name=""/>
        <dsp:cNvSpPr/>
      </dsp:nvSpPr>
      <dsp:spPr>
        <a:xfrm>
          <a:off x="7816077" y="3485802"/>
          <a:ext cx="91440" cy="649139"/>
        </a:xfrm>
        <a:custGeom>
          <a:avLst/>
          <a:gdLst/>
          <a:ahLst/>
          <a:cxnLst/>
          <a:rect l="0" t="0" r="0" b="0"/>
          <a:pathLst>
            <a:path>
              <a:moveTo>
                <a:pt x="45720" y="0"/>
              </a:moveTo>
              <a:lnTo>
                <a:pt x="45720" y="64913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60A8F38-3F3D-4711-800D-C386AD5AFB74}">
      <dsp:nvSpPr>
        <dsp:cNvPr id="0" name=""/>
        <dsp:cNvSpPr/>
      </dsp:nvSpPr>
      <dsp:spPr>
        <a:xfrm>
          <a:off x="5133800" y="1419344"/>
          <a:ext cx="2727997" cy="649139"/>
        </a:xfrm>
        <a:custGeom>
          <a:avLst/>
          <a:gdLst/>
          <a:ahLst/>
          <a:cxnLst/>
          <a:rect l="0" t="0" r="0" b="0"/>
          <a:pathLst>
            <a:path>
              <a:moveTo>
                <a:pt x="0" y="0"/>
              </a:moveTo>
              <a:lnTo>
                <a:pt x="0" y="442369"/>
              </a:lnTo>
              <a:lnTo>
                <a:pt x="2727997" y="442369"/>
              </a:lnTo>
              <a:lnTo>
                <a:pt x="2727997" y="64913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63D664B-021B-4169-A053-743E4BEC6343}">
      <dsp:nvSpPr>
        <dsp:cNvPr id="0" name=""/>
        <dsp:cNvSpPr/>
      </dsp:nvSpPr>
      <dsp:spPr>
        <a:xfrm>
          <a:off x="4017801" y="2025"/>
          <a:ext cx="2231997" cy="141731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0CB230D-C44F-4C41-8685-9127ED288688}">
      <dsp:nvSpPr>
        <dsp:cNvPr id="0" name=""/>
        <dsp:cNvSpPr/>
      </dsp:nvSpPr>
      <dsp:spPr>
        <a:xfrm>
          <a:off x="4265801" y="237625"/>
          <a:ext cx="2231997" cy="141731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קידושין מדין ערב</a:t>
          </a:r>
        </a:p>
      </dsp:txBody>
      <dsp:txXfrm>
        <a:off x="4307313" y="279137"/>
        <a:ext cx="2148973" cy="1334294"/>
      </dsp:txXfrm>
    </dsp:sp>
    <dsp:sp modelId="{F2B6113A-36BC-4E3A-9998-F25C9CD55F4B}">
      <dsp:nvSpPr>
        <dsp:cNvPr id="0" name=""/>
        <dsp:cNvSpPr/>
      </dsp:nvSpPr>
      <dsp:spPr>
        <a:xfrm>
          <a:off x="6745798" y="2068483"/>
          <a:ext cx="2231997" cy="141731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0DCBD9-C671-479E-A5D0-B1A0D7C53D54}">
      <dsp:nvSpPr>
        <dsp:cNvPr id="0" name=""/>
        <dsp:cNvSpPr/>
      </dsp:nvSpPr>
      <dsp:spPr>
        <a:xfrm>
          <a:off x="6993798" y="2304083"/>
          <a:ext cx="2231997" cy="141731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קנין</a:t>
          </a:r>
        </a:p>
      </dsp:txBody>
      <dsp:txXfrm>
        <a:off x="7035310" y="2345595"/>
        <a:ext cx="2148973" cy="1334294"/>
      </dsp:txXfrm>
    </dsp:sp>
    <dsp:sp modelId="{5829DFBC-06AF-4519-999C-F1A73E7BAA55}">
      <dsp:nvSpPr>
        <dsp:cNvPr id="0" name=""/>
        <dsp:cNvSpPr/>
      </dsp:nvSpPr>
      <dsp:spPr>
        <a:xfrm>
          <a:off x="6745798" y="4134941"/>
          <a:ext cx="2231997" cy="141731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58BF268-5022-462E-BA92-CB2A07713F74}">
      <dsp:nvSpPr>
        <dsp:cNvPr id="0" name=""/>
        <dsp:cNvSpPr/>
      </dsp:nvSpPr>
      <dsp:spPr>
        <a:xfrm>
          <a:off x="6993798" y="4370541"/>
          <a:ext cx="2231997" cy="141731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en-US" sz="2100" kern="1200" dirty="0"/>
            <a:t>Monetary interaction exists and can create </a:t>
          </a:r>
          <a:br>
            <a:rPr lang="en-US" sz="2100" kern="1200" dirty="0"/>
          </a:br>
          <a:r>
            <a:rPr lang="he-IL" sz="2100" kern="1200" dirty="0"/>
            <a:t>קנין</a:t>
          </a:r>
        </a:p>
      </dsp:txBody>
      <dsp:txXfrm>
        <a:off x="7035310" y="4412053"/>
        <a:ext cx="2148973" cy="1334294"/>
      </dsp:txXfrm>
    </dsp:sp>
    <dsp:sp modelId="{1B4B8E9A-2B46-4BAC-A709-E10A6A808FC8}">
      <dsp:nvSpPr>
        <dsp:cNvPr id="0" name=""/>
        <dsp:cNvSpPr/>
      </dsp:nvSpPr>
      <dsp:spPr>
        <a:xfrm>
          <a:off x="4017801" y="2068483"/>
          <a:ext cx="2231997" cy="141731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94ABF0-6ED4-431D-89E0-8E62DA3DCEE0}">
      <dsp:nvSpPr>
        <dsp:cNvPr id="0" name=""/>
        <dsp:cNvSpPr/>
      </dsp:nvSpPr>
      <dsp:spPr>
        <a:xfrm>
          <a:off x="4265801" y="2304083"/>
          <a:ext cx="2231997" cy="141731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נתינה</a:t>
          </a:r>
        </a:p>
      </dsp:txBody>
      <dsp:txXfrm>
        <a:off x="4307313" y="2345595"/>
        <a:ext cx="2148973" cy="1334294"/>
      </dsp:txXfrm>
    </dsp:sp>
    <dsp:sp modelId="{74E68BB9-57D5-4F38-AC45-47CEE2E919A5}">
      <dsp:nvSpPr>
        <dsp:cNvPr id="0" name=""/>
        <dsp:cNvSpPr/>
      </dsp:nvSpPr>
      <dsp:spPr>
        <a:xfrm>
          <a:off x="4017801" y="4134941"/>
          <a:ext cx="2231997" cy="141731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39F664-0FED-4F61-B2DF-AF90C17DBC45}">
      <dsp:nvSpPr>
        <dsp:cNvPr id="0" name=""/>
        <dsp:cNvSpPr/>
      </dsp:nvSpPr>
      <dsp:spPr>
        <a:xfrm>
          <a:off x="4265801" y="4370541"/>
          <a:ext cx="2231997" cy="141731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מעשה נתינה</a:t>
          </a:r>
        </a:p>
      </dsp:txBody>
      <dsp:txXfrm>
        <a:off x="4307313" y="4412053"/>
        <a:ext cx="2148973" cy="1334294"/>
      </dsp:txXfrm>
    </dsp:sp>
    <dsp:sp modelId="{ECC6406D-7187-4CC8-B3E2-4056BE498A85}">
      <dsp:nvSpPr>
        <dsp:cNvPr id="0" name=""/>
        <dsp:cNvSpPr/>
      </dsp:nvSpPr>
      <dsp:spPr>
        <a:xfrm>
          <a:off x="1289804" y="2068483"/>
          <a:ext cx="2231997" cy="141731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EB9CD2C-8717-40E2-B79B-A7517BF02F64}">
      <dsp:nvSpPr>
        <dsp:cNvPr id="0" name=""/>
        <dsp:cNvSpPr/>
      </dsp:nvSpPr>
      <dsp:spPr>
        <a:xfrm>
          <a:off x="1537803" y="2304083"/>
          <a:ext cx="2231997" cy="141731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הנאה</a:t>
          </a:r>
        </a:p>
      </dsp:txBody>
      <dsp:txXfrm>
        <a:off x="1579315" y="2345595"/>
        <a:ext cx="2148973" cy="1334294"/>
      </dsp:txXfrm>
    </dsp:sp>
    <dsp:sp modelId="{B4EE822D-0DBD-4EED-A7CB-42EBDA73F877}">
      <dsp:nvSpPr>
        <dsp:cNvPr id="0" name=""/>
        <dsp:cNvSpPr/>
      </dsp:nvSpPr>
      <dsp:spPr>
        <a:xfrm>
          <a:off x="1289804" y="4134941"/>
          <a:ext cx="2231997" cy="141731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068635-194F-4C9F-9613-1DDA869E206C}">
      <dsp:nvSpPr>
        <dsp:cNvPr id="0" name=""/>
        <dsp:cNvSpPr/>
      </dsp:nvSpPr>
      <dsp:spPr>
        <a:xfrm>
          <a:off x="1537803" y="4370541"/>
          <a:ext cx="2231997" cy="141731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אינו מקדש בממון זו, אלא </a:t>
          </a:r>
          <a:r>
            <a:rPr lang="he-IL" sz="2100" kern="1200" dirty="0" err="1"/>
            <a:t>בההוא</a:t>
          </a:r>
          <a:r>
            <a:rPr lang="he-IL" sz="2100" kern="1200" dirty="0"/>
            <a:t> הנאה...</a:t>
          </a:r>
        </a:p>
      </dsp:txBody>
      <dsp:txXfrm>
        <a:off x="1579315" y="4412053"/>
        <a:ext cx="2148973" cy="133429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8F2337-5B95-4054-A3D6-C48EA0CC8668}">
      <dsp:nvSpPr>
        <dsp:cNvPr id="0" name=""/>
        <dsp:cNvSpPr/>
      </dsp:nvSpPr>
      <dsp:spPr>
        <a:xfrm>
          <a:off x="2150358" y="4091993"/>
          <a:ext cx="1005348" cy="478454"/>
        </a:xfrm>
        <a:custGeom>
          <a:avLst/>
          <a:gdLst/>
          <a:ahLst/>
          <a:cxnLst/>
          <a:rect l="0" t="0" r="0" b="0"/>
          <a:pathLst>
            <a:path>
              <a:moveTo>
                <a:pt x="1005348" y="0"/>
              </a:moveTo>
              <a:lnTo>
                <a:pt x="1005348" y="326052"/>
              </a:lnTo>
              <a:lnTo>
                <a:pt x="0" y="326052"/>
              </a:lnTo>
              <a:lnTo>
                <a:pt x="0" y="4784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9C0A914-0590-46FE-84F8-37EE8BCA808E}">
      <dsp:nvSpPr>
        <dsp:cNvPr id="0" name=""/>
        <dsp:cNvSpPr/>
      </dsp:nvSpPr>
      <dsp:spPr>
        <a:xfrm>
          <a:off x="3155706" y="4091993"/>
          <a:ext cx="1005348" cy="478454"/>
        </a:xfrm>
        <a:custGeom>
          <a:avLst/>
          <a:gdLst/>
          <a:ahLst/>
          <a:cxnLst/>
          <a:rect l="0" t="0" r="0" b="0"/>
          <a:pathLst>
            <a:path>
              <a:moveTo>
                <a:pt x="0" y="0"/>
              </a:moveTo>
              <a:lnTo>
                <a:pt x="0" y="326052"/>
              </a:lnTo>
              <a:lnTo>
                <a:pt x="1005348" y="326052"/>
              </a:lnTo>
              <a:lnTo>
                <a:pt x="1005348" y="4784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0BAFD90-AD65-4765-957C-21BE31B3F96A}">
      <dsp:nvSpPr>
        <dsp:cNvPr id="0" name=""/>
        <dsp:cNvSpPr/>
      </dsp:nvSpPr>
      <dsp:spPr>
        <a:xfrm>
          <a:off x="3109986" y="2568890"/>
          <a:ext cx="91440" cy="478454"/>
        </a:xfrm>
        <a:custGeom>
          <a:avLst/>
          <a:gdLst/>
          <a:ahLst/>
          <a:cxnLst/>
          <a:rect l="0" t="0" r="0" b="0"/>
          <a:pathLst>
            <a:path>
              <a:moveTo>
                <a:pt x="45720" y="0"/>
              </a:moveTo>
              <a:lnTo>
                <a:pt x="45720" y="4784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EB96919-17AE-4200-80B5-E5B3E01856B1}">
      <dsp:nvSpPr>
        <dsp:cNvPr id="0" name=""/>
        <dsp:cNvSpPr/>
      </dsp:nvSpPr>
      <dsp:spPr>
        <a:xfrm>
          <a:off x="3155706" y="1045786"/>
          <a:ext cx="2513372" cy="478454"/>
        </a:xfrm>
        <a:custGeom>
          <a:avLst/>
          <a:gdLst/>
          <a:ahLst/>
          <a:cxnLst/>
          <a:rect l="0" t="0" r="0" b="0"/>
          <a:pathLst>
            <a:path>
              <a:moveTo>
                <a:pt x="2513372" y="0"/>
              </a:moveTo>
              <a:lnTo>
                <a:pt x="2513372" y="326052"/>
              </a:lnTo>
              <a:lnTo>
                <a:pt x="0" y="326052"/>
              </a:lnTo>
              <a:lnTo>
                <a:pt x="0" y="47845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56AA890-F53C-4E7B-8C9E-0BB7C9CF09CF}">
      <dsp:nvSpPr>
        <dsp:cNvPr id="0" name=""/>
        <dsp:cNvSpPr/>
      </dsp:nvSpPr>
      <dsp:spPr>
        <a:xfrm>
          <a:off x="6126033" y="4091993"/>
          <a:ext cx="91440" cy="478454"/>
        </a:xfrm>
        <a:custGeom>
          <a:avLst/>
          <a:gdLst/>
          <a:ahLst/>
          <a:cxnLst/>
          <a:rect l="0" t="0" r="0" b="0"/>
          <a:pathLst>
            <a:path>
              <a:moveTo>
                <a:pt x="45720" y="0"/>
              </a:moveTo>
              <a:lnTo>
                <a:pt x="45720" y="4784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6984793-ED1A-4A00-A615-4E0BC8D6AD9E}">
      <dsp:nvSpPr>
        <dsp:cNvPr id="0" name=""/>
        <dsp:cNvSpPr/>
      </dsp:nvSpPr>
      <dsp:spPr>
        <a:xfrm>
          <a:off x="6126033" y="2568890"/>
          <a:ext cx="91440" cy="478454"/>
        </a:xfrm>
        <a:custGeom>
          <a:avLst/>
          <a:gdLst/>
          <a:ahLst/>
          <a:cxnLst/>
          <a:rect l="0" t="0" r="0" b="0"/>
          <a:pathLst>
            <a:path>
              <a:moveTo>
                <a:pt x="45720" y="0"/>
              </a:moveTo>
              <a:lnTo>
                <a:pt x="45720" y="4784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2889421-D1E0-4E09-B863-239DD58BB620}">
      <dsp:nvSpPr>
        <dsp:cNvPr id="0" name=""/>
        <dsp:cNvSpPr/>
      </dsp:nvSpPr>
      <dsp:spPr>
        <a:xfrm>
          <a:off x="5669079" y="1045786"/>
          <a:ext cx="502674" cy="478454"/>
        </a:xfrm>
        <a:custGeom>
          <a:avLst/>
          <a:gdLst/>
          <a:ahLst/>
          <a:cxnLst/>
          <a:rect l="0" t="0" r="0" b="0"/>
          <a:pathLst>
            <a:path>
              <a:moveTo>
                <a:pt x="0" y="0"/>
              </a:moveTo>
              <a:lnTo>
                <a:pt x="0" y="326052"/>
              </a:lnTo>
              <a:lnTo>
                <a:pt x="502674" y="326052"/>
              </a:lnTo>
              <a:lnTo>
                <a:pt x="502674" y="47845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1532FC2-CA0F-464C-A14D-3B9A60412EB9}">
      <dsp:nvSpPr>
        <dsp:cNvPr id="0" name=""/>
        <dsp:cNvSpPr/>
      </dsp:nvSpPr>
      <dsp:spPr>
        <a:xfrm>
          <a:off x="8136731" y="4091993"/>
          <a:ext cx="91440" cy="478454"/>
        </a:xfrm>
        <a:custGeom>
          <a:avLst/>
          <a:gdLst/>
          <a:ahLst/>
          <a:cxnLst/>
          <a:rect l="0" t="0" r="0" b="0"/>
          <a:pathLst>
            <a:path>
              <a:moveTo>
                <a:pt x="45720" y="0"/>
              </a:moveTo>
              <a:lnTo>
                <a:pt x="45720" y="4784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4741EDB-C9E1-45A1-8FD9-29E506F6E57C}">
      <dsp:nvSpPr>
        <dsp:cNvPr id="0" name=""/>
        <dsp:cNvSpPr/>
      </dsp:nvSpPr>
      <dsp:spPr>
        <a:xfrm>
          <a:off x="8136731" y="2568890"/>
          <a:ext cx="91440" cy="478454"/>
        </a:xfrm>
        <a:custGeom>
          <a:avLst/>
          <a:gdLst/>
          <a:ahLst/>
          <a:cxnLst/>
          <a:rect l="0" t="0" r="0" b="0"/>
          <a:pathLst>
            <a:path>
              <a:moveTo>
                <a:pt x="45720" y="0"/>
              </a:moveTo>
              <a:lnTo>
                <a:pt x="45720" y="4784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60A8F38-3F3D-4711-800D-C386AD5AFB74}">
      <dsp:nvSpPr>
        <dsp:cNvPr id="0" name=""/>
        <dsp:cNvSpPr/>
      </dsp:nvSpPr>
      <dsp:spPr>
        <a:xfrm>
          <a:off x="5669079" y="1045786"/>
          <a:ext cx="2513372" cy="478454"/>
        </a:xfrm>
        <a:custGeom>
          <a:avLst/>
          <a:gdLst/>
          <a:ahLst/>
          <a:cxnLst/>
          <a:rect l="0" t="0" r="0" b="0"/>
          <a:pathLst>
            <a:path>
              <a:moveTo>
                <a:pt x="0" y="0"/>
              </a:moveTo>
              <a:lnTo>
                <a:pt x="0" y="326052"/>
              </a:lnTo>
              <a:lnTo>
                <a:pt x="2513372" y="326052"/>
              </a:lnTo>
              <a:lnTo>
                <a:pt x="2513372" y="47845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63D664B-021B-4169-A053-743E4BEC6343}">
      <dsp:nvSpPr>
        <dsp:cNvPr id="0" name=""/>
        <dsp:cNvSpPr/>
      </dsp:nvSpPr>
      <dsp:spPr>
        <a:xfrm>
          <a:off x="4846520" y="1137"/>
          <a:ext cx="1645116" cy="10446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0CB230D-C44F-4C41-8685-9127ED288688}">
      <dsp:nvSpPr>
        <dsp:cNvPr id="0" name=""/>
        <dsp:cNvSpPr/>
      </dsp:nvSpPr>
      <dsp:spPr>
        <a:xfrm>
          <a:off x="5029311" y="174788"/>
          <a:ext cx="1645116" cy="10446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קידושין מדין ערב</a:t>
          </a:r>
        </a:p>
      </dsp:txBody>
      <dsp:txXfrm>
        <a:off x="5059908" y="205385"/>
        <a:ext cx="1583922" cy="983454"/>
      </dsp:txXfrm>
    </dsp:sp>
    <dsp:sp modelId="{F2B6113A-36BC-4E3A-9998-F25C9CD55F4B}">
      <dsp:nvSpPr>
        <dsp:cNvPr id="0" name=""/>
        <dsp:cNvSpPr/>
      </dsp:nvSpPr>
      <dsp:spPr>
        <a:xfrm>
          <a:off x="7359893" y="1524241"/>
          <a:ext cx="1645116" cy="10446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0DCBD9-C671-479E-A5D0-B1A0D7C53D54}">
      <dsp:nvSpPr>
        <dsp:cNvPr id="0" name=""/>
        <dsp:cNvSpPr/>
      </dsp:nvSpPr>
      <dsp:spPr>
        <a:xfrm>
          <a:off x="7542683" y="1697892"/>
          <a:ext cx="1645116" cy="10446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קנין</a:t>
          </a:r>
        </a:p>
      </dsp:txBody>
      <dsp:txXfrm>
        <a:off x="7573280" y="1728489"/>
        <a:ext cx="1583922" cy="983454"/>
      </dsp:txXfrm>
    </dsp:sp>
    <dsp:sp modelId="{5829DFBC-06AF-4519-999C-F1A73E7BAA55}">
      <dsp:nvSpPr>
        <dsp:cNvPr id="0" name=""/>
        <dsp:cNvSpPr/>
      </dsp:nvSpPr>
      <dsp:spPr>
        <a:xfrm>
          <a:off x="7359893" y="3047344"/>
          <a:ext cx="1645116" cy="10446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58BF268-5022-462E-BA92-CB2A07713F74}">
      <dsp:nvSpPr>
        <dsp:cNvPr id="0" name=""/>
        <dsp:cNvSpPr/>
      </dsp:nvSpPr>
      <dsp:spPr>
        <a:xfrm>
          <a:off x="7542683" y="3220995"/>
          <a:ext cx="1645116" cy="10446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en-US" sz="1500" kern="1200" dirty="0"/>
            <a:t>Monetary interaction exists and can create </a:t>
          </a:r>
          <a:br>
            <a:rPr lang="en-US" sz="1500" kern="1200" dirty="0"/>
          </a:br>
          <a:r>
            <a:rPr lang="he-IL" sz="1500" kern="1200" dirty="0"/>
            <a:t>קנין</a:t>
          </a:r>
        </a:p>
      </dsp:txBody>
      <dsp:txXfrm>
        <a:off x="7573280" y="3251592"/>
        <a:ext cx="1583922" cy="983454"/>
      </dsp:txXfrm>
    </dsp:sp>
    <dsp:sp modelId="{4A0E9F5B-9A32-4D42-ACF6-D6D2CC1F92FD}">
      <dsp:nvSpPr>
        <dsp:cNvPr id="0" name=""/>
        <dsp:cNvSpPr/>
      </dsp:nvSpPr>
      <dsp:spPr>
        <a:xfrm>
          <a:off x="7359893" y="4570448"/>
          <a:ext cx="1645116" cy="10446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36EA1D3-92A8-4B92-8B75-6305F892F4BC}">
      <dsp:nvSpPr>
        <dsp:cNvPr id="0" name=""/>
        <dsp:cNvSpPr/>
      </dsp:nvSpPr>
      <dsp:spPr>
        <a:xfrm>
          <a:off x="7542683" y="4744099"/>
          <a:ext cx="1645116" cy="10446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הערב כאילו קיבל את הכסף</a:t>
          </a:r>
          <a:br>
            <a:rPr lang="en-US" sz="1500" kern="1200" dirty="0"/>
          </a:br>
          <a:r>
            <a:rPr lang="he-IL" sz="1500" kern="1200" dirty="0"/>
            <a:t>- תוס</a:t>
          </a:r>
        </a:p>
      </dsp:txBody>
      <dsp:txXfrm>
        <a:off x="7573280" y="4774696"/>
        <a:ext cx="1583922" cy="983454"/>
      </dsp:txXfrm>
    </dsp:sp>
    <dsp:sp modelId="{1B4B8E9A-2B46-4BAC-A709-E10A6A808FC8}">
      <dsp:nvSpPr>
        <dsp:cNvPr id="0" name=""/>
        <dsp:cNvSpPr/>
      </dsp:nvSpPr>
      <dsp:spPr>
        <a:xfrm>
          <a:off x="5349195" y="1524241"/>
          <a:ext cx="1645116" cy="10446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94ABF0-6ED4-431D-89E0-8E62DA3DCEE0}">
      <dsp:nvSpPr>
        <dsp:cNvPr id="0" name=""/>
        <dsp:cNvSpPr/>
      </dsp:nvSpPr>
      <dsp:spPr>
        <a:xfrm>
          <a:off x="5531986" y="1697892"/>
          <a:ext cx="1645116" cy="10446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נתינה</a:t>
          </a:r>
        </a:p>
      </dsp:txBody>
      <dsp:txXfrm>
        <a:off x="5562583" y="1728489"/>
        <a:ext cx="1583922" cy="983454"/>
      </dsp:txXfrm>
    </dsp:sp>
    <dsp:sp modelId="{74E68BB9-57D5-4F38-AC45-47CEE2E919A5}">
      <dsp:nvSpPr>
        <dsp:cNvPr id="0" name=""/>
        <dsp:cNvSpPr/>
      </dsp:nvSpPr>
      <dsp:spPr>
        <a:xfrm>
          <a:off x="5349195" y="3047344"/>
          <a:ext cx="1645116" cy="10446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39F664-0FED-4F61-B2DF-AF90C17DBC45}">
      <dsp:nvSpPr>
        <dsp:cNvPr id="0" name=""/>
        <dsp:cNvSpPr/>
      </dsp:nvSpPr>
      <dsp:spPr>
        <a:xfrm>
          <a:off x="5531986" y="3220995"/>
          <a:ext cx="1645116" cy="10446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מעשה נתינה</a:t>
          </a:r>
        </a:p>
      </dsp:txBody>
      <dsp:txXfrm>
        <a:off x="5562583" y="3251592"/>
        <a:ext cx="1583922" cy="983454"/>
      </dsp:txXfrm>
    </dsp:sp>
    <dsp:sp modelId="{FB24AC80-C478-42A7-BE75-0C6333C7D5A5}">
      <dsp:nvSpPr>
        <dsp:cNvPr id="0" name=""/>
        <dsp:cNvSpPr/>
      </dsp:nvSpPr>
      <dsp:spPr>
        <a:xfrm>
          <a:off x="5349195" y="4570448"/>
          <a:ext cx="1645116" cy="10446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E956DAF-DB0A-4288-8EA5-FD638B5840A4}">
      <dsp:nvSpPr>
        <dsp:cNvPr id="0" name=""/>
        <dsp:cNvSpPr/>
      </dsp:nvSpPr>
      <dsp:spPr>
        <a:xfrm>
          <a:off x="5531986" y="4744099"/>
          <a:ext cx="1645116" cy="10446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ובערב יש מעשה נתינה הלכתי</a:t>
          </a:r>
          <a:br>
            <a:rPr lang="en-US" sz="1500" kern="1200" dirty="0"/>
          </a:br>
          <a:r>
            <a:rPr lang="he-IL" sz="1500" kern="1200" dirty="0"/>
            <a:t>-רבינו חננאל</a:t>
          </a:r>
        </a:p>
      </dsp:txBody>
      <dsp:txXfrm>
        <a:off x="5562583" y="4774696"/>
        <a:ext cx="1583922" cy="983454"/>
      </dsp:txXfrm>
    </dsp:sp>
    <dsp:sp modelId="{ECC6406D-7187-4CC8-B3E2-4056BE498A85}">
      <dsp:nvSpPr>
        <dsp:cNvPr id="0" name=""/>
        <dsp:cNvSpPr/>
      </dsp:nvSpPr>
      <dsp:spPr>
        <a:xfrm>
          <a:off x="2333148" y="1524241"/>
          <a:ext cx="1645116" cy="10446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EB9CD2C-8717-40E2-B79B-A7517BF02F64}">
      <dsp:nvSpPr>
        <dsp:cNvPr id="0" name=""/>
        <dsp:cNvSpPr/>
      </dsp:nvSpPr>
      <dsp:spPr>
        <a:xfrm>
          <a:off x="2515939" y="1697892"/>
          <a:ext cx="1645116" cy="10446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הנאה</a:t>
          </a:r>
        </a:p>
      </dsp:txBody>
      <dsp:txXfrm>
        <a:off x="2546536" y="1728489"/>
        <a:ext cx="1583922" cy="983454"/>
      </dsp:txXfrm>
    </dsp:sp>
    <dsp:sp modelId="{B4EE822D-0DBD-4EED-A7CB-42EBDA73F877}">
      <dsp:nvSpPr>
        <dsp:cNvPr id="0" name=""/>
        <dsp:cNvSpPr/>
      </dsp:nvSpPr>
      <dsp:spPr>
        <a:xfrm>
          <a:off x="2333148" y="3047344"/>
          <a:ext cx="1645116" cy="10446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068635-194F-4C9F-9613-1DDA869E206C}">
      <dsp:nvSpPr>
        <dsp:cNvPr id="0" name=""/>
        <dsp:cNvSpPr/>
      </dsp:nvSpPr>
      <dsp:spPr>
        <a:xfrm>
          <a:off x="2515939" y="3220995"/>
          <a:ext cx="1645116" cy="10446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אינו מקדש בממון זו, אלא </a:t>
          </a:r>
          <a:r>
            <a:rPr lang="he-IL" sz="1500" kern="1200" dirty="0" err="1"/>
            <a:t>בההוא</a:t>
          </a:r>
          <a:r>
            <a:rPr lang="he-IL" sz="1500" kern="1200" dirty="0"/>
            <a:t> הנאה...</a:t>
          </a:r>
        </a:p>
      </dsp:txBody>
      <dsp:txXfrm>
        <a:off x="2546536" y="3251592"/>
        <a:ext cx="1583922" cy="983454"/>
      </dsp:txXfrm>
    </dsp:sp>
    <dsp:sp modelId="{5A193270-C243-42F5-8EE0-EEB47C451AD9}">
      <dsp:nvSpPr>
        <dsp:cNvPr id="0" name=""/>
        <dsp:cNvSpPr/>
      </dsp:nvSpPr>
      <dsp:spPr>
        <a:xfrm>
          <a:off x="3338497" y="4570448"/>
          <a:ext cx="1645116" cy="10446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2A27A7-376E-45E7-8635-7D67C7A24311}">
      <dsp:nvSpPr>
        <dsp:cNvPr id="0" name=""/>
        <dsp:cNvSpPr/>
      </dsp:nvSpPr>
      <dsp:spPr>
        <a:xfrm>
          <a:off x="3521288" y="4744099"/>
          <a:ext cx="1645116" cy="10446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 שיוצר כסף קידושין וקנין</a:t>
          </a:r>
          <a:br>
            <a:rPr lang="en-US" sz="1500" kern="1200" dirty="0"/>
          </a:br>
          <a:r>
            <a:rPr lang="he-IL" sz="1500" kern="1200" dirty="0"/>
            <a:t>-ריטב"א</a:t>
          </a:r>
        </a:p>
      </dsp:txBody>
      <dsp:txXfrm>
        <a:off x="3551885" y="4774696"/>
        <a:ext cx="1583922" cy="983454"/>
      </dsp:txXfrm>
    </dsp:sp>
    <dsp:sp modelId="{F362D7AA-AE2D-445B-B084-62707FD39F52}">
      <dsp:nvSpPr>
        <dsp:cNvPr id="0" name=""/>
        <dsp:cNvSpPr/>
      </dsp:nvSpPr>
      <dsp:spPr>
        <a:xfrm>
          <a:off x="1327799" y="4570448"/>
          <a:ext cx="1645116" cy="10446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25A239-591B-4098-81BF-C0AC4B9D35FC}">
      <dsp:nvSpPr>
        <dsp:cNvPr id="0" name=""/>
        <dsp:cNvSpPr/>
      </dsp:nvSpPr>
      <dsp:spPr>
        <a:xfrm>
          <a:off x="1510590" y="4744099"/>
          <a:ext cx="1645116" cy="10446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והנאה היא החפצה של קידושין</a:t>
          </a:r>
          <a:br>
            <a:rPr lang="en-US" sz="1500" kern="1200" dirty="0"/>
          </a:br>
          <a:r>
            <a:rPr lang="he-IL" sz="1500" kern="1200" dirty="0"/>
            <a:t>-רמב"ם</a:t>
          </a:r>
        </a:p>
      </dsp:txBody>
      <dsp:txXfrm>
        <a:off x="1541187" y="4774696"/>
        <a:ext cx="1583922" cy="98345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D30CC-32F3-4BFD-B6A6-688D56E5269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he-IL"/>
          </a:p>
        </p:txBody>
      </p:sp>
      <p:sp>
        <p:nvSpPr>
          <p:cNvPr id="3" name="Subtitle 2">
            <a:extLst>
              <a:ext uri="{FF2B5EF4-FFF2-40B4-BE49-F238E27FC236}">
                <a16:creationId xmlns:a16="http://schemas.microsoft.com/office/drawing/2014/main" id="{534D4B15-BB6C-4FF3-B817-6ADBF6628D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e-IL"/>
          </a:p>
        </p:txBody>
      </p:sp>
      <p:sp>
        <p:nvSpPr>
          <p:cNvPr id="4" name="Date Placeholder 3">
            <a:extLst>
              <a:ext uri="{FF2B5EF4-FFF2-40B4-BE49-F238E27FC236}">
                <a16:creationId xmlns:a16="http://schemas.microsoft.com/office/drawing/2014/main" id="{E22306BC-D7F1-4A3D-9D2C-7BE77FD7255A}"/>
              </a:ext>
            </a:extLst>
          </p:cNvPr>
          <p:cNvSpPr>
            <a:spLocks noGrp="1"/>
          </p:cNvSpPr>
          <p:nvPr>
            <p:ph type="dt" sz="half" idx="10"/>
          </p:nvPr>
        </p:nvSpPr>
        <p:spPr/>
        <p:txBody>
          <a:bodyPr/>
          <a:lstStyle/>
          <a:p>
            <a:fld id="{5430D8D7-E465-45BB-91A9-CDD4040D6AAF}" type="datetimeFigureOut">
              <a:rPr lang="he-IL" smtClean="0"/>
              <a:t>כ"ח/שבט/תשפ"א</a:t>
            </a:fld>
            <a:endParaRPr lang="he-IL"/>
          </a:p>
        </p:txBody>
      </p:sp>
      <p:sp>
        <p:nvSpPr>
          <p:cNvPr id="5" name="Footer Placeholder 4">
            <a:extLst>
              <a:ext uri="{FF2B5EF4-FFF2-40B4-BE49-F238E27FC236}">
                <a16:creationId xmlns:a16="http://schemas.microsoft.com/office/drawing/2014/main" id="{3B4BAEC9-EECC-4F1E-BC25-EC8524AD47D8}"/>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A3F7ECE4-B201-4306-8549-8CE988490F85}"/>
              </a:ext>
            </a:extLst>
          </p:cNvPr>
          <p:cNvSpPr>
            <a:spLocks noGrp="1"/>
          </p:cNvSpPr>
          <p:nvPr>
            <p:ph type="sldNum" sz="quarter" idx="12"/>
          </p:nvPr>
        </p:nvSpPr>
        <p:spPr/>
        <p:txBody>
          <a:bodyPr/>
          <a:lstStyle/>
          <a:p>
            <a:fld id="{756E8D5D-7847-451E-B2DF-36FB87AB325E}" type="slidenum">
              <a:rPr lang="he-IL" smtClean="0"/>
              <a:t>‹#›</a:t>
            </a:fld>
            <a:endParaRPr lang="he-IL"/>
          </a:p>
        </p:txBody>
      </p:sp>
    </p:spTree>
    <p:extLst>
      <p:ext uri="{BB962C8B-B14F-4D97-AF65-F5344CB8AC3E}">
        <p14:creationId xmlns:p14="http://schemas.microsoft.com/office/powerpoint/2010/main" val="1642387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2E87A-7D54-4FD3-BCF1-C38BC6E573DB}"/>
              </a:ext>
            </a:extLst>
          </p:cNvPr>
          <p:cNvSpPr>
            <a:spLocks noGrp="1"/>
          </p:cNvSpPr>
          <p:nvPr>
            <p:ph type="title"/>
          </p:nvPr>
        </p:nvSpPr>
        <p:spPr/>
        <p:txBody>
          <a:bodyPr/>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6587D6AA-BE0A-422A-855C-CD8EF0D6E2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18DE529A-0646-4F85-8D10-6CE0A1DF7FCF}"/>
              </a:ext>
            </a:extLst>
          </p:cNvPr>
          <p:cNvSpPr>
            <a:spLocks noGrp="1"/>
          </p:cNvSpPr>
          <p:nvPr>
            <p:ph type="dt" sz="half" idx="10"/>
          </p:nvPr>
        </p:nvSpPr>
        <p:spPr/>
        <p:txBody>
          <a:bodyPr/>
          <a:lstStyle/>
          <a:p>
            <a:fld id="{5430D8D7-E465-45BB-91A9-CDD4040D6AAF}" type="datetimeFigureOut">
              <a:rPr lang="he-IL" smtClean="0"/>
              <a:t>כ"ח/שבט/תשפ"א</a:t>
            </a:fld>
            <a:endParaRPr lang="he-IL"/>
          </a:p>
        </p:txBody>
      </p:sp>
      <p:sp>
        <p:nvSpPr>
          <p:cNvPr id="5" name="Footer Placeholder 4">
            <a:extLst>
              <a:ext uri="{FF2B5EF4-FFF2-40B4-BE49-F238E27FC236}">
                <a16:creationId xmlns:a16="http://schemas.microsoft.com/office/drawing/2014/main" id="{0FE527D7-3F74-4BE3-9522-FEDCF0A8DF2C}"/>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CD782F7A-977D-4147-AB9F-5C1B042153D5}"/>
              </a:ext>
            </a:extLst>
          </p:cNvPr>
          <p:cNvSpPr>
            <a:spLocks noGrp="1"/>
          </p:cNvSpPr>
          <p:nvPr>
            <p:ph type="sldNum" sz="quarter" idx="12"/>
          </p:nvPr>
        </p:nvSpPr>
        <p:spPr/>
        <p:txBody>
          <a:bodyPr/>
          <a:lstStyle/>
          <a:p>
            <a:fld id="{756E8D5D-7847-451E-B2DF-36FB87AB325E}" type="slidenum">
              <a:rPr lang="he-IL" smtClean="0"/>
              <a:t>‹#›</a:t>
            </a:fld>
            <a:endParaRPr lang="he-IL"/>
          </a:p>
        </p:txBody>
      </p:sp>
    </p:spTree>
    <p:extLst>
      <p:ext uri="{BB962C8B-B14F-4D97-AF65-F5344CB8AC3E}">
        <p14:creationId xmlns:p14="http://schemas.microsoft.com/office/powerpoint/2010/main" val="435155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FA003E-4DDB-4339-A0A1-AC7E785C21A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B11FB3D4-BDAE-44CE-A794-DBDD0992DE8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9533E10D-B5CE-4305-B2C9-A4E4CF3E824E}"/>
              </a:ext>
            </a:extLst>
          </p:cNvPr>
          <p:cNvSpPr>
            <a:spLocks noGrp="1"/>
          </p:cNvSpPr>
          <p:nvPr>
            <p:ph type="dt" sz="half" idx="10"/>
          </p:nvPr>
        </p:nvSpPr>
        <p:spPr/>
        <p:txBody>
          <a:bodyPr/>
          <a:lstStyle/>
          <a:p>
            <a:fld id="{5430D8D7-E465-45BB-91A9-CDD4040D6AAF}" type="datetimeFigureOut">
              <a:rPr lang="he-IL" smtClean="0"/>
              <a:t>כ"ח/שבט/תשפ"א</a:t>
            </a:fld>
            <a:endParaRPr lang="he-IL"/>
          </a:p>
        </p:txBody>
      </p:sp>
      <p:sp>
        <p:nvSpPr>
          <p:cNvPr id="5" name="Footer Placeholder 4">
            <a:extLst>
              <a:ext uri="{FF2B5EF4-FFF2-40B4-BE49-F238E27FC236}">
                <a16:creationId xmlns:a16="http://schemas.microsoft.com/office/drawing/2014/main" id="{E8E76124-8C0F-4CEE-B096-7F043791BFF3}"/>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11EDD09C-8A7A-4FFE-9F87-185419B100E2}"/>
              </a:ext>
            </a:extLst>
          </p:cNvPr>
          <p:cNvSpPr>
            <a:spLocks noGrp="1"/>
          </p:cNvSpPr>
          <p:nvPr>
            <p:ph type="sldNum" sz="quarter" idx="12"/>
          </p:nvPr>
        </p:nvSpPr>
        <p:spPr/>
        <p:txBody>
          <a:bodyPr/>
          <a:lstStyle/>
          <a:p>
            <a:fld id="{756E8D5D-7847-451E-B2DF-36FB87AB325E}" type="slidenum">
              <a:rPr lang="he-IL" smtClean="0"/>
              <a:t>‹#›</a:t>
            </a:fld>
            <a:endParaRPr lang="he-IL"/>
          </a:p>
        </p:txBody>
      </p:sp>
    </p:spTree>
    <p:extLst>
      <p:ext uri="{BB962C8B-B14F-4D97-AF65-F5344CB8AC3E}">
        <p14:creationId xmlns:p14="http://schemas.microsoft.com/office/powerpoint/2010/main" val="4257227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FF6D0-1E8B-4568-96F1-C691F0B9A57C}"/>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FB8DDCEF-4C1A-400E-B735-66E3E72A85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EBB65F5A-AAA5-48E5-AAD0-01686FC67A15}"/>
              </a:ext>
            </a:extLst>
          </p:cNvPr>
          <p:cNvSpPr>
            <a:spLocks noGrp="1"/>
          </p:cNvSpPr>
          <p:nvPr>
            <p:ph type="dt" sz="half" idx="10"/>
          </p:nvPr>
        </p:nvSpPr>
        <p:spPr/>
        <p:txBody>
          <a:bodyPr/>
          <a:lstStyle/>
          <a:p>
            <a:fld id="{5430D8D7-E465-45BB-91A9-CDD4040D6AAF}" type="datetimeFigureOut">
              <a:rPr lang="he-IL" smtClean="0"/>
              <a:t>כ"ח/שבט/תשפ"א</a:t>
            </a:fld>
            <a:endParaRPr lang="he-IL"/>
          </a:p>
        </p:txBody>
      </p:sp>
      <p:sp>
        <p:nvSpPr>
          <p:cNvPr id="5" name="Footer Placeholder 4">
            <a:extLst>
              <a:ext uri="{FF2B5EF4-FFF2-40B4-BE49-F238E27FC236}">
                <a16:creationId xmlns:a16="http://schemas.microsoft.com/office/drawing/2014/main" id="{9A7698A4-D756-4CF7-BCFD-5EF51456553F}"/>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033F5DDA-4B1C-4D02-8E36-1CE9819700CB}"/>
              </a:ext>
            </a:extLst>
          </p:cNvPr>
          <p:cNvSpPr>
            <a:spLocks noGrp="1"/>
          </p:cNvSpPr>
          <p:nvPr>
            <p:ph type="sldNum" sz="quarter" idx="12"/>
          </p:nvPr>
        </p:nvSpPr>
        <p:spPr/>
        <p:txBody>
          <a:bodyPr/>
          <a:lstStyle/>
          <a:p>
            <a:fld id="{756E8D5D-7847-451E-B2DF-36FB87AB325E}" type="slidenum">
              <a:rPr lang="he-IL" smtClean="0"/>
              <a:t>‹#›</a:t>
            </a:fld>
            <a:endParaRPr lang="he-IL"/>
          </a:p>
        </p:txBody>
      </p:sp>
    </p:spTree>
    <p:extLst>
      <p:ext uri="{BB962C8B-B14F-4D97-AF65-F5344CB8AC3E}">
        <p14:creationId xmlns:p14="http://schemas.microsoft.com/office/powerpoint/2010/main" val="3576778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10425-3258-453C-97F5-FA40C396549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he-IL"/>
          </a:p>
        </p:txBody>
      </p:sp>
      <p:sp>
        <p:nvSpPr>
          <p:cNvPr id="3" name="Text Placeholder 2">
            <a:extLst>
              <a:ext uri="{FF2B5EF4-FFF2-40B4-BE49-F238E27FC236}">
                <a16:creationId xmlns:a16="http://schemas.microsoft.com/office/drawing/2014/main" id="{0320AEFF-0537-4B48-9A4A-005E615947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B2A1ACC-0405-4F40-B7D6-5D78DBEB8111}"/>
              </a:ext>
            </a:extLst>
          </p:cNvPr>
          <p:cNvSpPr>
            <a:spLocks noGrp="1"/>
          </p:cNvSpPr>
          <p:nvPr>
            <p:ph type="dt" sz="half" idx="10"/>
          </p:nvPr>
        </p:nvSpPr>
        <p:spPr/>
        <p:txBody>
          <a:bodyPr/>
          <a:lstStyle/>
          <a:p>
            <a:fld id="{5430D8D7-E465-45BB-91A9-CDD4040D6AAF}" type="datetimeFigureOut">
              <a:rPr lang="he-IL" smtClean="0"/>
              <a:t>כ"ח/שבט/תשפ"א</a:t>
            </a:fld>
            <a:endParaRPr lang="he-IL"/>
          </a:p>
        </p:txBody>
      </p:sp>
      <p:sp>
        <p:nvSpPr>
          <p:cNvPr id="5" name="Footer Placeholder 4">
            <a:extLst>
              <a:ext uri="{FF2B5EF4-FFF2-40B4-BE49-F238E27FC236}">
                <a16:creationId xmlns:a16="http://schemas.microsoft.com/office/drawing/2014/main" id="{B00520D5-D0E5-4132-94B6-8240C2B27505}"/>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C3F7EAC7-B01D-48B4-AAE6-C69713C1D43C}"/>
              </a:ext>
            </a:extLst>
          </p:cNvPr>
          <p:cNvSpPr>
            <a:spLocks noGrp="1"/>
          </p:cNvSpPr>
          <p:nvPr>
            <p:ph type="sldNum" sz="quarter" idx="12"/>
          </p:nvPr>
        </p:nvSpPr>
        <p:spPr/>
        <p:txBody>
          <a:bodyPr/>
          <a:lstStyle/>
          <a:p>
            <a:fld id="{756E8D5D-7847-451E-B2DF-36FB87AB325E}" type="slidenum">
              <a:rPr lang="he-IL" smtClean="0"/>
              <a:t>‹#›</a:t>
            </a:fld>
            <a:endParaRPr lang="he-IL"/>
          </a:p>
        </p:txBody>
      </p:sp>
    </p:spTree>
    <p:extLst>
      <p:ext uri="{BB962C8B-B14F-4D97-AF65-F5344CB8AC3E}">
        <p14:creationId xmlns:p14="http://schemas.microsoft.com/office/powerpoint/2010/main" val="2283242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363B4-41E9-4292-8F39-F01A7711F15C}"/>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B6A13153-02F3-4CE6-B0A7-C97DDEF3FA3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a:extLst>
              <a:ext uri="{FF2B5EF4-FFF2-40B4-BE49-F238E27FC236}">
                <a16:creationId xmlns:a16="http://schemas.microsoft.com/office/drawing/2014/main" id="{21BC3461-2C01-4278-B2BA-3B9F4351C43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Date Placeholder 4">
            <a:extLst>
              <a:ext uri="{FF2B5EF4-FFF2-40B4-BE49-F238E27FC236}">
                <a16:creationId xmlns:a16="http://schemas.microsoft.com/office/drawing/2014/main" id="{19AB496F-D8A3-46EA-AAB6-63F7AB6AB87A}"/>
              </a:ext>
            </a:extLst>
          </p:cNvPr>
          <p:cNvSpPr>
            <a:spLocks noGrp="1"/>
          </p:cNvSpPr>
          <p:nvPr>
            <p:ph type="dt" sz="half" idx="10"/>
          </p:nvPr>
        </p:nvSpPr>
        <p:spPr/>
        <p:txBody>
          <a:bodyPr/>
          <a:lstStyle/>
          <a:p>
            <a:fld id="{5430D8D7-E465-45BB-91A9-CDD4040D6AAF}" type="datetimeFigureOut">
              <a:rPr lang="he-IL" smtClean="0"/>
              <a:t>כ"ח/שבט/תשפ"א</a:t>
            </a:fld>
            <a:endParaRPr lang="he-IL"/>
          </a:p>
        </p:txBody>
      </p:sp>
      <p:sp>
        <p:nvSpPr>
          <p:cNvPr id="6" name="Footer Placeholder 5">
            <a:extLst>
              <a:ext uri="{FF2B5EF4-FFF2-40B4-BE49-F238E27FC236}">
                <a16:creationId xmlns:a16="http://schemas.microsoft.com/office/drawing/2014/main" id="{C1E0555F-8952-4EAE-AB61-AAE2937E39AF}"/>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7E71A68C-1FCD-411F-ABB5-5584E6F59B9B}"/>
              </a:ext>
            </a:extLst>
          </p:cNvPr>
          <p:cNvSpPr>
            <a:spLocks noGrp="1"/>
          </p:cNvSpPr>
          <p:nvPr>
            <p:ph type="sldNum" sz="quarter" idx="12"/>
          </p:nvPr>
        </p:nvSpPr>
        <p:spPr/>
        <p:txBody>
          <a:bodyPr/>
          <a:lstStyle/>
          <a:p>
            <a:fld id="{756E8D5D-7847-451E-B2DF-36FB87AB325E}" type="slidenum">
              <a:rPr lang="he-IL" smtClean="0"/>
              <a:t>‹#›</a:t>
            </a:fld>
            <a:endParaRPr lang="he-IL"/>
          </a:p>
        </p:txBody>
      </p:sp>
    </p:spTree>
    <p:extLst>
      <p:ext uri="{BB962C8B-B14F-4D97-AF65-F5344CB8AC3E}">
        <p14:creationId xmlns:p14="http://schemas.microsoft.com/office/powerpoint/2010/main" val="1487007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79252-87A6-4FE8-BB73-D1D5C563F0FA}"/>
              </a:ext>
            </a:extLst>
          </p:cNvPr>
          <p:cNvSpPr>
            <a:spLocks noGrp="1"/>
          </p:cNvSpPr>
          <p:nvPr>
            <p:ph type="title"/>
          </p:nvPr>
        </p:nvSpPr>
        <p:spPr>
          <a:xfrm>
            <a:off x="839788" y="365125"/>
            <a:ext cx="10515600" cy="1325563"/>
          </a:xfrm>
        </p:spPr>
        <p:txBody>
          <a:bodyPr/>
          <a:lstStyle/>
          <a:p>
            <a:r>
              <a:rPr lang="en-US"/>
              <a:t>Click to edit Master title style</a:t>
            </a:r>
            <a:endParaRPr lang="he-IL"/>
          </a:p>
        </p:txBody>
      </p:sp>
      <p:sp>
        <p:nvSpPr>
          <p:cNvPr id="3" name="Text Placeholder 2">
            <a:extLst>
              <a:ext uri="{FF2B5EF4-FFF2-40B4-BE49-F238E27FC236}">
                <a16:creationId xmlns:a16="http://schemas.microsoft.com/office/drawing/2014/main" id="{F43A8B4A-B0E0-4719-B8C5-8DC49DA737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6228CDC-3752-4E9C-BAC1-020B2B8A5B3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Text Placeholder 4">
            <a:extLst>
              <a:ext uri="{FF2B5EF4-FFF2-40B4-BE49-F238E27FC236}">
                <a16:creationId xmlns:a16="http://schemas.microsoft.com/office/drawing/2014/main" id="{C5FCC4B9-392D-4B4E-8809-0A6784EEB8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9C80C6-3A6E-4108-AE37-B11FC25BFC7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7" name="Date Placeholder 6">
            <a:extLst>
              <a:ext uri="{FF2B5EF4-FFF2-40B4-BE49-F238E27FC236}">
                <a16:creationId xmlns:a16="http://schemas.microsoft.com/office/drawing/2014/main" id="{05B177B8-FD40-4041-B810-D37A9C08E815}"/>
              </a:ext>
            </a:extLst>
          </p:cNvPr>
          <p:cNvSpPr>
            <a:spLocks noGrp="1"/>
          </p:cNvSpPr>
          <p:nvPr>
            <p:ph type="dt" sz="half" idx="10"/>
          </p:nvPr>
        </p:nvSpPr>
        <p:spPr/>
        <p:txBody>
          <a:bodyPr/>
          <a:lstStyle/>
          <a:p>
            <a:fld id="{5430D8D7-E465-45BB-91A9-CDD4040D6AAF}" type="datetimeFigureOut">
              <a:rPr lang="he-IL" smtClean="0"/>
              <a:t>כ"ח/שבט/תשפ"א</a:t>
            </a:fld>
            <a:endParaRPr lang="he-IL"/>
          </a:p>
        </p:txBody>
      </p:sp>
      <p:sp>
        <p:nvSpPr>
          <p:cNvPr id="8" name="Footer Placeholder 7">
            <a:extLst>
              <a:ext uri="{FF2B5EF4-FFF2-40B4-BE49-F238E27FC236}">
                <a16:creationId xmlns:a16="http://schemas.microsoft.com/office/drawing/2014/main" id="{480D2BF3-8E70-4E3E-A713-CC50D0CBB4CB}"/>
              </a:ext>
            </a:extLst>
          </p:cNvPr>
          <p:cNvSpPr>
            <a:spLocks noGrp="1"/>
          </p:cNvSpPr>
          <p:nvPr>
            <p:ph type="ftr" sz="quarter" idx="11"/>
          </p:nvPr>
        </p:nvSpPr>
        <p:spPr/>
        <p:txBody>
          <a:bodyPr/>
          <a:lstStyle/>
          <a:p>
            <a:endParaRPr lang="he-IL"/>
          </a:p>
        </p:txBody>
      </p:sp>
      <p:sp>
        <p:nvSpPr>
          <p:cNvPr id="9" name="Slide Number Placeholder 8">
            <a:extLst>
              <a:ext uri="{FF2B5EF4-FFF2-40B4-BE49-F238E27FC236}">
                <a16:creationId xmlns:a16="http://schemas.microsoft.com/office/drawing/2014/main" id="{88BFA93D-8E98-4B2C-B8CD-F083F6C08134}"/>
              </a:ext>
            </a:extLst>
          </p:cNvPr>
          <p:cNvSpPr>
            <a:spLocks noGrp="1"/>
          </p:cNvSpPr>
          <p:nvPr>
            <p:ph type="sldNum" sz="quarter" idx="12"/>
          </p:nvPr>
        </p:nvSpPr>
        <p:spPr/>
        <p:txBody>
          <a:bodyPr/>
          <a:lstStyle/>
          <a:p>
            <a:fld id="{756E8D5D-7847-451E-B2DF-36FB87AB325E}" type="slidenum">
              <a:rPr lang="he-IL" smtClean="0"/>
              <a:t>‹#›</a:t>
            </a:fld>
            <a:endParaRPr lang="he-IL"/>
          </a:p>
        </p:txBody>
      </p:sp>
    </p:spTree>
    <p:extLst>
      <p:ext uri="{BB962C8B-B14F-4D97-AF65-F5344CB8AC3E}">
        <p14:creationId xmlns:p14="http://schemas.microsoft.com/office/powerpoint/2010/main" val="4256655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2C510-542D-4DF6-9ED6-375B072CEF62}"/>
              </a:ext>
            </a:extLst>
          </p:cNvPr>
          <p:cNvSpPr>
            <a:spLocks noGrp="1"/>
          </p:cNvSpPr>
          <p:nvPr>
            <p:ph type="title"/>
          </p:nvPr>
        </p:nvSpPr>
        <p:spPr/>
        <p:txBody>
          <a:bodyPr/>
          <a:lstStyle/>
          <a:p>
            <a:r>
              <a:rPr lang="en-US"/>
              <a:t>Click to edit Master title style</a:t>
            </a:r>
            <a:endParaRPr lang="he-IL"/>
          </a:p>
        </p:txBody>
      </p:sp>
      <p:sp>
        <p:nvSpPr>
          <p:cNvPr id="3" name="Date Placeholder 2">
            <a:extLst>
              <a:ext uri="{FF2B5EF4-FFF2-40B4-BE49-F238E27FC236}">
                <a16:creationId xmlns:a16="http://schemas.microsoft.com/office/drawing/2014/main" id="{C7FA0B23-6723-43F2-B2EE-0DC5E383B617}"/>
              </a:ext>
            </a:extLst>
          </p:cNvPr>
          <p:cNvSpPr>
            <a:spLocks noGrp="1"/>
          </p:cNvSpPr>
          <p:nvPr>
            <p:ph type="dt" sz="half" idx="10"/>
          </p:nvPr>
        </p:nvSpPr>
        <p:spPr/>
        <p:txBody>
          <a:bodyPr/>
          <a:lstStyle/>
          <a:p>
            <a:fld id="{5430D8D7-E465-45BB-91A9-CDD4040D6AAF}" type="datetimeFigureOut">
              <a:rPr lang="he-IL" smtClean="0"/>
              <a:t>כ"ח/שבט/תשפ"א</a:t>
            </a:fld>
            <a:endParaRPr lang="he-IL"/>
          </a:p>
        </p:txBody>
      </p:sp>
      <p:sp>
        <p:nvSpPr>
          <p:cNvPr id="4" name="Footer Placeholder 3">
            <a:extLst>
              <a:ext uri="{FF2B5EF4-FFF2-40B4-BE49-F238E27FC236}">
                <a16:creationId xmlns:a16="http://schemas.microsoft.com/office/drawing/2014/main" id="{E91D4909-3B46-4228-9812-6BF91FEC4E38}"/>
              </a:ext>
            </a:extLst>
          </p:cNvPr>
          <p:cNvSpPr>
            <a:spLocks noGrp="1"/>
          </p:cNvSpPr>
          <p:nvPr>
            <p:ph type="ftr" sz="quarter" idx="11"/>
          </p:nvPr>
        </p:nvSpPr>
        <p:spPr/>
        <p:txBody>
          <a:bodyPr/>
          <a:lstStyle/>
          <a:p>
            <a:endParaRPr lang="he-IL"/>
          </a:p>
        </p:txBody>
      </p:sp>
      <p:sp>
        <p:nvSpPr>
          <p:cNvPr id="5" name="Slide Number Placeholder 4">
            <a:extLst>
              <a:ext uri="{FF2B5EF4-FFF2-40B4-BE49-F238E27FC236}">
                <a16:creationId xmlns:a16="http://schemas.microsoft.com/office/drawing/2014/main" id="{4FB5E186-BC73-4A3D-BAB7-4ADE3B12A724}"/>
              </a:ext>
            </a:extLst>
          </p:cNvPr>
          <p:cNvSpPr>
            <a:spLocks noGrp="1"/>
          </p:cNvSpPr>
          <p:nvPr>
            <p:ph type="sldNum" sz="quarter" idx="12"/>
          </p:nvPr>
        </p:nvSpPr>
        <p:spPr/>
        <p:txBody>
          <a:bodyPr/>
          <a:lstStyle/>
          <a:p>
            <a:fld id="{756E8D5D-7847-451E-B2DF-36FB87AB325E}" type="slidenum">
              <a:rPr lang="he-IL" smtClean="0"/>
              <a:t>‹#›</a:t>
            </a:fld>
            <a:endParaRPr lang="he-IL"/>
          </a:p>
        </p:txBody>
      </p:sp>
    </p:spTree>
    <p:extLst>
      <p:ext uri="{BB962C8B-B14F-4D97-AF65-F5344CB8AC3E}">
        <p14:creationId xmlns:p14="http://schemas.microsoft.com/office/powerpoint/2010/main" val="3234185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CDD0506-9BBE-4A98-9965-7F709DE0695A}"/>
              </a:ext>
            </a:extLst>
          </p:cNvPr>
          <p:cNvSpPr>
            <a:spLocks noGrp="1"/>
          </p:cNvSpPr>
          <p:nvPr>
            <p:ph type="dt" sz="half" idx="10"/>
          </p:nvPr>
        </p:nvSpPr>
        <p:spPr/>
        <p:txBody>
          <a:bodyPr/>
          <a:lstStyle/>
          <a:p>
            <a:fld id="{5430D8D7-E465-45BB-91A9-CDD4040D6AAF}" type="datetimeFigureOut">
              <a:rPr lang="he-IL" smtClean="0"/>
              <a:t>כ"ח/שבט/תשפ"א</a:t>
            </a:fld>
            <a:endParaRPr lang="he-IL"/>
          </a:p>
        </p:txBody>
      </p:sp>
      <p:sp>
        <p:nvSpPr>
          <p:cNvPr id="3" name="Footer Placeholder 2">
            <a:extLst>
              <a:ext uri="{FF2B5EF4-FFF2-40B4-BE49-F238E27FC236}">
                <a16:creationId xmlns:a16="http://schemas.microsoft.com/office/drawing/2014/main" id="{1B9B39D1-C7E9-48DC-8EE4-DDD764BBCBB8}"/>
              </a:ext>
            </a:extLst>
          </p:cNvPr>
          <p:cNvSpPr>
            <a:spLocks noGrp="1"/>
          </p:cNvSpPr>
          <p:nvPr>
            <p:ph type="ftr" sz="quarter" idx="11"/>
          </p:nvPr>
        </p:nvSpPr>
        <p:spPr/>
        <p:txBody>
          <a:bodyPr/>
          <a:lstStyle/>
          <a:p>
            <a:endParaRPr lang="he-IL"/>
          </a:p>
        </p:txBody>
      </p:sp>
      <p:sp>
        <p:nvSpPr>
          <p:cNvPr id="4" name="Slide Number Placeholder 3">
            <a:extLst>
              <a:ext uri="{FF2B5EF4-FFF2-40B4-BE49-F238E27FC236}">
                <a16:creationId xmlns:a16="http://schemas.microsoft.com/office/drawing/2014/main" id="{1D928B05-80AD-43A7-8BFB-C3F3D1AAC247}"/>
              </a:ext>
            </a:extLst>
          </p:cNvPr>
          <p:cNvSpPr>
            <a:spLocks noGrp="1"/>
          </p:cNvSpPr>
          <p:nvPr>
            <p:ph type="sldNum" sz="quarter" idx="12"/>
          </p:nvPr>
        </p:nvSpPr>
        <p:spPr/>
        <p:txBody>
          <a:bodyPr/>
          <a:lstStyle/>
          <a:p>
            <a:fld id="{756E8D5D-7847-451E-B2DF-36FB87AB325E}" type="slidenum">
              <a:rPr lang="he-IL" smtClean="0"/>
              <a:t>‹#›</a:t>
            </a:fld>
            <a:endParaRPr lang="he-IL"/>
          </a:p>
        </p:txBody>
      </p:sp>
    </p:spTree>
    <p:extLst>
      <p:ext uri="{BB962C8B-B14F-4D97-AF65-F5344CB8AC3E}">
        <p14:creationId xmlns:p14="http://schemas.microsoft.com/office/powerpoint/2010/main" val="350892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B4209-81B9-468F-A147-F80ABBA157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Content Placeholder 2">
            <a:extLst>
              <a:ext uri="{FF2B5EF4-FFF2-40B4-BE49-F238E27FC236}">
                <a16:creationId xmlns:a16="http://schemas.microsoft.com/office/drawing/2014/main" id="{406107C8-C4E0-4B65-B0D6-09C8A5C6CA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Text Placeholder 3">
            <a:extLst>
              <a:ext uri="{FF2B5EF4-FFF2-40B4-BE49-F238E27FC236}">
                <a16:creationId xmlns:a16="http://schemas.microsoft.com/office/drawing/2014/main" id="{88A12CF7-C857-4C32-9954-B767D11B6F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FF5142-9A88-4A15-9056-E32F20086B6D}"/>
              </a:ext>
            </a:extLst>
          </p:cNvPr>
          <p:cNvSpPr>
            <a:spLocks noGrp="1"/>
          </p:cNvSpPr>
          <p:nvPr>
            <p:ph type="dt" sz="half" idx="10"/>
          </p:nvPr>
        </p:nvSpPr>
        <p:spPr/>
        <p:txBody>
          <a:bodyPr/>
          <a:lstStyle/>
          <a:p>
            <a:fld id="{5430D8D7-E465-45BB-91A9-CDD4040D6AAF}" type="datetimeFigureOut">
              <a:rPr lang="he-IL" smtClean="0"/>
              <a:t>כ"ח/שבט/תשפ"א</a:t>
            </a:fld>
            <a:endParaRPr lang="he-IL"/>
          </a:p>
        </p:txBody>
      </p:sp>
      <p:sp>
        <p:nvSpPr>
          <p:cNvPr id="6" name="Footer Placeholder 5">
            <a:extLst>
              <a:ext uri="{FF2B5EF4-FFF2-40B4-BE49-F238E27FC236}">
                <a16:creationId xmlns:a16="http://schemas.microsoft.com/office/drawing/2014/main" id="{F6E3F6B5-5EDE-463A-932F-B2B9D697DC19}"/>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3B5C66BB-8225-42C3-9D2A-18159DF0981A}"/>
              </a:ext>
            </a:extLst>
          </p:cNvPr>
          <p:cNvSpPr>
            <a:spLocks noGrp="1"/>
          </p:cNvSpPr>
          <p:nvPr>
            <p:ph type="sldNum" sz="quarter" idx="12"/>
          </p:nvPr>
        </p:nvSpPr>
        <p:spPr/>
        <p:txBody>
          <a:bodyPr/>
          <a:lstStyle/>
          <a:p>
            <a:fld id="{756E8D5D-7847-451E-B2DF-36FB87AB325E}" type="slidenum">
              <a:rPr lang="he-IL" smtClean="0"/>
              <a:t>‹#›</a:t>
            </a:fld>
            <a:endParaRPr lang="he-IL"/>
          </a:p>
        </p:txBody>
      </p:sp>
    </p:spTree>
    <p:extLst>
      <p:ext uri="{BB962C8B-B14F-4D97-AF65-F5344CB8AC3E}">
        <p14:creationId xmlns:p14="http://schemas.microsoft.com/office/powerpoint/2010/main" val="1070227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02BDB-FCA4-486B-860B-1A5A7F0A76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Picture Placeholder 2">
            <a:extLst>
              <a:ext uri="{FF2B5EF4-FFF2-40B4-BE49-F238E27FC236}">
                <a16:creationId xmlns:a16="http://schemas.microsoft.com/office/drawing/2014/main" id="{24E12074-7FEF-476E-97D0-525B7558F6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a:extLst>
              <a:ext uri="{FF2B5EF4-FFF2-40B4-BE49-F238E27FC236}">
                <a16:creationId xmlns:a16="http://schemas.microsoft.com/office/drawing/2014/main" id="{DFB9BF14-D0CD-422F-8D64-11F88A595B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4BC1F2-9739-4722-8BB9-A2E34E2018A2}"/>
              </a:ext>
            </a:extLst>
          </p:cNvPr>
          <p:cNvSpPr>
            <a:spLocks noGrp="1"/>
          </p:cNvSpPr>
          <p:nvPr>
            <p:ph type="dt" sz="half" idx="10"/>
          </p:nvPr>
        </p:nvSpPr>
        <p:spPr/>
        <p:txBody>
          <a:bodyPr/>
          <a:lstStyle/>
          <a:p>
            <a:fld id="{5430D8D7-E465-45BB-91A9-CDD4040D6AAF}" type="datetimeFigureOut">
              <a:rPr lang="he-IL" smtClean="0"/>
              <a:t>כ"ח/שבט/תשפ"א</a:t>
            </a:fld>
            <a:endParaRPr lang="he-IL"/>
          </a:p>
        </p:txBody>
      </p:sp>
      <p:sp>
        <p:nvSpPr>
          <p:cNvPr id="6" name="Footer Placeholder 5">
            <a:extLst>
              <a:ext uri="{FF2B5EF4-FFF2-40B4-BE49-F238E27FC236}">
                <a16:creationId xmlns:a16="http://schemas.microsoft.com/office/drawing/2014/main" id="{0C0E0D88-5DD0-4E6B-AC85-3D3D19E43901}"/>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DF68E46A-2481-4A24-AAB0-FCD5AF49499C}"/>
              </a:ext>
            </a:extLst>
          </p:cNvPr>
          <p:cNvSpPr>
            <a:spLocks noGrp="1"/>
          </p:cNvSpPr>
          <p:nvPr>
            <p:ph type="sldNum" sz="quarter" idx="12"/>
          </p:nvPr>
        </p:nvSpPr>
        <p:spPr/>
        <p:txBody>
          <a:bodyPr/>
          <a:lstStyle/>
          <a:p>
            <a:fld id="{756E8D5D-7847-451E-B2DF-36FB87AB325E}" type="slidenum">
              <a:rPr lang="he-IL" smtClean="0"/>
              <a:t>‹#›</a:t>
            </a:fld>
            <a:endParaRPr lang="he-IL"/>
          </a:p>
        </p:txBody>
      </p:sp>
    </p:spTree>
    <p:extLst>
      <p:ext uri="{BB962C8B-B14F-4D97-AF65-F5344CB8AC3E}">
        <p14:creationId xmlns:p14="http://schemas.microsoft.com/office/powerpoint/2010/main" val="1941422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647215-F9E5-43FB-8D5A-2EBEB93AB0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he-IL"/>
          </a:p>
        </p:txBody>
      </p:sp>
      <p:sp>
        <p:nvSpPr>
          <p:cNvPr id="3" name="Text Placeholder 2">
            <a:extLst>
              <a:ext uri="{FF2B5EF4-FFF2-40B4-BE49-F238E27FC236}">
                <a16:creationId xmlns:a16="http://schemas.microsoft.com/office/drawing/2014/main" id="{B9880367-5B78-4F8D-BC12-016C1E2BD4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F62913F4-CCA0-483F-82D2-BC035C51E0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30D8D7-E465-45BB-91A9-CDD4040D6AAF}" type="datetimeFigureOut">
              <a:rPr lang="he-IL" smtClean="0"/>
              <a:t>כ"ח/שבט/תשפ"א</a:t>
            </a:fld>
            <a:endParaRPr lang="he-IL"/>
          </a:p>
        </p:txBody>
      </p:sp>
      <p:sp>
        <p:nvSpPr>
          <p:cNvPr id="5" name="Footer Placeholder 4">
            <a:extLst>
              <a:ext uri="{FF2B5EF4-FFF2-40B4-BE49-F238E27FC236}">
                <a16:creationId xmlns:a16="http://schemas.microsoft.com/office/drawing/2014/main" id="{CE0B0727-FB87-44AF-A730-659E95115D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e-IL"/>
          </a:p>
        </p:txBody>
      </p:sp>
      <p:sp>
        <p:nvSpPr>
          <p:cNvPr id="6" name="Slide Number Placeholder 5">
            <a:extLst>
              <a:ext uri="{FF2B5EF4-FFF2-40B4-BE49-F238E27FC236}">
                <a16:creationId xmlns:a16="http://schemas.microsoft.com/office/drawing/2014/main" id="{34279486-FFCF-4BB3-89DC-DDEEBB54DB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E8D5D-7847-451E-B2DF-36FB87AB325E}" type="slidenum">
              <a:rPr lang="he-IL" smtClean="0"/>
              <a:t>‹#›</a:t>
            </a:fld>
            <a:endParaRPr lang="he-IL"/>
          </a:p>
        </p:txBody>
      </p:sp>
    </p:spTree>
    <p:extLst>
      <p:ext uri="{BB962C8B-B14F-4D97-AF65-F5344CB8AC3E}">
        <p14:creationId xmlns:p14="http://schemas.microsoft.com/office/powerpoint/2010/main" val="2306631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B30FC-923F-45DE-BD1C-377781144D3A}"/>
              </a:ext>
            </a:extLst>
          </p:cNvPr>
          <p:cNvSpPr>
            <a:spLocks noGrp="1"/>
          </p:cNvSpPr>
          <p:nvPr>
            <p:ph type="ctrTitle"/>
          </p:nvPr>
        </p:nvSpPr>
        <p:spPr/>
        <p:txBody>
          <a:bodyPr/>
          <a:lstStyle/>
          <a:p>
            <a:r>
              <a:rPr lang="he-IL" dirty="0"/>
              <a:t>ערב</a:t>
            </a:r>
          </a:p>
        </p:txBody>
      </p:sp>
      <p:sp>
        <p:nvSpPr>
          <p:cNvPr id="3" name="Subtitle 2">
            <a:extLst>
              <a:ext uri="{FF2B5EF4-FFF2-40B4-BE49-F238E27FC236}">
                <a16:creationId xmlns:a16="http://schemas.microsoft.com/office/drawing/2014/main" id="{7AB4AFE2-F450-452D-A481-179C45EF0A1D}"/>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3993053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6E0E9-8F83-4686-9B85-329C44CC2C67}"/>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B8490481-2FF7-4675-B0E2-B5E6D2B4D83A}"/>
              </a:ext>
            </a:extLst>
          </p:cNvPr>
          <p:cNvSpPr>
            <a:spLocks noGrp="1"/>
          </p:cNvSpPr>
          <p:nvPr>
            <p:ph idx="1"/>
          </p:nvPr>
        </p:nvSpPr>
        <p:spPr/>
        <p:txBody>
          <a:bodyPr>
            <a:normAutofit fontScale="92500" lnSpcReduction="10000"/>
          </a:bodyPr>
          <a:lstStyle/>
          <a:p>
            <a:pPr marL="0" indent="0" algn="r" rtl="1">
              <a:spcBef>
                <a:spcPts val="0"/>
              </a:spcBef>
              <a:buNone/>
            </a:pPr>
            <a:r>
              <a:rPr lang="he-IL" sz="2800" b="0" i="0" u="none" strike="noStrike" dirty="0">
                <a:solidFill>
                  <a:srgbClr val="000000"/>
                </a:solidFill>
                <a:effectLst/>
                <a:latin typeface="Arial" panose="020B0604020202020204" pitchFamily="34" charset="0"/>
              </a:rPr>
              <a:t>חידושי הרמב"ן מסכת מכות דף ז עמוד א</a:t>
            </a:r>
            <a:endParaRPr lang="he-IL" b="0" dirty="0">
              <a:effectLst/>
            </a:endParaRPr>
          </a:p>
          <a:p>
            <a:pPr marL="0" indent="0" algn="r" rtl="1">
              <a:buNone/>
            </a:pPr>
            <a:r>
              <a:rPr lang="he-IL" sz="2800" b="0" i="0" u="none" strike="noStrike" dirty="0" err="1">
                <a:solidFill>
                  <a:srgbClr val="000000"/>
                </a:solidFill>
                <a:effectLst/>
                <a:latin typeface="Arial" panose="020B0604020202020204" pitchFamily="34" charset="0"/>
              </a:rPr>
              <a:t>אלעא</a:t>
            </a:r>
            <a:r>
              <a:rPr lang="he-IL" sz="2800" b="0" i="0" u="none" strike="noStrike" dirty="0">
                <a:solidFill>
                  <a:srgbClr val="000000"/>
                </a:solidFill>
                <a:effectLst/>
                <a:latin typeface="Arial" panose="020B0604020202020204" pitchFamily="34" charset="0"/>
              </a:rPr>
              <a:t> וטוביה </a:t>
            </a:r>
            <a:r>
              <a:rPr lang="he-IL" sz="2800" b="0" i="0" u="none" strike="noStrike" dirty="0" err="1">
                <a:solidFill>
                  <a:srgbClr val="000000"/>
                </a:solidFill>
                <a:effectLst/>
                <a:latin typeface="Arial" panose="020B0604020202020204" pitchFamily="34" charset="0"/>
              </a:rPr>
              <a:t>קריביה</a:t>
            </a:r>
            <a:r>
              <a:rPr lang="he-IL" sz="2800" b="0" i="0" u="none" strike="noStrike" dirty="0">
                <a:solidFill>
                  <a:srgbClr val="000000"/>
                </a:solidFill>
                <a:effectLst/>
                <a:latin typeface="Arial" panose="020B0604020202020204" pitchFamily="34" charset="0"/>
              </a:rPr>
              <a:t> </a:t>
            </a:r>
            <a:r>
              <a:rPr lang="he-IL" sz="2800" b="0" i="0" u="none" strike="noStrike" dirty="0" err="1">
                <a:solidFill>
                  <a:srgbClr val="000000"/>
                </a:solidFill>
                <a:effectLst/>
                <a:latin typeface="Arial" panose="020B0604020202020204" pitchFamily="34" charset="0"/>
              </a:rPr>
              <a:t>דערבא</a:t>
            </a:r>
            <a:r>
              <a:rPr lang="he-IL" sz="2800" b="0" i="0" u="none" strike="noStrike" dirty="0">
                <a:solidFill>
                  <a:srgbClr val="000000"/>
                </a:solidFill>
                <a:effectLst/>
                <a:latin typeface="Arial" panose="020B0604020202020204" pitchFamily="34" charset="0"/>
              </a:rPr>
              <a:t> הוו. </a:t>
            </a:r>
            <a:r>
              <a:rPr lang="he-IL" sz="2800" b="0" i="0" u="none" strike="noStrike" dirty="0" err="1">
                <a:solidFill>
                  <a:srgbClr val="000000"/>
                </a:solidFill>
                <a:effectLst/>
                <a:latin typeface="Arial" panose="020B0604020202020204" pitchFamily="34" charset="0"/>
              </a:rPr>
              <a:t>פרש"י</a:t>
            </a:r>
            <a:r>
              <a:rPr lang="he-IL" sz="2800" b="0" i="0" u="none" strike="noStrike" dirty="0">
                <a:solidFill>
                  <a:srgbClr val="000000"/>
                </a:solidFill>
                <a:effectLst/>
                <a:latin typeface="Arial" panose="020B0604020202020204" pitchFamily="34" charset="0"/>
              </a:rPr>
              <a:t> ז"ל שהיו עדי </a:t>
            </a:r>
            <a:r>
              <a:rPr lang="he-IL" sz="2800" b="0" i="0" u="none" strike="noStrike" dirty="0" err="1">
                <a:solidFill>
                  <a:srgbClr val="000000"/>
                </a:solidFill>
                <a:effectLst/>
                <a:latin typeface="Arial" panose="020B0604020202020204" pitchFamily="34" charset="0"/>
              </a:rPr>
              <a:t>הלואה</a:t>
            </a:r>
            <a:r>
              <a:rPr lang="he-IL" sz="2800" b="0" i="0" u="none" strike="noStrike" dirty="0">
                <a:solidFill>
                  <a:srgbClr val="000000"/>
                </a:solidFill>
                <a:effectLst/>
                <a:latin typeface="Arial" panose="020B0604020202020204" pitchFamily="34" charset="0"/>
              </a:rPr>
              <a:t>, </a:t>
            </a:r>
            <a:r>
              <a:rPr lang="he-IL" sz="2800" b="1" i="0" u="none" strike="noStrike" dirty="0" err="1">
                <a:solidFill>
                  <a:srgbClr val="000000"/>
                </a:solidFill>
                <a:effectLst/>
                <a:latin typeface="Arial" panose="020B0604020202020204" pitchFamily="34" charset="0"/>
              </a:rPr>
              <a:t>והראב"ד</a:t>
            </a:r>
            <a:r>
              <a:rPr lang="he-IL" sz="2800" b="1" i="0" u="none" strike="noStrike" dirty="0">
                <a:solidFill>
                  <a:srgbClr val="000000"/>
                </a:solidFill>
                <a:effectLst/>
                <a:latin typeface="Arial" panose="020B0604020202020204" pitchFamily="34" charset="0"/>
              </a:rPr>
              <a:t> ז"ל (בהשגות על </a:t>
            </a:r>
            <a:r>
              <a:rPr lang="he-IL" sz="2800" b="1" i="0" u="none" strike="noStrike" dirty="0" err="1">
                <a:solidFill>
                  <a:srgbClr val="000000"/>
                </a:solidFill>
                <a:effectLst/>
                <a:latin typeface="Arial" panose="020B0604020202020204" pitchFamily="34" charset="0"/>
              </a:rPr>
              <a:t>הרי"ף</a:t>
            </a:r>
            <a:r>
              <a:rPr lang="he-IL" sz="2800" b="1" i="0" u="none" strike="noStrike" dirty="0">
                <a:solidFill>
                  <a:srgbClr val="000000"/>
                </a:solidFill>
                <a:effectLst/>
                <a:latin typeface="Arial" panose="020B0604020202020204" pitchFamily="34" charset="0"/>
              </a:rPr>
              <a:t>) כתב שטענותיהן על עסקי </a:t>
            </a:r>
            <a:r>
              <a:rPr lang="he-IL" sz="2800" b="1" i="0" u="sng" dirty="0" err="1">
                <a:solidFill>
                  <a:srgbClr val="000000"/>
                </a:solidFill>
                <a:effectLst/>
                <a:latin typeface="Arial" panose="020B0604020202020204" pitchFamily="34" charset="0"/>
              </a:rPr>
              <a:t>פרעון</a:t>
            </a:r>
            <a:r>
              <a:rPr lang="he-IL" sz="2800" b="0" i="0" u="none" strike="noStrike" dirty="0">
                <a:solidFill>
                  <a:srgbClr val="000000"/>
                </a:solidFill>
                <a:effectLst/>
                <a:latin typeface="Arial" panose="020B0604020202020204" pitchFamily="34" charset="0"/>
              </a:rPr>
              <a:t>, כגון שאמר לו </a:t>
            </a:r>
            <a:r>
              <a:rPr lang="he-IL" sz="2800" b="0" i="0" u="none" strike="noStrike" dirty="0" err="1">
                <a:solidFill>
                  <a:srgbClr val="000000"/>
                </a:solidFill>
                <a:effectLst/>
                <a:latin typeface="Arial" panose="020B0604020202020204" pitchFamily="34" charset="0"/>
              </a:rPr>
              <a:t>לוה</a:t>
            </a:r>
            <a:r>
              <a:rPr lang="he-IL" sz="2800" b="0" i="0" u="none" strike="noStrike" dirty="0">
                <a:solidFill>
                  <a:srgbClr val="000000"/>
                </a:solidFill>
                <a:effectLst/>
                <a:latin typeface="Arial" panose="020B0604020202020204" pitchFamily="34" charset="0"/>
              </a:rPr>
              <a:t> </a:t>
            </a:r>
            <a:r>
              <a:rPr lang="he-IL" sz="2800" b="0" i="0" u="none" strike="noStrike" dirty="0" err="1">
                <a:solidFill>
                  <a:srgbClr val="000000"/>
                </a:solidFill>
                <a:effectLst/>
                <a:latin typeface="Arial" panose="020B0604020202020204" pitchFamily="34" charset="0"/>
              </a:rPr>
              <a:t>למלוה</a:t>
            </a:r>
            <a:r>
              <a:rPr lang="he-IL" sz="2800" b="0" i="0" u="none" strike="noStrike" dirty="0">
                <a:solidFill>
                  <a:srgbClr val="000000"/>
                </a:solidFill>
                <a:effectLst/>
                <a:latin typeface="Arial" panose="020B0604020202020204" pitchFamily="34" charset="0"/>
              </a:rPr>
              <a:t> פרעתיך ובטענה זו נפטר הערב, והביא עדים שלא פרעו ונמצא הערב מתחייב לפרעו, אלא שהיו העדים קרובים לערב, וזה הפירוש יותר נכון ומחוור </a:t>
            </a:r>
            <a:r>
              <a:rPr lang="he-IL" sz="2800" b="1" i="0" u="none" strike="noStrike" dirty="0">
                <a:solidFill>
                  <a:srgbClr val="000000"/>
                </a:solidFill>
                <a:effectLst/>
                <a:latin typeface="Arial" panose="020B0604020202020204" pitchFamily="34" charset="0"/>
              </a:rPr>
              <a:t>שאם היו עידי </a:t>
            </a:r>
            <a:r>
              <a:rPr lang="he-IL" sz="2800" b="1" i="0" u="none" strike="noStrike" dirty="0" err="1">
                <a:solidFill>
                  <a:srgbClr val="000000"/>
                </a:solidFill>
                <a:effectLst/>
                <a:latin typeface="Arial" panose="020B0604020202020204" pitchFamily="34" charset="0"/>
              </a:rPr>
              <a:t>הלואה</a:t>
            </a:r>
            <a:r>
              <a:rPr lang="he-IL" sz="2800" b="1" i="0" u="none" strike="noStrike" dirty="0">
                <a:solidFill>
                  <a:srgbClr val="000000"/>
                </a:solidFill>
                <a:effectLst/>
                <a:latin typeface="Arial" panose="020B0604020202020204" pitchFamily="34" charset="0"/>
              </a:rPr>
              <a:t> ואמרו שראובן </a:t>
            </a:r>
            <a:r>
              <a:rPr lang="he-IL" sz="2800" b="1" i="0" u="none" strike="noStrike" dirty="0" err="1">
                <a:solidFill>
                  <a:srgbClr val="000000"/>
                </a:solidFill>
                <a:effectLst/>
                <a:latin typeface="Arial" panose="020B0604020202020204" pitchFamily="34" charset="0"/>
              </a:rPr>
              <a:t>הלואה</a:t>
            </a:r>
            <a:r>
              <a:rPr lang="he-IL" sz="2800" b="1" i="0" u="none" strike="noStrike" dirty="0">
                <a:solidFill>
                  <a:srgbClr val="000000"/>
                </a:solidFill>
                <a:effectLst/>
                <a:latin typeface="Arial" panose="020B0604020202020204" pitchFamily="34" charset="0"/>
              </a:rPr>
              <a:t> לשמעון ולוי ערב ולוי זה טוען ואומר לא היו דברים מעולם, למה לא יהא נאמן לגבי שמעון ולא לגבי לוי ומה ענין זה לזה</a:t>
            </a:r>
            <a:r>
              <a:rPr lang="he-IL" sz="2800" b="0" i="0" u="none" strike="noStrike" dirty="0">
                <a:solidFill>
                  <a:srgbClr val="000000"/>
                </a:solidFill>
                <a:effectLst/>
                <a:latin typeface="Arial" panose="020B0604020202020204" pitchFamily="34" charset="0"/>
              </a:rPr>
              <a:t>, והיכי אמרי' בגמ' לאו בתר </a:t>
            </a:r>
            <a:r>
              <a:rPr lang="he-IL" sz="2800" b="0" i="0" u="none" strike="noStrike" dirty="0" err="1">
                <a:solidFill>
                  <a:srgbClr val="000000"/>
                </a:solidFill>
                <a:effectLst/>
                <a:latin typeface="Arial" panose="020B0604020202020204" pitchFamily="34" charset="0"/>
              </a:rPr>
              <a:t>ערבא</a:t>
            </a:r>
            <a:r>
              <a:rPr lang="he-IL" sz="2800" b="0" i="0" u="none" strike="noStrike" dirty="0">
                <a:solidFill>
                  <a:srgbClr val="000000"/>
                </a:solidFill>
                <a:effectLst/>
                <a:latin typeface="Arial" panose="020B0604020202020204" pitchFamily="34" charset="0"/>
              </a:rPr>
              <a:t> אזיל, הא ודאי לא אזיל בתריה דהא אין כאן עדות שהיה לו ערב, ולמה אתה קורא אותו ערב אטו אם אמרו שנים ראובן </a:t>
            </a:r>
            <a:r>
              <a:rPr lang="he-IL" sz="2800" b="0" i="0" u="none" strike="noStrike" dirty="0" err="1">
                <a:solidFill>
                  <a:srgbClr val="000000"/>
                </a:solidFill>
                <a:effectLst/>
                <a:latin typeface="Arial" panose="020B0604020202020204" pitchFamily="34" charset="0"/>
              </a:rPr>
              <a:t>הלוה</a:t>
            </a:r>
            <a:r>
              <a:rPr lang="he-IL" sz="2800" b="0" i="0" u="none" strike="noStrike" dirty="0">
                <a:solidFill>
                  <a:srgbClr val="000000"/>
                </a:solidFill>
                <a:effectLst/>
                <a:latin typeface="Arial" panose="020B0604020202020204" pitchFamily="34" charset="0"/>
              </a:rPr>
              <a:t> לשמעון מנה וללוי מנה והן </a:t>
            </a:r>
            <a:r>
              <a:rPr lang="he-IL" sz="2800" b="0" i="0" u="none" strike="noStrike" dirty="0" err="1">
                <a:solidFill>
                  <a:srgbClr val="000000"/>
                </a:solidFill>
                <a:effectLst/>
                <a:latin typeface="Arial" panose="020B0604020202020204" pitchFamily="34" charset="0"/>
              </a:rPr>
              <a:t>קרובין</a:t>
            </a:r>
            <a:r>
              <a:rPr lang="he-IL" sz="2800" b="0" i="0" u="none" strike="noStrike" dirty="0">
                <a:solidFill>
                  <a:srgbClr val="000000"/>
                </a:solidFill>
                <a:effectLst/>
                <a:latin typeface="Arial" panose="020B0604020202020204" pitchFamily="34" charset="0"/>
              </a:rPr>
              <a:t> ללוי </a:t>
            </a:r>
            <a:r>
              <a:rPr lang="he-IL" sz="2800" b="0" i="0" u="none" strike="noStrike" dirty="0" err="1">
                <a:solidFill>
                  <a:srgbClr val="000000"/>
                </a:solidFill>
                <a:effectLst/>
                <a:latin typeface="Arial" panose="020B0604020202020204" pitchFamily="34" charset="0"/>
              </a:rPr>
              <a:t>נפסלין</a:t>
            </a:r>
            <a:r>
              <a:rPr lang="he-IL" sz="2800" b="0" i="0" u="none" strike="noStrike" dirty="0">
                <a:solidFill>
                  <a:srgbClr val="000000"/>
                </a:solidFill>
                <a:effectLst/>
                <a:latin typeface="Arial" panose="020B0604020202020204" pitchFamily="34" charset="0"/>
              </a:rPr>
              <a:t> לגבי שמעון, והא נמי להא דמיא, אלא ודאי יפה כיון </a:t>
            </a:r>
            <a:r>
              <a:rPr lang="he-IL" sz="2800" b="0" i="0" u="none" strike="noStrike" dirty="0" err="1">
                <a:solidFill>
                  <a:srgbClr val="000000"/>
                </a:solidFill>
                <a:effectLst/>
                <a:latin typeface="Arial" panose="020B0604020202020204" pitchFamily="34" charset="0"/>
              </a:rPr>
              <a:t>הראב"ד</a:t>
            </a:r>
            <a:r>
              <a:rPr lang="he-IL" sz="2800" b="0" i="0" u="none" strike="noStrike" dirty="0">
                <a:solidFill>
                  <a:srgbClr val="000000"/>
                </a:solidFill>
                <a:effectLst/>
                <a:latin typeface="Arial" panose="020B0604020202020204" pitchFamily="34" charset="0"/>
              </a:rPr>
              <a:t> ז"ל שאמר שכבר נודע בעדים אחרים שזה ערב לזה אלא </a:t>
            </a:r>
            <a:r>
              <a:rPr lang="he-IL" sz="2800" b="0" i="0" u="none" strike="noStrike" dirty="0" err="1">
                <a:solidFill>
                  <a:srgbClr val="000000"/>
                </a:solidFill>
                <a:effectLst/>
                <a:latin typeface="Arial" panose="020B0604020202020204" pitchFamily="34" charset="0"/>
              </a:rPr>
              <a:t>שהלוה</a:t>
            </a:r>
            <a:r>
              <a:rPr lang="he-IL" sz="2800" b="0" i="0" u="none" strike="noStrike" dirty="0">
                <a:solidFill>
                  <a:srgbClr val="000000"/>
                </a:solidFill>
                <a:effectLst/>
                <a:latin typeface="Arial" panose="020B0604020202020204" pitchFamily="34" charset="0"/>
              </a:rPr>
              <a:t> טוען פרעתי, וע"ז אמרו לאו בתר </a:t>
            </a:r>
            <a:r>
              <a:rPr lang="he-IL" sz="2800" b="0" i="0" u="none" strike="noStrike" dirty="0" err="1">
                <a:solidFill>
                  <a:srgbClr val="000000"/>
                </a:solidFill>
                <a:effectLst/>
                <a:latin typeface="Arial" panose="020B0604020202020204" pitchFamily="34" charset="0"/>
              </a:rPr>
              <a:t>ערבא</a:t>
            </a:r>
            <a:r>
              <a:rPr lang="he-IL" sz="2800" b="0" i="0" u="none" strike="noStrike" dirty="0">
                <a:solidFill>
                  <a:srgbClr val="000000"/>
                </a:solidFill>
                <a:effectLst/>
                <a:latin typeface="Arial" panose="020B0604020202020204" pitchFamily="34" charset="0"/>
              </a:rPr>
              <a:t> אזיל דלא אפשר </a:t>
            </a:r>
            <a:r>
              <a:rPr lang="he-IL" sz="2800" b="0" i="0" u="none" strike="noStrike" dirty="0" err="1">
                <a:solidFill>
                  <a:srgbClr val="000000"/>
                </a:solidFill>
                <a:effectLst/>
                <a:latin typeface="Arial" panose="020B0604020202020204" pitchFamily="34" charset="0"/>
              </a:rPr>
              <a:t>למימר</a:t>
            </a:r>
            <a:r>
              <a:rPr lang="he-IL" sz="2800" b="0" i="0" u="none" strike="noStrike" dirty="0">
                <a:solidFill>
                  <a:srgbClr val="000000"/>
                </a:solidFill>
                <a:effectLst/>
                <a:latin typeface="Arial" panose="020B0604020202020204" pitchFamily="34" charset="0"/>
              </a:rPr>
              <a:t> דלא פרע ליה אא"כ אתה מחייב הערב.</a:t>
            </a:r>
            <a:endParaRPr lang="he-IL" dirty="0"/>
          </a:p>
        </p:txBody>
      </p:sp>
    </p:spTree>
    <p:extLst>
      <p:ext uri="{BB962C8B-B14F-4D97-AF65-F5344CB8AC3E}">
        <p14:creationId xmlns:p14="http://schemas.microsoft.com/office/powerpoint/2010/main" val="37463960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9FB65-6167-4516-BEC7-5707EA6AB08E}"/>
              </a:ext>
            </a:extLst>
          </p:cNvPr>
          <p:cNvSpPr>
            <a:spLocks noGrp="1"/>
          </p:cNvSpPr>
          <p:nvPr>
            <p:ph type="title"/>
          </p:nvPr>
        </p:nvSpPr>
        <p:spPr/>
        <p:txBody>
          <a:bodyPr/>
          <a:lstStyle/>
          <a:p>
            <a:endParaRPr lang="he-IL"/>
          </a:p>
        </p:txBody>
      </p:sp>
      <p:graphicFrame>
        <p:nvGraphicFramePr>
          <p:cNvPr id="4" name="Content Placeholder 3">
            <a:extLst>
              <a:ext uri="{FF2B5EF4-FFF2-40B4-BE49-F238E27FC236}">
                <a16:creationId xmlns:a16="http://schemas.microsoft.com/office/drawing/2014/main" id="{E0C26946-0191-45BA-A3F2-D923F6297EA9}"/>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230528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B286640-82A7-41AC-8144-9595AF614203}"/>
              </a:ext>
            </a:extLst>
          </p:cNvPr>
          <p:cNvSpPr>
            <a:spLocks noGrp="1"/>
          </p:cNvSpPr>
          <p:nvPr>
            <p:ph type="title"/>
          </p:nvPr>
        </p:nvSpPr>
        <p:spPr/>
        <p:txBody>
          <a:bodyPr/>
          <a:lstStyle/>
          <a:p>
            <a:pPr algn="r" rtl="1"/>
            <a:r>
              <a:rPr lang="he-IL" dirty="0"/>
              <a:t>קידושין מדין ערב</a:t>
            </a:r>
          </a:p>
        </p:txBody>
      </p:sp>
      <p:sp>
        <p:nvSpPr>
          <p:cNvPr id="5" name="Text Placeholder 4">
            <a:extLst>
              <a:ext uri="{FF2B5EF4-FFF2-40B4-BE49-F238E27FC236}">
                <a16:creationId xmlns:a16="http://schemas.microsoft.com/office/drawing/2014/main" id="{DF15D4BA-6E0F-42E9-8A80-5D5691EFAED2}"/>
              </a:ext>
            </a:extLst>
          </p:cNvPr>
          <p:cNvSpPr>
            <a:spLocks noGrp="1"/>
          </p:cNvSpPr>
          <p:nvPr>
            <p:ph type="body" idx="1"/>
          </p:nvPr>
        </p:nvSpPr>
        <p:spPr/>
        <p:txBody>
          <a:bodyPr/>
          <a:lstStyle/>
          <a:p>
            <a:endParaRPr lang="he-IL"/>
          </a:p>
        </p:txBody>
      </p:sp>
    </p:spTree>
    <p:extLst>
      <p:ext uri="{BB962C8B-B14F-4D97-AF65-F5344CB8AC3E}">
        <p14:creationId xmlns:p14="http://schemas.microsoft.com/office/powerpoint/2010/main" val="311833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24C4C-3D6B-4DC1-AC24-14224D6472DB}"/>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7516500C-C7D1-40A7-851D-BA5887BF3888}"/>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תוספות מסכת בבא מציעא דף </a:t>
            </a:r>
            <a:r>
              <a:rPr lang="he-IL" sz="2200" b="0" i="0" u="none" strike="noStrike" dirty="0" err="1">
                <a:solidFill>
                  <a:srgbClr val="000000"/>
                </a:solidFill>
                <a:effectLst/>
                <a:latin typeface="Arial" panose="020B0604020202020204" pitchFamily="34" charset="0"/>
              </a:rPr>
              <a:t>נז</a:t>
            </a:r>
            <a:r>
              <a:rPr lang="he-IL" sz="2200" b="0" i="0" u="none" strike="noStrike" dirty="0">
                <a:solidFill>
                  <a:srgbClr val="000000"/>
                </a:solidFill>
                <a:effectLst/>
                <a:latin typeface="Arial" panose="020B0604020202020204" pitchFamily="34" charset="0"/>
              </a:rPr>
              <a:t> עמוד ב </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לספק </a:t>
            </a:r>
            <a:r>
              <a:rPr lang="he-IL" sz="2200" b="0" i="0" u="none" strike="noStrike" dirty="0" err="1">
                <a:solidFill>
                  <a:srgbClr val="000000"/>
                </a:solidFill>
                <a:effectLst/>
                <a:latin typeface="Arial" panose="020B0604020202020204" pitchFamily="34" charset="0"/>
              </a:rPr>
              <a:t>סלתות</a:t>
            </a:r>
            <a:r>
              <a:rPr lang="he-IL" sz="2200" b="0" i="0" u="none" strike="noStrike" dirty="0">
                <a:solidFill>
                  <a:srgbClr val="000000"/>
                </a:solidFill>
                <a:effectLst/>
                <a:latin typeface="Arial" panose="020B0604020202020204" pitchFamily="34" charset="0"/>
              </a:rPr>
              <a:t> מארבע ועמדו משלש - ….וכן בזוזי אם נתן ק' זוזי לאדם שיחזיר להקדש מאה ועשרים אסור </a:t>
            </a:r>
            <a:r>
              <a:rPr lang="he-IL" sz="2200" b="0" i="0" u="none" strike="noStrike" dirty="0" err="1">
                <a:solidFill>
                  <a:srgbClr val="000000"/>
                </a:solidFill>
                <a:effectLst/>
                <a:latin typeface="Arial" panose="020B0604020202020204" pitchFamily="34" charset="0"/>
              </a:rPr>
              <a:t>דאפילו</a:t>
            </a:r>
            <a:r>
              <a:rPr lang="he-IL" sz="2200" b="0" i="0" u="none" strike="noStrike" dirty="0">
                <a:solidFill>
                  <a:srgbClr val="000000"/>
                </a:solidFill>
                <a:effectLst/>
                <a:latin typeface="Arial" panose="020B0604020202020204" pitchFamily="34" charset="0"/>
              </a:rPr>
              <a:t> מדאורייתא נראה </a:t>
            </a:r>
            <a:r>
              <a:rPr lang="he-IL" sz="2200" b="0" i="0" u="none" strike="noStrike" dirty="0" err="1">
                <a:solidFill>
                  <a:srgbClr val="000000"/>
                </a:solidFill>
                <a:effectLst/>
                <a:latin typeface="Arial" panose="020B0604020202020204" pitchFamily="34" charset="0"/>
              </a:rPr>
              <a:t>דאסור</a:t>
            </a:r>
            <a:r>
              <a:rPr lang="he-IL" sz="2200" b="0" i="0" u="none" strike="noStrike" dirty="0">
                <a:solidFill>
                  <a:srgbClr val="000000"/>
                </a:solidFill>
                <a:effectLst/>
                <a:latin typeface="Arial" panose="020B0604020202020204" pitchFamily="34" charset="0"/>
              </a:rPr>
              <a:t> </a:t>
            </a:r>
            <a:r>
              <a:rPr lang="he-IL" sz="2200" b="1" i="0" u="sng" dirty="0" err="1">
                <a:solidFill>
                  <a:srgbClr val="000000"/>
                </a:solidFill>
                <a:effectLst/>
                <a:latin typeface="Arial" panose="020B0604020202020204" pitchFamily="34" charset="0"/>
              </a:rPr>
              <a:t>דחשיב</a:t>
            </a:r>
            <a:r>
              <a:rPr lang="he-IL" sz="2200" b="1" i="0" u="sng" dirty="0">
                <a:solidFill>
                  <a:srgbClr val="000000"/>
                </a:solidFill>
                <a:effectLst/>
                <a:latin typeface="Arial" panose="020B0604020202020204" pitchFamily="34" charset="0"/>
              </a:rPr>
              <a:t> כאילו מקבל </a:t>
            </a:r>
            <a:r>
              <a:rPr lang="he-IL" sz="2200" b="1" i="0" u="sng" dirty="0" err="1">
                <a:solidFill>
                  <a:srgbClr val="000000"/>
                </a:solidFill>
                <a:effectLst/>
                <a:latin typeface="Arial" panose="020B0604020202020204" pitchFamily="34" charset="0"/>
              </a:rPr>
              <a:t>מלוה</a:t>
            </a:r>
            <a:r>
              <a:rPr lang="he-IL" sz="2200" b="1" i="0" u="sng" dirty="0">
                <a:solidFill>
                  <a:srgbClr val="000000"/>
                </a:solidFill>
                <a:effectLst/>
                <a:latin typeface="Arial" panose="020B0604020202020204" pitchFamily="34" charset="0"/>
              </a:rPr>
              <a:t> עצמו</a:t>
            </a:r>
            <a:r>
              <a:rPr lang="he-IL" sz="2200" b="0" i="0" u="none" strike="noStrike" dirty="0">
                <a:solidFill>
                  <a:srgbClr val="000000"/>
                </a:solidFill>
                <a:effectLst/>
                <a:latin typeface="Arial" panose="020B0604020202020204" pitchFamily="34" charset="0"/>
              </a:rPr>
              <a:t> </a:t>
            </a:r>
            <a:r>
              <a:rPr lang="he-IL" sz="2200" b="1" i="0" u="sng" dirty="0">
                <a:solidFill>
                  <a:srgbClr val="000000"/>
                </a:solidFill>
                <a:effectLst/>
                <a:latin typeface="Arial" panose="020B0604020202020204" pitchFamily="34" charset="0"/>
              </a:rPr>
              <a:t>כמו (</a:t>
            </a:r>
            <a:r>
              <a:rPr lang="he-IL" sz="2200" b="1" i="0" u="sng" dirty="0" err="1">
                <a:solidFill>
                  <a:srgbClr val="000000"/>
                </a:solidFill>
                <a:effectLst/>
                <a:latin typeface="Arial" panose="020B0604020202020204" pitchFamily="34" charset="0"/>
              </a:rPr>
              <a:t>קדושין</a:t>
            </a:r>
            <a:r>
              <a:rPr lang="he-IL" sz="2200" b="1" i="0" u="sng" dirty="0">
                <a:solidFill>
                  <a:srgbClr val="000000"/>
                </a:solidFill>
                <a:effectLst/>
                <a:latin typeface="Arial" panose="020B0604020202020204" pitchFamily="34" charset="0"/>
              </a:rPr>
              <a:t> </a:t>
            </a:r>
            <a:r>
              <a:rPr lang="he-IL" sz="2200" b="0" i="0" u="none" strike="noStrike" dirty="0">
                <a:solidFill>
                  <a:srgbClr val="000000"/>
                </a:solidFill>
                <a:effectLst/>
                <a:latin typeface="Arial" panose="020B0604020202020204" pitchFamily="34" charset="0"/>
              </a:rPr>
              <a:t>דף ז.) תן מנה לפלוני ואקדש אני לך </a:t>
            </a:r>
            <a:r>
              <a:rPr lang="he-IL" sz="2200" b="1" i="0" u="sng" dirty="0" err="1">
                <a:solidFill>
                  <a:srgbClr val="000000"/>
                </a:solidFill>
                <a:effectLst/>
                <a:latin typeface="Arial" panose="020B0604020202020204" pitchFamily="34" charset="0"/>
              </a:rPr>
              <a:t>דמקודשת</a:t>
            </a:r>
            <a:r>
              <a:rPr lang="he-IL" sz="2200" b="1" i="0" u="sng" dirty="0">
                <a:solidFill>
                  <a:srgbClr val="000000"/>
                </a:solidFill>
                <a:effectLst/>
                <a:latin typeface="Arial" panose="020B0604020202020204" pitchFamily="34" charset="0"/>
              </a:rPr>
              <a:t> מדין ערב </a:t>
            </a:r>
            <a:r>
              <a:rPr lang="he-IL" sz="2200" b="1" i="0" u="sng" dirty="0" err="1">
                <a:solidFill>
                  <a:srgbClr val="000000"/>
                </a:solidFill>
                <a:effectLst/>
                <a:latin typeface="Arial" panose="020B0604020202020204" pitchFamily="34" charset="0"/>
              </a:rPr>
              <a:t>דחשוב</a:t>
            </a:r>
            <a:r>
              <a:rPr lang="he-IL" sz="2200" b="1" i="0" u="sng" dirty="0">
                <a:solidFill>
                  <a:srgbClr val="000000"/>
                </a:solidFill>
                <a:effectLst/>
                <a:latin typeface="Arial" panose="020B0604020202020204" pitchFamily="34" charset="0"/>
              </a:rPr>
              <a:t> כאילו קבלה ממנו</a:t>
            </a:r>
            <a:r>
              <a:rPr lang="he-IL" sz="2200" b="0" i="0" u="none" strike="noStrike" dirty="0">
                <a:solidFill>
                  <a:srgbClr val="000000"/>
                </a:solidFill>
                <a:effectLst/>
                <a:latin typeface="Arial" panose="020B0604020202020204" pitchFamily="34" charset="0"/>
              </a:rPr>
              <a:t> ….</a:t>
            </a:r>
            <a:br>
              <a:rPr lang="he-IL" sz="2200" dirty="0"/>
            </a:br>
            <a:endParaRPr lang="he-IL" sz="2200" dirty="0"/>
          </a:p>
        </p:txBody>
      </p:sp>
    </p:spTree>
    <p:extLst>
      <p:ext uri="{BB962C8B-B14F-4D97-AF65-F5344CB8AC3E}">
        <p14:creationId xmlns:p14="http://schemas.microsoft.com/office/powerpoint/2010/main" val="2463279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202C1-4236-41A7-9087-0B0FE4BF46D5}"/>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6E0C0AEE-2E4C-4980-BC8B-9E356AEAE271}"/>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רבינו חננאל</a:t>
            </a:r>
            <a:endParaRPr lang="he-IL" sz="2200" b="0" dirty="0">
              <a:effectLst/>
            </a:endParaRPr>
          </a:p>
          <a:p>
            <a:pPr marL="0" indent="0" algn="r" rtl="1">
              <a:buNone/>
            </a:pPr>
            <a:r>
              <a:rPr lang="he-IL" sz="2200" b="0" i="0" u="none" strike="noStrike" dirty="0">
                <a:solidFill>
                  <a:srgbClr val="000000"/>
                </a:solidFill>
                <a:effectLst/>
                <a:latin typeface="Arial" panose="020B0604020202020204" pitchFamily="34" charset="0"/>
              </a:rPr>
              <a:t>כיון </a:t>
            </a:r>
            <a:r>
              <a:rPr lang="he-IL" sz="2200" b="0" i="0" u="none" strike="noStrike" dirty="0" err="1">
                <a:solidFill>
                  <a:srgbClr val="000000"/>
                </a:solidFill>
                <a:effectLst/>
                <a:latin typeface="Arial" panose="020B0604020202020204" pitchFamily="34" charset="0"/>
              </a:rPr>
              <a:t>דאיכא</a:t>
            </a:r>
            <a:r>
              <a:rPr lang="he-IL" sz="2200" b="0" i="0" u="none" strike="noStrike" dirty="0">
                <a:solidFill>
                  <a:srgbClr val="000000"/>
                </a:solidFill>
                <a:effectLst/>
                <a:latin typeface="Arial" panose="020B0604020202020204" pitchFamily="34" charset="0"/>
              </a:rPr>
              <a:t> האי </a:t>
            </a:r>
            <a:r>
              <a:rPr lang="he-IL" sz="2200" b="0" i="0" u="none" strike="noStrike" dirty="0" err="1">
                <a:solidFill>
                  <a:srgbClr val="000000"/>
                </a:solidFill>
                <a:effectLst/>
                <a:latin typeface="Arial" panose="020B0604020202020204" pitchFamily="34" charset="0"/>
              </a:rPr>
              <a:t>גונא</a:t>
            </a:r>
            <a:r>
              <a:rPr lang="he-IL" sz="2200" b="0" i="0" u="none" strike="noStrike" dirty="0">
                <a:solidFill>
                  <a:srgbClr val="000000"/>
                </a:solidFill>
                <a:effectLst/>
                <a:latin typeface="Arial" panose="020B0604020202020204" pitchFamily="34" charset="0"/>
              </a:rPr>
              <a:t> הערב חייב לשלם כמאן </a:t>
            </a:r>
            <a:r>
              <a:rPr lang="he-IL" sz="2200" b="1" i="0" u="none" strike="noStrike" dirty="0" err="1">
                <a:solidFill>
                  <a:srgbClr val="000000"/>
                </a:solidFill>
                <a:effectLst/>
                <a:latin typeface="Arial" panose="020B0604020202020204" pitchFamily="34" charset="0"/>
              </a:rPr>
              <a:t>דקביל</a:t>
            </a:r>
            <a:r>
              <a:rPr lang="he-IL" sz="2200" b="1" i="0" u="none" strike="noStrike" dirty="0">
                <a:solidFill>
                  <a:srgbClr val="000000"/>
                </a:solidFill>
                <a:effectLst/>
                <a:latin typeface="Arial" panose="020B0604020202020204" pitchFamily="34" charset="0"/>
              </a:rPr>
              <a:t> הוא </a:t>
            </a:r>
            <a:r>
              <a:rPr lang="he-IL" sz="2200" b="1" i="0" u="sng" dirty="0">
                <a:solidFill>
                  <a:srgbClr val="000000"/>
                </a:solidFill>
                <a:effectLst/>
                <a:latin typeface="Arial" panose="020B0604020202020204" pitchFamily="34" charset="0"/>
              </a:rPr>
              <a:t>בידיו </a:t>
            </a:r>
            <a:r>
              <a:rPr lang="he-IL" sz="2200" b="1" i="0" u="none" strike="noStrike" dirty="0">
                <a:solidFill>
                  <a:srgbClr val="000000"/>
                </a:solidFill>
                <a:effectLst/>
                <a:latin typeface="Arial" panose="020B0604020202020204" pitchFamily="34" charset="0"/>
              </a:rPr>
              <a:t>דאמי,</a:t>
            </a:r>
            <a:r>
              <a:rPr lang="he-IL" sz="2200" b="0" i="0" u="none" strike="noStrike" dirty="0">
                <a:solidFill>
                  <a:srgbClr val="000000"/>
                </a:solidFill>
                <a:effectLst/>
                <a:latin typeface="Arial" panose="020B0604020202020204" pitchFamily="34" charset="0"/>
              </a:rPr>
              <a:t> הכא נמי </a:t>
            </a:r>
            <a:r>
              <a:rPr lang="he-IL" sz="2200" b="0" i="0" u="none" strike="noStrike" dirty="0" err="1">
                <a:solidFill>
                  <a:srgbClr val="000000"/>
                </a:solidFill>
                <a:effectLst/>
                <a:latin typeface="Arial" panose="020B0604020202020204" pitchFamily="34" charset="0"/>
              </a:rPr>
              <a:t>אמרינן</a:t>
            </a:r>
            <a:r>
              <a:rPr lang="he-IL" sz="2200" b="0" i="0" u="none" strike="noStrike" dirty="0">
                <a:solidFill>
                  <a:srgbClr val="000000"/>
                </a:solidFill>
                <a:effectLst/>
                <a:latin typeface="Arial" panose="020B0604020202020204" pitchFamily="34" charset="0"/>
              </a:rPr>
              <a:t> </a:t>
            </a:r>
            <a:r>
              <a:rPr lang="he-IL" sz="2200" b="1" i="0" u="sng" dirty="0" err="1">
                <a:solidFill>
                  <a:srgbClr val="000000"/>
                </a:solidFill>
                <a:effectLst/>
                <a:latin typeface="Arial" panose="020B0604020202020204" pitchFamily="34" charset="0"/>
              </a:rPr>
              <a:t>דיבורא</a:t>
            </a:r>
            <a:r>
              <a:rPr lang="he-IL" sz="2200" b="1" i="0" u="sng" dirty="0">
                <a:solidFill>
                  <a:srgbClr val="000000"/>
                </a:solidFill>
                <a:effectLst/>
                <a:latin typeface="Arial" panose="020B0604020202020204" pitchFamily="34" charset="0"/>
              </a:rPr>
              <a:t> תן לפלוני קבלה היא.</a:t>
            </a:r>
            <a:r>
              <a:rPr lang="he-IL" sz="2200" b="0" i="0" u="none" strike="noStrike" dirty="0">
                <a:solidFill>
                  <a:srgbClr val="000000"/>
                </a:solidFill>
                <a:effectLst/>
                <a:latin typeface="Arial" panose="020B0604020202020204" pitchFamily="34" charset="0"/>
              </a:rPr>
              <a:t> </a:t>
            </a:r>
            <a:endParaRPr lang="he-IL" sz="2200" dirty="0"/>
          </a:p>
        </p:txBody>
      </p:sp>
    </p:spTree>
    <p:extLst>
      <p:ext uri="{BB962C8B-B14F-4D97-AF65-F5344CB8AC3E}">
        <p14:creationId xmlns:p14="http://schemas.microsoft.com/office/powerpoint/2010/main" val="36841183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7C106-21F4-4B4B-973C-33920B236B7D}"/>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65BFF561-8CDC-4C86-994D-3012C302B447}"/>
              </a:ext>
            </a:extLst>
          </p:cNvPr>
          <p:cNvSpPr>
            <a:spLocks noGrp="1"/>
          </p:cNvSpPr>
          <p:nvPr>
            <p:ph idx="1"/>
          </p:nvPr>
        </p:nvSpPr>
        <p:spPr/>
        <p:txBody>
          <a:bodyPr>
            <a:normAutofit/>
          </a:bodyPr>
          <a:lstStyle/>
          <a:p>
            <a:pPr marL="0" indent="0" algn="r" rtl="1">
              <a:spcBef>
                <a:spcPts val="0"/>
              </a:spcBef>
              <a:buNone/>
            </a:pPr>
            <a:r>
              <a:rPr lang="he-IL" sz="2200" b="0" i="0" u="none" strike="noStrike" dirty="0">
                <a:solidFill>
                  <a:srgbClr val="000000"/>
                </a:solidFill>
                <a:effectLst/>
                <a:latin typeface="Arial" panose="020B0604020202020204" pitchFamily="34" charset="0"/>
              </a:rPr>
              <a:t>חידושי הריטב"א מסכת קידושין דף ז עמוד א </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ערב לאו אף על גב דלא מטי הנאה לידיה משתעבד. פי' לאו </a:t>
            </a:r>
            <a:r>
              <a:rPr lang="he-IL" sz="2200" b="0" i="0" u="none" strike="noStrike" dirty="0" err="1">
                <a:solidFill>
                  <a:srgbClr val="000000"/>
                </a:solidFill>
                <a:effectLst/>
                <a:latin typeface="Arial" panose="020B0604020202020204" pitchFamily="34" charset="0"/>
              </a:rPr>
              <a:t>למימרא</a:t>
            </a:r>
            <a:r>
              <a:rPr lang="he-IL" sz="2200" b="0" i="0" u="none" strike="noStrike" dirty="0">
                <a:solidFill>
                  <a:srgbClr val="000000"/>
                </a:solidFill>
                <a:effectLst/>
                <a:latin typeface="Arial" panose="020B0604020202020204" pitchFamily="34" charset="0"/>
              </a:rPr>
              <a:t> דלא מטי ליה שום הנאה דאם כן במאי משתעבד, אלא לומר </a:t>
            </a:r>
            <a:r>
              <a:rPr lang="he-IL" sz="2200" b="0" i="0" u="none" strike="noStrike" dirty="0" err="1">
                <a:solidFill>
                  <a:srgbClr val="000000"/>
                </a:solidFill>
                <a:effectLst/>
                <a:latin typeface="Arial" panose="020B0604020202020204" pitchFamily="34" charset="0"/>
              </a:rPr>
              <a:t>דאע"ג</a:t>
            </a:r>
            <a:r>
              <a:rPr lang="he-IL" sz="2200" b="0" i="0" u="none" strike="noStrike" dirty="0">
                <a:solidFill>
                  <a:srgbClr val="000000"/>
                </a:solidFill>
                <a:effectLst/>
                <a:latin typeface="Arial" panose="020B0604020202020204" pitchFamily="34" charset="0"/>
              </a:rPr>
              <a:t> דלא מטי לידיה הנאת המעות שהוציא </a:t>
            </a:r>
            <a:r>
              <a:rPr lang="he-IL" sz="2200" b="0" i="0" u="none" strike="noStrike" dirty="0" err="1">
                <a:solidFill>
                  <a:srgbClr val="000000"/>
                </a:solidFill>
                <a:effectLst/>
                <a:latin typeface="Arial" panose="020B0604020202020204" pitchFamily="34" charset="0"/>
              </a:rPr>
              <a:t>המלוה</a:t>
            </a:r>
            <a:r>
              <a:rPr lang="he-IL" sz="2200" b="0" i="0" u="none" strike="noStrike" dirty="0">
                <a:solidFill>
                  <a:srgbClr val="000000"/>
                </a:solidFill>
                <a:effectLst/>
                <a:latin typeface="Arial" panose="020B0604020202020204" pitchFamily="34" charset="0"/>
              </a:rPr>
              <a:t> </a:t>
            </a:r>
            <a:r>
              <a:rPr lang="he-IL" sz="2200" b="1" i="0" u="none" strike="noStrike" dirty="0">
                <a:solidFill>
                  <a:srgbClr val="000000"/>
                </a:solidFill>
                <a:effectLst/>
                <a:latin typeface="Arial" panose="020B0604020202020204" pitchFamily="34" charset="0"/>
              </a:rPr>
              <a:t>ולא הגיע לידו של ערב לא כסף ולא </a:t>
            </a:r>
            <a:r>
              <a:rPr lang="he-IL" sz="2200" b="1" i="0" u="none" strike="noStrike" dirty="0" err="1">
                <a:solidFill>
                  <a:srgbClr val="000000"/>
                </a:solidFill>
                <a:effectLst/>
                <a:latin typeface="Arial" panose="020B0604020202020204" pitchFamily="34" charset="0"/>
              </a:rPr>
              <a:t>שוה</a:t>
            </a:r>
            <a:r>
              <a:rPr lang="he-IL" sz="2200" b="1" i="0" u="none" strike="noStrike" dirty="0">
                <a:solidFill>
                  <a:srgbClr val="000000"/>
                </a:solidFill>
                <a:effectLst/>
                <a:latin typeface="Arial" panose="020B0604020202020204" pitchFamily="34" charset="0"/>
              </a:rPr>
              <a:t> כסף</a:t>
            </a:r>
            <a:r>
              <a:rPr lang="he-IL" sz="2200" b="0" i="0" u="none" strike="noStrike" dirty="0">
                <a:solidFill>
                  <a:srgbClr val="000000"/>
                </a:solidFill>
                <a:effectLst/>
                <a:latin typeface="Arial" panose="020B0604020202020204" pitchFamily="34" charset="0"/>
              </a:rPr>
              <a:t>, אפילו הכי </a:t>
            </a:r>
            <a:r>
              <a:rPr lang="he-IL" sz="2200" b="1" i="0" u="sng" dirty="0">
                <a:solidFill>
                  <a:srgbClr val="000000"/>
                </a:solidFill>
                <a:effectLst/>
                <a:latin typeface="Arial" panose="020B0604020202020204" pitchFamily="34" charset="0"/>
              </a:rPr>
              <a:t>משתעבד בהנאה</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דמטי</a:t>
            </a:r>
            <a:r>
              <a:rPr lang="he-IL" sz="2200" b="1" i="0" u="none" strike="noStrike" dirty="0">
                <a:solidFill>
                  <a:srgbClr val="000000"/>
                </a:solidFill>
                <a:effectLst/>
                <a:latin typeface="Arial" panose="020B0604020202020204" pitchFamily="34" charset="0"/>
              </a:rPr>
              <a:t> ליה </a:t>
            </a:r>
            <a:r>
              <a:rPr lang="he-IL" sz="2200" b="1" i="0" u="none" strike="noStrike" dirty="0" err="1">
                <a:solidFill>
                  <a:srgbClr val="000000"/>
                </a:solidFill>
                <a:effectLst/>
                <a:latin typeface="Arial" panose="020B0604020202020204" pitchFamily="34" charset="0"/>
              </a:rPr>
              <a:t>שהלוה</a:t>
            </a:r>
            <a:r>
              <a:rPr lang="he-IL" sz="2200" b="1" i="0" u="none" strike="noStrike" dirty="0">
                <a:solidFill>
                  <a:srgbClr val="000000"/>
                </a:solidFill>
                <a:effectLst/>
                <a:latin typeface="Arial" panose="020B0604020202020204" pitchFamily="34" charset="0"/>
              </a:rPr>
              <a:t> לזה על אמונתו, </a:t>
            </a:r>
            <a:r>
              <a:rPr lang="he-IL" sz="2200" b="1" i="0" u="none" strike="noStrike" dirty="0" err="1">
                <a:solidFill>
                  <a:srgbClr val="000000"/>
                </a:solidFill>
                <a:effectLst/>
                <a:latin typeface="Arial" panose="020B0604020202020204" pitchFamily="34" charset="0"/>
              </a:rPr>
              <a:t>דהנאה</a:t>
            </a:r>
            <a:r>
              <a:rPr lang="he-IL" sz="2200" b="1" i="0" u="none" strike="noStrike" dirty="0">
                <a:solidFill>
                  <a:srgbClr val="000000"/>
                </a:solidFill>
                <a:effectLst/>
                <a:latin typeface="Arial" panose="020B0604020202020204" pitchFamily="34" charset="0"/>
              </a:rPr>
              <a:t> בכל </a:t>
            </a:r>
            <a:r>
              <a:rPr lang="he-IL" sz="2200" b="1" i="0" u="none" strike="noStrike" dirty="0" err="1">
                <a:solidFill>
                  <a:srgbClr val="000000"/>
                </a:solidFill>
                <a:effectLst/>
                <a:latin typeface="Arial" panose="020B0604020202020204" pitchFamily="34" charset="0"/>
              </a:rPr>
              <a:t>דוכתא</a:t>
            </a:r>
            <a:r>
              <a:rPr lang="he-IL" sz="2200" b="1" i="0" u="none" strike="noStrike" dirty="0">
                <a:solidFill>
                  <a:srgbClr val="000000"/>
                </a:solidFill>
                <a:effectLst/>
                <a:latin typeface="Arial" panose="020B0604020202020204" pitchFamily="34" charset="0"/>
              </a:rPr>
              <a:t> חשובה ככסף </a:t>
            </a:r>
            <a:r>
              <a:rPr lang="he-IL" sz="2200" b="0" i="0" u="none" strike="noStrike" dirty="0" err="1">
                <a:solidFill>
                  <a:srgbClr val="000000"/>
                </a:solidFill>
                <a:effectLst/>
                <a:latin typeface="Arial" panose="020B0604020202020204" pitchFamily="34" charset="0"/>
              </a:rPr>
              <a:t>כדפרישנא</a:t>
            </a:r>
            <a:r>
              <a:rPr lang="he-IL" sz="2200" b="0" i="0" u="none" strike="noStrike" dirty="0">
                <a:solidFill>
                  <a:srgbClr val="000000"/>
                </a:solidFill>
                <a:effectLst/>
                <a:latin typeface="Arial" panose="020B0604020202020204" pitchFamily="34" charset="0"/>
              </a:rPr>
              <a:t> בכמה </a:t>
            </a:r>
            <a:r>
              <a:rPr lang="he-IL" sz="2200" b="0" i="0" u="none" strike="noStrike" dirty="0" err="1">
                <a:solidFill>
                  <a:srgbClr val="000000"/>
                </a:solidFill>
                <a:effectLst/>
                <a:latin typeface="Arial" panose="020B0604020202020204" pitchFamily="34" charset="0"/>
              </a:rPr>
              <a:t>דוכתי</a:t>
            </a:r>
            <a:r>
              <a:rPr lang="he-IL" sz="2200" b="0" i="0" u="none" strike="noStrike" dirty="0">
                <a:solidFill>
                  <a:srgbClr val="000000"/>
                </a:solidFill>
                <a:effectLst/>
                <a:latin typeface="Arial" panose="020B0604020202020204" pitchFamily="34" charset="0"/>
              </a:rPr>
              <a:t>, הכא נמי אף על גב דלא מטי לידה הנאת מנה עצמו </a:t>
            </a:r>
            <a:r>
              <a:rPr lang="he-IL" sz="2200" b="0" i="0" u="none" strike="noStrike" dirty="0" err="1">
                <a:solidFill>
                  <a:srgbClr val="000000"/>
                </a:solidFill>
                <a:effectLst/>
                <a:latin typeface="Arial" panose="020B0604020202020204" pitchFamily="34" charset="0"/>
              </a:rPr>
              <a:t>מקניא</a:t>
            </a:r>
            <a:r>
              <a:rPr lang="he-IL" sz="2200" b="0" i="0" u="none" strike="noStrike" dirty="0">
                <a:solidFill>
                  <a:srgbClr val="000000"/>
                </a:solidFill>
                <a:effectLst/>
                <a:latin typeface="Arial" panose="020B0604020202020204" pitchFamily="34" charset="0"/>
              </a:rPr>
              <a:t> נפשה </a:t>
            </a:r>
            <a:r>
              <a:rPr lang="he-IL" sz="2200" b="0" i="0" u="none" strike="noStrike" dirty="0" err="1">
                <a:solidFill>
                  <a:srgbClr val="000000"/>
                </a:solidFill>
                <a:effectLst/>
                <a:latin typeface="Arial" panose="020B0604020202020204" pitchFamily="34" charset="0"/>
              </a:rPr>
              <a:t>בההיא</a:t>
            </a:r>
            <a:r>
              <a:rPr lang="he-IL" sz="2200" b="0" i="0" u="none" strike="noStrike" dirty="0">
                <a:solidFill>
                  <a:srgbClr val="000000"/>
                </a:solidFill>
                <a:effectLst/>
                <a:latin typeface="Arial" panose="020B0604020202020204" pitchFamily="34" charset="0"/>
              </a:rPr>
              <a:t> הנאה </a:t>
            </a:r>
            <a:r>
              <a:rPr lang="he-IL" sz="2200" b="0" i="0" u="none" strike="noStrike" dirty="0" err="1">
                <a:solidFill>
                  <a:srgbClr val="000000"/>
                </a:solidFill>
                <a:effectLst/>
                <a:latin typeface="Arial" panose="020B0604020202020204" pitchFamily="34" charset="0"/>
              </a:rPr>
              <a:t>דשויא</a:t>
            </a:r>
            <a:r>
              <a:rPr lang="he-IL" sz="2200" b="0" i="0" u="none" strike="noStrike" dirty="0">
                <a:solidFill>
                  <a:srgbClr val="000000"/>
                </a:solidFill>
                <a:effectLst/>
                <a:latin typeface="Arial" panose="020B0604020202020204" pitchFamily="34" charset="0"/>
              </a:rPr>
              <a:t> פרוטה </a:t>
            </a:r>
            <a:r>
              <a:rPr lang="he-IL" sz="2200" b="0" i="0" u="none" strike="noStrike" dirty="0" err="1">
                <a:solidFill>
                  <a:srgbClr val="000000"/>
                </a:solidFill>
                <a:effectLst/>
                <a:latin typeface="Arial" panose="020B0604020202020204" pitchFamily="34" charset="0"/>
              </a:rPr>
              <a:t>דיהיב</a:t>
            </a:r>
            <a:r>
              <a:rPr lang="he-IL" sz="2200" b="0" i="0" u="none" strike="noStrike" dirty="0">
                <a:solidFill>
                  <a:srgbClr val="000000"/>
                </a:solidFill>
                <a:effectLst/>
                <a:latin typeface="Arial" panose="020B0604020202020204" pitchFamily="34" charset="0"/>
              </a:rPr>
              <a:t> מנה לפלוני בדבורה, </a:t>
            </a:r>
            <a:r>
              <a:rPr lang="he-IL" sz="2200" b="1" i="0" u="none" strike="noStrike" dirty="0">
                <a:solidFill>
                  <a:srgbClr val="000000"/>
                </a:solidFill>
                <a:effectLst/>
                <a:latin typeface="Arial" panose="020B0604020202020204" pitchFamily="34" charset="0"/>
              </a:rPr>
              <a:t>מיהו כל מקודשת </a:t>
            </a:r>
            <a:r>
              <a:rPr lang="he-IL" sz="2200" b="1" i="0" u="none" strike="noStrike" dirty="0" err="1">
                <a:solidFill>
                  <a:srgbClr val="000000"/>
                </a:solidFill>
                <a:effectLst/>
                <a:latin typeface="Arial" panose="020B0604020202020204" pitchFamily="34" charset="0"/>
              </a:rPr>
              <a:t>דאמרינן</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בשמעתין</a:t>
            </a:r>
            <a:r>
              <a:rPr lang="he-IL" sz="2200" b="1" i="0" u="none" strike="noStrike" dirty="0">
                <a:solidFill>
                  <a:srgbClr val="000000"/>
                </a:solidFill>
                <a:effectLst/>
                <a:latin typeface="Arial" panose="020B0604020202020204" pitchFamily="34" charset="0"/>
              </a:rPr>
              <a:t> היינו </a:t>
            </a:r>
            <a:r>
              <a:rPr lang="he-IL" sz="2200" b="1" i="0" u="sng" dirty="0">
                <a:solidFill>
                  <a:srgbClr val="000000"/>
                </a:solidFill>
                <a:effectLst/>
                <a:latin typeface="Arial" panose="020B0604020202020204" pitchFamily="34" charset="0"/>
              </a:rPr>
              <a:t>כשאמר הוא</a:t>
            </a:r>
            <a:r>
              <a:rPr lang="he-IL" sz="2200" b="1" i="0" u="none" strike="noStrike" dirty="0">
                <a:solidFill>
                  <a:srgbClr val="000000"/>
                </a:solidFill>
                <a:effectLst/>
                <a:latin typeface="Arial" panose="020B0604020202020204" pitchFamily="34" charset="0"/>
              </a:rPr>
              <a:t>, שאמר לה הרי את מקודשת לי </a:t>
            </a:r>
            <a:r>
              <a:rPr lang="he-IL" sz="2200" b="1" i="0" u="sng" dirty="0">
                <a:solidFill>
                  <a:srgbClr val="000000"/>
                </a:solidFill>
                <a:effectLst/>
                <a:latin typeface="Arial" panose="020B0604020202020204" pitchFamily="34" charset="0"/>
              </a:rPr>
              <a:t>באותה הנאה</a:t>
            </a:r>
            <a:r>
              <a:rPr lang="he-IL" sz="2200" b="1" i="0" u="none" strike="noStrike" dirty="0">
                <a:solidFill>
                  <a:srgbClr val="000000"/>
                </a:solidFill>
                <a:effectLst/>
                <a:latin typeface="Arial" panose="020B0604020202020204" pitchFamily="34" charset="0"/>
              </a:rPr>
              <a:t> שנתתי לפלוני מנה בדבורך</a:t>
            </a:r>
            <a:r>
              <a:rPr lang="he-IL" sz="2200" b="0" i="0" u="none" strike="noStrike" dirty="0">
                <a:solidFill>
                  <a:srgbClr val="000000"/>
                </a:solidFill>
                <a:effectLst/>
                <a:latin typeface="Arial" panose="020B0604020202020204" pitchFamily="34" charset="0"/>
              </a:rPr>
              <a:t>, ולא דמיא הא למאי </a:t>
            </a:r>
            <a:r>
              <a:rPr lang="he-IL" sz="2200" b="0" i="0" u="none" strike="noStrike" dirty="0" err="1">
                <a:solidFill>
                  <a:srgbClr val="000000"/>
                </a:solidFill>
                <a:effectLst/>
                <a:latin typeface="Arial" panose="020B0604020202020204" pitchFamily="34" charset="0"/>
              </a:rPr>
              <a:t>דאמרינן</a:t>
            </a:r>
            <a:r>
              <a:rPr lang="he-IL" sz="2200" b="0" i="0" u="none" strike="noStrike" dirty="0">
                <a:solidFill>
                  <a:srgbClr val="000000"/>
                </a:solidFill>
                <a:effectLst/>
                <a:latin typeface="Arial" panose="020B0604020202020204" pitchFamily="34" charset="0"/>
              </a:rPr>
              <a:t> לקמן (ח' ב') תנם לאבא ולאביך אינה מקודשת, דהתם לא אמרה ואקדש אני לך וכיון </a:t>
            </a:r>
            <a:r>
              <a:rPr lang="he-IL" sz="2200" b="0" i="0" u="none" strike="noStrike" dirty="0" err="1">
                <a:solidFill>
                  <a:srgbClr val="000000"/>
                </a:solidFill>
                <a:effectLst/>
                <a:latin typeface="Arial" panose="020B0604020202020204" pitchFamily="34" charset="0"/>
              </a:rPr>
              <a:t>דכן</a:t>
            </a:r>
            <a:r>
              <a:rPr lang="he-IL" sz="2200" b="0" i="0" u="none" strike="noStrike" dirty="0">
                <a:solidFill>
                  <a:srgbClr val="000000"/>
                </a:solidFill>
                <a:effectLst/>
                <a:latin typeface="Arial" panose="020B0604020202020204" pitchFamily="34" charset="0"/>
              </a:rPr>
              <a:t> דיחוייה קא מדחי ליה מה שאין כן בזו.</a:t>
            </a:r>
            <a:endParaRPr lang="he-IL" sz="2200" b="0" dirty="0">
              <a:effectLst/>
            </a:endParaRPr>
          </a:p>
        </p:txBody>
      </p:sp>
    </p:spTree>
    <p:extLst>
      <p:ext uri="{BB962C8B-B14F-4D97-AF65-F5344CB8AC3E}">
        <p14:creationId xmlns:p14="http://schemas.microsoft.com/office/powerpoint/2010/main" val="1907510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4104D-E99C-4B6F-96FE-3102CB8F61F3}"/>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52B6AA40-AC9A-4651-97E5-5620A1FCF8F4}"/>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רמב"ם הלכות אישות פרק ה הלכה </a:t>
            </a:r>
            <a:r>
              <a:rPr lang="he-IL" sz="2200" b="0" i="0" u="none" strike="noStrike" dirty="0" err="1">
                <a:solidFill>
                  <a:srgbClr val="000000"/>
                </a:solidFill>
                <a:effectLst/>
                <a:latin typeface="Arial" panose="020B0604020202020204" pitchFamily="34" charset="0"/>
              </a:rPr>
              <a:t>כא</a:t>
            </a:r>
            <a:r>
              <a:rPr lang="he-IL" sz="2200" b="0" i="0" u="none" strike="noStrike" dirty="0">
                <a:solidFill>
                  <a:srgbClr val="000000"/>
                </a:solidFill>
                <a:effectLst/>
                <a:latin typeface="Arial" panose="020B0604020202020204" pitchFamily="34" charset="0"/>
              </a:rPr>
              <a:t> </a:t>
            </a:r>
            <a:endParaRPr lang="he-IL" sz="2200" b="0" dirty="0">
              <a:effectLst/>
            </a:endParaRPr>
          </a:p>
          <a:p>
            <a:pPr marL="0" indent="0" algn="r" rtl="1">
              <a:buNone/>
            </a:pPr>
            <a:r>
              <a:rPr lang="he-IL" sz="2200" b="0" i="0" u="none" strike="noStrike" dirty="0" err="1">
                <a:solidFill>
                  <a:srgbClr val="000000"/>
                </a:solidFill>
                <a:effectLst/>
                <a:latin typeface="Arial" panose="020B0604020202020204" pitchFamily="34" charset="0"/>
              </a:rPr>
              <a:t>האשה</a:t>
            </a:r>
            <a:r>
              <a:rPr lang="he-IL" sz="2200" b="0" i="0" u="none" strike="noStrike" dirty="0">
                <a:solidFill>
                  <a:srgbClr val="000000"/>
                </a:solidFill>
                <a:effectLst/>
                <a:latin typeface="Arial" panose="020B0604020202020204" pitchFamily="34" charset="0"/>
              </a:rPr>
              <a:t> שאמרה תן דינר לפלוני מתנה ואתקדש אני לך ונתן ואמר לה הרי את מקודשת לי </a:t>
            </a:r>
            <a:r>
              <a:rPr lang="he-IL" sz="2200" b="1" i="0" u="sng" dirty="0">
                <a:solidFill>
                  <a:srgbClr val="000000"/>
                </a:solidFill>
                <a:effectLst/>
                <a:latin typeface="Arial" panose="020B0604020202020204" pitchFamily="34" charset="0"/>
              </a:rPr>
              <a:t>בהנאת </a:t>
            </a:r>
            <a:r>
              <a:rPr lang="he-IL" sz="2200" b="0" i="0" u="none" strike="noStrike" dirty="0">
                <a:solidFill>
                  <a:srgbClr val="000000"/>
                </a:solidFill>
                <a:effectLst/>
                <a:latin typeface="Arial" panose="020B0604020202020204" pitchFamily="34" charset="0"/>
              </a:rPr>
              <a:t>מתנה זו שנתתי על פיך הרי זו מקודשת, </a:t>
            </a:r>
            <a:r>
              <a:rPr lang="he-IL" sz="2200" b="1" i="0" u="sng" dirty="0">
                <a:solidFill>
                  <a:srgbClr val="000000"/>
                </a:solidFill>
                <a:effectLst/>
                <a:latin typeface="Arial" panose="020B0604020202020204" pitchFamily="34" charset="0"/>
              </a:rPr>
              <a:t>אף על פי שלא הגיע לה כלום הרי נהנית ברצונה שנעשה ונהנה פלוני בגללה</a:t>
            </a:r>
            <a:r>
              <a:rPr lang="he-IL" sz="2200" b="0" i="0" u="none" strike="noStrike" dirty="0">
                <a:solidFill>
                  <a:srgbClr val="000000"/>
                </a:solidFill>
                <a:effectLst/>
                <a:latin typeface="Arial" panose="020B0604020202020204" pitchFamily="34" charset="0"/>
              </a:rPr>
              <a:t>. וכן אם אמרה לו תן דינר לפלוני מתנה ואתקדש לו ונתן לו וקידשה אותו פלוני ואמר לה הרי את מקודשת לי </a:t>
            </a:r>
            <a:r>
              <a:rPr lang="he-IL" sz="2200" b="1" i="0" u="sng" dirty="0">
                <a:solidFill>
                  <a:srgbClr val="000000"/>
                </a:solidFill>
                <a:effectLst/>
                <a:latin typeface="Arial" panose="020B0604020202020204" pitchFamily="34" charset="0"/>
              </a:rPr>
              <a:t>בהנאת </a:t>
            </a:r>
            <a:r>
              <a:rPr lang="he-IL" sz="2200" b="0" i="0" u="none" strike="noStrike" dirty="0">
                <a:solidFill>
                  <a:srgbClr val="000000"/>
                </a:solidFill>
                <a:effectLst/>
                <a:latin typeface="Arial" panose="020B0604020202020204" pitchFamily="34" charset="0"/>
              </a:rPr>
              <a:t>מתנה זו שקבלתי ברצונך הרי זו מקודשת. </a:t>
            </a:r>
            <a:endParaRPr lang="he-IL" sz="2200" dirty="0"/>
          </a:p>
        </p:txBody>
      </p:sp>
    </p:spTree>
    <p:extLst>
      <p:ext uri="{BB962C8B-B14F-4D97-AF65-F5344CB8AC3E}">
        <p14:creationId xmlns:p14="http://schemas.microsoft.com/office/powerpoint/2010/main" val="3440027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38E6F24-0EE9-4563-9204-A1C310FCE4D8}"/>
              </a:ext>
            </a:extLst>
          </p:cNvPr>
          <p:cNvGraphicFramePr>
            <a:graphicFrameLocks noGrp="1"/>
          </p:cNvGraphicFramePr>
          <p:nvPr>
            <p:ph idx="1"/>
          </p:nvPr>
        </p:nvGraphicFramePr>
        <p:xfrm>
          <a:off x="838200" y="387077"/>
          <a:ext cx="10515600" cy="57898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96423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38E6F24-0EE9-4563-9204-A1C310FCE4D8}"/>
              </a:ext>
            </a:extLst>
          </p:cNvPr>
          <p:cNvGraphicFramePr>
            <a:graphicFrameLocks noGrp="1"/>
          </p:cNvGraphicFramePr>
          <p:nvPr>
            <p:ph idx="1"/>
          </p:nvPr>
        </p:nvGraphicFramePr>
        <p:xfrm>
          <a:off x="838200" y="387077"/>
          <a:ext cx="10515600" cy="57898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049334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0997F-6693-4059-BE31-00E5196CA476}"/>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941FF251-B366-418C-B60C-1C6D0F8C9605}"/>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רש"י מסכת קידושין דף ז עמוד א</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ואקדש אני לך - וכשנתנו לו א"ל התקדשי לי מקודשת ו</a:t>
            </a:r>
            <a:r>
              <a:rPr lang="he-IL" sz="2200" b="1" i="0" u="none" strike="noStrike" dirty="0">
                <a:solidFill>
                  <a:srgbClr val="000000"/>
                </a:solidFill>
                <a:effectLst/>
                <a:latin typeface="Arial" panose="020B0604020202020204" pitchFamily="34" charset="0"/>
              </a:rPr>
              <a:t>אף על גב דלא מטי הנאה לידה</a:t>
            </a:r>
            <a:r>
              <a:rPr lang="he-IL" sz="2200" b="0" i="0" u="none" strike="noStrike" dirty="0">
                <a:solidFill>
                  <a:srgbClr val="000000"/>
                </a:solidFill>
                <a:effectLst/>
                <a:latin typeface="Arial" panose="020B0604020202020204" pitchFamily="34" charset="0"/>
              </a:rPr>
              <a:t>.</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מדין ערב - ממה </a:t>
            </a:r>
            <a:r>
              <a:rPr lang="he-IL" sz="2200" b="0" i="0" u="none" strike="noStrike" dirty="0" err="1">
                <a:solidFill>
                  <a:srgbClr val="000000"/>
                </a:solidFill>
                <a:effectLst/>
                <a:latin typeface="Arial" panose="020B0604020202020204" pitchFamily="34" charset="0"/>
              </a:rPr>
              <a:t>שמצינו</a:t>
            </a:r>
            <a:r>
              <a:rPr lang="he-IL" sz="2200" b="0" i="0" u="none" strike="noStrike" dirty="0">
                <a:solidFill>
                  <a:srgbClr val="000000"/>
                </a:solidFill>
                <a:effectLst/>
                <a:latin typeface="Arial" panose="020B0604020202020204" pitchFamily="34" charset="0"/>
              </a:rPr>
              <a:t> בתורה שהערב משתעבד </a:t>
            </a:r>
            <a:r>
              <a:rPr lang="he-IL" sz="2200" b="0" i="0" u="none" strike="noStrike" dirty="0" err="1">
                <a:solidFill>
                  <a:srgbClr val="000000"/>
                </a:solidFill>
                <a:effectLst/>
                <a:latin typeface="Arial" panose="020B0604020202020204" pitchFamily="34" charset="0"/>
              </a:rPr>
              <a:t>למלוה</a:t>
            </a:r>
            <a:r>
              <a:rPr lang="he-IL" sz="2200" b="0" i="0" u="none" strike="noStrike" dirty="0">
                <a:solidFill>
                  <a:srgbClr val="000000"/>
                </a:solidFill>
                <a:effectLst/>
                <a:latin typeface="Arial" panose="020B0604020202020204" pitchFamily="34" charset="0"/>
              </a:rPr>
              <a:t> אנו </a:t>
            </a:r>
            <a:r>
              <a:rPr lang="he-IL" sz="2200" b="0" i="0" u="none" strike="noStrike" dirty="0" err="1">
                <a:solidFill>
                  <a:srgbClr val="000000"/>
                </a:solidFill>
                <a:effectLst/>
                <a:latin typeface="Arial" panose="020B0604020202020204" pitchFamily="34" charset="0"/>
              </a:rPr>
              <a:t>יכולין</a:t>
            </a:r>
            <a:r>
              <a:rPr lang="he-IL" sz="2200" b="0" i="0" u="none" strike="noStrike" dirty="0">
                <a:solidFill>
                  <a:srgbClr val="000000"/>
                </a:solidFill>
                <a:effectLst/>
                <a:latin typeface="Arial" panose="020B0604020202020204" pitchFamily="34" charset="0"/>
              </a:rPr>
              <a:t> ללמוד.</a:t>
            </a:r>
            <a:endParaRPr lang="he-IL" sz="2200" b="0" dirty="0">
              <a:effectLst/>
            </a:endParaRPr>
          </a:p>
        </p:txBody>
      </p:sp>
    </p:spTree>
    <p:extLst>
      <p:ext uri="{BB962C8B-B14F-4D97-AF65-F5344CB8AC3E}">
        <p14:creationId xmlns:p14="http://schemas.microsoft.com/office/powerpoint/2010/main" val="4262142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24C4C-3D6B-4DC1-AC24-14224D6472DB}"/>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7516500C-C7D1-40A7-851D-BA5887BF3888}"/>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תוספות מסכת בבא מציעא דף </a:t>
            </a:r>
            <a:r>
              <a:rPr lang="he-IL" sz="2200" b="0" i="0" u="none" strike="noStrike" dirty="0" err="1">
                <a:solidFill>
                  <a:srgbClr val="000000"/>
                </a:solidFill>
                <a:effectLst/>
                <a:latin typeface="Arial" panose="020B0604020202020204" pitchFamily="34" charset="0"/>
              </a:rPr>
              <a:t>נז</a:t>
            </a:r>
            <a:r>
              <a:rPr lang="he-IL" sz="2200" b="0" i="0" u="none" strike="noStrike" dirty="0">
                <a:solidFill>
                  <a:srgbClr val="000000"/>
                </a:solidFill>
                <a:effectLst/>
                <a:latin typeface="Arial" panose="020B0604020202020204" pitchFamily="34" charset="0"/>
              </a:rPr>
              <a:t> עמוד ב </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לספק </a:t>
            </a:r>
            <a:r>
              <a:rPr lang="he-IL" sz="2200" b="0" i="0" u="none" strike="noStrike" dirty="0" err="1">
                <a:solidFill>
                  <a:srgbClr val="000000"/>
                </a:solidFill>
                <a:effectLst/>
                <a:latin typeface="Arial" panose="020B0604020202020204" pitchFamily="34" charset="0"/>
              </a:rPr>
              <a:t>סלתות</a:t>
            </a:r>
            <a:r>
              <a:rPr lang="he-IL" sz="2200" b="0" i="0" u="none" strike="noStrike" dirty="0">
                <a:solidFill>
                  <a:srgbClr val="000000"/>
                </a:solidFill>
                <a:effectLst/>
                <a:latin typeface="Arial" panose="020B0604020202020204" pitchFamily="34" charset="0"/>
              </a:rPr>
              <a:t> מארבע ועמדו משלש - ….וכן בזוזי אם נתן ק' זוזי לאדם שיחזיר להקדש מאה ועשרים אסור </a:t>
            </a:r>
            <a:r>
              <a:rPr lang="he-IL" sz="2200" b="0" i="0" u="none" strike="noStrike" dirty="0" err="1">
                <a:solidFill>
                  <a:srgbClr val="000000"/>
                </a:solidFill>
                <a:effectLst/>
                <a:latin typeface="Arial" panose="020B0604020202020204" pitchFamily="34" charset="0"/>
              </a:rPr>
              <a:t>דאפילו</a:t>
            </a:r>
            <a:r>
              <a:rPr lang="he-IL" sz="2200" b="0" i="0" u="none" strike="noStrike" dirty="0">
                <a:solidFill>
                  <a:srgbClr val="000000"/>
                </a:solidFill>
                <a:effectLst/>
                <a:latin typeface="Arial" panose="020B0604020202020204" pitchFamily="34" charset="0"/>
              </a:rPr>
              <a:t> מדאורייתא נראה </a:t>
            </a:r>
            <a:r>
              <a:rPr lang="he-IL" sz="2200" b="0" i="0" u="none" strike="noStrike" dirty="0" err="1">
                <a:solidFill>
                  <a:srgbClr val="000000"/>
                </a:solidFill>
                <a:effectLst/>
                <a:latin typeface="Arial" panose="020B0604020202020204" pitchFamily="34" charset="0"/>
              </a:rPr>
              <a:t>דאסור</a:t>
            </a:r>
            <a:r>
              <a:rPr lang="he-IL" sz="2200" b="0" i="0" u="none" strike="noStrike" dirty="0">
                <a:solidFill>
                  <a:srgbClr val="000000"/>
                </a:solidFill>
                <a:effectLst/>
                <a:latin typeface="Arial" panose="020B0604020202020204" pitchFamily="34" charset="0"/>
              </a:rPr>
              <a:t> </a:t>
            </a:r>
            <a:r>
              <a:rPr lang="he-IL" sz="2200" b="1" i="0" u="sng" dirty="0" err="1">
                <a:solidFill>
                  <a:srgbClr val="000000"/>
                </a:solidFill>
                <a:effectLst/>
                <a:latin typeface="Arial" panose="020B0604020202020204" pitchFamily="34" charset="0"/>
              </a:rPr>
              <a:t>דחשיב</a:t>
            </a:r>
            <a:r>
              <a:rPr lang="he-IL" sz="2200" b="1" i="0" u="sng" dirty="0">
                <a:solidFill>
                  <a:srgbClr val="000000"/>
                </a:solidFill>
                <a:effectLst/>
                <a:latin typeface="Arial" panose="020B0604020202020204" pitchFamily="34" charset="0"/>
              </a:rPr>
              <a:t> כאילו מקבל </a:t>
            </a:r>
            <a:r>
              <a:rPr lang="he-IL" sz="2200" b="1" i="0" u="sng" dirty="0" err="1">
                <a:solidFill>
                  <a:srgbClr val="000000"/>
                </a:solidFill>
                <a:effectLst/>
                <a:latin typeface="Arial" panose="020B0604020202020204" pitchFamily="34" charset="0"/>
              </a:rPr>
              <a:t>מלוה</a:t>
            </a:r>
            <a:r>
              <a:rPr lang="he-IL" sz="2200" b="1" i="0" u="sng" dirty="0">
                <a:solidFill>
                  <a:srgbClr val="000000"/>
                </a:solidFill>
                <a:effectLst/>
                <a:latin typeface="Arial" panose="020B0604020202020204" pitchFamily="34" charset="0"/>
              </a:rPr>
              <a:t> עצמו</a:t>
            </a:r>
            <a:r>
              <a:rPr lang="he-IL" sz="2200" b="0" i="0" u="none" strike="noStrike" dirty="0">
                <a:solidFill>
                  <a:srgbClr val="000000"/>
                </a:solidFill>
                <a:effectLst/>
                <a:latin typeface="Arial" panose="020B0604020202020204" pitchFamily="34" charset="0"/>
              </a:rPr>
              <a:t> </a:t>
            </a:r>
            <a:r>
              <a:rPr lang="he-IL" sz="2200" b="1" i="0" u="sng" dirty="0">
                <a:solidFill>
                  <a:srgbClr val="000000"/>
                </a:solidFill>
                <a:effectLst/>
                <a:latin typeface="Arial" panose="020B0604020202020204" pitchFamily="34" charset="0"/>
              </a:rPr>
              <a:t>כמו (</a:t>
            </a:r>
            <a:r>
              <a:rPr lang="he-IL" sz="2200" b="1" i="0" u="sng" dirty="0" err="1">
                <a:solidFill>
                  <a:srgbClr val="000000"/>
                </a:solidFill>
                <a:effectLst/>
                <a:latin typeface="Arial" panose="020B0604020202020204" pitchFamily="34" charset="0"/>
              </a:rPr>
              <a:t>קדושין</a:t>
            </a:r>
            <a:r>
              <a:rPr lang="he-IL" sz="2200" b="1" i="0" u="sng" dirty="0">
                <a:solidFill>
                  <a:srgbClr val="000000"/>
                </a:solidFill>
                <a:effectLst/>
                <a:latin typeface="Arial" panose="020B0604020202020204" pitchFamily="34" charset="0"/>
              </a:rPr>
              <a:t> </a:t>
            </a:r>
            <a:r>
              <a:rPr lang="he-IL" sz="2200" b="0" i="0" u="none" strike="noStrike" dirty="0">
                <a:solidFill>
                  <a:srgbClr val="000000"/>
                </a:solidFill>
                <a:effectLst/>
                <a:latin typeface="Arial" panose="020B0604020202020204" pitchFamily="34" charset="0"/>
              </a:rPr>
              <a:t>דף ז.) תן מנה לפלוני ואקדש אני לך </a:t>
            </a:r>
            <a:r>
              <a:rPr lang="he-IL" sz="2200" b="1" i="0" u="sng" dirty="0" err="1">
                <a:solidFill>
                  <a:srgbClr val="000000"/>
                </a:solidFill>
                <a:effectLst/>
                <a:latin typeface="Arial" panose="020B0604020202020204" pitchFamily="34" charset="0"/>
              </a:rPr>
              <a:t>דמקודשת</a:t>
            </a:r>
            <a:r>
              <a:rPr lang="he-IL" sz="2200" b="1" i="0" u="sng" dirty="0">
                <a:solidFill>
                  <a:srgbClr val="000000"/>
                </a:solidFill>
                <a:effectLst/>
                <a:latin typeface="Arial" panose="020B0604020202020204" pitchFamily="34" charset="0"/>
              </a:rPr>
              <a:t> מדין ערב </a:t>
            </a:r>
            <a:r>
              <a:rPr lang="he-IL" sz="2200" b="1" i="0" u="sng" dirty="0" err="1">
                <a:solidFill>
                  <a:srgbClr val="000000"/>
                </a:solidFill>
                <a:effectLst/>
                <a:latin typeface="Arial" panose="020B0604020202020204" pitchFamily="34" charset="0"/>
              </a:rPr>
              <a:t>דחשוב</a:t>
            </a:r>
            <a:r>
              <a:rPr lang="he-IL" sz="2200" b="1" i="0" u="sng" dirty="0">
                <a:solidFill>
                  <a:srgbClr val="000000"/>
                </a:solidFill>
                <a:effectLst/>
                <a:latin typeface="Arial" panose="020B0604020202020204" pitchFamily="34" charset="0"/>
              </a:rPr>
              <a:t> כאילו קבלה ממנו</a:t>
            </a:r>
            <a:r>
              <a:rPr lang="he-IL" sz="2200" b="0" i="0" u="none" strike="noStrike" dirty="0">
                <a:solidFill>
                  <a:srgbClr val="000000"/>
                </a:solidFill>
                <a:effectLst/>
                <a:latin typeface="Arial" panose="020B0604020202020204" pitchFamily="34" charset="0"/>
              </a:rPr>
              <a:t> ….</a:t>
            </a:r>
            <a:br>
              <a:rPr lang="he-IL" sz="2200" dirty="0"/>
            </a:br>
            <a:endParaRPr lang="he-IL" sz="2200" dirty="0"/>
          </a:p>
        </p:txBody>
      </p:sp>
    </p:spTree>
    <p:extLst>
      <p:ext uri="{BB962C8B-B14F-4D97-AF65-F5344CB8AC3E}">
        <p14:creationId xmlns:p14="http://schemas.microsoft.com/office/powerpoint/2010/main" val="33502591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5AE16-9879-4054-B6A6-266AF2FF5059}"/>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B966A991-69DF-4282-B639-25D8376205BE}"/>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ר' חננאל בן שמואל (בשיטת הקדמונים) מסכת קידושין דף ז עמוד א</a:t>
            </a:r>
            <a:endParaRPr lang="he-IL" sz="2200" b="0" dirty="0">
              <a:effectLst/>
            </a:endParaRPr>
          </a:p>
          <a:p>
            <a:pPr marL="0" indent="0" algn="r" rtl="1">
              <a:buNone/>
            </a:pPr>
            <a:r>
              <a:rPr lang="he-IL" sz="2200" b="0" i="0" u="none" strike="noStrike" dirty="0">
                <a:solidFill>
                  <a:srgbClr val="000000"/>
                </a:solidFill>
                <a:effectLst/>
                <a:latin typeface="Arial" panose="020B0604020202020204" pitchFamily="34" charset="0"/>
              </a:rPr>
              <a:t>והאי </a:t>
            </a:r>
            <a:r>
              <a:rPr lang="he-IL" sz="2200" b="0" i="0" u="none" strike="noStrike" dirty="0" err="1">
                <a:solidFill>
                  <a:srgbClr val="000000"/>
                </a:solidFill>
                <a:effectLst/>
                <a:latin typeface="Arial" panose="020B0604020202020204" pitchFamily="34" charset="0"/>
              </a:rPr>
              <a:t>דקאמר</a:t>
            </a:r>
            <a:r>
              <a:rPr lang="he-IL" sz="2200" b="0" i="0" u="none" strike="noStrike" dirty="0">
                <a:solidFill>
                  <a:srgbClr val="000000"/>
                </a:solidFill>
                <a:effectLst/>
                <a:latin typeface="Arial" panose="020B0604020202020204" pitchFamily="34" charset="0"/>
              </a:rPr>
              <a:t> מקודשת מדין ערב הכין פירושיה, כמו </a:t>
            </a:r>
            <a:r>
              <a:rPr lang="he-IL" sz="2200" b="0" i="0" u="none" strike="noStrike" dirty="0" err="1">
                <a:solidFill>
                  <a:srgbClr val="000000"/>
                </a:solidFill>
                <a:effectLst/>
                <a:latin typeface="Arial" panose="020B0604020202020204" pitchFamily="34" charset="0"/>
              </a:rPr>
              <a:t>שמצינו</a:t>
            </a:r>
            <a:r>
              <a:rPr lang="he-IL" sz="2200" b="0" i="0" u="none" strike="noStrike" dirty="0">
                <a:solidFill>
                  <a:srgbClr val="000000"/>
                </a:solidFill>
                <a:effectLst/>
                <a:latin typeface="Arial" panose="020B0604020202020204" pitchFamily="34" charset="0"/>
              </a:rPr>
              <a:t> במי </a:t>
            </a:r>
            <a:r>
              <a:rPr lang="he-IL" sz="2200" b="0" i="0" u="none" strike="noStrike" dirty="0" err="1">
                <a:solidFill>
                  <a:srgbClr val="000000"/>
                </a:solidFill>
                <a:effectLst/>
                <a:latin typeface="Arial" panose="020B0604020202020204" pitchFamily="34" charset="0"/>
              </a:rPr>
              <a:t>שמלוה</a:t>
            </a:r>
            <a:r>
              <a:rPr lang="he-IL" sz="2200" b="0" i="0" u="none" strike="noStrike" dirty="0">
                <a:solidFill>
                  <a:srgbClr val="000000"/>
                </a:solidFill>
                <a:effectLst/>
                <a:latin typeface="Arial" panose="020B0604020202020204" pitchFamily="34" charset="0"/>
              </a:rPr>
              <a:t> את </a:t>
            </a:r>
            <a:r>
              <a:rPr lang="he-IL" sz="2200" b="0" i="0" u="none" strike="noStrike" dirty="0" err="1">
                <a:solidFill>
                  <a:srgbClr val="000000"/>
                </a:solidFill>
                <a:effectLst/>
                <a:latin typeface="Arial" panose="020B0604020202020204" pitchFamily="34" charset="0"/>
              </a:rPr>
              <a:t>חבירו</a:t>
            </a:r>
            <a:r>
              <a:rPr lang="he-IL" sz="2200" b="0" i="0" u="none" strike="noStrike" dirty="0">
                <a:solidFill>
                  <a:srgbClr val="000000"/>
                </a:solidFill>
                <a:effectLst/>
                <a:latin typeface="Arial" panose="020B0604020202020204" pitchFamily="34" charset="0"/>
              </a:rPr>
              <a:t> על ידי ערב שאמר הערב </a:t>
            </a:r>
            <a:r>
              <a:rPr lang="he-IL" sz="2200" b="0" i="0" u="none" strike="noStrike" dirty="0" err="1">
                <a:solidFill>
                  <a:srgbClr val="000000"/>
                </a:solidFill>
                <a:effectLst/>
                <a:latin typeface="Arial" panose="020B0604020202020204" pitchFamily="34" charset="0"/>
              </a:rPr>
              <a:t>למלוה</a:t>
            </a:r>
            <a:r>
              <a:rPr lang="he-IL" sz="2200" b="0" i="0" u="none" strike="noStrike" dirty="0">
                <a:solidFill>
                  <a:srgbClr val="000000"/>
                </a:solidFill>
                <a:effectLst/>
                <a:latin typeface="Arial" panose="020B0604020202020204" pitchFamily="34" charset="0"/>
              </a:rPr>
              <a:t> אם לא יפרע לך </a:t>
            </a:r>
            <a:r>
              <a:rPr lang="he-IL" sz="2200" b="0" i="0" u="none" strike="noStrike" dirty="0" err="1">
                <a:solidFill>
                  <a:srgbClr val="000000"/>
                </a:solidFill>
                <a:effectLst/>
                <a:latin typeface="Arial" panose="020B0604020202020204" pitchFamily="34" charset="0"/>
              </a:rPr>
              <a:t>הלוה</a:t>
            </a:r>
            <a:r>
              <a:rPr lang="he-IL" sz="2200" b="0" i="0" u="none" strike="noStrike" dirty="0">
                <a:solidFill>
                  <a:srgbClr val="000000"/>
                </a:solidFill>
                <a:effectLst/>
                <a:latin typeface="Arial" panose="020B0604020202020204" pitchFamily="34" charset="0"/>
              </a:rPr>
              <a:t> חוב שלך אני אשלם לך תחתיו. ואמרנו שהערב אף על פי שלא לקח מן </a:t>
            </a:r>
            <a:r>
              <a:rPr lang="he-IL" sz="2200" b="0" i="0" u="none" strike="noStrike" dirty="0" err="1">
                <a:solidFill>
                  <a:srgbClr val="000000"/>
                </a:solidFill>
                <a:effectLst/>
                <a:latin typeface="Arial" panose="020B0604020202020204" pitchFamily="34" charset="0"/>
              </a:rPr>
              <a:t>המלוה</a:t>
            </a:r>
            <a:r>
              <a:rPr lang="he-IL" sz="2200" b="0" i="0" u="none" strike="noStrike" dirty="0">
                <a:solidFill>
                  <a:srgbClr val="000000"/>
                </a:solidFill>
                <a:effectLst/>
                <a:latin typeface="Arial" panose="020B0604020202020204" pitchFamily="34" charset="0"/>
              </a:rPr>
              <a:t> כלום ולא הגיעה הנאה לידו חייב לשלם </a:t>
            </a:r>
            <a:r>
              <a:rPr lang="he-IL" sz="2200" b="0" i="0" u="none" strike="noStrike" dirty="0" err="1">
                <a:solidFill>
                  <a:srgbClr val="000000"/>
                </a:solidFill>
                <a:effectLst/>
                <a:latin typeface="Arial" panose="020B0604020202020204" pitchFamily="34" charset="0"/>
              </a:rPr>
              <a:t>למלוה</a:t>
            </a:r>
            <a:r>
              <a:rPr lang="he-IL" sz="2200" b="0" i="0" u="none" strike="noStrike" dirty="0">
                <a:solidFill>
                  <a:srgbClr val="000000"/>
                </a:solidFill>
                <a:effectLst/>
                <a:latin typeface="Arial" panose="020B0604020202020204" pitchFamily="34" charset="0"/>
              </a:rPr>
              <a:t> הואיל ושמע ממנו וקבל ערבותו, כמו כן נמי זו </a:t>
            </a:r>
            <a:r>
              <a:rPr lang="he-IL" sz="2200" b="0" i="0" u="none" strike="noStrike" dirty="0" err="1">
                <a:solidFill>
                  <a:srgbClr val="000000"/>
                </a:solidFill>
                <a:effectLst/>
                <a:latin typeface="Arial" panose="020B0604020202020204" pitchFamily="34" charset="0"/>
              </a:rPr>
              <a:t>האשה</a:t>
            </a:r>
            <a:r>
              <a:rPr lang="he-IL" sz="2200" b="0" i="0" u="none" strike="noStrike" dirty="0">
                <a:solidFill>
                  <a:srgbClr val="000000"/>
                </a:solidFill>
                <a:effectLst/>
                <a:latin typeface="Arial" panose="020B0604020202020204" pitchFamily="34" charset="0"/>
              </a:rPr>
              <a:t> אף על פי שלא הגיע לה כלום הרי נקנית </a:t>
            </a:r>
            <a:r>
              <a:rPr lang="he-IL" sz="2200" b="1" i="0" u="sng" dirty="0">
                <a:solidFill>
                  <a:srgbClr val="000000"/>
                </a:solidFill>
                <a:effectLst/>
                <a:latin typeface="Arial" panose="020B0604020202020204" pitchFamily="34" charset="0"/>
              </a:rPr>
              <a:t>כשעשה רצונה</a:t>
            </a:r>
            <a:r>
              <a:rPr lang="he-IL" sz="2200" b="0" i="0" u="none" strike="noStrike" dirty="0">
                <a:solidFill>
                  <a:srgbClr val="000000"/>
                </a:solidFill>
                <a:effectLst/>
                <a:latin typeface="Arial" panose="020B0604020202020204" pitchFamily="34" charset="0"/>
              </a:rPr>
              <a:t> ונהנה פלוני בגללה: </a:t>
            </a:r>
            <a:endParaRPr lang="he-IL" sz="2200" dirty="0"/>
          </a:p>
        </p:txBody>
      </p:sp>
    </p:spTree>
    <p:extLst>
      <p:ext uri="{BB962C8B-B14F-4D97-AF65-F5344CB8AC3E}">
        <p14:creationId xmlns:p14="http://schemas.microsoft.com/office/powerpoint/2010/main" val="1920080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24C4C-3D6B-4DC1-AC24-14224D6472DB}"/>
              </a:ext>
            </a:extLst>
          </p:cNvPr>
          <p:cNvSpPr>
            <a:spLocks noGrp="1"/>
          </p:cNvSpPr>
          <p:nvPr>
            <p:ph type="title"/>
          </p:nvPr>
        </p:nvSpPr>
        <p:spPr/>
        <p:txBody>
          <a:bodyPr/>
          <a:lstStyle/>
          <a:p>
            <a:pPr algn="r" rtl="1"/>
            <a:r>
              <a:rPr lang="he-IL" dirty="0" err="1"/>
              <a:t>מלוה</a:t>
            </a:r>
            <a:r>
              <a:rPr lang="he-IL" dirty="0"/>
              <a:t> ← ערב ← </a:t>
            </a:r>
            <a:r>
              <a:rPr lang="he-IL" dirty="0" err="1"/>
              <a:t>לוה</a:t>
            </a:r>
            <a:r>
              <a:rPr lang="he-IL" dirty="0"/>
              <a:t>.  (כשליחות)</a:t>
            </a:r>
          </a:p>
        </p:txBody>
      </p:sp>
      <p:sp>
        <p:nvSpPr>
          <p:cNvPr id="3" name="Content Placeholder 2">
            <a:extLst>
              <a:ext uri="{FF2B5EF4-FFF2-40B4-BE49-F238E27FC236}">
                <a16:creationId xmlns:a16="http://schemas.microsoft.com/office/drawing/2014/main" id="{7516500C-C7D1-40A7-851D-BA5887BF3888}"/>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תוספות מסכת בבא מציעא דף </a:t>
            </a:r>
            <a:r>
              <a:rPr lang="he-IL" sz="2200" b="0" i="0" u="none" strike="noStrike" dirty="0" err="1">
                <a:solidFill>
                  <a:srgbClr val="000000"/>
                </a:solidFill>
                <a:effectLst/>
                <a:latin typeface="Arial" panose="020B0604020202020204" pitchFamily="34" charset="0"/>
              </a:rPr>
              <a:t>נז</a:t>
            </a:r>
            <a:r>
              <a:rPr lang="he-IL" sz="2200" b="0" i="0" u="none" strike="noStrike" dirty="0">
                <a:solidFill>
                  <a:srgbClr val="000000"/>
                </a:solidFill>
                <a:effectLst/>
                <a:latin typeface="Arial" panose="020B0604020202020204" pitchFamily="34" charset="0"/>
              </a:rPr>
              <a:t> עמוד ב </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לספק </a:t>
            </a:r>
            <a:r>
              <a:rPr lang="he-IL" sz="2200" b="0" i="0" u="none" strike="noStrike" dirty="0" err="1">
                <a:solidFill>
                  <a:srgbClr val="000000"/>
                </a:solidFill>
                <a:effectLst/>
                <a:latin typeface="Arial" panose="020B0604020202020204" pitchFamily="34" charset="0"/>
              </a:rPr>
              <a:t>סלתות</a:t>
            </a:r>
            <a:r>
              <a:rPr lang="he-IL" sz="2200" b="0" i="0" u="none" strike="noStrike" dirty="0">
                <a:solidFill>
                  <a:srgbClr val="000000"/>
                </a:solidFill>
                <a:effectLst/>
                <a:latin typeface="Arial" panose="020B0604020202020204" pitchFamily="34" charset="0"/>
              </a:rPr>
              <a:t> מארבע ועמדו משלש - ….וכן בזוזי אם נתן ק' זוזי לאדם שיחזיר להקדש מאה ועשרים אסור </a:t>
            </a:r>
            <a:r>
              <a:rPr lang="he-IL" sz="2200" b="0" i="0" u="none" strike="noStrike" dirty="0" err="1">
                <a:solidFill>
                  <a:srgbClr val="000000"/>
                </a:solidFill>
                <a:effectLst/>
                <a:latin typeface="Arial" panose="020B0604020202020204" pitchFamily="34" charset="0"/>
              </a:rPr>
              <a:t>דאפילו</a:t>
            </a:r>
            <a:r>
              <a:rPr lang="he-IL" sz="2200" b="0" i="0" u="none" strike="noStrike" dirty="0">
                <a:solidFill>
                  <a:srgbClr val="000000"/>
                </a:solidFill>
                <a:effectLst/>
                <a:latin typeface="Arial" panose="020B0604020202020204" pitchFamily="34" charset="0"/>
              </a:rPr>
              <a:t> מדאורייתא נראה </a:t>
            </a:r>
            <a:r>
              <a:rPr lang="he-IL" sz="2200" b="0" i="0" u="none" strike="noStrike" dirty="0" err="1">
                <a:solidFill>
                  <a:srgbClr val="000000"/>
                </a:solidFill>
                <a:effectLst/>
                <a:latin typeface="Arial" panose="020B0604020202020204" pitchFamily="34" charset="0"/>
              </a:rPr>
              <a:t>דאסור</a:t>
            </a:r>
            <a:r>
              <a:rPr lang="he-IL" sz="2200" b="0" i="0" u="none" strike="noStrike" dirty="0">
                <a:solidFill>
                  <a:srgbClr val="000000"/>
                </a:solidFill>
                <a:effectLst/>
                <a:latin typeface="Arial" panose="020B0604020202020204" pitchFamily="34" charset="0"/>
              </a:rPr>
              <a:t> </a:t>
            </a:r>
            <a:r>
              <a:rPr lang="he-IL" sz="2200" b="1" i="0" u="sng" dirty="0" err="1">
                <a:solidFill>
                  <a:srgbClr val="000000"/>
                </a:solidFill>
                <a:effectLst/>
                <a:latin typeface="Arial" panose="020B0604020202020204" pitchFamily="34" charset="0"/>
              </a:rPr>
              <a:t>דחשיב</a:t>
            </a:r>
            <a:r>
              <a:rPr lang="he-IL" sz="2200" b="1" i="0" u="sng" dirty="0">
                <a:solidFill>
                  <a:srgbClr val="000000"/>
                </a:solidFill>
                <a:effectLst/>
                <a:latin typeface="Arial" panose="020B0604020202020204" pitchFamily="34" charset="0"/>
              </a:rPr>
              <a:t> כאילו מקבל </a:t>
            </a:r>
            <a:r>
              <a:rPr lang="he-IL" sz="2200" b="1" i="0" u="sng" dirty="0" err="1">
                <a:solidFill>
                  <a:srgbClr val="000000"/>
                </a:solidFill>
                <a:effectLst/>
                <a:latin typeface="Arial" panose="020B0604020202020204" pitchFamily="34" charset="0"/>
              </a:rPr>
              <a:t>מלוה</a:t>
            </a:r>
            <a:r>
              <a:rPr lang="he-IL" sz="2200" b="1" i="0" u="sng" dirty="0">
                <a:solidFill>
                  <a:srgbClr val="000000"/>
                </a:solidFill>
                <a:effectLst/>
                <a:latin typeface="Arial" panose="020B0604020202020204" pitchFamily="34" charset="0"/>
              </a:rPr>
              <a:t> עצמו</a:t>
            </a:r>
            <a:r>
              <a:rPr lang="he-IL" sz="2200" b="0" i="0" u="none" strike="noStrike" dirty="0">
                <a:solidFill>
                  <a:srgbClr val="000000"/>
                </a:solidFill>
                <a:effectLst/>
                <a:latin typeface="Arial" panose="020B0604020202020204" pitchFamily="34" charset="0"/>
              </a:rPr>
              <a:t> </a:t>
            </a:r>
            <a:r>
              <a:rPr lang="he-IL" sz="2200" b="1" i="0" u="sng" dirty="0">
                <a:solidFill>
                  <a:srgbClr val="000000"/>
                </a:solidFill>
                <a:effectLst/>
                <a:latin typeface="Arial" panose="020B0604020202020204" pitchFamily="34" charset="0"/>
              </a:rPr>
              <a:t>כמו (</a:t>
            </a:r>
            <a:r>
              <a:rPr lang="he-IL" sz="2200" b="1" i="0" u="sng" dirty="0" err="1">
                <a:solidFill>
                  <a:srgbClr val="000000"/>
                </a:solidFill>
                <a:effectLst/>
                <a:latin typeface="Arial" panose="020B0604020202020204" pitchFamily="34" charset="0"/>
              </a:rPr>
              <a:t>קדושין</a:t>
            </a:r>
            <a:r>
              <a:rPr lang="he-IL" sz="2200" b="1" i="0" u="sng" dirty="0">
                <a:solidFill>
                  <a:srgbClr val="000000"/>
                </a:solidFill>
                <a:effectLst/>
                <a:latin typeface="Arial" panose="020B0604020202020204" pitchFamily="34" charset="0"/>
              </a:rPr>
              <a:t> </a:t>
            </a:r>
            <a:r>
              <a:rPr lang="he-IL" sz="2200" b="0" i="0" u="none" strike="noStrike" dirty="0">
                <a:solidFill>
                  <a:srgbClr val="000000"/>
                </a:solidFill>
                <a:effectLst/>
                <a:latin typeface="Arial" panose="020B0604020202020204" pitchFamily="34" charset="0"/>
              </a:rPr>
              <a:t>דף ז.) תן מנה לפלוני ואקדש אני לך </a:t>
            </a:r>
            <a:r>
              <a:rPr lang="he-IL" sz="2200" b="1" i="0" u="sng" dirty="0" err="1">
                <a:solidFill>
                  <a:srgbClr val="000000"/>
                </a:solidFill>
                <a:effectLst/>
                <a:latin typeface="Arial" panose="020B0604020202020204" pitchFamily="34" charset="0"/>
              </a:rPr>
              <a:t>דמקודשת</a:t>
            </a:r>
            <a:r>
              <a:rPr lang="he-IL" sz="2200" b="1" i="0" u="sng" dirty="0">
                <a:solidFill>
                  <a:srgbClr val="000000"/>
                </a:solidFill>
                <a:effectLst/>
                <a:latin typeface="Arial" panose="020B0604020202020204" pitchFamily="34" charset="0"/>
              </a:rPr>
              <a:t> מדין ערב </a:t>
            </a:r>
            <a:r>
              <a:rPr lang="he-IL" sz="2200" b="1" i="0" u="sng" dirty="0" err="1">
                <a:solidFill>
                  <a:srgbClr val="000000"/>
                </a:solidFill>
                <a:effectLst/>
                <a:latin typeface="Arial" panose="020B0604020202020204" pitchFamily="34" charset="0"/>
              </a:rPr>
              <a:t>דחשוב</a:t>
            </a:r>
            <a:r>
              <a:rPr lang="he-IL" sz="2200" b="1" i="0" u="sng" dirty="0">
                <a:solidFill>
                  <a:srgbClr val="000000"/>
                </a:solidFill>
                <a:effectLst/>
                <a:latin typeface="Arial" panose="020B0604020202020204" pitchFamily="34" charset="0"/>
              </a:rPr>
              <a:t> כאילו קבלה ממנו</a:t>
            </a:r>
            <a:r>
              <a:rPr lang="he-IL" sz="2200" b="0" i="0" u="none" strike="noStrike" dirty="0">
                <a:solidFill>
                  <a:srgbClr val="000000"/>
                </a:solidFill>
                <a:effectLst/>
                <a:latin typeface="Arial" panose="020B0604020202020204" pitchFamily="34" charset="0"/>
              </a:rPr>
              <a:t> ….</a:t>
            </a:r>
            <a:br>
              <a:rPr lang="he-IL" sz="2200" dirty="0"/>
            </a:br>
            <a:endParaRPr lang="he-IL" sz="2200" dirty="0"/>
          </a:p>
        </p:txBody>
      </p:sp>
    </p:spTree>
    <p:extLst>
      <p:ext uri="{BB962C8B-B14F-4D97-AF65-F5344CB8AC3E}">
        <p14:creationId xmlns:p14="http://schemas.microsoft.com/office/powerpoint/2010/main" val="965756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7C106-21F4-4B4B-973C-33920B236B7D}"/>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65BFF561-8CDC-4C86-994D-3012C302B447}"/>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חידושי הריטב"א מסכת קידושין דף ז עמוד א </a:t>
            </a:r>
            <a:endParaRPr lang="he-IL" sz="2200" b="0" dirty="0">
              <a:effectLst/>
            </a:endParaRPr>
          </a:p>
          <a:p>
            <a:pPr marL="0" indent="0" algn="r" rtl="1">
              <a:buNone/>
            </a:pPr>
            <a:r>
              <a:rPr lang="he-IL" sz="2200" b="0" i="0" u="none" strike="noStrike" dirty="0">
                <a:solidFill>
                  <a:srgbClr val="000000"/>
                </a:solidFill>
                <a:effectLst/>
                <a:latin typeface="Arial" panose="020B0604020202020204" pitchFamily="34" charset="0"/>
              </a:rPr>
              <a:t>ערב לאו אף על גב דלא מטי הנאה לידיה משתעבד. פי' לאו </a:t>
            </a:r>
            <a:r>
              <a:rPr lang="he-IL" sz="2200" b="0" i="0" u="none" strike="noStrike" dirty="0" err="1">
                <a:solidFill>
                  <a:srgbClr val="000000"/>
                </a:solidFill>
                <a:effectLst/>
                <a:latin typeface="Arial" panose="020B0604020202020204" pitchFamily="34" charset="0"/>
              </a:rPr>
              <a:t>למימרא</a:t>
            </a:r>
            <a:r>
              <a:rPr lang="he-IL" sz="2200" b="0" i="0" u="none" strike="noStrike" dirty="0">
                <a:solidFill>
                  <a:srgbClr val="000000"/>
                </a:solidFill>
                <a:effectLst/>
                <a:latin typeface="Arial" panose="020B0604020202020204" pitchFamily="34" charset="0"/>
              </a:rPr>
              <a:t> דלא מטי ליה שום הנאה דאם כן במאי משתעבד, אלא לומר </a:t>
            </a:r>
            <a:r>
              <a:rPr lang="he-IL" sz="2200" b="0" i="0" u="none" strike="noStrike" dirty="0" err="1">
                <a:solidFill>
                  <a:srgbClr val="000000"/>
                </a:solidFill>
                <a:effectLst/>
                <a:latin typeface="Arial" panose="020B0604020202020204" pitchFamily="34" charset="0"/>
              </a:rPr>
              <a:t>דאע"ג</a:t>
            </a:r>
            <a:r>
              <a:rPr lang="he-IL" sz="2200" b="0" i="0" u="none" strike="noStrike" dirty="0">
                <a:solidFill>
                  <a:srgbClr val="000000"/>
                </a:solidFill>
                <a:effectLst/>
                <a:latin typeface="Arial" panose="020B0604020202020204" pitchFamily="34" charset="0"/>
              </a:rPr>
              <a:t> דלא מטי לידיה הנאת המעות שהוציא </a:t>
            </a:r>
            <a:r>
              <a:rPr lang="he-IL" sz="2200" b="0" i="0" u="none" strike="noStrike" dirty="0" err="1">
                <a:solidFill>
                  <a:srgbClr val="000000"/>
                </a:solidFill>
                <a:effectLst/>
                <a:latin typeface="Arial" panose="020B0604020202020204" pitchFamily="34" charset="0"/>
              </a:rPr>
              <a:t>המלוה</a:t>
            </a:r>
            <a:r>
              <a:rPr lang="he-IL" sz="2200" b="0" i="0" u="none" strike="noStrike" dirty="0">
                <a:solidFill>
                  <a:srgbClr val="000000"/>
                </a:solidFill>
                <a:effectLst/>
                <a:latin typeface="Arial" panose="020B0604020202020204" pitchFamily="34" charset="0"/>
              </a:rPr>
              <a:t> </a:t>
            </a:r>
            <a:r>
              <a:rPr lang="he-IL" sz="2200" b="1" i="0" u="none" strike="noStrike" dirty="0">
                <a:solidFill>
                  <a:srgbClr val="000000"/>
                </a:solidFill>
                <a:effectLst/>
                <a:latin typeface="Arial" panose="020B0604020202020204" pitchFamily="34" charset="0"/>
              </a:rPr>
              <a:t>ולא הגיע לידו של ערב לא כסף ולא </a:t>
            </a:r>
            <a:r>
              <a:rPr lang="he-IL" sz="2200" b="1" i="0" u="none" strike="noStrike" dirty="0" err="1">
                <a:solidFill>
                  <a:srgbClr val="000000"/>
                </a:solidFill>
                <a:effectLst/>
                <a:latin typeface="Arial" panose="020B0604020202020204" pitchFamily="34" charset="0"/>
              </a:rPr>
              <a:t>שוה</a:t>
            </a:r>
            <a:r>
              <a:rPr lang="he-IL" sz="2200" b="1" i="0" u="none" strike="noStrike" dirty="0">
                <a:solidFill>
                  <a:srgbClr val="000000"/>
                </a:solidFill>
                <a:effectLst/>
                <a:latin typeface="Arial" panose="020B0604020202020204" pitchFamily="34" charset="0"/>
              </a:rPr>
              <a:t> כסף</a:t>
            </a:r>
            <a:r>
              <a:rPr lang="he-IL" sz="2200" b="0" i="0" u="none" strike="noStrike" dirty="0">
                <a:solidFill>
                  <a:srgbClr val="000000"/>
                </a:solidFill>
                <a:effectLst/>
                <a:latin typeface="Arial" panose="020B0604020202020204" pitchFamily="34" charset="0"/>
              </a:rPr>
              <a:t>, אפילו הכי </a:t>
            </a:r>
            <a:r>
              <a:rPr lang="he-IL" sz="2200" b="1" i="0" u="sng" dirty="0">
                <a:solidFill>
                  <a:srgbClr val="000000"/>
                </a:solidFill>
                <a:effectLst/>
                <a:latin typeface="Arial" panose="020B0604020202020204" pitchFamily="34" charset="0"/>
              </a:rPr>
              <a:t>משתעבד בהנאה</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דמטי</a:t>
            </a:r>
            <a:r>
              <a:rPr lang="he-IL" sz="2200" b="1" i="0" u="none" strike="noStrike" dirty="0">
                <a:solidFill>
                  <a:srgbClr val="000000"/>
                </a:solidFill>
                <a:effectLst/>
                <a:latin typeface="Arial" panose="020B0604020202020204" pitchFamily="34" charset="0"/>
              </a:rPr>
              <a:t> ליה </a:t>
            </a:r>
            <a:r>
              <a:rPr lang="he-IL" sz="2200" b="1" i="0" u="none" strike="noStrike" dirty="0" err="1">
                <a:solidFill>
                  <a:srgbClr val="000000"/>
                </a:solidFill>
                <a:effectLst/>
                <a:latin typeface="Arial" panose="020B0604020202020204" pitchFamily="34" charset="0"/>
              </a:rPr>
              <a:t>שהלוה</a:t>
            </a:r>
            <a:r>
              <a:rPr lang="he-IL" sz="2200" b="1" i="0" u="none" strike="noStrike" dirty="0">
                <a:solidFill>
                  <a:srgbClr val="000000"/>
                </a:solidFill>
                <a:effectLst/>
                <a:latin typeface="Arial" panose="020B0604020202020204" pitchFamily="34" charset="0"/>
              </a:rPr>
              <a:t> לזה על אמונתו, </a:t>
            </a:r>
            <a:r>
              <a:rPr lang="he-IL" sz="2200" b="1" i="0" u="none" strike="noStrike" dirty="0" err="1">
                <a:solidFill>
                  <a:srgbClr val="000000"/>
                </a:solidFill>
                <a:effectLst/>
                <a:latin typeface="Arial" panose="020B0604020202020204" pitchFamily="34" charset="0"/>
              </a:rPr>
              <a:t>דהנאה</a:t>
            </a:r>
            <a:r>
              <a:rPr lang="he-IL" sz="2200" b="1" i="0" u="none" strike="noStrike" dirty="0">
                <a:solidFill>
                  <a:srgbClr val="000000"/>
                </a:solidFill>
                <a:effectLst/>
                <a:latin typeface="Arial" panose="020B0604020202020204" pitchFamily="34" charset="0"/>
              </a:rPr>
              <a:t> בכל </a:t>
            </a:r>
            <a:r>
              <a:rPr lang="he-IL" sz="2200" b="1" i="0" u="none" strike="noStrike" dirty="0" err="1">
                <a:solidFill>
                  <a:srgbClr val="000000"/>
                </a:solidFill>
                <a:effectLst/>
                <a:latin typeface="Arial" panose="020B0604020202020204" pitchFamily="34" charset="0"/>
              </a:rPr>
              <a:t>דוכתא</a:t>
            </a:r>
            <a:r>
              <a:rPr lang="he-IL" sz="2200" b="1" i="0" u="none" strike="noStrike" dirty="0">
                <a:solidFill>
                  <a:srgbClr val="000000"/>
                </a:solidFill>
                <a:effectLst/>
                <a:latin typeface="Arial" panose="020B0604020202020204" pitchFamily="34" charset="0"/>
              </a:rPr>
              <a:t> חשובה ככסף </a:t>
            </a:r>
            <a:r>
              <a:rPr lang="he-IL" sz="2200" b="0" i="0" u="none" strike="noStrike" dirty="0" err="1">
                <a:solidFill>
                  <a:srgbClr val="000000"/>
                </a:solidFill>
                <a:effectLst/>
                <a:latin typeface="Arial" panose="020B0604020202020204" pitchFamily="34" charset="0"/>
              </a:rPr>
              <a:t>כדפרישנא</a:t>
            </a:r>
            <a:r>
              <a:rPr lang="he-IL" sz="2200" b="0" i="0" u="none" strike="noStrike" dirty="0">
                <a:solidFill>
                  <a:srgbClr val="000000"/>
                </a:solidFill>
                <a:effectLst/>
                <a:latin typeface="Arial" panose="020B0604020202020204" pitchFamily="34" charset="0"/>
              </a:rPr>
              <a:t> בכמה </a:t>
            </a:r>
            <a:r>
              <a:rPr lang="he-IL" sz="2200" b="0" i="0" u="none" strike="noStrike" dirty="0" err="1">
                <a:solidFill>
                  <a:srgbClr val="000000"/>
                </a:solidFill>
                <a:effectLst/>
                <a:latin typeface="Arial" panose="020B0604020202020204" pitchFamily="34" charset="0"/>
              </a:rPr>
              <a:t>דוכתי</a:t>
            </a:r>
            <a:r>
              <a:rPr lang="he-IL" sz="2200" b="0" i="0" u="none" strike="noStrike" dirty="0">
                <a:solidFill>
                  <a:srgbClr val="000000"/>
                </a:solidFill>
                <a:effectLst/>
                <a:latin typeface="Arial" panose="020B0604020202020204" pitchFamily="34" charset="0"/>
              </a:rPr>
              <a:t>,</a:t>
            </a:r>
            <a:endParaRPr lang="he-IL" sz="2200" dirty="0"/>
          </a:p>
        </p:txBody>
      </p:sp>
    </p:spTree>
    <p:extLst>
      <p:ext uri="{BB962C8B-B14F-4D97-AF65-F5344CB8AC3E}">
        <p14:creationId xmlns:p14="http://schemas.microsoft.com/office/powerpoint/2010/main" val="1383851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7C106-21F4-4B4B-973C-33920B236B7D}"/>
              </a:ext>
            </a:extLst>
          </p:cNvPr>
          <p:cNvSpPr>
            <a:spLocks noGrp="1"/>
          </p:cNvSpPr>
          <p:nvPr>
            <p:ph type="title"/>
          </p:nvPr>
        </p:nvSpPr>
        <p:spPr/>
        <p:txBody>
          <a:bodyPr/>
          <a:lstStyle/>
          <a:p>
            <a:pPr algn="l"/>
            <a:r>
              <a:rPr lang="en-US" dirty="0"/>
              <a:t>Insurance Policy, paid in social currency</a:t>
            </a:r>
            <a:endParaRPr lang="he-IL" dirty="0"/>
          </a:p>
        </p:txBody>
      </p:sp>
      <p:sp>
        <p:nvSpPr>
          <p:cNvPr id="3" name="Content Placeholder 2">
            <a:extLst>
              <a:ext uri="{FF2B5EF4-FFF2-40B4-BE49-F238E27FC236}">
                <a16:creationId xmlns:a16="http://schemas.microsoft.com/office/drawing/2014/main" id="{65BFF561-8CDC-4C86-994D-3012C302B447}"/>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חידושי הריטב"א מסכת קידושין דף ז עמוד א </a:t>
            </a:r>
            <a:endParaRPr lang="he-IL" sz="2200" b="0" dirty="0">
              <a:effectLst/>
            </a:endParaRPr>
          </a:p>
          <a:p>
            <a:pPr marL="0" indent="0" algn="r" rtl="1">
              <a:buNone/>
            </a:pPr>
            <a:r>
              <a:rPr lang="he-IL" sz="2200" b="0" i="0" u="none" strike="noStrike" dirty="0">
                <a:solidFill>
                  <a:srgbClr val="000000"/>
                </a:solidFill>
                <a:effectLst/>
                <a:latin typeface="Arial" panose="020B0604020202020204" pitchFamily="34" charset="0"/>
              </a:rPr>
              <a:t>ערב לאו אף על גב דלא מטי הנאה לידיה משתעבד. פי' לאו </a:t>
            </a:r>
            <a:r>
              <a:rPr lang="he-IL" sz="2200" b="0" i="0" u="none" strike="noStrike" dirty="0" err="1">
                <a:solidFill>
                  <a:srgbClr val="000000"/>
                </a:solidFill>
                <a:effectLst/>
                <a:latin typeface="Arial" panose="020B0604020202020204" pitchFamily="34" charset="0"/>
              </a:rPr>
              <a:t>למימרא</a:t>
            </a:r>
            <a:r>
              <a:rPr lang="he-IL" sz="2200" b="0" i="0" u="none" strike="noStrike" dirty="0">
                <a:solidFill>
                  <a:srgbClr val="000000"/>
                </a:solidFill>
                <a:effectLst/>
                <a:latin typeface="Arial" panose="020B0604020202020204" pitchFamily="34" charset="0"/>
              </a:rPr>
              <a:t> דלא מטי ליה שום הנאה דאם כן במאי משתעבד, אלא לומר </a:t>
            </a:r>
            <a:r>
              <a:rPr lang="he-IL" sz="2200" b="0" i="0" u="none" strike="noStrike" dirty="0" err="1">
                <a:solidFill>
                  <a:srgbClr val="000000"/>
                </a:solidFill>
                <a:effectLst/>
                <a:latin typeface="Arial" panose="020B0604020202020204" pitchFamily="34" charset="0"/>
              </a:rPr>
              <a:t>דאע"ג</a:t>
            </a:r>
            <a:r>
              <a:rPr lang="he-IL" sz="2200" b="0" i="0" u="none" strike="noStrike" dirty="0">
                <a:solidFill>
                  <a:srgbClr val="000000"/>
                </a:solidFill>
                <a:effectLst/>
                <a:latin typeface="Arial" panose="020B0604020202020204" pitchFamily="34" charset="0"/>
              </a:rPr>
              <a:t> דלא מטי לידיה הנאת המעות שהוציא </a:t>
            </a:r>
            <a:r>
              <a:rPr lang="he-IL" sz="2200" b="0" i="0" u="none" strike="noStrike" dirty="0" err="1">
                <a:solidFill>
                  <a:srgbClr val="000000"/>
                </a:solidFill>
                <a:effectLst/>
                <a:latin typeface="Arial" panose="020B0604020202020204" pitchFamily="34" charset="0"/>
              </a:rPr>
              <a:t>המלוה</a:t>
            </a:r>
            <a:r>
              <a:rPr lang="he-IL" sz="2200" b="0" i="0" u="none" strike="noStrike" dirty="0">
                <a:solidFill>
                  <a:srgbClr val="000000"/>
                </a:solidFill>
                <a:effectLst/>
                <a:latin typeface="Arial" panose="020B0604020202020204" pitchFamily="34" charset="0"/>
              </a:rPr>
              <a:t> </a:t>
            </a:r>
            <a:r>
              <a:rPr lang="he-IL" sz="2200" b="1" i="0" u="none" strike="noStrike" dirty="0">
                <a:solidFill>
                  <a:srgbClr val="000000"/>
                </a:solidFill>
                <a:effectLst/>
                <a:latin typeface="Arial" panose="020B0604020202020204" pitchFamily="34" charset="0"/>
              </a:rPr>
              <a:t>ולא הגיע לידו של ערב לא כסף ולא </a:t>
            </a:r>
            <a:r>
              <a:rPr lang="he-IL" sz="2200" b="1" i="0" u="none" strike="noStrike" dirty="0" err="1">
                <a:solidFill>
                  <a:srgbClr val="000000"/>
                </a:solidFill>
                <a:effectLst/>
                <a:latin typeface="Arial" panose="020B0604020202020204" pitchFamily="34" charset="0"/>
              </a:rPr>
              <a:t>שוה</a:t>
            </a:r>
            <a:r>
              <a:rPr lang="he-IL" sz="2200" b="1" i="0" u="none" strike="noStrike" dirty="0">
                <a:solidFill>
                  <a:srgbClr val="000000"/>
                </a:solidFill>
                <a:effectLst/>
                <a:latin typeface="Arial" panose="020B0604020202020204" pitchFamily="34" charset="0"/>
              </a:rPr>
              <a:t> כסף</a:t>
            </a:r>
            <a:r>
              <a:rPr lang="he-IL" sz="2200" b="0" i="0" u="none" strike="noStrike" dirty="0">
                <a:solidFill>
                  <a:srgbClr val="000000"/>
                </a:solidFill>
                <a:effectLst/>
                <a:latin typeface="Arial" panose="020B0604020202020204" pitchFamily="34" charset="0"/>
              </a:rPr>
              <a:t>, אפילו הכי </a:t>
            </a:r>
            <a:r>
              <a:rPr lang="he-IL" sz="2200" b="1" i="0" u="sng" dirty="0">
                <a:solidFill>
                  <a:srgbClr val="000000"/>
                </a:solidFill>
                <a:effectLst/>
                <a:latin typeface="Arial" panose="020B0604020202020204" pitchFamily="34" charset="0"/>
              </a:rPr>
              <a:t>משתעבד בהנאה</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דמטי</a:t>
            </a:r>
            <a:r>
              <a:rPr lang="he-IL" sz="2200" b="1" i="0" u="none" strike="noStrike" dirty="0">
                <a:solidFill>
                  <a:srgbClr val="000000"/>
                </a:solidFill>
                <a:effectLst/>
                <a:latin typeface="Arial" panose="020B0604020202020204" pitchFamily="34" charset="0"/>
              </a:rPr>
              <a:t> ליה </a:t>
            </a:r>
            <a:r>
              <a:rPr lang="he-IL" sz="2200" b="1" i="0" u="none" strike="noStrike" dirty="0" err="1">
                <a:solidFill>
                  <a:srgbClr val="000000"/>
                </a:solidFill>
                <a:effectLst/>
                <a:latin typeface="Arial" panose="020B0604020202020204" pitchFamily="34" charset="0"/>
              </a:rPr>
              <a:t>שהלוה</a:t>
            </a:r>
            <a:r>
              <a:rPr lang="he-IL" sz="2200" b="1" i="0" u="none" strike="noStrike" dirty="0">
                <a:solidFill>
                  <a:srgbClr val="000000"/>
                </a:solidFill>
                <a:effectLst/>
                <a:latin typeface="Arial" panose="020B0604020202020204" pitchFamily="34" charset="0"/>
              </a:rPr>
              <a:t> לזה על אמונתו, </a:t>
            </a:r>
            <a:r>
              <a:rPr lang="he-IL" sz="2200" b="1" i="0" u="none" strike="noStrike" dirty="0" err="1">
                <a:solidFill>
                  <a:srgbClr val="000000"/>
                </a:solidFill>
                <a:effectLst/>
                <a:latin typeface="Arial" panose="020B0604020202020204" pitchFamily="34" charset="0"/>
              </a:rPr>
              <a:t>דהנאה</a:t>
            </a:r>
            <a:r>
              <a:rPr lang="he-IL" sz="2200" b="1" i="0" u="none" strike="noStrike" dirty="0">
                <a:solidFill>
                  <a:srgbClr val="000000"/>
                </a:solidFill>
                <a:effectLst/>
                <a:latin typeface="Arial" panose="020B0604020202020204" pitchFamily="34" charset="0"/>
              </a:rPr>
              <a:t> בכל </a:t>
            </a:r>
            <a:r>
              <a:rPr lang="he-IL" sz="2200" b="1" i="0" u="none" strike="noStrike" dirty="0" err="1">
                <a:solidFill>
                  <a:srgbClr val="000000"/>
                </a:solidFill>
                <a:effectLst/>
                <a:latin typeface="Arial" panose="020B0604020202020204" pitchFamily="34" charset="0"/>
              </a:rPr>
              <a:t>דוכתא</a:t>
            </a:r>
            <a:r>
              <a:rPr lang="he-IL" sz="2200" b="1" i="0" u="none" strike="noStrike" dirty="0">
                <a:solidFill>
                  <a:srgbClr val="000000"/>
                </a:solidFill>
                <a:effectLst/>
                <a:latin typeface="Arial" panose="020B0604020202020204" pitchFamily="34" charset="0"/>
              </a:rPr>
              <a:t> חשובה ככסף </a:t>
            </a:r>
            <a:r>
              <a:rPr lang="he-IL" sz="2200" b="0" i="0" u="none" strike="noStrike" dirty="0" err="1">
                <a:solidFill>
                  <a:srgbClr val="000000"/>
                </a:solidFill>
                <a:effectLst/>
                <a:latin typeface="Arial" panose="020B0604020202020204" pitchFamily="34" charset="0"/>
              </a:rPr>
              <a:t>כדפרישנא</a:t>
            </a:r>
            <a:r>
              <a:rPr lang="he-IL" sz="2200" b="0" i="0" u="none" strike="noStrike" dirty="0">
                <a:solidFill>
                  <a:srgbClr val="000000"/>
                </a:solidFill>
                <a:effectLst/>
                <a:latin typeface="Arial" panose="020B0604020202020204" pitchFamily="34" charset="0"/>
              </a:rPr>
              <a:t> בכמה </a:t>
            </a:r>
            <a:r>
              <a:rPr lang="he-IL" sz="2200" b="0" i="0" u="none" strike="noStrike" dirty="0" err="1">
                <a:solidFill>
                  <a:srgbClr val="000000"/>
                </a:solidFill>
                <a:effectLst/>
                <a:latin typeface="Arial" panose="020B0604020202020204" pitchFamily="34" charset="0"/>
              </a:rPr>
              <a:t>דוכתי</a:t>
            </a:r>
            <a:r>
              <a:rPr lang="he-IL" sz="2200" b="0" i="0" u="none" strike="noStrike" dirty="0">
                <a:solidFill>
                  <a:srgbClr val="000000"/>
                </a:solidFill>
                <a:effectLst/>
                <a:latin typeface="Arial" panose="020B0604020202020204" pitchFamily="34" charset="0"/>
              </a:rPr>
              <a:t>,</a:t>
            </a:r>
          </a:p>
          <a:p>
            <a:pPr marL="0" indent="0" algn="r" rtl="1">
              <a:buNone/>
            </a:pPr>
            <a:endParaRPr lang="he-IL" sz="2200" dirty="0">
              <a:solidFill>
                <a:srgbClr val="000000"/>
              </a:solidFill>
              <a:latin typeface="Arial" panose="020B0604020202020204" pitchFamily="34" charset="0"/>
            </a:endParaRPr>
          </a:p>
          <a:p>
            <a:pPr marL="0" indent="0" algn="r" rtl="1">
              <a:buNone/>
            </a:pPr>
            <a:r>
              <a:rPr lang="en-US" sz="2200" dirty="0">
                <a:solidFill>
                  <a:srgbClr val="000000"/>
                </a:solidFill>
                <a:latin typeface="Arial" panose="020B0604020202020204" pitchFamily="34" charset="0"/>
              </a:rPr>
              <a:t>Complex financial arrangement</a:t>
            </a:r>
            <a:endParaRPr lang="he-IL" sz="2200" dirty="0">
              <a:solidFill>
                <a:srgbClr val="000000"/>
              </a:solidFill>
              <a:latin typeface="Arial" panose="020B0604020202020204" pitchFamily="34" charset="0"/>
            </a:endParaRPr>
          </a:p>
          <a:p>
            <a:pPr marL="0" indent="0" algn="r" rtl="1">
              <a:buNone/>
            </a:pPr>
            <a:r>
              <a:rPr lang="he-IL" sz="2200" dirty="0" err="1">
                <a:solidFill>
                  <a:srgbClr val="000000"/>
                </a:solidFill>
                <a:latin typeface="Arial" panose="020B0604020202020204" pitchFamily="34" charset="0"/>
              </a:rPr>
              <a:t>מלוה</a:t>
            </a:r>
            <a:r>
              <a:rPr lang="he-IL" sz="2200" dirty="0">
                <a:solidFill>
                  <a:srgbClr val="000000"/>
                </a:solidFill>
                <a:latin typeface="Arial" panose="020B0604020202020204" pitchFamily="34" charset="0"/>
              </a:rPr>
              <a:t> (הלוואה)</a:t>
            </a:r>
            <a:r>
              <a:rPr lang="he-IL" sz="2200" dirty="0"/>
              <a:t>←</a:t>
            </a:r>
            <a:r>
              <a:rPr lang="he-IL" sz="2200" dirty="0">
                <a:solidFill>
                  <a:srgbClr val="000000"/>
                </a:solidFill>
                <a:latin typeface="Arial" panose="020B0604020202020204" pitchFamily="34" charset="0"/>
              </a:rPr>
              <a:t> </a:t>
            </a:r>
            <a:r>
              <a:rPr lang="he-IL" sz="2200" dirty="0" err="1">
                <a:solidFill>
                  <a:srgbClr val="000000"/>
                </a:solidFill>
                <a:latin typeface="Arial" panose="020B0604020202020204" pitchFamily="34" charset="0"/>
              </a:rPr>
              <a:t>לוה</a:t>
            </a:r>
            <a:endParaRPr lang="he-IL" sz="2200" dirty="0">
              <a:solidFill>
                <a:srgbClr val="000000"/>
              </a:solidFill>
              <a:latin typeface="Arial" panose="020B0604020202020204" pitchFamily="34" charset="0"/>
            </a:endParaRPr>
          </a:p>
          <a:p>
            <a:pPr marL="0" indent="0" algn="r" rtl="1">
              <a:buNone/>
            </a:pPr>
            <a:r>
              <a:rPr lang="he-IL" sz="2200" dirty="0">
                <a:solidFill>
                  <a:srgbClr val="000000"/>
                </a:solidFill>
                <a:latin typeface="Arial" panose="020B0604020202020204" pitchFamily="34" charset="0"/>
              </a:rPr>
              <a:t>ערב (ביטוח)</a:t>
            </a:r>
            <a:r>
              <a:rPr lang="he-IL" sz="2200" dirty="0"/>
              <a:t>← </a:t>
            </a:r>
            <a:r>
              <a:rPr lang="he-IL" sz="2200" dirty="0" err="1"/>
              <a:t>מלוה</a:t>
            </a:r>
            <a:endParaRPr lang="he-IL" sz="2200" dirty="0"/>
          </a:p>
          <a:p>
            <a:pPr marL="0" indent="0" algn="r" rtl="1">
              <a:buNone/>
            </a:pPr>
            <a:r>
              <a:rPr lang="he-IL" sz="2200" dirty="0" err="1"/>
              <a:t>מלוה</a:t>
            </a:r>
            <a:r>
              <a:rPr lang="he-IL" sz="2200" dirty="0"/>
              <a:t> (הנאה=$)← ערב </a:t>
            </a:r>
          </a:p>
        </p:txBody>
      </p:sp>
    </p:spTree>
    <p:extLst>
      <p:ext uri="{BB962C8B-B14F-4D97-AF65-F5344CB8AC3E}">
        <p14:creationId xmlns:p14="http://schemas.microsoft.com/office/powerpoint/2010/main" val="2914440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7D17D-0A09-492F-8519-BE57A880BEB2}"/>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092A9991-5DCD-4E8F-A275-B89CEAA1EB90}"/>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רמב"ם הלכות מכירה פרק יא הלכה טו </a:t>
            </a:r>
            <a:endParaRPr lang="he-IL" sz="2200" b="0" dirty="0">
              <a:effectLst/>
            </a:endParaRPr>
          </a:p>
          <a:p>
            <a:pPr marL="0" indent="0" algn="r" rtl="1">
              <a:spcBef>
                <a:spcPts val="0"/>
              </a:spcBef>
              <a:spcAft>
                <a:spcPts val="0"/>
              </a:spcAft>
              <a:buNone/>
            </a:pPr>
            <a:r>
              <a:rPr lang="he-IL" sz="2200" b="1" i="0" u="sng" strike="noStrike" dirty="0">
                <a:solidFill>
                  <a:srgbClr val="000000"/>
                </a:solidFill>
                <a:effectLst/>
                <a:latin typeface="Arial" panose="020B0604020202020204" pitchFamily="34" charset="0"/>
              </a:rPr>
              <a:t>המחייב עצמו בממון לאחר בלא תנאי כלל, אף על פי שלא היה חייב לו כלום הרי זה חייב</a:t>
            </a:r>
            <a:r>
              <a:rPr lang="he-IL" sz="2200" b="0" i="0" u="none" strike="noStrike" dirty="0">
                <a:solidFill>
                  <a:srgbClr val="000000"/>
                </a:solidFill>
                <a:effectLst/>
                <a:latin typeface="Arial" panose="020B0604020202020204" pitchFamily="34" charset="0"/>
              </a:rPr>
              <a:t>, שדבר זה מתנה היא ואינה אסמכתא, כיצד האומר לעדים הוו עלי עדים שאני חייב לפלוני מנה, או שכתב לו בשטר הריני חייב לך מנה אף על פי שאין שם עדים, או שאמר לו בפני עדים הריני חייב לך מנה בשטר, אף על פי שלא אמר אתם </a:t>
            </a:r>
            <a:r>
              <a:rPr lang="he-IL" sz="2200" i="0" strike="noStrike" dirty="0">
                <a:solidFill>
                  <a:srgbClr val="000000"/>
                </a:solidFill>
                <a:effectLst/>
                <a:latin typeface="Arial" panose="020B0604020202020204" pitchFamily="34" charset="0"/>
              </a:rPr>
              <a:t>עדי, הואיל ואמר בשטר </a:t>
            </a:r>
            <a:r>
              <a:rPr lang="he-IL" sz="2200" b="0" i="0" u="none" strike="noStrike" dirty="0">
                <a:solidFill>
                  <a:srgbClr val="000000"/>
                </a:solidFill>
                <a:effectLst/>
                <a:latin typeface="Arial" panose="020B0604020202020204" pitchFamily="34" charset="0"/>
              </a:rPr>
              <a:t>הרי זה כמי שאמר הוו עלי עדים וחייב לשלם, אף על פי ששניהם מודים והעדים יודעים שלא היה לו אצלו כלום, </a:t>
            </a:r>
            <a:r>
              <a:rPr lang="he-IL" sz="2200" b="1" i="0" u="sng" strike="noStrike" dirty="0">
                <a:solidFill>
                  <a:srgbClr val="000000"/>
                </a:solidFill>
                <a:effectLst/>
                <a:latin typeface="Arial" panose="020B0604020202020204" pitchFamily="34" charset="0"/>
              </a:rPr>
              <a:t>שהרי חייב עצמו,</a:t>
            </a:r>
            <a:r>
              <a:rPr lang="he-IL" sz="2200" b="0" i="0" u="none" strike="noStrike" dirty="0">
                <a:solidFill>
                  <a:srgbClr val="000000"/>
                </a:solidFill>
                <a:effectLst/>
                <a:latin typeface="Arial" panose="020B0604020202020204" pitchFamily="34" charset="0"/>
              </a:rPr>
              <a:t> </a:t>
            </a:r>
            <a:r>
              <a:rPr lang="he-IL" sz="2200" b="1" i="0" u="sng" strike="noStrike" dirty="0">
                <a:solidFill>
                  <a:srgbClr val="000000"/>
                </a:solidFill>
                <a:effectLst/>
                <a:latin typeface="Arial" panose="020B0604020202020204" pitchFamily="34" charset="0"/>
              </a:rPr>
              <a:t>כמו שישתעבד הערב</a:t>
            </a:r>
            <a:r>
              <a:rPr lang="he-IL" sz="2200" b="0" i="0" u="none" strike="noStrike" dirty="0">
                <a:solidFill>
                  <a:srgbClr val="000000"/>
                </a:solidFill>
                <a:effectLst/>
                <a:latin typeface="Arial" panose="020B0604020202020204" pitchFamily="34" charset="0"/>
              </a:rPr>
              <a:t>, וכזה הורו רוב הגאונים. </a:t>
            </a:r>
            <a:endParaRPr lang="he-IL" sz="2200" b="0" dirty="0">
              <a:effectLst/>
            </a:endParaRPr>
          </a:p>
          <a:p>
            <a:pPr marL="0" indent="0" algn="r" rtl="1">
              <a:buNone/>
            </a:pPr>
            <a:br>
              <a:rPr lang="he-IL" sz="2200" dirty="0"/>
            </a:br>
            <a:endParaRPr lang="he-IL" sz="2200" dirty="0"/>
          </a:p>
        </p:txBody>
      </p:sp>
    </p:spTree>
    <p:extLst>
      <p:ext uri="{BB962C8B-B14F-4D97-AF65-F5344CB8AC3E}">
        <p14:creationId xmlns:p14="http://schemas.microsoft.com/office/powerpoint/2010/main" val="2769811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7D17D-0A09-492F-8519-BE57A880BEB2}"/>
              </a:ext>
            </a:extLst>
          </p:cNvPr>
          <p:cNvSpPr>
            <a:spLocks noGrp="1"/>
          </p:cNvSpPr>
          <p:nvPr>
            <p:ph type="title"/>
          </p:nvPr>
        </p:nvSpPr>
        <p:spPr/>
        <p:txBody>
          <a:bodyPr/>
          <a:lstStyle/>
          <a:p>
            <a:r>
              <a:rPr lang="en-US" dirty="0"/>
              <a:t>Direct Personal Obligation</a:t>
            </a:r>
            <a:endParaRPr lang="he-IL" dirty="0"/>
          </a:p>
        </p:txBody>
      </p:sp>
      <p:sp>
        <p:nvSpPr>
          <p:cNvPr id="3" name="Content Placeholder 2">
            <a:extLst>
              <a:ext uri="{FF2B5EF4-FFF2-40B4-BE49-F238E27FC236}">
                <a16:creationId xmlns:a16="http://schemas.microsoft.com/office/drawing/2014/main" id="{092A9991-5DCD-4E8F-A275-B89CEAA1EB90}"/>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רמב"ם הלכות מכירה פרק יא הלכה טו </a:t>
            </a:r>
            <a:endParaRPr lang="he-IL" sz="2200" b="0" dirty="0">
              <a:effectLst/>
            </a:endParaRPr>
          </a:p>
          <a:p>
            <a:pPr marL="0" indent="0" algn="r" rtl="1">
              <a:spcBef>
                <a:spcPts val="0"/>
              </a:spcBef>
              <a:spcAft>
                <a:spcPts val="0"/>
              </a:spcAft>
              <a:buNone/>
            </a:pPr>
            <a:r>
              <a:rPr lang="he-IL" sz="2200" b="1" i="0" u="sng" strike="noStrike" dirty="0">
                <a:solidFill>
                  <a:srgbClr val="000000"/>
                </a:solidFill>
                <a:effectLst/>
                <a:latin typeface="Arial" panose="020B0604020202020204" pitchFamily="34" charset="0"/>
              </a:rPr>
              <a:t>המחייב עצמו בממון לאחר בלא תנאי כלל, אף על פי שלא היה חייב לו כלום הרי זה חייב</a:t>
            </a:r>
            <a:r>
              <a:rPr lang="he-IL" sz="2200" b="0" i="0" u="none" strike="noStrike" dirty="0">
                <a:solidFill>
                  <a:srgbClr val="000000"/>
                </a:solidFill>
                <a:effectLst/>
                <a:latin typeface="Arial" panose="020B0604020202020204" pitchFamily="34" charset="0"/>
              </a:rPr>
              <a:t>, שדבר זה מתנה היא ואינה אסמכתא, כיצד האומר לעדים הוו עלי עדים שאני חייב לפלוני מנה, או שכתב לו בשטר הריני חייב לך מנה אף על פי שאין שם עדים, או שאמר לו בפני עדים הריני חייב לך מנה בשטר, אף על פי שלא אמר אתם </a:t>
            </a:r>
            <a:r>
              <a:rPr lang="he-IL" sz="2200" i="0" strike="noStrike" dirty="0">
                <a:solidFill>
                  <a:srgbClr val="000000"/>
                </a:solidFill>
                <a:effectLst/>
                <a:latin typeface="Arial" panose="020B0604020202020204" pitchFamily="34" charset="0"/>
              </a:rPr>
              <a:t>עדי, הואיל ואמר בשטר </a:t>
            </a:r>
            <a:r>
              <a:rPr lang="he-IL" sz="2200" b="0" i="0" u="none" strike="noStrike" dirty="0">
                <a:solidFill>
                  <a:srgbClr val="000000"/>
                </a:solidFill>
                <a:effectLst/>
                <a:latin typeface="Arial" panose="020B0604020202020204" pitchFamily="34" charset="0"/>
              </a:rPr>
              <a:t>הרי זה כמי שאמר הוו עלי עדים וחייב לשלם, אף על פי ששניהם מודים והעדים יודעים שלא היה לו אצלו כלום, </a:t>
            </a:r>
            <a:r>
              <a:rPr lang="he-IL" sz="2200" b="1" i="0" u="sng" strike="noStrike" dirty="0">
                <a:solidFill>
                  <a:srgbClr val="000000"/>
                </a:solidFill>
                <a:effectLst/>
                <a:latin typeface="Arial" panose="020B0604020202020204" pitchFamily="34" charset="0"/>
              </a:rPr>
              <a:t>שהרי חייב עצמו,</a:t>
            </a:r>
            <a:r>
              <a:rPr lang="he-IL" sz="2200" b="0" i="0" u="none" strike="noStrike" dirty="0">
                <a:solidFill>
                  <a:srgbClr val="000000"/>
                </a:solidFill>
                <a:effectLst/>
                <a:latin typeface="Arial" panose="020B0604020202020204" pitchFamily="34" charset="0"/>
              </a:rPr>
              <a:t> </a:t>
            </a:r>
            <a:r>
              <a:rPr lang="he-IL" sz="2200" b="1" i="0" u="sng" strike="noStrike" dirty="0">
                <a:solidFill>
                  <a:srgbClr val="000000"/>
                </a:solidFill>
                <a:effectLst/>
                <a:latin typeface="Arial" panose="020B0604020202020204" pitchFamily="34" charset="0"/>
              </a:rPr>
              <a:t>כמו שישתעבד הערב</a:t>
            </a:r>
            <a:r>
              <a:rPr lang="he-IL" sz="2200" b="0" i="0" u="none" strike="noStrike" dirty="0">
                <a:solidFill>
                  <a:srgbClr val="000000"/>
                </a:solidFill>
                <a:effectLst/>
                <a:latin typeface="Arial" panose="020B0604020202020204" pitchFamily="34" charset="0"/>
              </a:rPr>
              <a:t>, וכזה הורו רוב הגאונים. </a:t>
            </a:r>
            <a:endParaRPr lang="he-IL" sz="2200" b="0" dirty="0">
              <a:effectLst/>
            </a:endParaRPr>
          </a:p>
          <a:p>
            <a:pPr marL="0" indent="0" algn="r" rtl="1">
              <a:buNone/>
            </a:pPr>
            <a:endParaRPr lang="he-IL" sz="2200" dirty="0"/>
          </a:p>
          <a:p>
            <a:pPr marL="0" indent="0" algn="r" rtl="1">
              <a:buNone/>
            </a:pPr>
            <a:r>
              <a:rPr lang="he-IL" sz="2200" dirty="0">
                <a:solidFill>
                  <a:srgbClr val="000000"/>
                </a:solidFill>
                <a:latin typeface="Arial" panose="020B0604020202020204" pitchFamily="34" charset="0"/>
              </a:rPr>
              <a:t>ערב (התחייבות אישית)</a:t>
            </a:r>
            <a:r>
              <a:rPr lang="he-IL" sz="2200" dirty="0"/>
              <a:t>← </a:t>
            </a:r>
            <a:r>
              <a:rPr lang="he-IL" sz="2200" dirty="0" err="1"/>
              <a:t>מלוה</a:t>
            </a:r>
            <a:endParaRPr lang="he-IL" sz="2200" dirty="0"/>
          </a:p>
          <a:p>
            <a:pPr marL="0" indent="0" algn="r" rtl="1">
              <a:buNone/>
            </a:pPr>
            <a:br>
              <a:rPr lang="he-IL" sz="2200" dirty="0"/>
            </a:br>
            <a:endParaRPr lang="he-IL" sz="2200" dirty="0"/>
          </a:p>
        </p:txBody>
      </p:sp>
    </p:spTree>
    <p:extLst>
      <p:ext uri="{BB962C8B-B14F-4D97-AF65-F5344CB8AC3E}">
        <p14:creationId xmlns:p14="http://schemas.microsoft.com/office/powerpoint/2010/main" val="2859792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9FB65-6167-4516-BEC7-5707EA6AB08E}"/>
              </a:ext>
            </a:extLst>
          </p:cNvPr>
          <p:cNvSpPr>
            <a:spLocks noGrp="1"/>
          </p:cNvSpPr>
          <p:nvPr>
            <p:ph type="title"/>
          </p:nvPr>
        </p:nvSpPr>
        <p:spPr/>
        <p:txBody>
          <a:bodyPr/>
          <a:lstStyle/>
          <a:p>
            <a:endParaRPr lang="he-IL"/>
          </a:p>
        </p:txBody>
      </p:sp>
      <p:graphicFrame>
        <p:nvGraphicFramePr>
          <p:cNvPr id="4" name="Content Placeholder 3">
            <a:extLst>
              <a:ext uri="{FF2B5EF4-FFF2-40B4-BE49-F238E27FC236}">
                <a16:creationId xmlns:a16="http://schemas.microsoft.com/office/drawing/2014/main" id="{E0C26946-0191-45BA-A3F2-D923F6297EA9}"/>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54287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D02AF-DCC8-4FE1-805F-D8BF0C0D2893}"/>
              </a:ext>
            </a:extLst>
          </p:cNvPr>
          <p:cNvSpPr>
            <a:spLocks noGrp="1"/>
          </p:cNvSpPr>
          <p:nvPr>
            <p:ph type="title"/>
          </p:nvPr>
        </p:nvSpPr>
        <p:spPr/>
        <p:txBody>
          <a:bodyPr/>
          <a:lstStyle/>
          <a:p>
            <a:pPr algn="r" rtl="1"/>
            <a:r>
              <a:rPr lang="he-IL" dirty="0"/>
              <a:t>נ"מ- עדים קרובים לערב</a:t>
            </a:r>
          </a:p>
        </p:txBody>
      </p:sp>
      <p:sp>
        <p:nvSpPr>
          <p:cNvPr id="3" name="Content Placeholder 2">
            <a:extLst>
              <a:ext uri="{FF2B5EF4-FFF2-40B4-BE49-F238E27FC236}">
                <a16:creationId xmlns:a16="http://schemas.microsoft.com/office/drawing/2014/main" id="{5D2942FB-0969-47E4-8548-1F56492A07A7}"/>
              </a:ext>
            </a:extLst>
          </p:cNvPr>
          <p:cNvSpPr>
            <a:spLocks noGrp="1"/>
          </p:cNvSpPr>
          <p:nvPr>
            <p:ph idx="1"/>
          </p:nvPr>
        </p:nvSpPr>
        <p:spPr/>
        <p:txBody>
          <a:bodyPr>
            <a:normAutofit/>
          </a:bodyPr>
          <a:lstStyle/>
          <a:p>
            <a:pPr marL="0" indent="0" algn="r" rtl="1">
              <a:spcBef>
                <a:spcPts val="0"/>
              </a:spcBef>
              <a:buNone/>
            </a:pPr>
            <a:r>
              <a:rPr lang="he-IL" sz="2200" b="0" i="0" u="none" strike="noStrike" dirty="0">
                <a:solidFill>
                  <a:srgbClr val="000000"/>
                </a:solidFill>
                <a:effectLst/>
                <a:latin typeface="Arial" panose="020B0604020202020204" pitchFamily="34" charset="0"/>
              </a:rPr>
              <a:t>תלמוד בבלי מסכת מכות דף ז עמוד א </a:t>
            </a:r>
            <a:endParaRPr lang="he-IL" sz="2200" b="0" dirty="0">
              <a:effectLst/>
            </a:endParaRPr>
          </a:p>
          <a:p>
            <a:pPr marL="0" indent="0" algn="r" rtl="1">
              <a:spcBef>
                <a:spcPts val="0"/>
              </a:spcBef>
              <a:buNone/>
            </a:pPr>
            <a:r>
              <a:rPr lang="he-IL" sz="2200" b="0" i="0" u="none" strike="noStrike" dirty="0" err="1">
                <a:solidFill>
                  <a:srgbClr val="000000"/>
                </a:solidFill>
                <a:effectLst/>
                <a:latin typeface="Arial" panose="020B0604020202020204" pitchFamily="34" charset="0"/>
              </a:rPr>
              <a:t>אילעא</a:t>
            </a:r>
            <a:r>
              <a:rPr lang="he-IL" sz="2200" b="0" i="0" u="none" strike="noStrike" dirty="0">
                <a:solidFill>
                  <a:srgbClr val="000000"/>
                </a:solidFill>
                <a:effectLst/>
                <a:latin typeface="Arial" panose="020B0604020202020204" pitchFamily="34" charset="0"/>
              </a:rPr>
              <a:t> וטוביה </a:t>
            </a:r>
            <a:r>
              <a:rPr lang="he-IL" sz="2200" b="0" i="0" u="none" strike="noStrike" dirty="0" err="1">
                <a:solidFill>
                  <a:srgbClr val="000000"/>
                </a:solidFill>
                <a:effectLst/>
                <a:latin typeface="Arial" panose="020B0604020202020204" pitchFamily="34" charset="0"/>
              </a:rPr>
              <a:t>קריביה</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דערבא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הוה</a:t>
            </a:r>
            <a:r>
              <a:rPr lang="he-IL" sz="2200" b="0" i="0" u="none" strike="noStrike" dirty="0">
                <a:solidFill>
                  <a:srgbClr val="000000"/>
                </a:solidFill>
                <a:effectLst/>
                <a:latin typeface="Arial" panose="020B0604020202020204" pitchFamily="34" charset="0"/>
              </a:rPr>
              <a:t>, סבר רב </a:t>
            </a:r>
            <a:r>
              <a:rPr lang="he-IL" sz="2200" b="0" i="0" u="none" strike="noStrike" dirty="0" err="1">
                <a:solidFill>
                  <a:srgbClr val="000000"/>
                </a:solidFill>
                <a:effectLst/>
                <a:latin typeface="Arial" panose="020B0604020202020204" pitchFamily="34" charset="0"/>
              </a:rPr>
              <a:t>פפא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למימר</a:t>
            </a:r>
            <a:r>
              <a:rPr lang="he-IL" sz="2200" b="0" i="0" u="none" strike="noStrike" dirty="0">
                <a:solidFill>
                  <a:srgbClr val="000000"/>
                </a:solidFill>
                <a:effectLst/>
                <a:latin typeface="Arial" panose="020B0604020202020204" pitchFamily="34" charset="0"/>
              </a:rPr>
              <a:t>: גבי </a:t>
            </a:r>
            <a:r>
              <a:rPr lang="he-IL" sz="2200" b="0" i="0" u="none" strike="noStrike" dirty="0" err="1">
                <a:solidFill>
                  <a:srgbClr val="000000"/>
                </a:solidFill>
                <a:effectLst/>
                <a:latin typeface="Arial" panose="020B0604020202020204" pitchFamily="34" charset="0"/>
              </a:rPr>
              <a:t>לוה</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ומלוה</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רחיקי</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נינהו</a:t>
            </a:r>
            <a:r>
              <a:rPr lang="he-IL" sz="2200" b="0" i="0" u="none" strike="noStrike" dirty="0">
                <a:solidFill>
                  <a:srgbClr val="000000"/>
                </a:solidFill>
                <a:effectLst/>
                <a:latin typeface="Arial" panose="020B0604020202020204" pitchFamily="34" charset="0"/>
              </a:rPr>
              <a:t>, א"ל רב </a:t>
            </a:r>
            <a:r>
              <a:rPr lang="he-IL" sz="2200" b="0" i="0" u="none" strike="noStrike" dirty="0" err="1">
                <a:solidFill>
                  <a:srgbClr val="000000"/>
                </a:solidFill>
                <a:effectLst/>
                <a:latin typeface="Arial" panose="020B0604020202020204" pitchFamily="34" charset="0"/>
              </a:rPr>
              <a:t>הונא</a:t>
            </a:r>
            <a:r>
              <a:rPr lang="he-IL" sz="2200" b="0" i="0" u="none" strike="noStrike" dirty="0">
                <a:solidFill>
                  <a:srgbClr val="000000"/>
                </a:solidFill>
                <a:effectLst/>
                <a:latin typeface="Arial" panose="020B0604020202020204" pitchFamily="34" charset="0"/>
              </a:rPr>
              <a:t> בריה </a:t>
            </a:r>
            <a:r>
              <a:rPr lang="he-IL" sz="2200" b="0" i="0" u="none" strike="noStrike" dirty="0" err="1">
                <a:solidFill>
                  <a:srgbClr val="000000"/>
                </a:solidFill>
                <a:effectLst/>
                <a:latin typeface="Arial" panose="020B0604020202020204" pitchFamily="34" charset="0"/>
              </a:rPr>
              <a:t>דרב</a:t>
            </a:r>
            <a:r>
              <a:rPr lang="he-IL" sz="2200" b="0" i="0" u="none" strike="noStrike" dirty="0">
                <a:solidFill>
                  <a:srgbClr val="000000"/>
                </a:solidFill>
                <a:effectLst/>
                <a:latin typeface="Arial" panose="020B0604020202020204" pitchFamily="34" charset="0"/>
              </a:rPr>
              <a:t> יהושע לרב </a:t>
            </a:r>
            <a:r>
              <a:rPr lang="he-IL" sz="2200" b="0" i="0" u="none" strike="noStrike" dirty="0" err="1">
                <a:solidFill>
                  <a:srgbClr val="000000"/>
                </a:solidFill>
                <a:effectLst/>
                <a:latin typeface="Arial" panose="020B0604020202020204" pitchFamily="34" charset="0"/>
              </a:rPr>
              <a:t>פפא</a:t>
            </a:r>
            <a:r>
              <a:rPr lang="he-IL" sz="2200" b="0" i="0" u="none" strike="noStrike" dirty="0">
                <a:solidFill>
                  <a:srgbClr val="000000"/>
                </a:solidFill>
                <a:effectLst/>
                <a:latin typeface="Arial" panose="020B0604020202020204" pitchFamily="34" charset="0"/>
              </a:rPr>
              <a:t>: אי לית ליה </a:t>
            </a:r>
            <a:r>
              <a:rPr lang="he-IL" sz="2200" b="0" i="0" u="none" strike="noStrike" dirty="0" err="1">
                <a:solidFill>
                  <a:srgbClr val="000000"/>
                </a:solidFill>
                <a:effectLst/>
                <a:latin typeface="Arial" panose="020B0604020202020204" pitchFamily="34" charset="0"/>
              </a:rPr>
              <a:t>ללוה</a:t>
            </a:r>
            <a:r>
              <a:rPr lang="he-IL" sz="2200" b="0" i="0" u="none" strike="noStrike" dirty="0">
                <a:solidFill>
                  <a:srgbClr val="000000"/>
                </a:solidFill>
                <a:effectLst/>
                <a:latin typeface="Arial" panose="020B0604020202020204" pitchFamily="34" charset="0"/>
              </a:rPr>
              <a:t>, לאו בתר </a:t>
            </a:r>
            <a:r>
              <a:rPr lang="he-IL" sz="2200" b="0" i="0" u="none" strike="noStrike" dirty="0" err="1">
                <a:solidFill>
                  <a:srgbClr val="000000"/>
                </a:solidFill>
                <a:effectLst/>
                <a:latin typeface="Arial" panose="020B0604020202020204" pitchFamily="34" charset="0"/>
              </a:rPr>
              <a:t>ערבא</a:t>
            </a:r>
            <a:r>
              <a:rPr lang="he-IL" sz="2200" b="0" i="0" u="none" strike="noStrike" dirty="0">
                <a:solidFill>
                  <a:srgbClr val="000000"/>
                </a:solidFill>
                <a:effectLst/>
                <a:latin typeface="Arial" panose="020B0604020202020204" pitchFamily="34" charset="0"/>
              </a:rPr>
              <a:t> אזיל </a:t>
            </a:r>
            <a:r>
              <a:rPr lang="he-IL" sz="2200" b="0" i="0" u="none" strike="noStrike" dirty="0" err="1">
                <a:solidFill>
                  <a:srgbClr val="000000"/>
                </a:solidFill>
                <a:effectLst/>
                <a:latin typeface="Arial" panose="020B0604020202020204" pitchFamily="34" charset="0"/>
              </a:rPr>
              <a:t>מלוה</a:t>
            </a:r>
            <a:r>
              <a:rPr lang="he-IL" sz="2200" b="0" i="0" u="none" strike="noStrike" dirty="0">
                <a:solidFill>
                  <a:srgbClr val="000000"/>
                </a:solidFill>
                <a:effectLst/>
                <a:latin typeface="Arial" panose="020B0604020202020204" pitchFamily="34" charset="0"/>
              </a:rPr>
              <a:t>? </a:t>
            </a:r>
            <a:endParaRPr lang="he-IL" sz="2200" b="0" dirty="0">
              <a:effectLst/>
            </a:endParaRPr>
          </a:p>
          <a:p>
            <a:pPr marL="0" indent="0" algn="r" rtl="1">
              <a:spcBef>
                <a:spcPts val="0"/>
              </a:spcBef>
              <a:buNone/>
            </a:pPr>
            <a:endParaRPr lang="he-IL" sz="2200" b="0" i="0" u="none" strike="noStrike" dirty="0">
              <a:solidFill>
                <a:srgbClr val="000000"/>
              </a:solidFill>
              <a:effectLst/>
              <a:latin typeface="Arial" panose="020B0604020202020204" pitchFamily="34" charset="0"/>
            </a:endParaRPr>
          </a:p>
          <a:p>
            <a:pPr marL="0" indent="0" algn="r" rtl="1">
              <a:spcBef>
                <a:spcPts val="0"/>
              </a:spcBef>
              <a:buNone/>
            </a:pPr>
            <a:endParaRPr lang="he-IL" sz="2200" b="0" i="0" u="none" strike="noStrike" dirty="0">
              <a:solidFill>
                <a:srgbClr val="000000"/>
              </a:solidFill>
              <a:effectLst/>
              <a:latin typeface="Arial" panose="020B0604020202020204" pitchFamily="34" charset="0"/>
            </a:endParaRPr>
          </a:p>
          <a:p>
            <a:pPr marL="0" indent="0" algn="r" rtl="1">
              <a:spcBef>
                <a:spcPts val="0"/>
              </a:spcBef>
              <a:buNone/>
            </a:pPr>
            <a:r>
              <a:rPr lang="he-IL" sz="2200" b="0" i="0" u="none" strike="noStrike" dirty="0">
                <a:solidFill>
                  <a:srgbClr val="000000"/>
                </a:solidFill>
                <a:effectLst/>
                <a:latin typeface="Arial" panose="020B0604020202020204" pitchFamily="34" charset="0"/>
              </a:rPr>
              <a:t>רש"י מסכת מכות דף ז עמוד א</a:t>
            </a:r>
            <a:endParaRPr lang="he-IL" sz="2200" b="0" dirty="0">
              <a:effectLst/>
            </a:endParaRPr>
          </a:p>
          <a:p>
            <a:pPr marL="0" indent="0" algn="r" rtl="1">
              <a:buNone/>
            </a:pPr>
            <a:r>
              <a:rPr lang="he-IL" sz="2200" b="0" i="0" u="none" strike="noStrike" dirty="0" err="1">
                <a:solidFill>
                  <a:srgbClr val="000000"/>
                </a:solidFill>
                <a:effectLst/>
                <a:latin typeface="Arial" panose="020B0604020202020204" pitchFamily="34" charset="0"/>
              </a:rPr>
              <a:t>אילעא</a:t>
            </a:r>
            <a:r>
              <a:rPr lang="he-IL" sz="2200" b="0" i="0" u="none" strike="noStrike" dirty="0">
                <a:solidFill>
                  <a:srgbClr val="000000"/>
                </a:solidFill>
                <a:effectLst/>
                <a:latin typeface="Arial" panose="020B0604020202020204" pitchFamily="34" charset="0"/>
              </a:rPr>
              <a:t> וטוביה - עדי </a:t>
            </a:r>
            <a:r>
              <a:rPr lang="he-IL" sz="2200" b="1" i="0" u="none" strike="noStrike" dirty="0" err="1">
                <a:solidFill>
                  <a:srgbClr val="000000"/>
                </a:solidFill>
                <a:effectLst/>
                <a:latin typeface="Arial" panose="020B0604020202020204" pitchFamily="34" charset="0"/>
              </a:rPr>
              <a:t>הלואה</a:t>
            </a:r>
            <a:r>
              <a:rPr lang="he-IL" sz="2200" b="1" i="0" u="none" strike="noStrike" dirty="0">
                <a:solidFill>
                  <a:srgbClr val="000000"/>
                </a:solidFill>
                <a:effectLst/>
                <a:latin typeface="Arial" panose="020B0604020202020204" pitchFamily="34" charset="0"/>
              </a:rPr>
              <a:t> </a:t>
            </a:r>
            <a:r>
              <a:rPr lang="he-IL" sz="2200" b="0" i="0" u="none" strike="noStrike" dirty="0">
                <a:solidFill>
                  <a:srgbClr val="000000"/>
                </a:solidFill>
                <a:effectLst/>
                <a:latin typeface="Arial" panose="020B0604020202020204" pitchFamily="34" charset="0"/>
              </a:rPr>
              <a:t>היו </a:t>
            </a:r>
            <a:r>
              <a:rPr lang="he-IL" sz="2200" b="0" i="0" u="none" strike="noStrike" dirty="0" err="1">
                <a:solidFill>
                  <a:srgbClr val="000000"/>
                </a:solidFill>
                <a:effectLst/>
                <a:latin typeface="Arial" panose="020B0604020202020204" pitchFamily="34" charset="0"/>
              </a:rPr>
              <a:t>קרובין</a:t>
            </a:r>
            <a:r>
              <a:rPr lang="he-IL" sz="2200" b="0" i="0" u="none" strike="noStrike" dirty="0">
                <a:solidFill>
                  <a:srgbClr val="000000"/>
                </a:solidFill>
                <a:effectLst/>
                <a:latin typeface="Arial" panose="020B0604020202020204" pitchFamily="34" charset="0"/>
              </a:rPr>
              <a:t> אל הערב.</a:t>
            </a:r>
            <a:endParaRPr lang="en-US" sz="2200" b="0" i="0" u="none" strike="noStrike"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39321495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1374</Words>
  <Application>Microsoft Office PowerPoint</Application>
  <PresentationFormat>Widescreen</PresentationFormat>
  <Paragraphs>82</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ערב</vt:lpstr>
      <vt:lpstr>PowerPoint Presentation</vt:lpstr>
      <vt:lpstr>מלוה ← ערב ← לוה.  (כשליחות)</vt:lpstr>
      <vt:lpstr>PowerPoint Presentation</vt:lpstr>
      <vt:lpstr>Insurance Policy, paid in social currency</vt:lpstr>
      <vt:lpstr>PowerPoint Presentation</vt:lpstr>
      <vt:lpstr>Direct Personal Obligation</vt:lpstr>
      <vt:lpstr>PowerPoint Presentation</vt:lpstr>
      <vt:lpstr>נ"מ- עדים קרובים לערב</vt:lpstr>
      <vt:lpstr>PowerPoint Presentation</vt:lpstr>
      <vt:lpstr>PowerPoint Presentation</vt:lpstr>
      <vt:lpstr>קידושין מדין ערב</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ערב</dc:title>
  <dc:creator>Avigdor Rosensweig</dc:creator>
  <cp:lastModifiedBy>Avigdor Rosensweig</cp:lastModifiedBy>
  <cp:revision>2</cp:revision>
  <dcterms:created xsi:type="dcterms:W3CDTF">2021-02-10T15:05:46Z</dcterms:created>
  <dcterms:modified xsi:type="dcterms:W3CDTF">2021-02-10T15:15:35Z</dcterms:modified>
</cp:coreProperties>
</file>