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9" r:id="rId4"/>
    <p:sldId id="286" r:id="rId5"/>
    <p:sldId id="290" r:id="rId6"/>
    <p:sldId id="287" r:id="rId7"/>
    <p:sldId id="257" r:id="rId8"/>
    <p:sldId id="291" r:id="rId9"/>
    <p:sldId id="261" r:id="rId10"/>
    <p:sldId id="262" r:id="rId11"/>
    <p:sldId id="263" r:id="rId12"/>
    <p:sldId id="288" r:id="rId13"/>
    <p:sldId id="259" r:id="rId14"/>
    <p:sldId id="258" r:id="rId15"/>
    <p:sldId id="260" r:id="rId16"/>
    <p:sldId id="264" r:id="rId17"/>
    <p:sldId id="265" r:id="rId18"/>
    <p:sldId id="266" r:id="rId19"/>
    <p:sldId id="268" r:id="rId20"/>
    <p:sldId id="272" r:id="rId21"/>
    <p:sldId id="273" r:id="rId22"/>
    <p:sldId id="269" r:id="rId23"/>
    <p:sldId id="280" r:id="rId24"/>
    <p:sldId id="267" r:id="rId25"/>
    <p:sldId id="271" r:id="rId26"/>
    <p:sldId id="274" r:id="rId27"/>
    <p:sldId id="275" r:id="rId28"/>
    <p:sldId id="276" r:id="rId29"/>
    <p:sldId id="277" r:id="rId30"/>
    <p:sldId id="278" r:id="rId31"/>
    <p:sldId id="281" r:id="rId32"/>
    <p:sldId id="279" r:id="rId33"/>
    <p:sldId id="282" r:id="rId34"/>
    <p:sldId id="283" r:id="rId35"/>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85" d="100"/>
          <a:sy n="85" d="100"/>
        </p:scale>
        <p:origin x="57"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2DDD61-6F20-4B2A-88C0-7BE81BE4125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06B1F73-0DA4-49B5-8F3C-A37B1A4DA5AD}">
      <dgm:prSet phldrT="[Text]"/>
      <dgm:spPr/>
      <dgm:t>
        <a:bodyPr/>
        <a:lstStyle/>
        <a:p>
          <a:pPr rtl="1"/>
          <a:r>
            <a:rPr lang="en-US" dirty="0"/>
            <a:t>Focus of </a:t>
          </a:r>
          <a:r>
            <a:rPr lang="he-IL" dirty="0"/>
            <a:t>נתינה</a:t>
          </a:r>
        </a:p>
      </dgm:t>
    </dgm:pt>
    <dgm:pt modelId="{6AAA2A17-9327-42E9-8B31-8B2147203FC7}" type="parTrans" cxnId="{FBD423AC-5AB3-4288-B0C1-CA1BD91F561F}">
      <dgm:prSet/>
      <dgm:spPr/>
      <dgm:t>
        <a:bodyPr/>
        <a:lstStyle/>
        <a:p>
          <a:pPr rtl="1"/>
          <a:endParaRPr lang="he-IL"/>
        </a:p>
      </dgm:t>
    </dgm:pt>
    <dgm:pt modelId="{0ACC94EB-46A9-4149-A244-95F5B7176D28}" type="sibTrans" cxnId="{FBD423AC-5AB3-4288-B0C1-CA1BD91F561F}">
      <dgm:prSet/>
      <dgm:spPr/>
      <dgm:t>
        <a:bodyPr/>
        <a:lstStyle/>
        <a:p>
          <a:pPr rtl="1"/>
          <a:endParaRPr lang="he-IL"/>
        </a:p>
      </dgm:t>
    </dgm:pt>
    <dgm:pt modelId="{17091D5A-97C0-456D-B495-69921B8C1D3C}">
      <dgm:prSet phldrT="[Text]"/>
      <dgm:spPr/>
      <dgm:t>
        <a:bodyPr/>
        <a:lstStyle/>
        <a:p>
          <a:pPr rtl="1"/>
          <a:r>
            <a:rPr lang="he-IL" dirty="0"/>
            <a:t>מקדש</a:t>
          </a:r>
        </a:p>
      </dgm:t>
    </dgm:pt>
    <dgm:pt modelId="{EDC97F2E-1217-4AB0-A4ED-7071539C8561}" type="parTrans" cxnId="{A4AB3581-ACAB-4EB5-9D21-3955471D82C9}">
      <dgm:prSet/>
      <dgm:spPr/>
      <dgm:t>
        <a:bodyPr/>
        <a:lstStyle/>
        <a:p>
          <a:pPr rtl="1"/>
          <a:endParaRPr lang="he-IL"/>
        </a:p>
      </dgm:t>
    </dgm:pt>
    <dgm:pt modelId="{2335BF8B-56EE-4610-9648-9A7A71592161}" type="sibTrans" cxnId="{A4AB3581-ACAB-4EB5-9D21-3955471D82C9}">
      <dgm:prSet/>
      <dgm:spPr/>
      <dgm:t>
        <a:bodyPr/>
        <a:lstStyle/>
        <a:p>
          <a:pPr rtl="1"/>
          <a:endParaRPr lang="he-IL"/>
        </a:p>
      </dgm:t>
    </dgm:pt>
    <dgm:pt modelId="{E55E9A53-2944-4D7E-BD39-BDF10A77EB2E}">
      <dgm:prSet phldrT="[Text]"/>
      <dgm:spPr/>
      <dgm:t>
        <a:bodyPr/>
        <a:lstStyle/>
        <a:p>
          <a:pPr rtl="1"/>
          <a:r>
            <a:rPr lang="he-IL" dirty="0"/>
            <a:t>"כי </a:t>
          </a:r>
          <a:r>
            <a:rPr lang="he-IL" dirty="0" err="1"/>
            <a:t>יקח</a:t>
          </a:r>
          <a:r>
            <a:rPr lang="he-IL" dirty="0"/>
            <a:t>"</a:t>
          </a:r>
        </a:p>
      </dgm:t>
    </dgm:pt>
    <dgm:pt modelId="{3FD7D28B-45CD-4691-80C5-198D6778227B}" type="parTrans" cxnId="{FCAF876A-ABC8-4EFB-B4BA-8FE8FBCA6D29}">
      <dgm:prSet/>
      <dgm:spPr/>
      <dgm:t>
        <a:bodyPr/>
        <a:lstStyle/>
        <a:p>
          <a:pPr rtl="1"/>
          <a:endParaRPr lang="he-IL"/>
        </a:p>
      </dgm:t>
    </dgm:pt>
    <dgm:pt modelId="{9F791BB2-EBE6-4476-9EFB-9B65195B338D}" type="sibTrans" cxnId="{FCAF876A-ABC8-4EFB-B4BA-8FE8FBCA6D29}">
      <dgm:prSet/>
      <dgm:spPr/>
      <dgm:t>
        <a:bodyPr/>
        <a:lstStyle/>
        <a:p>
          <a:pPr rtl="1"/>
          <a:endParaRPr lang="he-IL"/>
        </a:p>
      </dgm:t>
    </dgm:pt>
    <dgm:pt modelId="{5D51E231-0171-4FFF-A65C-6FC4B96EA029}">
      <dgm:prSet phldrT="[Text]"/>
      <dgm:spPr/>
      <dgm:t>
        <a:bodyPr/>
        <a:lstStyle/>
        <a:p>
          <a:pPr rtl="1"/>
          <a:r>
            <a:rPr lang="he-IL" dirty="0"/>
            <a:t>המעשה קידושין</a:t>
          </a:r>
        </a:p>
      </dgm:t>
    </dgm:pt>
    <dgm:pt modelId="{B2F6BD28-64E6-406F-9800-5C2E5A42D6DD}" type="parTrans" cxnId="{9D715C17-548C-4511-B637-A758C23A6F07}">
      <dgm:prSet/>
      <dgm:spPr/>
      <dgm:t>
        <a:bodyPr/>
        <a:lstStyle/>
        <a:p>
          <a:pPr rtl="1"/>
          <a:endParaRPr lang="he-IL"/>
        </a:p>
      </dgm:t>
    </dgm:pt>
    <dgm:pt modelId="{DE9FBF76-5004-41FB-A41F-E8AB469AE181}" type="sibTrans" cxnId="{9D715C17-548C-4511-B637-A758C23A6F07}">
      <dgm:prSet/>
      <dgm:spPr/>
      <dgm:t>
        <a:bodyPr/>
        <a:lstStyle/>
        <a:p>
          <a:pPr rtl="1"/>
          <a:endParaRPr lang="he-IL"/>
        </a:p>
      </dgm:t>
    </dgm:pt>
    <dgm:pt modelId="{15B404D0-EA23-43DA-94E6-1CFD1DA4B956}">
      <dgm:prSet phldrT="[Text]"/>
      <dgm:spPr/>
      <dgm:t>
        <a:bodyPr/>
        <a:lstStyle/>
        <a:p>
          <a:pPr rtl="1"/>
          <a:r>
            <a:rPr lang="he-IL" dirty="0"/>
            <a:t>האישה</a:t>
          </a:r>
        </a:p>
      </dgm:t>
    </dgm:pt>
    <dgm:pt modelId="{3AE5BB7E-40B9-4AFB-BC22-0A420A86496A}" type="parTrans" cxnId="{1E083A74-B7D0-44C1-AF39-F82412D719DC}">
      <dgm:prSet/>
      <dgm:spPr/>
      <dgm:t>
        <a:bodyPr/>
        <a:lstStyle/>
        <a:p>
          <a:pPr rtl="1"/>
          <a:endParaRPr lang="he-IL"/>
        </a:p>
      </dgm:t>
    </dgm:pt>
    <dgm:pt modelId="{C230C627-D576-4793-B8A4-BF24D9C7632F}" type="sibTrans" cxnId="{1E083A74-B7D0-44C1-AF39-F82412D719DC}">
      <dgm:prSet/>
      <dgm:spPr/>
      <dgm:t>
        <a:bodyPr/>
        <a:lstStyle/>
        <a:p>
          <a:pPr rtl="1"/>
          <a:endParaRPr lang="he-IL"/>
        </a:p>
      </dgm:t>
    </dgm:pt>
    <dgm:pt modelId="{A5953B9B-6020-4F9C-8065-F9C9EBD58B44}">
      <dgm:prSet phldrT="[Text]"/>
      <dgm:spPr/>
      <dgm:t>
        <a:bodyPr/>
        <a:lstStyle/>
        <a:p>
          <a:pPr rtl="1"/>
          <a:r>
            <a:rPr lang="he-IL" dirty="0"/>
            <a:t>שהיא המתקדשת</a:t>
          </a:r>
        </a:p>
      </dgm:t>
    </dgm:pt>
    <dgm:pt modelId="{C4D917FE-C57E-4D16-9FFA-1984845A0E1C}" type="parTrans" cxnId="{A1F87A21-1CED-4871-AA9D-48BED2A47EDC}">
      <dgm:prSet/>
      <dgm:spPr/>
      <dgm:t>
        <a:bodyPr/>
        <a:lstStyle/>
        <a:p>
          <a:pPr rtl="1"/>
          <a:endParaRPr lang="he-IL"/>
        </a:p>
      </dgm:t>
    </dgm:pt>
    <dgm:pt modelId="{8DB543E5-F8BB-4ACC-A9F9-A8455726808A}" type="sibTrans" cxnId="{A1F87A21-1CED-4871-AA9D-48BED2A47EDC}">
      <dgm:prSet/>
      <dgm:spPr/>
      <dgm:t>
        <a:bodyPr/>
        <a:lstStyle/>
        <a:p>
          <a:pPr rtl="1"/>
          <a:endParaRPr lang="he-IL"/>
        </a:p>
      </dgm:t>
    </dgm:pt>
    <dgm:pt modelId="{2179B2AD-50E1-4ACA-9C6C-8DABB05C5D62}" type="pres">
      <dgm:prSet presAssocID="{A62DDD61-6F20-4B2A-88C0-7BE81BE41257}" presName="hierChild1" presStyleCnt="0">
        <dgm:presLayoutVars>
          <dgm:chPref val="1"/>
          <dgm:dir/>
          <dgm:animOne val="branch"/>
          <dgm:animLvl val="lvl"/>
          <dgm:resizeHandles/>
        </dgm:presLayoutVars>
      </dgm:prSet>
      <dgm:spPr/>
    </dgm:pt>
    <dgm:pt modelId="{3B027E58-720B-4FEC-ADA6-B3BA89BCDD45}" type="pres">
      <dgm:prSet presAssocID="{706B1F73-0DA4-49B5-8F3C-A37B1A4DA5AD}" presName="hierRoot1" presStyleCnt="0"/>
      <dgm:spPr/>
    </dgm:pt>
    <dgm:pt modelId="{B4BEE7FE-AA49-4454-8F1F-FC87A1220B34}" type="pres">
      <dgm:prSet presAssocID="{706B1F73-0DA4-49B5-8F3C-A37B1A4DA5AD}" presName="composite" presStyleCnt="0"/>
      <dgm:spPr/>
    </dgm:pt>
    <dgm:pt modelId="{1C23677B-DC5E-4BE1-924A-DFD212BC9AFB}" type="pres">
      <dgm:prSet presAssocID="{706B1F73-0DA4-49B5-8F3C-A37B1A4DA5AD}" presName="background" presStyleLbl="node0" presStyleIdx="0" presStyleCnt="1"/>
      <dgm:spPr/>
    </dgm:pt>
    <dgm:pt modelId="{12EA0D80-B7BB-4369-B07C-407160E18865}" type="pres">
      <dgm:prSet presAssocID="{706B1F73-0DA4-49B5-8F3C-A37B1A4DA5AD}" presName="text" presStyleLbl="fgAcc0" presStyleIdx="0" presStyleCnt="1">
        <dgm:presLayoutVars>
          <dgm:chPref val="3"/>
        </dgm:presLayoutVars>
      </dgm:prSet>
      <dgm:spPr/>
    </dgm:pt>
    <dgm:pt modelId="{A3161331-C77D-45DA-A23A-28A90B7AA414}" type="pres">
      <dgm:prSet presAssocID="{706B1F73-0DA4-49B5-8F3C-A37B1A4DA5AD}" presName="hierChild2" presStyleCnt="0"/>
      <dgm:spPr/>
    </dgm:pt>
    <dgm:pt modelId="{5F38FF88-36E2-4B30-92B1-14288D36700D}" type="pres">
      <dgm:prSet presAssocID="{EDC97F2E-1217-4AB0-A4ED-7071539C8561}" presName="Name10" presStyleLbl="parChTrans1D2" presStyleIdx="0" presStyleCnt="3"/>
      <dgm:spPr/>
    </dgm:pt>
    <dgm:pt modelId="{A7271934-1208-43F2-9363-2632950B7E71}" type="pres">
      <dgm:prSet presAssocID="{17091D5A-97C0-456D-B495-69921B8C1D3C}" presName="hierRoot2" presStyleCnt="0"/>
      <dgm:spPr/>
    </dgm:pt>
    <dgm:pt modelId="{62F25E57-D203-47E2-959C-C7D0E7D4BFD7}" type="pres">
      <dgm:prSet presAssocID="{17091D5A-97C0-456D-B495-69921B8C1D3C}" presName="composite2" presStyleCnt="0"/>
      <dgm:spPr/>
    </dgm:pt>
    <dgm:pt modelId="{2EE109D5-5B6E-4C1A-B0F3-9C6DE862F01B}" type="pres">
      <dgm:prSet presAssocID="{17091D5A-97C0-456D-B495-69921B8C1D3C}" presName="background2" presStyleLbl="node2" presStyleIdx="0" presStyleCnt="3"/>
      <dgm:spPr/>
    </dgm:pt>
    <dgm:pt modelId="{C9D3F543-E7BC-47E4-BBEF-8DDACC5E363D}" type="pres">
      <dgm:prSet presAssocID="{17091D5A-97C0-456D-B495-69921B8C1D3C}" presName="text2" presStyleLbl="fgAcc2" presStyleIdx="0" presStyleCnt="3">
        <dgm:presLayoutVars>
          <dgm:chPref val="3"/>
        </dgm:presLayoutVars>
      </dgm:prSet>
      <dgm:spPr/>
    </dgm:pt>
    <dgm:pt modelId="{3FBF4F63-879D-436D-A59B-4CD89C094CEA}" type="pres">
      <dgm:prSet presAssocID="{17091D5A-97C0-456D-B495-69921B8C1D3C}" presName="hierChild3" presStyleCnt="0"/>
      <dgm:spPr/>
    </dgm:pt>
    <dgm:pt modelId="{29FAC5FB-08B1-4383-BB0B-6CDE3B48811A}" type="pres">
      <dgm:prSet presAssocID="{3FD7D28B-45CD-4691-80C5-198D6778227B}" presName="Name17" presStyleLbl="parChTrans1D3" presStyleIdx="0" presStyleCnt="2"/>
      <dgm:spPr/>
    </dgm:pt>
    <dgm:pt modelId="{BA9B17F2-D9D0-4332-B589-7E8E05F73F56}" type="pres">
      <dgm:prSet presAssocID="{E55E9A53-2944-4D7E-BD39-BDF10A77EB2E}" presName="hierRoot3" presStyleCnt="0"/>
      <dgm:spPr/>
    </dgm:pt>
    <dgm:pt modelId="{D8443B53-CB59-4B2E-9A74-B8D7ED738B22}" type="pres">
      <dgm:prSet presAssocID="{E55E9A53-2944-4D7E-BD39-BDF10A77EB2E}" presName="composite3" presStyleCnt="0"/>
      <dgm:spPr/>
    </dgm:pt>
    <dgm:pt modelId="{3325E1B1-6711-4C56-88AC-A895F1C276E3}" type="pres">
      <dgm:prSet presAssocID="{E55E9A53-2944-4D7E-BD39-BDF10A77EB2E}" presName="background3" presStyleLbl="node3" presStyleIdx="0" presStyleCnt="2"/>
      <dgm:spPr/>
    </dgm:pt>
    <dgm:pt modelId="{AF4FDEA8-A056-4B68-B44B-264204B66B87}" type="pres">
      <dgm:prSet presAssocID="{E55E9A53-2944-4D7E-BD39-BDF10A77EB2E}" presName="text3" presStyleLbl="fgAcc3" presStyleIdx="0" presStyleCnt="2">
        <dgm:presLayoutVars>
          <dgm:chPref val="3"/>
        </dgm:presLayoutVars>
      </dgm:prSet>
      <dgm:spPr/>
    </dgm:pt>
    <dgm:pt modelId="{4E59A459-2FB1-4EBF-ADEE-2720537A7CAD}" type="pres">
      <dgm:prSet presAssocID="{E55E9A53-2944-4D7E-BD39-BDF10A77EB2E}" presName="hierChild4" presStyleCnt="0"/>
      <dgm:spPr/>
    </dgm:pt>
    <dgm:pt modelId="{FD7CB693-39FB-42E9-9CBF-1C494A386B88}" type="pres">
      <dgm:prSet presAssocID="{B2F6BD28-64E6-406F-9800-5C2E5A42D6DD}" presName="Name10" presStyleLbl="parChTrans1D2" presStyleIdx="1" presStyleCnt="3"/>
      <dgm:spPr/>
    </dgm:pt>
    <dgm:pt modelId="{D84AE714-30A2-4320-B9B6-20DDC1045DFF}" type="pres">
      <dgm:prSet presAssocID="{5D51E231-0171-4FFF-A65C-6FC4B96EA029}" presName="hierRoot2" presStyleCnt="0"/>
      <dgm:spPr/>
    </dgm:pt>
    <dgm:pt modelId="{EF438772-EC0A-4D3E-9486-14E6C6563514}" type="pres">
      <dgm:prSet presAssocID="{5D51E231-0171-4FFF-A65C-6FC4B96EA029}" presName="composite2" presStyleCnt="0"/>
      <dgm:spPr/>
    </dgm:pt>
    <dgm:pt modelId="{0E46EC87-37F6-4CEB-9DA4-6CE8AC40CB41}" type="pres">
      <dgm:prSet presAssocID="{5D51E231-0171-4FFF-A65C-6FC4B96EA029}" presName="background2" presStyleLbl="node2" presStyleIdx="1" presStyleCnt="3"/>
      <dgm:spPr/>
    </dgm:pt>
    <dgm:pt modelId="{BC61CE8E-7557-4702-9FDB-531B8FDF487D}" type="pres">
      <dgm:prSet presAssocID="{5D51E231-0171-4FFF-A65C-6FC4B96EA029}" presName="text2" presStyleLbl="fgAcc2" presStyleIdx="1" presStyleCnt="3">
        <dgm:presLayoutVars>
          <dgm:chPref val="3"/>
        </dgm:presLayoutVars>
      </dgm:prSet>
      <dgm:spPr/>
    </dgm:pt>
    <dgm:pt modelId="{B2F103CD-9108-4611-AC09-C16D76925DC5}" type="pres">
      <dgm:prSet presAssocID="{5D51E231-0171-4FFF-A65C-6FC4B96EA029}" presName="hierChild3" presStyleCnt="0"/>
      <dgm:spPr/>
    </dgm:pt>
    <dgm:pt modelId="{4A95988A-C97D-4BD5-996F-E654DFBF2EA0}" type="pres">
      <dgm:prSet presAssocID="{3AE5BB7E-40B9-4AFB-BC22-0A420A86496A}" presName="Name10" presStyleLbl="parChTrans1D2" presStyleIdx="2" presStyleCnt="3"/>
      <dgm:spPr/>
    </dgm:pt>
    <dgm:pt modelId="{274FB692-BBA5-4F5B-9899-D0BFBD461C22}" type="pres">
      <dgm:prSet presAssocID="{15B404D0-EA23-43DA-94E6-1CFD1DA4B956}" presName="hierRoot2" presStyleCnt="0"/>
      <dgm:spPr/>
    </dgm:pt>
    <dgm:pt modelId="{FCE94373-778E-4CC7-AB0D-B92367353AA7}" type="pres">
      <dgm:prSet presAssocID="{15B404D0-EA23-43DA-94E6-1CFD1DA4B956}" presName="composite2" presStyleCnt="0"/>
      <dgm:spPr/>
    </dgm:pt>
    <dgm:pt modelId="{C5B72791-D546-4632-A214-F00DB7706CCC}" type="pres">
      <dgm:prSet presAssocID="{15B404D0-EA23-43DA-94E6-1CFD1DA4B956}" presName="background2" presStyleLbl="node2" presStyleIdx="2" presStyleCnt="3"/>
      <dgm:spPr/>
    </dgm:pt>
    <dgm:pt modelId="{614B3314-1151-4579-8690-FD253DA2D64A}" type="pres">
      <dgm:prSet presAssocID="{15B404D0-EA23-43DA-94E6-1CFD1DA4B956}" presName="text2" presStyleLbl="fgAcc2" presStyleIdx="2" presStyleCnt="3">
        <dgm:presLayoutVars>
          <dgm:chPref val="3"/>
        </dgm:presLayoutVars>
      </dgm:prSet>
      <dgm:spPr/>
    </dgm:pt>
    <dgm:pt modelId="{6A1ABAD0-32D0-42C1-82AF-5291685CC329}" type="pres">
      <dgm:prSet presAssocID="{15B404D0-EA23-43DA-94E6-1CFD1DA4B956}" presName="hierChild3" presStyleCnt="0"/>
      <dgm:spPr/>
    </dgm:pt>
    <dgm:pt modelId="{9B549176-1D29-40D7-B9FB-E10F0ED77DDB}" type="pres">
      <dgm:prSet presAssocID="{C4D917FE-C57E-4D16-9FFA-1984845A0E1C}" presName="Name17" presStyleLbl="parChTrans1D3" presStyleIdx="1" presStyleCnt="2"/>
      <dgm:spPr/>
    </dgm:pt>
    <dgm:pt modelId="{E3DB9EE5-AF10-44EC-B963-FC7F3160A5B8}" type="pres">
      <dgm:prSet presAssocID="{A5953B9B-6020-4F9C-8065-F9C9EBD58B44}" presName="hierRoot3" presStyleCnt="0"/>
      <dgm:spPr/>
    </dgm:pt>
    <dgm:pt modelId="{12969C6C-FBF0-4A07-A10E-F810464D3E96}" type="pres">
      <dgm:prSet presAssocID="{A5953B9B-6020-4F9C-8065-F9C9EBD58B44}" presName="composite3" presStyleCnt="0"/>
      <dgm:spPr/>
    </dgm:pt>
    <dgm:pt modelId="{9D19532D-3AA0-480C-ADA5-FE8A583AE60B}" type="pres">
      <dgm:prSet presAssocID="{A5953B9B-6020-4F9C-8065-F9C9EBD58B44}" presName="background3" presStyleLbl="node3" presStyleIdx="1" presStyleCnt="2"/>
      <dgm:spPr/>
    </dgm:pt>
    <dgm:pt modelId="{75883A80-489B-4364-86DB-68240FA6A0F0}" type="pres">
      <dgm:prSet presAssocID="{A5953B9B-6020-4F9C-8065-F9C9EBD58B44}" presName="text3" presStyleLbl="fgAcc3" presStyleIdx="1" presStyleCnt="2">
        <dgm:presLayoutVars>
          <dgm:chPref val="3"/>
        </dgm:presLayoutVars>
      </dgm:prSet>
      <dgm:spPr/>
    </dgm:pt>
    <dgm:pt modelId="{73885A4E-C108-4C36-8AC9-479156DEA979}" type="pres">
      <dgm:prSet presAssocID="{A5953B9B-6020-4F9C-8065-F9C9EBD58B44}" presName="hierChild4" presStyleCnt="0"/>
      <dgm:spPr/>
    </dgm:pt>
  </dgm:ptLst>
  <dgm:cxnLst>
    <dgm:cxn modelId="{9D715C17-548C-4511-B637-A758C23A6F07}" srcId="{706B1F73-0DA4-49B5-8F3C-A37B1A4DA5AD}" destId="{5D51E231-0171-4FFF-A65C-6FC4B96EA029}" srcOrd="1" destOrd="0" parTransId="{B2F6BD28-64E6-406F-9800-5C2E5A42D6DD}" sibTransId="{DE9FBF76-5004-41FB-A41F-E8AB469AE181}"/>
    <dgm:cxn modelId="{A1F87A21-1CED-4871-AA9D-48BED2A47EDC}" srcId="{15B404D0-EA23-43DA-94E6-1CFD1DA4B956}" destId="{A5953B9B-6020-4F9C-8065-F9C9EBD58B44}" srcOrd="0" destOrd="0" parTransId="{C4D917FE-C57E-4D16-9FFA-1984845A0E1C}" sibTransId="{8DB543E5-F8BB-4ACC-A9F9-A8455726808A}"/>
    <dgm:cxn modelId="{6FA12A2A-6D51-4536-85D4-6B67FB82AE8D}" type="presOf" srcId="{A5953B9B-6020-4F9C-8065-F9C9EBD58B44}" destId="{75883A80-489B-4364-86DB-68240FA6A0F0}" srcOrd="0" destOrd="0" presId="urn:microsoft.com/office/officeart/2005/8/layout/hierarchy1"/>
    <dgm:cxn modelId="{C754E42C-7169-4E1F-AE0F-A10345867CD3}" type="presOf" srcId="{B2F6BD28-64E6-406F-9800-5C2E5A42D6DD}" destId="{FD7CB693-39FB-42E9-9CBF-1C494A386B88}" srcOrd="0" destOrd="0" presId="urn:microsoft.com/office/officeart/2005/8/layout/hierarchy1"/>
    <dgm:cxn modelId="{28C2C336-521E-432D-B9F4-53AA7B29CB1B}" type="presOf" srcId="{C4D917FE-C57E-4D16-9FFA-1984845A0E1C}" destId="{9B549176-1D29-40D7-B9FB-E10F0ED77DDB}" srcOrd="0" destOrd="0" presId="urn:microsoft.com/office/officeart/2005/8/layout/hierarchy1"/>
    <dgm:cxn modelId="{D2F1143C-D075-4B40-985B-6EAF6046C386}" type="presOf" srcId="{5D51E231-0171-4FFF-A65C-6FC4B96EA029}" destId="{BC61CE8E-7557-4702-9FDB-531B8FDF487D}" srcOrd="0" destOrd="0" presId="urn:microsoft.com/office/officeart/2005/8/layout/hierarchy1"/>
    <dgm:cxn modelId="{175D8340-31A1-4EC0-93F2-14893F4BEFB4}" type="presOf" srcId="{3FD7D28B-45CD-4691-80C5-198D6778227B}" destId="{29FAC5FB-08B1-4383-BB0B-6CDE3B48811A}" srcOrd="0" destOrd="0" presId="urn:microsoft.com/office/officeart/2005/8/layout/hierarchy1"/>
    <dgm:cxn modelId="{F9DDC95D-BA95-4937-A33F-7555D773CEF9}" type="presOf" srcId="{A62DDD61-6F20-4B2A-88C0-7BE81BE41257}" destId="{2179B2AD-50E1-4ACA-9C6C-8DABB05C5D62}" srcOrd="0" destOrd="0" presId="urn:microsoft.com/office/officeart/2005/8/layout/hierarchy1"/>
    <dgm:cxn modelId="{FCAF876A-ABC8-4EFB-B4BA-8FE8FBCA6D29}" srcId="{17091D5A-97C0-456D-B495-69921B8C1D3C}" destId="{E55E9A53-2944-4D7E-BD39-BDF10A77EB2E}" srcOrd="0" destOrd="0" parTransId="{3FD7D28B-45CD-4691-80C5-198D6778227B}" sibTransId="{9F791BB2-EBE6-4476-9EFB-9B65195B338D}"/>
    <dgm:cxn modelId="{F2B36F71-EAAB-474A-B9CC-B6648E85C668}" type="presOf" srcId="{E55E9A53-2944-4D7E-BD39-BDF10A77EB2E}" destId="{AF4FDEA8-A056-4B68-B44B-264204B66B87}" srcOrd="0" destOrd="0" presId="urn:microsoft.com/office/officeart/2005/8/layout/hierarchy1"/>
    <dgm:cxn modelId="{1E083A74-B7D0-44C1-AF39-F82412D719DC}" srcId="{706B1F73-0DA4-49B5-8F3C-A37B1A4DA5AD}" destId="{15B404D0-EA23-43DA-94E6-1CFD1DA4B956}" srcOrd="2" destOrd="0" parTransId="{3AE5BB7E-40B9-4AFB-BC22-0A420A86496A}" sibTransId="{C230C627-D576-4793-B8A4-BF24D9C7632F}"/>
    <dgm:cxn modelId="{160F8055-75A8-4ADB-A99C-C4E160712FDE}" type="presOf" srcId="{706B1F73-0DA4-49B5-8F3C-A37B1A4DA5AD}" destId="{12EA0D80-B7BB-4369-B07C-407160E18865}" srcOrd="0" destOrd="0" presId="urn:microsoft.com/office/officeart/2005/8/layout/hierarchy1"/>
    <dgm:cxn modelId="{A4AB3581-ACAB-4EB5-9D21-3955471D82C9}" srcId="{706B1F73-0DA4-49B5-8F3C-A37B1A4DA5AD}" destId="{17091D5A-97C0-456D-B495-69921B8C1D3C}" srcOrd="0" destOrd="0" parTransId="{EDC97F2E-1217-4AB0-A4ED-7071539C8561}" sibTransId="{2335BF8B-56EE-4610-9648-9A7A71592161}"/>
    <dgm:cxn modelId="{A73852A3-4DDF-4DBD-A117-6DB5F1116F60}" type="presOf" srcId="{15B404D0-EA23-43DA-94E6-1CFD1DA4B956}" destId="{614B3314-1151-4579-8690-FD253DA2D64A}" srcOrd="0" destOrd="0" presId="urn:microsoft.com/office/officeart/2005/8/layout/hierarchy1"/>
    <dgm:cxn modelId="{FBD423AC-5AB3-4288-B0C1-CA1BD91F561F}" srcId="{A62DDD61-6F20-4B2A-88C0-7BE81BE41257}" destId="{706B1F73-0DA4-49B5-8F3C-A37B1A4DA5AD}" srcOrd="0" destOrd="0" parTransId="{6AAA2A17-9327-42E9-8B31-8B2147203FC7}" sibTransId="{0ACC94EB-46A9-4149-A244-95F5B7176D28}"/>
    <dgm:cxn modelId="{D2290AC9-069D-4FF5-8A6B-8701CDABA15F}" type="presOf" srcId="{EDC97F2E-1217-4AB0-A4ED-7071539C8561}" destId="{5F38FF88-36E2-4B30-92B1-14288D36700D}" srcOrd="0" destOrd="0" presId="urn:microsoft.com/office/officeart/2005/8/layout/hierarchy1"/>
    <dgm:cxn modelId="{4D6FCAE7-584B-4CC0-AB7E-5C6822BAB8B4}" type="presOf" srcId="{17091D5A-97C0-456D-B495-69921B8C1D3C}" destId="{C9D3F543-E7BC-47E4-BBEF-8DDACC5E363D}" srcOrd="0" destOrd="0" presId="urn:microsoft.com/office/officeart/2005/8/layout/hierarchy1"/>
    <dgm:cxn modelId="{1EB35DF9-9072-4A93-AB91-CA1F005D00AC}" type="presOf" srcId="{3AE5BB7E-40B9-4AFB-BC22-0A420A86496A}" destId="{4A95988A-C97D-4BD5-996F-E654DFBF2EA0}" srcOrd="0" destOrd="0" presId="urn:microsoft.com/office/officeart/2005/8/layout/hierarchy1"/>
    <dgm:cxn modelId="{29812FEC-DAB1-485E-A73D-120A14A84E69}" type="presParOf" srcId="{2179B2AD-50E1-4ACA-9C6C-8DABB05C5D62}" destId="{3B027E58-720B-4FEC-ADA6-B3BA89BCDD45}" srcOrd="0" destOrd="0" presId="urn:microsoft.com/office/officeart/2005/8/layout/hierarchy1"/>
    <dgm:cxn modelId="{8D0AD250-F397-4770-B1C8-C6C32F460B29}" type="presParOf" srcId="{3B027E58-720B-4FEC-ADA6-B3BA89BCDD45}" destId="{B4BEE7FE-AA49-4454-8F1F-FC87A1220B34}" srcOrd="0" destOrd="0" presId="urn:microsoft.com/office/officeart/2005/8/layout/hierarchy1"/>
    <dgm:cxn modelId="{F1D8EFD8-AA0F-464C-A0EC-F92C7CFBA0D8}" type="presParOf" srcId="{B4BEE7FE-AA49-4454-8F1F-FC87A1220B34}" destId="{1C23677B-DC5E-4BE1-924A-DFD212BC9AFB}" srcOrd="0" destOrd="0" presId="urn:microsoft.com/office/officeart/2005/8/layout/hierarchy1"/>
    <dgm:cxn modelId="{541ACE2F-1717-4100-A2BA-AC4E41D466EF}" type="presParOf" srcId="{B4BEE7FE-AA49-4454-8F1F-FC87A1220B34}" destId="{12EA0D80-B7BB-4369-B07C-407160E18865}" srcOrd="1" destOrd="0" presId="urn:microsoft.com/office/officeart/2005/8/layout/hierarchy1"/>
    <dgm:cxn modelId="{81046FC4-156F-4229-B792-9DD32506E639}" type="presParOf" srcId="{3B027E58-720B-4FEC-ADA6-B3BA89BCDD45}" destId="{A3161331-C77D-45DA-A23A-28A90B7AA414}" srcOrd="1" destOrd="0" presId="urn:microsoft.com/office/officeart/2005/8/layout/hierarchy1"/>
    <dgm:cxn modelId="{447564C1-94C3-4A00-B959-0BB93B249AD5}" type="presParOf" srcId="{A3161331-C77D-45DA-A23A-28A90B7AA414}" destId="{5F38FF88-36E2-4B30-92B1-14288D36700D}" srcOrd="0" destOrd="0" presId="urn:microsoft.com/office/officeart/2005/8/layout/hierarchy1"/>
    <dgm:cxn modelId="{63BB16F7-0486-43F3-8759-92065470CB00}" type="presParOf" srcId="{A3161331-C77D-45DA-A23A-28A90B7AA414}" destId="{A7271934-1208-43F2-9363-2632950B7E71}" srcOrd="1" destOrd="0" presId="urn:microsoft.com/office/officeart/2005/8/layout/hierarchy1"/>
    <dgm:cxn modelId="{F9E88FF3-2C4A-4238-9F0C-FCB27A979E89}" type="presParOf" srcId="{A7271934-1208-43F2-9363-2632950B7E71}" destId="{62F25E57-D203-47E2-959C-C7D0E7D4BFD7}" srcOrd="0" destOrd="0" presId="urn:microsoft.com/office/officeart/2005/8/layout/hierarchy1"/>
    <dgm:cxn modelId="{4B23CDEE-82FA-43F0-AC8B-FD114736E3D0}" type="presParOf" srcId="{62F25E57-D203-47E2-959C-C7D0E7D4BFD7}" destId="{2EE109D5-5B6E-4C1A-B0F3-9C6DE862F01B}" srcOrd="0" destOrd="0" presId="urn:microsoft.com/office/officeart/2005/8/layout/hierarchy1"/>
    <dgm:cxn modelId="{552CCD42-64D1-4098-820C-6FD3430A3298}" type="presParOf" srcId="{62F25E57-D203-47E2-959C-C7D0E7D4BFD7}" destId="{C9D3F543-E7BC-47E4-BBEF-8DDACC5E363D}" srcOrd="1" destOrd="0" presId="urn:microsoft.com/office/officeart/2005/8/layout/hierarchy1"/>
    <dgm:cxn modelId="{6F8716A1-6969-44BA-8D5D-43F913B26601}" type="presParOf" srcId="{A7271934-1208-43F2-9363-2632950B7E71}" destId="{3FBF4F63-879D-436D-A59B-4CD89C094CEA}" srcOrd="1" destOrd="0" presId="urn:microsoft.com/office/officeart/2005/8/layout/hierarchy1"/>
    <dgm:cxn modelId="{1D1C4AD3-6B37-42EA-B1F7-3B7BDE105F0E}" type="presParOf" srcId="{3FBF4F63-879D-436D-A59B-4CD89C094CEA}" destId="{29FAC5FB-08B1-4383-BB0B-6CDE3B48811A}" srcOrd="0" destOrd="0" presId="urn:microsoft.com/office/officeart/2005/8/layout/hierarchy1"/>
    <dgm:cxn modelId="{2CA223E1-B8B5-4A04-9274-1F3D2CF3B203}" type="presParOf" srcId="{3FBF4F63-879D-436D-A59B-4CD89C094CEA}" destId="{BA9B17F2-D9D0-4332-B589-7E8E05F73F56}" srcOrd="1" destOrd="0" presId="urn:microsoft.com/office/officeart/2005/8/layout/hierarchy1"/>
    <dgm:cxn modelId="{3AAD415F-DA1D-4CC3-93D0-D7798D13D8DD}" type="presParOf" srcId="{BA9B17F2-D9D0-4332-B589-7E8E05F73F56}" destId="{D8443B53-CB59-4B2E-9A74-B8D7ED738B22}" srcOrd="0" destOrd="0" presId="urn:microsoft.com/office/officeart/2005/8/layout/hierarchy1"/>
    <dgm:cxn modelId="{66EB43D6-D218-4B06-925A-5B363C50198A}" type="presParOf" srcId="{D8443B53-CB59-4B2E-9A74-B8D7ED738B22}" destId="{3325E1B1-6711-4C56-88AC-A895F1C276E3}" srcOrd="0" destOrd="0" presId="urn:microsoft.com/office/officeart/2005/8/layout/hierarchy1"/>
    <dgm:cxn modelId="{35EA1BB3-5F13-451B-BE06-185CC5B5296B}" type="presParOf" srcId="{D8443B53-CB59-4B2E-9A74-B8D7ED738B22}" destId="{AF4FDEA8-A056-4B68-B44B-264204B66B87}" srcOrd="1" destOrd="0" presId="urn:microsoft.com/office/officeart/2005/8/layout/hierarchy1"/>
    <dgm:cxn modelId="{86FF63F5-18B2-439E-883C-687058C937EB}" type="presParOf" srcId="{BA9B17F2-D9D0-4332-B589-7E8E05F73F56}" destId="{4E59A459-2FB1-4EBF-ADEE-2720537A7CAD}" srcOrd="1" destOrd="0" presId="urn:microsoft.com/office/officeart/2005/8/layout/hierarchy1"/>
    <dgm:cxn modelId="{8EF4A03D-AA86-4126-A8A1-5CD6FE5E7293}" type="presParOf" srcId="{A3161331-C77D-45DA-A23A-28A90B7AA414}" destId="{FD7CB693-39FB-42E9-9CBF-1C494A386B88}" srcOrd="2" destOrd="0" presId="urn:microsoft.com/office/officeart/2005/8/layout/hierarchy1"/>
    <dgm:cxn modelId="{E52EDB91-B396-4BAA-A93D-92CBB3765CF3}" type="presParOf" srcId="{A3161331-C77D-45DA-A23A-28A90B7AA414}" destId="{D84AE714-30A2-4320-B9B6-20DDC1045DFF}" srcOrd="3" destOrd="0" presId="urn:microsoft.com/office/officeart/2005/8/layout/hierarchy1"/>
    <dgm:cxn modelId="{5E57B024-3D3E-46C5-BF68-0DAD1E7CE9ED}" type="presParOf" srcId="{D84AE714-30A2-4320-B9B6-20DDC1045DFF}" destId="{EF438772-EC0A-4D3E-9486-14E6C6563514}" srcOrd="0" destOrd="0" presId="urn:microsoft.com/office/officeart/2005/8/layout/hierarchy1"/>
    <dgm:cxn modelId="{2B935DFE-C234-4BF9-9B1A-4C3B6A06FB4F}" type="presParOf" srcId="{EF438772-EC0A-4D3E-9486-14E6C6563514}" destId="{0E46EC87-37F6-4CEB-9DA4-6CE8AC40CB41}" srcOrd="0" destOrd="0" presId="urn:microsoft.com/office/officeart/2005/8/layout/hierarchy1"/>
    <dgm:cxn modelId="{9A6ECDA4-D742-471A-90F5-CB1191AC98B5}" type="presParOf" srcId="{EF438772-EC0A-4D3E-9486-14E6C6563514}" destId="{BC61CE8E-7557-4702-9FDB-531B8FDF487D}" srcOrd="1" destOrd="0" presId="urn:microsoft.com/office/officeart/2005/8/layout/hierarchy1"/>
    <dgm:cxn modelId="{C60FCBBA-A008-4CA0-81B5-12BDC50CC6B6}" type="presParOf" srcId="{D84AE714-30A2-4320-B9B6-20DDC1045DFF}" destId="{B2F103CD-9108-4611-AC09-C16D76925DC5}" srcOrd="1" destOrd="0" presId="urn:microsoft.com/office/officeart/2005/8/layout/hierarchy1"/>
    <dgm:cxn modelId="{E5DF392D-C93E-4B24-B0BD-25D4442D5D87}" type="presParOf" srcId="{A3161331-C77D-45DA-A23A-28A90B7AA414}" destId="{4A95988A-C97D-4BD5-996F-E654DFBF2EA0}" srcOrd="4" destOrd="0" presId="urn:microsoft.com/office/officeart/2005/8/layout/hierarchy1"/>
    <dgm:cxn modelId="{4B6D4219-CFDF-4E7E-A48F-589080463054}" type="presParOf" srcId="{A3161331-C77D-45DA-A23A-28A90B7AA414}" destId="{274FB692-BBA5-4F5B-9899-D0BFBD461C22}" srcOrd="5" destOrd="0" presId="urn:microsoft.com/office/officeart/2005/8/layout/hierarchy1"/>
    <dgm:cxn modelId="{804423D4-89EC-4506-A02E-65A55776C8A6}" type="presParOf" srcId="{274FB692-BBA5-4F5B-9899-D0BFBD461C22}" destId="{FCE94373-778E-4CC7-AB0D-B92367353AA7}" srcOrd="0" destOrd="0" presId="urn:microsoft.com/office/officeart/2005/8/layout/hierarchy1"/>
    <dgm:cxn modelId="{A18120F5-C3CF-4276-A0C4-500D73C318C8}" type="presParOf" srcId="{FCE94373-778E-4CC7-AB0D-B92367353AA7}" destId="{C5B72791-D546-4632-A214-F00DB7706CCC}" srcOrd="0" destOrd="0" presId="urn:microsoft.com/office/officeart/2005/8/layout/hierarchy1"/>
    <dgm:cxn modelId="{AC95A078-A7FC-4F91-8EC2-FA533A886721}" type="presParOf" srcId="{FCE94373-778E-4CC7-AB0D-B92367353AA7}" destId="{614B3314-1151-4579-8690-FD253DA2D64A}" srcOrd="1" destOrd="0" presId="urn:microsoft.com/office/officeart/2005/8/layout/hierarchy1"/>
    <dgm:cxn modelId="{5079B4F7-2BEF-43C7-BBD7-C59F364DBC3E}" type="presParOf" srcId="{274FB692-BBA5-4F5B-9899-D0BFBD461C22}" destId="{6A1ABAD0-32D0-42C1-82AF-5291685CC329}" srcOrd="1" destOrd="0" presId="urn:microsoft.com/office/officeart/2005/8/layout/hierarchy1"/>
    <dgm:cxn modelId="{83B475B2-F394-4503-88C0-2FC3E3220673}" type="presParOf" srcId="{6A1ABAD0-32D0-42C1-82AF-5291685CC329}" destId="{9B549176-1D29-40D7-B9FB-E10F0ED77DDB}" srcOrd="0" destOrd="0" presId="urn:microsoft.com/office/officeart/2005/8/layout/hierarchy1"/>
    <dgm:cxn modelId="{66EA56E3-C1E2-4131-BEEF-728E362EB2B5}" type="presParOf" srcId="{6A1ABAD0-32D0-42C1-82AF-5291685CC329}" destId="{E3DB9EE5-AF10-44EC-B963-FC7F3160A5B8}" srcOrd="1" destOrd="0" presId="urn:microsoft.com/office/officeart/2005/8/layout/hierarchy1"/>
    <dgm:cxn modelId="{24AAF809-4046-47DC-A414-765157E7F810}" type="presParOf" srcId="{E3DB9EE5-AF10-44EC-B963-FC7F3160A5B8}" destId="{12969C6C-FBF0-4A07-A10E-F810464D3E96}" srcOrd="0" destOrd="0" presId="urn:microsoft.com/office/officeart/2005/8/layout/hierarchy1"/>
    <dgm:cxn modelId="{86AD4272-E977-4E43-8348-631E77A3042F}" type="presParOf" srcId="{12969C6C-FBF0-4A07-A10E-F810464D3E96}" destId="{9D19532D-3AA0-480C-ADA5-FE8A583AE60B}" srcOrd="0" destOrd="0" presId="urn:microsoft.com/office/officeart/2005/8/layout/hierarchy1"/>
    <dgm:cxn modelId="{069B3058-30DA-47E7-AD70-56E4142D3128}" type="presParOf" srcId="{12969C6C-FBF0-4A07-A10E-F810464D3E96}" destId="{75883A80-489B-4364-86DB-68240FA6A0F0}" srcOrd="1" destOrd="0" presId="urn:microsoft.com/office/officeart/2005/8/layout/hierarchy1"/>
    <dgm:cxn modelId="{D18D44D5-0FAE-468E-ADE1-03623DEF66CC}" type="presParOf" srcId="{E3DB9EE5-AF10-44EC-B963-FC7F3160A5B8}" destId="{73885A4E-C108-4C36-8AC9-479156DEA97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266DDACC-22AD-4280-9F03-3544F723E83A}" srcId="{5CEC43BA-A371-4354-B7D3-FA9A408F3F63}" destId="{90542D59-0DDF-4069-9A98-1117203CC768}" srcOrd="0" destOrd="0" parTransId="{53EA29FA-9398-43FA-82E7-6C161ADC2B2A}" sibTransId="{D5A87800-71F3-4064-83C2-248342B067E7}"/>
    <dgm:cxn modelId="{269B04E2-876B-48A6-A49F-BB799DDEA525}" type="presOf" srcId="{5CEC43BA-A371-4354-B7D3-FA9A408F3F63}" destId="{1DB13B5B-AA7B-460C-9D1B-E641F436C88E}"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7092F6-F3A1-4502-8A60-A701019912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BDF7364-7C46-47F4-88B5-36537B96006B}">
      <dgm:prSet phldrT="[Text]"/>
      <dgm:spPr/>
      <dgm:t>
        <a:bodyPr/>
        <a:lstStyle/>
        <a:p>
          <a:pPr rtl="1"/>
          <a:r>
            <a:rPr lang="en-US" dirty="0"/>
            <a:t>Essence of </a:t>
          </a:r>
          <a:br>
            <a:rPr lang="en-US" dirty="0"/>
          </a:br>
          <a:r>
            <a:rPr lang="he-IL" dirty="0"/>
            <a:t>נתינה</a:t>
          </a:r>
        </a:p>
      </dgm:t>
    </dgm:pt>
    <dgm:pt modelId="{3F516BDF-98E7-400A-925F-4F996E5057C7}" type="parTrans" cxnId="{894A1807-6BAE-421C-8AF1-5E81BB0F1378}">
      <dgm:prSet/>
      <dgm:spPr/>
      <dgm:t>
        <a:bodyPr/>
        <a:lstStyle/>
        <a:p>
          <a:pPr rtl="1"/>
          <a:endParaRPr lang="he-IL"/>
        </a:p>
      </dgm:t>
    </dgm:pt>
    <dgm:pt modelId="{DD4E6C96-14EE-440A-84E8-6588C8B2D4F9}" type="sibTrans" cxnId="{894A1807-6BAE-421C-8AF1-5E81BB0F1378}">
      <dgm:prSet/>
      <dgm:spPr/>
      <dgm:t>
        <a:bodyPr/>
        <a:lstStyle/>
        <a:p>
          <a:pPr rtl="1"/>
          <a:endParaRPr lang="he-IL"/>
        </a:p>
      </dgm:t>
    </dgm:pt>
    <dgm:pt modelId="{647A4689-0553-4AAD-8593-7CBA0F334CD1}">
      <dgm:prSet phldrT="[Text]"/>
      <dgm:spPr/>
      <dgm:t>
        <a:bodyPr/>
        <a:lstStyle/>
        <a:p>
          <a:pPr rtl="1"/>
          <a:r>
            <a:rPr lang="he-IL" dirty="0" err="1"/>
            <a:t>מלוה</a:t>
          </a:r>
          <a:r>
            <a:rPr lang="he-IL" dirty="0"/>
            <a:t>- לא </a:t>
          </a:r>
        </a:p>
      </dgm:t>
    </dgm:pt>
    <dgm:pt modelId="{810ED1F7-FBCF-4E07-99F7-A15E971EBFDC}" type="parTrans" cxnId="{1F1E09CB-37A7-4455-839D-09EAED1B9520}">
      <dgm:prSet/>
      <dgm:spPr/>
      <dgm:t>
        <a:bodyPr/>
        <a:lstStyle/>
        <a:p>
          <a:pPr rtl="1"/>
          <a:endParaRPr lang="he-IL"/>
        </a:p>
      </dgm:t>
    </dgm:pt>
    <dgm:pt modelId="{4118106D-1CD5-42EC-8ABE-D66FAD4CA1B0}" type="sibTrans" cxnId="{1F1E09CB-37A7-4455-839D-09EAED1B9520}">
      <dgm:prSet/>
      <dgm:spPr/>
      <dgm:t>
        <a:bodyPr/>
        <a:lstStyle/>
        <a:p>
          <a:pPr rtl="1"/>
          <a:endParaRPr lang="he-IL"/>
        </a:p>
      </dgm:t>
    </dgm:pt>
    <dgm:pt modelId="{FAC95EEB-F561-4E8A-93BD-F473FCCD76FE}">
      <dgm:prSet phldrT="[Text]"/>
      <dgm:spPr/>
      <dgm:t>
        <a:bodyPr/>
        <a:lstStyle/>
        <a:p>
          <a:pPr rtl="1"/>
          <a:r>
            <a:rPr lang="he-IL" dirty="0"/>
            <a:t>רקוד לפני\הנאה- כן</a:t>
          </a:r>
        </a:p>
      </dgm:t>
    </dgm:pt>
    <dgm:pt modelId="{99E13F6F-1AE3-49AC-A1E0-2EF0C6B1D3F5}" type="parTrans" cxnId="{4E165C6C-D1D2-4217-955B-6FB8982439E7}">
      <dgm:prSet/>
      <dgm:spPr/>
      <dgm:t>
        <a:bodyPr/>
        <a:lstStyle/>
        <a:p>
          <a:pPr rtl="1"/>
          <a:endParaRPr lang="he-IL"/>
        </a:p>
      </dgm:t>
    </dgm:pt>
    <dgm:pt modelId="{BC7B406E-4554-4D64-9BEE-3E6545F30D48}" type="sibTrans" cxnId="{4E165C6C-D1D2-4217-955B-6FB8982439E7}">
      <dgm:prSet/>
      <dgm:spPr/>
      <dgm:t>
        <a:bodyPr/>
        <a:lstStyle/>
        <a:p>
          <a:pPr rtl="1"/>
          <a:endParaRPr lang="he-IL"/>
        </a:p>
      </dgm:t>
    </dgm:pt>
    <dgm:pt modelId="{E1579C54-DBF5-4278-AD44-BA9FD700C021}">
      <dgm:prSet phldrT="[Text]"/>
      <dgm:spPr/>
      <dgm:t>
        <a:bodyPr/>
        <a:lstStyle/>
        <a:p>
          <a:pPr rtl="1"/>
          <a:r>
            <a:rPr lang="he-IL" dirty="0"/>
            <a:t>מתנה על מנת להחזיר- לא</a:t>
          </a:r>
        </a:p>
      </dgm:t>
    </dgm:pt>
    <dgm:pt modelId="{0E1F1126-FA72-48DB-B567-82253B7F6B2E}" type="parTrans" cxnId="{4A3F6156-0C61-47ED-8C85-1D3FDD4EB3CB}">
      <dgm:prSet/>
      <dgm:spPr/>
      <dgm:t>
        <a:bodyPr/>
        <a:lstStyle/>
        <a:p>
          <a:pPr rtl="1"/>
          <a:endParaRPr lang="he-IL"/>
        </a:p>
      </dgm:t>
    </dgm:pt>
    <dgm:pt modelId="{B80D30DE-89F8-48DE-843A-F814DFC3F283}" type="sibTrans" cxnId="{4A3F6156-0C61-47ED-8C85-1D3FDD4EB3CB}">
      <dgm:prSet/>
      <dgm:spPr/>
      <dgm:t>
        <a:bodyPr/>
        <a:lstStyle/>
        <a:p>
          <a:pPr rtl="1"/>
          <a:endParaRPr lang="he-IL"/>
        </a:p>
      </dgm:t>
    </dgm:pt>
    <dgm:pt modelId="{CECABDA4-9C62-42ED-8C71-13D2CC35AE74}">
      <dgm:prSet phldrT="[Text]"/>
      <dgm:spPr/>
      <dgm:t>
        <a:bodyPr/>
        <a:lstStyle/>
        <a:p>
          <a:pPr rtl="1"/>
          <a:r>
            <a:rPr lang="he-IL" dirty="0"/>
            <a:t>ערב- כן</a:t>
          </a:r>
        </a:p>
      </dgm:t>
    </dgm:pt>
    <dgm:pt modelId="{E0CF68BA-440D-4693-8731-0097AA0CF065}" type="parTrans" cxnId="{ECC74D59-E456-4A16-A864-2CE687829034}">
      <dgm:prSet/>
      <dgm:spPr/>
      <dgm:t>
        <a:bodyPr/>
        <a:lstStyle/>
        <a:p>
          <a:pPr rtl="1"/>
          <a:endParaRPr lang="he-IL"/>
        </a:p>
      </dgm:t>
    </dgm:pt>
    <dgm:pt modelId="{4BA71D17-3D80-483D-AA93-EF933CC9BD4B}" type="sibTrans" cxnId="{ECC74D59-E456-4A16-A864-2CE687829034}">
      <dgm:prSet/>
      <dgm:spPr/>
      <dgm:t>
        <a:bodyPr/>
        <a:lstStyle/>
        <a:p>
          <a:pPr rtl="1"/>
          <a:endParaRPr lang="he-IL"/>
        </a:p>
      </dgm:t>
    </dgm:pt>
    <dgm:pt modelId="{B0474115-9FF2-4040-BBB1-D3CB213DFB49}" type="pres">
      <dgm:prSet presAssocID="{A57092F6-F3A1-4502-8A60-A7010199127C}" presName="hierChild1" presStyleCnt="0">
        <dgm:presLayoutVars>
          <dgm:chPref val="1"/>
          <dgm:dir/>
          <dgm:animOne val="branch"/>
          <dgm:animLvl val="lvl"/>
          <dgm:resizeHandles/>
        </dgm:presLayoutVars>
      </dgm:prSet>
      <dgm:spPr/>
    </dgm:pt>
    <dgm:pt modelId="{A0F01C62-B978-4E91-9CD0-D7D54BC8A321}" type="pres">
      <dgm:prSet presAssocID="{BBDF7364-7C46-47F4-88B5-36537B96006B}" presName="hierRoot1" presStyleCnt="0"/>
      <dgm:spPr/>
    </dgm:pt>
    <dgm:pt modelId="{6D9025D8-3FD5-4579-81A0-B61A8A90A794}" type="pres">
      <dgm:prSet presAssocID="{BBDF7364-7C46-47F4-88B5-36537B96006B}" presName="composite" presStyleCnt="0"/>
      <dgm:spPr/>
    </dgm:pt>
    <dgm:pt modelId="{561A8F9C-921E-4D73-90C6-A56EFA9FD956}" type="pres">
      <dgm:prSet presAssocID="{BBDF7364-7C46-47F4-88B5-36537B96006B}" presName="background" presStyleLbl="node0" presStyleIdx="0" presStyleCnt="1"/>
      <dgm:spPr/>
    </dgm:pt>
    <dgm:pt modelId="{EA2DF1ED-7956-4CD5-BF6C-19CE6C15ED55}" type="pres">
      <dgm:prSet presAssocID="{BBDF7364-7C46-47F4-88B5-36537B96006B}" presName="text" presStyleLbl="fgAcc0" presStyleIdx="0" presStyleCnt="1">
        <dgm:presLayoutVars>
          <dgm:chPref val="3"/>
        </dgm:presLayoutVars>
      </dgm:prSet>
      <dgm:spPr/>
    </dgm:pt>
    <dgm:pt modelId="{07362291-780A-439C-94F3-D60990DC8AB9}" type="pres">
      <dgm:prSet presAssocID="{BBDF7364-7C46-47F4-88B5-36537B96006B}" presName="hierChild2" presStyleCnt="0"/>
      <dgm:spPr/>
    </dgm:pt>
    <dgm:pt modelId="{E86C2BAA-BEBE-41D6-964A-16D7994EDA73}" type="pres">
      <dgm:prSet presAssocID="{810ED1F7-FBCF-4E07-99F7-A15E971EBFDC}" presName="Name10" presStyleLbl="parChTrans1D2" presStyleIdx="0" presStyleCnt="4"/>
      <dgm:spPr/>
    </dgm:pt>
    <dgm:pt modelId="{6A6132D3-FEEE-4450-B63A-49D26E07688B}" type="pres">
      <dgm:prSet presAssocID="{647A4689-0553-4AAD-8593-7CBA0F334CD1}" presName="hierRoot2" presStyleCnt="0"/>
      <dgm:spPr/>
    </dgm:pt>
    <dgm:pt modelId="{0816BC47-291E-4A1B-B094-80B9DCF020AC}" type="pres">
      <dgm:prSet presAssocID="{647A4689-0553-4AAD-8593-7CBA0F334CD1}" presName="composite2" presStyleCnt="0"/>
      <dgm:spPr/>
    </dgm:pt>
    <dgm:pt modelId="{130377BF-EC12-4AA3-93C2-8D0579FB3592}" type="pres">
      <dgm:prSet presAssocID="{647A4689-0553-4AAD-8593-7CBA0F334CD1}" presName="background2" presStyleLbl="node2" presStyleIdx="0" presStyleCnt="4"/>
      <dgm:spPr/>
    </dgm:pt>
    <dgm:pt modelId="{0E2CB956-23AE-43FF-AD6E-D13787624AA9}" type="pres">
      <dgm:prSet presAssocID="{647A4689-0553-4AAD-8593-7CBA0F334CD1}" presName="text2" presStyleLbl="fgAcc2" presStyleIdx="0" presStyleCnt="4">
        <dgm:presLayoutVars>
          <dgm:chPref val="3"/>
        </dgm:presLayoutVars>
      </dgm:prSet>
      <dgm:spPr/>
    </dgm:pt>
    <dgm:pt modelId="{15F4DFBF-C29F-44DB-9BBF-85944EE1795F}" type="pres">
      <dgm:prSet presAssocID="{647A4689-0553-4AAD-8593-7CBA0F334CD1}" presName="hierChild3" presStyleCnt="0"/>
      <dgm:spPr/>
    </dgm:pt>
    <dgm:pt modelId="{37602057-B6CC-4BBD-AC79-39E4299AF78C}" type="pres">
      <dgm:prSet presAssocID="{99E13F6F-1AE3-49AC-A1E0-2EF0C6B1D3F5}" presName="Name10" presStyleLbl="parChTrans1D2" presStyleIdx="1" presStyleCnt="4"/>
      <dgm:spPr/>
    </dgm:pt>
    <dgm:pt modelId="{52A7AEC5-9DA8-4B63-9FDE-1AAE7D687636}" type="pres">
      <dgm:prSet presAssocID="{FAC95EEB-F561-4E8A-93BD-F473FCCD76FE}" presName="hierRoot2" presStyleCnt="0"/>
      <dgm:spPr/>
    </dgm:pt>
    <dgm:pt modelId="{C3CE1743-820C-48C0-8D17-DE88501400F4}" type="pres">
      <dgm:prSet presAssocID="{FAC95EEB-F561-4E8A-93BD-F473FCCD76FE}" presName="composite2" presStyleCnt="0"/>
      <dgm:spPr/>
    </dgm:pt>
    <dgm:pt modelId="{576849A2-872D-4C5D-BEC4-B989AD8D64AF}" type="pres">
      <dgm:prSet presAssocID="{FAC95EEB-F561-4E8A-93BD-F473FCCD76FE}" presName="background2" presStyleLbl="node2" presStyleIdx="1" presStyleCnt="4"/>
      <dgm:spPr/>
    </dgm:pt>
    <dgm:pt modelId="{07274F69-347B-4F1C-B458-165003403DE7}" type="pres">
      <dgm:prSet presAssocID="{FAC95EEB-F561-4E8A-93BD-F473FCCD76FE}" presName="text2" presStyleLbl="fgAcc2" presStyleIdx="1" presStyleCnt="4">
        <dgm:presLayoutVars>
          <dgm:chPref val="3"/>
        </dgm:presLayoutVars>
      </dgm:prSet>
      <dgm:spPr/>
    </dgm:pt>
    <dgm:pt modelId="{5D94ACB8-AD8D-43F5-8ADE-84FD53DFD79B}" type="pres">
      <dgm:prSet presAssocID="{FAC95EEB-F561-4E8A-93BD-F473FCCD76FE}" presName="hierChild3" presStyleCnt="0"/>
      <dgm:spPr/>
    </dgm:pt>
    <dgm:pt modelId="{E8CD7D8F-5C5E-4F30-A6DF-933DC571526C}" type="pres">
      <dgm:prSet presAssocID="{0E1F1126-FA72-48DB-B567-82253B7F6B2E}" presName="Name10" presStyleLbl="parChTrans1D2" presStyleIdx="2" presStyleCnt="4"/>
      <dgm:spPr/>
    </dgm:pt>
    <dgm:pt modelId="{5AD6A1BA-5986-4DC8-BBF6-1F9EC29E4BF1}" type="pres">
      <dgm:prSet presAssocID="{E1579C54-DBF5-4278-AD44-BA9FD700C021}" presName="hierRoot2" presStyleCnt="0"/>
      <dgm:spPr/>
    </dgm:pt>
    <dgm:pt modelId="{90FB84B2-776B-413D-811F-D6DEDFD29388}" type="pres">
      <dgm:prSet presAssocID="{E1579C54-DBF5-4278-AD44-BA9FD700C021}" presName="composite2" presStyleCnt="0"/>
      <dgm:spPr/>
    </dgm:pt>
    <dgm:pt modelId="{5AB94E56-1523-4261-B14B-9A319EB65A12}" type="pres">
      <dgm:prSet presAssocID="{E1579C54-DBF5-4278-AD44-BA9FD700C021}" presName="background2" presStyleLbl="node2" presStyleIdx="2" presStyleCnt="4"/>
      <dgm:spPr/>
    </dgm:pt>
    <dgm:pt modelId="{182968CF-E346-4870-8C4D-8639C907BF15}" type="pres">
      <dgm:prSet presAssocID="{E1579C54-DBF5-4278-AD44-BA9FD700C021}" presName="text2" presStyleLbl="fgAcc2" presStyleIdx="2" presStyleCnt="4">
        <dgm:presLayoutVars>
          <dgm:chPref val="3"/>
        </dgm:presLayoutVars>
      </dgm:prSet>
      <dgm:spPr/>
    </dgm:pt>
    <dgm:pt modelId="{61DB0985-0A4A-4967-BAA1-EE20040A7A69}" type="pres">
      <dgm:prSet presAssocID="{E1579C54-DBF5-4278-AD44-BA9FD700C021}" presName="hierChild3" presStyleCnt="0"/>
      <dgm:spPr/>
    </dgm:pt>
    <dgm:pt modelId="{77CD1679-4A58-452A-858A-958A9BD68C61}" type="pres">
      <dgm:prSet presAssocID="{E0CF68BA-440D-4693-8731-0097AA0CF065}" presName="Name10" presStyleLbl="parChTrans1D2" presStyleIdx="3" presStyleCnt="4"/>
      <dgm:spPr/>
    </dgm:pt>
    <dgm:pt modelId="{71529A04-125F-46FC-9427-282535F932B4}" type="pres">
      <dgm:prSet presAssocID="{CECABDA4-9C62-42ED-8C71-13D2CC35AE74}" presName="hierRoot2" presStyleCnt="0"/>
      <dgm:spPr/>
    </dgm:pt>
    <dgm:pt modelId="{87A90EF1-E129-4174-AD10-52CF62F106C7}" type="pres">
      <dgm:prSet presAssocID="{CECABDA4-9C62-42ED-8C71-13D2CC35AE74}" presName="composite2" presStyleCnt="0"/>
      <dgm:spPr/>
    </dgm:pt>
    <dgm:pt modelId="{F80B9440-9F19-408C-A0E0-95299C57E33F}" type="pres">
      <dgm:prSet presAssocID="{CECABDA4-9C62-42ED-8C71-13D2CC35AE74}" presName="background2" presStyleLbl="node2" presStyleIdx="3" presStyleCnt="4"/>
      <dgm:spPr/>
    </dgm:pt>
    <dgm:pt modelId="{36BDACAD-F769-4C8C-B171-259FEE2E4EA3}" type="pres">
      <dgm:prSet presAssocID="{CECABDA4-9C62-42ED-8C71-13D2CC35AE74}" presName="text2" presStyleLbl="fgAcc2" presStyleIdx="3" presStyleCnt="4">
        <dgm:presLayoutVars>
          <dgm:chPref val="3"/>
        </dgm:presLayoutVars>
      </dgm:prSet>
      <dgm:spPr/>
    </dgm:pt>
    <dgm:pt modelId="{C18FF360-9594-479A-A2E5-5F73E435B0EC}" type="pres">
      <dgm:prSet presAssocID="{CECABDA4-9C62-42ED-8C71-13D2CC35AE74}" presName="hierChild3" presStyleCnt="0"/>
      <dgm:spPr/>
    </dgm:pt>
  </dgm:ptLst>
  <dgm:cxnLst>
    <dgm:cxn modelId="{894A1807-6BAE-421C-8AF1-5E81BB0F1378}" srcId="{A57092F6-F3A1-4502-8A60-A7010199127C}" destId="{BBDF7364-7C46-47F4-88B5-36537B96006B}" srcOrd="0" destOrd="0" parTransId="{3F516BDF-98E7-400A-925F-4F996E5057C7}" sibTransId="{DD4E6C96-14EE-440A-84E8-6588C8B2D4F9}"/>
    <dgm:cxn modelId="{63446830-81D2-40AD-B68D-D5009BFF945B}" type="presOf" srcId="{E0CF68BA-440D-4693-8731-0097AA0CF065}" destId="{77CD1679-4A58-452A-858A-958A9BD68C61}" srcOrd="0" destOrd="0" presId="urn:microsoft.com/office/officeart/2005/8/layout/hierarchy1"/>
    <dgm:cxn modelId="{DBFA4E63-2EF6-467D-AA2B-8EE2D6AEFFB0}" type="presOf" srcId="{99E13F6F-1AE3-49AC-A1E0-2EF0C6B1D3F5}" destId="{37602057-B6CC-4BBD-AC79-39E4299AF78C}" srcOrd="0" destOrd="0" presId="urn:microsoft.com/office/officeart/2005/8/layout/hierarchy1"/>
    <dgm:cxn modelId="{FD04AD44-1F06-407A-AA8A-DFCB04A1FCCB}" type="presOf" srcId="{A57092F6-F3A1-4502-8A60-A7010199127C}" destId="{B0474115-9FF2-4040-BBB1-D3CB213DFB49}" srcOrd="0" destOrd="0" presId="urn:microsoft.com/office/officeart/2005/8/layout/hierarchy1"/>
    <dgm:cxn modelId="{0B8FB848-85FE-46EB-A3B2-97DFA2FECAE5}" type="presOf" srcId="{810ED1F7-FBCF-4E07-99F7-A15E971EBFDC}" destId="{E86C2BAA-BEBE-41D6-964A-16D7994EDA73}" srcOrd="0" destOrd="0" presId="urn:microsoft.com/office/officeart/2005/8/layout/hierarchy1"/>
    <dgm:cxn modelId="{4E165C6C-D1D2-4217-955B-6FB8982439E7}" srcId="{BBDF7364-7C46-47F4-88B5-36537B96006B}" destId="{FAC95EEB-F561-4E8A-93BD-F473FCCD76FE}" srcOrd="1" destOrd="0" parTransId="{99E13F6F-1AE3-49AC-A1E0-2EF0C6B1D3F5}" sibTransId="{BC7B406E-4554-4D64-9BEE-3E6545F30D48}"/>
    <dgm:cxn modelId="{4A3F6156-0C61-47ED-8C85-1D3FDD4EB3CB}" srcId="{BBDF7364-7C46-47F4-88B5-36537B96006B}" destId="{E1579C54-DBF5-4278-AD44-BA9FD700C021}" srcOrd="2" destOrd="0" parTransId="{0E1F1126-FA72-48DB-B567-82253B7F6B2E}" sibTransId="{B80D30DE-89F8-48DE-843A-F814DFC3F283}"/>
    <dgm:cxn modelId="{ECC74D59-E456-4A16-A864-2CE687829034}" srcId="{BBDF7364-7C46-47F4-88B5-36537B96006B}" destId="{CECABDA4-9C62-42ED-8C71-13D2CC35AE74}" srcOrd="3" destOrd="0" parTransId="{E0CF68BA-440D-4693-8731-0097AA0CF065}" sibTransId="{4BA71D17-3D80-483D-AA93-EF933CC9BD4B}"/>
    <dgm:cxn modelId="{BA2D387D-A978-4561-8EE7-16BA373AFDC4}" type="presOf" srcId="{0E1F1126-FA72-48DB-B567-82253B7F6B2E}" destId="{E8CD7D8F-5C5E-4F30-A6DF-933DC571526C}" srcOrd="0" destOrd="0" presId="urn:microsoft.com/office/officeart/2005/8/layout/hierarchy1"/>
    <dgm:cxn modelId="{02499BC2-E1FA-49D9-B8B9-CF9F363F48F2}" type="presOf" srcId="{BBDF7364-7C46-47F4-88B5-36537B96006B}" destId="{EA2DF1ED-7956-4CD5-BF6C-19CE6C15ED55}" srcOrd="0" destOrd="0" presId="urn:microsoft.com/office/officeart/2005/8/layout/hierarchy1"/>
    <dgm:cxn modelId="{94D3EDC7-9FFE-455C-9098-F05198D6E393}" type="presOf" srcId="{647A4689-0553-4AAD-8593-7CBA0F334CD1}" destId="{0E2CB956-23AE-43FF-AD6E-D13787624AA9}" srcOrd="0" destOrd="0" presId="urn:microsoft.com/office/officeart/2005/8/layout/hierarchy1"/>
    <dgm:cxn modelId="{6EA0A5CA-2D70-447B-8F16-BBBF930E0718}" type="presOf" srcId="{FAC95EEB-F561-4E8A-93BD-F473FCCD76FE}" destId="{07274F69-347B-4F1C-B458-165003403DE7}" srcOrd="0" destOrd="0" presId="urn:microsoft.com/office/officeart/2005/8/layout/hierarchy1"/>
    <dgm:cxn modelId="{1F1E09CB-37A7-4455-839D-09EAED1B9520}" srcId="{BBDF7364-7C46-47F4-88B5-36537B96006B}" destId="{647A4689-0553-4AAD-8593-7CBA0F334CD1}" srcOrd="0" destOrd="0" parTransId="{810ED1F7-FBCF-4E07-99F7-A15E971EBFDC}" sibTransId="{4118106D-1CD5-42EC-8ABE-D66FAD4CA1B0}"/>
    <dgm:cxn modelId="{5B1A26D4-0D2E-4315-866C-3A57F1105657}" type="presOf" srcId="{E1579C54-DBF5-4278-AD44-BA9FD700C021}" destId="{182968CF-E346-4870-8C4D-8639C907BF15}" srcOrd="0" destOrd="0" presId="urn:microsoft.com/office/officeart/2005/8/layout/hierarchy1"/>
    <dgm:cxn modelId="{F2C24EFF-E480-410D-8A61-7CCF87362102}" type="presOf" srcId="{CECABDA4-9C62-42ED-8C71-13D2CC35AE74}" destId="{36BDACAD-F769-4C8C-B171-259FEE2E4EA3}" srcOrd="0" destOrd="0" presId="urn:microsoft.com/office/officeart/2005/8/layout/hierarchy1"/>
    <dgm:cxn modelId="{E888590E-4C9B-4A20-8AEB-EF7F18A01B16}" type="presParOf" srcId="{B0474115-9FF2-4040-BBB1-D3CB213DFB49}" destId="{A0F01C62-B978-4E91-9CD0-D7D54BC8A321}" srcOrd="0" destOrd="0" presId="urn:microsoft.com/office/officeart/2005/8/layout/hierarchy1"/>
    <dgm:cxn modelId="{12A63509-254A-4AA5-8C75-CE8B9BFC831B}" type="presParOf" srcId="{A0F01C62-B978-4E91-9CD0-D7D54BC8A321}" destId="{6D9025D8-3FD5-4579-81A0-B61A8A90A794}" srcOrd="0" destOrd="0" presId="urn:microsoft.com/office/officeart/2005/8/layout/hierarchy1"/>
    <dgm:cxn modelId="{9B2B61D9-C565-419B-B89D-E74E7CF77417}" type="presParOf" srcId="{6D9025D8-3FD5-4579-81A0-B61A8A90A794}" destId="{561A8F9C-921E-4D73-90C6-A56EFA9FD956}" srcOrd="0" destOrd="0" presId="urn:microsoft.com/office/officeart/2005/8/layout/hierarchy1"/>
    <dgm:cxn modelId="{44BC9F87-6E0B-4138-A7DD-7D063156DF53}" type="presParOf" srcId="{6D9025D8-3FD5-4579-81A0-B61A8A90A794}" destId="{EA2DF1ED-7956-4CD5-BF6C-19CE6C15ED55}" srcOrd="1" destOrd="0" presId="urn:microsoft.com/office/officeart/2005/8/layout/hierarchy1"/>
    <dgm:cxn modelId="{817A40E0-2452-41DD-B514-FC8842225B6D}" type="presParOf" srcId="{A0F01C62-B978-4E91-9CD0-D7D54BC8A321}" destId="{07362291-780A-439C-94F3-D60990DC8AB9}" srcOrd="1" destOrd="0" presId="urn:microsoft.com/office/officeart/2005/8/layout/hierarchy1"/>
    <dgm:cxn modelId="{E91D9CDA-ABEA-4420-B5D8-A1A92DAF1959}" type="presParOf" srcId="{07362291-780A-439C-94F3-D60990DC8AB9}" destId="{E86C2BAA-BEBE-41D6-964A-16D7994EDA73}" srcOrd="0" destOrd="0" presId="urn:microsoft.com/office/officeart/2005/8/layout/hierarchy1"/>
    <dgm:cxn modelId="{0DA03284-2AC5-4F5E-9D49-F4CE2E34AE80}" type="presParOf" srcId="{07362291-780A-439C-94F3-D60990DC8AB9}" destId="{6A6132D3-FEEE-4450-B63A-49D26E07688B}" srcOrd="1" destOrd="0" presId="urn:microsoft.com/office/officeart/2005/8/layout/hierarchy1"/>
    <dgm:cxn modelId="{B68BBF3A-5CD3-438A-A677-6F956EEBC095}" type="presParOf" srcId="{6A6132D3-FEEE-4450-B63A-49D26E07688B}" destId="{0816BC47-291E-4A1B-B094-80B9DCF020AC}" srcOrd="0" destOrd="0" presId="urn:microsoft.com/office/officeart/2005/8/layout/hierarchy1"/>
    <dgm:cxn modelId="{18D119FD-1D4E-4ED2-B90C-D4743BB43D06}" type="presParOf" srcId="{0816BC47-291E-4A1B-B094-80B9DCF020AC}" destId="{130377BF-EC12-4AA3-93C2-8D0579FB3592}" srcOrd="0" destOrd="0" presId="urn:microsoft.com/office/officeart/2005/8/layout/hierarchy1"/>
    <dgm:cxn modelId="{3F1302AB-4442-44DB-957D-F198087B8B17}" type="presParOf" srcId="{0816BC47-291E-4A1B-B094-80B9DCF020AC}" destId="{0E2CB956-23AE-43FF-AD6E-D13787624AA9}" srcOrd="1" destOrd="0" presId="urn:microsoft.com/office/officeart/2005/8/layout/hierarchy1"/>
    <dgm:cxn modelId="{F945E9D8-496A-45F6-A897-CCCB17FEC288}" type="presParOf" srcId="{6A6132D3-FEEE-4450-B63A-49D26E07688B}" destId="{15F4DFBF-C29F-44DB-9BBF-85944EE1795F}" srcOrd="1" destOrd="0" presId="urn:microsoft.com/office/officeart/2005/8/layout/hierarchy1"/>
    <dgm:cxn modelId="{8B6E14D7-BE67-49DB-A30A-51A7A99C9B42}" type="presParOf" srcId="{07362291-780A-439C-94F3-D60990DC8AB9}" destId="{37602057-B6CC-4BBD-AC79-39E4299AF78C}" srcOrd="2" destOrd="0" presId="urn:microsoft.com/office/officeart/2005/8/layout/hierarchy1"/>
    <dgm:cxn modelId="{3A7FC20E-E2C1-4A6D-808C-53BAE28670C1}" type="presParOf" srcId="{07362291-780A-439C-94F3-D60990DC8AB9}" destId="{52A7AEC5-9DA8-4B63-9FDE-1AAE7D687636}" srcOrd="3" destOrd="0" presId="urn:microsoft.com/office/officeart/2005/8/layout/hierarchy1"/>
    <dgm:cxn modelId="{25C1AC22-B04C-4D10-BD36-369791C381CC}" type="presParOf" srcId="{52A7AEC5-9DA8-4B63-9FDE-1AAE7D687636}" destId="{C3CE1743-820C-48C0-8D17-DE88501400F4}" srcOrd="0" destOrd="0" presId="urn:microsoft.com/office/officeart/2005/8/layout/hierarchy1"/>
    <dgm:cxn modelId="{E11562FF-57A1-4DB7-92D5-F43AD7AF1088}" type="presParOf" srcId="{C3CE1743-820C-48C0-8D17-DE88501400F4}" destId="{576849A2-872D-4C5D-BEC4-B989AD8D64AF}" srcOrd="0" destOrd="0" presId="urn:microsoft.com/office/officeart/2005/8/layout/hierarchy1"/>
    <dgm:cxn modelId="{DA09A5A8-FB24-4B21-A449-39EBAC2FF589}" type="presParOf" srcId="{C3CE1743-820C-48C0-8D17-DE88501400F4}" destId="{07274F69-347B-4F1C-B458-165003403DE7}" srcOrd="1" destOrd="0" presId="urn:microsoft.com/office/officeart/2005/8/layout/hierarchy1"/>
    <dgm:cxn modelId="{B0A5E77B-ED1C-4C78-83C5-A8A9D97800FD}" type="presParOf" srcId="{52A7AEC5-9DA8-4B63-9FDE-1AAE7D687636}" destId="{5D94ACB8-AD8D-43F5-8ADE-84FD53DFD79B}" srcOrd="1" destOrd="0" presId="urn:microsoft.com/office/officeart/2005/8/layout/hierarchy1"/>
    <dgm:cxn modelId="{B8705537-3409-4D88-AA8B-6D07A36F8E90}" type="presParOf" srcId="{07362291-780A-439C-94F3-D60990DC8AB9}" destId="{E8CD7D8F-5C5E-4F30-A6DF-933DC571526C}" srcOrd="4" destOrd="0" presId="urn:microsoft.com/office/officeart/2005/8/layout/hierarchy1"/>
    <dgm:cxn modelId="{B56566CB-D9CF-4AA6-AAEF-7022844F46CE}" type="presParOf" srcId="{07362291-780A-439C-94F3-D60990DC8AB9}" destId="{5AD6A1BA-5986-4DC8-BBF6-1F9EC29E4BF1}" srcOrd="5" destOrd="0" presId="urn:microsoft.com/office/officeart/2005/8/layout/hierarchy1"/>
    <dgm:cxn modelId="{A0DD733E-F09E-4268-9434-700B9686F8E6}" type="presParOf" srcId="{5AD6A1BA-5986-4DC8-BBF6-1F9EC29E4BF1}" destId="{90FB84B2-776B-413D-811F-D6DEDFD29388}" srcOrd="0" destOrd="0" presId="urn:microsoft.com/office/officeart/2005/8/layout/hierarchy1"/>
    <dgm:cxn modelId="{E43F2165-D1E3-4048-8CA7-0B7F2E10FF5D}" type="presParOf" srcId="{90FB84B2-776B-413D-811F-D6DEDFD29388}" destId="{5AB94E56-1523-4261-B14B-9A319EB65A12}" srcOrd="0" destOrd="0" presId="urn:microsoft.com/office/officeart/2005/8/layout/hierarchy1"/>
    <dgm:cxn modelId="{D1708988-9AEC-4831-8963-678EDF0B99AE}" type="presParOf" srcId="{90FB84B2-776B-413D-811F-D6DEDFD29388}" destId="{182968CF-E346-4870-8C4D-8639C907BF15}" srcOrd="1" destOrd="0" presId="urn:microsoft.com/office/officeart/2005/8/layout/hierarchy1"/>
    <dgm:cxn modelId="{030CF567-154F-49C2-A41A-DB9464D91100}" type="presParOf" srcId="{5AD6A1BA-5986-4DC8-BBF6-1F9EC29E4BF1}" destId="{61DB0985-0A4A-4967-BAA1-EE20040A7A69}" srcOrd="1" destOrd="0" presId="urn:microsoft.com/office/officeart/2005/8/layout/hierarchy1"/>
    <dgm:cxn modelId="{746950DC-719F-4360-9443-12FEB975E795}" type="presParOf" srcId="{07362291-780A-439C-94F3-D60990DC8AB9}" destId="{77CD1679-4A58-452A-858A-958A9BD68C61}" srcOrd="6" destOrd="0" presId="urn:microsoft.com/office/officeart/2005/8/layout/hierarchy1"/>
    <dgm:cxn modelId="{2FD2FA70-2A26-4C41-84D0-7D728E7A5FED}" type="presParOf" srcId="{07362291-780A-439C-94F3-D60990DC8AB9}" destId="{71529A04-125F-46FC-9427-282535F932B4}" srcOrd="7" destOrd="0" presId="urn:microsoft.com/office/officeart/2005/8/layout/hierarchy1"/>
    <dgm:cxn modelId="{A0F405A0-3B09-431F-8231-826F6153F99A}" type="presParOf" srcId="{71529A04-125F-46FC-9427-282535F932B4}" destId="{87A90EF1-E129-4174-AD10-52CF62F106C7}" srcOrd="0" destOrd="0" presId="urn:microsoft.com/office/officeart/2005/8/layout/hierarchy1"/>
    <dgm:cxn modelId="{07062490-F777-4372-A2B0-CC84B4D96770}" type="presParOf" srcId="{87A90EF1-E129-4174-AD10-52CF62F106C7}" destId="{F80B9440-9F19-408C-A0E0-95299C57E33F}" srcOrd="0" destOrd="0" presId="urn:microsoft.com/office/officeart/2005/8/layout/hierarchy1"/>
    <dgm:cxn modelId="{71B17471-AF3E-4F80-A286-F5AA7F23CD5E}" type="presParOf" srcId="{87A90EF1-E129-4174-AD10-52CF62F106C7}" destId="{36BDACAD-F769-4C8C-B171-259FEE2E4EA3}" srcOrd="1" destOrd="0" presId="urn:microsoft.com/office/officeart/2005/8/layout/hierarchy1"/>
    <dgm:cxn modelId="{DC155431-F46B-45FB-AD1D-96BEE4B97E91}" type="presParOf" srcId="{71529A04-125F-46FC-9427-282535F932B4}" destId="{C18FF360-9594-479A-A2E5-5F73E435B0E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7092F6-F3A1-4502-8A60-A701019912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BDF7364-7C46-47F4-88B5-36537B96006B}">
      <dgm:prSet phldrT="[Text]"/>
      <dgm:spPr/>
      <dgm:t>
        <a:bodyPr/>
        <a:lstStyle/>
        <a:p>
          <a:pPr rtl="1"/>
          <a:r>
            <a:rPr lang="en-US" dirty="0"/>
            <a:t>Essence of </a:t>
          </a:r>
          <a:br>
            <a:rPr lang="en-US" dirty="0"/>
          </a:br>
          <a:r>
            <a:rPr lang="he-IL" dirty="0"/>
            <a:t>נתינה</a:t>
          </a:r>
        </a:p>
      </dgm:t>
    </dgm:pt>
    <dgm:pt modelId="{3F516BDF-98E7-400A-925F-4F996E5057C7}" type="parTrans" cxnId="{894A1807-6BAE-421C-8AF1-5E81BB0F1378}">
      <dgm:prSet/>
      <dgm:spPr/>
      <dgm:t>
        <a:bodyPr/>
        <a:lstStyle/>
        <a:p>
          <a:pPr rtl="1"/>
          <a:endParaRPr lang="he-IL"/>
        </a:p>
      </dgm:t>
    </dgm:pt>
    <dgm:pt modelId="{DD4E6C96-14EE-440A-84E8-6588C8B2D4F9}" type="sibTrans" cxnId="{894A1807-6BAE-421C-8AF1-5E81BB0F1378}">
      <dgm:prSet/>
      <dgm:spPr/>
      <dgm:t>
        <a:bodyPr/>
        <a:lstStyle/>
        <a:p>
          <a:pPr rtl="1"/>
          <a:endParaRPr lang="he-IL"/>
        </a:p>
      </dgm:t>
    </dgm:pt>
    <dgm:pt modelId="{647A4689-0553-4AAD-8593-7CBA0F334CD1}">
      <dgm:prSet phldrT="[Text]"/>
      <dgm:spPr/>
      <dgm:t>
        <a:bodyPr/>
        <a:lstStyle/>
        <a:p>
          <a:pPr rtl="1"/>
          <a:r>
            <a:rPr lang="he-IL" dirty="0" err="1"/>
            <a:t>מלוה</a:t>
          </a:r>
          <a:r>
            <a:rPr lang="he-IL" dirty="0"/>
            <a:t>- לא </a:t>
          </a:r>
        </a:p>
      </dgm:t>
    </dgm:pt>
    <dgm:pt modelId="{810ED1F7-FBCF-4E07-99F7-A15E971EBFDC}" type="parTrans" cxnId="{1F1E09CB-37A7-4455-839D-09EAED1B9520}">
      <dgm:prSet/>
      <dgm:spPr/>
      <dgm:t>
        <a:bodyPr/>
        <a:lstStyle/>
        <a:p>
          <a:pPr rtl="1"/>
          <a:endParaRPr lang="he-IL"/>
        </a:p>
      </dgm:t>
    </dgm:pt>
    <dgm:pt modelId="{4118106D-1CD5-42EC-8ABE-D66FAD4CA1B0}" type="sibTrans" cxnId="{1F1E09CB-37A7-4455-839D-09EAED1B9520}">
      <dgm:prSet/>
      <dgm:spPr/>
      <dgm:t>
        <a:bodyPr/>
        <a:lstStyle/>
        <a:p>
          <a:pPr rtl="1"/>
          <a:endParaRPr lang="he-IL"/>
        </a:p>
      </dgm:t>
    </dgm:pt>
    <dgm:pt modelId="{FAC95EEB-F561-4E8A-93BD-F473FCCD76FE}">
      <dgm:prSet phldrT="[Text]"/>
      <dgm:spPr/>
      <dgm:t>
        <a:bodyPr/>
        <a:lstStyle/>
        <a:p>
          <a:pPr rtl="1"/>
          <a:r>
            <a:rPr lang="he-IL" dirty="0"/>
            <a:t>רקוד לפני\הנאה- כן</a:t>
          </a:r>
        </a:p>
      </dgm:t>
    </dgm:pt>
    <dgm:pt modelId="{99E13F6F-1AE3-49AC-A1E0-2EF0C6B1D3F5}" type="parTrans" cxnId="{4E165C6C-D1D2-4217-955B-6FB8982439E7}">
      <dgm:prSet/>
      <dgm:spPr/>
      <dgm:t>
        <a:bodyPr/>
        <a:lstStyle/>
        <a:p>
          <a:pPr rtl="1"/>
          <a:endParaRPr lang="he-IL"/>
        </a:p>
      </dgm:t>
    </dgm:pt>
    <dgm:pt modelId="{BC7B406E-4554-4D64-9BEE-3E6545F30D48}" type="sibTrans" cxnId="{4E165C6C-D1D2-4217-955B-6FB8982439E7}">
      <dgm:prSet/>
      <dgm:spPr/>
      <dgm:t>
        <a:bodyPr/>
        <a:lstStyle/>
        <a:p>
          <a:pPr rtl="1"/>
          <a:endParaRPr lang="he-IL"/>
        </a:p>
      </dgm:t>
    </dgm:pt>
    <dgm:pt modelId="{E1579C54-DBF5-4278-AD44-BA9FD700C021}">
      <dgm:prSet phldrT="[Text]"/>
      <dgm:spPr/>
      <dgm:t>
        <a:bodyPr/>
        <a:lstStyle/>
        <a:p>
          <a:pPr rtl="1"/>
          <a:r>
            <a:rPr lang="he-IL" dirty="0"/>
            <a:t>מתנה על מנת להחזיר- לא</a:t>
          </a:r>
        </a:p>
      </dgm:t>
    </dgm:pt>
    <dgm:pt modelId="{0E1F1126-FA72-48DB-B567-82253B7F6B2E}" type="parTrans" cxnId="{4A3F6156-0C61-47ED-8C85-1D3FDD4EB3CB}">
      <dgm:prSet/>
      <dgm:spPr/>
      <dgm:t>
        <a:bodyPr/>
        <a:lstStyle/>
        <a:p>
          <a:pPr rtl="1"/>
          <a:endParaRPr lang="he-IL"/>
        </a:p>
      </dgm:t>
    </dgm:pt>
    <dgm:pt modelId="{B80D30DE-89F8-48DE-843A-F814DFC3F283}" type="sibTrans" cxnId="{4A3F6156-0C61-47ED-8C85-1D3FDD4EB3CB}">
      <dgm:prSet/>
      <dgm:spPr/>
      <dgm:t>
        <a:bodyPr/>
        <a:lstStyle/>
        <a:p>
          <a:pPr rtl="1"/>
          <a:endParaRPr lang="he-IL"/>
        </a:p>
      </dgm:t>
    </dgm:pt>
    <dgm:pt modelId="{CECABDA4-9C62-42ED-8C71-13D2CC35AE74}">
      <dgm:prSet phldrT="[Text]"/>
      <dgm:spPr/>
      <dgm:t>
        <a:bodyPr/>
        <a:lstStyle/>
        <a:p>
          <a:pPr rtl="1"/>
          <a:r>
            <a:rPr lang="he-IL" dirty="0"/>
            <a:t>ערב- כן</a:t>
          </a:r>
        </a:p>
      </dgm:t>
    </dgm:pt>
    <dgm:pt modelId="{E0CF68BA-440D-4693-8731-0097AA0CF065}" type="parTrans" cxnId="{ECC74D59-E456-4A16-A864-2CE687829034}">
      <dgm:prSet/>
      <dgm:spPr/>
      <dgm:t>
        <a:bodyPr/>
        <a:lstStyle/>
        <a:p>
          <a:pPr rtl="1"/>
          <a:endParaRPr lang="he-IL"/>
        </a:p>
      </dgm:t>
    </dgm:pt>
    <dgm:pt modelId="{4BA71D17-3D80-483D-AA93-EF933CC9BD4B}" type="sibTrans" cxnId="{ECC74D59-E456-4A16-A864-2CE687829034}">
      <dgm:prSet/>
      <dgm:spPr/>
      <dgm:t>
        <a:bodyPr/>
        <a:lstStyle/>
        <a:p>
          <a:pPr rtl="1"/>
          <a:endParaRPr lang="he-IL"/>
        </a:p>
      </dgm:t>
    </dgm:pt>
    <dgm:pt modelId="{461F3EB9-74D0-45A1-BEFF-C42FDDB2C45D}">
      <dgm:prSet phldrT="[Text]"/>
      <dgm:spPr/>
      <dgm:t>
        <a:bodyPr/>
        <a:lstStyle/>
        <a:p>
          <a:pPr rtl="1"/>
          <a:r>
            <a:rPr lang="he-IL" dirty="0"/>
            <a:t>צריך מעשה נתינה</a:t>
          </a:r>
        </a:p>
      </dgm:t>
    </dgm:pt>
    <dgm:pt modelId="{E86E30C9-0E16-4DE1-AEF6-836E52D7BAEE}" type="parTrans" cxnId="{2DF828DE-A151-4A2A-B754-D0D9254AA35F}">
      <dgm:prSet/>
      <dgm:spPr/>
      <dgm:t>
        <a:bodyPr/>
        <a:lstStyle/>
        <a:p>
          <a:pPr rtl="1"/>
          <a:endParaRPr lang="he-IL"/>
        </a:p>
      </dgm:t>
    </dgm:pt>
    <dgm:pt modelId="{B76E6F10-FFBD-4BF3-A172-1A0CDF96C504}" type="sibTrans" cxnId="{2DF828DE-A151-4A2A-B754-D0D9254AA35F}">
      <dgm:prSet/>
      <dgm:spPr/>
      <dgm:t>
        <a:bodyPr/>
        <a:lstStyle/>
        <a:p>
          <a:pPr rtl="1"/>
          <a:endParaRPr lang="he-IL"/>
        </a:p>
      </dgm:t>
    </dgm:pt>
    <dgm:pt modelId="{C2BF5775-9636-4BE2-B6E0-DE3A131A952D}">
      <dgm:prSet phldrT="[Text]"/>
      <dgm:spPr/>
      <dgm:t>
        <a:bodyPr/>
        <a:lstStyle/>
        <a:p>
          <a:pPr rtl="1"/>
          <a:r>
            <a:rPr lang="he-IL" dirty="0"/>
            <a:t>צריך הנאה</a:t>
          </a:r>
        </a:p>
      </dgm:t>
    </dgm:pt>
    <dgm:pt modelId="{609582D7-4F76-41CE-8845-88219D090CA4}" type="parTrans" cxnId="{885B4825-9CF8-40E8-A4C0-DAA864A4B3B1}">
      <dgm:prSet/>
      <dgm:spPr/>
      <dgm:t>
        <a:bodyPr/>
        <a:lstStyle/>
        <a:p>
          <a:pPr rtl="1"/>
          <a:endParaRPr lang="he-IL"/>
        </a:p>
      </dgm:t>
    </dgm:pt>
    <dgm:pt modelId="{83C08845-F517-4966-970B-55D40F294A85}" type="sibTrans" cxnId="{885B4825-9CF8-40E8-A4C0-DAA864A4B3B1}">
      <dgm:prSet/>
      <dgm:spPr/>
      <dgm:t>
        <a:bodyPr/>
        <a:lstStyle/>
        <a:p>
          <a:pPr rtl="1"/>
          <a:endParaRPr lang="he-IL"/>
        </a:p>
      </dgm:t>
    </dgm:pt>
    <dgm:pt modelId="{65C870C5-0847-4D9B-8BFF-7169D65E4642}">
      <dgm:prSet phldrT="[Text]"/>
      <dgm:spPr/>
      <dgm:t>
        <a:bodyPr/>
        <a:lstStyle/>
        <a:p>
          <a:pPr rtl="1"/>
          <a:r>
            <a:rPr lang="he-IL" dirty="0"/>
            <a:t>צריך הנאה</a:t>
          </a:r>
          <a:br>
            <a:rPr lang="en-US" dirty="0"/>
          </a:br>
          <a:r>
            <a:rPr lang="he-IL" dirty="0"/>
            <a:t>אפילו שיש קנין (ונתינה) </a:t>
          </a:r>
        </a:p>
      </dgm:t>
    </dgm:pt>
    <dgm:pt modelId="{A390A595-C5CE-428C-BF0D-4E6AA055E09C}" type="parTrans" cxnId="{108067B4-F09A-4EB1-AA21-3DD6E77D341C}">
      <dgm:prSet/>
      <dgm:spPr/>
      <dgm:t>
        <a:bodyPr/>
        <a:lstStyle/>
        <a:p>
          <a:pPr rtl="1"/>
          <a:endParaRPr lang="he-IL"/>
        </a:p>
      </dgm:t>
    </dgm:pt>
    <dgm:pt modelId="{D2A2A1F2-DAE4-42E7-BC6D-3C47F4C814B4}" type="sibTrans" cxnId="{108067B4-F09A-4EB1-AA21-3DD6E77D341C}">
      <dgm:prSet/>
      <dgm:spPr/>
      <dgm:t>
        <a:bodyPr/>
        <a:lstStyle/>
        <a:p>
          <a:pPr rtl="1"/>
          <a:endParaRPr lang="he-IL"/>
        </a:p>
      </dgm:t>
    </dgm:pt>
    <dgm:pt modelId="{1716C2AA-E247-4CBC-BDAA-6F57A0D1FBC6}">
      <dgm:prSet phldrT="[Text]"/>
      <dgm:spPr/>
      <dgm:t>
        <a:bodyPr/>
        <a:lstStyle/>
        <a:p>
          <a:pPr rtl="1"/>
          <a:r>
            <a:rPr lang="he-IL" dirty="0"/>
            <a:t>צריך קנין</a:t>
          </a:r>
          <a:br>
            <a:rPr lang="en-US" dirty="0"/>
          </a:br>
          <a:r>
            <a:rPr lang="he-IL" dirty="0"/>
            <a:t>אפילו בלי נתינה והנאה</a:t>
          </a:r>
        </a:p>
      </dgm:t>
    </dgm:pt>
    <dgm:pt modelId="{E7E3EC39-5234-4D17-A62D-5CA671CE4777}" type="parTrans" cxnId="{59D07709-D1B4-4B18-8CD7-AAF4357E5083}">
      <dgm:prSet/>
      <dgm:spPr/>
      <dgm:t>
        <a:bodyPr/>
        <a:lstStyle/>
        <a:p>
          <a:pPr rtl="1"/>
          <a:endParaRPr lang="he-IL"/>
        </a:p>
      </dgm:t>
    </dgm:pt>
    <dgm:pt modelId="{F1BE8E97-0E70-4AF5-BBC3-00FCCC52AAA5}" type="sibTrans" cxnId="{59D07709-D1B4-4B18-8CD7-AAF4357E5083}">
      <dgm:prSet/>
      <dgm:spPr/>
      <dgm:t>
        <a:bodyPr/>
        <a:lstStyle/>
        <a:p>
          <a:pPr rtl="1"/>
          <a:endParaRPr lang="he-IL"/>
        </a:p>
      </dgm:t>
    </dgm:pt>
    <dgm:pt modelId="{B0474115-9FF2-4040-BBB1-D3CB213DFB49}" type="pres">
      <dgm:prSet presAssocID="{A57092F6-F3A1-4502-8A60-A7010199127C}" presName="hierChild1" presStyleCnt="0">
        <dgm:presLayoutVars>
          <dgm:chPref val="1"/>
          <dgm:dir/>
          <dgm:animOne val="branch"/>
          <dgm:animLvl val="lvl"/>
          <dgm:resizeHandles/>
        </dgm:presLayoutVars>
      </dgm:prSet>
      <dgm:spPr/>
    </dgm:pt>
    <dgm:pt modelId="{A0F01C62-B978-4E91-9CD0-D7D54BC8A321}" type="pres">
      <dgm:prSet presAssocID="{BBDF7364-7C46-47F4-88B5-36537B96006B}" presName="hierRoot1" presStyleCnt="0"/>
      <dgm:spPr/>
    </dgm:pt>
    <dgm:pt modelId="{6D9025D8-3FD5-4579-81A0-B61A8A90A794}" type="pres">
      <dgm:prSet presAssocID="{BBDF7364-7C46-47F4-88B5-36537B96006B}" presName="composite" presStyleCnt="0"/>
      <dgm:spPr/>
    </dgm:pt>
    <dgm:pt modelId="{561A8F9C-921E-4D73-90C6-A56EFA9FD956}" type="pres">
      <dgm:prSet presAssocID="{BBDF7364-7C46-47F4-88B5-36537B96006B}" presName="background" presStyleLbl="node0" presStyleIdx="0" presStyleCnt="1"/>
      <dgm:spPr/>
    </dgm:pt>
    <dgm:pt modelId="{EA2DF1ED-7956-4CD5-BF6C-19CE6C15ED55}" type="pres">
      <dgm:prSet presAssocID="{BBDF7364-7C46-47F4-88B5-36537B96006B}" presName="text" presStyleLbl="fgAcc0" presStyleIdx="0" presStyleCnt="1">
        <dgm:presLayoutVars>
          <dgm:chPref val="3"/>
        </dgm:presLayoutVars>
      </dgm:prSet>
      <dgm:spPr/>
    </dgm:pt>
    <dgm:pt modelId="{07362291-780A-439C-94F3-D60990DC8AB9}" type="pres">
      <dgm:prSet presAssocID="{BBDF7364-7C46-47F4-88B5-36537B96006B}" presName="hierChild2" presStyleCnt="0"/>
      <dgm:spPr/>
    </dgm:pt>
    <dgm:pt modelId="{E86C2BAA-BEBE-41D6-964A-16D7994EDA73}" type="pres">
      <dgm:prSet presAssocID="{810ED1F7-FBCF-4E07-99F7-A15E971EBFDC}" presName="Name10" presStyleLbl="parChTrans1D2" presStyleIdx="0" presStyleCnt="4"/>
      <dgm:spPr/>
    </dgm:pt>
    <dgm:pt modelId="{6A6132D3-FEEE-4450-B63A-49D26E07688B}" type="pres">
      <dgm:prSet presAssocID="{647A4689-0553-4AAD-8593-7CBA0F334CD1}" presName="hierRoot2" presStyleCnt="0"/>
      <dgm:spPr/>
    </dgm:pt>
    <dgm:pt modelId="{0816BC47-291E-4A1B-B094-80B9DCF020AC}" type="pres">
      <dgm:prSet presAssocID="{647A4689-0553-4AAD-8593-7CBA0F334CD1}" presName="composite2" presStyleCnt="0"/>
      <dgm:spPr/>
    </dgm:pt>
    <dgm:pt modelId="{130377BF-EC12-4AA3-93C2-8D0579FB3592}" type="pres">
      <dgm:prSet presAssocID="{647A4689-0553-4AAD-8593-7CBA0F334CD1}" presName="background2" presStyleLbl="node2" presStyleIdx="0" presStyleCnt="4"/>
      <dgm:spPr/>
    </dgm:pt>
    <dgm:pt modelId="{0E2CB956-23AE-43FF-AD6E-D13787624AA9}" type="pres">
      <dgm:prSet presAssocID="{647A4689-0553-4AAD-8593-7CBA0F334CD1}" presName="text2" presStyleLbl="fgAcc2" presStyleIdx="0" presStyleCnt="4">
        <dgm:presLayoutVars>
          <dgm:chPref val="3"/>
        </dgm:presLayoutVars>
      </dgm:prSet>
      <dgm:spPr/>
    </dgm:pt>
    <dgm:pt modelId="{15F4DFBF-C29F-44DB-9BBF-85944EE1795F}" type="pres">
      <dgm:prSet presAssocID="{647A4689-0553-4AAD-8593-7CBA0F334CD1}" presName="hierChild3" presStyleCnt="0"/>
      <dgm:spPr/>
    </dgm:pt>
    <dgm:pt modelId="{C3271617-EE1C-42D9-BDFF-A09A11D3EBA1}" type="pres">
      <dgm:prSet presAssocID="{E86E30C9-0E16-4DE1-AEF6-836E52D7BAEE}" presName="Name17" presStyleLbl="parChTrans1D3" presStyleIdx="0" presStyleCnt="4"/>
      <dgm:spPr/>
    </dgm:pt>
    <dgm:pt modelId="{8032A601-0794-4DAB-8860-584929DA9FAC}" type="pres">
      <dgm:prSet presAssocID="{461F3EB9-74D0-45A1-BEFF-C42FDDB2C45D}" presName="hierRoot3" presStyleCnt="0"/>
      <dgm:spPr/>
    </dgm:pt>
    <dgm:pt modelId="{283F3EB2-EDBA-426E-BE8C-25D575AE8180}" type="pres">
      <dgm:prSet presAssocID="{461F3EB9-74D0-45A1-BEFF-C42FDDB2C45D}" presName="composite3" presStyleCnt="0"/>
      <dgm:spPr/>
    </dgm:pt>
    <dgm:pt modelId="{BCF02D0C-C855-4B11-9E7A-A7D59F4C7558}" type="pres">
      <dgm:prSet presAssocID="{461F3EB9-74D0-45A1-BEFF-C42FDDB2C45D}" presName="background3" presStyleLbl="node3" presStyleIdx="0" presStyleCnt="4"/>
      <dgm:spPr/>
    </dgm:pt>
    <dgm:pt modelId="{BB0DD5D2-28FE-47F6-9DEE-D9A80CE0E6A1}" type="pres">
      <dgm:prSet presAssocID="{461F3EB9-74D0-45A1-BEFF-C42FDDB2C45D}" presName="text3" presStyleLbl="fgAcc3" presStyleIdx="0" presStyleCnt="4">
        <dgm:presLayoutVars>
          <dgm:chPref val="3"/>
        </dgm:presLayoutVars>
      </dgm:prSet>
      <dgm:spPr/>
    </dgm:pt>
    <dgm:pt modelId="{21681BFC-DB31-4D0B-8BEE-CBC1083D5863}" type="pres">
      <dgm:prSet presAssocID="{461F3EB9-74D0-45A1-BEFF-C42FDDB2C45D}" presName="hierChild4" presStyleCnt="0"/>
      <dgm:spPr/>
    </dgm:pt>
    <dgm:pt modelId="{37602057-B6CC-4BBD-AC79-39E4299AF78C}" type="pres">
      <dgm:prSet presAssocID="{99E13F6F-1AE3-49AC-A1E0-2EF0C6B1D3F5}" presName="Name10" presStyleLbl="parChTrans1D2" presStyleIdx="1" presStyleCnt="4"/>
      <dgm:spPr/>
    </dgm:pt>
    <dgm:pt modelId="{52A7AEC5-9DA8-4B63-9FDE-1AAE7D687636}" type="pres">
      <dgm:prSet presAssocID="{FAC95EEB-F561-4E8A-93BD-F473FCCD76FE}" presName="hierRoot2" presStyleCnt="0"/>
      <dgm:spPr/>
    </dgm:pt>
    <dgm:pt modelId="{C3CE1743-820C-48C0-8D17-DE88501400F4}" type="pres">
      <dgm:prSet presAssocID="{FAC95EEB-F561-4E8A-93BD-F473FCCD76FE}" presName="composite2" presStyleCnt="0"/>
      <dgm:spPr/>
    </dgm:pt>
    <dgm:pt modelId="{576849A2-872D-4C5D-BEC4-B989AD8D64AF}" type="pres">
      <dgm:prSet presAssocID="{FAC95EEB-F561-4E8A-93BD-F473FCCD76FE}" presName="background2" presStyleLbl="node2" presStyleIdx="1" presStyleCnt="4"/>
      <dgm:spPr/>
    </dgm:pt>
    <dgm:pt modelId="{07274F69-347B-4F1C-B458-165003403DE7}" type="pres">
      <dgm:prSet presAssocID="{FAC95EEB-F561-4E8A-93BD-F473FCCD76FE}" presName="text2" presStyleLbl="fgAcc2" presStyleIdx="1" presStyleCnt="4">
        <dgm:presLayoutVars>
          <dgm:chPref val="3"/>
        </dgm:presLayoutVars>
      </dgm:prSet>
      <dgm:spPr/>
    </dgm:pt>
    <dgm:pt modelId="{5D94ACB8-AD8D-43F5-8ADE-84FD53DFD79B}" type="pres">
      <dgm:prSet presAssocID="{FAC95EEB-F561-4E8A-93BD-F473FCCD76FE}" presName="hierChild3" presStyleCnt="0"/>
      <dgm:spPr/>
    </dgm:pt>
    <dgm:pt modelId="{6592173B-414F-4DB8-9B6C-07318A2B78F3}" type="pres">
      <dgm:prSet presAssocID="{609582D7-4F76-41CE-8845-88219D090CA4}" presName="Name17" presStyleLbl="parChTrans1D3" presStyleIdx="1" presStyleCnt="4"/>
      <dgm:spPr/>
    </dgm:pt>
    <dgm:pt modelId="{59EF06D2-2D94-497F-8160-E07CE70B55D9}" type="pres">
      <dgm:prSet presAssocID="{C2BF5775-9636-4BE2-B6E0-DE3A131A952D}" presName="hierRoot3" presStyleCnt="0"/>
      <dgm:spPr/>
    </dgm:pt>
    <dgm:pt modelId="{0B58818E-81D3-4170-B515-203F4710B411}" type="pres">
      <dgm:prSet presAssocID="{C2BF5775-9636-4BE2-B6E0-DE3A131A952D}" presName="composite3" presStyleCnt="0"/>
      <dgm:spPr/>
    </dgm:pt>
    <dgm:pt modelId="{0FB39962-1E19-41E7-86C7-5DF4E88B8374}" type="pres">
      <dgm:prSet presAssocID="{C2BF5775-9636-4BE2-B6E0-DE3A131A952D}" presName="background3" presStyleLbl="node3" presStyleIdx="1" presStyleCnt="4"/>
      <dgm:spPr/>
    </dgm:pt>
    <dgm:pt modelId="{A0837CDC-60C7-4150-8909-293B68C50031}" type="pres">
      <dgm:prSet presAssocID="{C2BF5775-9636-4BE2-B6E0-DE3A131A952D}" presName="text3" presStyleLbl="fgAcc3" presStyleIdx="1" presStyleCnt="4">
        <dgm:presLayoutVars>
          <dgm:chPref val="3"/>
        </dgm:presLayoutVars>
      </dgm:prSet>
      <dgm:spPr/>
    </dgm:pt>
    <dgm:pt modelId="{6D66BD3F-CC2A-48C6-B20C-94E001804B9F}" type="pres">
      <dgm:prSet presAssocID="{C2BF5775-9636-4BE2-B6E0-DE3A131A952D}" presName="hierChild4" presStyleCnt="0"/>
      <dgm:spPr/>
    </dgm:pt>
    <dgm:pt modelId="{E8CD7D8F-5C5E-4F30-A6DF-933DC571526C}" type="pres">
      <dgm:prSet presAssocID="{0E1F1126-FA72-48DB-B567-82253B7F6B2E}" presName="Name10" presStyleLbl="parChTrans1D2" presStyleIdx="2" presStyleCnt="4"/>
      <dgm:spPr/>
    </dgm:pt>
    <dgm:pt modelId="{5AD6A1BA-5986-4DC8-BBF6-1F9EC29E4BF1}" type="pres">
      <dgm:prSet presAssocID="{E1579C54-DBF5-4278-AD44-BA9FD700C021}" presName="hierRoot2" presStyleCnt="0"/>
      <dgm:spPr/>
    </dgm:pt>
    <dgm:pt modelId="{90FB84B2-776B-413D-811F-D6DEDFD29388}" type="pres">
      <dgm:prSet presAssocID="{E1579C54-DBF5-4278-AD44-BA9FD700C021}" presName="composite2" presStyleCnt="0"/>
      <dgm:spPr/>
    </dgm:pt>
    <dgm:pt modelId="{5AB94E56-1523-4261-B14B-9A319EB65A12}" type="pres">
      <dgm:prSet presAssocID="{E1579C54-DBF5-4278-AD44-BA9FD700C021}" presName="background2" presStyleLbl="node2" presStyleIdx="2" presStyleCnt="4"/>
      <dgm:spPr/>
    </dgm:pt>
    <dgm:pt modelId="{182968CF-E346-4870-8C4D-8639C907BF15}" type="pres">
      <dgm:prSet presAssocID="{E1579C54-DBF5-4278-AD44-BA9FD700C021}" presName="text2" presStyleLbl="fgAcc2" presStyleIdx="2" presStyleCnt="4">
        <dgm:presLayoutVars>
          <dgm:chPref val="3"/>
        </dgm:presLayoutVars>
      </dgm:prSet>
      <dgm:spPr/>
    </dgm:pt>
    <dgm:pt modelId="{61DB0985-0A4A-4967-BAA1-EE20040A7A69}" type="pres">
      <dgm:prSet presAssocID="{E1579C54-DBF5-4278-AD44-BA9FD700C021}" presName="hierChild3" presStyleCnt="0"/>
      <dgm:spPr/>
    </dgm:pt>
    <dgm:pt modelId="{384C051E-D57E-403A-B313-07D2313D4DB2}" type="pres">
      <dgm:prSet presAssocID="{A390A595-C5CE-428C-BF0D-4E6AA055E09C}" presName="Name17" presStyleLbl="parChTrans1D3" presStyleIdx="2" presStyleCnt="4"/>
      <dgm:spPr/>
    </dgm:pt>
    <dgm:pt modelId="{DE186972-B866-42EF-AEE7-74BE2707EF82}" type="pres">
      <dgm:prSet presAssocID="{65C870C5-0847-4D9B-8BFF-7169D65E4642}" presName="hierRoot3" presStyleCnt="0"/>
      <dgm:spPr/>
    </dgm:pt>
    <dgm:pt modelId="{37220D95-F008-418D-A46B-C755F4368BF5}" type="pres">
      <dgm:prSet presAssocID="{65C870C5-0847-4D9B-8BFF-7169D65E4642}" presName="composite3" presStyleCnt="0"/>
      <dgm:spPr/>
    </dgm:pt>
    <dgm:pt modelId="{4FFC23B5-88C1-4F7D-A88F-347825C5BA6B}" type="pres">
      <dgm:prSet presAssocID="{65C870C5-0847-4D9B-8BFF-7169D65E4642}" presName="background3" presStyleLbl="node3" presStyleIdx="2" presStyleCnt="4"/>
      <dgm:spPr/>
    </dgm:pt>
    <dgm:pt modelId="{B562E07B-5C97-47FC-985F-76EE79A818AF}" type="pres">
      <dgm:prSet presAssocID="{65C870C5-0847-4D9B-8BFF-7169D65E4642}" presName="text3" presStyleLbl="fgAcc3" presStyleIdx="2" presStyleCnt="4">
        <dgm:presLayoutVars>
          <dgm:chPref val="3"/>
        </dgm:presLayoutVars>
      </dgm:prSet>
      <dgm:spPr/>
    </dgm:pt>
    <dgm:pt modelId="{EFE635B1-775A-4C63-9F48-64588DC2B651}" type="pres">
      <dgm:prSet presAssocID="{65C870C5-0847-4D9B-8BFF-7169D65E4642}" presName="hierChild4" presStyleCnt="0"/>
      <dgm:spPr/>
    </dgm:pt>
    <dgm:pt modelId="{77CD1679-4A58-452A-858A-958A9BD68C61}" type="pres">
      <dgm:prSet presAssocID="{E0CF68BA-440D-4693-8731-0097AA0CF065}" presName="Name10" presStyleLbl="parChTrans1D2" presStyleIdx="3" presStyleCnt="4"/>
      <dgm:spPr/>
    </dgm:pt>
    <dgm:pt modelId="{71529A04-125F-46FC-9427-282535F932B4}" type="pres">
      <dgm:prSet presAssocID="{CECABDA4-9C62-42ED-8C71-13D2CC35AE74}" presName="hierRoot2" presStyleCnt="0"/>
      <dgm:spPr/>
    </dgm:pt>
    <dgm:pt modelId="{87A90EF1-E129-4174-AD10-52CF62F106C7}" type="pres">
      <dgm:prSet presAssocID="{CECABDA4-9C62-42ED-8C71-13D2CC35AE74}" presName="composite2" presStyleCnt="0"/>
      <dgm:spPr/>
    </dgm:pt>
    <dgm:pt modelId="{F80B9440-9F19-408C-A0E0-95299C57E33F}" type="pres">
      <dgm:prSet presAssocID="{CECABDA4-9C62-42ED-8C71-13D2CC35AE74}" presName="background2" presStyleLbl="node2" presStyleIdx="3" presStyleCnt="4"/>
      <dgm:spPr/>
    </dgm:pt>
    <dgm:pt modelId="{36BDACAD-F769-4C8C-B171-259FEE2E4EA3}" type="pres">
      <dgm:prSet presAssocID="{CECABDA4-9C62-42ED-8C71-13D2CC35AE74}" presName="text2" presStyleLbl="fgAcc2" presStyleIdx="3" presStyleCnt="4">
        <dgm:presLayoutVars>
          <dgm:chPref val="3"/>
        </dgm:presLayoutVars>
      </dgm:prSet>
      <dgm:spPr/>
    </dgm:pt>
    <dgm:pt modelId="{C18FF360-9594-479A-A2E5-5F73E435B0EC}" type="pres">
      <dgm:prSet presAssocID="{CECABDA4-9C62-42ED-8C71-13D2CC35AE74}" presName="hierChild3" presStyleCnt="0"/>
      <dgm:spPr/>
    </dgm:pt>
    <dgm:pt modelId="{CDC4927D-5D54-490D-9417-7F8294D0AE03}" type="pres">
      <dgm:prSet presAssocID="{E7E3EC39-5234-4D17-A62D-5CA671CE4777}" presName="Name17" presStyleLbl="parChTrans1D3" presStyleIdx="3" presStyleCnt="4"/>
      <dgm:spPr/>
    </dgm:pt>
    <dgm:pt modelId="{311494E3-C46C-4C20-8EA5-5D0564AAA7AB}" type="pres">
      <dgm:prSet presAssocID="{1716C2AA-E247-4CBC-BDAA-6F57A0D1FBC6}" presName="hierRoot3" presStyleCnt="0"/>
      <dgm:spPr/>
    </dgm:pt>
    <dgm:pt modelId="{259EC272-FBD3-4592-8CFB-A3D39BAAAB52}" type="pres">
      <dgm:prSet presAssocID="{1716C2AA-E247-4CBC-BDAA-6F57A0D1FBC6}" presName="composite3" presStyleCnt="0"/>
      <dgm:spPr/>
    </dgm:pt>
    <dgm:pt modelId="{28754B21-C164-464E-8853-1BC03151AE97}" type="pres">
      <dgm:prSet presAssocID="{1716C2AA-E247-4CBC-BDAA-6F57A0D1FBC6}" presName="background3" presStyleLbl="node3" presStyleIdx="3" presStyleCnt="4"/>
      <dgm:spPr/>
    </dgm:pt>
    <dgm:pt modelId="{31BB4462-2515-4993-A2D4-622956803510}" type="pres">
      <dgm:prSet presAssocID="{1716C2AA-E247-4CBC-BDAA-6F57A0D1FBC6}" presName="text3" presStyleLbl="fgAcc3" presStyleIdx="3" presStyleCnt="4">
        <dgm:presLayoutVars>
          <dgm:chPref val="3"/>
        </dgm:presLayoutVars>
      </dgm:prSet>
      <dgm:spPr/>
    </dgm:pt>
    <dgm:pt modelId="{89757E3A-B26F-465D-9874-45306FABE0BB}" type="pres">
      <dgm:prSet presAssocID="{1716C2AA-E247-4CBC-BDAA-6F57A0D1FBC6}" presName="hierChild4" presStyleCnt="0"/>
      <dgm:spPr/>
    </dgm:pt>
  </dgm:ptLst>
  <dgm:cxnLst>
    <dgm:cxn modelId="{94024003-82D0-4445-A895-FC753FFA6DE5}" type="presOf" srcId="{E86E30C9-0E16-4DE1-AEF6-836E52D7BAEE}" destId="{C3271617-EE1C-42D9-BDFF-A09A11D3EBA1}" srcOrd="0" destOrd="0" presId="urn:microsoft.com/office/officeart/2005/8/layout/hierarchy1"/>
    <dgm:cxn modelId="{894A1807-6BAE-421C-8AF1-5E81BB0F1378}" srcId="{A57092F6-F3A1-4502-8A60-A7010199127C}" destId="{BBDF7364-7C46-47F4-88B5-36537B96006B}" srcOrd="0" destOrd="0" parTransId="{3F516BDF-98E7-400A-925F-4F996E5057C7}" sibTransId="{DD4E6C96-14EE-440A-84E8-6588C8B2D4F9}"/>
    <dgm:cxn modelId="{59D07709-D1B4-4B18-8CD7-AAF4357E5083}" srcId="{CECABDA4-9C62-42ED-8C71-13D2CC35AE74}" destId="{1716C2AA-E247-4CBC-BDAA-6F57A0D1FBC6}" srcOrd="0" destOrd="0" parTransId="{E7E3EC39-5234-4D17-A62D-5CA671CE4777}" sibTransId="{F1BE8E97-0E70-4AF5-BBC3-00FCCC52AAA5}"/>
    <dgm:cxn modelId="{885B4825-9CF8-40E8-A4C0-DAA864A4B3B1}" srcId="{FAC95EEB-F561-4E8A-93BD-F473FCCD76FE}" destId="{C2BF5775-9636-4BE2-B6E0-DE3A131A952D}" srcOrd="0" destOrd="0" parTransId="{609582D7-4F76-41CE-8845-88219D090CA4}" sibTransId="{83C08845-F517-4966-970B-55D40F294A85}"/>
    <dgm:cxn modelId="{A53F292D-8FFB-442F-AD00-ABD1E8EC8890}" type="presOf" srcId="{A390A595-C5CE-428C-BF0D-4E6AA055E09C}" destId="{384C051E-D57E-403A-B313-07D2313D4DB2}" srcOrd="0" destOrd="0" presId="urn:microsoft.com/office/officeart/2005/8/layout/hierarchy1"/>
    <dgm:cxn modelId="{63446830-81D2-40AD-B68D-D5009BFF945B}" type="presOf" srcId="{E0CF68BA-440D-4693-8731-0097AA0CF065}" destId="{77CD1679-4A58-452A-858A-958A9BD68C61}" srcOrd="0" destOrd="0" presId="urn:microsoft.com/office/officeart/2005/8/layout/hierarchy1"/>
    <dgm:cxn modelId="{BF79D15C-3EC6-47D8-A81E-7A8665CA7586}" type="presOf" srcId="{461F3EB9-74D0-45A1-BEFF-C42FDDB2C45D}" destId="{BB0DD5D2-28FE-47F6-9DEE-D9A80CE0E6A1}" srcOrd="0" destOrd="0" presId="urn:microsoft.com/office/officeart/2005/8/layout/hierarchy1"/>
    <dgm:cxn modelId="{DBFA4E63-2EF6-467D-AA2B-8EE2D6AEFFB0}" type="presOf" srcId="{99E13F6F-1AE3-49AC-A1E0-2EF0C6B1D3F5}" destId="{37602057-B6CC-4BBD-AC79-39E4299AF78C}" srcOrd="0" destOrd="0" presId="urn:microsoft.com/office/officeart/2005/8/layout/hierarchy1"/>
    <dgm:cxn modelId="{FD04AD44-1F06-407A-AA8A-DFCB04A1FCCB}" type="presOf" srcId="{A57092F6-F3A1-4502-8A60-A7010199127C}" destId="{B0474115-9FF2-4040-BBB1-D3CB213DFB49}" srcOrd="0" destOrd="0" presId="urn:microsoft.com/office/officeart/2005/8/layout/hierarchy1"/>
    <dgm:cxn modelId="{0B8FB848-85FE-46EB-A3B2-97DFA2FECAE5}" type="presOf" srcId="{810ED1F7-FBCF-4E07-99F7-A15E971EBFDC}" destId="{E86C2BAA-BEBE-41D6-964A-16D7994EDA73}" srcOrd="0" destOrd="0" presId="urn:microsoft.com/office/officeart/2005/8/layout/hierarchy1"/>
    <dgm:cxn modelId="{4E165C6C-D1D2-4217-955B-6FB8982439E7}" srcId="{BBDF7364-7C46-47F4-88B5-36537B96006B}" destId="{FAC95EEB-F561-4E8A-93BD-F473FCCD76FE}" srcOrd="1" destOrd="0" parTransId="{99E13F6F-1AE3-49AC-A1E0-2EF0C6B1D3F5}" sibTransId="{BC7B406E-4554-4D64-9BEE-3E6545F30D48}"/>
    <dgm:cxn modelId="{F4694571-6F8B-4F40-AE3C-A17E425ACB8A}" type="presOf" srcId="{C2BF5775-9636-4BE2-B6E0-DE3A131A952D}" destId="{A0837CDC-60C7-4150-8909-293B68C50031}" srcOrd="0" destOrd="0" presId="urn:microsoft.com/office/officeart/2005/8/layout/hierarchy1"/>
    <dgm:cxn modelId="{4A3F6156-0C61-47ED-8C85-1D3FDD4EB3CB}" srcId="{BBDF7364-7C46-47F4-88B5-36537B96006B}" destId="{E1579C54-DBF5-4278-AD44-BA9FD700C021}" srcOrd="2" destOrd="0" parTransId="{0E1F1126-FA72-48DB-B567-82253B7F6B2E}" sibTransId="{B80D30DE-89F8-48DE-843A-F814DFC3F283}"/>
    <dgm:cxn modelId="{ECC74D59-E456-4A16-A864-2CE687829034}" srcId="{BBDF7364-7C46-47F4-88B5-36537B96006B}" destId="{CECABDA4-9C62-42ED-8C71-13D2CC35AE74}" srcOrd="3" destOrd="0" parTransId="{E0CF68BA-440D-4693-8731-0097AA0CF065}" sibTransId="{4BA71D17-3D80-483D-AA93-EF933CC9BD4B}"/>
    <dgm:cxn modelId="{BA2D387D-A978-4561-8EE7-16BA373AFDC4}" type="presOf" srcId="{0E1F1126-FA72-48DB-B567-82253B7F6B2E}" destId="{E8CD7D8F-5C5E-4F30-A6DF-933DC571526C}" srcOrd="0" destOrd="0" presId="urn:microsoft.com/office/officeart/2005/8/layout/hierarchy1"/>
    <dgm:cxn modelId="{21EF378E-2493-41B2-8EE0-B98FE9402AC0}" type="presOf" srcId="{E7E3EC39-5234-4D17-A62D-5CA671CE4777}" destId="{CDC4927D-5D54-490D-9417-7F8294D0AE03}" srcOrd="0" destOrd="0" presId="urn:microsoft.com/office/officeart/2005/8/layout/hierarchy1"/>
    <dgm:cxn modelId="{3D42B7A0-6F5E-45CA-B9EF-A0AA2ABD0DE4}" type="presOf" srcId="{1716C2AA-E247-4CBC-BDAA-6F57A0D1FBC6}" destId="{31BB4462-2515-4993-A2D4-622956803510}" srcOrd="0" destOrd="0" presId="urn:microsoft.com/office/officeart/2005/8/layout/hierarchy1"/>
    <dgm:cxn modelId="{108067B4-F09A-4EB1-AA21-3DD6E77D341C}" srcId="{E1579C54-DBF5-4278-AD44-BA9FD700C021}" destId="{65C870C5-0847-4D9B-8BFF-7169D65E4642}" srcOrd="0" destOrd="0" parTransId="{A390A595-C5CE-428C-BF0D-4E6AA055E09C}" sibTransId="{D2A2A1F2-DAE4-42E7-BC6D-3C47F4C814B4}"/>
    <dgm:cxn modelId="{02499BC2-E1FA-49D9-B8B9-CF9F363F48F2}" type="presOf" srcId="{BBDF7364-7C46-47F4-88B5-36537B96006B}" destId="{EA2DF1ED-7956-4CD5-BF6C-19CE6C15ED55}" srcOrd="0" destOrd="0" presId="urn:microsoft.com/office/officeart/2005/8/layout/hierarchy1"/>
    <dgm:cxn modelId="{385A05C7-7392-482F-AAD8-B1EA7A03B403}" type="presOf" srcId="{65C870C5-0847-4D9B-8BFF-7169D65E4642}" destId="{B562E07B-5C97-47FC-985F-76EE79A818AF}" srcOrd="0" destOrd="0" presId="urn:microsoft.com/office/officeart/2005/8/layout/hierarchy1"/>
    <dgm:cxn modelId="{94D3EDC7-9FFE-455C-9098-F05198D6E393}" type="presOf" srcId="{647A4689-0553-4AAD-8593-7CBA0F334CD1}" destId="{0E2CB956-23AE-43FF-AD6E-D13787624AA9}" srcOrd="0" destOrd="0" presId="urn:microsoft.com/office/officeart/2005/8/layout/hierarchy1"/>
    <dgm:cxn modelId="{6EA0A5CA-2D70-447B-8F16-BBBF930E0718}" type="presOf" srcId="{FAC95EEB-F561-4E8A-93BD-F473FCCD76FE}" destId="{07274F69-347B-4F1C-B458-165003403DE7}" srcOrd="0" destOrd="0" presId="urn:microsoft.com/office/officeart/2005/8/layout/hierarchy1"/>
    <dgm:cxn modelId="{1F1E09CB-37A7-4455-839D-09EAED1B9520}" srcId="{BBDF7364-7C46-47F4-88B5-36537B96006B}" destId="{647A4689-0553-4AAD-8593-7CBA0F334CD1}" srcOrd="0" destOrd="0" parTransId="{810ED1F7-FBCF-4E07-99F7-A15E971EBFDC}" sibTransId="{4118106D-1CD5-42EC-8ABE-D66FAD4CA1B0}"/>
    <dgm:cxn modelId="{5B1A26D4-0D2E-4315-866C-3A57F1105657}" type="presOf" srcId="{E1579C54-DBF5-4278-AD44-BA9FD700C021}" destId="{182968CF-E346-4870-8C4D-8639C907BF15}" srcOrd="0" destOrd="0" presId="urn:microsoft.com/office/officeart/2005/8/layout/hierarchy1"/>
    <dgm:cxn modelId="{2DF828DE-A151-4A2A-B754-D0D9254AA35F}" srcId="{647A4689-0553-4AAD-8593-7CBA0F334CD1}" destId="{461F3EB9-74D0-45A1-BEFF-C42FDDB2C45D}" srcOrd="0" destOrd="0" parTransId="{E86E30C9-0E16-4DE1-AEF6-836E52D7BAEE}" sibTransId="{B76E6F10-FFBD-4BF3-A172-1A0CDF96C504}"/>
    <dgm:cxn modelId="{EE7162EB-40F8-4D78-8596-44381E7ECB82}" type="presOf" srcId="{609582D7-4F76-41CE-8845-88219D090CA4}" destId="{6592173B-414F-4DB8-9B6C-07318A2B78F3}" srcOrd="0" destOrd="0" presId="urn:microsoft.com/office/officeart/2005/8/layout/hierarchy1"/>
    <dgm:cxn modelId="{F2C24EFF-E480-410D-8A61-7CCF87362102}" type="presOf" srcId="{CECABDA4-9C62-42ED-8C71-13D2CC35AE74}" destId="{36BDACAD-F769-4C8C-B171-259FEE2E4EA3}" srcOrd="0" destOrd="0" presId="urn:microsoft.com/office/officeart/2005/8/layout/hierarchy1"/>
    <dgm:cxn modelId="{E888590E-4C9B-4A20-8AEB-EF7F18A01B16}" type="presParOf" srcId="{B0474115-9FF2-4040-BBB1-D3CB213DFB49}" destId="{A0F01C62-B978-4E91-9CD0-D7D54BC8A321}" srcOrd="0" destOrd="0" presId="urn:microsoft.com/office/officeart/2005/8/layout/hierarchy1"/>
    <dgm:cxn modelId="{12A63509-254A-4AA5-8C75-CE8B9BFC831B}" type="presParOf" srcId="{A0F01C62-B978-4E91-9CD0-D7D54BC8A321}" destId="{6D9025D8-3FD5-4579-81A0-B61A8A90A794}" srcOrd="0" destOrd="0" presId="urn:microsoft.com/office/officeart/2005/8/layout/hierarchy1"/>
    <dgm:cxn modelId="{9B2B61D9-C565-419B-B89D-E74E7CF77417}" type="presParOf" srcId="{6D9025D8-3FD5-4579-81A0-B61A8A90A794}" destId="{561A8F9C-921E-4D73-90C6-A56EFA9FD956}" srcOrd="0" destOrd="0" presId="urn:microsoft.com/office/officeart/2005/8/layout/hierarchy1"/>
    <dgm:cxn modelId="{44BC9F87-6E0B-4138-A7DD-7D063156DF53}" type="presParOf" srcId="{6D9025D8-3FD5-4579-81A0-B61A8A90A794}" destId="{EA2DF1ED-7956-4CD5-BF6C-19CE6C15ED55}" srcOrd="1" destOrd="0" presId="urn:microsoft.com/office/officeart/2005/8/layout/hierarchy1"/>
    <dgm:cxn modelId="{817A40E0-2452-41DD-B514-FC8842225B6D}" type="presParOf" srcId="{A0F01C62-B978-4E91-9CD0-D7D54BC8A321}" destId="{07362291-780A-439C-94F3-D60990DC8AB9}" srcOrd="1" destOrd="0" presId="urn:microsoft.com/office/officeart/2005/8/layout/hierarchy1"/>
    <dgm:cxn modelId="{E91D9CDA-ABEA-4420-B5D8-A1A92DAF1959}" type="presParOf" srcId="{07362291-780A-439C-94F3-D60990DC8AB9}" destId="{E86C2BAA-BEBE-41D6-964A-16D7994EDA73}" srcOrd="0" destOrd="0" presId="urn:microsoft.com/office/officeart/2005/8/layout/hierarchy1"/>
    <dgm:cxn modelId="{0DA03284-2AC5-4F5E-9D49-F4CE2E34AE80}" type="presParOf" srcId="{07362291-780A-439C-94F3-D60990DC8AB9}" destId="{6A6132D3-FEEE-4450-B63A-49D26E07688B}" srcOrd="1" destOrd="0" presId="urn:microsoft.com/office/officeart/2005/8/layout/hierarchy1"/>
    <dgm:cxn modelId="{B68BBF3A-5CD3-438A-A677-6F956EEBC095}" type="presParOf" srcId="{6A6132D3-FEEE-4450-B63A-49D26E07688B}" destId="{0816BC47-291E-4A1B-B094-80B9DCF020AC}" srcOrd="0" destOrd="0" presId="urn:microsoft.com/office/officeart/2005/8/layout/hierarchy1"/>
    <dgm:cxn modelId="{18D119FD-1D4E-4ED2-B90C-D4743BB43D06}" type="presParOf" srcId="{0816BC47-291E-4A1B-B094-80B9DCF020AC}" destId="{130377BF-EC12-4AA3-93C2-8D0579FB3592}" srcOrd="0" destOrd="0" presId="urn:microsoft.com/office/officeart/2005/8/layout/hierarchy1"/>
    <dgm:cxn modelId="{3F1302AB-4442-44DB-957D-F198087B8B17}" type="presParOf" srcId="{0816BC47-291E-4A1B-B094-80B9DCF020AC}" destId="{0E2CB956-23AE-43FF-AD6E-D13787624AA9}" srcOrd="1" destOrd="0" presId="urn:microsoft.com/office/officeart/2005/8/layout/hierarchy1"/>
    <dgm:cxn modelId="{F945E9D8-496A-45F6-A897-CCCB17FEC288}" type="presParOf" srcId="{6A6132D3-FEEE-4450-B63A-49D26E07688B}" destId="{15F4DFBF-C29F-44DB-9BBF-85944EE1795F}" srcOrd="1" destOrd="0" presId="urn:microsoft.com/office/officeart/2005/8/layout/hierarchy1"/>
    <dgm:cxn modelId="{550C001D-5BC6-4A11-A429-8DF7033C4C7D}" type="presParOf" srcId="{15F4DFBF-C29F-44DB-9BBF-85944EE1795F}" destId="{C3271617-EE1C-42D9-BDFF-A09A11D3EBA1}" srcOrd="0" destOrd="0" presId="urn:microsoft.com/office/officeart/2005/8/layout/hierarchy1"/>
    <dgm:cxn modelId="{019F207D-7C8D-47AF-8EA8-D04A6014FDD3}" type="presParOf" srcId="{15F4DFBF-C29F-44DB-9BBF-85944EE1795F}" destId="{8032A601-0794-4DAB-8860-584929DA9FAC}" srcOrd="1" destOrd="0" presId="urn:microsoft.com/office/officeart/2005/8/layout/hierarchy1"/>
    <dgm:cxn modelId="{FFC34460-93A9-4A92-87F7-DCD101487AE3}" type="presParOf" srcId="{8032A601-0794-4DAB-8860-584929DA9FAC}" destId="{283F3EB2-EDBA-426E-BE8C-25D575AE8180}" srcOrd="0" destOrd="0" presId="urn:microsoft.com/office/officeart/2005/8/layout/hierarchy1"/>
    <dgm:cxn modelId="{532E6DF2-482C-43D1-927A-49BDF5508E45}" type="presParOf" srcId="{283F3EB2-EDBA-426E-BE8C-25D575AE8180}" destId="{BCF02D0C-C855-4B11-9E7A-A7D59F4C7558}" srcOrd="0" destOrd="0" presId="urn:microsoft.com/office/officeart/2005/8/layout/hierarchy1"/>
    <dgm:cxn modelId="{1BE8D214-98F8-4D9E-A077-7DB6C6EB676F}" type="presParOf" srcId="{283F3EB2-EDBA-426E-BE8C-25D575AE8180}" destId="{BB0DD5D2-28FE-47F6-9DEE-D9A80CE0E6A1}" srcOrd="1" destOrd="0" presId="urn:microsoft.com/office/officeart/2005/8/layout/hierarchy1"/>
    <dgm:cxn modelId="{0A2DCC56-A27D-4C56-8D34-FFB1EEDF0815}" type="presParOf" srcId="{8032A601-0794-4DAB-8860-584929DA9FAC}" destId="{21681BFC-DB31-4D0B-8BEE-CBC1083D5863}" srcOrd="1" destOrd="0" presId="urn:microsoft.com/office/officeart/2005/8/layout/hierarchy1"/>
    <dgm:cxn modelId="{8B6E14D7-BE67-49DB-A30A-51A7A99C9B42}" type="presParOf" srcId="{07362291-780A-439C-94F3-D60990DC8AB9}" destId="{37602057-B6CC-4BBD-AC79-39E4299AF78C}" srcOrd="2" destOrd="0" presId="urn:microsoft.com/office/officeart/2005/8/layout/hierarchy1"/>
    <dgm:cxn modelId="{3A7FC20E-E2C1-4A6D-808C-53BAE28670C1}" type="presParOf" srcId="{07362291-780A-439C-94F3-D60990DC8AB9}" destId="{52A7AEC5-9DA8-4B63-9FDE-1AAE7D687636}" srcOrd="3" destOrd="0" presId="urn:microsoft.com/office/officeart/2005/8/layout/hierarchy1"/>
    <dgm:cxn modelId="{25C1AC22-B04C-4D10-BD36-369791C381CC}" type="presParOf" srcId="{52A7AEC5-9DA8-4B63-9FDE-1AAE7D687636}" destId="{C3CE1743-820C-48C0-8D17-DE88501400F4}" srcOrd="0" destOrd="0" presId="urn:microsoft.com/office/officeart/2005/8/layout/hierarchy1"/>
    <dgm:cxn modelId="{E11562FF-57A1-4DB7-92D5-F43AD7AF1088}" type="presParOf" srcId="{C3CE1743-820C-48C0-8D17-DE88501400F4}" destId="{576849A2-872D-4C5D-BEC4-B989AD8D64AF}" srcOrd="0" destOrd="0" presId="urn:microsoft.com/office/officeart/2005/8/layout/hierarchy1"/>
    <dgm:cxn modelId="{DA09A5A8-FB24-4B21-A449-39EBAC2FF589}" type="presParOf" srcId="{C3CE1743-820C-48C0-8D17-DE88501400F4}" destId="{07274F69-347B-4F1C-B458-165003403DE7}" srcOrd="1" destOrd="0" presId="urn:microsoft.com/office/officeart/2005/8/layout/hierarchy1"/>
    <dgm:cxn modelId="{B0A5E77B-ED1C-4C78-83C5-A8A9D97800FD}" type="presParOf" srcId="{52A7AEC5-9DA8-4B63-9FDE-1AAE7D687636}" destId="{5D94ACB8-AD8D-43F5-8ADE-84FD53DFD79B}" srcOrd="1" destOrd="0" presId="urn:microsoft.com/office/officeart/2005/8/layout/hierarchy1"/>
    <dgm:cxn modelId="{F65784BF-5CA1-4A63-AC32-F5AB000A80C9}" type="presParOf" srcId="{5D94ACB8-AD8D-43F5-8ADE-84FD53DFD79B}" destId="{6592173B-414F-4DB8-9B6C-07318A2B78F3}" srcOrd="0" destOrd="0" presId="urn:microsoft.com/office/officeart/2005/8/layout/hierarchy1"/>
    <dgm:cxn modelId="{FB7BC20E-3A6B-4039-86D3-B15CDE66BA27}" type="presParOf" srcId="{5D94ACB8-AD8D-43F5-8ADE-84FD53DFD79B}" destId="{59EF06D2-2D94-497F-8160-E07CE70B55D9}" srcOrd="1" destOrd="0" presId="urn:microsoft.com/office/officeart/2005/8/layout/hierarchy1"/>
    <dgm:cxn modelId="{90997CD7-4768-4BF9-B6BD-3AE7164A856E}" type="presParOf" srcId="{59EF06D2-2D94-497F-8160-E07CE70B55D9}" destId="{0B58818E-81D3-4170-B515-203F4710B411}" srcOrd="0" destOrd="0" presId="urn:microsoft.com/office/officeart/2005/8/layout/hierarchy1"/>
    <dgm:cxn modelId="{9E8D199A-AE57-47BD-9938-97722C760452}" type="presParOf" srcId="{0B58818E-81D3-4170-B515-203F4710B411}" destId="{0FB39962-1E19-41E7-86C7-5DF4E88B8374}" srcOrd="0" destOrd="0" presId="urn:microsoft.com/office/officeart/2005/8/layout/hierarchy1"/>
    <dgm:cxn modelId="{A5B585DC-1281-4560-9A1D-ED0AC261C921}" type="presParOf" srcId="{0B58818E-81D3-4170-B515-203F4710B411}" destId="{A0837CDC-60C7-4150-8909-293B68C50031}" srcOrd="1" destOrd="0" presId="urn:microsoft.com/office/officeart/2005/8/layout/hierarchy1"/>
    <dgm:cxn modelId="{C71A2E78-DEEF-4701-BB69-C8D3EC99415C}" type="presParOf" srcId="{59EF06D2-2D94-497F-8160-E07CE70B55D9}" destId="{6D66BD3F-CC2A-48C6-B20C-94E001804B9F}" srcOrd="1" destOrd="0" presId="urn:microsoft.com/office/officeart/2005/8/layout/hierarchy1"/>
    <dgm:cxn modelId="{B8705537-3409-4D88-AA8B-6D07A36F8E90}" type="presParOf" srcId="{07362291-780A-439C-94F3-D60990DC8AB9}" destId="{E8CD7D8F-5C5E-4F30-A6DF-933DC571526C}" srcOrd="4" destOrd="0" presId="urn:microsoft.com/office/officeart/2005/8/layout/hierarchy1"/>
    <dgm:cxn modelId="{B56566CB-D9CF-4AA6-AAEF-7022844F46CE}" type="presParOf" srcId="{07362291-780A-439C-94F3-D60990DC8AB9}" destId="{5AD6A1BA-5986-4DC8-BBF6-1F9EC29E4BF1}" srcOrd="5" destOrd="0" presId="urn:microsoft.com/office/officeart/2005/8/layout/hierarchy1"/>
    <dgm:cxn modelId="{A0DD733E-F09E-4268-9434-700B9686F8E6}" type="presParOf" srcId="{5AD6A1BA-5986-4DC8-BBF6-1F9EC29E4BF1}" destId="{90FB84B2-776B-413D-811F-D6DEDFD29388}" srcOrd="0" destOrd="0" presId="urn:microsoft.com/office/officeart/2005/8/layout/hierarchy1"/>
    <dgm:cxn modelId="{E43F2165-D1E3-4048-8CA7-0B7F2E10FF5D}" type="presParOf" srcId="{90FB84B2-776B-413D-811F-D6DEDFD29388}" destId="{5AB94E56-1523-4261-B14B-9A319EB65A12}" srcOrd="0" destOrd="0" presId="urn:microsoft.com/office/officeart/2005/8/layout/hierarchy1"/>
    <dgm:cxn modelId="{D1708988-9AEC-4831-8963-678EDF0B99AE}" type="presParOf" srcId="{90FB84B2-776B-413D-811F-D6DEDFD29388}" destId="{182968CF-E346-4870-8C4D-8639C907BF15}" srcOrd="1" destOrd="0" presId="urn:microsoft.com/office/officeart/2005/8/layout/hierarchy1"/>
    <dgm:cxn modelId="{030CF567-154F-49C2-A41A-DB9464D91100}" type="presParOf" srcId="{5AD6A1BA-5986-4DC8-BBF6-1F9EC29E4BF1}" destId="{61DB0985-0A4A-4967-BAA1-EE20040A7A69}" srcOrd="1" destOrd="0" presId="urn:microsoft.com/office/officeart/2005/8/layout/hierarchy1"/>
    <dgm:cxn modelId="{EFE27283-99EF-4A5A-806B-F3F0ECEE79C6}" type="presParOf" srcId="{61DB0985-0A4A-4967-BAA1-EE20040A7A69}" destId="{384C051E-D57E-403A-B313-07D2313D4DB2}" srcOrd="0" destOrd="0" presId="urn:microsoft.com/office/officeart/2005/8/layout/hierarchy1"/>
    <dgm:cxn modelId="{E7B9F46E-F791-4A68-8ADA-3185B1E5464E}" type="presParOf" srcId="{61DB0985-0A4A-4967-BAA1-EE20040A7A69}" destId="{DE186972-B866-42EF-AEE7-74BE2707EF82}" srcOrd="1" destOrd="0" presId="urn:microsoft.com/office/officeart/2005/8/layout/hierarchy1"/>
    <dgm:cxn modelId="{8D6362E8-B5A5-4EA2-BD99-FA98FD58F3D4}" type="presParOf" srcId="{DE186972-B866-42EF-AEE7-74BE2707EF82}" destId="{37220D95-F008-418D-A46B-C755F4368BF5}" srcOrd="0" destOrd="0" presId="urn:microsoft.com/office/officeart/2005/8/layout/hierarchy1"/>
    <dgm:cxn modelId="{8039F4F9-19C6-464C-B0A5-2EE360B33270}" type="presParOf" srcId="{37220D95-F008-418D-A46B-C755F4368BF5}" destId="{4FFC23B5-88C1-4F7D-A88F-347825C5BA6B}" srcOrd="0" destOrd="0" presId="urn:microsoft.com/office/officeart/2005/8/layout/hierarchy1"/>
    <dgm:cxn modelId="{8B1E534F-EF11-4C01-819D-DA8EF347480D}" type="presParOf" srcId="{37220D95-F008-418D-A46B-C755F4368BF5}" destId="{B562E07B-5C97-47FC-985F-76EE79A818AF}" srcOrd="1" destOrd="0" presId="urn:microsoft.com/office/officeart/2005/8/layout/hierarchy1"/>
    <dgm:cxn modelId="{B2C1B08D-4FFB-48DC-9BE8-92D6FAAA4C3F}" type="presParOf" srcId="{DE186972-B866-42EF-AEE7-74BE2707EF82}" destId="{EFE635B1-775A-4C63-9F48-64588DC2B651}" srcOrd="1" destOrd="0" presId="urn:microsoft.com/office/officeart/2005/8/layout/hierarchy1"/>
    <dgm:cxn modelId="{746950DC-719F-4360-9443-12FEB975E795}" type="presParOf" srcId="{07362291-780A-439C-94F3-D60990DC8AB9}" destId="{77CD1679-4A58-452A-858A-958A9BD68C61}" srcOrd="6" destOrd="0" presId="urn:microsoft.com/office/officeart/2005/8/layout/hierarchy1"/>
    <dgm:cxn modelId="{2FD2FA70-2A26-4C41-84D0-7D728E7A5FED}" type="presParOf" srcId="{07362291-780A-439C-94F3-D60990DC8AB9}" destId="{71529A04-125F-46FC-9427-282535F932B4}" srcOrd="7" destOrd="0" presId="urn:microsoft.com/office/officeart/2005/8/layout/hierarchy1"/>
    <dgm:cxn modelId="{A0F405A0-3B09-431F-8231-826F6153F99A}" type="presParOf" srcId="{71529A04-125F-46FC-9427-282535F932B4}" destId="{87A90EF1-E129-4174-AD10-52CF62F106C7}" srcOrd="0" destOrd="0" presId="urn:microsoft.com/office/officeart/2005/8/layout/hierarchy1"/>
    <dgm:cxn modelId="{07062490-F777-4372-A2B0-CC84B4D96770}" type="presParOf" srcId="{87A90EF1-E129-4174-AD10-52CF62F106C7}" destId="{F80B9440-9F19-408C-A0E0-95299C57E33F}" srcOrd="0" destOrd="0" presId="urn:microsoft.com/office/officeart/2005/8/layout/hierarchy1"/>
    <dgm:cxn modelId="{71B17471-AF3E-4F80-A286-F5AA7F23CD5E}" type="presParOf" srcId="{87A90EF1-E129-4174-AD10-52CF62F106C7}" destId="{36BDACAD-F769-4C8C-B171-259FEE2E4EA3}" srcOrd="1" destOrd="0" presId="urn:microsoft.com/office/officeart/2005/8/layout/hierarchy1"/>
    <dgm:cxn modelId="{DC155431-F46B-45FB-AD1D-96BEE4B97E91}" type="presParOf" srcId="{71529A04-125F-46FC-9427-282535F932B4}" destId="{C18FF360-9594-479A-A2E5-5F73E435B0EC}" srcOrd="1" destOrd="0" presId="urn:microsoft.com/office/officeart/2005/8/layout/hierarchy1"/>
    <dgm:cxn modelId="{9A867748-762F-45FB-B8A6-9AE51F64D904}" type="presParOf" srcId="{C18FF360-9594-479A-A2E5-5F73E435B0EC}" destId="{CDC4927D-5D54-490D-9417-7F8294D0AE03}" srcOrd="0" destOrd="0" presId="urn:microsoft.com/office/officeart/2005/8/layout/hierarchy1"/>
    <dgm:cxn modelId="{CBA9162D-58C6-4F2A-BDC4-1D028BF6D5D0}" type="presParOf" srcId="{C18FF360-9594-479A-A2E5-5F73E435B0EC}" destId="{311494E3-C46C-4C20-8EA5-5D0564AAA7AB}" srcOrd="1" destOrd="0" presId="urn:microsoft.com/office/officeart/2005/8/layout/hierarchy1"/>
    <dgm:cxn modelId="{65AAA01B-4742-422E-9539-7F60C0E7286F}" type="presParOf" srcId="{311494E3-C46C-4C20-8EA5-5D0564AAA7AB}" destId="{259EC272-FBD3-4592-8CFB-A3D39BAAAB52}" srcOrd="0" destOrd="0" presId="urn:microsoft.com/office/officeart/2005/8/layout/hierarchy1"/>
    <dgm:cxn modelId="{D0129435-A02E-4D32-A9F4-21C0B57BE253}" type="presParOf" srcId="{259EC272-FBD3-4592-8CFB-A3D39BAAAB52}" destId="{28754B21-C164-464E-8853-1BC03151AE97}" srcOrd="0" destOrd="0" presId="urn:microsoft.com/office/officeart/2005/8/layout/hierarchy1"/>
    <dgm:cxn modelId="{5D1FB88E-4DEB-4787-9F83-9E6646B1DB72}" type="presParOf" srcId="{259EC272-FBD3-4592-8CFB-A3D39BAAAB52}" destId="{31BB4462-2515-4993-A2D4-622956803510}" srcOrd="1" destOrd="0" presId="urn:microsoft.com/office/officeart/2005/8/layout/hierarchy1"/>
    <dgm:cxn modelId="{FE766088-39BF-487F-9831-5B4D258613EF}" type="presParOf" srcId="{311494E3-C46C-4C20-8EA5-5D0564AAA7AB}" destId="{89757E3A-B26F-465D-9874-45306FABE0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7092F6-F3A1-4502-8A60-A7010199127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BDF7364-7C46-47F4-88B5-36537B96006B}">
      <dgm:prSet phldrT="[Text]"/>
      <dgm:spPr/>
      <dgm:t>
        <a:bodyPr/>
        <a:lstStyle/>
        <a:p>
          <a:pPr rtl="1"/>
          <a:r>
            <a:rPr lang="en-US" dirty="0"/>
            <a:t>Essence of </a:t>
          </a:r>
          <a:br>
            <a:rPr lang="en-US" dirty="0"/>
          </a:br>
          <a:r>
            <a:rPr lang="he-IL" dirty="0"/>
            <a:t>נתינה</a:t>
          </a:r>
        </a:p>
      </dgm:t>
    </dgm:pt>
    <dgm:pt modelId="{3F516BDF-98E7-400A-925F-4F996E5057C7}" type="parTrans" cxnId="{894A1807-6BAE-421C-8AF1-5E81BB0F1378}">
      <dgm:prSet/>
      <dgm:spPr/>
      <dgm:t>
        <a:bodyPr/>
        <a:lstStyle/>
        <a:p>
          <a:pPr rtl="1"/>
          <a:endParaRPr lang="he-IL"/>
        </a:p>
      </dgm:t>
    </dgm:pt>
    <dgm:pt modelId="{DD4E6C96-14EE-440A-84E8-6588C8B2D4F9}" type="sibTrans" cxnId="{894A1807-6BAE-421C-8AF1-5E81BB0F1378}">
      <dgm:prSet/>
      <dgm:spPr/>
      <dgm:t>
        <a:bodyPr/>
        <a:lstStyle/>
        <a:p>
          <a:pPr rtl="1"/>
          <a:endParaRPr lang="he-IL"/>
        </a:p>
      </dgm:t>
    </dgm:pt>
    <dgm:pt modelId="{647A4689-0553-4AAD-8593-7CBA0F334CD1}">
      <dgm:prSet phldrT="[Text]"/>
      <dgm:spPr/>
      <dgm:t>
        <a:bodyPr/>
        <a:lstStyle/>
        <a:p>
          <a:pPr rtl="1"/>
          <a:r>
            <a:rPr lang="he-IL" dirty="0" err="1"/>
            <a:t>מלוה</a:t>
          </a:r>
          <a:r>
            <a:rPr lang="he-IL" dirty="0"/>
            <a:t>- לא </a:t>
          </a:r>
        </a:p>
      </dgm:t>
    </dgm:pt>
    <dgm:pt modelId="{810ED1F7-FBCF-4E07-99F7-A15E971EBFDC}" type="parTrans" cxnId="{1F1E09CB-37A7-4455-839D-09EAED1B9520}">
      <dgm:prSet/>
      <dgm:spPr/>
      <dgm:t>
        <a:bodyPr/>
        <a:lstStyle/>
        <a:p>
          <a:pPr rtl="1"/>
          <a:endParaRPr lang="he-IL"/>
        </a:p>
      </dgm:t>
    </dgm:pt>
    <dgm:pt modelId="{4118106D-1CD5-42EC-8ABE-D66FAD4CA1B0}" type="sibTrans" cxnId="{1F1E09CB-37A7-4455-839D-09EAED1B9520}">
      <dgm:prSet/>
      <dgm:spPr/>
      <dgm:t>
        <a:bodyPr/>
        <a:lstStyle/>
        <a:p>
          <a:pPr rtl="1"/>
          <a:endParaRPr lang="he-IL"/>
        </a:p>
      </dgm:t>
    </dgm:pt>
    <dgm:pt modelId="{FAC95EEB-F561-4E8A-93BD-F473FCCD76FE}">
      <dgm:prSet phldrT="[Text]"/>
      <dgm:spPr/>
      <dgm:t>
        <a:bodyPr/>
        <a:lstStyle/>
        <a:p>
          <a:pPr rtl="1"/>
          <a:r>
            <a:rPr lang="he-IL" dirty="0"/>
            <a:t>רקוד לפני\הנאה- כן</a:t>
          </a:r>
        </a:p>
      </dgm:t>
    </dgm:pt>
    <dgm:pt modelId="{99E13F6F-1AE3-49AC-A1E0-2EF0C6B1D3F5}" type="parTrans" cxnId="{4E165C6C-D1D2-4217-955B-6FB8982439E7}">
      <dgm:prSet/>
      <dgm:spPr/>
      <dgm:t>
        <a:bodyPr/>
        <a:lstStyle/>
        <a:p>
          <a:pPr rtl="1"/>
          <a:endParaRPr lang="he-IL"/>
        </a:p>
      </dgm:t>
    </dgm:pt>
    <dgm:pt modelId="{BC7B406E-4554-4D64-9BEE-3E6545F30D48}" type="sibTrans" cxnId="{4E165C6C-D1D2-4217-955B-6FB8982439E7}">
      <dgm:prSet/>
      <dgm:spPr/>
      <dgm:t>
        <a:bodyPr/>
        <a:lstStyle/>
        <a:p>
          <a:pPr rtl="1"/>
          <a:endParaRPr lang="he-IL"/>
        </a:p>
      </dgm:t>
    </dgm:pt>
    <dgm:pt modelId="{E1579C54-DBF5-4278-AD44-BA9FD700C021}">
      <dgm:prSet phldrT="[Text]"/>
      <dgm:spPr/>
      <dgm:t>
        <a:bodyPr/>
        <a:lstStyle/>
        <a:p>
          <a:pPr rtl="1"/>
          <a:r>
            <a:rPr lang="he-IL" dirty="0"/>
            <a:t>מתנה על מנת להחזיר- לא</a:t>
          </a:r>
        </a:p>
      </dgm:t>
    </dgm:pt>
    <dgm:pt modelId="{0E1F1126-FA72-48DB-B567-82253B7F6B2E}" type="parTrans" cxnId="{4A3F6156-0C61-47ED-8C85-1D3FDD4EB3CB}">
      <dgm:prSet/>
      <dgm:spPr/>
      <dgm:t>
        <a:bodyPr/>
        <a:lstStyle/>
        <a:p>
          <a:pPr rtl="1"/>
          <a:endParaRPr lang="he-IL"/>
        </a:p>
      </dgm:t>
    </dgm:pt>
    <dgm:pt modelId="{B80D30DE-89F8-48DE-843A-F814DFC3F283}" type="sibTrans" cxnId="{4A3F6156-0C61-47ED-8C85-1D3FDD4EB3CB}">
      <dgm:prSet/>
      <dgm:spPr/>
      <dgm:t>
        <a:bodyPr/>
        <a:lstStyle/>
        <a:p>
          <a:pPr rtl="1"/>
          <a:endParaRPr lang="he-IL"/>
        </a:p>
      </dgm:t>
    </dgm:pt>
    <dgm:pt modelId="{CECABDA4-9C62-42ED-8C71-13D2CC35AE74}">
      <dgm:prSet phldrT="[Text]"/>
      <dgm:spPr/>
      <dgm:t>
        <a:bodyPr/>
        <a:lstStyle/>
        <a:p>
          <a:pPr rtl="1"/>
          <a:r>
            <a:rPr lang="he-IL" dirty="0"/>
            <a:t>ערב- כן</a:t>
          </a:r>
        </a:p>
      </dgm:t>
    </dgm:pt>
    <dgm:pt modelId="{E0CF68BA-440D-4693-8731-0097AA0CF065}" type="parTrans" cxnId="{ECC74D59-E456-4A16-A864-2CE687829034}">
      <dgm:prSet/>
      <dgm:spPr/>
      <dgm:t>
        <a:bodyPr/>
        <a:lstStyle/>
        <a:p>
          <a:pPr rtl="1"/>
          <a:endParaRPr lang="he-IL"/>
        </a:p>
      </dgm:t>
    </dgm:pt>
    <dgm:pt modelId="{4BA71D17-3D80-483D-AA93-EF933CC9BD4B}" type="sibTrans" cxnId="{ECC74D59-E456-4A16-A864-2CE687829034}">
      <dgm:prSet/>
      <dgm:spPr/>
      <dgm:t>
        <a:bodyPr/>
        <a:lstStyle/>
        <a:p>
          <a:pPr rtl="1"/>
          <a:endParaRPr lang="he-IL"/>
        </a:p>
      </dgm:t>
    </dgm:pt>
    <dgm:pt modelId="{B0474115-9FF2-4040-BBB1-D3CB213DFB49}" type="pres">
      <dgm:prSet presAssocID="{A57092F6-F3A1-4502-8A60-A7010199127C}" presName="hierChild1" presStyleCnt="0">
        <dgm:presLayoutVars>
          <dgm:chPref val="1"/>
          <dgm:dir/>
          <dgm:animOne val="branch"/>
          <dgm:animLvl val="lvl"/>
          <dgm:resizeHandles/>
        </dgm:presLayoutVars>
      </dgm:prSet>
      <dgm:spPr/>
    </dgm:pt>
    <dgm:pt modelId="{A0F01C62-B978-4E91-9CD0-D7D54BC8A321}" type="pres">
      <dgm:prSet presAssocID="{BBDF7364-7C46-47F4-88B5-36537B96006B}" presName="hierRoot1" presStyleCnt="0"/>
      <dgm:spPr/>
    </dgm:pt>
    <dgm:pt modelId="{6D9025D8-3FD5-4579-81A0-B61A8A90A794}" type="pres">
      <dgm:prSet presAssocID="{BBDF7364-7C46-47F4-88B5-36537B96006B}" presName="composite" presStyleCnt="0"/>
      <dgm:spPr/>
    </dgm:pt>
    <dgm:pt modelId="{561A8F9C-921E-4D73-90C6-A56EFA9FD956}" type="pres">
      <dgm:prSet presAssocID="{BBDF7364-7C46-47F4-88B5-36537B96006B}" presName="background" presStyleLbl="node0" presStyleIdx="0" presStyleCnt="1"/>
      <dgm:spPr/>
    </dgm:pt>
    <dgm:pt modelId="{EA2DF1ED-7956-4CD5-BF6C-19CE6C15ED55}" type="pres">
      <dgm:prSet presAssocID="{BBDF7364-7C46-47F4-88B5-36537B96006B}" presName="text" presStyleLbl="fgAcc0" presStyleIdx="0" presStyleCnt="1">
        <dgm:presLayoutVars>
          <dgm:chPref val="3"/>
        </dgm:presLayoutVars>
      </dgm:prSet>
      <dgm:spPr/>
    </dgm:pt>
    <dgm:pt modelId="{07362291-780A-439C-94F3-D60990DC8AB9}" type="pres">
      <dgm:prSet presAssocID="{BBDF7364-7C46-47F4-88B5-36537B96006B}" presName="hierChild2" presStyleCnt="0"/>
      <dgm:spPr/>
    </dgm:pt>
    <dgm:pt modelId="{E86C2BAA-BEBE-41D6-964A-16D7994EDA73}" type="pres">
      <dgm:prSet presAssocID="{810ED1F7-FBCF-4E07-99F7-A15E971EBFDC}" presName="Name10" presStyleLbl="parChTrans1D2" presStyleIdx="0" presStyleCnt="4"/>
      <dgm:spPr/>
    </dgm:pt>
    <dgm:pt modelId="{6A6132D3-FEEE-4450-B63A-49D26E07688B}" type="pres">
      <dgm:prSet presAssocID="{647A4689-0553-4AAD-8593-7CBA0F334CD1}" presName="hierRoot2" presStyleCnt="0"/>
      <dgm:spPr/>
    </dgm:pt>
    <dgm:pt modelId="{0816BC47-291E-4A1B-B094-80B9DCF020AC}" type="pres">
      <dgm:prSet presAssocID="{647A4689-0553-4AAD-8593-7CBA0F334CD1}" presName="composite2" presStyleCnt="0"/>
      <dgm:spPr/>
    </dgm:pt>
    <dgm:pt modelId="{130377BF-EC12-4AA3-93C2-8D0579FB3592}" type="pres">
      <dgm:prSet presAssocID="{647A4689-0553-4AAD-8593-7CBA0F334CD1}" presName="background2" presStyleLbl="node2" presStyleIdx="0" presStyleCnt="4"/>
      <dgm:spPr/>
    </dgm:pt>
    <dgm:pt modelId="{0E2CB956-23AE-43FF-AD6E-D13787624AA9}" type="pres">
      <dgm:prSet presAssocID="{647A4689-0553-4AAD-8593-7CBA0F334CD1}" presName="text2" presStyleLbl="fgAcc2" presStyleIdx="0" presStyleCnt="4">
        <dgm:presLayoutVars>
          <dgm:chPref val="3"/>
        </dgm:presLayoutVars>
      </dgm:prSet>
      <dgm:spPr/>
    </dgm:pt>
    <dgm:pt modelId="{15F4DFBF-C29F-44DB-9BBF-85944EE1795F}" type="pres">
      <dgm:prSet presAssocID="{647A4689-0553-4AAD-8593-7CBA0F334CD1}" presName="hierChild3" presStyleCnt="0"/>
      <dgm:spPr/>
    </dgm:pt>
    <dgm:pt modelId="{37602057-B6CC-4BBD-AC79-39E4299AF78C}" type="pres">
      <dgm:prSet presAssocID="{99E13F6F-1AE3-49AC-A1E0-2EF0C6B1D3F5}" presName="Name10" presStyleLbl="parChTrans1D2" presStyleIdx="1" presStyleCnt="4"/>
      <dgm:spPr/>
    </dgm:pt>
    <dgm:pt modelId="{52A7AEC5-9DA8-4B63-9FDE-1AAE7D687636}" type="pres">
      <dgm:prSet presAssocID="{FAC95EEB-F561-4E8A-93BD-F473FCCD76FE}" presName="hierRoot2" presStyleCnt="0"/>
      <dgm:spPr/>
    </dgm:pt>
    <dgm:pt modelId="{C3CE1743-820C-48C0-8D17-DE88501400F4}" type="pres">
      <dgm:prSet presAssocID="{FAC95EEB-F561-4E8A-93BD-F473FCCD76FE}" presName="composite2" presStyleCnt="0"/>
      <dgm:spPr/>
    </dgm:pt>
    <dgm:pt modelId="{576849A2-872D-4C5D-BEC4-B989AD8D64AF}" type="pres">
      <dgm:prSet presAssocID="{FAC95EEB-F561-4E8A-93BD-F473FCCD76FE}" presName="background2" presStyleLbl="node2" presStyleIdx="1" presStyleCnt="4"/>
      <dgm:spPr/>
    </dgm:pt>
    <dgm:pt modelId="{07274F69-347B-4F1C-B458-165003403DE7}" type="pres">
      <dgm:prSet presAssocID="{FAC95EEB-F561-4E8A-93BD-F473FCCD76FE}" presName="text2" presStyleLbl="fgAcc2" presStyleIdx="1" presStyleCnt="4">
        <dgm:presLayoutVars>
          <dgm:chPref val="3"/>
        </dgm:presLayoutVars>
      </dgm:prSet>
      <dgm:spPr/>
    </dgm:pt>
    <dgm:pt modelId="{5D94ACB8-AD8D-43F5-8ADE-84FD53DFD79B}" type="pres">
      <dgm:prSet presAssocID="{FAC95EEB-F561-4E8A-93BD-F473FCCD76FE}" presName="hierChild3" presStyleCnt="0"/>
      <dgm:spPr/>
    </dgm:pt>
    <dgm:pt modelId="{E8CD7D8F-5C5E-4F30-A6DF-933DC571526C}" type="pres">
      <dgm:prSet presAssocID="{0E1F1126-FA72-48DB-B567-82253B7F6B2E}" presName="Name10" presStyleLbl="parChTrans1D2" presStyleIdx="2" presStyleCnt="4"/>
      <dgm:spPr/>
    </dgm:pt>
    <dgm:pt modelId="{5AD6A1BA-5986-4DC8-BBF6-1F9EC29E4BF1}" type="pres">
      <dgm:prSet presAssocID="{E1579C54-DBF5-4278-AD44-BA9FD700C021}" presName="hierRoot2" presStyleCnt="0"/>
      <dgm:spPr/>
    </dgm:pt>
    <dgm:pt modelId="{90FB84B2-776B-413D-811F-D6DEDFD29388}" type="pres">
      <dgm:prSet presAssocID="{E1579C54-DBF5-4278-AD44-BA9FD700C021}" presName="composite2" presStyleCnt="0"/>
      <dgm:spPr/>
    </dgm:pt>
    <dgm:pt modelId="{5AB94E56-1523-4261-B14B-9A319EB65A12}" type="pres">
      <dgm:prSet presAssocID="{E1579C54-DBF5-4278-AD44-BA9FD700C021}" presName="background2" presStyleLbl="node2" presStyleIdx="2" presStyleCnt="4"/>
      <dgm:spPr/>
    </dgm:pt>
    <dgm:pt modelId="{182968CF-E346-4870-8C4D-8639C907BF15}" type="pres">
      <dgm:prSet presAssocID="{E1579C54-DBF5-4278-AD44-BA9FD700C021}" presName="text2" presStyleLbl="fgAcc2" presStyleIdx="2" presStyleCnt="4">
        <dgm:presLayoutVars>
          <dgm:chPref val="3"/>
        </dgm:presLayoutVars>
      </dgm:prSet>
      <dgm:spPr/>
    </dgm:pt>
    <dgm:pt modelId="{61DB0985-0A4A-4967-BAA1-EE20040A7A69}" type="pres">
      <dgm:prSet presAssocID="{E1579C54-DBF5-4278-AD44-BA9FD700C021}" presName="hierChild3" presStyleCnt="0"/>
      <dgm:spPr/>
    </dgm:pt>
    <dgm:pt modelId="{77CD1679-4A58-452A-858A-958A9BD68C61}" type="pres">
      <dgm:prSet presAssocID="{E0CF68BA-440D-4693-8731-0097AA0CF065}" presName="Name10" presStyleLbl="parChTrans1D2" presStyleIdx="3" presStyleCnt="4"/>
      <dgm:spPr/>
    </dgm:pt>
    <dgm:pt modelId="{71529A04-125F-46FC-9427-282535F932B4}" type="pres">
      <dgm:prSet presAssocID="{CECABDA4-9C62-42ED-8C71-13D2CC35AE74}" presName="hierRoot2" presStyleCnt="0"/>
      <dgm:spPr/>
    </dgm:pt>
    <dgm:pt modelId="{87A90EF1-E129-4174-AD10-52CF62F106C7}" type="pres">
      <dgm:prSet presAssocID="{CECABDA4-9C62-42ED-8C71-13D2CC35AE74}" presName="composite2" presStyleCnt="0"/>
      <dgm:spPr/>
    </dgm:pt>
    <dgm:pt modelId="{F80B9440-9F19-408C-A0E0-95299C57E33F}" type="pres">
      <dgm:prSet presAssocID="{CECABDA4-9C62-42ED-8C71-13D2CC35AE74}" presName="background2" presStyleLbl="node2" presStyleIdx="3" presStyleCnt="4"/>
      <dgm:spPr/>
    </dgm:pt>
    <dgm:pt modelId="{36BDACAD-F769-4C8C-B171-259FEE2E4EA3}" type="pres">
      <dgm:prSet presAssocID="{CECABDA4-9C62-42ED-8C71-13D2CC35AE74}" presName="text2" presStyleLbl="fgAcc2" presStyleIdx="3" presStyleCnt="4">
        <dgm:presLayoutVars>
          <dgm:chPref val="3"/>
        </dgm:presLayoutVars>
      </dgm:prSet>
      <dgm:spPr/>
    </dgm:pt>
    <dgm:pt modelId="{C18FF360-9594-479A-A2E5-5F73E435B0EC}" type="pres">
      <dgm:prSet presAssocID="{CECABDA4-9C62-42ED-8C71-13D2CC35AE74}" presName="hierChild3" presStyleCnt="0"/>
      <dgm:spPr/>
    </dgm:pt>
  </dgm:ptLst>
  <dgm:cxnLst>
    <dgm:cxn modelId="{894A1807-6BAE-421C-8AF1-5E81BB0F1378}" srcId="{A57092F6-F3A1-4502-8A60-A7010199127C}" destId="{BBDF7364-7C46-47F4-88B5-36537B96006B}" srcOrd="0" destOrd="0" parTransId="{3F516BDF-98E7-400A-925F-4F996E5057C7}" sibTransId="{DD4E6C96-14EE-440A-84E8-6588C8B2D4F9}"/>
    <dgm:cxn modelId="{63446830-81D2-40AD-B68D-D5009BFF945B}" type="presOf" srcId="{E0CF68BA-440D-4693-8731-0097AA0CF065}" destId="{77CD1679-4A58-452A-858A-958A9BD68C61}" srcOrd="0" destOrd="0" presId="urn:microsoft.com/office/officeart/2005/8/layout/hierarchy1"/>
    <dgm:cxn modelId="{DBFA4E63-2EF6-467D-AA2B-8EE2D6AEFFB0}" type="presOf" srcId="{99E13F6F-1AE3-49AC-A1E0-2EF0C6B1D3F5}" destId="{37602057-B6CC-4BBD-AC79-39E4299AF78C}" srcOrd="0" destOrd="0" presId="urn:microsoft.com/office/officeart/2005/8/layout/hierarchy1"/>
    <dgm:cxn modelId="{FD04AD44-1F06-407A-AA8A-DFCB04A1FCCB}" type="presOf" srcId="{A57092F6-F3A1-4502-8A60-A7010199127C}" destId="{B0474115-9FF2-4040-BBB1-D3CB213DFB49}" srcOrd="0" destOrd="0" presId="urn:microsoft.com/office/officeart/2005/8/layout/hierarchy1"/>
    <dgm:cxn modelId="{0B8FB848-85FE-46EB-A3B2-97DFA2FECAE5}" type="presOf" srcId="{810ED1F7-FBCF-4E07-99F7-A15E971EBFDC}" destId="{E86C2BAA-BEBE-41D6-964A-16D7994EDA73}" srcOrd="0" destOrd="0" presId="urn:microsoft.com/office/officeart/2005/8/layout/hierarchy1"/>
    <dgm:cxn modelId="{4E165C6C-D1D2-4217-955B-6FB8982439E7}" srcId="{BBDF7364-7C46-47F4-88B5-36537B96006B}" destId="{FAC95EEB-F561-4E8A-93BD-F473FCCD76FE}" srcOrd="1" destOrd="0" parTransId="{99E13F6F-1AE3-49AC-A1E0-2EF0C6B1D3F5}" sibTransId="{BC7B406E-4554-4D64-9BEE-3E6545F30D48}"/>
    <dgm:cxn modelId="{4A3F6156-0C61-47ED-8C85-1D3FDD4EB3CB}" srcId="{BBDF7364-7C46-47F4-88B5-36537B96006B}" destId="{E1579C54-DBF5-4278-AD44-BA9FD700C021}" srcOrd="2" destOrd="0" parTransId="{0E1F1126-FA72-48DB-B567-82253B7F6B2E}" sibTransId="{B80D30DE-89F8-48DE-843A-F814DFC3F283}"/>
    <dgm:cxn modelId="{ECC74D59-E456-4A16-A864-2CE687829034}" srcId="{BBDF7364-7C46-47F4-88B5-36537B96006B}" destId="{CECABDA4-9C62-42ED-8C71-13D2CC35AE74}" srcOrd="3" destOrd="0" parTransId="{E0CF68BA-440D-4693-8731-0097AA0CF065}" sibTransId="{4BA71D17-3D80-483D-AA93-EF933CC9BD4B}"/>
    <dgm:cxn modelId="{BA2D387D-A978-4561-8EE7-16BA373AFDC4}" type="presOf" srcId="{0E1F1126-FA72-48DB-B567-82253B7F6B2E}" destId="{E8CD7D8F-5C5E-4F30-A6DF-933DC571526C}" srcOrd="0" destOrd="0" presId="urn:microsoft.com/office/officeart/2005/8/layout/hierarchy1"/>
    <dgm:cxn modelId="{02499BC2-E1FA-49D9-B8B9-CF9F363F48F2}" type="presOf" srcId="{BBDF7364-7C46-47F4-88B5-36537B96006B}" destId="{EA2DF1ED-7956-4CD5-BF6C-19CE6C15ED55}" srcOrd="0" destOrd="0" presId="urn:microsoft.com/office/officeart/2005/8/layout/hierarchy1"/>
    <dgm:cxn modelId="{94D3EDC7-9FFE-455C-9098-F05198D6E393}" type="presOf" srcId="{647A4689-0553-4AAD-8593-7CBA0F334CD1}" destId="{0E2CB956-23AE-43FF-AD6E-D13787624AA9}" srcOrd="0" destOrd="0" presId="urn:microsoft.com/office/officeart/2005/8/layout/hierarchy1"/>
    <dgm:cxn modelId="{6EA0A5CA-2D70-447B-8F16-BBBF930E0718}" type="presOf" srcId="{FAC95EEB-F561-4E8A-93BD-F473FCCD76FE}" destId="{07274F69-347B-4F1C-B458-165003403DE7}" srcOrd="0" destOrd="0" presId="urn:microsoft.com/office/officeart/2005/8/layout/hierarchy1"/>
    <dgm:cxn modelId="{1F1E09CB-37A7-4455-839D-09EAED1B9520}" srcId="{BBDF7364-7C46-47F4-88B5-36537B96006B}" destId="{647A4689-0553-4AAD-8593-7CBA0F334CD1}" srcOrd="0" destOrd="0" parTransId="{810ED1F7-FBCF-4E07-99F7-A15E971EBFDC}" sibTransId="{4118106D-1CD5-42EC-8ABE-D66FAD4CA1B0}"/>
    <dgm:cxn modelId="{5B1A26D4-0D2E-4315-866C-3A57F1105657}" type="presOf" srcId="{E1579C54-DBF5-4278-AD44-BA9FD700C021}" destId="{182968CF-E346-4870-8C4D-8639C907BF15}" srcOrd="0" destOrd="0" presId="urn:microsoft.com/office/officeart/2005/8/layout/hierarchy1"/>
    <dgm:cxn modelId="{F2C24EFF-E480-410D-8A61-7CCF87362102}" type="presOf" srcId="{CECABDA4-9C62-42ED-8C71-13D2CC35AE74}" destId="{36BDACAD-F769-4C8C-B171-259FEE2E4EA3}" srcOrd="0" destOrd="0" presId="urn:microsoft.com/office/officeart/2005/8/layout/hierarchy1"/>
    <dgm:cxn modelId="{E888590E-4C9B-4A20-8AEB-EF7F18A01B16}" type="presParOf" srcId="{B0474115-9FF2-4040-BBB1-D3CB213DFB49}" destId="{A0F01C62-B978-4E91-9CD0-D7D54BC8A321}" srcOrd="0" destOrd="0" presId="urn:microsoft.com/office/officeart/2005/8/layout/hierarchy1"/>
    <dgm:cxn modelId="{12A63509-254A-4AA5-8C75-CE8B9BFC831B}" type="presParOf" srcId="{A0F01C62-B978-4E91-9CD0-D7D54BC8A321}" destId="{6D9025D8-3FD5-4579-81A0-B61A8A90A794}" srcOrd="0" destOrd="0" presId="urn:microsoft.com/office/officeart/2005/8/layout/hierarchy1"/>
    <dgm:cxn modelId="{9B2B61D9-C565-419B-B89D-E74E7CF77417}" type="presParOf" srcId="{6D9025D8-3FD5-4579-81A0-B61A8A90A794}" destId="{561A8F9C-921E-4D73-90C6-A56EFA9FD956}" srcOrd="0" destOrd="0" presId="urn:microsoft.com/office/officeart/2005/8/layout/hierarchy1"/>
    <dgm:cxn modelId="{44BC9F87-6E0B-4138-A7DD-7D063156DF53}" type="presParOf" srcId="{6D9025D8-3FD5-4579-81A0-B61A8A90A794}" destId="{EA2DF1ED-7956-4CD5-BF6C-19CE6C15ED55}" srcOrd="1" destOrd="0" presId="urn:microsoft.com/office/officeart/2005/8/layout/hierarchy1"/>
    <dgm:cxn modelId="{817A40E0-2452-41DD-B514-FC8842225B6D}" type="presParOf" srcId="{A0F01C62-B978-4E91-9CD0-D7D54BC8A321}" destId="{07362291-780A-439C-94F3-D60990DC8AB9}" srcOrd="1" destOrd="0" presId="urn:microsoft.com/office/officeart/2005/8/layout/hierarchy1"/>
    <dgm:cxn modelId="{E91D9CDA-ABEA-4420-B5D8-A1A92DAF1959}" type="presParOf" srcId="{07362291-780A-439C-94F3-D60990DC8AB9}" destId="{E86C2BAA-BEBE-41D6-964A-16D7994EDA73}" srcOrd="0" destOrd="0" presId="urn:microsoft.com/office/officeart/2005/8/layout/hierarchy1"/>
    <dgm:cxn modelId="{0DA03284-2AC5-4F5E-9D49-F4CE2E34AE80}" type="presParOf" srcId="{07362291-780A-439C-94F3-D60990DC8AB9}" destId="{6A6132D3-FEEE-4450-B63A-49D26E07688B}" srcOrd="1" destOrd="0" presId="urn:microsoft.com/office/officeart/2005/8/layout/hierarchy1"/>
    <dgm:cxn modelId="{B68BBF3A-5CD3-438A-A677-6F956EEBC095}" type="presParOf" srcId="{6A6132D3-FEEE-4450-B63A-49D26E07688B}" destId="{0816BC47-291E-4A1B-B094-80B9DCF020AC}" srcOrd="0" destOrd="0" presId="urn:microsoft.com/office/officeart/2005/8/layout/hierarchy1"/>
    <dgm:cxn modelId="{18D119FD-1D4E-4ED2-B90C-D4743BB43D06}" type="presParOf" srcId="{0816BC47-291E-4A1B-B094-80B9DCF020AC}" destId="{130377BF-EC12-4AA3-93C2-8D0579FB3592}" srcOrd="0" destOrd="0" presId="urn:microsoft.com/office/officeart/2005/8/layout/hierarchy1"/>
    <dgm:cxn modelId="{3F1302AB-4442-44DB-957D-F198087B8B17}" type="presParOf" srcId="{0816BC47-291E-4A1B-B094-80B9DCF020AC}" destId="{0E2CB956-23AE-43FF-AD6E-D13787624AA9}" srcOrd="1" destOrd="0" presId="urn:microsoft.com/office/officeart/2005/8/layout/hierarchy1"/>
    <dgm:cxn modelId="{F945E9D8-496A-45F6-A897-CCCB17FEC288}" type="presParOf" srcId="{6A6132D3-FEEE-4450-B63A-49D26E07688B}" destId="{15F4DFBF-C29F-44DB-9BBF-85944EE1795F}" srcOrd="1" destOrd="0" presId="urn:microsoft.com/office/officeart/2005/8/layout/hierarchy1"/>
    <dgm:cxn modelId="{8B6E14D7-BE67-49DB-A30A-51A7A99C9B42}" type="presParOf" srcId="{07362291-780A-439C-94F3-D60990DC8AB9}" destId="{37602057-B6CC-4BBD-AC79-39E4299AF78C}" srcOrd="2" destOrd="0" presId="urn:microsoft.com/office/officeart/2005/8/layout/hierarchy1"/>
    <dgm:cxn modelId="{3A7FC20E-E2C1-4A6D-808C-53BAE28670C1}" type="presParOf" srcId="{07362291-780A-439C-94F3-D60990DC8AB9}" destId="{52A7AEC5-9DA8-4B63-9FDE-1AAE7D687636}" srcOrd="3" destOrd="0" presId="urn:microsoft.com/office/officeart/2005/8/layout/hierarchy1"/>
    <dgm:cxn modelId="{25C1AC22-B04C-4D10-BD36-369791C381CC}" type="presParOf" srcId="{52A7AEC5-9DA8-4B63-9FDE-1AAE7D687636}" destId="{C3CE1743-820C-48C0-8D17-DE88501400F4}" srcOrd="0" destOrd="0" presId="urn:microsoft.com/office/officeart/2005/8/layout/hierarchy1"/>
    <dgm:cxn modelId="{E11562FF-57A1-4DB7-92D5-F43AD7AF1088}" type="presParOf" srcId="{C3CE1743-820C-48C0-8D17-DE88501400F4}" destId="{576849A2-872D-4C5D-BEC4-B989AD8D64AF}" srcOrd="0" destOrd="0" presId="urn:microsoft.com/office/officeart/2005/8/layout/hierarchy1"/>
    <dgm:cxn modelId="{DA09A5A8-FB24-4B21-A449-39EBAC2FF589}" type="presParOf" srcId="{C3CE1743-820C-48C0-8D17-DE88501400F4}" destId="{07274F69-347B-4F1C-B458-165003403DE7}" srcOrd="1" destOrd="0" presId="urn:microsoft.com/office/officeart/2005/8/layout/hierarchy1"/>
    <dgm:cxn modelId="{B0A5E77B-ED1C-4C78-83C5-A8A9D97800FD}" type="presParOf" srcId="{52A7AEC5-9DA8-4B63-9FDE-1AAE7D687636}" destId="{5D94ACB8-AD8D-43F5-8ADE-84FD53DFD79B}" srcOrd="1" destOrd="0" presId="urn:microsoft.com/office/officeart/2005/8/layout/hierarchy1"/>
    <dgm:cxn modelId="{B8705537-3409-4D88-AA8B-6D07A36F8E90}" type="presParOf" srcId="{07362291-780A-439C-94F3-D60990DC8AB9}" destId="{E8CD7D8F-5C5E-4F30-A6DF-933DC571526C}" srcOrd="4" destOrd="0" presId="urn:microsoft.com/office/officeart/2005/8/layout/hierarchy1"/>
    <dgm:cxn modelId="{B56566CB-D9CF-4AA6-AAEF-7022844F46CE}" type="presParOf" srcId="{07362291-780A-439C-94F3-D60990DC8AB9}" destId="{5AD6A1BA-5986-4DC8-BBF6-1F9EC29E4BF1}" srcOrd="5" destOrd="0" presId="urn:microsoft.com/office/officeart/2005/8/layout/hierarchy1"/>
    <dgm:cxn modelId="{A0DD733E-F09E-4268-9434-700B9686F8E6}" type="presParOf" srcId="{5AD6A1BA-5986-4DC8-BBF6-1F9EC29E4BF1}" destId="{90FB84B2-776B-413D-811F-D6DEDFD29388}" srcOrd="0" destOrd="0" presId="urn:microsoft.com/office/officeart/2005/8/layout/hierarchy1"/>
    <dgm:cxn modelId="{E43F2165-D1E3-4048-8CA7-0B7F2E10FF5D}" type="presParOf" srcId="{90FB84B2-776B-413D-811F-D6DEDFD29388}" destId="{5AB94E56-1523-4261-B14B-9A319EB65A12}" srcOrd="0" destOrd="0" presId="urn:microsoft.com/office/officeart/2005/8/layout/hierarchy1"/>
    <dgm:cxn modelId="{D1708988-9AEC-4831-8963-678EDF0B99AE}" type="presParOf" srcId="{90FB84B2-776B-413D-811F-D6DEDFD29388}" destId="{182968CF-E346-4870-8C4D-8639C907BF15}" srcOrd="1" destOrd="0" presId="urn:microsoft.com/office/officeart/2005/8/layout/hierarchy1"/>
    <dgm:cxn modelId="{030CF567-154F-49C2-A41A-DB9464D91100}" type="presParOf" srcId="{5AD6A1BA-5986-4DC8-BBF6-1F9EC29E4BF1}" destId="{61DB0985-0A4A-4967-BAA1-EE20040A7A69}" srcOrd="1" destOrd="0" presId="urn:microsoft.com/office/officeart/2005/8/layout/hierarchy1"/>
    <dgm:cxn modelId="{746950DC-719F-4360-9443-12FEB975E795}" type="presParOf" srcId="{07362291-780A-439C-94F3-D60990DC8AB9}" destId="{77CD1679-4A58-452A-858A-958A9BD68C61}" srcOrd="6" destOrd="0" presId="urn:microsoft.com/office/officeart/2005/8/layout/hierarchy1"/>
    <dgm:cxn modelId="{2FD2FA70-2A26-4C41-84D0-7D728E7A5FED}" type="presParOf" srcId="{07362291-780A-439C-94F3-D60990DC8AB9}" destId="{71529A04-125F-46FC-9427-282535F932B4}" srcOrd="7" destOrd="0" presId="urn:microsoft.com/office/officeart/2005/8/layout/hierarchy1"/>
    <dgm:cxn modelId="{A0F405A0-3B09-431F-8231-826F6153F99A}" type="presParOf" srcId="{71529A04-125F-46FC-9427-282535F932B4}" destId="{87A90EF1-E129-4174-AD10-52CF62F106C7}" srcOrd="0" destOrd="0" presId="urn:microsoft.com/office/officeart/2005/8/layout/hierarchy1"/>
    <dgm:cxn modelId="{07062490-F777-4372-A2B0-CC84B4D96770}" type="presParOf" srcId="{87A90EF1-E129-4174-AD10-52CF62F106C7}" destId="{F80B9440-9F19-408C-A0E0-95299C57E33F}" srcOrd="0" destOrd="0" presId="urn:microsoft.com/office/officeart/2005/8/layout/hierarchy1"/>
    <dgm:cxn modelId="{71B17471-AF3E-4F80-A286-F5AA7F23CD5E}" type="presParOf" srcId="{87A90EF1-E129-4174-AD10-52CF62F106C7}" destId="{36BDACAD-F769-4C8C-B171-259FEE2E4EA3}" srcOrd="1" destOrd="0" presId="urn:microsoft.com/office/officeart/2005/8/layout/hierarchy1"/>
    <dgm:cxn modelId="{DC155431-F46B-45FB-AD1D-96BEE4B97E91}" type="presParOf" srcId="{71529A04-125F-46FC-9427-282535F932B4}" destId="{C18FF360-9594-479A-A2E5-5F73E435B0E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מעשה 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266DDACC-22AD-4280-9F03-3544F723E83A}" srcId="{5CEC43BA-A371-4354-B7D3-FA9A408F3F63}" destId="{90542D59-0DDF-4069-9A98-1117203CC768}" srcOrd="0" destOrd="0" parTransId="{53EA29FA-9398-43FA-82E7-6C161ADC2B2A}" sibTransId="{D5A87800-71F3-4064-83C2-248342B067E7}"/>
    <dgm:cxn modelId="{269B04E2-876B-48A6-A49F-BB799DDEA525}" type="presOf" srcId="{5CEC43BA-A371-4354-B7D3-FA9A408F3F63}" destId="{1DB13B5B-AA7B-460C-9D1B-E641F436C88E}"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49176-1D29-40D7-B9FB-E10F0ED77DDB}">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95988A-C97D-4BD5-996F-E654DFBF2EA0}">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CB693-39FB-42E9-9CBF-1C494A386B88}">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FAC5FB-08B1-4383-BB0B-6CDE3B48811A}">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38FF88-36E2-4B30-92B1-14288D36700D}">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23677B-DC5E-4BE1-924A-DFD212BC9AFB}">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EA0D80-B7BB-4369-B07C-407160E18865}">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Focus of </a:t>
          </a:r>
          <a:r>
            <a:rPr lang="he-IL" sz="2600" kern="1200" dirty="0"/>
            <a:t>נתינה</a:t>
          </a:r>
        </a:p>
      </dsp:txBody>
      <dsp:txXfrm>
        <a:off x="4543458" y="209752"/>
        <a:ext cx="1615068" cy="1002793"/>
      </dsp:txXfrm>
    </dsp:sp>
    <dsp:sp modelId="{2EE109D5-5B6E-4C1A-B0F3-9C6DE862F01B}">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D3F543-E7BC-47E4-BBEF-8DDACC5E363D}">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מקדש</a:t>
          </a:r>
        </a:p>
      </dsp:txBody>
      <dsp:txXfrm>
        <a:off x="2493224" y="1762804"/>
        <a:ext cx="1615068" cy="1002793"/>
      </dsp:txXfrm>
    </dsp:sp>
    <dsp:sp modelId="{3325E1B1-6711-4C56-88AC-A895F1C276E3}">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4FDEA8-A056-4B68-B44B-264204B66B87}">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"כי </a:t>
          </a:r>
          <a:r>
            <a:rPr lang="he-IL" sz="2600" kern="1200" dirty="0" err="1"/>
            <a:t>יקח</a:t>
          </a:r>
          <a:r>
            <a:rPr lang="he-IL" sz="2600" kern="1200" dirty="0"/>
            <a:t>"</a:t>
          </a:r>
        </a:p>
      </dsp:txBody>
      <dsp:txXfrm>
        <a:off x="2493224" y="3315857"/>
        <a:ext cx="1615068" cy="1002793"/>
      </dsp:txXfrm>
    </dsp:sp>
    <dsp:sp modelId="{0E46EC87-37F6-4CEB-9DA4-6CE8AC40CB41}">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61CE8E-7557-4702-9FDB-531B8FDF487D}">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המעשה קידושין</a:t>
          </a:r>
        </a:p>
      </dsp:txBody>
      <dsp:txXfrm>
        <a:off x="4543458" y="1762804"/>
        <a:ext cx="1615068" cy="1002793"/>
      </dsp:txXfrm>
    </dsp:sp>
    <dsp:sp modelId="{C5B72791-D546-4632-A214-F00DB7706CCC}">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4B3314-1151-4579-8690-FD253DA2D64A}">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האישה</a:t>
          </a:r>
        </a:p>
      </dsp:txBody>
      <dsp:txXfrm>
        <a:off x="6593692" y="1762804"/>
        <a:ext cx="1615068" cy="1002793"/>
      </dsp:txXfrm>
    </dsp:sp>
    <dsp:sp modelId="{9D19532D-3AA0-480C-ADA5-FE8A583AE60B}">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883A80-489B-4364-86DB-68240FA6A0F0}">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שהיא המתקדשת</a:t>
          </a:r>
        </a:p>
      </dsp:txBody>
      <dsp:txXfrm>
        <a:off x="6593692"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96919-17AE-4200-80B5-E5B3E01856B1}">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marL="0" lvl="0" indent="0" algn="ctr" defTabSz="2622550" rtl="1">
            <a:lnSpc>
              <a:spcPct val="90000"/>
            </a:lnSpc>
            <a:spcBef>
              <a:spcPct val="0"/>
            </a:spcBef>
            <a:spcAft>
              <a:spcPct val="35000"/>
            </a:spcAft>
            <a:buNone/>
          </a:pPr>
          <a:r>
            <a:rPr lang="he-IL" sz="5900" kern="1200" dirty="0"/>
            <a:t>קידושין</a:t>
          </a:r>
        </a:p>
      </dsp:txBody>
      <dsp:txXfrm>
        <a:off x="4145946" y="324414"/>
        <a:ext cx="2513811" cy="1560821"/>
      </dsp:txXfrm>
    </dsp:sp>
    <dsp:sp modelId="{F2B6113A-36BC-4E3A-9998-F25C9CD55F4B}">
      <dsp:nvSpPr>
        <dsp:cNvPr id="0" name=""/>
        <dsp:cNvSpPr/>
      </dsp:nvSpPr>
      <dsp:spPr>
        <a:xfrm>
          <a:off x="6998419"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7288522"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marL="0" lvl="0" indent="0" algn="ctr" defTabSz="2622550" rtl="1">
            <a:lnSpc>
              <a:spcPct val="90000"/>
            </a:lnSpc>
            <a:spcBef>
              <a:spcPct val="0"/>
            </a:spcBef>
            <a:spcAft>
              <a:spcPct val="35000"/>
            </a:spcAft>
            <a:buNone/>
          </a:pPr>
          <a:r>
            <a:rPr lang="he-IL" sz="5900" kern="1200" dirty="0"/>
            <a:t>קנין</a:t>
          </a:r>
        </a:p>
      </dsp:txBody>
      <dsp:txXfrm>
        <a:off x="7337081" y="2741699"/>
        <a:ext cx="2513811" cy="1560821"/>
      </dsp:txXfrm>
    </dsp:sp>
    <dsp:sp modelId="{1B4B8E9A-2B46-4BAC-A709-E10A6A808FC8}">
      <dsp:nvSpPr>
        <dsp:cNvPr id="0" name=""/>
        <dsp:cNvSpPr/>
      </dsp:nvSpPr>
      <dsp:spPr>
        <a:xfrm>
          <a:off x="3807283"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4097387"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marL="0" lvl="0" indent="0" algn="ctr" defTabSz="2622550" rtl="1">
            <a:lnSpc>
              <a:spcPct val="90000"/>
            </a:lnSpc>
            <a:spcBef>
              <a:spcPct val="0"/>
            </a:spcBef>
            <a:spcAft>
              <a:spcPct val="35000"/>
            </a:spcAft>
            <a:buNone/>
          </a:pPr>
          <a:r>
            <a:rPr lang="he-IL" sz="5900" kern="1200" dirty="0"/>
            <a:t>נתינה</a:t>
          </a:r>
        </a:p>
      </dsp:txBody>
      <dsp:txXfrm>
        <a:off x="4145946" y="2741699"/>
        <a:ext cx="2513811" cy="1560821"/>
      </dsp:txXfrm>
    </dsp:sp>
    <dsp:sp modelId="{ECC6406D-7187-4CC8-B3E2-4056BE498A85}">
      <dsp:nvSpPr>
        <dsp:cNvPr id="0" name=""/>
        <dsp:cNvSpPr/>
      </dsp:nvSpPr>
      <dsp:spPr>
        <a:xfrm>
          <a:off x="616148"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906251"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4790" tIns="224790" rIns="224790" bIns="224790" numCol="1" spcCol="1270" anchor="ctr" anchorCtr="0">
          <a:noAutofit/>
        </a:bodyPr>
        <a:lstStyle/>
        <a:p>
          <a:pPr marL="0" lvl="0" indent="0" algn="ctr" defTabSz="2622550" rtl="1">
            <a:lnSpc>
              <a:spcPct val="90000"/>
            </a:lnSpc>
            <a:spcBef>
              <a:spcPct val="0"/>
            </a:spcBef>
            <a:spcAft>
              <a:spcPct val="35000"/>
            </a:spcAft>
            <a:buNone/>
          </a:pPr>
          <a:r>
            <a:rPr lang="he-IL" sz="5900" kern="1200" dirty="0"/>
            <a:t>הנאה</a:t>
          </a:r>
        </a:p>
      </dsp:txBody>
      <dsp:txXfrm>
        <a:off x="954810" y="2741699"/>
        <a:ext cx="2513811" cy="15608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D1679-4A58-452A-858A-958A9BD68C61}">
      <dsp:nvSpPr>
        <dsp:cNvPr id="0" name=""/>
        <dsp:cNvSpPr/>
      </dsp:nvSpPr>
      <dsp:spPr>
        <a:xfrm>
          <a:off x="5135597" y="1739710"/>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CD7D8F-5C5E-4F30-A6DF-933DC571526C}">
      <dsp:nvSpPr>
        <dsp:cNvPr id="0" name=""/>
        <dsp:cNvSpPr/>
      </dsp:nvSpPr>
      <dsp:spPr>
        <a:xfrm>
          <a:off x="5135597" y="1739710"/>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602057-B6CC-4BBD-AC79-39E4299AF78C}">
      <dsp:nvSpPr>
        <dsp:cNvPr id="0" name=""/>
        <dsp:cNvSpPr/>
      </dsp:nvSpPr>
      <dsp:spPr>
        <a:xfrm>
          <a:off x="3791366" y="1739710"/>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C2BAA-BEBE-41D6-964A-16D7994EDA73}">
      <dsp:nvSpPr>
        <dsp:cNvPr id="0" name=""/>
        <dsp:cNvSpPr/>
      </dsp:nvSpPr>
      <dsp:spPr>
        <a:xfrm>
          <a:off x="1102905" y="1739710"/>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1A8F9C-921E-4D73-90C6-A56EFA9FD956}">
      <dsp:nvSpPr>
        <dsp:cNvPr id="0" name=""/>
        <dsp:cNvSpPr/>
      </dsp:nvSpPr>
      <dsp:spPr>
        <a:xfrm>
          <a:off x="4035772"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2DF1ED-7956-4CD5-BF6C-19CE6C15ED55}">
      <dsp:nvSpPr>
        <dsp:cNvPr id="0" name=""/>
        <dsp:cNvSpPr/>
      </dsp:nvSpPr>
      <dsp:spPr>
        <a:xfrm>
          <a:off x="4280177"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kern="1200" dirty="0"/>
            <a:t>Essence of </a:t>
          </a:r>
          <a:br>
            <a:rPr lang="en-US" sz="2800" kern="1200" dirty="0"/>
          </a:br>
          <a:r>
            <a:rPr lang="he-IL" sz="2800" kern="1200" dirty="0"/>
            <a:t>נתינה</a:t>
          </a:r>
        </a:p>
      </dsp:txBody>
      <dsp:txXfrm>
        <a:off x="4321087" y="616028"/>
        <a:ext cx="2117829" cy="1314957"/>
      </dsp:txXfrm>
    </dsp:sp>
    <dsp:sp modelId="{130377BF-EC12-4AA3-93C2-8D0579FB3592}">
      <dsp:nvSpPr>
        <dsp:cNvPr id="0" name=""/>
        <dsp:cNvSpPr/>
      </dsp:nvSpPr>
      <dsp:spPr>
        <a:xfrm>
          <a:off x="3080"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2CB956-23AE-43FF-AD6E-D13787624AA9}">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err="1"/>
            <a:t>מלוה</a:t>
          </a:r>
          <a:r>
            <a:rPr lang="he-IL" sz="2800" kern="1200" dirty="0"/>
            <a:t>- לא </a:t>
          </a:r>
        </a:p>
      </dsp:txBody>
      <dsp:txXfrm>
        <a:off x="288396" y="2652537"/>
        <a:ext cx="2117829" cy="1314957"/>
      </dsp:txXfrm>
    </dsp:sp>
    <dsp:sp modelId="{576849A2-872D-4C5D-BEC4-B989AD8D64AF}">
      <dsp:nvSpPr>
        <dsp:cNvPr id="0" name=""/>
        <dsp:cNvSpPr/>
      </dsp:nvSpPr>
      <dsp:spPr>
        <a:xfrm>
          <a:off x="2691541"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74F69-347B-4F1C-B458-165003403DE7}">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רקוד לפני\הנאה- כן</a:t>
          </a:r>
        </a:p>
      </dsp:txBody>
      <dsp:txXfrm>
        <a:off x="2976857" y="2652537"/>
        <a:ext cx="2117829" cy="1314957"/>
      </dsp:txXfrm>
    </dsp:sp>
    <dsp:sp modelId="{5AB94E56-1523-4261-B14B-9A319EB65A12}">
      <dsp:nvSpPr>
        <dsp:cNvPr id="0" name=""/>
        <dsp:cNvSpPr/>
      </dsp:nvSpPr>
      <dsp:spPr>
        <a:xfrm>
          <a:off x="5380002"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2968CF-E346-4870-8C4D-8639C907BF15}">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מתנה על מנת להחזיר- לא</a:t>
          </a:r>
        </a:p>
      </dsp:txBody>
      <dsp:txXfrm>
        <a:off x="5665318" y="2652537"/>
        <a:ext cx="2117829" cy="1314957"/>
      </dsp:txXfrm>
    </dsp:sp>
    <dsp:sp modelId="{F80B9440-9F19-408C-A0E0-95299C57E33F}">
      <dsp:nvSpPr>
        <dsp:cNvPr id="0" name=""/>
        <dsp:cNvSpPr/>
      </dsp:nvSpPr>
      <dsp:spPr>
        <a:xfrm>
          <a:off x="8068463"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DACAD-F769-4C8C-B171-259FEE2E4EA3}">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ערב- כן</a:t>
          </a:r>
        </a:p>
      </dsp:txBody>
      <dsp:txXfrm>
        <a:off x="8353779" y="2652537"/>
        <a:ext cx="2117829" cy="13149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4927D-5D54-490D-9417-7F8294D0AE03}">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CD1679-4A58-452A-858A-958A9BD68C61}">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4C051E-D57E-403A-B313-07D2313D4DB2}">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CD7D8F-5C5E-4F30-A6DF-933DC571526C}">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92173B-414F-4DB8-9B6C-07318A2B78F3}">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602057-B6CC-4BBD-AC79-39E4299AF78C}">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271617-EE1C-42D9-BDFF-A09A11D3EBA1}">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C2BAA-BEBE-41D6-964A-16D7994EDA73}">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1A8F9C-921E-4D73-90C6-A56EFA9FD956}">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2DF1ED-7956-4CD5-BF6C-19CE6C15ED55}">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en-US" sz="2000" kern="1200" dirty="0"/>
            <a:t>Essence of </a:t>
          </a:r>
          <a:br>
            <a:rPr lang="en-US" sz="2000" kern="1200" dirty="0"/>
          </a:br>
          <a:r>
            <a:rPr lang="he-IL" sz="2000" kern="1200" dirty="0"/>
            <a:t>נתינה</a:t>
          </a:r>
        </a:p>
      </dsp:txBody>
      <dsp:txXfrm>
        <a:off x="4543458" y="209752"/>
        <a:ext cx="1615068" cy="1002793"/>
      </dsp:txXfrm>
    </dsp:sp>
    <dsp:sp modelId="{130377BF-EC12-4AA3-93C2-8D0579FB3592}">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2CB956-23AE-43FF-AD6E-D13787624AA9}">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מלוה</a:t>
          </a:r>
          <a:r>
            <a:rPr lang="he-IL" sz="2000" kern="1200" dirty="0"/>
            <a:t>- לא </a:t>
          </a:r>
        </a:p>
      </dsp:txBody>
      <dsp:txXfrm>
        <a:off x="1468107" y="1762804"/>
        <a:ext cx="1615068" cy="1002793"/>
      </dsp:txXfrm>
    </dsp:sp>
    <dsp:sp modelId="{BCF02D0C-C855-4B11-9E7A-A7D59F4C7558}">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DD5D2-28FE-47F6-9DEE-D9A80CE0E6A1}">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צריך מעשה נתינה</a:t>
          </a:r>
        </a:p>
      </dsp:txBody>
      <dsp:txXfrm>
        <a:off x="1468107" y="3315857"/>
        <a:ext cx="1615068" cy="1002793"/>
      </dsp:txXfrm>
    </dsp:sp>
    <dsp:sp modelId="{576849A2-872D-4C5D-BEC4-B989AD8D64AF}">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74F69-347B-4F1C-B458-165003403DE7}">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רקוד לפני\הנאה- כן</a:t>
          </a:r>
        </a:p>
      </dsp:txBody>
      <dsp:txXfrm>
        <a:off x="3518341" y="1762804"/>
        <a:ext cx="1615068" cy="1002793"/>
      </dsp:txXfrm>
    </dsp:sp>
    <dsp:sp modelId="{0FB39962-1E19-41E7-86C7-5DF4E88B8374}">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837CDC-60C7-4150-8909-293B68C50031}">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צריך הנאה</a:t>
          </a:r>
        </a:p>
      </dsp:txBody>
      <dsp:txXfrm>
        <a:off x="3518341" y="3315857"/>
        <a:ext cx="1615068" cy="1002793"/>
      </dsp:txXfrm>
    </dsp:sp>
    <dsp:sp modelId="{5AB94E56-1523-4261-B14B-9A319EB65A12}">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2968CF-E346-4870-8C4D-8639C907BF15}">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מתנה על מנת להחזיר- לא</a:t>
          </a:r>
        </a:p>
      </dsp:txBody>
      <dsp:txXfrm>
        <a:off x="5568575" y="1762804"/>
        <a:ext cx="1615068" cy="1002793"/>
      </dsp:txXfrm>
    </dsp:sp>
    <dsp:sp modelId="{4FFC23B5-88C1-4F7D-A88F-347825C5BA6B}">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62E07B-5C97-47FC-985F-76EE79A818AF}">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צריך הנאה</a:t>
          </a:r>
          <a:br>
            <a:rPr lang="en-US" sz="2000" kern="1200" dirty="0"/>
          </a:br>
          <a:r>
            <a:rPr lang="he-IL" sz="2000" kern="1200" dirty="0"/>
            <a:t>אפילו שיש קנין (ונתינה) </a:t>
          </a:r>
        </a:p>
      </dsp:txBody>
      <dsp:txXfrm>
        <a:off x="5568575" y="3315857"/>
        <a:ext cx="1615068" cy="1002793"/>
      </dsp:txXfrm>
    </dsp:sp>
    <dsp:sp modelId="{F80B9440-9F19-408C-A0E0-95299C57E33F}">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DACAD-F769-4C8C-B171-259FEE2E4EA3}">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ערב- כן</a:t>
          </a:r>
        </a:p>
      </dsp:txBody>
      <dsp:txXfrm>
        <a:off x="7618809" y="1762804"/>
        <a:ext cx="1615068" cy="1002793"/>
      </dsp:txXfrm>
    </dsp:sp>
    <dsp:sp modelId="{28754B21-C164-464E-8853-1BC03151AE97}">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BB4462-2515-4993-A2D4-622956803510}">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צריך קנין</a:t>
          </a:r>
          <a:br>
            <a:rPr lang="en-US" sz="2000" kern="1200" dirty="0"/>
          </a:br>
          <a:r>
            <a:rPr lang="he-IL" sz="2000" kern="1200" dirty="0"/>
            <a:t>אפילו בלי נתינה והנאה</a:t>
          </a:r>
        </a:p>
      </dsp:txBody>
      <dsp:txXfrm>
        <a:off x="7618809"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D1679-4A58-452A-858A-958A9BD68C61}">
      <dsp:nvSpPr>
        <dsp:cNvPr id="0" name=""/>
        <dsp:cNvSpPr/>
      </dsp:nvSpPr>
      <dsp:spPr>
        <a:xfrm>
          <a:off x="5135597" y="1739710"/>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CD7D8F-5C5E-4F30-A6DF-933DC571526C}">
      <dsp:nvSpPr>
        <dsp:cNvPr id="0" name=""/>
        <dsp:cNvSpPr/>
      </dsp:nvSpPr>
      <dsp:spPr>
        <a:xfrm>
          <a:off x="5135597" y="1739710"/>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602057-B6CC-4BBD-AC79-39E4299AF78C}">
      <dsp:nvSpPr>
        <dsp:cNvPr id="0" name=""/>
        <dsp:cNvSpPr/>
      </dsp:nvSpPr>
      <dsp:spPr>
        <a:xfrm>
          <a:off x="3791366" y="1739710"/>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C2BAA-BEBE-41D6-964A-16D7994EDA73}">
      <dsp:nvSpPr>
        <dsp:cNvPr id="0" name=""/>
        <dsp:cNvSpPr/>
      </dsp:nvSpPr>
      <dsp:spPr>
        <a:xfrm>
          <a:off x="1102905" y="1739710"/>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1A8F9C-921E-4D73-90C6-A56EFA9FD956}">
      <dsp:nvSpPr>
        <dsp:cNvPr id="0" name=""/>
        <dsp:cNvSpPr/>
      </dsp:nvSpPr>
      <dsp:spPr>
        <a:xfrm>
          <a:off x="4035772"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2DF1ED-7956-4CD5-BF6C-19CE6C15ED55}">
      <dsp:nvSpPr>
        <dsp:cNvPr id="0" name=""/>
        <dsp:cNvSpPr/>
      </dsp:nvSpPr>
      <dsp:spPr>
        <a:xfrm>
          <a:off x="4280177"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en-US" sz="2800" kern="1200" dirty="0"/>
            <a:t>Essence of </a:t>
          </a:r>
          <a:br>
            <a:rPr lang="en-US" sz="2800" kern="1200" dirty="0"/>
          </a:br>
          <a:r>
            <a:rPr lang="he-IL" sz="2800" kern="1200" dirty="0"/>
            <a:t>נתינה</a:t>
          </a:r>
        </a:p>
      </dsp:txBody>
      <dsp:txXfrm>
        <a:off x="4321087" y="616028"/>
        <a:ext cx="2117829" cy="1314957"/>
      </dsp:txXfrm>
    </dsp:sp>
    <dsp:sp modelId="{130377BF-EC12-4AA3-93C2-8D0579FB3592}">
      <dsp:nvSpPr>
        <dsp:cNvPr id="0" name=""/>
        <dsp:cNvSpPr/>
      </dsp:nvSpPr>
      <dsp:spPr>
        <a:xfrm>
          <a:off x="3080"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2CB956-23AE-43FF-AD6E-D13787624AA9}">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err="1"/>
            <a:t>מלוה</a:t>
          </a:r>
          <a:r>
            <a:rPr lang="he-IL" sz="2800" kern="1200" dirty="0"/>
            <a:t>- לא </a:t>
          </a:r>
        </a:p>
      </dsp:txBody>
      <dsp:txXfrm>
        <a:off x="288396" y="2652537"/>
        <a:ext cx="2117829" cy="1314957"/>
      </dsp:txXfrm>
    </dsp:sp>
    <dsp:sp modelId="{576849A2-872D-4C5D-BEC4-B989AD8D64AF}">
      <dsp:nvSpPr>
        <dsp:cNvPr id="0" name=""/>
        <dsp:cNvSpPr/>
      </dsp:nvSpPr>
      <dsp:spPr>
        <a:xfrm>
          <a:off x="2691541"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74F69-347B-4F1C-B458-165003403DE7}">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רקוד לפני\הנאה- כן</a:t>
          </a:r>
        </a:p>
      </dsp:txBody>
      <dsp:txXfrm>
        <a:off x="2976857" y="2652537"/>
        <a:ext cx="2117829" cy="1314957"/>
      </dsp:txXfrm>
    </dsp:sp>
    <dsp:sp modelId="{5AB94E56-1523-4261-B14B-9A319EB65A12}">
      <dsp:nvSpPr>
        <dsp:cNvPr id="0" name=""/>
        <dsp:cNvSpPr/>
      </dsp:nvSpPr>
      <dsp:spPr>
        <a:xfrm>
          <a:off x="5380002"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2968CF-E346-4870-8C4D-8639C907BF15}">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מתנה על מנת להחזיר- לא</a:t>
          </a:r>
        </a:p>
      </dsp:txBody>
      <dsp:txXfrm>
        <a:off x="5665318" y="2652537"/>
        <a:ext cx="2117829" cy="1314957"/>
      </dsp:txXfrm>
    </dsp:sp>
    <dsp:sp modelId="{F80B9440-9F19-408C-A0E0-95299C57E33F}">
      <dsp:nvSpPr>
        <dsp:cNvPr id="0" name=""/>
        <dsp:cNvSpPr/>
      </dsp:nvSpPr>
      <dsp:spPr>
        <a:xfrm>
          <a:off x="8068463"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DACAD-F769-4C8C-B171-259FEE2E4EA3}">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ערב- כן</a:t>
          </a:r>
        </a:p>
      </dsp:txBody>
      <dsp:txXfrm>
        <a:off x="8353779" y="2652537"/>
        <a:ext cx="2117829" cy="13149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96919-17AE-4200-80B5-E5B3E01856B1}">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rtl="1">
            <a:lnSpc>
              <a:spcPct val="90000"/>
            </a:lnSpc>
            <a:spcBef>
              <a:spcPct val="0"/>
            </a:spcBef>
            <a:spcAft>
              <a:spcPct val="35000"/>
            </a:spcAft>
            <a:buNone/>
          </a:pPr>
          <a:r>
            <a:rPr lang="he-IL" sz="4600" kern="1200" dirty="0"/>
            <a:t>קידושין</a:t>
          </a:r>
        </a:p>
      </dsp:txBody>
      <dsp:txXfrm>
        <a:off x="4145946" y="324414"/>
        <a:ext cx="2513811" cy="1560821"/>
      </dsp:txXfrm>
    </dsp:sp>
    <dsp:sp modelId="{F2B6113A-36BC-4E3A-9998-F25C9CD55F4B}">
      <dsp:nvSpPr>
        <dsp:cNvPr id="0" name=""/>
        <dsp:cNvSpPr/>
      </dsp:nvSpPr>
      <dsp:spPr>
        <a:xfrm>
          <a:off x="6998419"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7288522"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rtl="1">
            <a:lnSpc>
              <a:spcPct val="90000"/>
            </a:lnSpc>
            <a:spcBef>
              <a:spcPct val="0"/>
            </a:spcBef>
            <a:spcAft>
              <a:spcPct val="35000"/>
            </a:spcAft>
            <a:buNone/>
          </a:pPr>
          <a:r>
            <a:rPr lang="he-IL" sz="4600" kern="1200" dirty="0"/>
            <a:t>מעשה קנין</a:t>
          </a:r>
        </a:p>
      </dsp:txBody>
      <dsp:txXfrm>
        <a:off x="7337081" y="2741699"/>
        <a:ext cx="2513811" cy="1560821"/>
      </dsp:txXfrm>
    </dsp:sp>
    <dsp:sp modelId="{1B4B8E9A-2B46-4BAC-A709-E10A6A808FC8}">
      <dsp:nvSpPr>
        <dsp:cNvPr id="0" name=""/>
        <dsp:cNvSpPr/>
      </dsp:nvSpPr>
      <dsp:spPr>
        <a:xfrm>
          <a:off x="3807283"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4097387"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rtl="1">
            <a:lnSpc>
              <a:spcPct val="90000"/>
            </a:lnSpc>
            <a:spcBef>
              <a:spcPct val="0"/>
            </a:spcBef>
            <a:spcAft>
              <a:spcPct val="35000"/>
            </a:spcAft>
            <a:buNone/>
          </a:pPr>
          <a:r>
            <a:rPr lang="he-IL" sz="4600" kern="1200" dirty="0"/>
            <a:t>נתינה</a:t>
          </a:r>
        </a:p>
      </dsp:txBody>
      <dsp:txXfrm>
        <a:off x="4145946" y="2741699"/>
        <a:ext cx="2513811" cy="1560821"/>
      </dsp:txXfrm>
    </dsp:sp>
    <dsp:sp modelId="{ECC6406D-7187-4CC8-B3E2-4056BE498A85}">
      <dsp:nvSpPr>
        <dsp:cNvPr id="0" name=""/>
        <dsp:cNvSpPr/>
      </dsp:nvSpPr>
      <dsp:spPr>
        <a:xfrm>
          <a:off x="616148"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906251"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rtl="1">
            <a:lnSpc>
              <a:spcPct val="90000"/>
            </a:lnSpc>
            <a:spcBef>
              <a:spcPct val="0"/>
            </a:spcBef>
            <a:spcAft>
              <a:spcPct val="35000"/>
            </a:spcAft>
            <a:buNone/>
          </a:pPr>
          <a:r>
            <a:rPr lang="he-IL" sz="4600" kern="1200" dirty="0"/>
            <a:t>הנאה</a:t>
          </a:r>
        </a:p>
      </dsp:txBody>
      <dsp:txXfrm>
        <a:off x="954810" y="2741699"/>
        <a:ext cx="2513811" cy="15608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48CD-8E52-4E34-B6B0-EBA42F389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B1CC5C4D-01F0-42F7-995C-DFCCBA778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98E3A22A-5C81-4CF2-B6DC-870D3135BAA1}"/>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5" name="Footer Placeholder 4">
            <a:extLst>
              <a:ext uri="{FF2B5EF4-FFF2-40B4-BE49-F238E27FC236}">
                <a16:creationId xmlns:a16="http://schemas.microsoft.com/office/drawing/2014/main" id="{2B969B5A-F625-4C4D-A21D-1D5DBA90656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B5750F5-C5DC-4DAB-8966-DC5AAF1C4B3A}"/>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237777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46ABD-1293-4A85-9A66-57CF7947DCB3}"/>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9D89DBF9-9185-405D-9759-39CA51D2DD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C508B5CD-9C38-47FB-80CC-98FAB385AE69}"/>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5" name="Footer Placeholder 4">
            <a:extLst>
              <a:ext uri="{FF2B5EF4-FFF2-40B4-BE49-F238E27FC236}">
                <a16:creationId xmlns:a16="http://schemas.microsoft.com/office/drawing/2014/main" id="{4F6B5170-71CD-4C03-A0C8-FEE63B54B42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3DD1802-13BB-4743-A669-4B6E7BBC8CDF}"/>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94707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E91C9-7B5C-4F2F-950B-E6FADD937E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A2C3AC72-307A-46EE-BBB3-5937A95872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99E392D-C825-4185-9509-1D00BF2A10B6}"/>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5" name="Footer Placeholder 4">
            <a:extLst>
              <a:ext uri="{FF2B5EF4-FFF2-40B4-BE49-F238E27FC236}">
                <a16:creationId xmlns:a16="http://schemas.microsoft.com/office/drawing/2014/main" id="{F00E1BE2-6EA5-4C17-9D28-477B9817583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30F72C6-7D34-47B2-ADD2-FED0B6118066}"/>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139915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6428-C29D-4330-8C9D-AAF3081A0FC6}"/>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CDAB1F5F-1237-4AFB-9009-D65B883B0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F0BB44C-42E6-4B95-B40A-A604D4A74F83}"/>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5" name="Footer Placeholder 4">
            <a:extLst>
              <a:ext uri="{FF2B5EF4-FFF2-40B4-BE49-F238E27FC236}">
                <a16:creationId xmlns:a16="http://schemas.microsoft.com/office/drawing/2014/main" id="{F343686A-BAC0-469B-9998-CE2D89C2C1D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E96374C-69EB-44C1-A00D-3E627F482472}"/>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2673700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18D98-C58E-473B-A8E5-385A92F6A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824CA787-56EE-47CA-A9E4-0ADABF9D52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2ABF38-C871-43B6-88FE-5136F69753FC}"/>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5" name="Footer Placeholder 4">
            <a:extLst>
              <a:ext uri="{FF2B5EF4-FFF2-40B4-BE49-F238E27FC236}">
                <a16:creationId xmlns:a16="http://schemas.microsoft.com/office/drawing/2014/main" id="{BE4B330C-B3A0-45E4-A4B6-B3E2D2A17F9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D058F28-F6B2-4C6B-A56E-010FA4C105D0}"/>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328025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268B-E3C6-475A-97A1-A47B583FB70E}"/>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7DA1B271-C558-416A-94E7-DEE0281F7C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E368A2CB-1749-47C9-8EA7-89556CC724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0C6723D1-E202-4881-B493-933CB74FE8CB}"/>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6" name="Footer Placeholder 5">
            <a:extLst>
              <a:ext uri="{FF2B5EF4-FFF2-40B4-BE49-F238E27FC236}">
                <a16:creationId xmlns:a16="http://schemas.microsoft.com/office/drawing/2014/main" id="{4BBE7E39-8DF3-41A6-8F69-706AB0295F6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F32787B-349D-4E4D-9133-2DA9210A76A6}"/>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106019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C7C0-EA55-4DD7-929A-0EDA9AA731B8}"/>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5AE7B2EB-BFBE-4C77-B28A-BDAF9C365D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070AC3-32B6-425D-A33F-88823FE66B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73E9E4FE-7800-4F8D-B13C-E5372AE3E8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931F7-3BB9-4254-BF9B-276A03C328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74315668-F315-4CBB-8A97-17C7EBE0D2DF}"/>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8" name="Footer Placeholder 7">
            <a:extLst>
              <a:ext uri="{FF2B5EF4-FFF2-40B4-BE49-F238E27FC236}">
                <a16:creationId xmlns:a16="http://schemas.microsoft.com/office/drawing/2014/main" id="{31D43CB4-6ABC-4B23-97BC-9AE4D093EBC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CEE75BFD-6182-4075-A9DE-3FDCA452CBF4}"/>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98200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024E-3181-4EC3-8242-29C61BBE6030}"/>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D50DBB4E-7294-4A2B-86B7-B9BA57F3A338}"/>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4" name="Footer Placeholder 3">
            <a:extLst>
              <a:ext uri="{FF2B5EF4-FFF2-40B4-BE49-F238E27FC236}">
                <a16:creationId xmlns:a16="http://schemas.microsoft.com/office/drawing/2014/main" id="{99001C09-FBC1-4D0E-AEB0-FA45777951A6}"/>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7088ACAA-7D89-4D4F-9F92-C12EA75CBCD7}"/>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330843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17BA3D-C47D-4FFD-A970-866694EEE42F}"/>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3" name="Footer Placeholder 2">
            <a:extLst>
              <a:ext uri="{FF2B5EF4-FFF2-40B4-BE49-F238E27FC236}">
                <a16:creationId xmlns:a16="http://schemas.microsoft.com/office/drawing/2014/main" id="{B26E447D-2023-44C7-A7E9-587EC0FB8729}"/>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617E3EE0-C10F-406B-B8C6-22AE354C4783}"/>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153894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16920-CE34-4889-84B5-F92EA0BBBD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413D4AAC-10FB-40C1-BE95-37CEA27A5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693AF92E-F517-46A6-BC10-88F495F15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4B106-3735-4DBF-87FF-3824CF06D7D8}"/>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6" name="Footer Placeholder 5">
            <a:extLst>
              <a:ext uri="{FF2B5EF4-FFF2-40B4-BE49-F238E27FC236}">
                <a16:creationId xmlns:a16="http://schemas.microsoft.com/office/drawing/2014/main" id="{EF997463-F1FD-43F1-B7A4-B5F2DDC09B6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24DA735-4EBE-497F-8C3F-A9AE77832D59}"/>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152028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6D3C-BA4D-428D-BE35-D7A907BA3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33D8D4D9-3905-4ADD-8A63-73B4AEA64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9F2E5F89-E6E9-4DF8-AC85-6843F12DF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2567FD-41B9-4B0E-B520-AD348C764D83}"/>
              </a:ext>
            </a:extLst>
          </p:cNvPr>
          <p:cNvSpPr>
            <a:spLocks noGrp="1"/>
          </p:cNvSpPr>
          <p:nvPr>
            <p:ph type="dt" sz="half" idx="10"/>
          </p:nvPr>
        </p:nvSpPr>
        <p:spPr/>
        <p:txBody>
          <a:bodyPr/>
          <a:lstStyle/>
          <a:p>
            <a:fld id="{B553E202-55AE-4270-AE18-3A7D77FA1413}" type="datetimeFigureOut">
              <a:rPr lang="he-IL" smtClean="0"/>
              <a:t>י"ח/שבט/תשפ"א</a:t>
            </a:fld>
            <a:endParaRPr lang="he-IL"/>
          </a:p>
        </p:txBody>
      </p:sp>
      <p:sp>
        <p:nvSpPr>
          <p:cNvPr id="6" name="Footer Placeholder 5">
            <a:extLst>
              <a:ext uri="{FF2B5EF4-FFF2-40B4-BE49-F238E27FC236}">
                <a16:creationId xmlns:a16="http://schemas.microsoft.com/office/drawing/2014/main" id="{E8AB746C-0204-4A56-9375-7F2CFE77858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361B81C-0755-4A9B-AEC7-4B14BB3722ED}"/>
              </a:ext>
            </a:extLst>
          </p:cNvPr>
          <p:cNvSpPr>
            <a:spLocks noGrp="1"/>
          </p:cNvSpPr>
          <p:nvPr>
            <p:ph type="sldNum" sz="quarter" idx="12"/>
          </p:nvPr>
        </p:nvSpPr>
        <p:spPr/>
        <p:txBody>
          <a:bodyPr/>
          <a:lstStyle/>
          <a:p>
            <a:fld id="{B2CD7546-390E-409C-8696-48181DBBE22F}" type="slidenum">
              <a:rPr lang="he-IL" smtClean="0"/>
              <a:t>‹#›</a:t>
            </a:fld>
            <a:endParaRPr lang="he-IL"/>
          </a:p>
        </p:txBody>
      </p:sp>
    </p:spTree>
    <p:extLst>
      <p:ext uri="{BB962C8B-B14F-4D97-AF65-F5344CB8AC3E}">
        <p14:creationId xmlns:p14="http://schemas.microsoft.com/office/powerpoint/2010/main" val="242956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803F95-DCED-43E1-9DE0-749AEA559D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D9787DE7-57AA-49C6-A0FB-7828045193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BF0B67F-C878-4840-9C4B-A905DA6193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3E202-55AE-4270-AE18-3A7D77FA1413}" type="datetimeFigureOut">
              <a:rPr lang="he-IL" smtClean="0"/>
              <a:t>י"ח/שבט/תשפ"א</a:t>
            </a:fld>
            <a:endParaRPr lang="he-IL"/>
          </a:p>
        </p:txBody>
      </p:sp>
      <p:sp>
        <p:nvSpPr>
          <p:cNvPr id="5" name="Footer Placeholder 4">
            <a:extLst>
              <a:ext uri="{FF2B5EF4-FFF2-40B4-BE49-F238E27FC236}">
                <a16:creationId xmlns:a16="http://schemas.microsoft.com/office/drawing/2014/main" id="{670911FA-309F-4575-8F7A-712C852421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D8AD2176-3F3E-4CC0-86E3-AB7E58F8E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D7546-390E-409C-8696-48181DBBE22F}" type="slidenum">
              <a:rPr lang="he-IL" smtClean="0"/>
              <a:t>‹#›</a:t>
            </a:fld>
            <a:endParaRPr lang="he-IL"/>
          </a:p>
        </p:txBody>
      </p:sp>
    </p:spTree>
    <p:extLst>
      <p:ext uri="{BB962C8B-B14F-4D97-AF65-F5344CB8AC3E}">
        <p14:creationId xmlns:p14="http://schemas.microsoft.com/office/powerpoint/2010/main" val="3914595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0BBD-9D84-42B3-83BB-FB819537FB8F}"/>
              </a:ext>
            </a:extLst>
          </p:cNvPr>
          <p:cNvSpPr>
            <a:spLocks noGrp="1"/>
          </p:cNvSpPr>
          <p:nvPr>
            <p:ph type="ctrTitle"/>
          </p:nvPr>
        </p:nvSpPr>
        <p:spPr/>
        <p:txBody>
          <a:bodyPr/>
          <a:lstStyle/>
          <a:p>
            <a:r>
              <a:rPr lang="he-IL" dirty="0" err="1"/>
              <a:t>מלוה</a:t>
            </a:r>
            <a:r>
              <a:rPr lang="he-IL" dirty="0"/>
              <a:t>, מתנה, ומקדש מדין ערב</a:t>
            </a:r>
          </a:p>
        </p:txBody>
      </p:sp>
      <p:sp>
        <p:nvSpPr>
          <p:cNvPr id="3" name="Subtitle 2">
            <a:extLst>
              <a:ext uri="{FF2B5EF4-FFF2-40B4-BE49-F238E27FC236}">
                <a16:creationId xmlns:a16="http://schemas.microsoft.com/office/drawing/2014/main" id="{ED188EAB-EA25-4268-9697-E040E579AF19}"/>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67665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798A1-D301-490C-B822-AE6332C1013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BB7FE6C-524A-4FE3-B9A3-7B8D4F40D9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אמר רבא: </a:t>
            </a:r>
            <a:r>
              <a:rPr lang="he-IL" sz="2200" b="1" i="0" u="none" strike="noStrike" dirty="0">
                <a:solidFill>
                  <a:srgbClr val="000000"/>
                </a:solidFill>
                <a:effectLst/>
                <a:latin typeface="Arial" panose="020B0604020202020204" pitchFamily="34" charset="0"/>
              </a:rPr>
              <a:t>תן מנה לפלוני</a:t>
            </a:r>
            <a:r>
              <a:rPr lang="he-IL" sz="2200" b="0" i="0" u="none" strike="noStrike" dirty="0">
                <a:solidFill>
                  <a:srgbClr val="000000"/>
                </a:solidFill>
                <a:effectLst/>
                <a:latin typeface="Arial" panose="020B0604020202020204" pitchFamily="34" charset="0"/>
              </a:rPr>
              <a:t> {דף ז עמוד א}</a:t>
            </a:r>
            <a:r>
              <a:rPr lang="he-IL" sz="2200" b="1"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1" i="0" u="none" strike="noStrike" dirty="0">
                <a:solidFill>
                  <a:srgbClr val="000000"/>
                </a:solidFill>
                <a:effectLst/>
                <a:latin typeface="Arial" panose="020B0604020202020204" pitchFamily="34" charset="0"/>
              </a:rPr>
              <a:t>ואקדש לך - מקודשת מדין ערב</a:t>
            </a:r>
            <a:r>
              <a:rPr lang="he-IL" sz="2200" b="0" i="0" u="none" strike="noStrike" dirty="0">
                <a:solidFill>
                  <a:srgbClr val="000000"/>
                </a:solidFill>
                <a:effectLst/>
                <a:latin typeface="Arial" panose="020B0604020202020204" pitchFamily="34" charset="0"/>
              </a:rPr>
              <a:t>, ערב לאו </a:t>
            </a:r>
            <a:r>
              <a:rPr lang="he-IL" sz="2200" b="1" i="0" u="sng" strike="noStrike" dirty="0">
                <a:solidFill>
                  <a:srgbClr val="000000"/>
                </a:solidFill>
                <a:effectLst/>
                <a:latin typeface="Arial" panose="020B0604020202020204" pitchFamily="34" charset="0"/>
              </a:rPr>
              <a:t>אף ע"ג דלא מטי הנאה לידיה </a:t>
            </a:r>
            <a:r>
              <a:rPr lang="he-IL" sz="2200" b="0" i="0" u="none" strike="noStrike" dirty="0">
                <a:solidFill>
                  <a:srgbClr val="000000"/>
                </a:solidFill>
                <a:effectLst/>
                <a:latin typeface="Arial" panose="020B0604020202020204" pitchFamily="34" charset="0"/>
              </a:rPr>
              <a:t>קא משעביד נפשיה, האי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נמי, אף על גב </a:t>
            </a:r>
            <a:r>
              <a:rPr lang="he-IL" sz="2200" b="1" i="0" u="none" strike="noStrike" dirty="0">
                <a:solidFill>
                  <a:srgbClr val="000000"/>
                </a:solidFill>
                <a:effectLst/>
                <a:latin typeface="Arial" panose="020B0604020202020204" pitchFamily="34" charset="0"/>
              </a:rPr>
              <a:t>דלא מטי הנאה לידה </a:t>
            </a:r>
            <a:r>
              <a:rPr lang="he-IL" sz="2200" b="0" i="0" u="none" strike="noStrike" dirty="0">
                <a:solidFill>
                  <a:srgbClr val="000000"/>
                </a:solidFill>
                <a:effectLst/>
                <a:latin typeface="Arial" panose="020B0604020202020204" pitchFamily="34" charset="0"/>
              </a:rPr>
              <a:t>קא </a:t>
            </a:r>
            <a:r>
              <a:rPr lang="he-IL" sz="2200" b="1" i="0" u="sng" strike="noStrike" dirty="0" err="1">
                <a:solidFill>
                  <a:srgbClr val="000000"/>
                </a:solidFill>
                <a:effectLst/>
                <a:latin typeface="Arial" panose="020B0604020202020204" pitchFamily="34" charset="0"/>
              </a:rPr>
              <a:t>משעבדא</a:t>
            </a:r>
            <a:r>
              <a:rPr lang="he-IL" sz="2200" b="1" i="0" u="sng"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ומקניא</a:t>
            </a:r>
            <a:r>
              <a:rPr lang="he-IL" sz="2200" b="1" i="0" u="sng" strike="noStrike" dirty="0">
                <a:solidFill>
                  <a:srgbClr val="000000"/>
                </a:solidFill>
                <a:effectLst/>
                <a:latin typeface="Arial" panose="020B0604020202020204" pitchFamily="34" charset="0"/>
              </a:rPr>
              <a:t> נפשה</a:t>
            </a:r>
            <a:r>
              <a:rPr lang="he-IL" sz="2200" b="0" i="0" u="none" strike="noStrike" dirty="0">
                <a:solidFill>
                  <a:srgbClr val="000000"/>
                </a:solidFill>
                <a:effectLst/>
                <a:latin typeface="Arial" panose="020B0604020202020204" pitchFamily="34" charset="0"/>
              </a:rPr>
              <a:t>. הילך מנה והתקדשי לפלוני - מקודשת מדין עבד כנעני, עבד כנעני לאו אף ע"ג דלא קא חסר ולא מידי קא קני נפשיה, האי גברא נמי, אף על גב דלא קא חסר ולא מידי קא קני לה </a:t>
            </a:r>
            <a:r>
              <a:rPr lang="he-IL" sz="2200" b="0" i="0" u="none" strike="noStrike" dirty="0" err="1">
                <a:solidFill>
                  <a:srgbClr val="000000"/>
                </a:solidFill>
                <a:effectLst/>
                <a:latin typeface="Arial" panose="020B0604020202020204" pitchFamily="34" charset="0"/>
              </a:rPr>
              <a:t>להאי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תן מנה לפלוני ואקדש אני לו - מקודשת מדין שניהם, ערב לאו אף ע"ג דלא קא מטי הנאה לידיה קא משעבד נפשיה, האי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נמי, אף על גב דלא קא מטי הנאה לידה </a:t>
            </a:r>
            <a:r>
              <a:rPr lang="he-IL" sz="2200" b="1" i="0" u="none" strike="noStrike" dirty="0">
                <a:solidFill>
                  <a:srgbClr val="000000"/>
                </a:solidFill>
                <a:effectLst/>
                <a:latin typeface="Arial" panose="020B0604020202020204" pitchFamily="34" charset="0"/>
              </a:rPr>
              <a:t>קא מקניה נפשה</a:t>
            </a:r>
            <a:r>
              <a:rPr lang="he-IL" sz="2200" b="0" i="0" u="none" strike="noStrike" dirty="0">
                <a:solidFill>
                  <a:srgbClr val="000000"/>
                </a:solidFill>
                <a:effectLst/>
                <a:latin typeface="Arial" panose="020B0604020202020204" pitchFamily="34" charset="0"/>
              </a:rPr>
              <a:t>. מי דמי? ערב האי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קני ליה קא חסר </a:t>
            </a:r>
            <a:r>
              <a:rPr lang="he-IL" sz="2200" b="0" i="0" u="none" strike="noStrike" dirty="0" err="1">
                <a:solidFill>
                  <a:srgbClr val="000000"/>
                </a:solidFill>
                <a:effectLst/>
                <a:latin typeface="Arial" panose="020B0604020202020204" pitchFamily="34" charset="0"/>
              </a:rPr>
              <a:t>ממונא</a:t>
            </a:r>
            <a:r>
              <a:rPr lang="he-IL" sz="2200" b="0" i="0" u="none" strike="noStrike" dirty="0">
                <a:solidFill>
                  <a:srgbClr val="000000"/>
                </a:solidFill>
                <a:effectLst/>
                <a:latin typeface="Arial" panose="020B0604020202020204" pitchFamily="34" charset="0"/>
              </a:rPr>
              <a:t>, האי גברא קא קני לה </a:t>
            </a:r>
            <a:r>
              <a:rPr lang="he-IL" sz="2200" b="0" i="0" u="none" strike="noStrike" dirty="0" err="1">
                <a:solidFill>
                  <a:srgbClr val="000000"/>
                </a:solidFill>
                <a:effectLst/>
                <a:latin typeface="Arial" panose="020B0604020202020204" pitchFamily="34" charset="0"/>
              </a:rPr>
              <a:t>להאי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ולא קא חסר ולא מידי! עבד כנעני יוכיח, דלא קא חסר </a:t>
            </a:r>
            <a:r>
              <a:rPr lang="he-IL" sz="2200" b="0" i="0" u="none" strike="noStrike" dirty="0" err="1">
                <a:solidFill>
                  <a:srgbClr val="000000"/>
                </a:solidFill>
                <a:effectLst/>
                <a:latin typeface="Arial" panose="020B0604020202020204" pitchFamily="34" charset="0"/>
              </a:rPr>
              <a:t>ממונא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וקאי</a:t>
            </a:r>
            <a:r>
              <a:rPr lang="he-IL" sz="2200" b="0" i="0" u="none" strike="noStrike" dirty="0">
                <a:solidFill>
                  <a:srgbClr val="000000"/>
                </a:solidFill>
                <a:effectLst/>
                <a:latin typeface="Arial" panose="020B0604020202020204" pitchFamily="34" charset="0"/>
              </a:rPr>
              <a:t> קני נפשיה. מי דמי? התם הך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מקני קא קני, הכא האי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קא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ולא קא קניא ולא מידי! ערב יוכיח, אף על גב דלא קא מטי הנאה לידיה משעבד נפשיה. </a:t>
            </a:r>
            <a:endParaRPr lang="he-IL" sz="2200" dirty="0"/>
          </a:p>
        </p:txBody>
      </p:sp>
    </p:spTree>
    <p:extLst>
      <p:ext uri="{BB962C8B-B14F-4D97-AF65-F5344CB8AC3E}">
        <p14:creationId xmlns:p14="http://schemas.microsoft.com/office/powerpoint/2010/main" val="88071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91C1-EC91-42C2-9A71-3A9F7607A4A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CFDD809-029C-4D69-9D15-103D2436C650}"/>
              </a:ext>
            </a:extLst>
          </p:cNvPr>
          <p:cNvSpPr>
            <a:spLocks noGrp="1"/>
          </p:cNvSpPr>
          <p:nvPr>
            <p:ph idx="1"/>
          </p:nvPr>
        </p:nvSpPr>
        <p:spPr/>
        <p:txBody>
          <a:bodyPr/>
          <a:lstStyle/>
          <a:p>
            <a:pPr marL="0" indent="0" algn="r" rtl="1">
              <a:spcBef>
                <a:spcPts val="0"/>
              </a:spcBef>
              <a:buNone/>
            </a:pPr>
            <a:r>
              <a:rPr lang="he-IL" sz="1800" b="0" i="0" u="none" strike="noStrike" dirty="0">
                <a:solidFill>
                  <a:srgbClr val="000000"/>
                </a:solidFill>
                <a:effectLst/>
                <a:latin typeface="Arial" panose="020B0604020202020204" pitchFamily="34" charset="0"/>
              </a:rPr>
              <a:t>תלמוד בבלי מסכת קידושין דף </a:t>
            </a:r>
            <a:r>
              <a:rPr lang="he-IL" sz="1800" b="0" i="0" u="none" strike="noStrike" dirty="0" err="1">
                <a:solidFill>
                  <a:srgbClr val="000000"/>
                </a:solidFill>
                <a:effectLst/>
                <a:latin typeface="Arial" panose="020B0604020202020204" pitchFamily="34" charset="0"/>
              </a:rPr>
              <a:t>סג</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מתני'. האומר לאשה </a:t>
            </a:r>
            <a:r>
              <a:rPr lang="he-IL" sz="1800" b="1" i="0" u="none" strike="noStrike" dirty="0">
                <a:solidFill>
                  <a:srgbClr val="000000"/>
                </a:solidFill>
                <a:effectLst/>
                <a:latin typeface="Arial" panose="020B0604020202020204" pitchFamily="34" charset="0"/>
              </a:rPr>
              <a:t>הרי את מקודשת לי על מנת שאדבר עליך לשלטון </a:t>
            </a:r>
            <a:r>
              <a:rPr lang="he-IL" sz="1800" b="0" i="0" u="none" strike="noStrike" dirty="0">
                <a:solidFill>
                  <a:srgbClr val="000000"/>
                </a:solidFill>
                <a:effectLst/>
                <a:latin typeface="Arial" panose="020B0604020202020204" pitchFamily="34" charset="0"/>
              </a:rPr>
              <a:t>ואעשה עמך כפועל, דבר עליה לשלטון ועשה עמה כפועל - מקודשת, ואם לאו - אינה מקודשת. </a:t>
            </a:r>
            <a:endParaRPr lang="he-IL" b="0" dirty="0">
              <a:effectLst/>
            </a:endParaRPr>
          </a:p>
          <a:p>
            <a:pPr marL="0" indent="0" algn="r" rtl="1">
              <a:spcBef>
                <a:spcPts val="0"/>
              </a:spcBef>
              <a:buNone/>
            </a:pPr>
            <a:br>
              <a:rPr lang="he-IL" b="0" dirty="0">
                <a:effectLst/>
              </a:rPr>
            </a:br>
            <a:r>
              <a:rPr lang="he-IL" sz="1800" b="0" i="0" u="none" strike="noStrike" dirty="0" err="1">
                <a:solidFill>
                  <a:srgbClr val="000000"/>
                </a:solidFill>
                <a:effectLst/>
                <a:latin typeface="Arial" panose="020B0604020202020204" pitchFamily="34" charset="0"/>
              </a:rPr>
              <a:t>גמ</a:t>
            </a:r>
            <a:r>
              <a:rPr lang="he-IL" sz="1800" b="0" i="0" u="none" strike="noStrike" dirty="0">
                <a:solidFill>
                  <a:srgbClr val="000000"/>
                </a:solidFill>
                <a:effectLst/>
                <a:latin typeface="Arial" panose="020B0604020202020204" pitchFamily="34" charset="0"/>
              </a:rPr>
              <a:t>'. אמר ריש לקיש: והוא, שנתן לה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ובשכר לא? והתניא: בשכר שהרכבתיך על החמור, שהושבתיך בקרון או בספינה - אינה מקודשת, בשכר שארכיבך על החמור, שאושיבך בקרון או בספינה - מקודשת! וכי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ה"נ</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בדיהב</a:t>
            </a:r>
            <a:r>
              <a:rPr lang="he-IL" sz="1800" b="0" i="0" u="none" strike="noStrike" dirty="0">
                <a:solidFill>
                  <a:srgbClr val="000000"/>
                </a:solidFill>
                <a:effectLst/>
                <a:latin typeface="Arial" panose="020B0604020202020204" pitchFamily="34" charset="0"/>
              </a:rPr>
              <a:t> לה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והא בשכר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ועוד תניא: שב עמי בצוותא {</a:t>
            </a:r>
            <a:r>
              <a:rPr lang="en-US" sz="1800" b="0" i="0" u="none" strike="noStrike" dirty="0">
                <a:solidFill>
                  <a:srgbClr val="000000"/>
                </a:solidFill>
                <a:effectLst/>
                <a:latin typeface="Arial" panose="020B0604020202020204" pitchFamily="34" charset="0"/>
              </a:rPr>
              <a:t>keep me company</a:t>
            </a:r>
            <a:r>
              <a:rPr lang="he-IL" sz="1800" b="0" i="0" u="none" strike="noStrike" dirty="0">
                <a:solidFill>
                  <a:srgbClr val="000000"/>
                </a:solidFill>
                <a:effectLst/>
                <a:latin typeface="Arial" panose="020B0604020202020204" pitchFamily="34" charset="0"/>
              </a:rPr>
              <a:t>} ואקדש לך, </a:t>
            </a:r>
            <a:r>
              <a:rPr lang="he-IL" sz="1800" b="1" i="0" u="none" strike="noStrike" dirty="0">
                <a:solidFill>
                  <a:srgbClr val="000000"/>
                </a:solidFill>
                <a:effectLst/>
                <a:latin typeface="Arial" panose="020B0604020202020204" pitchFamily="34" charset="0"/>
              </a:rPr>
              <a:t>שחוק לפני, רקוד לפני, עשה </a:t>
            </a:r>
            <a:r>
              <a:rPr lang="he-IL" sz="1800" b="1" i="0" u="none" strike="noStrike" dirty="0" err="1">
                <a:solidFill>
                  <a:srgbClr val="000000"/>
                </a:solidFill>
                <a:effectLst/>
                <a:latin typeface="Arial" panose="020B0604020202020204" pitchFamily="34" charset="0"/>
              </a:rPr>
              <a:t>כדימוס</a:t>
            </a:r>
            <a:r>
              <a:rPr lang="he-IL" sz="1800" b="1" i="0" u="none" strike="noStrike" dirty="0">
                <a:solidFill>
                  <a:srgbClr val="000000"/>
                </a:solidFill>
                <a:effectLst/>
                <a:latin typeface="Arial" panose="020B0604020202020204" pitchFamily="34" charset="0"/>
              </a:rPr>
              <a:t> הזה, שמין, אם יש בו </a:t>
            </a:r>
            <a:r>
              <a:rPr lang="he-IL" sz="1800" b="1" i="0" u="none" strike="noStrike" dirty="0" err="1">
                <a:solidFill>
                  <a:srgbClr val="000000"/>
                </a:solidFill>
                <a:effectLst/>
                <a:latin typeface="Arial" panose="020B0604020202020204" pitchFamily="34" charset="0"/>
              </a:rPr>
              <a:t>שוה</a:t>
            </a:r>
            <a:r>
              <a:rPr lang="he-IL" sz="1800" b="1" i="0" u="none" strike="noStrike" dirty="0">
                <a:solidFill>
                  <a:srgbClr val="000000"/>
                </a:solidFill>
                <a:effectLst/>
                <a:latin typeface="Arial" panose="020B0604020202020204" pitchFamily="34" charset="0"/>
              </a:rPr>
              <a:t> פרוטה - מקודשת</a:t>
            </a:r>
            <a:r>
              <a:rPr lang="he-IL" sz="1800" b="0" i="0" u="none" strike="noStrike" dirty="0">
                <a:solidFill>
                  <a:srgbClr val="000000"/>
                </a:solidFill>
                <a:effectLst/>
                <a:latin typeface="Arial" panose="020B0604020202020204" pitchFamily="34" charset="0"/>
              </a:rPr>
              <a:t>, ואם לאו - אינה מקודשת! וכי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ה"נ</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בדיהב</a:t>
            </a:r>
            <a:r>
              <a:rPr lang="he-IL" sz="1800" b="0" i="0" u="none" strike="noStrike" dirty="0">
                <a:solidFill>
                  <a:srgbClr val="000000"/>
                </a:solidFill>
                <a:effectLst/>
                <a:latin typeface="Arial" panose="020B0604020202020204" pitchFamily="34" charset="0"/>
              </a:rPr>
              <a:t> לה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והא שמין אותו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תיובתא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לקיש! </a:t>
            </a:r>
          </a:p>
          <a:p>
            <a:pPr marL="0" indent="0" algn="r" rtl="1">
              <a:spcBef>
                <a:spcPts val="0"/>
              </a:spcBef>
              <a:buNone/>
            </a:pPr>
            <a:r>
              <a:rPr lang="he-IL" sz="1800" b="1" i="0" u="none" strike="noStrike" dirty="0">
                <a:solidFill>
                  <a:srgbClr val="000000"/>
                </a:solidFill>
                <a:effectLst/>
                <a:latin typeface="Arial" panose="020B0604020202020204" pitchFamily="34" charset="0"/>
              </a:rPr>
              <a:t>אמר לך ריש לקיש, האי תנא ברא סבר: אינה לשכירות אלא לבסוף, ותנא דידן סבר: ישנה לשכירות מתחילה ועד סוף. </a:t>
            </a:r>
            <a:r>
              <a:rPr lang="he-IL" sz="1800" b="0" i="0" u="none" strike="noStrike" dirty="0">
                <a:solidFill>
                  <a:srgbClr val="000000"/>
                </a:solidFill>
                <a:effectLst/>
                <a:latin typeface="Arial" panose="020B0604020202020204" pitchFamily="34" charset="0"/>
              </a:rPr>
              <a:t>ומאי </a:t>
            </a:r>
            <a:r>
              <a:rPr lang="he-IL" sz="1800" b="0" i="0" u="none" strike="noStrike" dirty="0" err="1">
                <a:solidFill>
                  <a:srgbClr val="000000"/>
                </a:solidFill>
                <a:effectLst/>
                <a:latin typeface="Arial" panose="020B0604020202020204" pitchFamily="34" charset="0"/>
              </a:rPr>
              <a:t>דוחקיה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לקיש, </a:t>
            </a:r>
            <a:r>
              <a:rPr lang="he-IL" sz="1800" b="0" i="0" u="none" strike="noStrike" dirty="0" err="1">
                <a:solidFill>
                  <a:srgbClr val="000000"/>
                </a:solidFill>
                <a:effectLst/>
                <a:latin typeface="Arial" panose="020B0604020202020204" pitchFamily="34" charset="0"/>
              </a:rPr>
              <a:t>לאוקמיה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למתניתין</a:t>
            </a:r>
            <a:r>
              <a:rPr lang="he-IL" sz="1800" b="0" i="0" u="none" strike="noStrike" dirty="0">
                <a:solidFill>
                  <a:srgbClr val="000000"/>
                </a:solidFill>
                <a:effectLst/>
                <a:latin typeface="Arial" panose="020B0604020202020204" pitchFamily="34" charset="0"/>
              </a:rPr>
              <a:t> בישנה לשכירות מתחילה ועד סוף </a:t>
            </a:r>
            <a:r>
              <a:rPr lang="he-IL" sz="1800" b="0" i="0" u="none" strike="noStrike" dirty="0" err="1">
                <a:solidFill>
                  <a:srgbClr val="000000"/>
                </a:solidFill>
                <a:effectLst/>
                <a:latin typeface="Arial" panose="020B0604020202020204" pitchFamily="34" charset="0"/>
              </a:rPr>
              <a:t>ובדיהב</a:t>
            </a:r>
            <a:r>
              <a:rPr lang="he-IL" sz="1800" b="0" i="0" u="none" strike="noStrike" dirty="0">
                <a:solidFill>
                  <a:srgbClr val="000000"/>
                </a:solidFill>
                <a:effectLst/>
                <a:latin typeface="Arial" panose="020B0604020202020204" pitchFamily="34" charset="0"/>
              </a:rPr>
              <a:t> לה? אמר רבא: </a:t>
            </a:r>
            <a:r>
              <a:rPr lang="he-IL" sz="1800" b="0" i="0" u="none" strike="noStrike" dirty="0" err="1">
                <a:solidFill>
                  <a:srgbClr val="000000"/>
                </a:solidFill>
                <a:effectLst/>
                <a:latin typeface="Arial" panose="020B0604020202020204" pitchFamily="34" charset="0"/>
              </a:rPr>
              <a:t>מתניתין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קשיתיה</a:t>
            </a:r>
            <a:r>
              <a:rPr lang="he-IL" sz="1800" b="0" i="0" u="none" strike="noStrike" dirty="0">
                <a:solidFill>
                  <a:srgbClr val="000000"/>
                </a:solidFill>
                <a:effectLst/>
                <a:latin typeface="Arial" panose="020B0604020202020204" pitchFamily="34" charset="0"/>
              </a:rPr>
              <a:t>, מאי איריא דתני על מנת? ניתני בשכר! אלא ש"מ, כל על מנת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דיהב</a:t>
            </a:r>
            <a:r>
              <a:rPr lang="he-IL" sz="1800" b="0" i="0" u="none" strike="noStrike" dirty="0">
                <a:solidFill>
                  <a:srgbClr val="000000"/>
                </a:solidFill>
                <a:effectLst/>
                <a:latin typeface="Arial" panose="020B0604020202020204" pitchFamily="34" charset="0"/>
              </a:rPr>
              <a:t> לה הוא. </a:t>
            </a:r>
            <a:endParaRPr lang="he-IL" b="0" dirty="0">
              <a:effectLst/>
            </a:endParaRPr>
          </a:p>
        </p:txBody>
      </p:sp>
    </p:spTree>
    <p:extLst>
      <p:ext uri="{BB962C8B-B14F-4D97-AF65-F5344CB8AC3E}">
        <p14:creationId xmlns:p14="http://schemas.microsoft.com/office/powerpoint/2010/main" val="2379983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7F6B-735D-48BB-A2EE-DC3B388CF5E7}"/>
              </a:ext>
            </a:extLst>
          </p:cNvPr>
          <p:cNvSpPr>
            <a:spLocks noGrp="1"/>
          </p:cNvSpPr>
          <p:nvPr>
            <p:ph type="title"/>
          </p:nvPr>
        </p:nvSpPr>
        <p:spPr/>
        <p:txBody>
          <a:bodyPr/>
          <a:lstStyle/>
          <a:p>
            <a:r>
              <a:rPr lang="en-US" dirty="0"/>
              <a:t>How does </a:t>
            </a:r>
            <a:r>
              <a:rPr lang="he-IL" dirty="0"/>
              <a:t>נתינה</a:t>
            </a:r>
            <a:r>
              <a:rPr lang="en-US" dirty="0"/>
              <a:t> work- Paradigmatic Cases </a:t>
            </a:r>
            <a:endParaRPr lang="he-IL" dirty="0"/>
          </a:p>
        </p:txBody>
      </p:sp>
      <p:graphicFrame>
        <p:nvGraphicFramePr>
          <p:cNvPr id="4" name="Content Placeholder 3">
            <a:extLst>
              <a:ext uri="{FF2B5EF4-FFF2-40B4-BE49-F238E27FC236}">
                <a16:creationId xmlns:a16="http://schemas.microsoft.com/office/drawing/2014/main" id="{EE167780-5491-4604-914C-42FDB902EF6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901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616B-4D4D-470D-8028-89B870438524}"/>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1700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613E2E-B68C-43AF-94BD-5CCADB83197C}"/>
              </a:ext>
            </a:extLst>
          </p:cNvPr>
          <p:cNvSpPr>
            <a:spLocks noGrp="1"/>
          </p:cNvSpPr>
          <p:nvPr>
            <p:ph type="title"/>
          </p:nvPr>
        </p:nvSpPr>
        <p:spPr/>
        <p:txBody>
          <a:bodyPr/>
          <a:lstStyle/>
          <a:p>
            <a:pPr algn="r" rtl="1"/>
            <a:r>
              <a:rPr lang="he-IL" dirty="0" err="1"/>
              <a:t>מלוה</a:t>
            </a:r>
            <a:endParaRPr lang="he-IL" dirty="0"/>
          </a:p>
        </p:txBody>
      </p:sp>
      <p:sp>
        <p:nvSpPr>
          <p:cNvPr id="5" name="Text Placeholder 4">
            <a:extLst>
              <a:ext uri="{FF2B5EF4-FFF2-40B4-BE49-F238E27FC236}">
                <a16:creationId xmlns:a16="http://schemas.microsoft.com/office/drawing/2014/main" id="{72D91690-4ED1-4C0E-BF04-110E43D32C5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191751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D62A-70F7-4D0D-98A1-608C0BB45F0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15EDAD9-BC85-40A2-80C9-6888B09BDD3D}"/>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ו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המקדש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התקדשי לי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שהלויתיך</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אינה מקודשת - </a:t>
            </a:r>
            <a:r>
              <a:rPr lang="he-IL" sz="2200" b="1" i="0" u="sng" dirty="0" err="1">
                <a:solidFill>
                  <a:srgbClr val="000000"/>
                </a:solidFill>
                <a:effectLst/>
                <a:latin typeface="Arial" panose="020B0604020202020204" pitchFamily="34" charset="0"/>
              </a:rPr>
              <a:t>דקיחה</a:t>
            </a:r>
            <a:r>
              <a:rPr lang="he-IL" sz="2200" b="1" i="0" u="sng" dirty="0">
                <a:solidFill>
                  <a:srgbClr val="000000"/>
                </a:solidFill>
                <a:effectLst/>
                <a:latin typeface="Arial" panose="020B0604020202020204" pitchFamily="34" charset="0"/>
              </a:rPr>
              <a:t> משדה עפרון </a:t>
            </a:r>
            <a:r>
              <a:rPr lang="he-IL" sz="2200" b="1" i="0" u="sng" dirty="0" err="1">
                <a:solidFill>
                  <a:srgbClr val="000000"/>
                </a:solidFill>
                <a:effectLst/>
                <a:latin typeface="Arial" panose="020B0604020202020204" pitchFamily="34" charset="0"/>
              </a:rPr>
              <a:t>גמרינן</a:t>
            </a:r>
            <a:r>
              <a:rPr lang="he-IL" sz="2200" b="1" i="0" u="sng"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דיהיב</a:t>
            </a:r>
            <a:r>
              <a:rPr lang="he-IL" sz="2200" b="1" i="0" u="sng" dirty="0">
                <a:solidFill>
                  <a:srgbClr val="000000"/>
                </a:solidFill>
                <a:effectLst/>
                <a:latin typeface="Arial" panose="020B0604020202020204" pitchFamily="34" charset="0"/>
              </a:rPr>
              <a:t> מידי בשעת קידושין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ומלוה</a:t>
            </a:r>
            <a:r>
              <a:rPr lang="he-IL" sz="2200" b="1" i="0" u="none" strike="noStrike" dirty="0">
                <a:solidFill>
                  <a:srgbClr val="000000"/>
                </a:solidFill>
                <a:effectLst/>
                <a:latin typeface="Arial" panose="020B0604020202020204" pitchFamily="34" charset="0"/>
              </a:rPr>
              <a:t> להוצאה ניתנה וכבר הן שלה ומעות אחרים היא חייבת לו.</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בהנאת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 מפרש לה ואזיל.</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אילימא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דאזקפה</a:t>
            </a:r>
            <a:r>
              <a:rPr lang="he-IL" sz="2200" b="0" i="0" u="none" strike="noStrike" dirty="0">
                <a:solidFill>
                  <a:srgbClr val="000000"/>
                </a:solidFill>
                <a:effectLst/>
                <a:latin typeface="Arial" panose="020B0604020202020204" pitchFamily="34" charset="0"/>
              </a:rPr>
              <a:t> - מעיקרא ארבעה בחמשה </a:t>
            </a:r>
            <a:r>
              <a:rPr lang="he-IL" sz="2200" b="0" i="0" u="none" strike="noStrike" dirty="0" err="1">
                <a:solidFill>
                  <a:srgbClr val="000000"/>
                </a:solidFill>
                <a:effectLst/>
                <a:latin typeface="Arial" panose="020B0604020202020204" pitchFamily="34" charset="0"/>
              </a:rPr>
              <a:t>והשתא</a:t>
            </a:r>
            <a:r>
              <a:rPr lang="he-IL" sz="2200" b="0" i="0" u="none" strike="noStrike" dirty="0">
                <a:solidFill>
                  <a:srgbClr val="000000"/>
                </a:solidFill>
                <a:effectLst/>
                <a:latin typeface="Arial" panose="020B0604020202020204" pitchFamily="34" charset="0"/>
              </a:rPr>
              <a:t> אמר לה התקדשי לי בזוז חמישי.</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רבית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מעלייתא</a:t>
            </a:r>
            <a:r>
              <a:rPr lang="he-IL" sz="2200" b="0" i="0" u="none" strike="noStrike" dirty="0">
                <a:solidFill>
                  <a:srgbClr val="000000"/>
                </a:solidFill>
                <a:effectLst/>
                <a:latin typeface="Arial" panose="020B0604020202020204" pitchFamily="34" charset="0"/>
              </a:rPr>
              <a:t> הוא -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קרי ליה הערמת </a:t>
            </a:r>
            <a:r>
              <a:rPr lang="he-IL" sz="2200" b="0" i="0" u="none" strike="noStrike" dirty="0" err="1">
                <a:solidFill>
                  <a:srgbClr val="000000"/>
                </a:solidFill>
                <a:effectLst/>
                <a:latin typeface="Arial" panose="020B0604020202020204" pitchFamily="34" charset="0"/>
              </a:rPr>
              <a:t>רבית</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ה"ג</a:t>
            </a:r>
            <a:r>
              <a:rPr lang="he-IL" sz="2200" b="0" i="0" u="none" strike="noStrike" dirty="0">
                <a:solidFill>
                  <a:srgbClr val="000000"/>
                </a:solidFill>
                <a:effectLst/>
                <a:latin typeface="Arial" panose="020B0604020202020204" pitchFamily="34" charset="0"/>
              </a:rPr>
              <a:t> ועוד היינו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 שאף הזוז הזה כבר </a:t>
            </a:r>
            <a:r>
              <a:rPr lang="he-IL" sz="2200" b="0" i="0" u="none" strike="noStrike" dirty="0" err="1">
                <a:solidFill>
                  <a:srgbClr val="000000"/>
                </a:solidFill>
                <a:effectLst/>
                <a:latin typeface="Arial" panose="020B0604020202020204" pitchFamily="34" charset="0"/>
              </a:rPr>
              <a:t>מחוייבת</a:t>
            </a:r>
            <a:r>
              <a:rPr lang="he-IL" sz="2200" b="0" i="0" u="none" strike="noStrike" dirty="0">
                <a:solidFill>
                  <a:srgbClr val="000000"/>
                </a:solidFill>
                <a:effectLst/>
                <a:latin typeface="Arial" panose="020B0604020202020204" pitchFamily="34" charset="0"/>
              </a:rPr>
              <a:t> ועומדת.</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דארווח</a:t>
            </a:r>
            <a:r>
              <a:rPr lang="he-IL" sz="2200" b="0" i="0" u="none" strike="noStrike" dirty="0">
                <a:solidFill>
                  <a:srgbClr val="000000"/>
                </a:solidFill>
                <a:effectLst/>
                <a:latin typeface="Arial" panose="020B0604020202020204" pitchFamily="34" charset="0"/>
              </a:rPr>
              <a:t> לה זמן - </a:t>
            </a:r>
            <a:r>
              <a:rPr lang="he-IL" sz="2200" b="0" i="0" u="none" strike="noStrike" dirty="0" err="1">
                <a:solidFill>
                  <a:srgbClr val="000000"/>
                </a:solidFill>
                <a:effectLst/>
                <a:latin typeface="Arial" panose="020B0604020202020204" pitchFamily="34" charset="0"/>
              </a:rPr>
              <a:t>הלואתו</a:t>
            </a:r>
            <a:r>
              <a:rPr lang="he-IL" sz="2200" b="0" i="0" u="none" strike="noStrike" dirty="0">
                <a:solidFill>
                  <a:srgbClr val="000000"/>
                </a:solidFill>
                <a:effectLst/>
                <a:latin typeface="Arial" panose="020B0604020202020204" pitchFamily="34" charset="0"/>
              </a:rPr>
              <a:t> ואמר לה </a:t>
            </a:r>
            <a:r>
              <a:rPr lang="he-IL" sz="2200" b="1" i="0" u="none" strike="noStrike" dirty="0">
                <a:solidFill>
                  <a:srgbClr val="000000"/>
                </a:solidFill>
                <a:effectLst/>
                <a:latin typeface="Arial" panose="020B0604020202020204" pitchFamily="34" charset="0"/>
              </a:rPr>
              <a:t>התקדשי בהנאה זו שאת היית נותנת פרוטה לאדם שיפייסני על כך </a:t>
            </a:r>
            <a:r>
              <a:rPr lang="he-IL" sz="2200" b="0" i="0" u="none" strike="noStrike" dirty="0">
                <a:solidFill>
                  <a:srgbClr val="000000"/>
                </a:solidFill>
                <a:effectLst/>
                <a:latin typeface="Arial" panose="020B0604020202020204" pitchFamily="34" charset="0"/>
              </a:rPr>
              <a:t>או לי ואפי' לאגר נטר לא דמי כלל ואם פירש לה כך מקודשת והערמת </a:t>
            </a:r>
            <a:r>
              <a:rPr lang="he-IL" sz="2200" b="0" i="0" u="none" strike="noStrike" dirty="0" err="1">
                <a:solidFill>
                  <a:srgbClr val="000000"/>
                </a:solidFill>
                <a:effectLst/>
                <a:latin typeface="Arial" panose="020B0604020202020204" pitchFamily="34" charset="0"/>
              </a:rPr>
              <a:t>רבית</a:t>
            </a:r>
            <a:r>
              <a:rPr lang="he-IL" sz="2200" b="0" i="0" u="none" strike="noStrike" dirty="0">
                <a:solidFill>
                  <a:srgbClr val="000000"/>
                </a:solidFill>
                <a:effectLst/>
                <a:latin typeface="Arial" panose="020B0604020202020204" pitchFamily="34" charset="0"/>
              </a:rPr>
              <a:t> הוא </a:t>
            </a:r>
            <a:r>
              <a:rPr lang="he-IL" sz="2200" b="0" i="0" u="none" strike="noStrike" dirty="0" err="1">
                <a:solidFill>
                  <a:srgbClr val="000000"/>
                </a:solidFill>
                <a:effectLst/>
                <a:latin typeface="Arial" panose="020B0604020202020204" pitchFamily="34" charset="0"/>
              </a:rPr>
              <a:t>דהויא</a:t>
            </a:r>
            <a:r>
              <a:rPr lang="he-IL" sz="2200" b="0" i="0" u="none" strike="noStrike" dirty="0">
                <a:solidFill>
                  <a:srgbClr val="000000"/>
                </a:solidFill>
                <a:effectLst/>
                <a:latin typeface="Arial" panose="020B0604020202020204" pitchFamily="34" charset="0"/>
              </a:rPr>
              <a:t> ולא </a:t>
            </a:r>
            <a:r>
              <a:rPr lang="he-IL" sz="2200" b="0" i="0" u="none" strike="noStrike" dirty="0" err="1">
                <a:solidFill>
                  <a:srgbClr val="000000"/>
                </a:solidFill>
                <a:effectLst/>
                <a:latin typeface="Arial" panose="020B0604020202020204" pitchFamily="34" charset="0"/>
              </a:rPr>
              <a:t>רבית</a:t>
            </a:r>
            <a:r>
              <a:rPr lang="he-IL" sz="2200" b="0" i="0" u="none" strike="noStrike" dirty="0">
                <a:solidFill>
                  <a:srgbClr val="000000"/>
                </a:solidFill>
                <a:effectLst/>
                <a:latin typeface="Arial" panose="020B0604020202020204" pitchFamily="34" charset="0"/>
              </a:rPr>
              <a:t> גמור דלא קץ לה מידי ולא מידי שקל מינה וכ"ש אם מחל לה כל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ואמר לה התקדשי לי בהנאת מחילה זו </a:t>
            </a:r>
            <a:r>
              <a:rPr lang="he-IL" sz="2200" b="0" i="0" u="none" strike="noStrike" dirty="0" err="1">
                <a:solidFill>
                  <a:srgbClr val="000000"/>
                </a:solidFill>
                <a:effectLst/>
                <a:latin typeface="Arial" panose="020B0604020202020204" pitchFamily="34" charset="0"/>
              </a:rPr>
              <a:t>דהשתא</a:t>
            </a:r>
            <a:r>
              <a:rPr lang="he-IL" sz="2200" b="0" i="0" u="none" strike="noStrike" dirty="0">
                <a:solidFill>
                  <a:srgbClr val="000000"/>
                </a:solidFill>
                <a:effectLst/>
                <a:latin typeface="Arial" panose="020B0604020202020204" pitchFamily="34" charset="0"/>
              </a:rPr>
              <a:t> הוא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יהיב</a:t>
            </a:r>
            <a:r>
              <a:rPr lang="he-IL" sz="2200" b="0" i="0" u="none" strike="noStrike" dirty="0">
                <a:solidFill>
                  <a:srgbClr val="000000"/>
                </a:solidFill>
                <a:effectLst/>
                <a:latin typeface="Arial" panose="020B0604020202020204" pitchFamily="34" charset="0"/>
              </a:rPr>
              <a:t> לה הך פרוטה </a:t>
            </a:r>
            <a:r>
              <a:rPr lang="he-IL" sz="2200" b="0" i="0" u="none" strike="noStrike" dirty="0" err="1">
                <a:solidFill>
                  <a:srgbClr val="000000"/>
                </a:solidFill>
                <a:effectLst/>
                <a:latin typeface="Arial" panose="020B0604020202020204" pitchFamily="34" charset="0"/>
              </a:rPr>
              <a:t>דהנאת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אבל כי מקדש לה בעיקר המעות לאו מידי </a:t>
            </a:r>
            <a:r>
              <a:rPr lang="he-IL" sz="2200" b="0" i="0" u="none" strike="noStrike" dirty="0" err="1">
                <a:solidFill>
                  <a:srgbClr val="000000"/>
                </a:solidFill>
                <a:effectLst/>
                <a:latin typeface="Arial" panose="020B0604020202020204" pitchFamily="34" charset="0"/>
              </a:rPr>
              <a:t>יהיב</a:t>
            </a:r>
            <a:r>
              <a:rPr lang="he-IL" sz="2200" b="0" i="0" u="none" strike="noStrike" dirty="0">
                <a:solidFill>
                  <a:srgbClr val="000000"/>
                </a:solidFill>
                <a:effectLst/>
                <a:latin typeface="Arial" panose="020B0604020202020204" pitchFamily="34" charset="0"/>
              </a:rPr>
              <a:t> לה שכבר הם ברשותה והם שלה.</a:t>
            </a:r>
            <a:endParaRPr lang="he-IL" sz="2200" b="0" dirty="0">
              <a:effectLst/>
            </a:endParaRPr>
          </a:p>
        </p:txBody>
      </p:sp>
    </p:spTree>
    <p:extLst>
      <p:ext uri="{BB962C8B-B14F-4D97-AF65-F5344CB8AC3E}">
        <p14:creationId xmlns:p14="http://schemas.microsoft.com/office/powerpoint/2010/main" val="476598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27CC-09CA-440A-8312-D2F4A0C76FD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7E56CE1-9280-48EF-96BD-4BAFC8C6316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אבני מילואים סימן </a:t>
            </a:r>
            <a:r>
              <a:rPr lang="he-IL" sz="2200" b="0" i="0" u="none" strike="noStrike" dirty="0" err="1">
                <a:solidFill>
                  <a:srgbClr val="000000"/>
                </a:solidFill>
                <a:effectLst/>
                <a:latin typeface="Arial" panose="020B0604020202020204" pitchFamily="34" charset="0"/>
              </a:rPr>
              <a:t>כח</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טז</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עוד נראה </a:t>
            </a:r>
            <a:r>
              <a:rPr lang="he-IL" sz="2200" b="0" i="0" u="none" strike="noStrike" dirty="0" err="1">
                <a:solidFill>
                  <a:srgbClr val="000000"/>
                </a:solidFill>
                <a:effectLst/>
                <a:latin typeface="Arial" panose="020B0604020202020204" pitchFamily="34" charset="0"/>
              </a:rPr>
              <a:t>בטעמא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דרמב"ם</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דמחלק</a:t>
            </a:r>
            <a:r>
              <a:rPr lang="he-IL" sz="2200" b="0" i="0" u="none" strike="noStrike" dirty="0">
                <a:solidFill>
                  <a:srgbClr val="000000"/>
                </a:solidFill>
                <a:effectLst/>
                <a:latin typeface="Arial" panose="020B0604020202020204" pitchFamily="34" charset="0"/>
              </a:rPr>
              <a:t> בין קידושין למכר לפי מ"ש רש"י </a:t>
            </a:r>
            <a:r>
              <a:rPr lang="he-IL" sz="2200" b="0" i="0" u="none" strike="noStrike" dirty="0" err="1">
                <a:solidFill>
                  <a:srgbClr val="000000"/>
                </a:solidFill>
                <a:effectLst/>
                <a:latin typeface="Arial" panose="020B0604020202020204" pitchFamily="34" charset="0"/>
              </a:rPr>
              <a:t>בפ"ק</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דקידושין</a:t>
            </a:r>
            <a:r>
              <a:rPr lang="he-IL" sz="2200" b="0" i="0" u="none" strike="noStrike" dirty="0">
                <a:solidFill>
                  <a:srgbClr val="000000"/>
                </a:solidFill>
                <a:effectLst/>
                <a:latin typeface="Arial" panose="020B0604020202020204" pitchFamily="34" charset="0"/>
              </a:rPr>
              <a:t> (דף ו') בהא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אביי המקדש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אינה מקודשת ז"ל אינה מקודשת </a:t>
            </a:r>
            <a:r>
              <a:rPr lang="he-IL" sz="2200" b="0" i="0" u="none" strike="noStrike" dirty="0" err="1">
                <a:solidFill>
                  <a:srgbClr val="000000"/>
                </a:solidFill>
                <a:effectLst/>
                <a:latin typeface="Arial" panose="020B0604020202020204" pitchFamily="34" charset="0"/>
              </a:rPr>
              <a:t>דקיחה</a:t>
            </a:r>
            <a:r>
              <a:rPr lang="he-IL" sz="2200" b="0" i="0" u="none" strike="noStrike" dirty="0">
                <a:solidFill>
                  <a:srgbClr val="000000"/>
                </a:solidFill>
                <a:effectLst/>
                <a:latin typeface="Arial" panose="020B0604020202020204" pitchFamily="34" charset="0"/>
              </a:rPr>
              <a:t> משדה עפרון </a:t>
            </a:r>
            <a:r>
              <a:rPr lang="he-IL" sz="2200" b="0" i="0" u="none" strike="noStrike" dirty="0" err="1">
                <a:solidFill>
                  <a:srgbClr val="000000"/>
                </a:solidFill>
                <a:effectLst/>
                <a:latin typeface="Arial" panose="020B0604020202020204" pitchFamily="34" charset="0"/>
              </a:rPr>
              <a:t>גמרינן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דיהיב</a:t>
            </a:r>
            <a:r>
              <a:rPr lang="he-IL" sz="2200" b="0" i="0" u="none" strike="noStrike" dirty="0">
                <a:solidFill>
                  <a:srgbClr val="000000"/>
                </a:solidFill>
                <a:effectLst/>
                <a:latin typeface="Arial" panose="020B0604020202020204" pitchFamily="34" charset="0"/>
              </a:rPr>
              <a:t> מידי בשעת קידושין </a:t>
            </a:r>
            <a:r>
              <a:rPr lang="he-IL" sz="2200" b="0" i="0" u="none" strike="noStrike" dirty="0" err="1">
                <a:solidFill>
                  <a:srgbClr val="000000"/>
                </a:solidFill>
                <a:effectLst/>
                <a:latin typeface="Arial" panose="020B0604020202020204" pitchFamily="34" charset="0"/>
              </a:rPr>
              <a:t>ומלוה</a:t>
            </a:r>
            <a:r>
              <a:rPr lang="he-IL" sz="2200" b="0" i="0" u="none" strike="noStrike" dirty="0">
                <a:solidFill>
                  <a:srgbClr val="000000"/>
                </a:solidFill>
                <a:effectLst/>
                <a:latin typeface="Arial" panose="020B0604020202020204" pitchFamily="34" charset="0"/>
              </a:rPr>
              <a:t> להוצאה ניתנה וכבר הן שלה ומעות אחרים היא חייבת לו עכ"ל </a:t>
            </a:r>
            <a:r>
              <a:rPr lang="he-IL" sz="2200" b="1" i="0" u="none" strike="noStrike" dirty="0">
                <a:solidFill>
                  <a:srgbClr val="000000"/>
                </a:solidFill>
                <a:effectLst/>
                <a:latin typeface="Arial" panose="020B0604020202020204" pitchFamily="34" charset="0"/>
              </a:rPr>
              <a:t>ומשמע דאי לאו </a:t>
            </a:r>
            <a:r>
              <a:rPr lang="he-IL" sz="2200" b="1" i="0" u="none" strike="noStrike" dirty="0" err="1">
                <a:solidFill>
                  <a:srgbClr val="000000"/>
                </a:solidFill>
                <a:effectLst/>
                <a:latin typeface="Arial" panose="020B0604020202020204" pitchFamily="34" charset="0"/>
              </a:rPr>
              <a:t>דיליף</a:t>
            </a:r>
            <a:r>
              <a:rPr lang="he-IL" sz="2200" b="1" i="0" u="none" strike="noStrike" dirty="0">
                <a:solidFill>
                  <a:srgbClr val="000000"/>
                </a:solidFill>
                <a:effectLst/>
                <a:latin typeface="Arial" panose="020B0604020202020204" pitchFamily="34" charset="0"/>
              </a:rPr>
              <a:t> לה משדה עפרון הוי </a:t>
            </a:r>
            <a:r>
              <a:rPr lang="he-IL" sz="2200" b="1" i="0" u="none" strike="noStrike" dirty="0" err="1">
                <a:solidFill>
                  <a:srgbClr val="000000"/>
                </a:solidFill>
                <a:effectLst/>
                <a:latin typeface="Arial" panose="020B0604020202020204" pitchFamily="34" charset="0"/>
              </a:rPr>
              <a:t>מלוה</a:t>
            </a:r>
            <a:r>
              <a:rPr lang="he-IL" sz="2200" b="1" i="0" u="none" strike="noStrike" dirty="0">
                <a:solidFill>
                  <a:srgbClr val="000000"/>
                </a:solidFill>
                <a:effectLst/>
                <a:latin typeface="Arial" panose="020B0604020202020204" pitchFamily="34" charset="0"/>
              </a:rPr>
              <a:t> נמי </a:t>
            </a:r>
            <a:r>
              <a:rPr lang="he-IL" sz="2200" b="1" i="0" u="none" strike="noStrike" dirty="0" err="1">
                <a:solidFill>
                  <a:srgbClr val="000000"/>
                </a:solidFill>
                <a:effectLst/>
                <a:latin typeface="Arial" panose="020B0604020202020204" pitchFamily="34" charset="0"/>
              </a:rPr>
              <a:t>חשיב</a:t>
            </a:r>
            <a:r>
              <a:rPr lang="he-IL" sz="2200" b="1" i="0" u="none" strike="noStrike" dirty="0">
                <a:solidFill>
                  <a:srgbClr val="000000"/>
                </a:solidFill>
                <a:effectLst/>
                <a:latin typeface="Arial" panose="020B0604020202020204" pitchFamily="34" charset="0"/>
              </a:rPr>
              <a:t> כסף אלא משום </a:t>
            </a:r>
            <a:r>
              <a:rPr lang="he-IL" sz="2200" b="1" i="0" u="none" strike="noStrike" dirty="0" err="1">
                <a:solidFill>
                  <a:srgbClr val="000000"/>
                </a:solidFill>
                <a:effectLst/>
                <a:latin typeface="Arial" panose="020B0604020202020204" pitchFamily="34" charset="0"/>
              </a:rPr>
              <a:t>דיליף</a:t>
            </a:r>
            <a:r>
              <a:rPr lang="he-IL" sz="2200" b="1" i="0" u="none" strike="noStrike" dirty="0">
                <a:solidFill>
                  <a:srgbClr val="000000"/>
                </a:solidFill>
                <a:effectLst/>
                <a:latin typeface="Arial" panose="020B0604020202020204" pitchFamily="34" charset="0"/>
              </a:rPr>
              <a:t> משדה עפרון והתם בשדה עפרון כן הי' </a:t>
            </a:r>
            <a:r>
              <a:rPr lang="he-IL" sz="2200" b="1" i="0" u="none" strike="noStrike" dirty="0" err="1">
                <a:solidFill>
                  <a:srgbClr val="000000"/>
                </a:solidFill>
                <a:effectLst/>
                <a:latin typeface="Arial" panose="020B0604020202020204" pitchFamily="34" charset="0"/>
              </a:rPr>
              <a:t>דיהיב</a:t>
            </a:r>
            <a:r>
              <a:rPr lang="he-IL" sz="2200" b="1" i="0" u="none" strike="noStrike" dirty="0">
                <a:solidFill>
                  <a:srgbClr val="000000"/>
                </a:solidFill>
                <a:effectLst/>
                <a:latin typeface="Arial" panose="020B0604020202020204" pitchFamily="34" charset="0"/>
              </a:rPr>
              <a:t> אברהם כסף</a:t>
            </a:r>
            <a:r>
              <a:rPr lang="he-IL" sz="2200" b="0" i="0" u="none" strike="noStrike" dirty="0">
                <a:solidFill>
                  <a:srgbClr val="000000"/>
                </a:solidFill>
                <a:effectLst/>
                <a:latin typeface="Arial" panose="020B0604020202020204" pitchFamily="34" charset="0"/>
              </a:rPr>
              <a:t> בשעת מכר </a:t>
            </a:r>
            <a:r>
              <a:rPr lang="he-IL" sz="2200" b="0" i="0" u="none" strike="noStrike" dirty="0" err="1">
                <a:solidFill>
                  <a:srgbClr val="000000"/>
                </a:solidFill>
                <a:effectLst/>
                <a:latin typeface="Arial" panose="020B0604020202020204" pitchFamily="34" charset="0"/>
              </a:rPr>
              <a:t>דכתיב</a:t>
            </a:r>
            <a:r>
              <a:rPr lang="he-IL" sz="2200" b="0" i="0" u="none" strike="noStrike" dirty="0">
                <a:solidFill>
                  <a:srgbClr val="000000"/>
                </a:solidFill>
                <a:effectLst/>
                <a:latin typeface="Arial" panose="020B0604020202020204" pitchFamily="34" charset="0"/>
              </a:rPr>
              <a:t> וישקול אברהם </a:t>
            </a:r>
            <a:r>
              <a:rPr lang="he-IL" sz="2200" b="0" i="0" u="none" strike="noStrike" dirty="0" err="1">
                <a:solidFill>
                  <a:srgbClr val="000000"/>
                </a:solidFill>
                <a:effectLst/>
                <a:latin typeface="Arial" panose="020B0604020202020204" pitchFamily="34" charset="0"/>
              </a:rPr>
              <a:t>ולענין</a:t>
            </a:r>
            <a:r>
              <a:rPr lang="he-IL" sz="2200" b="0" i="0" u="none" strike="noStrike" dirty="0">
                <a:solidFill>
                  <a:srgbClr val="000000"/>
                </a:solidFill>
                <a:effectLst/>
                <a:latin typeface="Arial" panose="020B0604020202020204" pitchFamily="34" charset="0"/>
              </a:rPr>
              <a:t> זה </a:t>
            </a:r>
            <a:r>
              <a:rPr lang="he-IL" sz="2200" b="0" i="0" u="none" strike="noStrike" dirty="0" err="1">
                <a:solidFill>
                  <a:srgbClr val="000000"/>
                </a:solidFill>
                <a:effectLst/>
                <a:latin typeface="Arial" panose="020B0604020202020204" pitchFamily="34" charset="0"/>
              </a:rPr>
              <a:t>גמרינן</a:t>
            </a:r>
            <a:r>
              <a:rPr lang="he-IL" sz="2200" b="0" i="0" u="none" strike="noStrike" dirty="0">
                <a:solidFill>
                  <a:srgbClr val="000000"/>
                </a:solidFill>
                <a:effectLst/>
                <a:latin typeface="Arial" panose="020B0604020202020204" pitchFamily="34" charset="0"/>
              </a:rPr>
              <a:t> משדה עפרון </a:t>
            </a:r>
            <a:r>
              <a:rPr lang="he-IL" sz="2200" b="1" i="0" u="none" strike="noStrike" dirty="0" err="1">
                <a:solidFill>
                  <a:srgbClr val="000000"/>
                </a:solidFill>
                <a:effectLst/>
                <a:latin typeface="Arial" panose="020B0604020202020204" pitchFamily="34" charset="0"/>
              </a:rPr>
              <a:t>דיהיב</a:t>
            </a:r>
            <a:r>
              <a:rPr lang="he-IL" sz="2200" b="1" i="0" u="none" strike="noStrike" dirty="0">
                <a:solidFill>
                  <a:srgbClr val="000000"/>
                </a:solidFill>
                <a:effectLst/>
                <a:latin typeface="Arial" panose="020B0604020202020204" pitchFamily="34" charset="0"/>
              </a:rPr>
              <a:t> מידי</a:t>
            </a:r>
            <a:r>
              <a:rPr lang="he-IL" sz="2200" b="0" i="0" u="none" strike="noStrike" dirty="0">
                <a:solidFill>
                  <a:srgbClr val="000000"/>
                </a:solidFill>
                <a:effectLst/>
                <a:latin typeface="Arial" panose="020B0604020202020204" pitchFamily="34" charset="0"/>
              </a:rPr>
              <a:t> בשעת קידושין. </a:t>
            </a:r>
            <a:endParaRPr lang="he-IL" sz="2200" dirty="0"/>
          </a:p>
        </p:txBody>
      </p:sp>
    </p:spTree>
    <p:extLst>
      <p:ext uri="{BB962C8B-B14F-4D97-AF65-F5344CB8AC3E}">
        <p14:creationId xmlns:p14="http://schemas.microsoft.com/office/powerpoint/2010/main" val="501926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0E9F1-9437-4279-AEEB-705F1E68BC1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2835C7F-F796-417A-A4CC-3D669A035F7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מז</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אמר רב: המקדש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 אינה מקודשת,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להוצאה ניתנה. </a:t>
            </a:r>
            <a:endParaRPr lang="he-IL" sz="2200" b="0" dirty="0">
              <a:effectLst/>
            </a:endParaRPr>
          </a:p>
          <a:p>
            <a:pPr marL="0" indent="0" algn="r" rtl="1">
              <a:spcBef>
                <a:spcPts val="0"/>
              </a:spcBef>
              <a:spcAft>
                <a:spcPts val="0"/>
              </a:spcAft>
              <a:buNone/>
            </a:pPr>
            <a:br>
              <a:rPr lang="he-IL" sz="2200" b="0" dirty="0">
                <a:effectLst/>
              </a:rPr>
            </a:br>
            <a:br>
              <a:rPr lang="he-IL" sz="2200" b="0" dirty="0">
                <a:effectLst/>
              </a:rPr>
            </a:br>
            <a:r>
              <a:rPr lang="he-IL" sz="2200" b="0" i="0" u="none" strike="noStrike" dirty="0">
                <a:solidFill>
                  <a:srgbClr val="000000"/>
                </a:solidFill>
                <a:effectLst/>
                <a:latin typeface="Arial" panose="020B0604020202020204" pitchFamily="34" charset="0"/>
              </a:rPr>
              <a:t>תוספות מסכת בבא מציעא דף מו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יש דמים שהם כחליפין - ומקני להו במחילת הדמים אף על גב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בקדושין</a:t>
            </a:r>
            <a:r>
              <a:rPr lang="he-IL" sz="2200" b="0" i="0" u="none" strike="noStrike" dirty="0">
                <a:solidFill>
                  <a:srgbClr val="000000"/>
                </a:solidFill>
                <a:effectLst/>
                <a:latin typeface="Arial" panose="020B0604020202020204" pitchFamily="34" charset="0"/>
              </a:rPr>
              <a:t> (דף ו:) </a:t>
            </a:r>
            <a:r>
              <a:rPr lang="he-IL" sz="2200" b="1" i="0" u="none" strike="noStrike" dirty="0">
                <a:solidFill>
                  <a:srgbClr val="000000"/>
                </a:solidFill>
                <a:effectLst/>
                <a:latin typeface="Arial" panose="020B0604020202020204" pitchFamily="34" charset="0"/>
              </a:rPr>
              <a:t>המקדש </a:t>
            </a:r>
            <a:r>
              <a:rPr lang="he-IL" sz="2200" b="1" i="0" u="none" strike="noStrike" dirty="0" err="1">
                <a:solidFill>
                  <a:srgbClr val="000000"/>
                </a:solidFill>
                <a:effectLst/>
                <a:latin typeface="Arial" panose="020B0604020202020204" pitchFamily="34" charset="0"/>
              </a:rPr>
              <a:t>במלוה</a:t>
            </a:r>
            <a:r>
              <a:rPr lang="he-IL" sz="2200" b="1" i="0" u="none" strike="noStrike" dirty="0">
                <a:solidFill>
                  <a:srgbClr val="000000"/>
                </a:solidFill>
                <a:effectLst/>
                <a:latin typeface="Arial" panose="020B0604020202020204" pitchFamily="34" charset="0"/>
              </a:rPr>
              <a:t> אינה מקודשת ובמכר לא קנה</a:t>
            </a:r>
            <a:r>
              <a:rPr lang="he-IL" sz="2200" b="0" i="0" u="none" strike="noStrike" dirty="0">
                <a:solidFill>
                  <a:srgbClr val="000000"/>
                </a:solidFill>
                <a:effectLst/>
                <a:latin typeface="Arial" panose="020B0604020202020204" pitchFamily="34" charset="0"/>
              </a:rPr>
              <a:t> היינו כי קדשה או קנה החפץ במעות שחייב לו אבל קדשה או קנה בהנאת מחילת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מועיל כמו </a:t>
            </a:r>
            <a:r>
              <a:rPr lang="he-IL" sz="2200" b="0" i="0" u="none" strike="noStrike" dirty="0" err="1">
                <a:solidFill>
                  <a:srgbClr val="000000"/>
                </a:solidFill>
                <a:effectLst/>
                <a:latin typeface="Arial" panose="020B0604020202020204" pitchFamily="34" charset="0"/>
              </a:rPr>
              <a:t>ארוח</a:t>
            </a:r>
            <a:r>
              <a:rPr lang="he-IL" sz="2200" b="0" i="0" u="none" strike="noStrike" dirty="0">
                <a:solidFill>
                  <a:srgbClr val="000000"/>
                </a:solidFill>
                <a:effectLst/>
                <a:latin typeface="Arial" panose="020B0604020202020204" pitchFamily="34" charset="0"/>
              </a:rPr>
              <a:t> לה </a:t>
            </a:r>
            <a:r>
              <a:rPr lang="he-IL" sz="2200" b="0" i="0" u="none" strike="noStrike" dirty="0" err="1">
                <a:solidFill>
                  <a:srgbClr val="000000"/>
                </a:solidFill>
                <a:effectLst/>
                <a:latin typeface="Arial" panose="020B0604020202020204" pitchFamily="34" charset="0"/>
              </a:rPr>
              <a:t>זמנא</a:t>
            </a:r>
            <a:r>
              <a:rPr lang="he-IL" sz="2200" b="0" i="0" u="none" strike="noStrike" dirty="0">
                <a:solidFill>
                  <a:srgbClr val="000000"/>
                </a:solidFill>
                <a:effectLst/>
                <a:latin typeface="Arial" panose="020B0604020202020204" pitchFamily="34" charset="0"/>
              </a:rPr>
              <a:t> ואדבר עליך לשלטון.</a:t>
            </a:r>
            <a:endParaRPr lang="he-IL" sz="2200" dirty="0"/>
          </a:p>
        </p:txBody>
      </p:sp>
    </p:spTree>
    <p:extLst>
      <p:ext uri="{BB962C8B-B14F-4D97-AF65-F5344CB8AC3E}">
        <p14:creationId xmlns:p14="http://schemas.microsoft.com/office/powerpoint/2010/main" val="174793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6E83C-6DF3-4B1F-B8D2-2D0FBF7F1BF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4EB5C3F-00AA-4AD3-A660-6DED77CF8FA9}"/>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ו עמוד ב</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אמר אביי המקדש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אינה מקודשת. עיקר הפירוש המקדש בגופה של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שאמר לה הרי את מקודשת לי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שאת חייבת לי, </a:t>
            </a:r>
            <a:r>
              <a:rPr lang="he-IL" sz="2200" b="0" i="0" u="none" strike="noStrike" dirty="0" err="1">
                <a:solidFill>
                  <a:srgbClr val="000000"/>
                </a:solidFill>
                <a:effectLst/>
                <a:latin typeface="Arial" panose="020B0604020202020204" pitchFamily="34" charset="0"/>
              </a:rPr>
              <a:t>ו</a:t>
            </a:r>
            <a:r>
              <a:rPr lang="he-IL" sz="2200" b="1" i="0" u="none" strike="noStrike" dirty="0" err="1">
                <a:solidFill>
                  <a:srgbClr val="000000"/>
                </a:solidFill>
                <a:effectLst/>
                <a:latin typeface="Arial" panose="020B0604020202020204" pitchFamily="34" charset="0"/>
              </a:rPr>
              <a:t>לאפוקי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היכא</a:t>
            </a:r>
            <a:r>
              <a:rPr lang="he-IL" sz="2200" b="1" i="0" u="none" strike="noStrike" dirty="0">
                <a:solidFill>
                  <a:srgbClr val="000000"/>
                </a:solidFill>
                <a:effectLst/>
                <a:latin typeface="Arial" panose="020B0604020202020204" pitchFamily="34" charset="0"/>
              </a:rPr>
              <a:t> שמחל לה </a:t>
            </a:r>
            <a:r>
              <a:rPr lang="he-IL" sz="2200" b="1" i="0" u="none" strike="noStrike" dirty="0" err="1">
                <a:solidFill>
                  <a:srgbClr val="000000"/>
                </a:solidFill>
                <a:effectLst/>
                <a:latin typeface="Arial" panose="020B0604020202020204" pitchFamily="34" charset="0"/>
              </a:rPr>
              <a:t>המלוה</a:t>
            </a:r>
            <a:r>
              <a:rPr lang="he-IL" sz="2200" b="1" i="0" u="none" strike="noStrike" dirty="0">
                <a:solidFill>
                  <a:srgbClr val="000000"/>
                </a:solidFill>
                <a:effectLst/>
                <a:latin typeface="Arial" panose="020B0604020202020204" pitchFamily="34" charset="0"/>
              </a:rPr>
              <a:t> או מקצתה ואמר לה הרי את מקודשת לי בהנאה שמחלתי לך </a:t>
            </a:r>
            <a:r>
              <a:rPr lang="he-IL" sz="2200" b="1" i="0" u="none" strike="noStrike" dirty="0" err="1">
                <a:solidFill>
                  <a:srgbClr val="000000"/>
                </a:solidFill>
                <a:effectLst/>
                <a:latin typeface="Arial" panose="020B0604020202020204" pitchFamily="34" charset="0"/>
              </a:rPr>
              <a:t>מלוה</a:t>
            </a:r>
            <a:r>
              <a:rPr lang="he-IL" sz="2200" b="1" i="0" u="none" strike="noStrike" dirty="0">
                <a:solidFill>
                  <a:srgbClr val="000000"/>
                </a:solidFill>
                <a:effectLst/>
                <a:latin typeface="Arial" panose="020B0604020202020204" pitchFamily="34" charset="0"/>
              </a:rPr>
              <a:t> זו שהיא מקודשת, כיון שהנאה זו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פרוטה, </a:t>
            </a:r>
            <a:r>
              <a:rPr lang="he-IL" sz="2200" b="1" i="0" u="sng" dirty="0" err="1">
                <a:solidFill>
                  <a:srgbClr val="000000"/>
                </a:solidFill>
                <a:effectLst/>
                <a:latin typeface="Arial" panose="020B0604020202020204" pitchFamily="34" charset="0"/>
              </a:rPr>
              <a:t>דהנאה</a:t>
            </a:r>
            <a:r>
              <a:rPr lang="he-IL" sz="2200" b="1" i="0" u="sng" dirty="0">
                <a:solidFill>
                  <a:srgbClr val="000000"/>
                </a:solidFill>
                <a:effectLst/>
                <a:latin typeface="Arial" panose="020B0604020202020204" pitchFamily="34" charset="0"/>
              </a:rPr>
              <a:t> בכל מקום חשובה ככסף</a:t>
            </a:r>
            <a:r>
              <a:rPr lang="he-IL" sz="2200" b="0" i="0" u="sng"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וכדאמרינן</a:t>
            </a:r>
            <a:r>
              <a:rPr lang="he-IL" sz="2200" b="0" i="0" u="none" strike="noStrike" dirty="0">
                <a:solidFill>
                  <a:srgbClr val="000000"/>
                </a:solidFill>
                <a:effectLst/>
                <a:latin typeface="Arial" panose="020B0604020202020204" pitchFamily="34" charset="0"/>
              </a:rPr>
              <a:t> גבי ערב (ב"ב קע"ג ב') </a:t>
            </a:r>
            <a:r>
              <a:rPr lang="he-IL" sz="2200" b="0" i="0" u="none" strike="noStrike" dirty="0" err="1">
                <a:solidFill>
                  <a:srgbClr val="000000"/>
                </a:solidFill>
                <a:effectLst/>
                <a:latin typeface="Arial" panose="020B0604020202020204" pitchFamily="34" charset="0"/>
              </a:rPr>
              <a:t>דמשתעבד</a:t>
            </a:r>
            <a:r>
              <a:rPr lang="he-IL" sz="2200" b="0" i="0" u="none" strike="noStrike" dirty="0">
                <a:solidFill>
                  <a:srgbClr val="000000"/>
                </a:solidFill>
                <a:effectLst/>
                <a:latin typeface="Arial" panose="020B0604020202020204" pitchFamily="34" charset="0"/>
              </a:rPr>
              <a:t> בהנאה, וגבי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(לק' ס"ג א') שחוק לפני רקוד לפני הרי זו מקודשת, ובכולן כשאמר לה הרי את מקודשת לי בהנאת כך וכך ויש בהנאה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פרוטה, אלא הכא שקדשה בגוף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אינה מקודשת שאין דעתו אלא לקדשה בגוף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ולא בהנאה שמגעת לה עכשיו שנפטרת ממנו, </a:t>
            </a:r>
            <a:r>
              <a:rPr lang="he-IL" sz="2200" b="1" i="0" u="none" strike="noStrike" dirty="0">
                <a:solidFill>
                  <a:srgbClr val="000000"/>
                </a:solidFill>
                <a:effectLst/>
                <a:latin typeface="Arial" panose="020B0604020202020204" pitchFamily="34" charset="0"/>
              </a:rPr>
              <a:t>וכיון </a:t>
            </a:r>
            <a:r>
              <a:rPr lang="he-IL" sz="2200" b="1" i="0" u="none" strike="noStrike" dirty="0" err="1">
                <a:solidFill>
                  <a:srgbClr val="000000"/>
                </a:solidFill>
                <a:effectLst/>
                <a:latin typeface="Arial" panose="020B0604020202020204" pitchFamily="34" charset="0"/>
              </a:rPr>
              <a:t>דדעתיה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אזוזי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הוה</a:t>
            </a:r>
            <a:r>
              <a:rPr lang="he-IL" sz="2200" b="1" i="0" u="none" strike="noStrike" dirty="0">
                <a:solidFill>
                  <a:srgbClr val="000000"/>
                </a:solidFill>
                <a:effectLst/>
                <a:latin typeface="Arial" panose="020B0604020202020204" pitchFamily="34" charset="0"/>
              </a:rPr>
              <a:t> ליה מקדש בדבר שאינו שלו </a:t>
            </a:r>
            <a:r>
              <a:rPr lang="he-IL" sz="2200" b="1" i="0" u="none" strike="noStrike" dirty="0" err="1">
                <a:solidFill>
                  <a:srgbClr val="000000"/>
                </a:solidFill>
                <a:effectLst/>
                <a:latin typeface="Arial" panose="020B0604020202020204" pitchFamily="34" charset="0"/>
              </a:rPr>
              <a:t>דמלוה</a:t>
            </a:r>
            <a:r>
              <a:rPr lang="he-IL" sz="2200" b="1" i="0" u="none" strike="noStrike" dirty="0">
                <a:solidFill>
                  <a:srgbClr val="000000"/>
                </a:solidFill>
                <a:effectLst/>
                <a:latin typeface="Arial" panose="020B0604020202020204" pitchFamily="34" charset="0"/>
              </a:rPr>
              <a:t> להוצאה ניתנה ואין </a:t>
            </a:r>
            <a:r>
              <a:rPr lang="he-IL" sz="2200" b="1" i="0" u="none" strike="noStrike" dirty="0" err="1">
                <a:solidFill>
                  <a:srgbClr val="000000"/>
                </a:solidFill>
                <a:effectLst/>
                <a:latin typeface="Arial" panose="020B0604020202020204" pitchFamily="34" charset="0"/>
              </a:rPr>
              <a:t>למלוה</a:t>
            </a:r>
            <a:r>
              <a:rPr lang="he-IL" sz="2200" b="1" i="0" u="none" strike="noStrike" dirty="0">
                <a:solidFill>
                  <a:srgbClr val="000000"/>
                </a:solidFill>
                <a:effectLst/>
                <a:latin typeface="Arial" panose="020B0604020202020204" pitchFamily="34" charset="0"/>
              </a:rPr>
              <a:t> בה כלום</a:t>
            </a:r>
            <a:r>
              <a:rPr lang="he-IL" sz="2200" b="0" i="0" u="none" strike="noStrike" dirty="0">
                <a:solidFill>
                  <a:srgbClr val="000000"/>
                </a:solidFill>
                <a:effectLst/>
                <a:latin typeface="Arial" panose="020B0604020202020204" pitchFamily="34" charset="0"/>
              </a:rPr>
              <a:t>, ואפילו הגיע זמן </a:t>
            </a:r>
            <a:r>
              <a:rPr lang="he-IL" sz="2200" b="0" i="0" u="none" strike="noStrike" dirty="0" err="1">
                <a:solidFill>
                  <a:srgbClr val="000000"/>
                </a:solidFill>
                <a:effectLst/>
                <a:latin typeface="Arial" panose="020B0604020202020204" pitchFamily="34" charset="0"/>
              </a:rPr>
              <a:t>הפרעון</a:t>
            </a:r>
            <a:r>
              <a:rPr lang="he-IL" sz="2200" b="0" i="0" u="none" strike="noStrike" dirty="0">
                <a:solidFill>
                  <a:srgbClr val="000000"/>
                </a:solidFill>
                <a:effectLst/>
                <a:latin typeface="Arial" panose="020B0604020202020204" pitchFamily="34" charset="0"/>
              </a:rPr>
              <a:t> (בשבועה) ואפילו מעות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עצמו בעין </a:t>
            </a:r>
            <a:r>
              <a:rPr lang="he-IL" sz="2200" b="0" i="0" u="none" strike="noStrike" dirty="0" err="1">
                <a:solidFill>
                  <a:srgbClr val="000000"/>
                </a:solidFill>
                <a:effectLst/>
                <a:latin typeface="Arial" panose="020B0604020202020204" pitchFamily="34" charset="0"/>
              </a:rPr>
              <a:t>צרורין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ומונחין</a:t>
            </a:r>
            <a:r>
              <a:rPr lang="he-IL" sz="2200" b="0" i="0" u="none" strike="noStrike" dirty="0">
                <a:solidFill>
                  <a:srgbClr val="000000"/>
                </a:solidFill>
                <a:effectLst/>
                <a:latin typeface="Arial" panose="020B0604020202020204" pitchFamily="34" charset="0"/>
              </a:rPr>
              <a:t> ברשות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ולהכי </a:t>
            </a:r>
            <a:r>
              <a:rPr lang="he-IL" sz="2200" b="0" i="0" u="none" strike="noStrike" dirty="0" err="1">
                <a:solidFill>
                  <a:srgbClr val="000000"/>
                </a:solidFill>
                <a:effectLst/>
                <a:latin typeface="Arial" panose="020B0604020202020204" pitchFamily="34" charset="0"/>
              </a:rPr>
              <a:t>קאמר</a:t>
            </a:r>
            <a:r>
              <a:rPr lang="he-IL" sz="2200" b="0" i="0" u="none" strike="noStrike" dirty="0">
                <a:solidFill>
                  <a:srgbClr val="000000"/>
                </a:solidFill>
                <a:effectLst/>
                <a:latin typeface="Arial" panose="020B0604020202020204" pitchFamily="34" charset="0"/>
              </a:rPr>
              <a:t> אביי מילתא פסיקתא המקדש אינה מקודשת אפילו הגיע זמן </a:t>
            </a:r>
            <a:r>
              <a:rPr lang="he-IL" sz="2200" b="0" i="0" u="none" strike="noStrike" dirty="0" err="1">
                <a:solidFill>
                  <a:srgbClr val="000000"/>
                </a:solidFill>
                <a:effectLst/>
                <a:latin typeface="Arial" panose="020B0604020202020204" pitchFamily="34" charset="0"/>
              </a:rPr>
              <a:t>פרעונה</a:t>
            </a:r>
            <a:r>
              <a:rPr lang="he-IL" sz="2200" b="0" i="0" u="none" strike="noStrike" dirty="0">
                <a:solidFill>
                  <a:srgbClr val="000000"/>
                </a:solidFill>
                <a:effectLst/>
                <a:latin typeface="Arial" panose="020B0604020202020204" pitchFamily="34" charset="0"/>
              </a:rPr>
              <a:t> ואפילו היא בעין ברשותה.</a:t>
            </a:r>
            <a:endParaRPr lang="he-IL" sz="2200" dirty="0"/>
          </a:p>
        </p:txBody>
      </p:sp>
    </p:spTree>
    <p:extLst>
      <p:ext uri="{BB962C8B-B14F-4D97-AF65-F5344CB8AC3E}">
        <p14:creationId xmlns:p14="http://schemas.microsoft.com/office/powerpoint/2010/main" val="1413627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1C09-645E-45CF-AB83-B914C3814A3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59FC542-2D05-47B1-9554-443E33576DB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הרשב"א מסכת קידושין דף </a:t>
            </a:r>
            <a:r>
              <a:rPr lang="he-IL" sz="2200" b="0" i="0" u="none" strike="noStrike" dirty="0" err="1">
                <a:solidFill>
                  <a:srgbClr val="000000"/>
                </a:solidFill>
                <a:effectLst/>
                <a:latin typeface="Arial" panose="020B0604020202020204" pitchFamily="34" charset="0"/>
              </a:rPr>
              <a:t>מז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לעולם </a:t>
            </a:r>
            <a:r>
              <a:rPr lang="he-IL" sz="2200" b="0" i="0" u="none" strike="noStrike" dirty="0" err="1">
                <a:solidFill>
                  <a:srgbClr val="000000"/>
                </a:solidFill>
                <a:effectLst/>
                <a:latin typeface="Arial" panose="020B0604020202020204" pitchFamily="34" charset="0"/>
              </a:rPr>
              <a:t>שט"ח</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דאחרים</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אף על גב דאף היא ניתנה להוצאה אצל האחרים מ"מ כיון שהוא מוציא השעבוד מרשותו ומכניסו לרשותה הו"ל כנותן פרוטה מידו לידה, </a:t>
            </a:r>
            <a:r>
              <a:rPr lang="he-IL" sz="2200" b="1" i="0" u="none" strike="noStrike" dirty="0">
                <a:solidFill>
                  <a:srgbClr val="000000"/>
                </a:solidFill>
                <a:effectLst/>
                <a:latin typeface="Arial" panose="020B0604020202020204" pitchFamily="34" charset="0"/>
              </a:rPr>
              <a:t>ולא דמי </a:t>
            </a:r>
            <a:r>
              <a:rPr lang="he-IL" sz="2200" b="1" i="0" u="none" strike="noStrike" dirty="0" err="1">
                <a:solidFill>
                  <a:srgbClr val="000000"/>
                </a:solidFill>
                <a:effectLst/>
                <a:latin typeface="Arial" panose="020B0604020202020204" pitchFamily="34" charset="0"/>
              </a:rPr>
              <a:t>למלוה</a:t>
            </a:r>
            <a:r>
              <a:rPr lang="he-IL" sz="2200" b="1" i="0" u="none" strike="noStrike" dirty="0">
                <a:solidFill>
                  <a:srgbClr val="000000"/>
                </a:solidFill>
                <a:effectLst/>
                <a:latin typeface="Arial" panose="020B0604020202020204" pitchFamily="34" charset="0"/>
              </a:rPr>
              <a:t> שעמה דאז אינו מכניס לרשותה דבר מחודש ששעבודה בידה היא</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324063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17F0-4CF5-4143-B1AE-E7720C99E7FD}"/>
              </a:ext>
            </a:extLst>
          </p:cNvPr>
          <p:cNvSpPr>
            <a:spLocks noGrp="1"/>
          </p:cNvSpPr>
          <p:nvPr>
            <p:ph type="title"/>
          </p:nvPr>
        </p:nvSpPr>
        <p:spPr/>
        <p:txBody>
          <a:bodyPr/>
          <a:lstStyle/>
          <a:p>
            <a:endParaRPr lang="he-IL" dirty="0"/>
          </a:p>
        </p:txBody>
      </p:sp>
      <p:graphicFrame>
        <p:nvGraphicFramePr>
          <p:cNvPr id="4" name="Content Placeholder 3">
            <a:extLst>
              <a:ext uri="{FF2B5EF4-FFF2-40B4-BE49-F238E27FC236}">
                <a16:creationId xmlns:a16="http://schemas.microsoft.com/office/drawing/2014/main" id="{6A33F5CA-5145-458A-A896-5A070CD34F8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442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6F19F-5688-47CB-A408-9ECC3A2BE997}"/>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3CCC9177-38DD-4B7B-A165-BAF0D9A9923B}"/>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a:t>
            </a:r>
            <a:r>
              <a:rPr lang="he-IL" sz="2200" b="0" i="0" u="none" strike="noStrike" dirty="0" err="1">
                <a:solidFill>
                  <a:srgbClr val="000000"/>
                </a:solidFill>
                <a:effectLst/>
                <a:latin typeface="Arial" panose="020B0604020202020204" pitchFamily="34" charset="0"/>
              </a:rPr>
              <a:t>יג</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המקדש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אפילו </a:t>
            </a:r>
            <a:r>
              <a:rPr lang="he-IL" sz="2200" b="0" i="0" u="none" strike="noStrike" dirty="0" err="1">
                <a:solidFill>
                  <a:srgbClr val="000000"/>
                </a:solidFill>
                <a:effectLst/>
                <a:latin typeface="Arial" panose="020B0604020202020204" pitchFamily="34" charset="0"/>
              </a:rPr>
              <a:t>היתה</a:t>
            </a:r>
            <a:r>
              <a:rPr lang="he-IL" sz="2200" b="0" i="0" u="none" strike="noStrike" dirty="0">
                <a:solidFill>
                  <a:srgbClr val="000000"/>
                </a:solidFill>
                <a:effectLst/>
                <a:latin typeface="Arial" panose="020B0604020202020204" pitchFamily="34" charset="0"/>
              </a:rPr>
              <a:t> בשטר אינה מקודשת, כיצד כגון שהיה לו אצלה חוב דינר ואמר לה הרי את מקודשת לי בדינר שיש לי בידך אינה מקודשת, מפני </a:t>
            </a:r>
            <a:r>
              <a:rPr lang="he-IL" sz="2200" b="0" i="0" u="none" strike="noStrike" dirty="0" err="1">
                <a:solidFill>
                  <a:srgbClr val="000000"/>
                </a:solidFill>
                <a:effectLst/>
                <a:latin typeface="Arial" panose="020B0604020202020204" pitchFamily="34" charset="0"/>
              </a:rPr>
              <a:t>שהמלוה</a:t>
            </a:r>
            <a:r>
              <a:rPr lang="he-IL" sz="2200" b="0" i="0" u="none" strike="noStrike" dirty="0">
                <a:solidFill>
                  <a:srgbClr val="000000"/>
                </a:solidFill>
                <a:effectLst/>
                <a:latin typeface="Arial" panose="020B0604020202020204" pitchFamily="34" charset="0"/>
              </a:rPr>
              <a:t> להוצאה ניתנה ואין כאן דבר קיים </a:t>
            </a:r>
            <a:r>
              <a:rPr lang="he-IL" sz="2200" b="1" i="0" u="sng" dirty="0">
                <a:solidFill>
                  <a:srgbClr val="000000"/>
                </a:solidFill>
                <a:effectLst/>
                <a:latin typeface="Arial" panose="020B0604020202020204" pitchFamily="34" charset="0"/>
              </a:rPr>
              <a:t>ליהנות בו מעתה</a:t>
            </a:r>
            <a:r>
              <a:rPr lang="he-IL" sz="2200" b="1" i="0" u="none" strike="noStrike" dirty="0">
                <a:solidFill>
                  <a:srgbClr val="000000"/>
                </a:solidFill>
                <a:effectLst/>
                <a:latin typeface="Arial" panose="020B0604020202020204" pitchFamily="34" charset="0"/>
              </a:rPr>
              <a:t> שכבר הוציאה אותו דינר ועברה </a:t>
            </a:r>
            <a:r>
              <a:rPr lang="he-IL" sz="2200" b="1" i="0" u="sng" dirty="0">
                <a:solidFill>
                  <a:srgbClr val="000000"/>
                </a:solidFill>
                <a:effectLst/>
                <a:latin typeface="Arial" panose="020B0604020202020204" pitchFamily="34" charset="0"/>
              </a:rPr>
              <a:t>הנאתו</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2086414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72580-4C9F-414A-987C-40214582D835}"/>
              </a:ext>
            </a:extLst>
          </p:cNvPr>
          <p:cNvSpPr>
            <a:spLocks noGrp="1"/>
          </p:cNvSpPr>
          <p:nvPr>
            <p:ph type="title"/>
          </p:nvPr>
        </p:nvSpPr>
        <p:spPr/>
        <p:txBody>
          <a:bodyPr/>
          <a:lstStyle/>
          <a:p>
            <a:pPr algn="r" rtl="1"/>
            <a:r>
              <a:rPr lang="he-IL" dirty="0"/>
              <a:t>נ"מ- </a:t>
            </a:r>
            <a:r>
              <a:rPr lang="he-IL" dirty="0" err="1"/>
              <a:t>מלוה</a:t>
            </a:r>
            <a:r>
              <a:rPr lang="he-IL" dirty="0"/>
              <a:t> שיש עליו משכון</a:t>
            </a:r>
          </a:p>
        </p:txBody>
      </p:sp>
      <p:sp>
        <p:nvSpPr>
          <p:cNvPr id="3" name="Content Placeholder 2">
            <a:extLst>
              <a:ext uri="{FF2B5EF4-FFF2-40B4-BE49-F238E27FC236}">
                <a16:creationId xmlns:a16="http://schemas.microsoft.com/office/drawing/2014/main" id="{C1E0B72E-88FC-4E4A-B274-44886986DBA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יד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היה לו אצלה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על המשכון וקידשה באותה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והחזיר לה את המשכון הרי זו מקודשת שהרי היא נהנית במשכון מעתה והרי הגיעה הנאה לידה</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br>
              <a:rPr lang="he-IL" sz="2200" b="0" dirty="0">
                <a:effectLst/>
              </a:rPr>
            </a:br>
            <a:br>
              <a:rPr lang="he-IL" sz="2200" b="0" dirty="0">
                <a:effectLst/>
              </a:rPr>
            </a:br>
            <a:r>
              <a:rPr lang="he-IL" sz="2200" b="0" i="0" u="none" strike="noStrike" dirty="0">
                <a:solidFill>
                  <a:srgbClr val="000000"/>
                </a:solidFill>
                <a:effectLst/>
                <a:latin typeface="Arial" panose="020B0604020202020204" pitchFamily="34" charset="0"/>
              </a:rPr>
              <a:t>תוספות מסכת קידושין דף </a:t>
            </a:r>
            <a:r>
              <a:rPr lang="he-IL" sz="2200" b="0" i="0" u="none" strike="noStrike" dirty="0" err="1">
                <a:solidFill>
                  <a:srgbClr val="000000"/>
                </a:solidFill>
                <a:effectLst/>
                <a:latin typeface="Arial" panose="020B0604020202020204" pitchFamily="34" charset="0"/>
              </a:rPr>
              <a:t>יט</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שיש עליה משכון מקודשת מדר' יוסי בר' יהודה - אין לפרש </a:t>
            </a:r>
            <a:r>
              <a:rPr lang="he-IL" sz="2200" b="0" i="0" u="none" strike="noStrike" dirty="0" err="1">
                <a:solidFill>
                  <a:srgbClr val="000000"/>
                </a:solidFill>
                <a:effectLst/>
                <a:latin typeface="Arial" panose="020B0604020202020204" pitchFamily="34" charset="0"/>
              </a:rPr>
              <a:t>דמיירי</a:t>
            </a:r>
            <a:r>
              <a:rPr lang="he-IL" sz="2200" b="0" i="0" u="none" strike="noStrike" dirty="0">
                <a:solidFill>
                  <a:srgbClr val="000000"/>
                </a:solidFill>
                <a:effectLst/>
                <a:latin typeface="Arial" panose="020B0604020202020204" pitchFamily="34" charset="0"/>
              </a:rPr>
              <a:t> במשכון שלא בשעת </a:t>
            </a:r>
            <a:r>
              <a:rPr lang="he-IL" sz="2200" b="0" i="0" u="none" strike="noStrike" dirty="0" err="1">
                <a:solidFill>
                  <a:srgbClr val="000000"/>
                </a:solidFill>
                <a:effectLst/>
                <a:latin typeface="Arial" panose="020B0604020202020204" pitchFamily="34" charset="0"/>
              </a:rPr>
              <a:t>הלואה</a:t>
            </a:r>
            <a:r>
              <a:rPr lang="he-IL" sz="2200" b="0" i="0" u="none" strike="noStrike" dirty="0">
                <a:solidFill>
                  <a:srgbClr val="000000"/>
                </a:solidFill>
                <a:effectLst/>
                <a:latin typeface="Arial" panose="020B0604020202020204" pitchFamily="34" charset="0"/>
              </a:rPr>
              <a:t> דקני לה מדרבי יצחק דאם כן היה לו להביא כאן דרבי יצחק כמו שמביא לעיל (דף ח:) גבי קידשה במשכון מקודשת ולעיל היה לו להביא דרבי יוסי ברבי יהודה אלא אפי' במשכון בשעת </a:t>
            </a:r>
            <a:r>
              <a:rPr lang="he-IL" sz="2200" b="0" i="0" u="none" strike="noStrike" dirty="0" err="1">
                <a:solidFill>
                  <a:srgbClr val="000000"/>
                </a:solidFill>
                <a:effectLst/>
                <a:latin typeface="Arial" panose="020B0604020202020204" pitchFamily="34" charset="0"/>
              </a:rPr>
              <a:t>הלואה</a:t>
            </a:r>
            <a:r>
              <a:rPr lang="he-IL" sz="2200" b="0" i="0" u="none" strike="noStrike" dirty="0">
                <a:solidFill>
                  <a:srgbClr val="000000"/>
                </a:solidFill>
                <a:effectLst/>
                <a:latin typeface="Arial" panose="020B0604020202020204" pitchFamily="34" charset="0"/>
              </a:rPr>
              <a:t> איירי </a:t>
            </a:r>
            <a:r>
              <a:rPr lang="he-IL" sz="2200" b="1" i="0" u="sng" dirty="0">
                <a:solidFill>
                  <a:srgbClr val="000000"/>
                </a:solidFill>
                <a:effectLst/>
                <a:latin typeface="Arial" panose="020B0604020202020204" pitchFamily="34" charset="0"/>
              </a:rPr>
              <a:t>ואפי' אין מחזיר לה משכון אלא שמוחל לה את </a:t>
            </a:r>
            <a:r>
              <a:rPr lang="he-IL" sz="2200" b="1" i="0" u="sng" dirty="0" err="1">
                <a:solidFill>
                  <a:srgbClr val="000000"/>
                </a:solidFill>
                <a:effectLst/>
                <a:latin typeface="Arial" panose="020B0604020202020204" pitchFamily="34" charset="0"/>
              </a:rPr>
              <a:t>המלוה</a:t>
            </a:r>
            <a:r>
              <a:rPr lang="he-IL" sz="2200" b="1" i="0" u="sng" dirty="0">
                <a:solidFill>
                  <a:srgbClr val="000000"/>
                </a:solidFill>
                <a:effectLst/>
                <a:latin typeface="Arial" panose="020B0604020202020204" pitchFamily="34" charset="0"/>
              </a:rPr>
              <a:t> ואף על פי שהמשכון בידו דהא המקדש </a:t>
            </a:r>
            <a:r>
              <a:rPr lang="he-IL" sz="2200" b="1" i="0" u="sng" dirty="0" err="1">
                <a:solidFill>
                  <a:srgbClr val="000000"/>
                </a:solidFill>
                <a:effectLst/>
                <a:latin typeface="Arial" panose="020B0604020202020204" pitchFamily="34" charset="0"/>
              </a:rPr>
              <a:t>במלוה</a:t>
            </a:r>
            <a:r>
              <a:rPr lang="he-IL" sz="2200" b="1" i="0" u="sng" dirty="0">
                <a:solidFill>
                  <a:srgbClr val="000000"/>
                </a:solidFill>
                <a:effectLst/>
                <a:latin typeface="Arial" panose="020B0604020202020204" pitchFamily="34" charset="0"/>
              </a:rPr>
              <a:t> שיש עליה משכון </a:t>
            </a:r>
            <a:r>
              <a:rPr lang="he-IL" sz="2200" b="1" i="0" u="sng" dirty="0" err="1">
                <a:solidFill>
                  <a:srgbClr val="000000"/>
                </a:solidFill>
                <a:effectLst/>
                <a:latin typeface="Arial" panose="020B0604020202020204" pitchFamily="34" charset="0"/>
              </a:rPr>
              <a:t>קאמר</a:t>
            </a:r>
            <a:r>
              <a:rPr lang="he-IL" sz="2200" b="1" i="0" u="sng" dirty="0">
                <a:solidFill>
                  <a:srgbClr val="000000"/>
                </a:solidFill>
                <a:effectLst/>
                <a:latin typeface="Arial" panose="020B0604020202020204" pitchFamily="34" charset="0"/>
              </a:rPr>
              <a:t> ולא המקדש במשכון</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1186529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A0E9D-F8C3-49F9-B416-9093CDFE50F9}"/>
              </a:ext>
            </a:extLst>
          </p:cNvPr>
          <p:cNvSpPr>
            <a:spLocks noGrp="1"/>
          </p:cNvSpPr>
          <p:nvPr>
            <p:ph type="title"/>
          </p:nvPr>
        </p:nvSpPr>
        <p:spPr/>
        <p:txBody>
          <a:bodyPr/>
          <a:lstStyle/>
          <a:p>
            <a:pPr algn="r" rtl="1"/>
            <a:r>
              <a:rPr lang="he-IL" dirty="0"/>
              <a:t>מקדש בהנאה</a:t>
            </a:r>
          </a:p>
        </p:txBody>
      </p:sp>
      <p:sp>
        <p:nvSpPr>
          <p:cNvPr id="3" name="Text Placeholder 2">
            <a:extLst>
              <a:ext uri="{FF2B5EF4-FFF2-40B4-BE49-F238E27FC236}">
                <a16:creationId xmlns:a16="http://schemas.microsoft.com/office/drawing/2014/main" id="{751ABEBE-89EE-49DF-9FC5-85825C207E28}"/>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822747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9FB7-98A8-4EA4-9633-A667A6CCA20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81639A8-30F4-498E-A3B8-2B7DA67479E2}"/>
              </a:ext>
            </a:extLst>
          </p:cNvPr>
          <p:cNvSpPr>
            <a:spLocks noGrp="1"/>
          </p:cNvSpPr>
          <p:nvPr>
            <p:ph idx="1"/>
          </p:nvPr>
        </p:nvSpPr>
        <p:spPr/>
        <p:txBody>
          <a:bodyPr>
            <a:no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סג</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מתני'. האומר לאשה הרי את מקודשת לי על מנת שאדבר עליך לשלטון ואעשה עמך כפועל, דבר עליה לשלטון ועשה עמה כפועל - מקודשת, ואם לאו - אינה מקודשת.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err="1">
                <a:solidFill>
                  <a:srgbClr val="000000"/>
                </a:solidFill>
                <a:effectLst/>
                <a:latin typeface="Arial" panose="020B0604020202020204" pitchFamily="34" charset="0"/>
              </a:rPr>
              <a:t>גמ</a:t>
            </a:r>
            <a:r>
              <a:rPr lang="he-IL" sz="2200" b="0" i="0" u="none" strike="noStrike" dirty="0">
                <a:solidFill>
                  <a:srgbClr val="000000"/>
                </a:solidFill>
                <a:effectLst/>
                <a:latin typeface="Arial" panose="020B0604020202020204" pitchFamily="34" charset="0"/>
              </a:rPr>
              <a:t>'. אמר ריש לקיש: והוא, שנתן לה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פרוטה. ובשכר לא? והתניא: בשכר שהרכבתיך על החמור, שהושבתיך בקרון או בספינה - אינה מקודשת, בשכר שארכיבך על החמור, שאושיבך בקרון או בספינה - מקודשת! וכי </a:t>
            </a:r>
            <a:r>
              <a:rPr lang="he-IL" sz="2200" b="0" i="0" u="none" strike="noStrike" dirty="0" err="1">
                <a:solidFill>
                  <a:srgbClr val="000000"/>
                </a:solidFill>
                <a:effectLst/>
                <a:latin typeface="Arial" panose="020B0604020202020204" pitchFamily="34" charset="0"/>
              </a:rPr>
              <a:t>תימא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ה"נ</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בדיהב</a:t>
            </a:r>
            <a:r>
              <a:rPr lang="he-IL" sz="2200" b="0" i="0" u="none" strike="noStrike" dirty="0">
                <a:solidFill>
                  <a:srgbClr val="000000"/>
                </a:solidFill>
                <a:effectLst/>
                <a:latin typeface="Arial" panose="020B0604020202020204" pitchFamily="34" charset="0"/>
              </a:rPr>
              <a:t> לה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פרוטה, והא בשכר </a:t>
            </a:r>
            <a:r>
              <a:rPr lang="he-IL" sz="2200" b="0" i="0" u="none" strike="noStrike" dirty="0" err="1">
                <a:solidFill>
                  <a:srgbClr val="000000"/>
                </a:solidFill>
                <a:effectLst/>
                <a:latin typeface="Arial" panose="020B0604020202020204" pitchFamily="34" charset="0"/>
              </a:rPr>
              <a:t>קאמר</a:t>
            </a:r>
            <a:r>
              <a:rPr lang="he-IL" sz="2200" b="0" i="0" u="none" strike="noStrike" dirty="0">
                <a:solidFill>
                  <a:srgbClr val="000000"/>
                </a:solidFill>
                <a:effectLst/>
                <a:latin typeface="Arial" panose="020B0604020202020204" pitchFamily="34" charset="0"/>
              </a:rPr>
              <a:t>! ועוד תניא: שב עמי בצוותא ואקדש לך, שחוק לפני, רקוד לפני, עשה </a:t>
            </a:r>
            <a:r>
              <a:rPr lang="he-IL" sz="2200" b="0" i="0" u="none" strike="noStrike" dirty="0" err="1">
                <a:solidFill>
                  <a:srgbClr val="000000"/>
                </a:solidFill>
                <a:effectLst/>
                <a:latin typeface="Arial" panose="020B0604020202020204" pitchFamily="34" charset="0"/>
              </a:rPr>
              <a:t>כדימוס</a:t>
            </a:r>
            <a:r>
              <a:rPr lang="he-IL" sz="2200" b="0" i="0" u="none" strike="noStrike" dirty="0">
                <a:solidFill>
                  <a:srgbClr val="000000"/>
                </a:solidFill>
                <a:effectLst/>
                <a:latin typeface="Arial" panose="020B0604020202020204" pitchFamily="34" charset="0"/>
              </a:rPr>
              <a:t> הזה, שמין, אם יש בו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פרוטה - מקודשת, ואם לאו - אינה מקודשת! וכי </a:t>
            </a:r>
            <a:r>
              <a:rPr lang="he-IL" sz="2200" b="0" i="0" u="none" strike="noStrike" dirty="0" err="1">
                <a:solidFill>
                  <a:srgbClr val="000000"/>
                </a:solidFill>
                <a:effectLst/>
                <a:latin typeface="Arial" panose="020B0604020202020204" pitchFamily="34" charset="0"/>
              </a:rPr>
              <a:t>תימא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ה"נ</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בדיהב</a:t>
            </a:r>
            <a:r>
              <a:rPr lang="he-IL" sz="2200" b="0" i="0" u="none" strike="noStrike" dirty="0">
                <a:solidFill>
                  <a:srgbClr val="000000"/>
                </a:solidFill>
                <a:effectLst/>
                <a:latin typeface="Arial" panose="020B0604020202020204" pitchFamily="34" charset="0"/>
              </a:rPr>
              <a:t> לה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פרוטה, והא שמין אותו </a:t>
            </a:r>
            <a:r>
              <a:rPr lang="he-IL" sz="2200" b="0" i="0" u="none" strike="noStrike" dirty="0" err="1">
                <a:solidFill>
                  <a:srgbClr val="000000"/>
                </a:solidFill>
                <a:effectLst/>
                <a:latin typeface="Arial" panose="020B0604020202020204" pitchFamily="34" charset="0"/>
              </a:rPr>
              <a:t>קאמר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תיובתא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דריש</a:t>
            </a:r>
            <a:r>
              <a:rPr lang="he-IL" sz="2200" b="0" i="0" u="none" strike="noStrike" dirty="0">
                <a:solidFill>
                  <a:srgbClr val="000000"/>
                </a:solidFill>
                <a:effectLst/>
                <a:latin typeface="Arial" panose="020B0604020202020204" pitchFamily="34" charset="0"/>
              </a:rPr>
              <a:t> לקיש! אמר לך ריש לקיש, האי תנא ברא סבר: אינה לשכירות אלא לבסוף, ותנא דידן סבר: ישנה לשכירות מתחילה ועד סוף. ומאי </a:t>
            </a:r>
            <a:r>
              <a:rPr lang="he-IL" sz="2200" b="0" i="0" u="none" strike="noStrike" dirty="0" err="1">
                <a:solidFill>
                  <a:srgbClr val="000000"/>
                </a:solidFill>
                <a:effectLst/>
                <a:latin typeface="Arial" panose="020B0604020202020204" pitchFamily="34" charset="0"/>
              </a:rPr>
              <a:t>דוחקיה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דריש</a:t>
            </a:r>
            <a:r>
              <a:rPr lang="he-IL" sz="2200" b="0" i="0" u="none" strike="noStrike" dirty="0">
                <a:solidFill>
                  <a:srgbClr val="000000"/>
                </a:solidFill>
                <a:effectLst/>
                <a:latin typeface="Arial" panose="020B0604020202020204" pitchFamily="34" charset="0"/>
              </a:rPr>
              <a:t> לקיש, </a:t>
            </a:r>
            <a:r>
              <a:rPr lang="he-IL" sz="2200" b="0" i="0" u="none" strike="noStrike" dirty="0" err="1">
                <a:solidFill>
                  <a:srgbClr val="000000"/>
                </a:solidFill>
                <a:effectLst/>
                <a:latin typeface="Arial" panose="020B0604020202020204" pitchFamily="34" charset="0"/>
              </a:rPr>
              <a:t>לאוקמיה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למתניתין</a:t>
            </a:r>
            <a:r>
              <a:rPr lang="he-IL" sz="2200" b="0" i="0" u="none" strike="noStrike" dirty="0">
                <a:solidFill>
                  <a:srgbClr val="000000"/>
                </a:solidFill>
                <a:effectLst/>
                <a:latin typeface="Arial" panose="020B0604020202020204" pitchFamily="34" charset="0"/>
              </a:rPr>
              <a:t> בישנה לשכירות מתחילה ועד סוף </a:t>
            </a:r>
            <a:r>
              <a:rPr lang="he-IL" sz="2200" b="0" i="0" u="none" strike="noStrike" dirty="0" err="1">
                <a:solidFill>
                  <a:srgbClr val="000000"/>
                </a:solidFill>
                <a:effectLst/>
                <a:latin typeface="Arial" panose="020B0604020202020204" pitchFamily="34" charset="0"/>
              </a:rPr>
              <a:t>ובדיהב</a:t>
            </a:r>
            <a:r>
              <a:rPr lang="he-IL" sz="2200" b="0" i="0" u="none" strike="noStrike" dirty="0">
                <a:solidFill>
                  <a:srgbClr val="000000"/>
                </a:solidFill>
                <a:effectLst/>
                <a:latin typeface="Arial" panose="020B0604020202020204" pitchFamily="34" charset="0"/>
              </a:rPr>
              <a:t> לה? אמר רבא: </a:t>
            </a:r>
            <a:r>
              <a:rPr lang="he-IL" sz="2200" b="0" i="0" u="none" strike="noStrike" dirty="0" err="1">
                <a:solidFill>
                  <a:srgbClr val="000000"/>
                </a:solidFill>
                <a:effectLst/>
                <a:latin typeface="Arial" panose="020B0604020202020204" pitchFamily="34" charset="0"/>
              </a:rPr>
              <a:t>מתניתין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קשיתיה</a:t>
            </a:r>
            <a:r>
              <a:rPr lang="he-IL" sz="2200" b="0" i="0" u="none" strike="noStrike" dirty="0">
                <a:solidFill>
                  <a:srgbClr val="000000"/>
                </a:solidFill>
                <a:effectLst/>
                <a:latin typeface="Arial" panose="020B0604020202020204" pitchFamily="34" charset="0"/>
              </a:rPr>
              <a:t>, מאי איריא דתני על מנת? ניתני בשכר! אלא ש"מ, כל על מנת </a:t>
            </a: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דיהב</a:t>
            </a:r>
            <a:r>
              <a:rPr lang="he-IL" sz="2200" b="0" i="0" u="none" strike="noStrike" dirty="0">
                <a:solidFill>
                  <a:srgbClr val="000000"/>
                </a:solidFill>
                <a:effectLst/>
                <a:latin typeface="Arial" panose="020B0604020202020204" pitchFamily="34" charset="0"/>
              </a:rPr>
              <a:t> לה הוא. </a:t>
            </a:r>
            <a:endParaRPr lang="he-IL" sz="2200" b="0" dirty="0">
              <a:effectLst/>
            </a:endParaRPr>
          </a:p>
        </p:txBody>
      </p:sp>
    </p:spTree>
    <p:extLst>
      <p:ext uri="{BB962C8B-B14F-4D97-AF65-F5344CB8AC3E}">
        <p14:creationId xmlns:p14="http://schemas.microsoft.com/office/powerpoint/2010/main" val="61184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8B9D-5CCA-48FD-8A42-A5BC166ED62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72F85D9-B2F2-4DBC-98D3-EF1A259CE080}"/>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תוספות מסכת קידושין דף ו עמוד ב </a:t>
            </a:r>
            <a:endParaRPr lang="he-IL"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דארווח</a:t>
            </a:r>
            <a:r>
              <a:rPr lang="he-IL" sz="1800" b="0" i="0" u="none" strike="noStrike" dirty="0">
                <a:solidFill>
                  <a:srgbClr val="000000"/>
                </a:solidFill>
                <a:effectLst/>
                <a:latin typeface="Arial" panose="020B0604020202020204" pitchFamily="34" charset="0"/>
              </a:rPr>
              <a:t> לה </a:t>
            </a:r>
            <a:r>
              <a:rPr lang="he-IL" sz="1800" b="0" i="0" u="none" strike="noStrike" dirty="0" err="1">
                <a:solidFill>
                  <a:srgbClr val="000000"/>
                </a:solidFill>
                <a:effectLst/>
                <a:latin typeface="Arial" panose="020B0604020202020204" pitchFamily="34" charset="0"/>
              </a:rPr>
              <a:t>זימנא</a:t>
            </a:r>
            <a:r>
              <a:rPr lang="he-IL" sz="1800" b="0" i="0" u="none" strike="noStrike" dirty="0">
                <a:solidFill>
                  <a:srgbClr val="000000"/>
                </a:solidFill>
                <a:effectLst/>
                <a:latin typeface="Arial" panose="020B0604020202020204" pitchFamily="34" charset="0"/>
              </a:rPr>
              <a:t> - פי' בקונטרס </a:t>
            </a:r>
            <a:r>
              <a:rPr lang="he-IL" sz="1800" b="0" i="0" u="none" strike="noStrike" dirty="0" err="1">
                <a:solidFill>
                  <a:srgbClr val="000000"/>
                </a:solidFill>
                <a:effectLst/>
                <a:latin typeface="Arial" panose="020B0604020202020204" pitchFamily="34" charset="0"/>
              </a:rPr>
              <a:t>שהיתה</a:t>
            </a:r>
            <a:r>
              <a:rPr lang="he-IL" sz="1800" b="0" i="0" u="none" strike="noStrike" dirty="0">
                <a:solidFill>
                  <a:srgbClr val="000000"/>
                </a:solidFill>
                <a:effectLst/>
                <a:latin typeface="Arial" panose="020B0604020202020204" pitchFamily="34" charset="0"/>
              </a:rPr>
              <a:t> חייבת לו ונתן לה זמן ואמר לה התקדשי לי בהנאה זו שאת היית נותנת לאדם פרוטה שיפייסני על כך ואם פירש לה כך מקודשת והערמת </a:t>
            </a:r>
            <a:r>
              <a:rPr lang="he-IL" sz="1800" b="0" i="0" u="none" strike="noStrike" dirty="0" err="1">
                <a:solidFill>
                  <a:srgbClr val="000000"/>
                </a:solidFill>
                <a:effectLst/>
                <a:latin typeface="Arial" panose="020B0604020202020204" pitchFamily="34" charset="0"/>
              </a:rPr>
              <a:t>רבית</a:t>
            </a:r>
            <a:r>
              <a:rPr lang="he-IL" sz="1800" b="0" i="0" u="none" strike="noStrike" dirty="0">
                <a:solidFill>
                  <a:srgbClr val="000000"/>
                </a:solidFill>
                <a:effectLst/>
                <a:latin typeface="Arial" panose="020B0604020202020204" pitchFamily="34" charset="0"/>
              </a:rPr>
              <a:t> הוא </a:t>
            </a:r>
            <a:r>
              <a:rPr lang="he-IL" sz="1800" b="0" i="0" u="none" strike="noStrike" dirty="0" err="1">
                <a:solidFill>
                  <a:srgbClr val="000000"/>
                </a:solidFill>
                <a:effectLst/>
                <a:latin typeface="Arial" panose="020B0604020202020204" pitchFamily="34" charset="0"/>
              </a:rPr>
              <a:t>דהויא</a:t>
            </a:r>
            <a:r>
              <a:rPr lang="he-IL" sz="1800" b="0" i="0" u="none" strike="noStrike" dirty="0">
                <a:solidFill>
                  <a:srgbClr val="000000"/>
                </a:solidFill>
                <a:effectLst/>
                <a:latin typeface="Arial" panose="020B0604020202020204" pitchFamily="34" charset="0"/>
              </a:rPr>
              <a:t> ולא </a:t>
            </a:r>
            <a:r>
              <a:rPr lang="he-IL" sz="1800" b="0" i="0" u="none" strike="noStrike" dirty="0" err="1">
                <a:solidFill>
                  <a:srgbClr val="000000"/>
                </a:solidFill>
                <a:effectLst/>
                <a:latin typeface="Arial" panose="020B0604020202020204" pitchFamily="34" charset="0"/>
              </a:rPr>
              <a:t>רבית</a:t>
            </a:r>
            <a:r>
              <a:rPr lang="he-IL" sz="1800" b="0" i="0" u="none" strike="noStrike" dirty="0">
                <a:solidFill>
                  <a:srgbClr val="000000"/>
                </a:solidFill>
                <a:effectLst/>
                <a:latin typeface="Arial" panose="020B0604020202020204" pitchFamily="34" charset="0"/>
              </a:rPr>
              <a:t> גמור דלא קץ לה ולא מידי שקיל מינה וכ"ש אם מחל לה כל </a:t>
            </a:r>
            <a:r>
              <a:rPr lang="he-IL" sz="1800" b="0" i="0" u="none" strike="noStrike" dirty="0" err="1">
                <a:solidFill>
                  <a:srgbClr val="000000"/>
                </a:solidFill>
                <a:effectLst/>
                <a:latin typeface="Arial" panose="020B0604020202020204" pitchFamily="34" charset="0"/>
              </a:rPr>
              <a:t>המלוה</a:t>
            </a:r>
            <a:r>
              <a:rPr lang="he-IL" sz="1800" b="0" i="0" u="none" strike="noStrike" dirty="0">
                <a:solidFill>
                  <a:srgbClr val="000000"/>
                </a:solidFill>
                <a:effectLst/>
                <a:latin typeface="Arial" panose="020B0604020202020204" pitchFamily="34" charset="0"/>
              </a:rPr>
              <a:t> ואמר לה התקדשי לי בהנאת מחילה זו מקודשת אבל כי מקדשה בעיקר המעות לאו מידי </a:t>
            </a:r>
            <a:r>
              <a:rPr lang="he-IL" sz="1800" b="0" i="0" u="none" strike="noStrike" dirty="0" err="1">
                <a:solidFill>
                  <a:srgbClr val="000000"/>
                </a:solidFill>
                <a:effectLst/>
                <a:latin typeface="Arial" panose="020B0604020202020204" pitchFamily="34" charset="0"/>
              </a:rPr>
              <a:t>יהיב</a:t>
            </a:r>
            <a:r>
              <a:rPr lang="he-IL" sz="1800" b="0" i="0" u="none" strike="noStrike" dirty="0">
                <a:solidFill>
                  <a:srgbClr val="000000"/>
                </a:solidFill>
                <a:effectLst/>
                <a:latin typeface="Arial" panose="020B0604020202020204" pitchFamily="34" charset="0"/>
              </a:rPr>
              <a:t> לה שכבר הם שלה וברשותה ומה שפי' </a:t>
            </a:r>
            <a:r>
              <a:rPr lang="he-IL" sz="1800" b="0" i="0" u="none" strike="noStrike" dirty="0" err="1">
                <a:solidFill>
                  <a:srgbClr val="000000"/>
                </a:solidFill>
                <a:effectLst/>
                <a:latin typeface="Arial" panose="020B0604020202020204" pitchFamily="34" charset="0"/>
              </a:rPr>
              <a:t>דרבית</a:t>
            </a:r>
            <a:r>
              <a:rPr lang="he-IL" sz="1800" b="0" i="0" u="none" strike="noStrike" dirty="0">
                <a:solidFill>
                  <a:srgbClr val="000000"/>
                </a:solidFill>
                <a:effectLst/>
                <a:latin typeface="Arial" panose="020B0604020202020204" pitchFamily="34" charset="0"/>
              </a:rPr>
              <a:t> קצוצה לא הוי כיון שאין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נותנת לאיש כלום לא </a:t>
            </a:r>
            <a:r>
              <a:rPr lang="he-IL" sz="1800" b="0" i="0" u="none" strike="noStrike" dirty="0" err="1">
                <a:solidFill>
                  <a:srgbClr val="000000"/>
                </a:solidFill>
                <a:effectLst/>
                <a:latin typeface="Arial" panose="020B0604020202020204" pitchFamily="34" charset="0"/>
              </a:rPr>
              <a:t>נהירא</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כיון שהוא נותן לה זה פרוטה בקידושין ולא נתן לה כלום הוי </a:t>
            </a:r>
            <a:r>
              <a:rPr lang="he-IL" sz="1800" b="1" i="0" u="sng" dirty="0">
                <a:solidFill>
                  <a:srgbClr val="000000"/>
                </a:solidFill>
                <a:effectLst/>
                <a:latin typeface="Arial" panose="020B0604020202020204" pitchFamily="34" charset="0"/>
              </a:rPr>
              <a:t>כאילו נתנה לו פרוטה ממש</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והוי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רבית</a:t>
            </a:r>
            <a:r>
              <a:rPr lang="he-IL" sz="1800" b="1" i="0" u="none" strike="noStrike" dirty="0">
                <a:solidFill>
                  <a:srgbClr val="000000"/>
                </a:solidFill>
                <a:effectLst/>
                <a:latin typeface="Arial" panose="020B0604020202020204" pitchFamily="34" charset="0"/>
              </a:rPr>
              <a:t> גמור</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3714867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6E83C-6DF3-4B1F-B8D2-2D0FBF7F1BF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4EB5C3F-00AA-4AD3-A660-6DED77CF8FA9}"/>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ו עמוד ב</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אמר אביי המקדש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אינה מקודשת. עיקר הפירוש המקדש בגופה של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שאמר לה הרי את מקודשת לי </a:t>
            </a:r>
            <a:r>
              <a:rPr lang="he-IL" sz="2200" b="0"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שאת חייבת לי, </a:t>
            </a:r>
            <a:r>
              <a:rPr lang="he-IL" sz="2200" b="0" i="0" u="none" strike="noStrike" dirty="0" err="1">
                <a:solidFill>
                  <a:srgbClr val="000000"/>
                </a:solidFill>
                <a:effectLst/>
                <a:latin typeface="Arial" panose="020B0604020202020204" pitchFamily="34" charset="0"/>
              </a:rPr>
              <a:t>ו</a:t>
            </a:r>
            <a:r>
              <a:rPr lang="he-IL" sz="2200" b="1" i="0" u="none" strike="noStrike" dirty="0" err="1">
                <a:solidFill>
                  <a:srgbClr val="000000"/>
                </a:solidFill>
                <a:effectLst/>
                <a:latin typeface="Arial" panose="020B0604020202020204" pitchFamily="34" charset="0"/>
              </a:rPr>
              <a:t>לאפוקי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היכא</a:t>
            </a:r>
            <a:r>
              <a:rPr lang="he-IL" sz="2200" b="1" i="0" u="none" strike="noStrike" dirty="0">
                <a:solidFill>
                  <a:srgbClr val="000000"/>
                </a:solidFill>
                <a:effectLst/>
                <a:latin typeface="Arial" panose="020B0604020202020204" pitchFamily="34" charset="0"/>
              </a:rPr>
              <a:t> שמחל לה </a:t>
            </a:r>
            <a:r>
              <a:rPr lang="he-IL" sz="2200" b="1" i="0" u="none" strike="noStrike" dirty="0" err="1">
                <a:solidFill>
                  <a:srgbClr val="000000"/>
                </a:solidFill>
                <a:effectLst/>
                <a:latin typeface="Arial" panose="020B0604020202020204" pitchFamily="34" charset="0"/>
              </a:rPr>
              <a:t>המלוה</a:t>
            </a:r>
            <a:r>
              <a:rPr lang="he-IL" sz="2200" b="1" i="0" u="none" strike="noStrike" dirty="0">
                <a:solidFill>
                  <a:srgbClr val="000000"/>
                </a:solidFill>
                <a:effectLst/>
                <a:latin typeface="Arial" panose="020B0604020202020204" pitchFamily="34" charset="0"/>
              </a:rPr>
              <a:t> או מקצתה ואמר לה הרי את מקודשת לי בהנאה שמחלתי לך </a:t>
            </a:r>
            <a:r>
              <a:rPr lang="he-IL" sz="2200" b="1" i="0" u="none" strike="noStrike" dirty="0" err="1">
                <a:solidFill>
                  <a:srgbClr val="000000"/>
                </a:solidFill>
                <a:effectLst/>
                <a:latin typeface="Arial" panose="020B0604020202020204" pitchFamily="34" charset="0"/>
              </a:rPr>
              <a:t>מלוה</a:t>
            </a:r>
            <a:r>
              <a:rPr lang="he-IL" sz="2200" b="1" i="0" u="none" strike="noStrike" dirty="0">
                <a:solidFill>
                  <a:srgbClr val="000000"/>
                </a:solidFill>
                <a:effectLst/>
                <a:latin typeface="Arial" panose="020B0604020202020204" pitchFamily="34" charset="0"/>
              </a:rPr>
              <a:t> זו שהיא מקודשת, כיון שהנאה זו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פרוטה, </a:t>
            </a:r>
            <a:r>
              <a:rPr lang="he-IL" sz="2200" b="1" i="0" u="sng" dirty="0" err="1">
                <a:solidFill>
                  <a:srgbClr val="000000"/>
                </a:solidFill>
                <a:effectLst/>
                <a:latin typeface="Arial" panose="020B0604020202020204" pitchFamily="34" charset="0"/>
              </a:rPr>
              <a:t>דהנאה</a:t>
            </a:r>
            <a:r>
              <a:rPr lang="he-IL" sz="2200" b="1" i="0" u="sng" dirty="0">
                <a:solidFill>
                  <a:srgbClr val="000000"/>
                </a:solidFill>
                <a:effectLst/>
                <a:latin typeface="Arial" panose="020B0604020202020204" pitchFamily="34" charset="0"/>
              </a:rPr>
              <a:t> בכל מקום חשובה ככסף</a:t>
            </a:r>
            <a:r>
              <a:rPr lang="he-IL" sz="2200" b="0" i="0" u="sng"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וכדאמרינן</a:t>
            </a:r>
            <a:r>
              <a:rPr lang="he-IL" sz="2200" b="0" i="0" u="none" strike="noStrike" dirty="0">
                <a:solidFill>
                  <a:srgbClr val="000000"/>
                </a:solidFill>
                <a:effectLst/>
                <a:latin typeface="Arial" panose="020B0604020202020204" pitchFamily="34" charset="0"/>
              </a:rPr>
              <a:t> גבי ערב (ב"ב קע"ג ב') </a:t>
            </a:r>
            <a:r>
              <a:rPr lang="he-IL" sz="2200" b="0" i="0" u="none" strike="noStrike" dirty="0" err="1">
                <a:solidFill>
                  <a:srgbClr val="000000"/>
                </a:solidFill>
                <a:effectLst/>
                <a:latin typeface="Arial" panose="020B0604020202020204" pitchFamily="34" charset="0"/>
              </a:rPr>
              <a:t>דמשתעבד</a:t>
            </a:r>
            <a:r>
              <a:rPr lang="he-IL" sz="2200" b="0" i="0" u="none" strike="noStrike" dirty="0">
                <a:solidFill>
                  <a:srgbClr val="000000"/>
                </a:solidFill>
                <a:effectLst/>
                <a:latin typeface="Arial" panose="020B0604020202020204" pitchFamily="34" charset="0"/>
              </a:rPr>
              <a:t> בהנאה, וגבי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(לק' ס"ג א') שחוק לפני רקוד לפני הרי זו מקודשת, ובכולן כשאמר לה הרי את מקודשת לי בהנאת כך וכך ויש בהנאה </a:t>
            </a:r>
            <a:r>
              <a:rPr lang="he-IL" sz="2200" b="0" i="0" u="none" strike="noStrike" dirty="0" err="1">
                <a:solidFill>
                  <a:srgbClr val="000000"/>
                </a:solidFill>
                <a:effectLst/>
                <a:latin typeface="Arial" panose="020B0604020202020204" pitchFamily="34" charset="0"/>
              </a:rPr>
              <a:t>שוה</a:t>
            </a:r>
            <a:r>
              <a:rPr lang="he-IL" sz="2200" b="0" i="0" u="none" strike="noStrike" dirty="0">
                <a:solidFill>
                  <a:srgbClr val="000000"/>
                </a:solidFill>
                <a:effectLst/>
                <a:latin typeface="Arial" panose="020B0604020202020204" pitchFamily="34" charset="0"/>
              </a:rPr>
              <a:t> פרוטה, אלא הכא שקדשה בגוף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אינה מקודשת שאין דעתו אלא לקדשה בגוף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ולא בהנאה שמגעת לה עכשיו שנפטרת ממנו, </a:t>
            </a:r>
            <a:r>
              <a:rPr lang="he-IL" sz="2200" b="1" i="0" u="none" strike="noStrike" dirty="0">
                <a:solidFill>
                  <a:srgbClr val="000000"/>
                </a:solidFill>
                <a:effectLst/>
                <a:latin typeface="Arial" panose="020B0604020202020204" pitchFamily="34" charset="0"/>
              </a:rPr>
              <a:t>וכיון </a:t>
            </a:r>
            <a:r>
              <a:rPr lang="he-IL" sz="2200" b="1" i="0" u="none" strike="noStrike" dirty="0" err="1">
                <a:solidFill>
                  <a:srgbClr val="000000"/>
                </a:solidFill>
                <a:effectLst/>
                <a:latin typeface="Arial" panose="020B0604020202020204" pitchFamily="34" charset="0"/>
              </a:rPr>
              <a:t>דדעתיה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אזוזי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הוה</a:t>
            </a:r>
            <a:r>
              <a:rPr lang="he-IL" sz="2200" b="1" i="0" u="none" strike="noStrike" dirty="0">
                <a:solidFill>
                  <a:srgbClr val="000000"/>
                </a:solidFill>
                <a:effectLst/>
                <a:latin typeface="Arial" panose="020B0604020202020204" pitchFamily="34" charset="0"/>
              </a:rPr>
              <a:t> ליה מקדש בדבר שאינו שלו </a:t>
            </a:r>
            <a:r>
              <a:rPr lang="he-IL" sz="2200" b="1" i="0" u="none" strike="noStrike" dirty="0" err="1">
                <a:solidFill>
                  <a:srgbClr val="000000"/>
                </a:solidFill>
                <a:effectLst/>
                <a:latin typeface="Arial" panose="020B0604020202020204" pitchFamily="34" charset="0"/>
              </a:rPr>
              <a:t>דמלוה</a:t>
            </a:r>
            <a:r>
              <a:rPr lang="he-IL" sz="2200" b="1" i="0" u="none" strike="noStrike" dirty="0">
                <a:solidFill>
                  <a:srgbClr val="000000"/>
                </a:solidFill>
                <a:effectLst/>
                <a:latin typeface="Arial" panose="020B0604020202020204" pitchFamily="34" charset="0"/>
              </a:rPr>
              <a:t> להוצאה ניתנה ואין </a:t>
            </a:r>
            <a:r>
              <a:rPr lang="he-IL" sz="2200" b="1" i="0" u="none" strike="noStrike" dirty="0" err="1">
                <a:solidFill>
                  <a:srgbClr val="000000"/>
                </a:solidFill>
                <a:effectLst/>
                <a:latin typeface="Arial" panose="020B0604020202020204" pitchFamily="34" charset="0"/>
              </a:rPr>
              <a:t>למלוה</a:t>
            </a:r>
            <a:r>
              <a:rPr lang="he-IL" sz="2200" b="1" i="0" u="none" strike="noStrike" dirty="0">
                <a:solidFill>
                  <a:srgbClr val="000000"/>
                </a:solidFill>
                <a:effectLst/>
                <a:latin typeface="Arial" panose="020B0604020202020204" pitchFamily="34" charset="0"/>
              </a:rPr>
              <a:t> בה כלום</a:t>
            </a:r>
            <a:r>
              <a:rPr lang="he-IL" sz="2200" b="0" i="0" u="none" strike="noStrike" dirty="0">
                <a:solidFill>
                  <a:srgbClr val="000000"/>
                </a:solidFill>
                <a:effectLst/>
                <a:latin typeface="Arial" panose="020B0604020202020204" pitchFamily="34" charset="0"/>
              </a:rPr>
              <a:t>, ואפילו הגיע זמן </a:t>
            </a:r>
            <a:r>
              <a:rPr lang="he-IL" sz="2200" b="0" i="0" u="none" strike="noStrike" dirty="0" err="1">
                <a:solidFill>
                  <a:srgbClr val="000000"/>
                </a:solidFill>
                <a:effectLst/>
                <a:latin typeface="Arial" panose="020B0604020202020204" pitchFamily="34" charset="0"/>
              </a:rPr>
              <a:t>הפרעון</a:t>
            </a:r>
            <a:r>
              <a:rPr lang="he-IL" sz="2200" b="0" i="0" u="none" strike="noStrike" dirty="0">
                <a:solidFill>
                  <a:srgbClr val="000000"/>
                </a:solidFill>
                <a:effectLst/>
                <a:latin typeface="Arial" panose="020B0604020202020204" pitchFamily="34" charset="0"/>
              </a:rPr>
              <a:t> (בשבועה) ואפילו מעות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עצמו בעין </a:t>
            </a:r>
            <a:r>
              <a:rPr lang="he-IL" sz="2200" b="0" i="0" u="none" strike="noStrike" dirty="0" err="1">
                <a:solidFill>
                  <a:srgbClr val="000000"/>
                </a:solidFill>
                <a:effectLst/>
                <a:latin typeface="Arial" panose="020B0604020202020204" pitchFamily="34" charset="0"/>
              </a:rPr>
              <a:t>צרורין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ומונחין</a:t>
            </a:r>
            <a:r>
              <a:rPr lang="he-IL" sz="2200" b="0" i="0" u="none" strike="noStrike" dirty="0">
                <a:solidFill>
                  <a:srgbClr val="000000"/>
                </a:solidFill>
                <a:effectLst/>
                <a:latin typeface="Arial" panose="020B0604020202020204" pitchFamily="34" charset="0"/>
              </a:rPr>
              <a:t> ברשות </a:t>
            </a:r>
            <a:r>
              <a:rPr lang="he-IL" sz="2200" b="0" i="0" u="none" strike="noStrike" dirty="0" err="1">
                <a:solidFill>
                  <a:srgbClr val="000000"/>
                </a:solidFill>
                <a:effectLst/>
                <a:latin typeface="Arial" panose="020B0604020202020204" pitchFamily="34" charset="0"/>
              </a:rPr>
              <a:t>הלוה</a:t>
            </a:r>
            <a:r>
              <a:rPr lang="he-IL" sz="2200" b="0" i="0" u="none" strike="noStrike" dirty="0">
                <a:solidFill>
                  <a:srgbClr val="000000"/>
                </a:solidFill>
                <a:effectLst/>
                <a:latin typeface="Arial" panose="020B0604020202020204" pitchFamily="34" charset="0"/>
              </a:rPr>
              <a:t>, ולהכי </a:t>
            </a:r>
            <a:r>
              <a:rPr lang="he-IL" sz="2200" b="0" i="0" u="none" strike="noStrike" dirty="0" err="1">
                <a:solidFill>
                  <a:srgbClr val="000000"/>
                </a:solidFill>
                <a:effectLst/>
                <a:latin typeface="Arial" panose="020B0604020202020204" pitchFamily="34" charset="0"/>
              </a:rPr>
              <a:t>קאמר</a:t>
            </a:r>
            <a:r>
              <a:rPr lang="he-IL" sz="2200" b="0" i="0" u="none" strike="noStrike" dirty="0">
                <a:solidFill>
                  <a:srgbClr val="000000"/>
                </a:solidFill>
                <a:effectLst/>
                <a:latin typeface="Arial" panose="020B0604020202020204" pitchFamily="34" charset="0"/>
              </a:rPr>
              <a:t> אביי מילתא פסיקתא המקדש אינה מקודשת אפילו הגיע זמן </a:t>
            </a:r>
            <a:r>
              <a:rPr lang="he-IL" sz="2200" b="0" i="0" u="none" strike="noStrike" dirty="0" err="1">
                <a:solidFill>
                  <a:srgbClr val="000000"/>
                </a:solidFill>
                <a:effectLst/>
                <a:latin typeface="Arial" panose="020B0604020202020204" pitchFamily="34" charset="0"/>
              </a:rPr>
              <a:t>פרעונה</a:t>
            </a:r>
            <a:r>
              <a:rPr lang="he-IL" sz="2200" b="0" i="0" u="none" strike="noStrike" dirty="0">
                <a:solidFill>
                  <a:srgbClr val="000000"/>
                </a:solidFill>
                <a:effectLst/>
                <a:latin typeface="Arial" panose="020B0604020202020204" pitchFamily="34" charset="0"/>
              </a:rPr>
              <a:t> ואפילו היא בעין ברשותה.</a:t>
            </a:r>
            <a:endParaRPr lang="he-IL" sz="2200" dirty="0"/>
          </a:p>
        </p:txBody>
      </p:sp>
    </p:spTree>
    <p:extLst>
      <p:ext uri="{BB962C8B-B14F-4D97-AF65-F5344CB8AC3E}">
        <p14:creationId xmlns:p14="http://schemas.microsoft.com/office/powerpoint/2010/main" val="1544255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7FADD-B403-4807-B4C3-CBCB1E95C00B}"/>
              </a:ext>
            </a:extLst>
          </p:cNvPr>
          <p:cNvSpPr>
            <a:spLocks noGrp="1"/>
          </p:cNvSpPr>
          <p:nvPr>
            <p:ph type="title"/>
          </p:nvPr>
        </p:nvSpPr>
        <p:spPr/>
        <p:txBody>
          <a:bodyPr/>
          <a:lstStyle/>
          <a:p>
            <a:pPr algn="r" rtl="1"/>
            <a:r>
              <a:rPr lang="he-IL" dirty="0"/>
              <a:t>מתנה על מנת להחזיר</a:t>
            </a:r>
          </a:p>
        </p:txBody>
      </p:sp>
      <p:sp>
        <p:nvSpPr>
          <p:cNvPr id="3" name="Text Placeholder 2">
            <a:extLst>
              <a:ext uri="{FF2B5EF4-FFF2-40B4-BE49-F238E27FC236}">
                <a16:creationId xmlns:a16="http://schemas.microsoft.com/office/drawing/2014/main" id="{1B19F379-BE7D-4F5D-BDB8-3389C35BB509}"/>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670743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438D29-A55B-44CF-AE1A-9553FB8BA6DE}"/>
              </a:ext>
            </a:extLst>
          </p:cNvPr>
          <p:cNvSpPr>
            <a:spLocks noGrp="1"/>
          </p:cNvSpPr>
          <p:nvPr>
            <p:ph type="title"/>
          </p:nvPr>
        </p:nvSpPr>
        <p:spPr/>
        <p:txBody>
          <a:bodyPr/>
          <a:lstStyle/>
          <a:p>
            <a:endParaRPr lang="he-IL"/>
          </a:p>
        </p:txBody>
      </p:sp>
      <p:sp>
        <p:nvSpPr>
          <p:cNvPr id="5" name="Content Placeholder 4">
            <a:extLst>
              <a:ext uri="{FF2B5EF4-FFF2-40B4-BE49-F238E27FC236}">
                <a16:creationId xmlns:a16="http://schemas.microsoft.com/office/drawing/2014/main" id="{FFE64782-2DC7-4F59-9382-441C7E1B6103}"/>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ו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אלא אמר רב אשי - ודאי </a:t>
            </a:r>
            <a:r>
              <a:rPr lang="he-IL" sz="2200" b="0" i="0" u="none" strike="noStrike" dirty="0" err="1">
                <a:solidFill>
                  <a:srgbClr val="000000"/>
                </a:solidFill>
                <a:effectLst/>
                <a:latin typeface="Arial" panose="020B0604020202020204" pitchFamily="34" charset="0"/>
              </a:rPr>
              <a:t>בכולהו</a:t>
            </a:r>
            <a:r>
              <a:rPr lang="he-IL" sz="2200" b="0" i="0" u="none" strike="noStrike" dirty="0">
                <a:solidFill>
                  <a:srgbClr val="000000"/>
                </a:solidFill>
                <a:effectLst/>
                <a:latin typeface="Arial" panose="020B0604020202020204" pitchFamily="34" charset="0"/>
              </a:rPr>
              <a:t> אמר רבא </a:t>
            </a:r>
            <a:r>
              <a:rPr lang="he-IL" sz="2200" b="0" i="0" u="none" strike="noStrike" dirty="0" err="1">
                <a:solidFill>
                  <a:srgbClr val="000000"/>
                </a:solidFill>
                <a:effectLst/>
                <a:latin typeface="Arial" panose="020B0604020202020204" pitchFamily="34" charset="0"/>
              </a:rPr>
              <a:t>דקונה</a:t>
            </a:r>
            <a:r>
              <a:rPr lang="he-IL" sz="2200" b="0" i="0" u="none" strike="noStrike" dirty="0">
                <a:solidFill>
                  <a:srgbClr val="000000"/>
                </a:solidFill>
                <a:effectLst/>
                <a:latin typeface="Arial" panose="020B0604020202020204" pitchFamily="34" charset="0"/>
              </a:rPr>
              <a:t> לבר מאשה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והאי לחליפין דמי </a:t>
            </a:r>
            <a:r>
              <a:rPr lang="he-IL" sz="2200" b="0" i="0" u="none" strike="noStrike" dirty="0" err="1">
                <a:solidFill>
                  <a:srgbClr val="000000"/>
                </a:solidFill>
                <a:effectLst/>
                <a:latin typeface="Arial" panose="020B0604020202020204" pitchFamily="34" charset="0"/>
              </a:rPr>
              <a:t>כקנין</a:t>
            </a:r>
            <a:r>
              <a:rPr lang="he-IL" sz="2200" b="0" i="0" u="none" strike="noStrike" dirty="0">
                <a:solidFill>
                  <a:srgbClr val="000000"/>
                </a:solidFill>
                <a:effectLst/>
                <a:latin typeface="Arial" panose="020B0604020202020204" pitchFamily="34" charset="0"/>
              </a:rPr>
              <a:t> בסודר </a:t>
            </a:r>
            <a:r>
              <a:rPr lang="he-IL" sz="2200" b="1" i="0" u="none" strike="noStrike" dirty="0">
                <a:solidFill>
                  <a:srgbClr val="000000"/>
                </a:solidFill>
                <a:effectLst/>
                <a:latin typeface="Arial" panose="020B0604020202020204" pitchFamily="34" charset="0"/>
              </a:rPr>
              <a:t>דאינו אלא אוחז בה ומחזירו</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2446080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3FF0-9A92-45BA-ACD3-073908B08E0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CDECC62-A7C6-443F-B9B4-028B3C6A68D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כד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האומר לאשה הרי את מקודשת לי בדינר זה על מנת שתחזיריהו לי אינה מקודשת בין החזירה בין לא החזירה, שאם לא </a:t>
            </a:r>
            <a:r>
              <a:rPr lang="he-IL" sz="2200" b="0" i="0" u="none" strike="noStrike" dirty="0" err="1">
                <a:solidFill>
                  <a:srgbClr val="000000"/>
                </a:solidFill>
                <a:effectLst/>
                <a:latin typeface="Arial" panose="020B0604020202020204" pitchFamily="34" charset="0"/>
              </a:rPr>
              <a:t>החזירתו</a:t>
            </a:r>
            <a:r>
              <a:rPr lang="he-IL" sz="2200" b="0" i="0" u="none" strike="noStrike" dirty="0">
                <a:solidFill>
                  <a:srgbClr val="000000"/>
                </a:solidFill>
                <a:effectLst/>
                <a:latin typeface="Arial" panose="020B0604020202020204" pitchFamily="34" charset="0"/>
              </a:rPr>
              <a:t> הרי לא נתקיים התנאי, </a:t>
            </a:r>
            <a:r>
              <a:rPr lang="he-IL" sz="2200" b="1" i="0" u="none" strike="noStrike" dirty="0">
                <a:solidFill>
                  <a:srgbClr val="000000"/>
                </a:solidFill>
                <a:effectLst/>
                <a:latin typeface="Arial" panose="020B0604020202020204" pitchFamily="34" charset="0"/>
              </a:rPr>
              <a:t>ואם </a:t>
            </a:r>
            <a:r>
              <a:rPr lang="he-IL" sz="2200" b="1" i="0" u="none" strike="noStrike" dirty="0" err="1">
                <a:solidFill>
                  <a:srgbClr val="000000"/>
                </a:solidFill>
                <a:effectLst/>
                <a:latin typeface="Arial" panose="020B0604020202020204" pitchFamily="34" charset="0"/>
              </a:rPr>
              <a:t>החזירתו</a:t>
            </a:r>
            <a:r>
              <a:rPr lang="he-IL" sz="2200" b="1" i="0" u="none" strike="noStrike" dirty="0">
                <a:solidFill>
                  <a:srgbClr val="000000"/>
                </a:solidFill>
                <a:effectLst/>
                <a:latin typeface="Arial" panose="020B0604020202020204" pitchFamily="34" charset="0"/>
              </a:rPr>
              <a:t> הרי לא נהנית ולא הגיע לידה כלום</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713180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DC5F-F278-458D-8929-B0B2DC02DBE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E1C4E36-98CA-4486-B2AD-67E9288BF9D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קידושין דף ו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לבר מאשה לפי שאין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נקנית בחליפין - וא"ת במאי דמו לחליפין אי משום </a:t>
            </a:r>
            <a:r>
              <a:rPr lang="he-IL" sz="2200" b="0" i="0" u="none" strike="noStrike" dirty="0" err="1">
                <a:solidFill>
                  <a:srgbClr val="000000"/>
                </a:solidFill>
                <a:effectLst/>
                <a:latin typeface="Arial" panose="020B0604020202020204" pitchFamily="34" charset="0"/>
              </a:rPr>
              <a:t>דחליפין</a:t>
            </a:r>
            <a:r>
              <a:rPr lang="he-IL" sz="2200" b="0" i="0" u="none" strike="noStrike" dirty="0">
                <a:solidFill>
                  <a:srgbClr val="000000"/>
                </a:solidFill>
                <a:effectLst/>
                <a:latin typeface="Arial" panose="020B0604020202020204" pitchFamily="34" charset="0"/>
              </a:rPr>
              <a:t> הדרי הא בחליפין </a:t>
            </a:r>
            <a:r>
              <a:rPr lang="he-IL" sz="2200" b="0" i="0" u="none" strike="noStrike" dirty="0" err="1">
                <a:solidFill>
                  <a:srgbClr val="000000"/>
                </a:solidFill>
                <a:effectLst/>
                <a:latin typeface="Arial" panose="020B0604020202020204" pitchFamily="34" charset="0"/>
              </a:rPr>
              <a:t>גופייהו</a:t>
            </a:r>
            <a:r>
              <a:rPr lang="he-IL" sz="2200" b="0" i="0" u="none" strike="noStrike" dirty="0">
                <a:solidFill>
                  <a:srgbClr val="000000"/>
                </a:solidFill>
                <a:effectLst/>
                <a:latin typeface="Arial" panose="020B0604020202020204" pitchFamily="34" charset="0"/>
              </a:rPr>
              <a:t> אמר בנדרים פרק </a:t>
            </a:r>
            <a:r>
              <a:rPr lang="he-IL" sz="2200" b="0" i="0" u="none" strike="noStrike" dirty="0" err="1">
                <a:solidFill>
                  <a:srgbClr val="000000"/>
                </a:solidFill>
                <a:effectLst/>
                <a:latin typeface="Arial" panose="020B0604020202020204" pitchFamily="34" charset="0"/>
              </a:rPr>
              <a:t>השותפין</a:t>
            </a:r>
            <a:r>
              <a:rPr lang="he-IL" sz="2200" b="0" i="0" u="none" strike="noStrike" dirty="0">
                <a:solidFill>
                  <a:srgbClr val="000000"/>
                </a:solidFill>
                <a:effectLst/>
                <a:latin typeface="Arial" panose="020B0604020202020204" pitchFamily="34" charset="0"/>
              </a:rPr>
              <a:t> (דף מח:) דאי תפיס לה </a:t>
            </a:r>
            <a:r>
              <a:rPr lang="he-IL" sz="2200" b="0" i="0" u="none" strike="noStrike" dirty="0" err="1">
                <a:solidFill>
                  <a:srgbClr val="000000"/>
                </a:solidFill>
                <a:effectLst/>
                <a:latin typeface="Arial" panose="020B0604020202020204" pitchFamily="34" charset="0"/>
              </a:rPr>
              <a:t>מיתפסי</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ונראה </a:t>
            </a:r>
            <a:r>
              <a:rPr lang="he-IL" sz="2200" b="1" i="0" u="none" strike="noStrike" dirty="0" err="1">
                <a:solidFill>
                  <a:srgbClr val="000000"/>
                </a:solidFill>
                <a:effectLst/>
                <a:latin typeface="Arial" panose="020B0604020202020204" pitchFamily="34" charset="0"/>
              </a:rPr>
              <a:t>לר"י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דלאו</a:t>
            </a:r>
            <a:r>
              <a:rPr lang="he-IL" sz="2200" b="1" i="0" u="none" strike="noStrike" dirty="0">
                <a:solidFill>
                  <a:srgbClr val="000000"/>
                </a:solidFill>
                <a:effectLst/>
                <a:latin typeface="Arial" panose="020B0604020202020204" pitchFamily="34" charset="0"/>
              </a:rPr>
              <a:t> חליפין הוא ומדרבנן הוא דלא הוו קידושין </a:t>
            </a:r>
            <a:r>
              <a:rPr lang="he-IL" sz="2200" b="0" i="0" u="none" strike="noStrike" dirty="0">
                <a:solidFill>
                  <a:srgbClr val="000000"/>
                </a:solidFill>
                <a:effectLst/>
                <a:latin typeface="Arial" panose="020B0604020202020204" pitchFamily="34" charset="0"/>
              </a:rPr>
              <a:t>לפי שדרך העולם להחזיר חליפין והני כעין חליפין דמי ואתי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נקנית בחליפין הילכך </a:t>
            </a:r>
            <a:r>
              <a:rPr lang="he-IL" sz="2200" b="0" i="0" u="none" strike="noStrike" dirty="0" err="1">
                <a:solidFill>
                  <a:srgbClr val="000000"/>
                </a:solidFill>
                <a:effectLst/>
                <a:latin typeface="Arial" panose="020B0604020202020204" pitchFamily="34" charset="0"/>
              </a:rPr>
              <a:t>אפקעינהו</a:t>
            </a:r>
            <a:r>
              <a:rPr lang="he-IL" sz="2200" b="0" i="0" u="none" strike="noStrike" dirty="0">
                <a:solidFill>
                  <a:srgbClr val="000000"/>
                </a:solidFill>
                <a:effectLst/>
                <a:latin typeface="Arial" panose="020B0604020202020204" pitchFamily="34" charset="0"/>
              </a:rPr>
              <a:t> רבנן לקידושין מינה תדע דאי כחליפין דמו במכר היאך קנה בהאי מנה הא אין מטבע נעשה חליפין וכן בפדיון הבן למה יהא בנו פדוי בחליפין הלא כסף ה' שקלים כתיב ולא חליפין.</a:t>
            </a:r>
            <a:endParaRPr lang="he-IL" sz="2200" dirty="0"/>
          </a:p>
        </p:txBody>
      </p:sp>
    </p:spTree>
    <p:extLst>
      <p:ext uri="{BB962C8B-B14F-4D97-AF65-F5344CB8AC3E}">
        <p14:creationId xmlns:p14="http://schemas.microsoft.com/office/powerpoint/2010/main" val="2242136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616B-4D4D-470D-8028-89B870438524}"/>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642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DA85-41A1-4DDC-8DA9-26FE9D31E65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6C8E30E-F230-44AB-B560-9240EB5702E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ו עמוד ב</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הכי </a:t>
            </a:r>
            <a:r>
              <a:rPr lang="he-IL" sz="2200" b="0" i="0" u="none" strike="noStrike" dirty="0" err="1">
                <a:solidFill>
                  <a:srgbClr val="000000"/>
                </a:solidFill>
                <a:effectLst/>
                <a:latin typeface="Arial" panose="020B0604020202020204" pitchFamily="34" charset="0"/>
              </a:rPr>
              <a:t>גרסינן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בכולהו</a:t>
            </a:r>
            <a:r>
              <a:rPr lang="he-IL" sz="2200" b="0" i="0" u="none" strike="noStrike" dirty="0">
                <a:solidFill>
                  <a:srgbClr val="000000"/>
                </a:solidFill>
                <a:effectLst/>
                <a:latin typeface="Arial" panose="020B0604020202020204" pitchFamily="34" charset="0"/>
              </a:rPr>
              <a:t> קני לבר מאשה שמא יאמרו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נקנית בחליפין. אבל בספרים שלנו כתוב לפי שאין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נקנית בחליפין, ולא </a:t>
            </a:r>
            <a:r>
              <a:rPr lang="he-IL" sz="2200" b="0" i="0" u="none" strike="noStrike" dirty="0" err="1">
                <a:solidFill>
                  <a:srgbClr val="000000"/>
                </a:solidFill>
                <a:effectLst/>
                <a:latin typeface="Arial" panose="020B0604020202020204" pitchFamily="34" charset="0"/>
              </a:rPr>
              <a:t>מיחוור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דמשמע</a:t>
            </a:r>
            <a:r>
              <a:rPr lang="he-IL" sz="2200" b="0" i="0" u="none" strike="noStrike" dirty="0">
                <a:solidFill>
                  <a:srgbClr val="000000"/>
                </a:solidFill>
                <a:effectLst/>
                <a:latin typeface="Arial" panose="020B0604020202020204" pitchFamily="34" charset="0"/>
              </a:rPr>
              <a:t> מינה דמתנה על מנת להחזיר היא תורת חליפין והא </a:t>
            </a:r>
            <a:r>
              <a:rPr lang="he-IL" sz="2200" b="0" i="0" u="none" strike="noStrike" dirty="0" err="1">
                <a:solidFill>
                  <a:srgbClr val="000000"/>
                </a:solidFill>
                <a:effectLst/>
                <a:latin typeface="Arial" panose="020B0604020202020204" pitchFamily="34" charset="0"/>
              </a:rPr>
              <a:t>ליתא</a:t>
            </a:r>
            <a:r>
              <a:rPr lang="he-IL" sz="2200" b="0" i="0" u="none" strike="noStrike" dirty="0">
                <a:solidFill>
                  <a:srgbClr val="000000"/>
                </a:solidFill>
                <a:effectLst/>
                <a:latin typeface="Arial" panose="020B0604020202020204" pitchFamily="34" charset="0"/>
              </a:rPr>
              <a:t>, ועוד דהא אין מטבע נעשה חליפין (</a:t>
            </a:r>
            <a:r>
              <a:rPr lang="he-IL" sz="2200" b="0" i="0" u="none" strike="noStrike" dirty="0" err="1">
                <a:solidFill>
                  <a:srgbClr val="000000"/>
                </a:solidFill>
                <a:effectLst/>
                <a:latin typeface="Arial" panose="020B0604020202020204" pitchFamily="34" charset="0"/>
              </a:rPr>
              <a:t>ב"מ</a:t>
            </a:r>
            <a:r>
              <a:rPr lang="he-IL" sz="2200" b="0" i="0" u="none" strike="noStrike" dirty="0">
                <a:solidFill>
                  <a:srgbClr val="000000"/>
                </a:solidFill>
                <a:effectLst/>
                <a:latin typeface="Arial" panose="020B0604020202020204" pitchFamily="34" charset="0"/>
              </a:rPr>
              <a:t> מ"ה ב'), ויש לפרש </a:t>
            </a:r>
            <a:r>
              <a:rPr lang="he-IL" sz="2200" b="0" i="0" u="none" strike="noStrike" dirty="0" err="1">
                <a:solidFill>
                  <a:srgbClr val="000000"/>
                </a:solidFill>
                <a:effectLst/>
                <a:latin typeface="Arial" panose="020B0604020202020204" pitchFamily="34" charset="0"/>
              </a:rPr>
              <a:t>דהכי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קאמר</a:t>
            </a:r>
            <a:r>
              <a:rPr lang="he-IL" sz="2200" b="0" i="0" u="none" strike="noStrike" dirty="0">
                <a:solidFill>
                  <a:srgbClr val="000000"/>
                </a:solidFill>
                <a:effectLst/>
                <a:latin typeface="Arial" panose="020B0604020202020204" pitchFamily="34" charset="0"/>
              </a:rPr>
              <a:t> דלפי שאין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נקנית בחליפין אינה נקנית בזו </a:t>
            </a:r>
            <a:r>
              <a:rPr lang="he-IL" sz="2200" b="1" i="0" u="none" strike="noStrike" dirty="0">
                <a:solidFill>
                  <a:srgbClr val="000000"/>
                </a:solidFill>
                <a:effectLst/>
                <a:latin typeface="Arial" panose="020B0604020202020204" pitchFamily="34" charset="0"/>
              </a:rPr>
              <a:t>גזירה אטו חליפין כיון שזו דומה כעין חליפין</a:t>
            </a:r>
            <a:r>
              <a:rPr lang="he-IL" sz="2200" b="0" i="0" u="none" strike="noStrike" dirty="0">
                <a:solidFill>
                  <a:srgbClr val="000000"/>
                </a:solidFill>
                <a:effectLst/>
                <a:latin typeface="Arial" panose="020B0604020202020204" pitchFamily="34" charset="0"/>
              </a:rPr>
              <a:t> שהן קני על מנת להקנות כדאיתא </a:t>
            </a:r>
            <a:r>
              <a:rPr lang="he-IL" sz="2200" b="0" i="0" u="none" strike="noStrike" dirty="0" err="1">
                <a:solidFill>
                  <a:srgbClr val="000000"/>
                </a:solidFill>
                <a:effectLst/>
                <a:latin typeface="Arial" panose="020B0604020202020204" pitchFamily="34" charset="0"/>
              </a:rPr>
              <a:t>בפ"ק</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דמציעא</a:t>
            </a:r>
            <a:r>
              <a:rPr lang="he-IL" sz="2200" b="0" i="0" u="none" strike="noStrike" dirty="0">
                <a:solidFill>
                  <a:srgbClr val="000000"/>
                </a:solidFill>
                <a:effectLst/>
                <a:latin typeface="Arial" panose="020B0604020202020204" pitchFamily="34" charset="0"/>
              </a:rPr>
              <a:t> ובמסכת נדרים (מ"ח ב'), </a:t>
            </a:r>
            <a:br>
              <a:rPr lang="he-IL" sz="2200" b="0" dirty="0">
                <a:effectLst/>
              </a:rPr>
            </a:br>
            <a:endParaRPr lang="he-IL" sz="2200" dirty="0"/>
          </a:p>
        </p:txBody>
      </p:sp>
    </p:spTree>
    <p:extLst>
      <p:ext uri="{BB962C8B-B14F-4D97-AF65-F5344CB8AC3E}">
        <p14:creationId xmlns:p14="http://schemas.microsoft.com/office/powerpoint/2010/main" val="512225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568A-B1C5-4423-B1A9-A03742E724FF}"/>
              </a:ext>
            </a:extLst>
          </p:cNvPr>
          <p:cNvSpPr>
            <a:spLocks noGrp="1"/>
          </p:cNvSpPr>
          <p:nvPr>
            <p:ph type="title"/>
          </p:nvPr>
        </p:nvSpPr>
        <p:spPr/>
        <p:txBody>
          <a:bodyPr/>
          <a:lstStyle/>
          <a:p>
            <a:pPr algn="r" rtl="1"/>
            <a:r>
              <a:rPr lang="he-IL" dirty="0"/>
              <a:t>מקדש מדין ערב</a:t>
            </a:r>
          </a:p>
        </p:txBody>
      </p:sp>
      <p:sp>
        <p:nvSpPr>
          <p:cNvPr id="3" name="Text Placeholder 2">
            <a:extLst>
              <a:ext uri="{FF2B5EF4-FFF2-40B4-BE49-F238E27FC236}">
                <a16:creationId xmlns:a16="http://schemas.microsoft.com/office/drawing/2014/main" id="{F0693D7E-5CC8-4583-B6B1-2B61D3055A3C}"/>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194551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3350259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104D-E99C-4B6F-96FE-3102CB8F61F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2B6AA40-AC9A-4651-97E5-5620A1FCF8F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דינר לפלוני מתנה ואתקדש אני לך ונתן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שנתתי על פיך הרי זו מקודשת, </a:t>
            </a:r>
            <a:r>
              <a:rPr lang="he-IL" sz="2200" b="1" i="0" u="sng" dirty="0">
                <a:solidFill>
                  <a:srgbClr val="000000"/>
                </a:solidFill>
                <a:effectLst/>
                <a:latin typeface="Arial" panose="020B0604020202020204" pitchFamily="34" charset="0"/>
              </a:rPr>
              <a:t>אף על פי שלא הגיע לה כלום הרי נהנית ברצונה שנעשה ונהנה פלוני בגללה</a:t>
            </a:r>
            <a:r>
              <a:rPr lang="he-IL" sz="2200" b="0" i="0" u="none" strike="noStrike" dirty="0">
                <a:solidFill>
                  <a:srgbClr val="000000"/>
                </a:solidFill>
                <a:effectLst/>
                <a:latin typeface="Arial" panose="020B0604020202020204" pitchFamily="34" charset="0"/>
              </a:rPr>
              <a:t>. וכן אם אמרה לו תן דינר לפלוני מתנה ואתקדש לו ונתן לו וקידשה אותו פלוני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שקבלתי ברצונך הרי זו מקודשת. </a:t>
            </a:r>
            <a:endParaRPr lang="he-IL" sz="2200" dirty="0"/>
          </a:p>
        </p:txBody>
      </p:sp>
    </p:spTree>
    <p:extLst>
      <p:ext uri="{BB962C8B-B14F-4D97-AF65-F5344CB8AC3E}">
        <p14:creationId xmlns:p14="http://schemas.microsoft.com/office/powerpoint/2010/main" val="344002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997F-6693-4059-BE31-00E5196CA47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41FF251-B366-418C-B60C-1C6D0F8C960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ואקדש אני לך - וכשנתנו לו א"ל התקדשי לי מקודשת ו</a:t>
            </a:r>
            <a:r>
              <a:rPr lang="he-IL" sz="2200" b="1" i="0" u="none" strike="noStrike" dirty="0">
                <a:solidFill>
                  <a:srgbClr val="000000"/>
                </a:solidFill>
                <a:effectLst/>
                <a:latin typeface="Arial" panose="020B0604020202020204" pitchFamily="34" charset="0"/>
              </a:rPr>
              <a:t>אף על גב דלא מטי הנאה לידה</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מדין ערב - ממה </a:t>
            </a:r>
            <a:r>
              <a:rPr lang="he-IL" sz="2200" b="0" i="0" u="none" strike="noStrike" dirty="0" err="1">
                <a:solidFill>
                  <a:srgbClr val="000000"/>
                </a:solidFill>
                <a:effectLst/>
                <a:latin typeface="Arial" panose="020B0604020202020204" pitchFamily="34" charset="0"/>
              </a:rPr>
              <a:t>שמצינו</a:t>
            </a:r>
            <a:r>
              <a:rPr lang="he-IL" sz="2200" b="0" i="0" u="none" strike="noStrike" dirty="0">
                <a:solidFill>
                  <a:srgbClr val="000000"/>
                </a:solidFill>
                <a:effectLst/>
                <a:latin typeface="Arial" panose="020B0604020202020204" pitchFamily="34" charset="0"/>
              </a:rPr>
              <a:t> בתורה שהערב משתעבד </a:t>
            </a:r>
            <a:r>
              <a:rPr lang="he-IL" sz="2200" b="0" i="0" u="none" strike="noStrike" dirty="0" err="1">
                <a:solidFill>
                  <a:srgbClr val="000000"/>
                </a:solidFill>
                <a:effectLst/>
                <a:latin typeface="Arial" panose="020B0604020202020204" pitchFamily="34" charset="0"/>
              </a:rPr>
              <a:t>למלוה</a:t>
            </a:r>
            <a:r>
              <a:rPr lang="he-IL" sz="2200" b="0" i="0" u="none" strike="noStrike" dirty="0">
                <a:solidFill>
                  <a:srgbClr val="000000"/>
                </a:solidFill>
                <a:effectLst/>
                <a:latin typeface="Arial" panose="020B0604020202020204" pitchFamily="34" charset="0"/>
              </a:rPr>
              <a:t> אנו </a:t>
            </a:r>
            <a:r>
              <a:rPr lang="he-IL" sz="2200" b="0" i="0" u="none" strike="noStrike" dirty="0" err="1">
                <a:solidFill>
                  <a:srgbClr val="000000"/>
                </a:solidFill>
                <a:effectLst/>
                <a:latin typeface="Arial" panose="020B0604020202020204" pitchFamily="34" charset="0"/>
              </a:rPr>
              <a:t>יכולין</a:t>
            </a:r>
            <a:r>
              <a:rPr lang="he-IL" sz="2200" b="0" i="0" u="none" strike="noStrike" dirty="0">
                <a:solidFill>
                  <a:srgbClr val="000000"/>
                </a:solidFill>
                <a:effectLst/>
                <a:latin typeface="Arial" panose="020B0604020202020204" pitchFamily="34" charset="0"/>
              </a:rPr>
              <a:t> ללמוד.</a:t>
            </a:r>
            <a:endParaRPr lang="he-IL" sz="2200" b="0" dirty="0">
              <a:effectLst/>
            </a:endParaRPr>
          </a:p>
        </p:txBody>
      </p:sp>
    </p:spTree>
    <p:extLst>
      <p:ext uri="{BB962C8B-B14F-4D97-AF65-F5344CB8AC3E}">
        <p14:creationId xmlns:p14="http://schemas.microsoft.com/office/powerpoint/2010/main" val="426214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7F6B-735D-48BB-A2EE-DC3B388CF5E7}"/>
              </a:ext>
            </a:extLst>
          </p:cNvPr>
          <p:cNvSpPr>
            <a:spLocks noGrp="1"/>
          </p:cNvSpPr>
          <p:nvPr>
            <p:ph type="title"/>
          </p:nvPr>
        </p:nvSpPr>
        <p:spPr/>
        <p:txBody>
          <a:bodyPr/>
          <a:lstStyle/>
          <a:p>
            <a:r>
              <a:rPr lang="en-US" dirty="0"/>
              <a:t>How does </a:t>
            </a:r>
            <a:r>
              <a:rPr lang="he-IL" dirty="0"/>
              <a:t>נתינה</a:t>
            </a:r>
            <a:r>
              <a:rPr lang="en-US" dirty="0"/>
              <a:t> work- Paradigmatic Cases </a:t>
            </a:r>
            <a:endParaRPr lang="he-IL" dirty="0"/>
          </a:p>
        </p:txBody>
      </p:sp>
      <p:graphicFrame>
        <p:nvGraphicFramePr>
          <p:cNvPr id="4" name="Content Placeholder 3">
            <a:extLst>
              <a:ext uri="{FF2B5EF4-FFF2-40B4-BE49-F238E27FC236}">
                <a16:creationId xmlns:a16="http://schemas.microsoft.com/office/drawing/2014/main" id="{EE167780-5491-4604-914C-42FDB902EF6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836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7F6B-735D-48BB-A2EE-DC3B388CF5E7}"/>
              </a:ext>
            </a:extLst>
          </p:cNvPr>
          <p:cNvSpPr>
            <a:spLocks noGrp="1"/>
          </p:cNvSpPr>
          <p:nvPr>
            <p:ph type="title"/>
          </p:nvPr>
        </p:nvSpPr>
        <p:spPr/>
        <p:txBody>
          <a:bodyPr/>
          <a:lstStyle/>
          <a:p>
            <a:r>
              <a:rPr lang="en-US" dirty="0"/>
              <a:t>How does </a:t>
            </a:r>
            <a:r>
              <a:rPr lang="he-IL" dirty="0"/>
              <a:t>נתינה</a:t>
            </a:r>
            <a:r>
              <a:rPr lang="en-US" dirty="0"/>
              <a:t> work- Paradigmatic Cases- </a:t>
            </a:r>
            <a:br>
              <a:rPr lang="en-US" dirty="0"/>
            </a:br>
            <a:r>
              <a:rPr lang="en-US" dirty="0"/>
              <a:t>a priori </a:t>
            </a:r>
            <a:endParaRPr lang="he-IL" dirty="0"/>
          </a:p>
        </p:txBody>
      </p:sp>
      <p:graphicFrame>
        <p:nvGraphicFramePr>
          <p:cNvPr id="4" name="Content Placeholder 3">
            <a:extLst>
              <a:ext uri="{FF2B5EF4-FFF2-40B4-BE49-F238E27FC236}">
                <a16:creationId xmlns:a16="http://schemas.microsoft.com/office/drawing/2014/main" id="{EE167780-5491-4604-914C-42FDB902EF6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973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B1CB9-C6EF-4076-8768-C70E8CD94B47}"/>
              </a:ext>
            </a:extLst>
          </p:cNvPr>
          <p:cNvSpPr>
            <a:spLocks noGrp="1"/>
          </p:cNvSpPr>
          <p:nvPr>
            <p:ph type="title"/>
          </p:nvPr>
        </p:nvSpPr>
        <p:spPr/>
        <p:txBody>
          <a:bodyPr/>
          <a:lstStyle/>
          <a:p>
            <a:r>
              <a:rPr lang="en-US" dirty="0"/>
              <a:t>What factors get emphasized in the </a:t>
            </a:r>
            <a:r>
              <a:rPr lang="en-US" dirty="0" err="1"/>
              <a:t>Gemara</a:t>
            </a:r>
            <a:r>
              <a:rPr lang="en-US" dirty="0"/>
              <a:t>? </a:t>
            </a:r>
            <a:endParaRPr lang="he-IL" dirty="0"/>
          </a:p>
        </p:txBody>
      </p:sp>
      <p:sp>
        <p:nvSpPr>
          <p:cNvPr id="3" name="Content Placeholder 2">
            <a:extLst>
              <a:ext uri="{FF2B5EF4-FFF2-40B4-BE49-F238E27FC236}">
                <a16:creationId xmlns:a16="http://schemas.microsoft.com/office/drawing/2014/main" id="{4D6129CB-3B77-456F-A529-D15753DC023C}"/>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2243675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3462-AA88-40CB-8C58-3472345847F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D92BD4D-E01E-401E-A91E-4C02D8F8E59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ו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אמר אביי: </a:t>
            </a:r>
            <a:r>
              <a:rPr lang="he-IL" sz="2200" b="1" i="0" u="none" strike="noStrike" dirty="0">
                <a:solidFill>
                  <a:srgbClr val="000000"/>
                </a:solidFill>
                <a:effectLst/>
                <a:latin typeface="Arial" panose="020B0604020202020204" pitchFamily="34" charset="0"/>
              </a:rPr>
              <a:t>המקדש </a:t>
            </a:r>
            <a:r>
              <a:rPr lang="he-IL" sz="2200" b="1" i="0" u="none" strike="noStrike" dirty="0" err="1">
                <a:solidFill>
                  <a:srgbClr val="000000"/>
                </a:solidFill>
                <a:effectLst/>
                <a:latin typeface="Arial" panose="020B0604020202020204" pitchFamily="34" charset="0"/>
              </a:rPr>
              <a:t>במלוה</a:t>
            </a:r>
            <a:r>
              <a:rPr lang="he-IL" sz="2200" b="0" i="0" u="none" strike="noStrike" dirty="0">
                <a:solidFill>
                  <a:srgbClr val="000000"/>
                </a:solidFill>
                <a:effectLst/>
                <a:latin typeface="Arial" panose="020B0604020202020204" pitchFamily="34" charset="0"/>
              </a:rPr>
              <a:t> - אינה מקודשת, </a:t>
            </a:r>
            <a:r>
              <a:rPr lang="he-IL" sz="2200" b="1" i="0" u="none" strike="noStrike" dirty="0">
                <a:solidFill>
                  <a:srgbClr val="000000"/>
                </a:solidFill>
                <a:effectLst/>
                <a:latin typeface="Arial" panose="020B0604020202020204" pitchFamily="34" charset="0"/>
              </a:rPr>
              <a:t>בהנאת </a:t>
            </a:r>
            <a:r>
              <a:rPr lang="he-IL" sz="2200" b="1" i="0" u="none" strike="noStrike" dirty="0" err="1">
                <a:solidFill>
                  <a:srgbClr val="000000"/>
                </a:solidFill>
                <a:effectLst/>
                <a:latin typeface="Arial" panose="020B0604020202020204" pitchFamily="34" charset="0"/>
              </a:rPr>
              <a:t>מלוה</a:t>
            </a:r>
            <a:r>
              <a:rPr lang="he-IL" sz="2200" b="1" i="0" u="none" strike="noStrike" dirty="0">
                <a:solidFill>
                  <a:srgbClr val="000000"/>
                </a:solidFill>
                <a:effectLst/>
                <a:latin typeface="Arial" panose="020B0604020202020204" pitchFamily="34" charset="0"/>
              </a:rPr>
              <a:t> - מקודשת</a:t>
            </a:r>
            <a:r>
              <a:rPr lang="he-IL" sz="2200" b="0" i="0" u="none" strike="noStrike" dirty="0">
                <a:solidFill>
                  <a:srgbClr val="000000"/>
                </a:solidFill>
                <a:effectLst/>
                <a:latin typeface="Arial" panose="020B0604020202020204" pitchFamily="34" charset="0"/>
              </a:rPr>
              <a:t>, ואסור לעשות כן, מפני הערמת </a:t>
            </a:r>
            <a:r>
              <a:rPr lang="he-IL" sz="2200" b="0" i="0" u="none" strike="noStrike" dirty="0" err="1">
                <a:solidFill>
                  <a:srgbClr val="000000"/>
                </a:solidFill>
                <a:effectLst/>
                <a:latin typeface="Arial" panose="020B0604020202020204" pitchFamily="34" charset="0"/>
              </a:rPr>
              <a:t>רבית</a:t>
            </a:r>
            <a:r>
              <a:rPr lang="he-IL" sz="2200" b="0" i="0" u="none" strike="noStrike" dirty="0">
                <a:solidFill>
                  <a:srgbClr val="000000"/>
                </a:solidFill>
                <a:effectLst/>
                <a:latin typeface="Arial" panose="020B0604020202020204" pitchFamily="34" charset="0"/>
              </a:rPr>
              <a:t>. האי הנאת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ה"ד</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אילימא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דאזקפה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לה ארבע בחמשה, הא </a:t>
            </a:r>
            <a:r>
              <a:rPr lang="he-IL" sz="2200" b="0" i="0" u="none" strike="noStrike" dirty="0" err="1">
                <a:solidFill>
                  <a:srgbClr val="000000"/>
                </a:solidFill>
                <a:effectLst/>
                <a:latin typeface="Arial" panose="020B0604020202020204" pitchFamily="34" charset="0"/>
              </a:rPr>
              <a:t>רבית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מעלייתא</a:t>
            </a:r>
            <a:r>
              <a:rPr lang="he-IL" sz="2200" b="0" i="0" u="none" strike="noStrike" dirty="0">
                <a:solidFill>
                  <a:srgbClr val="000000"/>
                </a:solidFill>
                <a:effectLst/>
                <a:latin typeface="Arial" panose="020B0604020202020204" pitchFamily="34" charset="0"/>
              </a:rPr>
              <a:t> הוא! ועוד, היינו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דארווח</a:t>
            </a:r>
            <a:r>
              <a:rPr lang="he-IL" sz="2200" b="0" i="0" u="none" strike="noStrike" dirty="0">
                <a:solidFill>
                  <a:srgbClr val="000000"/>
                </a:solidFill>
                <a:effectLst/>
                <a:latin typeface="Arial" panose="020B0604020202020204" pitchFamily="34" charset="0"/>
              </a:rPr>
              <a:t> לה </a:t>
            </a:r>
            <a:r>
              <a:rPr lang="he-IL" sz="2200" b="0" i="0" u="none" strike="noStrike" dirty="0" err="1">
                <a:solidFill>
                  <a:srgbClr val="000000"/>
                </a:solidFill>
                <a:effectLst/>
                <a:latin typeface="Arial" panose="020B0604020202020204" pitchFamily="34" charset="0"/>
              </a:rPr>
              <a:t>זימנא</a:t>
            </a:r>
            <a:r>
              <a:rPr lang="he-IL" sz="2200" b="0" i="0" u="none" strike="noStrike" dirty="0">
                <a:solidFill>
                  <a:srgbClr val="000000"/>
                </a:solidFill>
                <a:effectLst/>
                <a:latin typeface="Arial" panose="020B0604020202020204" pitchFamily="34" charset="0"/>
              </a:rPr>
              <a:t>. </a:t>
            </a:r>
          </a:p>
          <a:p>
            <a:pPr marL="0" indent="0" algn="r" rtl="1">
              <a:buNone/>
            </a:pPr>
            <a:endParaRPr lang="he-IL" sz="22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426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A3613-54AD-42B6-B7B0-A7A0FA97A16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FFE5D5F-0DA4-4DE0-8219-99BB9CCF0FA5}"/>
              </a:ext>
            </a:extLst>
          </p:cNvPr>
          <p:cNvSpPr>
            <a:spLocks noGrp="1"/>
          </p:cNvSpPr>
          <p:nvPr>
            <p:ph idx="1"/>
          </p:nvPr>
        </p:nvSpPr>
        <p:spPr/>
        <p:txBody>
          <a:bodyPr/>
          <a:lstStyle/>
          <a:p>
            <a:pPr marL="0" indent="0" algn="r" rtl="1">
              <a:buNone/>
            </a:pPr>
            <a:r>
              <a:rPr lang="he-IL" sz="2800" b="0" i="0" u="none" strike="noStrike" dirty="0">
                <a:solidFill>
                  <a:srgbClr val="000000"/>
                </a:solidFill>
                <a:effectLst/>
                <a:latin typeface="Arial" panose="020B0604020202020204" pitchFamily="34" charset="0"/>
              </a:rPr>
              <a:t>תלמוד בבלי מסכת קידושין דף </a:t>
            </a:r>
            <a:r>
              <a:rPr lang="he-IL" sz="2800" b="0" i="0" u="none" strike="noStrike" dirty="0" err="1">
                <a:solidFill>
                  <a:srgbClr val="000000"/>
                </a:solidFill>
                <a:effectLst/>
                <a:latin typeface="Arial" panose="020B0604020202020204" pitchFamily="34" charset="0"/>
              </a:rPr>
              <a:t>מז</a:t>
            </a:r>
            <a:r>
              <a:rPr lang="he-IL" sz="2800" b="0" i="0" u="none" strike="noStrike" dirty="0">
                <a:solidFill>
                  <a:srgbClr val="000000"/>
                </a:solidFill>
                <a:effectLst/>
                <a:latin typeface="Arial" panose="020B0604020202020204" pitchFamily="34" charset="0"/>
              </a:rPr>
              <a:t> עמוד א </a:t>
            </a:r>
          </a:p>
          <a:p>
            <a:pPr marL="0" indent="0" algn="r" rtl="1">
              <a:buNone/>
            </a:pPr>
            <a:r>
              <a:rPr lang="he-IL" sz="2800" b="0" i="0" u="none" strike="noStrike" dirty="0">
                <a:solidFill>
                  <a:srgbClr val="000000"/>
                </a:solidFill>
                <a:effectLst/>
                <a:latin typeface="Arial" panose="020B0604020202020204" pitchFamily="34" charset="0"/>
              </a:rPr>
              <a:t>אמר רב: המקדש </a:t>
            </a:r>
            <a:r>
              <a:rPr lang="he-IL" sz="2800" b="0" i="0" u="none" strike="noStrike" dirty="0" err="1">
                <a:solidFill>
                  <a:srgbClr val="000000"/>
                </a:solidFill>
                <a:effectLst/>
                <a:latin typeface="Arial" panose="020B0604020202020204" pitchFamily="34" charset="0"/>
              </a:rPr>
              <a:t>במלוה</a:t>
            </a:r>
            <a:r>
              <a:rPr lang="he-IL" sz="2800" b="0" i="0" u="none" strike="noStrike" dirty="0">
                <a:solidFill>
                  <a:srgbClr val="000000"/>
                </a:solidFill>
                <a:effectLst/>
                <a:latin typeface="Arial" panose="020B0604020202020204" pitchFamily="34" charset="0"/>
              </a:rPr>
              <a:t> - אינה מקודשת, </a:t>
            </a:r>
            <a:r>
              <a:rPr lang="he-IL" sz="2800" b="1" i="0" u="none" strike="noStrike" dirty="0" err="1">
                <a:solidFill>
                  <a:srgbClr val="000000"/>
                </a:solidFill>
                <a:effectLst/>
                <a:latin typeface="Arial" panose="020B0604020202020204" pitchFamily="34" charset="0"/>
              </a:rPr>
              <a:t>מלוה</a:t>
            </a:r>
            <a:r>
              <a:rPr lang="he-IL" sz="2800" b="1" i="0" u="none" strike="noStrike" dirty="0">
                <a:solidFill>
                  <a:srgbClr val="000000"/>
                </a:solidFill>
                <a:effectLst/>
                <a:latin typeface="Arial" panose="020B0604020202020204" pitchFamily="34" charset="0"/>
              </a:rPr>
              <a:t> להוצאה ניתנה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נימא</a:t>
            </a:r>
            <a:r>
              <a:rPr lang="he-IL" sz="2800" b="0" i="0" u="none" strike="noStrike" dirty="0">
                <a:solidFill>
                  <a:srgbClr val="000000"/>
                </a:solidFill>
                <a:effectLst/>
                <a:latin typeface="Arial" panose="020B0604020202020204" pitchFamily="34" charset="0"/>
              </a:rPr>
              <a:t> כתנאי: המקדש </a:t>
            </a:r>
            <a:r>
              <a:rPr lang="he-IL" sz="2800" b="0" i="0" u="none" strike="noStrike" dirty="0" err="1">
                <a:solidFill>
                  <a:srgbClr val="000000"/>
                </a:solidFill>
                <a:effectLst/>
                <a:latin typeface="Arial" panose="020B0604020202020204" pitchFamily="34" charset="0"/>
              </a:rPr>
              <a:t>במלוה</a:t>
            </a:r>
            <a:r>
              <a:rPr lang="he-IL" sz="2800" b="0" i="0" u="none" strike="noStrike" dirty="0">
                <a:solidFill>
                  <a:srgbClr val="000000"/>
                </a:solidFill>
                <a:effectLst/>
                <a:latin typeface="Arial" panose="020B0604020202020204" pitchFamily="34" charset="0"/>
              </a:rPr>
              <a:t> - אינה מקודשת, ויש אומרים: מקודשת; מאי לאו בהא </a:t>
            </a:r>
            <a:r>
              <a:rPr lang="he-IL" sz="2800" b="0" i="0" u="none" strike="noStrike" dirty="0" err="1">
                <a:solidFill>
                  <a:srgbClr val="000000"/>
                </a:solidFill>
                <a:effectLst/>
                <a:latin typeface="Arial" panose="020B0604020202020204" pitchFamily="34" charset="0"/>
              </a:rPr>
              <a:t>קמיפלגי</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דמר</a:t>
            </a:r>
            <a:r>
              <a:rPr lang="he-IL" sz="2800" b="0" i="0" u="none" strike="noStrike" dirty="0">
                <a:solidFill>
                  <a:srgbClr val="000000"/>
                </a:solidFill>
                <a:effectLst/>
                <a:latin typeface="Arial" panose="020B0604020202020204" pitchFamily="34" charset="0"/>
              </a:rPr>
              <a:t> סבר: </a:t>
            </a:r>
            <a:r>
              <a:rPr lang="he-IL" sz="2800" b="0" i="0" u="none" strike="noStrike" dirty="0" err="1">
                <a:solidFill>
                  <a:srgbClr val="000000"/>
                </a:solidFill>
                <a:effectLst/>
                <a:latin typeface="Arial" panose="020B0604020202020204" pitchFamily="34" charset="0"/>
              </a:rPr>
              <a:t>מלוה</a:t>
            </a:r>
            <a:r>
              <a:rPr lang="he-IL" sz="2800" b="0" i="0" u="none" strike="noStrike" dirty="0">
                <a:solidFill>
                  <a:srgbClr val="000000"/>
                </a:solidFill>
                <a:effectLst/>
                <a:latin typeface="Arial" panose="020B0604020202020204" pitchFamily="34" charset="0"/>
              </a:rPr>
              <a:t> להוצאה ניתנה, ומר סבר: </a:t>
            </a:r>
            <a:r>
              <a:rPr lang="he-IL" sz="2800" b="0" i="0" u="none" strike="noStrike" dirty="0" err="1">
                <a:solidFill>
                  <a:srgbClr val="000000"/>
                </a:solidFill>
                <a:effectLst/>
                <a:latin typeface="Arial" panose="020B0604020202020204" pitchFamily="34" charset="0"/>
              </a:rPr>
              <a:t>מלוה</a:t>
            </a:r>
            <a:r>
              <a:rPr lang="he-IL" sz="2800" b="0" i="0" u="none" strike="noStrike" dirty="0">
                <a:solidFill>
                  <a:srgbClr val="000000"/>
                </a:solidFill>
                <a:effectLst/>
                <a:latin typeface="Arial" panose="020B0604020202020204" pitchFamily="34" charset="0"/>
              </a:rPr>
              <a:t> לאו להוצאה ניתנה. </a:t>
            </a:r>
            <a:r>
              <a:rPr lang="he-IL" sz="2800" b="0" i="0" u="none" strike="noStrike" dirty="0" err="1">
                <a:solidFill>
                  <a:srgbClr val="000000"/>
                </a:solidFill>
                <a:effectLst/>
                <a:latin typeface="Arial" panose="020B0604020202020204" pitchFamily="34" charset="0"/>
              </a:rPr>
              <a:t>ותסברא</a:t>
            </a:r>
            <a:r>
              <a:rPr lang="he-IL" sz="2800" b="0" i="0" u="none" strike="noStrike" dirty="0">
                <a:solidFill>
                  <a:srgbClr val="000000"/>
                </a:solidFill>
                <a:effectLst/>
                <a:latin typeface="Arial" panose="020B0604020202020204" pitchFamily="34" charset="0"/>
              </a:rPr>
              <a:t>? אימא סיפא: </a:t>
            </a:r>
            <a:r>
              <a:rPr lang="he-IL" sz="2800" b="1" i="0" u="none" strike="noStrike" dirty="0" err="1">
                <a:solidFill>
                  <a:srgbClr val="000000"/>
                </a:solidFill>
                <a:effectLst/>
                <a:latin typeface="Arial" panose="020B0604020202020204" pitchFamily="34" charset="0"/>
              </a:rPr>
              <a:t>ושוים</a:t>
            </a:r>
            <a:r>
              <a:rPr lang="he-IL" sz="2800" b="1" i="0" u="none" strike="noStrike" dirty="0">
                <a:solidFill>
                  <a:srgbClr val="000000"/>
                </a:solidFill>
                <a:effectLst/>
                <a:latin typeface="Arial" panose="020B0604020202020204" pitchFamily="34" charset="0"/>
              </a:rPr>
              <a:t>, במכר - שזה קנה; אי אמרת </a:t>
            </a:r>
            <a:r>
              <a:rPr lang="he-IL" sz="2800" b="1" i="0" u="none" strike="noStrike" dirty="0" err="1">
                <a:solidFill>
                  <a:srgbClr val="000000"/>
                </a:solidFill>
                <a:effectLst/>
                <a:latin typeface="Arial" panose="020B0604020202020204" pitchFamily="34" charset="0"/>
              </a:rPr>
              <a:t>מלוה</a:t>
            </a:r>
            <a:r>
              <a:rPr lang="he-IL" sz="2800" b="1" i="0" u="none" strike="noStrike" dirty="0">
                <a:solidFill>
                  <a:srgbClr val="000000"/>
                </a:solidFill>
                <a:effectLst/>
                <a:latin typeface="Arial" panose="020B0604020202020204" pitchFamily="34" charset="0"/>
              </a:rPr>
              <a:t> להוצאה ניתנה, במאי קני? אמר רב נחמן: </a:t>
            </a:r>
            <a:r>
              <a:rPr lang="he-IL" sz="2800" b="1" i="0" u="none" strike="noStrike" dirty="0" err="1">
                <a:solidFill>
                  <a:srgbClr val="000000"/>
                </a:solidFill>
                <a:effectLst/>
                <a:latin typeface="Arial" panose="020B0604020202020204" pitchFamily="34" charset="0"/>
              </a:rPr>
              <a:t>הונא</a:t>
            </a:r>
            <a:r>
              <a:rPr lang="he-IL" sz="2800" b="1" i="0" u="none" strike="noStrike" dirty="0">
                <a:solidFill>
                  <a:srgbClr val="000000"/>
                </a:solidFill>
                <a:effectLst/>
                <a:latin typeface="Arial" panose="020B0604020202020204" pitchFamily="34" charset="0"/>
              </a:rPr>
              <a:t> חברין </a:t>
            </a:r>
            <a:r>
              <a:rPr lang="he-IL" sz="2800" b="1" i="0" u="none" strike="noStrike" dirty="0" err="1">
                <a:solidFill>
                  <a:srgbClr val="000000"/>
                </a:solidFill>
                <a:effectLst/>
                <a:latin typeface="Arial" panose="020B0604020202020204" pitchFamily="34" charset="0"/>
              </a:rPr>
              <a:t>מוקים</a:t>
            </a:r>
            <a:r>
              <a:rPr lang="he-IL" sz="2800" b="1" i="0" u="none" strike="noStrike" dirty="0">
                <a:solidFill>
                  <a:srgbClr val="000000"/>
                </a:solidFill>
                <a:effectLst/>
                <a:latin typeface="Arial" panose="020B0604020202020204" pitchFamily="34" charset="0"/>
              </a:rPr>
              <a:t> לה במילי </a:t>
            </a:r>
            <a:r>
              <a:rPr lang="he-IL" sz="2800" b="1" i="0" u="none" strike="noStrike" dirty="0" err="1">
                <a:solidFill>
                  <a:srgbClr val="000000"/>
                </a:solidFill>
                <a:effectLst/>
                <a:latin typeface="Arial" panose="020B0604020202020204" pitchFamily="34" charset="0"/>
              </a:rPr>
              <a:t>אוחרי</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והכא</a:t>
            </a:r>
            <a:r>
              <a:rPr lang="he-IL" sz="2800" b="0" i="0" u="none" strike="noStrike" dirty="0">
                <a:solidFill>
                  <a:srgbClr val="000000"/>
                </a:solidFill>
                <a:effectLst/>
                <a:latin typeface="Arial" panose="020B0604020202020204" pitchFamily="34" charset="0"/>
              </a:rPr>
              <a:t> במאי עסקינן - כגון שאמר לה התקדשי לי במנה, ונמצא מנה חסר דינר, מר סבר: כסיפא לה מילתא </a:t>
            </a:r>
            <a:r>
              <a:rPr lang="he-IL" sz="2800" b="0" i="0" u="none" strike="noStrike" dirty="0" err="1">
                <a:solidFill>
                  <a:srgbClr val="000000"/>
                </a:solidFill>
                <a:effectLst/>
                <a:latin typeface="Arial" panose="020B0604020202020204" pitchFamily="34" charset="0"/>
              </a:rPr>
              <a:t>למיתבעיה</a:t>
            </a:r>
            <a:r>
              <a:rPr lang="he-IL" sz="2800" b="0" i="0" u="none" strike="noStrike" dirty="0">
                <a:solidFill>
                  <a:srgbClr val="000000"/>
                </a:solidFill>
                <a:effectLst/>
                <a:latin typeface="Arial" panose="020B0604020202020204" pitchFamily="34" charset="0"/>
              </a:rPr>
              <a:t>, ומר סבר: לא כסיפא לה מילתא </a:t>
            </a:r>
            <a:r>
              <a:rPr lang="he-IL" sz="2800" b="0" i="0" u="none" strike="noStrike" dirty="0" err="1">
                <a:solidFill>
                  <a:srgbClr val="000000"/>
                </a:solidFill>
                <a:effectLst/>
                <a:latin typeface="Arial" panose="020B0604020202020204" pitchFamily="34" charset="0"/>
              </a:rPr>
              <a:t>למיתבעיה</a:t>
            </a:r>
            <a:r>
              <a:rPr lang="he-IL" sz="2800" b="0" i="0" u="none" strike="noStrike" dirty="0">
                <a:solidFill>
                  <a:srgbClr val="000000"/>
                </a:solidFill>
                <a:effectLst/>
                <a:latin typeface="Arial" panose="020B0604020202020204" pitchFamily="34" charset="0"/>
              </a:rPr>
              <a:t>. </a:t>
            </a:r>
            <a:endParaRPr lang="he-IL" dirty="0"/>
          </a:p>
        </p:txBody>
      </p:sp>
    </p:spTree>
    <p:extLst>
      <p:ext uri="{BB962C8B-B14F-4D97-AF65-F5344CB8AC3E}">
        <p14:creationId xmlns:p14="http://schemas.microsoft.com/office/powerpoint/2010/main" val="113270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161AF-B85C-4EA6-860C-438F3ABA155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34AAA61-C4D8-4CB0-A85A-A1328401839F}"/>
              </a:ext>
            </a:extLst>
          </p:cNvPr>
          <p:cNvSpPr>
            <a:spLocks noGrp="1"/>
          </p:cNvSpPr>
          <p:nvPr>
            <p:ph idx="1"/>
          </p:nvPr>
        </p:nvSpPr>
        <p:spPr/>
        <p:txBody>
          <a:bodyPr>
            <a:normAutofit/>
          </a:bodyPr>
          <a:lstStyle/>
          <a:p>
            <a:pPr marL="0" indent="0" algn="r" rtl="1">
              <a:buNone/>
            </a:pPr>
            <a:r>
              <a:rPr lang="he-IL" sz="2200" b="0" i="0" u="none" strike="noStrike" dirty="0">
                <a:solidFill>
                  <a:srgbClr val="000000"/>
                </a:solidFill>
                <a:effectLst/>
                <a:latin typeface="Arial" panose="020B0604020202020204" pitchFamily="34" charset="0"/>
              </a:rPr>
              <a:t>אמר רבא: </a:t>
            </a:r>
            <a:r>
              <a:rPr lang="he-IL" sz="2200" b="1" i="0" u="none" strike="noStrike" dirty="0">
                <a:solidFill>
                  <a:srgbClr val="000000"/>
                </a:solidFill>
                <a:effectLst/>
                <a:latin typeface="Arial" panose="020B0604020202020204" pitchFamily="34" charset="0"/>
              </a:rPr>
              <a:t>הילך מנה על מנת שתחזירהו לי</a:t>
            </a:r>
            <a:r>
              <a:rPr lang="he-IL" sz="2200" b="0" i="0" u="none" strike="noStrike" dirty="0">
                <a:solidFill>
                  <a:srgbClr val="000000"/>
                </a:solidFill>
                <a:effectLst/>
                <a:latin typeface="Arial" panose="020B0604020202020204" pitchFamily="34" charset="0"/>
              </a:rPr>
              <a:t>, במכר - לא קנה, באשה - אינה מקודשת, בפדיון הבן - אין בנו פדוי, </a:t>
            </a:r>
            <a:r>
              <a:rPr lang="he-IL" sz="2200" b="1" i="0" u="none" strike="noStrike" dirty="0">
                <a:solidFill>
                  <a:srgbClr val="000000"/>
                </a:solidFill>
                <a:effectLst/>
                <a:latin typeface="Arial" panose="020B0604020202020204" pitchFamily="34" charset="0"/>
              </a:rPr>
              <a:t>בתרומה - יצא ידי נתינה</a:t>
            </a:r>
            <a:r>
              <a:rPr lang="he-IL" sz="2200" b="0" i="0" u="none" strike="noStrike" dirty="0">
                <a:solidFill>
                  <a:srgbClr val="000000"/>
                </a:solidFill>
                <a:effectLst/>
                <a:latin typeface="Arial" panose="020B0604020202020204" pitchFamily="34" charset="0"/>
              </a:rPr>
              <a:t>, ואסור לעשות כן, מפני שנראה ככהן המסייע בבית הגרנות. </a:t>
            </a:r>
          </a:p>
          <a:p>
            <a:pPr marL="0" indent="0" algn="r" rtl="1">
              <a:buNone/>
            </a:pPr>
            <a:r>
              <a:rPr lang="he-IL" sz="2200" b="0" i="0" u="none" strike="noStrike" dirty="0">
                <a:solidFill>
                  <a:srgbClr val="000000"/>
                </a:solidFill>
                <a:effectLst/>
                <a:latin typeface="Arial" panose="020B0604020202020204" pitchFamily="34" charset="0"/>
              </a:rPr>
              <a:t>מאי </a:t>
            </a:r>
            <a:r>
              <a:rPr lang="he-IL" sz="2200" b="0" i="0" u="none" strike="noStrike" dirty="0" err="1">
                <a:solidFill>
                  <a:srgbClr val="000000"/>
                </a:solidFill>
                <a:effectLst/>
                <a:latin typeface="Arial" panose="020B0604020202020204" pitchFamily="34" charset="0"/>
              </a:rPr>
              <a:t>קסבר</a:t>
            </a:r>
            <a:r>
              <a:rPr lang="he-IL" sz="2200" b="0" i="0" u="none" strike="noStrike" dirty="0">
                <a:solidFill>
                  <a:srgbClr val="000000"/>
                </a:solidFill>
                <a:effectLst/>
                <a:latin typeface="Arial" panose="020B0604020202020204" pitchFamily="34" charset="0"/>
              </a:rPr>
              <a:t> רבא? אי </a:t>
            </a:r>
            <a:r>
              <a:rPr lang="he-IL" sz="2200" b="0" i="0" u="none" strike="noStrike" dirty="0" err="1">
                <a:solidFill>
                  <a:srgbClr val="000000"/>
                </a:solidFill>
                <a:effectLst/>
                <a:latin typeface="Arial" panose="020B0604020202020204" pitchFamily="34" charset="0"/>
              </a:rPr>
              <a:t>קסבר</a:t>
            </a:r>
            <a:r>
              <a:rPr lang="he-IL" sz="2200" b="0" i="0" u="none" strike="noStrike" dirty="0">
                <a:solidFill>
                  <a:srgbClr val="000000"/>
                </a:solidFill>
                <a:effectLst/>
                <a:latin typeface="Arial" panose="020B0604020202020204" pitchFamily="34" charset="0"/>
              </a:rPr>
              <a:t> מתנה על מנת להחזיר שמה מתנה, אפילו </a:t>
            </a:r>
            <a:r>
              <a:rPr lang="he-IL" sz="2200" b="0" i="0" u="none" strike="noStrike" dirty="0" err="1">
                <a:solidFill>
                  <a:srgbClr val="000000"/>
                </a:solidFill>
                <a:effectLst/>
                <a:latin typeface="Arial" panose="020B0604020202020204" pitchFamily="34" charset="0"/>
              </a:rPr>
              <a:t>כולהו</a:t>
            </a:r>
            <a:r>
              <a:rPr lang="he-IL" sz="2200" b="0" i="0" u="none" strike="noStrike" dirty="0">
                <a:solidFill>
                  <a:srgbClr val="000000"/>
                </a:solidFill>
                <a:effectLst/>
                <a:latin typeface="Arial" panose="020B0604020202020204" pitchFamily="34" charset="0"/>
              </a:rPr>
              <a:t> נמי! ואי </a:t>
            </a:r>
            <a:r>
              <a:rPr lang="he-IL" sz="2200" b="0" i="0" u="none" strike="noStrike" dirty="0" err="1">
                <a:solidFill>
                  <a:srgbClr val="000000"/>
                </a:solidFill>
                <a:effectLst/>
                <a:latin typeface="Arial" panose="020B0604020202020204" pitchFamily="34" charset="0"/>
              </a:rPr>
              <a:t>קסבר</a:t>
            </a:r>
            <a:r>
              <a:rPr lang="he-IL" sz="2200" b="0" i="0" u="none" strike="noStrike" dirty="0">
                <a:solidFill>
                  <a:srgbClr val="000000"/>
                </a:solidFill>
                <a:effectLst/>
                <a:latin typeface="Arial" panose="020B0604020202020204" pitchFamily="34" charset="0"/>
              </a:rPr>
              <a:t> לא שמה מתנה, אפילו תרומה נמי לא! ועוד, הא רבא הוא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מתנה על מנת להחזיר שמה מתנה,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רבא: הילך אתרוג זה על מנת שתחזירהו לי, נטלו והחזירו - יצא, ואם לאו - לא יצא! </a:t>
            </a:r>
          </a:p>
          <a:p>
            <a:pPr marL="0" indent="0" algn="r" rtl="1">
              <a:buNone/>
            </a:pPr>
            <a:r>
              <a:rPr lang="he-IL" sz="2200" b="0" i="0" u="none" strike="noStrike" dirty="0">
                <a:solidFill>
                  <a:srgbClr val="000000"/>
                </a:solidFill>
                <a:effectLst/>
                <a:latin typeface="Arial" panose="020B0604020202020204" pitchFamily="34" charset="0"/>
              </a:rPr>
              <a:t>אלא אמר רב אשי: </a:t>
            </a:r>
            <a:r>
              <a:rPr lang="he-IL" sz="2200" b="1" i="0" u="none" strike="noStrike" dirty="0" err="1">
                <a:solidFill>
                  <a:srgbClr val="000000"/>
                </a:solidFill>
                <a:effectLst/>
                <a:latin typeface="Arial" panose="020B0604020202020204" pitchFamily="34" charset="0"/>
              </a:rPr>
              <a:t>בכולהו</a:t>
            </a:r>
            <a:r>
              <a:rPr lang="he-IL" sz="2200" b="1" i="0" u="none" strike="noStrike" dirty="0">
                <a:solidFill>
                  <a:srgbClr val="000000"/>
                </a:solidFill>
                <a:effectLst/>
                <a:latin typeface="Arial" panose="020B0604020202020204" pitchFamily="34" charset="0"/>
              </a:rPr>
              <a:t> קני, לבר מאשה, לפי שאין </a:t>
            </a:r>
            <a:r>
              <a:rPr lang="he-IL" sz="2200" b="1" i="0" u="none" strike="noStrike" dirty="0" err="1">
                <a:solidFill>
                  <a:srgbClr val="000000"/>
                </a:solidFill>
                <a:effectLst/>
                <a:latin typeface="Arial" panose="020B0604020202020204" pitchFamily="34" charset="0"/>
              </a:rPr>
              <a:t>אשה</a:t>
            </a:r>
            <a:r>
              <a:rPr lang="he-IL" sz="2200" b="1" i="0" u="none" strike="noStrike" dirty="0">
                <a:solidFill>
                  <a:srgbClr val="000000"/>
                </a:solidFill>
                <a:effectLst/>
                <a:latin typeface="Arial" panose="020B0604020202020204" pitchFamily="34" charset="0"/>
              </a:rPr>
              <a:t> נקנית בחליפין</a:t>
            </a:r>
            <a:r>
              <a:rPr lang="he-IL" sz="2200" b="0" i="0" u="none" strike="noStrike" dirty="0">
                <a:solidFill>
                  <a:srgbClr val="000000"/>
                </a:solidFill>
                <a:effectLst/>
                <a:latin typeface="Arial" panose="020B0604020202020204" pitchFamily="34" charset="0"/>
              </a:rPr>
              <a:t>. א"ל רב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מר בריה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נחמיה לרב אשי: הכי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משמיה </a:t>
            </a:r>
            <a:r>
              <a:rPr lang="he-IL" sz="2200" b="0" i="0" u="none" strike="noStrike" dirty="0" err="1">
                <a:solidFill>
                  <a:srgbClr val="000000"/>
                </a:solidFill>
                <a:effectLst/>
                <a:latin typeface="Arial" panose="020B0604020202020204" pitchFamily="34" charset="0"/>
              </a:rPr>
              <a:t>דרבא</a:t>
            </a:r>
            <a:r>
              <a:rPr lang="he-IL" sz="2200" b="0" i="0" u="none" strike="noStrike" dirty="0">
                <a:solidFill>
                  <a:srgbClr val="000000"/>
                </a:solidFill>
                <a:effectLst/>
                <a:latin typeface="Arial" panose="020B0604020202020204" pitchFamily="34" charset="0"/>
              </a:rPr>
              <a:t> כוותיך. </a:t>
            </a:r>
            <a:endParaRPr lang="he-IL" sz="2200" dirty="0"/>
          </a:p>
        </p:txBody>
      </p:sp>
    </p:spTree>
    <p:extLst>
      <p:ext uri="{BB962C8B-B14F-4D97-AF65-F5344CB8AC3E}">
        <p14:creationId xmlns:p14="http://schemas.microsoft.com/office/powerpoint/2010/main" val="406385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2590</Words>
  <Application>Microsoft Office PowerPoint</Application>
  <PresentationFormat>Widescreen</PresentationFormat>
  <Paragraphs>102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מלוה, מתנה, ומקדש מדין ערב</vt:lpstr>
      <vt:lpstr>PowerPoint Presentation</vt:lpstr>
      <vt:lpstr>PowerPoint Presentation</vt:lpstr>
      <vt:lpstr>How does נתינה work- Paradigmatic Cases </vt:lpstr>
      <vt:lpstr>How does נתינה work- Paradigmatic Cases-  a priori </vt:lpstr>
      <vt:lpstr>What factors get emphasized in the Gemara? </vt:lpstr>
      <vt:lpstr>PowerPoint Presentation</vt:lpstr>
      <vt:lpstr>PowerPoint Presentation</vt:lpstr>
      <vt:lpstr>PowerPoint Presentation</vt:lpstr>
      <vt:lpstr>PowerPoint Presentation</vt:lpstr>
      <vt:lpstr>PowerPoint Presentation</vt:lpstr>
      <vt:lpstr>How does נתינה work- Paradigmatic Cases </vt:lpstr>
      <vt:lpstr>PowerPoint Presentation</vt:lpstr>
      <vt:lpstr>מלוה</vt:lpstr>
      <vt:lpstr>PowerPoint Presentation</vt:lpstr>
      <vt:lpstr>PowerPoint Presentation</vt:lpstr>
      <vt:lpstr>PowerPoint Presentation</vt:lpstr>
      <vt:lpstr>PowerPoint Presentation</vt:lpstr>
      <vt:lpstr>PowerPoint Presentation</vt:lpstr>
      <vt:lpstr>PowerPoint Presentation</vt:lpstr>
      <vt:lpstr>נ"מ- מלוה שיש עליו משכון</vt:lpstr>
      <vt:lpstr>מקדש בהנאה</vt:lpstr>
      <vt:lpstr>PowerPoint Presentation</vt:lpstr>
      <vt:lpstr>PowerPoint Presentation</vt:lpstr>
      <vt:lpstr>PowerPoint Presentation</vt:lpstr>
      <vt:lpstr>מתנה על מנת להחזיר</vt:lpstr>
      <vt:lpstr>PowerPoint Presentation</vt:lpstr>
      <vt:lpstr>PowerPoint Presentation</vt:lpstr>
      <vt:lpstr>PowerPoint Presentation</vt:lpstr>
      <vt:lpstr>PowerPoint Presentation</vt:lpstr>
      <vt:lpstr>מקדש מדין ערב</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מלוה, מתנה, ומקדש מדין ערב</dc:title>
  <dc:creator>Avigdor Rosensweig</dc:creator>
  <cp:lastModifiedBy>Avigdor Rosensweig</cp:lastModifiedBy>
  <cp:revision>1</cp:revision>
  <dcterms:created xsi:type="dcterms:W3CDTF">2021-01-31T19:05:34Z</dcterms:created>
  <dcterms:modified xsi:type="dcterms:W3CDTF">2021-01-31T19:06:16Z</dcterms:modified>
</cp:coreProperties>
</file>