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3" r:id="rId3"/>
    <p:sldId id="286" r:id="rId4"/>
    <p:sldId id="289" r:id="rId5"/>
    <p:sldId id="294" r:id="rId6"/>
    <p:sldId id="282" r:id="rId7"/>
    <p:sldId id="295" r:id="rId8"/>
    <p:sldId id="297" r:id="rId9"/>
    <p:sldId id="285" r:id="rId10"/>
    <p:sldId id="287" r:id="rId11"/>
    <p:sldId id="296" r:id="rId12"/>
    <p:sldId id="291" r:id="rId13"/>
    <p:sldId id="288" r:id="rId14"/>
    <p:sldId id="290" r:id="rId15"/>
    <p:sldId id="298" r:id="rId16"/>
    <p:sldId id="292" r:id="rId17"/>
    <p:sldId id="293" r:id="rId18"/>
    <p:sldId id="300" r:id="rId19"/>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B8026A-4D1B-4EF8-8B47-A88E0DBC50E5}" v="511" dt="2021-01-27T15:08:42.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0" autoAdjust="0"/>
    <p:restoredTop sz="94660"/>
  </p:normalViewPr>
  <p:slideViewPr>
    <p:cSldViewPr snapToGrid="0">
      <p:cViewPr>
        <p:scale>
          <a:sx n="102" d="100"/>
          <a:sy n="102" d="100"/>
        </p:scale>
        <p:origin x="78" y="3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CDB8026A-4D1B-4EF8-8B47-A88E0DBC50E5}"/>
    <pc:docChg chg="custSel addSld delSld modSld sldOrd">
      <pc:chgData name="Avigdor Rosensweig" userId="2c23bf757acee734" providerId="LiveId" clId="{CDB8026A-4D1B-4EF8-8B47-A88E0DBC50E5}" dt="2021-01-27T15:14:52.410" v="1048" actId="478"/>
      <pc:docMkLst>
        <pc:docMk/>
      </pc:docMkLst>
      <pc:sldChg chg="addSp modSp add mod ord">
        <pc:chgData name="Avigdor Rosensweig" userId="2c23bf757acee734" providerId="LiveId" clId="{CDB8026A-4D1B-4EF8-8B47-A88E0DBC50E5}" dt="2021-01-27T13:37:56.766" v="44" actId="1076"/>
        <pc:sldMkLst>
          <pc:docMk/>
          <pc:sldMk cId="1775616947" sldId="282"/>
        </pc:sldMkLst>
        <pc:spChg chg="add mod">
          <ac:chgData name="Avigdor Rosensweig" userId="2c23bf757acee734" providerId="LiveId" clId="{CDB8026A-4D1B-4EF8-8B47-A88E0DBC50E5}" dt="2021-01-27T13:37:56.766" v="44" actId="1076"/>
          <ac:spMkLst>
            <pc:docMk/>
            <pc:sldMk cId="1775616947" sldId="282"/>
            <ac:spMk id="2" creationId="{3F05E8AA-A491-477F-8391-C4081C32BB2F}"/>
          </ac:spMkLst>
        </pc:spChg>
      </pc:sldChg>
      <pc:sldChg chg="modSp">
        <pc:chgData name="Avigdor Rosensweig" userId="2c23bf757acee734" providerId="LiveId" clId="{CDB8026A-4D1B-4EF8-8B47-A88E0DBC50E5}" dt="2021-01-27T14:04:58.672" v="546" actId="20577"/>
        <pc:sldMkLst>
          <pc:docMk/>
          <pc:sldMk cId="1775865016" sldId="290"/>
        </pc:sldMkLst>
        <pc:graphicFrameChg chg="mod">
          <ac:chgData name="Avigdor Rosensweig" userId="2c23bf757acee734" providerId="LiveId" clId="{CDB8026A-4D1B-4EF8-8B47-A88E0DBC50E5}" dt="2021-01-27T14:04:58.672" v="546" actId="20577"/>
          <ac:graphicFrameMkLst>
            <pc:docMk/>
            <pc:sldMk cId="1775865016" sldId="290"/>
            <ac:graphicFrameMk id="4" creationId="{5C7E20A9-5AA1-423E-81AC-61EDD65C0925}"/>
          </ac:graphicFrameMkLst>
        </pc:graphicFrameChg>
      </pc:sldChg>
      <pc:sldChg chg="modSp mod">
        <pc:chgData name="Avigdor Rosensweig" userId="2c23bf757acee734" providerId="LiveId" clId="{CDB8026A-4D1B-4EF8-8B47-A88E0DBC50E5}" dt="2021-01-27T13:48:14.547" v="48" actId="113"/>
        <pc:sldMkLst>
          <pc:docMk/>
          <pc:sldMk cId="65977777" sldId="296"/>
        </pc:sldMkLst>
        <pc:spChg chg="mod">
          <ac:chgData name="Avigdor Rosensweig" userId="2c23bf757acee734" providerId="LiveId" clId="{CDB8026A-4D1B-4EF8-8B47-A88E0DBC50E5}" dt="2021-01-27T13:48:14.547" v="48" actId="113"/>
          <ac:spMkLst>
            <pc:docMk/>
            <pc:sldMk cId="65977777" sldId="296"/>
            <ac:spMk id="3" creationId="{3BEB8284-B903-4274-869E-83906ABDAFB0}"/>
          </ac:spMkLst>
        </pc:spChg>
      </pc:sldChg>
      <pc:sldChg chg="modSp new mod">
        <pc:chgData name="Avigdor Rosensweig" userId="2c23bf757acee734" providerId="LiveId" clId="{CDB8026A-4D1B-4EF8-8B47-A88E0DBC50E5}" dt="2021-01-27T14:03:21.842" v="540" actId="20577"/>
        <pc:sldMkLst>
          <pc:docMk/>
          <pc:sldMk cId="684947277" sldId="297"/>
        </pc:sldMkLst>
        <pc:spChg chg="mod">
          <ac:chgData name="Avigdor Rosensweig" userId="2c23bf757acee734" providerId="LiveId" clId="{CDB8026A-4D1B-4EF8-8B47-A88E0DBC50E5}" dt="2021-01-27T14:03:21.842" v="540" actId="20577"/>
          <ac:spMkLst>
            <pc:docMk/>
            <pc:sldMk cId="684947277" sldId="297"/>
            <ac:spMk id="3" creationId="{F14A96FC-06D3-4059-826F-E573EAE5480B}"/>
          </ac:spMkLst>
        </pc:spChg>
      </pc:sldChg>
      <pc:sldChg chg="modSp add">
        <pc:chgData name="Avigdor Rosensweig" userId="2c23bf757acee734" providerId="LiveId" clId="{CDB8026A-4D1B-4EF8-8B47-A88E0DBC50E5}" dt="2021-01-27T14:08:52.065" v="801" actId="20577"/>
        <pc:sldMkLst>
          <pc:docMk/>
          <pc:sldMk cId="3243269901" sldId="298"/>
        </pc:sldMkLst>
        <pc:graphicFrameChg chg="mod">
          <ac:chgData name="Avigdor Rosensweig" userId="2c23bf757acee734" providerId="LiveId" clId="{CDB8026A-4D1B-4EF8-8B47-A88E0DBC50E5}" dt="2021-01-27T14:08:52.065" v="801" actId="20577"/>
          <ac:graphicFrameMkLst>
            <pc:docMk/>
            <pc:sldMk cId="3243269901" sldId="298"/>
            <ac:graphicFrameMk id="4" creationId="{5C7E20A9-5AA1-423E-81AC-61EDD65C0925}"/>
          </ac:graphicFrameMkLst>
        </pc:graphicFrameChg>
      </pc:sldChg>
      <pc:sldChg chg="new del">
        <pc:chgData name="Avigdor Rosensweig" userId="2c23bf757acee734" providerId="LiveId" clId="{CDB8026A-4D1B-4EF8-8B47-A88E0DBC50E5}" dt="2021-01-27T14:11:43.190" v="999" actId="47"/>
        <pc:sldMkLst>
          <pc:docMk/>
          <pc:sldMk cId="2570158130" sldId="299"/>
        </pc:sldMkLst>
      </pc:sldChg>
      <pc:sldChg chg="delSp modSp add mod">
        <pc:chgData name="Avigdor Rosensweig" userId="2c23bf757acee734" providerId="LiveId" clId="{CDB8026A-4D1B-4EF8-8B47-A88E0DBC50E5}" dt="2021-01-27T15:14:52.410" v="1048" actId="478"/>
        <pc:sldMkLst>
          <pc:docMk/>
          <pc:sldMk cId="2571867156" sldId="300"/>
        </pc:sldMkLst>
        <pc:spChg chg="del mod">
          <ac:chgData name="Avigdor Rosensweig" userId="2c23bf757acee734" providerId="LiveId" clId="{CDB8026A-4D1B-4EF8-8B47-A88E0DBC50E5}" dt="2021-01-27T15:14:52.410" v="1048" actId="478"/>
          <ac:spMkLst>
            <pc:docMk/>
            <pc:sldMk cId="2571867156" sldId="300"/>
            <ac:spMk id="2" creationId="{3F05E8AA-A491-477F-8391-C4081C32BB2F}"/>
          </ac:spMkLst>
        </pc:spChg>
        <pc:graphicFrameChg chg="mod">
          <ac:chgData name="Avigdor Rosensweig" userId="2c23bf757acee734" providerId="LiveId" clId="{CDB8026A-4D1B-4EF8-8B47-A88E0DBC50E5}" dt="2021-01-27T15:08:42.576" v="1046" actId="20577"/>
          <ac:graphicFrameMkLst>
            <pc:docMk/>
            <pc:sldMk cId="2571867156" sldId="300"/>
            <ac:graphicFrameMk id="4" creationId="{280C3D4F-D898-4EFE-8C1B-32FB8918882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B38DFC-23AC-4A07-9145-A5164ED94CB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331A0E4-6D51-43E5-BAFD-06F16803C163}">
      <dgm:prSet phldrT="[Text]"/>
      <dgm:spPr/>
      <dgm:t>
        <a:bodyPr/>
        <a:lstStyle/>
        <a:p>
          <a:pPr rtl="1"/>
          <a:r>
            <a:rPr lang="he-IL" dirty="0"/>
            <a:t>עדים</a:t>
          </a:r>
        </a:p>
      </dgm:t>
    </dgm:pt>
    <dgm:pt modelId="{7C0ED934-03AB-4AD2-895B-C033482AC31D}" type="parTrans" cxnId="{D1B89E39-F561-4A7B-921D-C2018FF35A2C}">
      <dgm:prSet/>
      <dgm:spPr/>
      <dgm:t>
        <a:bodyPr/>
        <a:lstStyle/>
        <a:p>
          <a:pPr rtl="1"/>
          <a:endParaRPr lang="he-IL"/>
        </a:p>
      </dgm:t>
    </dgm:pt>
    <dgm:pt modelId="{24CA528E-BCD4-4B95-A219-EB86029CBBE8}" type="sibTrans" cxnId="{D1B89E39-F561-4A7B-921D-C2018FF35A2C}">
      <dgm:prSet/>
      <dgm:spPr/>
      <dgm:t>
        <a:bodyPr/>
        <a:lstStyle/>
        <a:p>
          <a:pPr rtl="1"/>
          <a:endParaRPr lang="he-IL"/>
        </a:p>
      </dgm:t>
    </dgm:pt>
    <dgm:pt modelId="{405BBD8A-B0B0-4B4C-B060-BEFB0DA61913}">
      <dgm:prSet phldrT="[Text]"/>
      <dgm:spPr/>
      <dgm:t>
        <a:bodyPr/>
        <a:lstStyle/>
        <a:p>
          <a:pPr rtl="1"/>
          <a:r>
            <a:rPr lang="he-IL" dirty="0"/>
            <a:t>צריכים לראות את </a:t>
          </a:r>
          <a:r>
            <a:rPr lang="he-IL" dirty="0" err="1"/>
            <a:t>הכל</a:t>
          </a:r>
          <a:endParaRPr lang="he-IL" dirty="0"/>
        </a:p>
      </dgm:t>
    </dgm:pt>
    <dgm:pt modelId="{08522CE4-9BAE-4A55-AC17-E7CBC4647BE4}" type="parTrans" cxnId="{87157729-EBD4-40A1-A0F2-80642346E094}">
      <dgm:prSet/>
      <dgm:spPr/>
      <dgm:t>
        <a:bodyPr/>
        <a:lstStyle/>
        <a:p>
          <a:pPr rtl="1"/>
          <a:endParaRPr lang="he-IL"/>
        </a:p>
      </dgm:t>
    </dgm:pt>
    <dgm:pt modelId="{9EFDF350-E907-403C-9B4E-6795AA7B5677}" type="sibTrans" cxnId="{87157729-EBD4-40A1-A0F2-80642346E094}">
      <dgm:prSet/>
      <dgm:spPr/>
      <dgm:t>
        <a:bodyPr/>
        <a:lstStyle/>
        <a:p>
          <a:pPr rtl="1"/>
          <a:endParaRPr lang="he-IL"/>
        </a:p>
      </dgm:t>
    </dgm:pt>
    <dgm:pt modelId="{721532DF-EA12-4FA3-A4E2-A38AAE9E694F}">
      <dgm:prSet phldrT="[Text]"/>
      <dgm:spPr/>
      <dgm:t>
        <a:bodyPr/>
        <a:lstStyle/>
        <a:p>
          <a:pPr rtl="1"/>
          <a:r>
            <a:rPr lang="he-IL" dirty="0"/>
            <a:t>מרדכי</a:t>
          </a:r>
        </a:p>
      </dgm:t>
    </dgm:pt>
    <dgm:pt modelId="{907750F0-1804-4ABB-B628-F8B8F0F30725}" type="parTrans" cxnId="{37B45C02-D952-4127-8F1E-1FF9C59A4C4F}">
      <dgm:prSet/>
      <dgm:spPr/>
    </dgm:pt>
    <dgm:pt modelId="{6E1D0F2B-F62C-4EA3-AA51-3AE4402B143D}" type="sibTrans" cxnId="{37B45C02-D952-4127-8F1E-1FF9C59A4C4F}">
      <dgm:prSet/>
      <dgm:spPr/>
    </dgm:pt>
    <dgm:pt modelId="{E27CDC37-DA1D-41BE-ADF5-60DE15199BBE}">
      <dgm:prSet phldrT="[Text]"/>
      <dgm:spPr/>
      <dgm:t>
        <a:bodyPr/>
        <a:lstStyle/>
        <a:p>
          <a:pPr rtl="1"/>
          <a:r>
            <a:rPr lang="he-IL" dirty="0"/>
            <a:t>רשב"א</a:t>
          </a:r>
        </a:p>
      </dgm:t>
    </dgm:pt>
    <dgm:pt modelId="{FF7DFCA5-AD86-4325-8B02-CD0DEDB3772B}" type="parTrans" cxnId="{E247DB80-EC1A-42B7-A097-6002686BC1C2}">
      <dgm:prSet/>
      <dgm:spPr/>
    </dgm:pt>
    <dgm:pt modelId="{DF73F437-6589-4A1A-80A3-81FBFB69B322}" type="sibTrans" cxnId="{E247DB80-EC1A-42B7-A097-6002686BC1C2}">
      <dgm:prSet/>
      <dgm:spPr/>
    </dgm:pt>
    <dgm:pt modelId="{7518B396-BBC9-44F8-ABB3-0B68A5F589FC}">
      <dgm:prSet phldrT="[Text]"/>
      <dgm:spPr/>
      <dgm:t>
        <a:bodyPr/>
        <a:lstStyle/>
        <a:p>
          <a:pPr rtl="1"/>
          <a:r>
            <a:rPr lang="he-IL" dirty="0"/>
            <a:t>ידיעה אפילו בלי ראיה</a:t>
          </a:r>
        </a:p>
      </dgm:t>
    </dgm:pt>
    <dgm:pt modelId="{DDDE6D6E-5E4B-4F51-BB89-E5C5557889E9}" type="parTrans" cxnId="{365BE4EF-F7DC-44DE-BE8A-90423F4262C3}">
      <dgm:prSet/>
      <dgm:spPr/>
    </dgm:pt>
    <dgm:pt modelId="{BA96BEEC-D881-4D66-ADA2-CB636C6D266D}" type="sibTrans" cxnId="{365BE4EF-F7DC-44DE-BE8A-90423F4262C3}">
      <dgm:prSet/>
      <dgm:spPr/>
    </dgm:pt>
    <dgm:pt modelId="{3EB1829E-32DB-428D-AE6F-49E823D177FE}" type="pres">
      <dgm:prSet presAssocID="{4FB38DFC-23AC-4A07-9145-A5164ED94CBE}" presName="hierChild1" presStyleCnt="0">
        <dgm:presLayoutVars>
          <dgm:chPref val="1"/>
          <dgm:dir/>
          <dgm:animOne val="branch"/>
          <dgm:animLvl val="lvl"/>
          <dgm:resizeHandles/>
        </dgm:presLayoutVars>
      </dgm:prSet>
      <dgm:spPr/>
    </dgm:pt>
    <dgm:pt modelId="{1B52AF6A-E4EF-488B-A858-4C90FD9EF6D0}" type="pres">
      <dgm:prSet presAssocID="{5331A0E4-6D51-43E5-BAFD-06F16803C163}" presName="hierRoot1" presStyleCnt="0"/>
      <dgm:spPr/>
    </dgm:pt>
    <dgm:pt modelId="{983CB58A-F816-42D9-A201-4AAC313A0F2F}" type="pres">
      <dgm:prSet presAssocID="{5331A0E4-6D51-43E5-BAFD-06F16803C163}" presName="composite" presStyleCnt="0"/>
      <dgm:spPr/>
    </dgm:pt>
    <dgm:pt modelId="{A33E2F4A-DA2F-4BF0-9A19-152D4A1A777E}" type="pres">
      <dgm:prSet presAssocID="{5331A0E4-6D51-43E5-BAFD-06F16803C163}" presName="background" presStyleLbl="node0" presStyleIdx="0" presStyleCnt="1"/>
      <dgm:spPr/>
    </dgm:pt>
    <dgm:pt modelId="{A99E5F79-FFAC-4FF8-8EC4-1A3FA893E581}" type="pres">
      <dgm:prSet presAssocID="{5331A0E4-6D51-43E5-BAFD-06F16803C163}" presName="text" presStyleLbl="fgAcc0" presStyleIdx="0" presStyleCnt="1">
        <dgm:presLayoutVars>
          <dgm:chPref val="3"/>
        </dgm:presLayoutVars>
      </dgm:prSet>
      <dgm:spPr/>
    </dgm:pt>
    <dgm:pt modelId="{AFC8F6F6-F516-4C08-94B6-0344A1D48DB9}" type="pres">
      <dgm:prSet presAssocID="{5331A0E4-6D51-43E5-BAFD-06F16803C163}" presName="hierChild2" presStyleCnt="0"/>
      <dgm:spPr/>
    </dgm:pt>
    <dgm:pt modelId="{98779DE4-5709-49AB-89E3-B67B3AAC16D8}" type="pres">
      <dgm:prSet presAssocID="{FF7DFCA5-AD86-4325-8B02-CD0DEDB3772B}" presName="Name10" presStyleLbl="parChTrans1D2" presStyleIdx="0" presStyleCnt="2"/>
      <dgm:spPr/>
    </dgm:pt>
    <dgm:pt modelId="{FBA74BA7-BB09-4716-B18E-0DD24C3072EC}" type="pres">
      <dgm:prSet presAssocID="{E27CDC37-DA1D-41BE-ADF5-60DE15199BBE}" presName="hierRoot2" presStyleCnt="0"/>
      <dgm:spPr/>
    </dgm:pt>
    <dgm:pt modelId="{19F1B42B-BC0C-46FF-A155-7D0706CBB0F3}" type="pres">
      <dgm:prSet presAssocID="{E27CDC37-DA1D-41BE-ADF5-60DE15199BBE}" presName="composite2" presStyleCnt="0"/>
      <dgm:spPr/>
    </dgm:pt>
    <dgm:pt modelId="{C3FB708C-68DC-4146-8C40-B8EFE6634CF0}" type="pres">
      <dgm:prSet presAssocID="{E27CDC37-DA1D-41BE-ADF5-60DE15199BBE}" presName="background2" presStyleLbl="node2" presStyleIdx="0" presStyleCnt="2"/>
      <dgm:spPr/>
    </dgm:pt>
    <dgm:pt modelId="{E9EB5251-9D17-47E3-954F-4550655661DE}" type="pres">
      <dgm:prSet presAssocID="{E27CDC37-DA1D-41BE-ADF5-60DE15199BBE}" presName="text2" presStyleLbl="fgAcc2" presStyleIdx="0" presStyleCnt="2">
        <dgm:presLayoutVars>
          <dgm:chPref val="3"/>
        </dgm:presLayoutVars>
      </dgm:prSet>
      <dgm:spPr/>
    </dgm:pt>
    <dgm:pt modelId="{C9F406BB-7004-4156-AEAF-68A8C2F38E59}" type="pres">
      <dgm:prSet presAssocID="{E27CDC37-DA1D-41BE-ADF5-60DE15199BBE}" presName="hierChild3" presStyleCnt="0"/>
      <dgm:spPr/>
    </dgm:pt>
    <dgm:pt modelId="{ECBFFDC4-0881-4A9A-9A6D-B6C3CE9A686D}" type="pres">
      <dgm:prSet presAssocID="{08522CE4-9BAE-4A55-AC17-E7CBC4647BE4}" presName="Name17" presStyleLbl="parChTrans1D3" presStyleIdx="0" presStyleCnt="2"/>
      <dgm:spPr/>
    </dgm:pt>
    <dgm:pt modelId="{E6A43E12-8640-4693-9D42-50D9C3E972A1}" type="pres">
      <dgm:prSet presAssocID="{405BBD8A-B0B0-4B4C-B060-BEFB0DA61913}" presName="hierRoot3" presStyleCnt="0"/>
      <dgm:spPr/>
    </dgm:pt>
    <dgm:pt modelId="{8A69E569-E18C-4259-9958-5EC4E28FF505}" type="pres">
      <dgm:prSet presAssocID="{405BBD8A-B0B0-4B4C-B060-BEFB0DA61913}" presName="composite3" presStyleCnt="0"/>
      <dgm:spPr/>
    </dgm:pt>
    <dgm:pt modelId="{7CA31304-7DC6-4C70-80EB-EBE3A9C025CF}" type="pres">
      <dgm:prSet presAssocID="{405BBD8A-B0B0-4B4C-B060-BEFB0DA61913}" presName="background3" presStyleLbl="node3" presStyleIdx="0" presStyleCnt="2"/>
      <dgm:spPr/>
    </dgm:pt>
    <dgm:pt modelId="{7C19E09D-854C-4A18-858B-27065C707EF5}" type="pres">
      <dgm:prSet presAssocID="{405BBD8A-B0B0-4B4C-B060-BEFB0DA61913}" presName="text3" presStyleLbl="fgAcc3" presStyleIdx="0" presStyleCnt="2">
        <dgm:presLayoutVars>
          <dgm:chPref val="3"/>
        </dgm:presLayoutVars>
      </dgm:prSet>
      <dgm:spPr/>
    </dgm:pt>
    <dgm:pt modelId="{EDBB832B-1357-481E-AB9D-B0C43F91F12D}" type="pres">
      <dgm:prSet presAssocID="{405BBD8A-B0B0-4B4C-B060-BEFB0DA61913}" presName="hierChild4" presStyleCnt="0"/>
      <dgm:spPr/>
    </dgm:pt>
    <dgm:pt modelId="{5517CADD-C25F-4BB4-B5B0-4834CB363B4B}" type="pres">
      <dgm:prSet presAssocID="{907750F0-1804-4ABB-B628-F8B8F0F30725}" presName="Name10" presStyleLbl="parChTrans1D2" presStyleIdx="1" presStyleCnt="2"/>
      <dgm:spPr/>
    </dgm:pt>
    <dgm:pt modelId="{975B0C32-454E-447C-92AF-54E196E73AC2}" type="pres">
      <dgm:prSet presAssocID="{721532DF-EA12-4FA3-A4E2-A38AAE9E694F}" presName="hierRoot2" presStyleCnt="0"/>
      <dgm:spPr/>
    </dgm:pt>
    <dgm:pt modelId="{54AB3182-5774-4AA5-B6CD-4516D8292C2C}" type="pres">
      <dgm:prSet presAssocID="{721532DF-EA12-4FA3-A4E2-A38AAE9E694F}" presName="composite2" presStyleCnt="0"/>
      <dgm:spPr/>
    </dgm:pt>
    <dgm:pt modelId="{1037B853-9FC1-4E80-B4D5-AA3C8FDF6281}" type="pres">
      <dgm:prSet presAssocID="{721532DF-EA12-4FA3-A4E2-A38AAE9E694F}" presName="background2" presStyleLbl="node2" presStyleIdx="1" presStyleCnt="2"/>
      <dgm:spPr/>
    </dgm:pt>
    <dgm:pt modelId="{F8ED93F1-64F1-41BE-A224-24D26C7C9723}" type="pres">
      <dgm:prSet presAssocID="{721532DF-EA12-4FA3-A4E2-A38AAE9E694F}" presName="text2" presStyleLbl="fgAcc2" presStyleIdx="1" presStyleCnt="2">
        <dgm:presLayoutVars>
          <dgm:chPref val="3"/>
        </dgm:presLayoutVars>
      </dgm:prSet>
      <dgm:spPr/>
    </dgm:pt>
    <dgm:pt modelId="{18F21BB6-A714-4B96-BC59-FD8017D2C9CB}" type="pres">
      <dgm:prSet presAssocID="{721532DF-EA12-4FA3-A4E2-A38AAE9E694F}" presName="hierChild3" presStyleCnt="0"/>
      <dgm:spPr/>
    </dgm:pt>
    <dgm:pt modelId="{10C31BD5-07CC-48DC-9D87-490D2DDE08EB}" type="pres">
      <dgm:prSet presAssocID="{DDDE6D6E-5E4B-4F51-BB89-E5C5557889E9}" presName="Name17" presStyleLbl="parChTrans1D3" presStyleIdx="1" presStyleCnt="2"/>
      <dgm:spPr/>
    </dgm:pt>
    <dgm:pt modelId="{151BAC81-BFBB-4CF1-9B12-A10E61FFF377}" type="pres">
      <dgm:prSet presAssocID="{7518B396-BBC9-44F8-ABB3-0B68A5F589FC}" presName="hierRoot3" presStyleCnt="0"/>
      <dgm:spPr/>
    </dgm:pt>
    <dgm:pt modelId="{21443CF9-1C1B-4487-AABC-FE221E6D169C}" type="pres">
      <dgm:prSet presAssocID="{7518B396-BBC9-44F8-ABB3-0B68A5F589FC}" presName="composite3" presStyleCnt="0"/>
      <dgm:spPr/>
    </dgm:pt>
    <dgm:pt modelId="{6A846B8D-EEC3-448E-A816-2B296E450A60}" type="pres">
      <dgm:prSet presAssocID="{7518B396-BBC9-44F8-ABB3-0B68A5F589FC}" presName="background3" presStyleLbl="node3" presStyleIdx="1" presStyleCnt="2"/>
      <dgm:spPr/>
    </dgm:pt>
    <dgm:pt modelId="{8435CA7F-647E-40C3-A6F1-95ADC6C67F4C}" type="pres">
      <dgm:prSet presAssocID="{7518B396-BBC9-44F8-ABB3-0B68A5F589FC}" presName="text3" presStyleLbl="fgAcc3" presStyleIdx="1" presStyleCnt="2">
        <dgm:presLayoutVars>
          <dgm:chPref val="3"/>
        </dgm:presLayoutVars>
      </dgm:prSet>
      <dgm:spPr/>
    </dgm:pt>
    <dgm:pt modelId="{0E0E4801-5988-4C6C-B374-DCB272B4823B}" type="pres">
      <dgm:prSet presAssocID="{7518B396-BBC9-44F8-ABB3-0B68A5F589FC}" presName="hierChild4" presStyleCnt="0"/>
      <dgm:spPr/>
    </dgm:pt>
  </dgm:ptLst>
  <dgm:cxnLst>
    <dgm:cxn modelId="{37B45C02-D952-4127-8F1E-1FF9C59A4C4F}" srcId="{5331A0E4-6D51-43E5-BAFD-06F16803C163}" destId="{721532DF-EA12-4FA3-A4E2-A38AAE9E694F}" srcOrd="1" destOrd="0" parTransId="{907750F0-1804-4ABB-B628-F8B8F0F30725}" sibTransId="{6E1D0F2B-F62C-4EA3-AA51-3AE4402B143D}"/>
    <dgm:cxn modelId="{97FE1006-E171-480D-BDC1-F249C505027E}" type="presOf" srcId="{E27CDC37-DA1D-41BE-ADF5-60DE15199BBE}" destId="{E9EB5251-9D17-47E3-954F-4550655661DE}" srcOrd="0" destOrd="0" presId="urn:microsoft.com/office/officeart/2005/8/layout/hierarchy1"/>
    <dgm:cxn modelId="{87157729-EBD4-40A1-A0F2-80642346E094}" srcId="{E27CDC37-DA1D-41BE-ADF5-60DE15199BBE}" destId="{405BBD8A-B0B0-4B4C-B060-BEFB0DA61913}" srcOrd="0" destOrd="0" parTransId="{08522CE4-9BAE-4A55-AC17-E7CBC4647BE4}" sibTransId="{9EFDF350-E907-403C-9B4E-6795AA7B5677}"/>
    <dgm:cxn modelId="{D1B89E39-F561-4A7B-921D-C2018FF35A2C}" srcId="{4FB38DFC-23AC-4A07-9145-A5164ED94CBE}" destId="{5331A0E4-6D51-43E5-BAFD-06F16803C163}" srcOrd="0" destOrd="0" parTransId="{7C0ED934-03AB-4AD2-895B-C033482AC31D}" sibTransId="{24CA528E-BCD4-4B95-A219-EB86029CBBE8}"/>
    <dgm:cxn modelId="{AB22173F-4D01-4175-9EC1-02A9A77592FE}" type="presOf" srcId="{7518B396-BBC9-44F8-ABB3-0B68A5F589FC}" destId="{8435CA7F-647E-40C3-A6F1-95ADC6C67F4C}" srcOrd="0" destOrd="0" presId="urn:microsoft.com/office/officeart/2005/8/layout/hierarchy1"/>
    <dgm:cxn modelId="{A8941040-7C79-43BD-830F-C88F292C329C}" type="presOf" srcId="{5331A0E4-6D51-43E5-BAFD-06F16803C163}" destId="{A99E5F79-FFAC-4FF8-8EC4-1A3FA893E581}" srcOrd="0" destOrd="0" presId="urn:microsoft.com/office/officeart/2005/8/layout/hierarchy1"/>
    <dgm:cxn modelId="{BE9D9F68-CCA2-4342-8C2D-1350DA1AFAF9}" type="presOf" srcId="{907750F0-1804-4ABB-B628-F8B8F0F30725}" destId="{5517CADD-C25F-4BB4-B5B0-4834CB363B4B}" srcOrd="0" destOrd="0" presId="urn:microsoft.com/office/officeart/2005/8/layout/hierarchy1"/>
    <dgm:cxn modelId="{8F283E4B-BF6C-4494-8782-EF1D5A3BF4A6}" type="presOf" srcId="{405BBD8A-B0B0-4B4C-B060-BEFB0DA61913}" destId="{7C19E09D-854C-4A18-858B-27065C707EF5}" srcOrd="0" destOrd="0" presId="urn:microsoft.com/office/officeart/2005/8/layout/hierarchy1"/>
    <dgm:cxn modelId="{5C28D06E-5AED-4726-B4AA-D891D210C7C2}" type="presOf" srcId="{DDDE6D6E-5E4B-4F51-BB89-E5C5557889E9}" destId="{10C31BD5-07CC-48DC-9D87-490D2DDE08EB}" srcOrd="0" destOrd="0" presId="urn:microsoft.com/office/officeart/2005/8/layout/hierarchy1"/>
    <dgm:cxn modelId="{E247DB80-EC1A-42B7-A097-6002686BC1C2}" srcId="{5331A0E4-6D51-43E5-BAFD-06F16803C163}" destId="{E27CDC37-DA1D-41BE-ADF5-60DE15199BBE}" srcOrd="0" destOrd="0" parTransId="{FF7DFCA5-AD86-4325-8B02-CD0DEDB3772B}" sibTransId="{DF73F437-6589-4A1A-80A3-81FBFB69B322}"/>
    <dgm:cxn modelId="{E96E109E-50EA-43FC-B882-59B8636D5F9F}" type="presOf" srcId="{721532DF-EA12-4FA3-A4E2-A38AAE9E694F}" destId="{F8ED93F1-64F1-41BE-A224-24D26C7C9723}" srcOrd="0" destOrd="0" presId="urn:microsoft.com/office/officeart/2005/8/layout/hierarchy1"/>
    <dgm:cxn modelId="{90E36DD2-B8BC-420B-B1D4-5FE3E850DB7F}" type="presOf" srcId="{FF7DFCA5-AD86-4325-8B02-CD0DEDB3772B}" destId="{98779DE4-5709-49AB-89E3-B67B3AAC16D8}" srcOrd="0" destOrd="0" presId="urn:microsoft.com/office/officeart/2005/8/layout/hierarchy1"/>
    <dgm:cxn modelId="{89A7BFD6-11E1-4931-9D3D-DAF714667662}" type="presOf" srcId="{4FB38DFC-23AC-4A07-9145-A5164ED94CBE}" destId="{3EB1829E-32DB-428D-AE6F-49E823D177FE}" srcOrd="0" destOrd="0" presId="urn:microsoft.com/office/officeart/2005/8/layout/hierarchy1"/>
    <dgm:cxn modelId="{596F2FE5-E75D-4E76-8739-9B51935040BA}" type="presOf" srcId="{08522CE4-9BAE-4A55-AC17-E7CBC4647BE4}" destId="{ECBFFDC4-0881-4A9A-9A6D-B6C3CE9A686D}" srcOrd="0" destOrd="0" presId="urn:microsoft.com/office/officeart/2005/8/layout/hierarchy1"/>
    <dgm:cxn modelId="{365BE4EF-F7DC-44DE-BE8A-90423F4262C3}" srcId="{721532DF-EA12-4FA3-A4E2-A38AAE9E694F}" destId="{7518B396-BBC9-44F8-ABB3-0B68A5F589FC}" srcOrd="0" destOrd="0" parTransId="{DDDE6D6E-5E4B-4F51-BB89-E5C5557889E9}" sibTransId="{BA96BEEC-D881-4D66-ADA2-CB636C6D266D}"/>
    <dgm:cxn modelId="{8CE18F3E-C7EA-4BF4-A3A5-C3E8CFEF13B7}" type="presParOf" srcId="{3EB1829E-32DB-428D-AE6F-49E823D177FE}" destId="{1B52AF6A-E4EF-488B-A858-4C90FD9EF6D0}" srcOrd="0" destOrd="0" presId="urn:microsoft.com/office/officeart/2005/8/layout/hierarchy1"/>
    <dgm:cxn modelId="{23E94C4A-D89C-41BD-B42E-E19669613CB4}" type="presParOf" srcId="{1B52AF6A-E4EF-488B-A858-4C90FD9EF6D0}" destId="{983CB58A-F816-42D9-A201-4AAC313A0F2F}" srcOrd="0" destOrd="0" presId="urn:microsoft.com/office/officeart/2005/8/layout/hierarchy1"/>
    <dgm:cxn modelId="{97DDB83E-D493-42A8-BB5B-FC85F6CC5328}" type="presParOf" srcId="{983CB58A-F816-42D9-A201-4AAC313A0F2F}" destId="{A33E2F4A-DA2F-4BF0-9A19-152D4A1A777E}" srcOrd="0" destOrd="0" presId="urn:microsoft.com/office/officeart/2005/8/layout/hierarchy1"/>
    <dgm:cxn modelId="{AB8DA415-D7D7-47C0-961F-0A1B22F7A5D0}" type="presParOf" srcId="{983CB58A-F816-42D9-A201-4AAC313A0F2F}" destId="{A99E5F79-FFAC-4FF8-8EC4-1A3FA893E581}" srcOrd="1" destOrd="0" presId="urn:microsoft.com/office/officeart/2005/8/layout/hierarchy1"/>
    <dgm:cxn modelId="{F6985912-5F47-42A9-B633-8DD83822C1B3}" type="presParOf" srcId="{1B52AF6A-E4EF-488B-A858-4C90FD9EF6D0}" destId="{AFC8F6F6-F516-4C08-94B6-0344A1D48DB9}" srcOrd="1" destOrd="0" presId="urn:microsoft.com/office/officeart/2005/8/layout/hierarchy1"/>
    <dgm:cxn modelId="{93357559-2C76-42AC-B3CE-95F4B2E60FB9}" type="presParOf" srcId="{AFC8F6F6-F516-4C08-94B6-0344A1D48DB9}" destId="{98779DE4-5709-49AB-89E3-B67B3AAC16D8}" srcOrd="0" destOrd="0" presId="urn:microsoft.com/office/officeart/2005/8/layout/hierarchy1"/>
    <dgm:cxn modelId="{83BA429B-3FA3-4418-B653-11BB2F2FEB91}" type="presParOf" srcId="{AFC8F6F6-F516-4C08-94B6-0344A1D48DB9}" destId="{FBA74BA7-BB09-4716-B18E-0DD24C3072EC}" srcOrd="1" destOrd="0" presId="urn:microsoft.com/office/officeart/2005/8/layout/hierarchy1"/>
    <dgm:cxn modelId="{1149B066-6EEC-4966-A8F9-E4F8F4525DFA}" type="presParOf" srcId="{FBA74BA7-BB09-4716-B18E-0DD24C3072EC}" destId="{19F1B42B-BC0C-46FF-A155-7D0706CBB0F3}" srcOrd="0" destOrd="0" presId="urn:microsoft.com/office/officeart/2005/8/layout/hierarchy1"/>
    <dgm:cxn modelId="{9F514D3F-B96B-43D5-A89D-8AB9E5DEF351}" type="presParOf" srcId="{19F1B42B-BC0C-46FF-A155-7D0706CBB0F3}" destId="{C3FB708C-68DC-4146-8C40-B8EFE6634CF0}" srcOrd="0" destOrd="0" presId="urn:microsoft.com/office/officeart/2005/8/layout/hierarchy1"/>
    <dgm:cxn modelId="{15173125-4DF2-45B1-9BBB-694E4339861A}" type="presParOf" srcId="{19F1B42B-BC0C-46FF-A155-7D0706CBB0F3}" destId="{E9EB5251-9D17-47E3-954F-4550655661DE}" srcOrd="1" destOrd="0" presId="urn:microsoft.com/office/officeart/2005/8/layout/hierarchy1"/>
    <dgm:cxn modelId="{977CF44A-C1D3-4E41-A026-921DCD8664B5}" type="presParOf" srcId="{FBA74BA7-BB09-4716-B18E-0DD24C3072EC}" destId="{C9F406BB-7004-4156-AEAF-68A8C2F38E59}" srcOrd="1" destOrd="0" presId="urn:microsoft.com/office/officeart/2005/8/layout/hierarchy1"/>
    <dgm:cxn modelId="{157CA90B-B853-453A-9380-EDB82D0684A1}" type="presParOf" srcId="{C9F406BB-7004-4156-AEAF-68A8C2F38E59}" destId="{ECBFFDC4-0881-4A9A-9A6D-B6C3CE9A686D}" srcOrd="0" destOrd="0" presId="urn:microsoft.com/office/officeart/2005/8/layout/hierarchy1"/>
    <dgm:cxn modelId="{03526710-1C9A-4EEA-8291-5B0CDFBDBDAA}" type="presParOf" srcId="{C9F406BB-7004-4156-AEAF-68A8C2F38E59}" destId="{E6A43E12-8640-4693-9D42-50D9C3E972A1}" srcOrd="1" destOrd="0" presId="urn:microsoft.com/office/officeart/2005/8/layout/hierarchy1"/>
    <dgm:cxn modelId="{08AF23AE-0BF6-495B-B63D-110C4A0177D7}" type="presParOf" srcId="{E6A43E12-8640-4693-9D42-50D9C3E972A1}" destId="{8A69E569-E18C-4259-9958-5EC4E28FF505}" srcOrd="0" destOrd="0" presId="urn:microsoft.com/office/officeart/2005/8/layout/hierarchy1"/>
    <dgm:cxn modelId="{3C851C87-19E7-43C5-BCF5-72D9E8C5ED77}" type="presParOf" srcId="{8A69E569-E18C-4259-9958-5EC4E28FF505}" destId="{7CA31304-7DC6-4C70-80EB-EBE3A9C025CF}" srcOrd="0" destOrd="0" presId="urn:microsoft.com/office/officeart/2005/8/layout/hierarchy1"/>
    <dgm:cxn modelId="{A2C2CB1C-1924-4717-8523-856DB4F8C744}" type="presParOf" srcId="{8A69E569-E18C-4259-9958-5EC4E28FF505}" destId="{7C19E09D-854C-4A18-858B-27065C707EF5}" srcOrd="1" destOrd="0" presId="urn:microsoft.com/office/officeart/2005/8/layout/hierarchy1"/>
    <dgm:cxn modelId="{FEB210A8-8DDF-4F99-B2A2-73425CAB7EBD}" type="presParOf" srcId="{E6A43E12-8640-4693-9D42-50D9C3E972A1}" destId="{EDBB832B-1357-481E-AB9D-B0C43F91F12D}" srcOrd="1" destOrd="0" presId="urn:microsoft.com/office/officeart/2005/8/layout/hierarchy1"/>
    <dgm:cxn modelId="{EC1C56F9-FEEE-4E8D-A6D9-8FBDA9C8FC68}" type="presParOf" srcId="{AFC8F6F6-F516-4C08-94B6-0344A1D48DB9}" destId="{5517CADD-C25F-4BB4-B5B0-4834CB363B4B}" srcOrd="2" destOrd="0" presId="urn:microsoft.com/office/officeart/2005/8/layout/hierarchy1"/>
    <dgm:cxn modelId="{ADD9FB5B-056A-46E0-AF5C-504E14D8684D}" type="presParOf" srcId="{AFC8F6F6-F516-4C08-94B6-0344A1D48DB9}" destId="{975B0C32-454E-447C-92AF-54E196E73AC2}" srcOrd="3" destOrd="0" presId="urn:microsoft.com/office/officeart/2005/8/layout/hierarchy1"/>
    <dgm:cxn modelId="{5D3253FB-D812-45B1-9EED-9BAC6E98E168}" type="presParOf" srcId="{975B0C32-454E-447C-92AF-54E196E73AC2}" destId="{54AB3182-5774-4AA5-B6CD-4516D8292C2C}" srcOrd="0" destOrd="0" presId="urn:microsoft.com/office/officeart/2005/8/layout/hierarchy1"/>
    <dgm:cxn modelId="{5F664C9F-354B-43AA-8248-4C64F440CBFD}" type="presParOf" srcId="{54AB3182-5774-4AA5-B6CD-4516D8292C2C}" destId="{1037B853-9FC1-4E80-B4D5-AA3C8FDF6281}" srcOrd="0" destOrd="0" presId="urn:microsoft.com/office/officeart/2005/8/layout/hierarchy1"/>
    <dgm:cxn modelId="{39C3676C-3107-4C6A-9096-6D0F6E3D35B2}" type="presParOf" srcId="{54AB3182-5774-4AA5-B6CD-4516D8292C2C}" destId="{F8ED93F1-64F1-41BE-A224-24D26C7C9723}" srcOrd="1" destOrd="0" presId="urn:microsoft.com/office/officeart/2005/8/layout/hierarchy1"/>
    <dgm:cxn modelId="{46359D59-4D75-4524-95F7-920353CD2728}" type="presParOf" srcId="{975B0C32-454E-447C-92AF-54E196E73AC2}" destId="{18F21BB6-A714-4B96-BC59-FD8017D2C9CB}" srcOrd="1" destOrd="0" presId="urn:microsoft.com/office/officeart/2005/8/layout/hierarchy1"/>
    <dgm:cxn modelId="{20487C27-7D7C-48E4-91A4-9B5CDA79E29F}" type="presParOf" srcId="{18F21BB6-A714-4B96-BC59-FD8017D2C9CB}" destId="{10C31BD5-07CC-48DC-9D87-490D2DDE08EB}" srcOrd="0" destOrd="0" presId="urn:microsoft.com/office/officeart/2005/8/layout/hierarchy1"/>
    <dgm:cxn modelId="{CA3E5880-E35C-443F-AEFD-C0B06E2B08A3}" type="presParOf" srcId="{18F21BB6-A714-4B96-BC59-FD8017D2C9CB}" destId="{151BAC81-BFBB-4CF1-9B12-A10E61FFF377}" srcOrd="1" destOrd="0" presId="urn:microsoft.com/office/officeart/2005/8/layout/hierarchy1"/>
    <dgm:cxn modelId="{B96915BB-CC5A-499F-986D-AFDA5805C79E}" type="presParOf" srcId="{151BAC81-BFBB-4CF1-9B12-A10E61FFF377}" destId="{21443CF9-1C1B-4487-AABC-FE221E6D169C}" srcOrd="0" destOrd="0" presId="urn:microsoft.com/office/officeart/2005/8/layout/hierarchy1"/>
    <dgm:cxn modelId="{0EC01DE5-5997-4F4A-8A59-2BD8E233B3FC}" type="presParOf" srcId="{21443CF9-1C1B-4487-AABC-FE221E6D169C}" destId="{6A846B8D-EEC3-448E-A816-2B296E450A60}" srcOrd="0" destOrd="0" presId="urn:microsoft.com/office/officeart/2005/8/layout/hierarchy1"/>
    <dgm:cxn modelId="{601FB0C1-4533-41DF-944B-DB6008DA3764}" type="presParOf" srcId="{21443CF9-1C1B-4487-AABC-FE221E6D169C}" destId="{8435CA7F-647E-40C3-A6F1-95ADC6C67F4C}" srcOrd="1" destOrd="0" presId="urn:microsoft.com/office/officeart/2005/8/layout/hierarchy1"/>
    <dgm:cxn modelId="{7595472A-FC19-45DA-AD80-C7ECADF5182D}" type="presParOf" srcId="{151BAC81-BFBB-4CF1-9B12-A10E61FFF377}" destId="{0E0E4801-5988-4C6C-B374-DCB272B4823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B38DFC-23AC-4A07-9145-A5164ED94CB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331A0E4-6D51-43E5-BAFD-06F16803C163}">
      <dgm:prSet phldrT="[Text]"/>
      <dgm:spPr/>
      <dgm:t>
        <a:bodyPr/>
        <a:lstStyle/>
        <a:p>
          <a:pPr rtl="1"/>
          <a:r>
            <a:rPr lang="he-IL" dirty="0"/>
            <a:t>עדים</a:t>
          </a:r>
        </a:p>
      </dgm:t>
    </dgm:pt>
    <dgm:pt modelId="{7C0ED934-03AB-4AD2-895B-C033482AC31D}" type="parTrans" cxnId="{D1B89E39-F561-4A7B-921D-C2018FF35A2C}">
      <dgm:prSet/>
      <dgm:spPr/>
      <dgm:t>
        <a:bodyPr/>
        <a:lstStyle/>
        <a:p>
          <a:pPr rtl="1"/>
          <a:endParaRPr lang="he-IL"/>
        </a:p>
      </dgm:t>
    </dgm:pt>
    <dgm:pt modelId="{24CA528E-BCD4-4B95-A219-EB86029CBBE8}" type="sibTrans" cxnId="{D1B89E39-F561-4A7B-921D-C2018FF35A2C}">
      <dgm:prSet/>
      <dgm:spPr/>
      <dgm:t>
        <a:bodyPr/>
        <a:lstStyle/>
        <a:p>
          <a:pPr rtl="1"/>
          <a:endParaRPr lang="he-IL"/>
        </a:p>
      </dgm:t>
    </dgm:pt>
    <dgm:pt modelId="{405BBD8A-B0B0-4B4C-B060-BEFB0DA61913}">
      <dgm:prSet phldrT="[Text]"/>
      <dgm:spPr/>
      <dgm:t>
        <a:bodyPr/>
        <a:lstStyle/>
        <a:p>
          <a:pPr rtl="1"/>
          <a:r>
            <a:rPr lang="he-IL" dirty="0"/>
            <a:t>צריכים לראות את </a:t>
          </a:r>
          <a:r>
            <a:rPr lang="he-IL" dirty="0" err="1"/>
            <a:t>הכל</a:t>
          </a:r>
          <a:endParaRPr lang="he-IL" dirty="0"/>
        </a:p>
      </dgm:t>
    </dgm:pt>
    <dgm:pt modelId="{08522CE4-9BAE-4A55-AC17-E7CBC4647BE4}" type="parTrans" cxnId="{87157729-EBD4-40A1-A0F2-80642346E094}">
      <dgm:prSet/>
      <dgm:spPr/>
      <dgm:t>
        <a:bodyPr/>
        <a:lstStyle/>
        <a:p>
          <a:pPr rtl="1"/>
          <a:endParaRPr lang="he-IL"/>
        </a:p>
      </dgm:t>
    </dgm:pt>
    <dgm:pt modelId="{9EFDF350-E907-403C-9B4E-6795AA7B5677}" type="sibTrans" cxnId="{87157729-EBD4-40A1-A0F2-80642346E094}">
      <dgm:prSet/>
      <dgm:spPr/>
      <dgm:t>
        <a:bodyPr/>
        <a:lstStyle/>
        <a:p>
          <a:pPr rtl="1"/>
          <a:endParaRPr lang="he-IL"/>
        </a:p>
      </dgm:t>
    </dgm:pt>
    <dgm:pt modelId="{721532DF-EA12-4FA3-A4E2-A38AAE9E694F}">
      <dgm:prSet phldrT="[Text]"/>
      <dgm:spPr/>
      <dgm:t>
        <a:bodyPr/>
        <a:lstStyle/>
        <a:p>
          <a:pPr rtl="1"/>
          <a:r>
            <a:rPr lang="he-IL" dirty="0"/>
            <a:t>מרדכי</a:t>
          </a:r>
        </a:p>
      </dgm:t>
    </dgm:pt>
    <dgm:pt modelId="{907750F0-1804-4ABB-B628-F8B8F0F30725}" type="parTrans" cxnId="{37B45C02-D952-4127-8F1E-1FF9C59A4C4F}">
      <dgm:prSet/>
      <dgm:spPr/>
      <dgm:t>
        <a:bodyPr/>
        <a:lstStyle/>
        <a:p>
          <a:pPr rtl="1"/>
          <a:endParaRPr lang="he-IL"/>
        </a:p>
      </dgm:t>
    </dgm:pt>
    <dgm:pt modelId="{6E1D0F2B-F62C-4EA3-AA51-3AE4402B143D}" type="sibTrans" cxnId="{37B45C02-D952-4127-8F1E-1FF9C59A4C4F}">
      <dgm:prSet/>
      <dgm:spPr/>
      <dgm:t>
        <a:bodyPr/>
        <a:lstStyle/>
        <a:p>
          <a:pPr rtl="1"/>
          <a:endParaRPr lang="he-IL"/>
        </a:p>
      </dgm:t>
    </dgm:pt>
    <dgm:pt modelId="{E27CDC37-DA1D-41BE-ADF5-60DE15199BBE}">
      <dgm:prSet phldrT="[Text]"/>
      <dgm:spPr/>
      <dgm:t>
        <a:bodyPr/>
        <a:lstStyle/>
        <a:p>
          <a:pPr rtl="1"/>
          <a:r>
            <a:rPr lang="he-IL" dirty="0"/>
            <a:t>רשב"א</a:t>
          </a:r>
        </a:p>
      </dgm:t>
    </dgm:pt>
    <dgm:pt modelId="{FF7DFCA5-AD86-4325-8B02-CD0DEDB3772B}" type="parTrans" cxnId="{E247DB80-EC1A-42B7-A097-6002686BC1C2}">
      <dgm:prSet/>
      <dgm:spPr/>
      <dgm:t>
        <a:bodyPr/>
        <a:lstStyle/>
        <a:p>
          <a:pPr rtl="1"/>
          <a:endParaRPr lang="he-IL"/>
        </a:p>
      </dgm:t>
    </dgm:pt>
    <dgm:pt modelId="{DF73F437-6589-4A1A-80A3-81FBFB69B322}" type="sibTrans" cxnId="{E247DB80-EC1A-42B7-A097-6002686BC1C2}">
      <dgm:prSet/>
      <dgm:spPr/>
      <dgm:t>
        <a:bodyPr/>
        <a:lstStyle/>
        <a:p>
          <a:pPr rtl="1"/>
          <a:endParaRPr lang="he-IL"/>
        </a:p>
      </dgm:t>
    </dgm:pt>
    <dgm:pt modelId="{7518B396-BBC9-44F8-ABB3-0B68A5F589FC}">
      <dgm:prSet phldrT="[Text]"/>
      <dgm:spPr/>
      <dgm:t>
        <a:bodyPr/>
        <a:lstStyle/>
        <a:p>
          <a:pPr rtl="1"/>
          <a:r>
            <a:rPr lang="he-IL" dirty="0"/>
            <a:t>ידיעה אפילו בלי ראיה</a:t>
          </a:r>
        </a:p>
      </dgm:t>
    </dgm:pt>
    <dgm:pt modelId="{DDDE6D6E-5E4B-4F51-BB89-E5C5557889E9}" type="parTrans" cxnId="{365BE4EF-F7DC-44DE-BE8A-90423F4262C3}">
      <dgm:prSet/>
      <dgm:spPr/>
      <dgm:t>
        <a:bodyPr/>
        <a:lstStyle/>
        <a:p>
          <a:pPr rtl="1"/>
          <a:endParaRPr lang="he-IL"/>
        </a:p>
      </dgm:t>
    </dgm:pt>
    <dgm:pt modelId="{BA96BEEC-D881-4D66-ADA2-CB636C6D266D}" type="sibTrans" cxnId="{365BE4EF-F7DC-44DE-BE8A-90423F4262C3}">
      <dgm:prSet/>
      <dgm:spPr/>
      <dgm:t>
        <a:bodyPr/>
        <a:lstStyle/>
        <a:p>
          <a:pPr rtl="1"/>
          <a:endParaRPr lang="he-IL"/>
        </a:p>
      </dgm:t>
    </dgm:pt>
    <dgm:pt modelId="{65BB7DB4-6B9E-4F2E-A94D-866050A8CBC0}">
      <dgm:prSet phldrT="[Text]"/>
      <dgm:spPr/>
      <dgm:t>
        <a:bodyPr/>
        <a:lstStyle/>
        <a:p>
          <a:pPr rtl="1"/>
          <a:r>
            <a:rPr lang="en-US" dirty="0"/>
            <a:t>We need witnesses to </a:t>
          </a:r>
          <a:r>
            <a:rPr lang="en-US" b="1" dirty="0"/>
            <a:t>know</a:t>
          </a:r>
          <a:r>
            <a:rPr lang="en-US" dirty="0"/>
            <a:t> what happened</a:t>
          </a:r>
          <a:endParaRPr lang="he-IL" dirty="0"/>
        </a:p>
      </dgm:t>
    </dgm:pt>
    <dgm:pt modelId="{EF014AD9-6EB3-4785-8D83-F7AB0DA7AC87}" type="parTrans" cxnId="{BD0B3116-C265-4339-85B2-9C6F86D9BFD9}">
      <dgm:prSet/>
      <dgm:spPr/>
      <dgm:t>
        <a:bodyPr/>
        <a:lstStyle/>
        <a:p>
          <a:pPr rtl="1"/>
          <a:endParaRPr lang="he-IL"/>
        </a:p>
      </dgm:t>
    </dgm:pt>
    <dgm:pt modelId="{4B2D9E32-5BEB-41AB-B526-958626DE7C99}" type="sibTrans" cxnId="{BD0B3116-C265-4339-85B2-9C6F86D9BFD9}">
      <dgm:prSet/>
      <dgm:spPr/>
      <dgm:t>
        <a:bodyPr/>
        <a:lstStyle/>
        <a:p>
          <a:pPr rtl="1"/>
          <a:endParaRPr lang="he-IL"/>
        </a:p>
      </dgm:t>
    </dgm:pt>
    <dgm:pt modelId="{97F903C2-B397-4DFE-B7EC-BF8DC4A9F80F}">
      <dgm:prSet phldrT="[Text]"/>
      <dgm:spPr/>
      <dgm:t>
        <a:bodyPr/>
        <a:lstStyle/>
        <a:p>
          <a:pPr rtl="1"/>
          <a:r>
            <a:rPr lang="en-US" dirty="0"/>
            <a:t>Witnesses must </a:t>
          </a:r>
          <a:r>
            <a:rPr lang="en-US" b="1" dirty="0"/>
            <a:t>witness</a:t>
          </a:r>
          <a:r>
            <a:rPr lang="en-US" dirty="0"/>
            <a:t> everything  </a:t>
          </a:r>
          <a:endParaRPr lang="he-IL" dirty="0"/>
        </a:p>
      </dgm:t>
    </dgm:pt>
    <dgm:pt modelId="{5A63145C-A426-405A-905B-AC8126ECA145}" type="parTrans" cxnId="{D5163622-2CA2-4C4C-81D5-595B766EC8D6}">
      <dgm:prSet/>
      <dgm:spPr/>
      <dgm:t>
        <a:bodyPr/>
        <a:lstStyle/>
        <a:p>
          <a:pPr rtl="1"/>
          <a:endParaRPr lang="he-IL"/>
        </a:p>
      </dgm:t>
    </dgm:pt>
    <dgm:pt modelId="{145C93A4-FF91-4362-B097-8BC8ABBCC779}" type="sibTrans" cxnId="{D5163622-2CA2-4C4C-81D5-595B766EC8D6}">
      <dgm:prSet/>
      <dgm:spPr/>
      <dgm:t>
        <a:bodyPr/>
        <a:lstStyle/>
        <a:p>
          <a:pPr rtl="1"/>
          <a:endParaRPr lang="he-IL"/>
        </a:p>
      </dgm:t>
    </dgm:pt>
    <dgm:pt modelId="{3EB1829E-32DB-428D-AE6F-49E823D177FE}" type="pres">
      <dgm:prSet presAssocID="{4FB38DFC-23AC-4A07-9145-A5164ED94CBE}" presName="hierChild1" presStyleCnt="0">
        <dgm:presLayoutVars>
          <dgm:chPref val="1"/>
          <dgm:dir/>
          <dgm:animOne val="branch"/>
          <dgm:animLvl val="lvl"/>
          <dgm:resizeHandles/>
        </dgm:presLayoutVars>
      </dgm:prSet>
      <dgm:spPr/>
    </dgm:pt>
    <dgm:pt modelId="{1B52AF6A-E4EF-488B-A858-4C90FD9EF6D0}" type="pres">
      <dgm:prSet presAssocID="{5331A0E4-6D51-43E5-BAFD-06F16803C163}" presName="hierRoot1" presStyleCnt="0"/>
      <dgm:spPr/>
    </dgm:pt>
    <dgm:pt modelId="{983CB58A-F816-42D9-A201-4AAC313A0F2F}" type="pres">
      <dgm:prSet presAssocID="{5331A0E4-6D51-43E5-BAFD-06F16803C163}" presName="composite" presStyleCnt="0"/>
      <dgm:spPr/>
    </dgm:pt>
    <dgm:pt modelId="{A33E2F4A-DA2F-4BF0-9A19-152D4A1A777E}" type="pres">
      <dgm:prSet presAssocID="{5331A0E4-6D51-43E5-BAFD-06F16803C163}" presName="background" presStyleLbl="node0" presStyleIdx="0" presStyleCnt="1"/>
      <dgm:spPr/>
    </dgm:pt>
    <dgm:pt modelId="{A99E5F79-FFAC-4FF8-8EC4-1A3FA893E581}" type="pres">
      <dgm:prSet presAssocID="{5331A0E4-6D51-43E5-BAFD-06F16803C163}" presName="text" presStyleLbl="fgAcc0" presStyleIdx="0" presStyleCnt="1">
        <dgm:presLayoutVars>
          <dgm:chPref val="3"/>
        </dgm:presLayoutVars>
      </dgm:prSet>
      <dgm:spPr/>
    </dgm:pt>
    <dgm:pt modelId="{AFC8F6F6-F516-4C08-94B6-0344A1D48DB9}" type="pres">
      <dgm:prSet presAssocID="{5331A0E4-6D51-43E5-BAFD-06F16803C163}" presName="hierChild2" presStyleCnt="0"/>
      <dgm:spPr/>
    </dgm:pt>
    <dgm:pt modelId="{98779DE4-5709-49AB-89E3-B67B3AAC16D8}" type="pres">
      <dgm:prSet presAssocID="{FF7DFCA5-AD86-4325-8B02-CD0DEDB3772B}" presName="Name10" presStyleLbl="parChTrans1D2" presStyleIdx="0" presStyleCnt="2"/>
      <dgm:spPr/>
    </dgm:pt>
    <dgm:pt modelId="{FBA74BA7-BB09-4716-B18E-0DD24C3072EC}" type="pres">
      <dgm:prSet presAssocID="{E27CDC37-DA1D-41BE-ADF5-60DE15199BBE}" presName="hierRoot2" presStyleCnt="0"/>
      <dgm:spPr/>
    </dgm:pt>
    <dgm:pt modelId="{19F1B42B-BC0C-46FF-A155-7D0706CBB0F3}" type="pres">
      <dgm:prSet presAssocID="{E27CDC37-DA1D-41BE-ADF5-60DE15199BBE}" presName="composite2" presStyleCnt="0"/>
      <dgm:spPr/>
    </dgm:pt>
    <dgm:pt modelId="{C3FB708C-68DC-4146-8C40-B8EFE6634CF0}" type="pres">
      <dgm:prSet presAssocID="{E27CDC37-DA1D-41BE-ADF5-60DE15199BBE}" presName="background2" presStyleLbl="node2" presStyleIdx="0" presStyleCnt="2"/>
      <dgm:spPr/>
    </dgm:pt>
    <dgm:pt modelId="{E9EB5251-9D17-47E3-954F-4550655661DE}" type="pres">
      <dgm:prSet presAssocID="{E27CDC37-DA1D-41BE-ADF5-60DE15199BBE}" presName="text2" presStyleLbl="fgAcc2" presStyleIdx="0" presStyleCnt="2">
        <dgm:presLayoutVars>
          <dgm:chPref val="3"/>
        </dgm:presLayoutVars>
      </dgm:prSet>
      <dgm:spPr/>
    </dgm:pt>
    <dgm:pt modelId="{C9F406BB-7004-4156-AEAF-68A8C2F38E59}" type="pres">
      <dgm:prSet presAssocID="{E27CDC37-DA1D-41BE-ADF5-60DE15199BBE}" presName="hierChild3" presStyleCnt="0"/>
      <dgm:spPr/>
    </dgm:pt>
    <dgm:pt modelId="{ECBFFDC4-0881-4A9A-9A6D-B6C3CE9A686D}" type="pres">
      <dgm:prSet presAssocID="{08522CE4-9BAE-4A55-AC17-E7CBC4647BE4}" presName="Name17" presStyleLbl="parChTrans1D3" presStyleIdx="0" presStyleCnt="2"/>
      <dgm:spPr/>
    </dgm:pt>
    <dgm:pt modelId="{E6A43E12-8640-4693-9D42-50D9C3E972A1}" type="pres">
      <dgm:prSet presAssocID="{405BBD8A-B0B0-4B4C-B060-BEFB0DA61913}" presName="hierRoot3" presStyleCnt="0"/>
      <dgm:spPr/>
    </dgm:pt>
    <dgm:pt modelId="{8A69E569-E18C-4259-9958-5EC4E28FF505}" type="pres">
      <dgm:prSet presAssocID="{405BBD8A-B0B0-4B4C-B060-BEFB0DA61913}" presName="composite3" presStyleCnt="0"/>
      <dgm:spPr/>
    </dgm:pt>
    <dgm:pt modelId="{7CA31304-7DC6-4C70-80EB-EBE3A9C025CF}" type="pres">
      <dgm:prSet presAssocID="{405BBD8A-B0B0-4B4C-B060-BEFB0DA61913}" presName="background3" presStyleLbl="node3" presStyleIdx="0" presStyleCnt="2"/>
      <dgm:spPr/>
    </dgm:pt>
    <dgm:pt modelId="{7C19E09D-854C-4A18-858B-27065C707EF5}" type="pres">
      <dgm:prSet presAssocID="{405BBD8A-B0B0-4B4C-B060-BEFB0DA61913}" presName="text3" presStyleLbl="fgAcc3" presStyleIdx="0" presStyleCnt="2">
        <dgm:presLayoutVars>
          <dgm:chPref val="3"/>
        </dgm:presLayoutVars>
      </dgm:prSet>
      <dgm:spPr/>
    </dgm:pt>
    <dgm:pt modelId="{EDBB832B-1357-481E-AB9D-B0C43F91F12D}" type="pres">
      <dgm:prSet presAssocID="{405BBD8A-B0B0-4B4C-B060-BEFB0DA61913}" presName="hierChild4" presStyleCnt="0"/>
      <dgm:spPr/>
    </dgm:pt>
    <dgm:pt modelId="{49569609-7495-49F7-9AB0-15EE34D3E992}" type="pres">
      <dgm:prSet presAssocID="{5A63145C-A426-405A-905B-AC8126ECA145}" presName="Name23" presStyleLbl="parChTrans1D4" presStyleIdx="0" presStyleCnt="2"/>
      <dgm:spPr/>
    </dgm:pt>
    <dgm:pt modelId="{0F463E7C-9C31-4927-92AC-E5730E29B7C1}" type="pres">
      <dgm:prSet presAssocID="{97F903C2-B397-4DFE-B7EC-BF8DC4A9F80F}" presName="hierRoot4" presStyleCnt="0"/>
      <dgm:spPr/>
    </dgm:pt>
    <dgm:pt modelId="{772DBF0C-CBE1-43C3-9ABC-6989F782EDAF}" type="pres">
      <dgm:prSet presAssocID="{97F903C2-B397-4DFE-B7EC-BF8DC4A9F80F}" presName="composite4" presStyleCnt="0"/>
      <dgm:spPr/>
    </dgm:pt>
    <dgm:pt modelId="{68F56288-D661-4571-AFA5-B3FB890146FA}" type="pres">
      <dgm:prSet presAssocID="{97F903C2-B397-4DFE-B7EC-BF8DC4A9F80F}" presName="background4" presStyleLbl="node4" presStyleIdx="0" presStyleCnt="2"/>
      <dgm:spPr/>
    </dgm:pt>
    <dgm:pt modelId="{261F42A2-B5AF-477D-B033-E08D17F8A4CF}" type="pres">
      <dgm:prSet presAssocID="{97F903C2-B397-4DFE-B7EC-BF8DC4A9F80F}" presName="text4" presStyleLbl="fgAcc4" presStyleIdx="0" presStyleCnt="2">
        <dgm:presLayoutVars>
          <dgm:chPref val="3"/>
        </dgm:presLayoutVars>
      </dgm:prSet>
      <dgm:spPr/>
    </dgm:pt>
    <dgm:pt modelId="{5D33A799-FD14-4473-BFBD-6C9780409C12}" type="pres">
      <dgm:prSet presAssocID="{97F903C2-B397-4DFE-B7EC-BF8DC4A9F80F}" presName="hierChild5" presStyleCnt="0"/>
      <dgm:spPr/>
    </dgm:pt>
    <dgm:pt modelId="{5517CADD-C25F-4BB4-B5B0-4834CB363B4B}" type="pres">
      <dgm:prSet presAssocID="{907750F0-1804-4ABB-B628-F8B8F0F30725}" presName="Name10" presStyleLbl="parChTrans1D2" presStyleIdx="1" presStyleCnt="2"/>
      <dgm:spPr/>
    </dgm:pt>
    <dgm:pt modelId="{975B0C32-454E-447C-92AF-54E196E73AC2}" type="pres">
      <dgm:prSet presAssocID="{721532DF-EA12-4FA3-A4E2-A38AAE9E694F}" presName="hierRoot2" presStyleCnt="0"/>
      <dgm:spPr/>
    </dgm:pt>
    <dgm:pt modelId="{54AB3182-5774-4AA5-B6CD-4516D8292C2C}" type="pres">
      <dgm:prSet presAssocID="{721532DF-EA12-4FA3-A4E2-A38AAE9E694F}" presName="composite2" presStyleCnt="0"/>
      <dgm:spPr/>
    </dgm:pt>
    <dgm:pt modelId="{1037B853-9FC1-4E80-B4D5-AA3C8FDF6281}" type="pres">
      <dgm:prSet presAssocID="{721532DF-EA12-4FA3-A4E2-A38AAE9E694F}" presName="background2" presStyleLbl="node2" presStyleIdx="1" presStyleCnt="2"/>
      <dgm:spPr/>
    </dgm:pt>
    <dgm:pt modelId="{F8ED93F1-64F1-41BE-A224-24D26C7C9723}" type="pres">
      <dgm:prSet presAssocID="{721532DF-EA12-4FA3-A4E2-A38AAE9E694F}" presName="text2" presStyleLbl="fgAcc2" presStyleIdx="1" presStyleCnt="2">
        <dgm:presLayoutVars>
          <dgm:chPref val="3"/>
        </dgm:presLayoutVars>
      </dgm:prSet>
      <dgm:spPr/>
    </dgm:pt>
    <dgm:pt modelId="{18F21BB6-A714-4B96-BC59-FD8017D2C9CB}" type="pres">
      <dgm:prSet presAssocID="{721532DF-EA12-4FA3-A4E2-A38AAE9E694F}" presName="hierChild3" presStyleCnt="0"/>
      <dgm:spPr/>
    </dgm:pt>
    <dgm:pt modelId="{10C31BD5-07CC-48DC-9D87-490D2DDE08EB}" type="pres">
      <dgm:prSet presAssocID="{DDDE6D6E-5E4B-4F51-BB89-E5C5557889E9}" presName="Name17" presStyleLbl="parChTrans1D3" presStyleIdx="1" presStyleCnt="2"/>
      <dgm:spPr/>
    </dgm:pt>
    <dgm:pt modelId="{151BAC81-BFBB-4CF1-9B12-A10E61FFF377}" type="pres">
      <dgm:prSet presAssocID="{7518B396-BBC9-44F8-ABB3-0B68A5F589FC}" presName="hierRoot3" presStyleCnt="0"/>
      <dgm:spPr/>
    </dgm:pt>
    <dgm:pt modelId="{21443CF9-1C1B-4487-AABC-FE221E6D169C}" type="pres">
      <dgm:prSet presAssocID="{7518B396-BBC9-44F8-ABB3-0B68A5F589FC}" presName="composite3" presStyleCnt="0"/>
      <dgm:spPr/>
    </dgm:pt>
    <dgm:pt modelId="{6A846B8D-EEC3-448E-A816-2B296E450A60}" type="pres">
      <dgm:prSet presAssocID="{7518B396-BBC9-44F8-ABB3-0B68A5F589FC}" presName="background3" presStyleLbl="node3" presStyleIdx="1" presStyleCnt="2"/>
      <dgm:spPr/>
    </dgm:pt>
    <dgm:pt modelId="{8435CA7F-647E-40C3-A6F1-95ADC6C67F4C}" type="pres">
      <dgm:prSet presAssocID="{7518B396-BBC9-44F8-ABB3-0B68A5F589FC}" presName="text3" presStyleLbl="fgAcc3" presStyleIdx="1" presStyleCnt="2">
        <dgm:presLayoutVars>
          <dgm:chPref val="3"/>
        </dgm:presLayoutVars>
      </dgm:prSet>
      <dgm:spPr/>
    </dgm:pt>
    <dgm:pt modelId="{0E0E4801-5988-4C6C-B374-DCB272B4823B}" type="pres">
      <dgm:prSet presAssocID="{7518B396-BBC9-44F8-ABB3-0B68A5F589FC}" presName="hierChild4" presStyleCnt="0"/>
      <dgm:spPr/>
    </dgm:pt>
    <dgm:pt modelId="{9C39C6B8-67BE-4C02-A03F-7478DE40281C}" type="pres">
      <dgm:prSet presAssocID="{EF014AD9-6EB3-4785-8D83-F7AB0DA7AC87}" presName="Name23" presStyleLbl="parChTrans1D4" presStyleIdx="1" presStyleCnt="2"/>
      <dgm:spPr/>
    </dgm:pt>
    <dgm:pt modelId="{0C3CB865-65D2-49ED-A6B3-6B4A7DF75BD0}" type="pres">
      <dgm:prSet presAssocID="{65BB7DB4-6B9E-4F2E-A94D-866050A8CBC0}" presName="hierRoot4" presStyleCnt="0"/>
      <dgm:spPr/>
    </dgm:pt>
    <dgm:pt modelId="{DE54B0B5-4FEC-4BE3-A548-0CACC3C02BC5}" type="pres">
      <dgm:prSet presAssocID="{65BB7DB4-6B9E-4F2E-A94D-866050A8CBC0}" presName="composite4" presStyleCnt="0"/>
      <dgm:spPr/>
    </dgm:pt>
    <dgm:pt modelId="{27A0DFB7-2F44-40A6-BCD9-7C06C776456B}" type="pres">
      <dgm:prSet presAssocID="{65BB7DB4-6B9E-4F2E-A94D-866050A8CBC0}" presName="background4" presStyleLbl="node4" presStyleIdx="1" presStyleCnt="2"/>
      <dgm:spPr/>
    </dgm:pt>
    <dgm:pt modelId="{8420E06C-7C3F-4EF1-B18F-76FAEFD45089}" type="pres">
      <dgm:prSet presAssocID="{65BB7DB4-6B9E-4F2E-A94D-866050A8CBC0}" presName="text4" presStyleLbl="fgAcc4" presStyleIdx="1" presStyleCnt="2">
        <dgm:presLayoutVars>
          <dgm:chPref val="3"/>
        </dgm:presLayoutVars>
      </dgm:prSet>
      <dgm:spPr/>
    </dgm:pt>
    <dgm:pt modelId="{D46623F0-2E9B-4BD6-83C8-F8CE8021964C}" type="pres">
      <dgm:prSet presAssocID="{65BB7DB4-6B9E-4F2E-A94D-866050A8CBC0}" presName="hierChild5" presStyleCnt="0"/>
      <dgm:spPr/>
    </dgm:pt>
  </dgm:ptLst>
  <dgm:cxnLst>
    <dgm:cxn modelId="{37B45C02-D952-4127-8F1E-1FF9C59A4C4F}" srcId="{5331A0E4-6D51-43E5-BAFD-06F16803C163}" destId="{721532DF-EA12-4FA3-A4E2-A38AAE9E694F}" srcOrd="1" destOrd="0" parTransId="{907750F0-1804-4ABB-B628-F8B8F0F30725}" sibTransId="{6E1D0F2B-F62C-4EA3-AA51-3AE4402B143D}"/>
    <dgm:cxn modelId="{97FE1006-E171-480D-BDC1-F249C505027E}" type="presOf" srcId="{E27CDC37-DA1D-41BE-ADF5-60DE15199BBE}" destId="{E9EB5251-9D17-47E3-954F-4550655661DE}" srcOrd="0" destOrd="0" presId="urn:microsoft.com/office/officeart/2005/8/layout/hierarchy1"/>
    <dgm:cxn modelId="{BD0B3116-C265-4339-85B2-9C6F86D9BFD9}" srcId="{7518B396-BBC9-44F8-ABB3-0B68A5F589FC}" destId="{65BB7DB4-6B9E-4F2E-A94D-866050A8CBC0}" srcOrd="0" destOrd="0" parTransId="{EF014AD9-6EB3-4785-8D83-F7AB0DA7AC87}" sibTransId="{4B2D9E32-5BEB-41AB-B526-958626DE7C99}"/>
    <dgm:cxn modelId="{D5163622-2CA2-4C4C-81D5-595B766EC8D6}" srcId="{405BBD8A-B0B0-4B4C-B060-BEFB0DA61913}" destId="{97F903C2-B397-4DFE-B7EC-BF8DC4A9F80F}" srcOrd="0" destOrd="0" parTransId="{5A63145C-A426-405A-905B-AC8126ECA145}" sibTransId="{145C93A4-FF91-4362-B097-8BC8ABBCC779}"/>
    <dgm:cxn modelId="{87157729-EBD4-40A1-A0F2-80642346E094}" srcId="{E27CDC37-DA1D-41BE-ADF5-60DE15199BBE}" destId="{405BBD8A-B0B0-4B4C-B060-BEFB0DA61913}" srcOrd="0" destOrd="0" parTransId="{08522CE4-9BAE-4A55-AC17-E7CBC4647BE4}" sibTransId="{9EFDF350-E907-403C-9B4E-6795AA7B5677}"/>
    <dgm:cxn modelId="{D1B89E39-F561-4A7B-921D-C2018FF35A2C}" srcId="{4FB38DFC-23AC-4A07-9145-A5164ED94CBE}" destId="{5331A0E4-6D51-43E5-BAFD-06F16803C163}" srcOrd="0" destOrd="0" parTransId="{7C0ED934-03AB-4AD2-895B-C033482AC31D}" sibTransId="{24CA528E-BCD4-4B95-A219-EB86029CBBE8}"/>
    <dgm:cxn modelId="{AB22173F-4D01-4175-9EC1-02A9A77592FE}" type="presOf" srcId="{7518B396-BBC9-44F8-ABB3-0B68A5F589FC}" destId="{8435CA7F-647E-40C3-A6F1-95ADC6C67F4C}" srcOrd="0" destOrd="0" presId="urn:microsoft.com/office/officeart/2005/8/layout/hierarchy1"/>
    <dgm:cxn modelId="{A8941040-7C79-43BD-830F-C88F292C329C}" type="presOf" srcId="{5331A0E4-6D51-43E5-BAFD-06F16803C163}" destId="{A99E5F79-FFAC-4FF8-8EC4-1A3FA893E581}" srcOrd="0" destOrd="0" presId="urn:microsoft.com/office/officeart/2005/8/layout/hierarchy1"/>
    <dgm:cxn modelId="{BE9D9F68-CCA2-4342-8C2D-1350DA1AFAF9}" type="presOf" srcId="{907750F0-1804-4ABB-B628-F8B8F0F30725}" destId="{5517CADD-C25F-4BB4-B5B0-4834CB363B4B}" srcOrd="0" destOrd="0" presId="urn:microsoft.com/office/officeart/2005/8/layout/hierarchy1"/>
    <dgm:cxn modelId="{8F283E4B-BF6C-4494-8782-EF1D5A3BF4A6}" type="presOf" srcId="{405BBD8A-B0B0-4B4C-B060-BEFB0DA61913}" destId="{7C19E09D-854C-4A18-858B-27065C707EF5}" srcOrd="0" destOrd="0" presId="urn:microsoft.com/office/officeart/2005/8/layout/hierarchy1"/>
    <dgm:cxn modelId="{938A5D6C-02F7-48A5-B616-A59B78889E67}" type="presOf" srcId="{65BB7DB4-6B9E-4F2E-A94D-866050A8CBC0}" destId="{8420E06C-7C3F-4EF1-B18F-76FAEFD45089}" srcOrd="0" destOrd="0" presId="urn:microsoft.com/office/officeart/2005/8/layout/hierarchy1"/>
    <dgm:cxn modelId="{5C28D06E-5AED-4726-B4AA-D891D210C7C2}" type="presOf" srcId="{DDDE6D6E-5E4B-4F51-BB89-E5C5557889E9}" destId="{10C31BD5-07CC-48DC-9D87-490D2DDE08EB}" srcOrd="0" destOrd="0" presId="urn:microsoft.com/office/officeart/2005/8/layout/hierarchy1"/>
    <dgm:cxn modelId="{EC6D2380-6319-40EF-8143-56669F5B00F9}" type="presOf" srcId="{97F903C2-B397-4DFE-B7EC-BF8DC4A9F80F}" destId="{261F42A2-B5AF-477D-B033-E08D17F8A4CF}" srcOrd="0" destOrd="0" presId="urn:microsoft.com/office/officeart/2005/8/layout/hierarchy1"/>
    <dgm:cxn modelId="{E247DB80-EC1A-42B7-A097-6002686BC1C2}" srcId="{5331A0E4-6D51-43E5-BAFD-06F16803C163}" destId="{E27CDC37-DA1D-41BE-ADF5-60DE15199BBE}" srcOrd="0" destOrd="0" parTransId="{FF7DFCA5-AD86-4325-8B02-CD0DEDB3772B}" sibTransId="{DF73F437-6589-4A1A-80A3-81FBFB69B322}"/>
    <dgm:cxn modelId="{E96E109E-50EA-43FC-B882-59B8636D5F9F}" type="presOf" srcId="{721532DF-EA12-4FA3-A4E2-A38AAE9E694F}" destId="{F8ED93F1-64F1-41BE-A224-24D26C7C9723}" srcOrd="0" destOrd="0" presId="urn:microsoft.com/office/officeart/2005/8/layout/hierarchy1"/>
    <dgm:cxn modelId="{FD7371B0-D90E-4DF6-90B2-4D127E720BEB}" type="presOf" srcId="{EF014AD9-6EB3-4785-8D83-F7AB0DA7AC87}" destId="{9C39C6B8-67BE-4C02-A03F-7478DE40281C}" srcOrd="0" destOrd="0" presId="urn:microsoft.com/office/officeart/2005/8/layout/hierarchy1"/>
    <dgm:cxn modelId="{761A24C9-6D9D-4AE2-A129-F25AE5667D56}" type="presOf" srcId="{5A63145C-A426-405A-905B-AC8126ECA145}" destId="{49569609-7495-49F7-9AB0-15EE34D3E992}" srcOrd="0" destOrd="0" presId="urn:microsoft.com/office/officeart/2005/8/layout/hierarchy1"/>
    <dgm:cxn modelId="{90E36DD2-B8BC-420B-B1D4-5FE3E850DB7F}" type="presOf" srcId="{FF7DFCA5-AD86-4325-8B02-CD0DEDB3772B}" destId="{98779DE4-5709-49AB-89E3-B67B3AAC16D8}" srcOrd="0" destOrd="0" presId="urn:microsoft.com/office/officeart/2005/8/layout/hierarchy1"/>
    <dgm:cxn modelId="{89A7BFD6-11E1-4931-9D3D-DAF714667662}" type="presOf" srcId="{4FB38DFC-23AC-4A07-9145-A5164ED94CBE}" destId="{3EB1829E-32DB-428D-AE6F-49E823D177FE}" srcOrd="0" destOrd="0" presId="urn:microsoft.com/office/officeart/2005/8/layout/hierarchy1"/>
    <dgm:cxn modelId="{596F2FE5-E75D-4E76-8739-9B51935040BA}" type="presOf" srcId="{08522CE4-9BAE-4A55-AC17-E7CBC4647BE4}" destId="{ECBFFDC4-0881-4A9A-9A6D-B6C3CE9A686D}" srcOrd="0" destOrd="0" presId="urn:microsoft.com/office/officeart/2005/8/layout/hierarchy1"/>
    <dgm:cxn modelId="{365BE4EF-F7DC-44DE-BE8A-90423F4262C3}" srcId="{721532DF-EA12-4FA3-A4E2-A38AAE9E694F}" destId="{7518B396-BBC9-44F8-ABB3-0B68A5F589FC}" srcOrd="0" destOrd="0" parTransId="{DDDE6D6E-5E4B-4F51-BB89-E5C5557889E9}" sibTransId="{BA96BEEC-D881-4D66-ADA2-CB636C6D266D}"/>
    <dgm:cxn modelId="{8CE18F3E-C7EA-4BF4-A3A5-C3E8CFEF13B7}" type="presParOf" srcId="{3EB1829E-32DB-428D-AE6F-49E823D177FE}" destId="{1B52AF6A-E4EF-488B-A858-4C90FD9EF6D0}" srcOrd="0" destOrd="0" presId="urn:microsoft.com/office/officeart/2005/8/layout/hierarchy1"/>
    <dgm:cxn modelId="{23E94C4A-D89C-41BD-B42E-E19669613CB4}" type="presParOf" srcId="{1B52AF6A-E4EF-488B-A858-4C90FD9EF6D0}" destId="{983CB58A-F816-42D9-A201-4AAC313A0F2F}" srcOrd="0" destOrd="0" presId="urn:microsoft.com/office/officeart/2005/8/layout/hierarchy1"/>
    <dgm:cxn modelId="{97DDB83E-D493-42A8-BB5B-FC85F6CC5328}" type="presParOf" srcId="{983CB58A-F816-42D9-A201-4AAC313A0F2F}" destId="{A33E2F4A-DA2F-4BF0-9A19-152D4A1A777E}" srcOrd="0" destOrd="0" presId="urn:microsoft.com/office/officeart/2005/8/layout/hierarchy1"/>
    <dgm:cxn modelId="{AB8DA415-D7D7-47C0-961F-0A1B22F7A5D0}" type="presParOf" srcId="{983CB58A-F816-42D9-A201-4AAC313A0F2F}" destId="{A99E5F79-FFAC-4FF8-8EC4-1A3FA893E581}" srcOrd="1" destOrd="0" presId="urn:microsoft.com/office/officeart/2005/8/layout/hierarchy1"/>
    <dgm:cxn modelId="{F6985912-5F47-42A9-B633-8DD83822C1B3}" type="presParOf" srcId="{1B52AF6A-E4EF-488B-A858-4C90FD9EF6D0}" destId="{AFC8F6F6-F516-4C08-94B6-0344A1D48DB9}" srcOrd="1" destOrd="0" presId="urn:microsoft.com/office/officeart/2005/8/layout/hierarchy1"/>
    <dgm:cxn modelId="{93357559-2C76-42AC-B3CE-95F4B2E60FB9}" type="presParOf" srcId="{AFC8F6F6-F516-4C08-94B6-0344A1D48DB9}" destId="{98779DE4-5709-49AB-89E3-B67B3AAC16D8}" srcOrd="0" destOrd="0" presId="urn:microsoft.com/office/officeart/2005/8/layout/hierarchy1"/>
    <dgm:cxn modelId="{83BA429B-3FA3-4418-B653-11BB2F2FEB91}" type="presParOf" srcId="{AFC8F6F6-F516-4C08-94B6-0344A1D48DB9}" destId="{FBA74BA7-BB09-4716-B18E-0DD24C3072EC}" srcOrd="1" destOrd="0" presId="urn:microsoft.com/office/officeart/2005/8/layout/hierarchy1"/>
    <dgm:cxn modelId="{1149B066-6EEC-4966-A8F9-E4F8F4525DFA}" type="presParOf" srcId="{FBA74BA7-BB09-4716-B18E-0DD24C3072EC}" destId="{19F1B42B-BC0C-46FF-A155-7D0706CBB0F3}" srcOrd="0" destOrd="0" presId="urn:microsoft.com/office/officeart/2005/8/layout/hierarchy1"/>
    <dgm:cxn modelId="{9F514D3F-B96B-43D5-A89D-8AB9E5DEF351}" type="presParOf" srcId="{19F1B42B-BC0C-46FF-A155-7D0706CBB0F3}" destId="{C3FB708C-68DC-4146-8C40-B8EFE6634CF0}" srcOrd="0" destOrd="0" presId="urn:microsoft.com/office/officeart/2005/8/layout/hierarchy1"/>
    <dgm:cxn modelId="{15173125-4DF2-45B1-9BBB-694E4339861A}" type="presParOf" srcId="{19F1B42B-BC0C-46FF-A155-7D0706CBB0F3}" destId="{E9EB5251-9D17-47E3-954F-4550655661DE}" srcOrd="1" destOrd="0" presId="urn:microsoft.com/office/officeart/2005/8/layout/hierarchy1"/>
    <dgm:cxn modelId="{977CF44A-C1D3-4E41-A026-921DCD8664B5}" type="presParOf" srcId="{FBA74BA7-BB09-4716-B18E-0DD24C3072EC}" destId="{C9F406BB-7004-4156-AEAF-68A8C2F38E59}" srcOrd="1" destOrd="0" presId="urn:microsoft.com/office/officeart/2005/8/layout/hierarchy1"/>
    <dgm:cxn modelId="{157CA90B-B853-453A-9380-EDB82D0684A1}" type="presParOf" srcId="{C9F406BB-7004-4156-AEAF-68A8C2F38E59}" destId="{ECBFFDC4-0881-4A9A-9A6D-B6C3CE9A686D}" srcOrd="0" destOrd="0" presId="urn:microsoft.com/office/officeart/2005/8/layout/hierarchy1"/>
    <dgm:cxn modelId="{03526710-1C9A-4EEA-8291-5B0CDFBDBDAA}" type="presParOf" srcId="{C9F406BB-7004-4156-AEAF-68A8C2F38E59}" destId="{E6A43E12-8640-4693-9D42-50D9C3E972A1}" srcOrd="1" destOrd="0" presId="urn:microsoft.com/office/officeart/2005/8/layout/hierarchy1"/>
    <dgm:cxn modelId="{08AF23AE-0BF6-495B-B63D-110C4A0177D7}" type="presParOf" srcId="{E6A43E12-8640-4693-9D42-50D9C3E972A1}" destId="{8A69E569-E18C-4259-9958-5EC4E28FF505}" srcOrd="0" destOrd="0" presId="urn:microsoft.com/office/officeart/2005/8/layout/hierarchy1"/>
    <dgm:cxn modelId="{3C851C87-19E7-43C5-BCF5-72D9E8C5ED77}" type="presParOf" srcId="{8A69E569-E18C-4259-9958-5EC4E28FF505}" destId="{7CA31304-7DC6-4C70-80EB-EBE3A9C025CF}" srcOrd="0" destOrd="0" presId="urn:microsoft.com/office/officeart/2005/8/layout/hierarchy1"/>
    <dgm:cxn modelId="{A2C2CB1C-1924-4717-8523-856DB4F8C744}" type="presParOf" srcId="{8A69E569-E18C-4259-9958-5EC4E28FF505}" destId="{7C19E09D-854C-4A18-858B-27065C707EF5}" srcOrd="1" destOrd="0" presId="urn:microsoft.com/office/officeart/2005/8/layout/hierarchy1"/>
    <dgm:cxn modelId="{FEB210A8-8DDF-4F99-B2A2-73425CAB7EBD}" type="presParOf" srcId="{E6A43E12-8640-4693-9D42-50D9C3E972A1}" destId="{EDBB832B-1357-481E-AB9D-B0C43F91F12D}" srcOrd="1" destOrd="0" presId="urn:microsoft.com/office/officeart/2005/8/layout/hierarchy1"/>
    <dgm:cxn modelId="{C8FED5F3-8D4F-4D87-B0E6-381D781C0149}" type="presParOf" srcId="{EDBB832B-1357-481E-AB9D-B0C43F91F12D}" destId="{49569609-7495-49F7-9AB0-15EE34D3E992}" srcOrd="0" destOrd="0" presId="urn:microsoft.com/office/officeart/2005/8/layout/hierarchy1"/>
    <dgm:cxn modelId="{44000129-AB64-4B98-BB7E-70BE38EEFD00}" type="presParOf" srcId="{EDBB832B-1357-481E-AB9D-B0C43F91F12D}" destId="{0F463E7C-9C31-4927-92AC-E5730E29B7C1}" srcOrd="1" destOrd="0" presId="urn:microsoft.com/office/officeart/2005/8/layout/hierarchy1"/>
    <dgm:cxn modelId="{E4ED0211-8FDB-4376-94BD-A94111E12541}" type="presParOf" srcId="{0F463E7C-9C31-4927-92AC-E5730E29B7C1}" destId="{772DBF0C-CBE1-43C3-9ABC-6989F782EDAF}" srcOrd="0" destOrd="0" presId="urn:microsoft.com/office/officeart/2005/8/layout/hierarchy1"/>
    <dgm:cxn modelId="{0850F961-872C-4805-BF56-881C8CFBAFFB}" type="presParOf" srcId="{772DBF0C-CBE1-43C3-9ABC-6989F782EDAF}" destId="{68F56288-D661-4571-AFA5-B3FB890146FA}" srcOrd="0" destOrd="0" presId="urn:microsoft.com/office/officeart/2005/8/layout/hierarchy1"/>
    <dgm:cxn modelId="{B4627555-656F-4A51-9998-A39B3D1F4A5C}" type="presParOf" srcId="{772DBF0C-CBE1-43C3-9ABC-6989F782EDAF}" destId="{261F42A2-B5AF-477D-B033-E08D17F8A4CF}" srcOrd="1" destOrd="0" presId="urn:microsoft.com/office/officeart/2005/8/layout/hierarchy1"/>
    <dgm:cxn modelId="{9543F19A-6F42-42CD-BD59-9357DAF4D4FD}" type="presParOf" srcId="{0F463E7C-9C31-4927-92AC-E5730E29B7C1}" destId="{5D33A799-FD14-4473-BFBD-6C9780409C12}" srcOrd="1" destOrd="0" presId="urn:microsoft.com/office/officeart/2005/8/layout/hierarchy1"/>
    <dgm:cxn modelId="{EC1C56F9-FEEE-4E8D-A6D9-8FBDA9C8FC68}" type="presParOf" srcId="{AFC8F6F6-F516-4C08-94B6-0344A1D48DB9}" destId="{5517CADD-C25F-4BB4-B5B0-4834CB363B4B}" srcOrd="2" destOrd="0" presId="urn:microsoft.com/office/officeart/2005/8/layout/hierarchy1"/>
    <dgm:cxn modelId="{ADD9FB5B-056A-46E0-AF5C-504E14D8684D}" type="presParOf" srcId="{AFC8F6F6-F516-4C08-94B6-0344A1D48DB9}" destId="{975B0C32-454E-447C-92AF-54E196E73AC2}" srcOrd="3" destOrd="0" presId="urn:microsoft.com/office/officeart/2005/8/layout/hierarchy1"/>
    <dgm:cxn modelId="{5D3253FB-D812-45B1-9EED-9BAC6E98E168}" type="presParOf" srcId="{975B0C32-454E-447C-92AF-54E196E73AC2}" destId="{54AB3182-5774-4AA5-B6CD-4516D8292C2C}" srcOrd="0" destOrd="0" presId="urn:microsoft.com/office/officeart/2005/8/layout/hierarchy1"/>
    <dgm:cxn modelId="{5F664C9F-354B-43AA-8248-4C64F440CBFD}" type="presParOf" srcId="{54AB3182-5774-4AA5-B6CD-4516D8292C2C}" destId="{1037B853-9FC1-4E80-B4D5-AA3C8FDF6281}" srcOrd="0" destOrd="0" presId="urn:microsoft.com/office/officeart/2005/8/layout/hierarchy1"/>
    <dgm:cxn modelId="{39C3676C-3107-4C6A-9096-6D0F6E3D35B2}" type="presParOf" srcId="{54AB3182-5774-4AA5-B6CD-4516D8292C2C}" destId="{F8ED93F1-64F1-41BE-A224-24D26C7C9723}" srcOrd="1" destOrd="0" presId="urn:microsoft.com/office/officeart/2005/8/layout/hierarchy1"/>
    <dgm:cxn modelId="{46359D59-4D75-4524-95F7-920353CD2728}" type="presParOf" srcId="{975B0C32-454E-447C-92AF-54E196E73AC2}" destId="{18F21BB6-A714-4B96-BC59-FD8017D2C9CB}" srcOrd="1" destOrd="0" presId="urn:microsoft.com/office/officeart/2005/8/layout/hierarchy1"/>
    <dgm:cxn modelId="{20487C27-7D7C-48E4-91A4-9B5CDA79E29F}" type="presParOf" srcId="{18F21BB6-A714-4B96-BC59-FD8017D2C9CB}" destId="{10C31BD5-07CC-48DC-9D87-490D2DDE08EB}" srcOrd="0" destOrd="0" presId="urn:microsoft.com/office/officeart/2005/8/layout/hierarchy1"/>
    <dgm:cxn modelId="{CA3E5880-E35C-443F-AEFD-C0B06E2B08A3}" type="presParOf" srcId="{18F21BB6-A714-4B96-BC59-FD8017D2C9CB}" destId="{151BAC81-BFBB-4CF1-9B12-A10E61FFF377}" srcOrd="1" destOrd="0" presId="urn:microsoft.com/office/officeart/2005/8/layout/hierarchy1"/>
    <dgm:cxn modelId="{B96915BB-CC5A-499F-986D-AFDA5805C79E}" type="presParOf" srcId="{151BAC81-BFBB-4CF1-9B12-A10E61FFF377}" destId="{21443CF9-1C1B-4487-AABC-FE221E6D169C}" srcOrd="0" destOrd="0" presId="urn:microsoft.com/office/officeart/2005/8/layout/hierarchy1"/>
    <dgm:cxn modelId="{0EC01DE5-5997-4F4A-8A59-2BD8E233B3FC}" type="presParOf" srcId="{21443CF9-1C1B-4487-AABC-FE221E6D169C}" destId="{6A846B8D-EEC3-448E-A816-2B296E450A60}" srcOrd="0" destOrd="0" presId="urn:microsoft.com/office/officeart/2005/8/layout/hierarchy1"/>
    <dgm:cxn modelId="{601FB0C1-4533-41DF-944B-DB6008DA3764}" type="presParOf" srcId="{21443CF9-1C1B-4487-AABC-FE221E6D169C}" destId="{8435CA7F-647E-40C3-A6F1-95ADC6C67F4C}" srcOrd="1" destOrd="0" presId="urn:microsoft.com/office/officeart/2005/8/layout/hierarchy1"/>
    <dgm:cxn modelId="{7595472A-FC19-45DA-AD80-C7ECADF5182D}" type="presParOf" srcId="{151BAC81-BFBB-4CF1-9B12-A10E61FFF377}" destId="{0E0E4801-5988-4C6C-B374-DCB272B4823B}" srcOrd="1" destOrd="0" presId="urn:microsoft.com/office/officeart/2005/8/layout/hierarchy1"/>
    <dgm:cxn modelId="{B1182D83-4F62-4FDE-9F97-ABF5EC02B58D}" type="presParOf" srcId="{0E0E4801-5988-4C6C-B374-DCB272B4823B}" destId="{9C39C6B8-67BE-4C02-A03F-7478DE40281C}" srcOrd="0" destOrd="0" presId="urn:microsoft.com/office/officeart/2005/8/layout/hierarchy1"/>
    <dgm:cxn modelId="{F5DD2B86-C000-49C1-8ADB-B78CD0176E8A}" type="presParOf" srcId="{0E0E4801-5988-4C6C-B374-DCB272B4823B}" destId="{0C3CB865-65D2-49ED-A6B3-6B4A7DF75BD0}" srcOrd="1" destOrd="0" presId="urn:microsoft.com/office/officeart/2005/8/layout/hierarchy1"/>
    <dgm:cxn modelId="{C3436B8A-8530-4B64-B46C-BEC217744BC1}" type="presParOf" srcId="{0C3CB865-65D2-49ED-A6B3-6B4A7DF75BD0}" destId="{DE54B0B5-4FEC-4BE3-A548-0CACC3C02BC5}" srcOrd="0" destOrd="0" presId="urn:microsoft.com/office/officeart/2005/8/layout/hierarchy1"/>
    <dgm:cxn modelId="{CAE8E05E-A96C-4057-9EB3-71F17144AD99}" type="presParOf" srcId="{DE54B0B5-4FEC-4BE3-A548-0CACC3C02BC5}" destId="{27A0DFB7-2F44-40A6-BCD9-7C06C776456B}" srcOrd="0" destOrd="0" presId="urn:microsoft.com/office/officeart/2005/8/layout/hierarchy1"/>
    <dgm:cxn modelId="{D9C4A54D-F71C-40FE-B56E-0AF38AACE693}" type="presParOf" srcId="{DE54B0B5-4FEC-4BE3-A548-0CACC3C02BC5}" destId="{8420E06C-7C3F-4EF1-B18F-76FAEFD45089}" srcOrd="1" destOrd="0" presId="urn:microsoft.com/office/officeart/2005/8/layout/hierarchy1"/>
    <dgm:cxn modelId="{02A99F09-2E2C-425C-9749-4415B6E855E4}" type="presParOf" srcId="{0C3CB865-65D2-49ED-A6B3-6B4A7DF75BD0}" destId="{D46623F0-2E9B-4BD6-83C8-F8CE802196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ED765F-2D60-435D-BF11-DB73D8A279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8A046D0-CEF2-4406-8F22-A74E66ACFA8F}">
      <dgm:prSet phldrT="[Text]"/>
      <dgm:spPr/>
      <dgm:t>
        <a:bodyPr/>
        <a:lstStyle/>
        <a:p>
          <a:pPr rtl="1"/>
          <a:r>
            <a:rPr lang="he-IL" dirty="0"/>
            <a:t>קידושין בלי לדעת שיש עדים</a:t>
          </a:r>
        </a:p>
      </dgm:t>
    </dgm:pt>
    <dgm:pt modelId="{AE32B6F8-EEDC-4164-8DAD-787A893E2EDD}" type="parTrans" cxnId="{0C63DEA0-4BB5-42E7-91CD-8A5A6E23BFAA}">
      <dgm:prSet/>
      <dgm:spPr/>
      <dgm:t>
        <a:bodyPr/>
        <a:lstStyle/>
        <a:p>
          <a:pPr rtl="1"/>
          <a:endParaRPr lang="he-IL"/>
        </a:p>
      </dgm:t>
    </dgm:pt>
    <dgm:pt modelId="{11BBF14E-1DBE-4AF9-B22E-417A796F78F6}" type="sibTrans" cxnId="{0C63DEA0-4BB5-42E7-91CD-8A5A6E23BFAA}">
      <dgm:prSet/>
      <dgm:spPr/>
      <dgm:t>
        <a:bodyPr/>
        <a:lstStyle/>
        <a:p>
          <a:pPr rtl="1"/>
          <a:endParaRPr lang="he-IL"/>
        </a:p>
      </dgm:t>
    </dgm:pt>
    <dgm:pt modelId="{7FE21698-42E2-4D06-AEBF-8F6965198DF4}">
      <dgm:prSet phldrT="[Text]"/>
      <dgm:spPr/>
      <dgm:t>
        <a:bodyPr/>
        <a:lstStyle/>
        <a:p>
          <a:pPr rtl="1"/>
          <a:r>
            <a:rPr lang="he-IL" b="0" i="0" u="none" dirty="0" err="1"/>
            <a:t>מהר"ם</a:t>
          </a:r>
          <a:r>
            <a:rPr lang="he-IL" b="0" i="0" u="none" dirty="0"/>
            <a:t> </a:t>
          </a:r>
          <a:r>
            <a:rPr lang="he-IL" b="0" i="0" u="none" dirty="0" err="1"/>
            <a:t>פאדוואה</a:t>
          </a:r>
          <a:r>
            <a:rPr lang="he-IL" b="0" i="0" u="none" dirty="0"/>
            <a:t>, רמ"א</a:t>
          </a:r>
          <a:endParaRPr lang="he-IL" dirty="0"/>
        </a:p>
      </dgm:t>
    </dgm:pt>
    <dgm:pt modelId="{B1D5EEE4-A9B4-434F-89FA-FE7F0ADA65E6}" type="parTrans" cxnId="{B0DC41DD-9FE8-4082-AE98-9FD7098618D7}">
      <dgm:prSet/>
      <dgm:spPr/>
      <dgm:t>
        <a:bodyPr/>
        <a:lstStyle/>
        <a:p>
          <a:pPr rtl="1"/>
          <a:endParaRPr lang="he-IL"/>
        </a:p>
      </dgm:t>
    </dgm:pt>
    <dgm:pt modelId="{794B7B3F-FFE2-4A1B-A827-D3B54BEDCABC}" type="sibTrans" cxnId="{B0DC41DD-9FE8-4082-AE98-9FD7098618D7}">
      <dgm:prSet/>
      <dgm:spPr/>
      <dgm:t>
        <a:bodyPr/>
        <a:lstStyle/>
        <a:p>
          <a:pPr rtl="1"/>
          <a:endParaRPr lang="he-IL"/>
        </a:p>
      </dgm:t>
    </dgm:pt>
    <dgm:pt modelId="{2F97EE33-368D-41DD-BBD5-F89AB69C77EB}">
      <dgm:prSet phldrT="[Text]"/>
      <dgm:spPr/>
      <dgm:t>
        <a:bodyPr/>
        <a:lstStyle/>
        <a:p>
          <a:pPr rtl="1"/>
          <a:r>
            <a:rPr lang="he-IL" dirty="0"/>
            <a:t>נאמנת לומר כוונתי לשחוק</a:t>
          </a:r>
        </a:p>
      </dgm:t>
    </dgm:pt>
    <dgm:pt modelId="{50D8AFBB-8C89-41AD-BEBF-7A35DEECE5F0}" type="parTrans" cxnId="{372A9F4E-C27C-4C1A-95A4-47AE3FE3B561}">
      <dgm:prSet/>
      <dgm:spPr/>
      <dgm:t>
        <a:bodyPr/>
        <a:lstStyle/>
        <a:p>
          <a:pPr rtl="1"/>
          <a:endParaRPr lang="he-IL"/>
        </a:p>
      </dgm:t>
    </dgm:pt>
    <dgm:pt modelId="{A04CE28F-476C-492E-9F11-54BF8C420A38}" type="sibTrans" cxnId="{372A9F4E-C27C-4C1A-95A4-47AE3FE3B561}">
      <dgm:prSet/>
      <dgm:spPr/>
      <dgm:t>
        <a:bodyPr/>
        <a:lstStyle/>
        <a:p>
          <a:pPr rtl="1"/>
          <a:endParaRPr lang="he-IL"/>
        </a:p>
      </dgm:t>
    </dgm:pt>
    <dgm:pt modelId="{301BD202-D749-43F6-AAE1-05AE1AC5362D}">
      <dgm:prSet phldrT="[Text]"/>
      <dgm:spPr/>
      <dgm:t>
        <a:bodyPr/>
        <a:lstStyle/>
        <a:p>
          <a:pPr rtl="1"/>
          <a:r>
            <a:rPr lang="he-IL" dirty="0"/>
            <a:t>אם אמרה שלא קרה- אינה נאמנת, ומקודשת</a:t>
          </a:r>
        </a:p>
      </dgm:t>
    </dgm:pt>
    <dgm:pt modelId="{E01D6305-C30B-4415-86CE-F9E6CF95E42F}" type="parTrans" cxnId="{4F597801-681F-4F91-9FF3-6520F054FB5B}">
      <dgm:prSet/>
      <dgm:spPr/>
      <dgm:t>
        <a:bodyPr/>
        <a:lstStyle/>
        <a:p>
          <a:pPr rtl="1"/>
          <a:endParaRPr lang="he-IL"/>
        </a:p>
      </dgm:t>
    </dgm:pt>
    <dgm:pt modelId="{251B67A7-4546-4831-A9A6-62DDDF152A80}" type="sibTrans" cxnId="{4F597801-681F-4F91-9FF3-6520F054FB5B}">
      <dgm:prSet/>
      <dgm:spPr/>
      <dgm:t>
        <a:bodyPr/>
        <a:lstStyle/>
        <a:p>
          <a:pPr rtl="1"/>
          <a:endParaRPr lang="he-IL"/>
        </a:p>
      </dgm:t>
    </dgm:pt>
    <dgm:pt modelId="{D4D3B88F-BABD-4C78-BCFE-20B86466CC28}">
      <dgm:prSet phldrT="[Text]"/>
      <dgm:spPr/>
      <dgm:t>
        <a:bodyPr/>
        <a:lstStyle/>
        <a:p>
          <a:pPr rtl="1"/>
          <a:r>
            <a:rPr lang="he-IL" dirty="0"/>
            <a:t>ח"מ- אנן סהדי שלא כוונה לקידושין, </a:t>
          </a:r>
          <a:r>
            <a:rPr lang="he-IL" dirty="0" err="1"/>
            <a:t>שהכל</a:t>
          </a:r>
          <a:r>
            <a:rPr lang="he-IL" dirty="0"/>
            <a:t> יודעים שצריך עדים</a:t>
          </a:r>
        </a:p>
      </dgm:t>
    </dgm:pt>
    <dgm:pt modelId="{7A9A4DF9-9AAA-40AE-AD4F-3063D868A32D}" type="parTrans" cxnId="{E6F186FD-3E99-4485-BE4B-C71173717309}">
      <dgm:prSet/>
      <dgm:spPr/>
      <dgm:t>
        <a:bodyPr/>
        <a:lstStyle/>
        <a:p>
          <a:pPr rtl="1"/>
          <a:endParaRPr lang="he-IL"/>
        </a:p>
      </dgm:t>
    </dgm:pt>
    <dgm:pt modelId="{16056FC8-F1AE-4AB5-9218-9752581EE170}" type="sibTrans" cxnId="{E6F186FD-3E99-4485-BE4B-C71173717309}">
      <dgm:prSet/>
      <dgm:spPr/>
      <dgm:t>
        <a:bodyPr/>
        <a:lstStyle/>
        <a:p>
          <a:pPr rtl="1"/>
          <a:endParaRPr lang="he-IL"/>
        </a:p>
      </dgm:t>
    </dgm:pt>
    <dgm:pt modelId="{D3EB7A30-0D69-4789-B78F-B09E7215B594}">
      <dgm:prSet phldrT="[Text]"/>
      <dgm:spPr/>
      <dgm:t>
        <a:bodyPr/>
        <a:lstStyle/>
        <a:p>
          <a:pPr rtl="1"/>
          <a:r>
            <a:rPr lang="he-IL" b="0" dirty="0" err="1"/>
            <a:t>מהרי"ט</a:t>
          </a:r>
          <a:r>
            <a:rPr lang="he-IL" b="0" dirty="0"/>
            <a:t>- התורה הפקיע קידושין שנעשו בלא ראיית העדים</a:t>
          </a:r>
        </a:p>
      </dgm:t>
    </dgm:pt>
    <dgm:pt modelId="{5480426E-BF30-4E86-A3DE-9209DDB3EED0}" type="parTrans" cxnId="{4AEF8411-8041-420E-AECF-8125EF75F764}">
      <dgm:prSet/>
      <dgm:spPr/>
      <dgm:t>
        <a:bodyPr/>
        <a:lstStyle/>
        <a:p>
          <a:pPr rtl="1"/>
          <a:endParaRPr lang="he-IL"/>
        </a:p>
      </dgm:t>
    </dgm:pt>
    <dgm:pt modelId="{02E85830-C663-4EEC-A3D8-C922E3295DE4}" type="sibTrans" cxnId="{4AEF8411-8041-420E-AECF-8125EF75F764}">
      <dgm:prSet/>
      <dgm:spPr/>
      <dgm:t>
        <a:bodyPr/>
        <a:lstStyle/>
        <a:p>
          <a:pPr rtl="1"/>
          <a:endParaRPr lang="he-IL"/>
        </a:p>
      </dgm:t>
    </dgm:pt>
    <dgm:pt modelId="{A04697F4-F34C-49B0-A924-45141AB080AF}">
      <dgm:prSet phldrT="[Text]"/>
      <dgm:spPr/>
      <dgm:t>
        <a:bodyPr/>
        <a:lstStyle/>
        <a:p>
          <a:pPr rtl="1"/>
          <a:r>
            <a:rPr lang="he-IL" b="0" dirty="0"/>
            <a:t>ב"ש- נ"מ- האם אפשר להפריד בין ידיעת העדים (שבסוף פסולים) ועדות העדים (של עדים כשרים שלא נראים לחתן וכלה</a:t>
          </a:r>
        </a:p>
      </dgm:t>
    </dgm:pt>
    <dgm:pt modelId="{0350D1FA-BF89-4F03-A1D3-84AF0565F43E}" type="parTrans" cxnId="{192A83C4-CEAB-4E4E-8540-305850562CF6}">
      <dgm:prSet/>
      <dgm:spPr/>
      <dgm:t>
        <a:bodyPr/>
        <a:lstStyle/>
        <a:p>
          <a:pPr rtl="1"/>
          <a:endParaRPr lang="he-IL"/>
        </a:p>
      </dgm:t>
    </dgm:pt>
    <dgm:pt modelId="{567644A0-7D4D-4B19-8B12-4020FE5F3850}" type="sibTrans" cxnId="{192A83C4-CEAB-4E4E-8540-305850562CF6}">
      <dgm:prSet/>
      <dgm:spPr/>
      <dgm:t>
        <a:bodyPr/>
        <a:lstStyle/>
        <a:p>
          <a:pPr rtl="1"/>
          <a:endParaRPr lang="he-IL"/>
        </a:p>
      </dgm:t>
    </dgm:pt>
    <dgm:pt modelId="{97254005-A5FB-4400-BED4-C6435ED56D0C}">
      <dgm:prSet phldrT="[Text]"/>
      <dgm:spPr/>
      <dgm:t>
        <a:bodyPr/>
        <a:lstStyle/>
        <a:p>
          <a:pPr rtl="1"/>
          <a:r>
            <a:rPr lang="he-IL" dirty="0"/>
            <a:t>עדות בירור</a:t>
          </a:r>
        </a:p>
      </dgm:t>
    </dgm:pt>
    <dgm:pt modelId="{213E4193-8492-463A-A0D4-14541E2F95BD}" type="parTrans" cxnId="{2EDF1678-DE8E-4A4F-86C5-2998EC610D1D}">
      <dgm:prSet/>
      <dgm:spPr/>
      <dgm:t>
        <a:bodyPr/>
        <a:lstStyle/>
        <a:p>
          <a:pPr rtl="1"/>
          <a:endParaRPr lang="he-IL"/>
        </a:p>
      </dgm:t>
    </dgm:pt>
    <dgm:pt modelId="{F44601E6-7AE8-4123-897A-870160F062D3}" type="sibTrans" cxnId="{2EDF1678-DE8E-4A4F-86C5-2998EC610D1D}">
      <dgm:prSet/>
      <dgm:spPr/>
      <dgm:t>
        <a:bodyPr/>
        <a:lstStyle/>
        <a:p>
          <a:pPr rtl="1"/>
          <a:endParaRPr lang="he-IL"/>
        </a:p>
      </dgm:t>
    </dgm:pt>
    <dgm:pt modelId="{7027506C-384B-479E-BA52-E353B74C7C55}">
      <dgm:prSet phldrT="[Text]"/>
      <dgm:spPr/>
      <dgm:t>
        <a:bodyPr/>
        <a:lstStyle/>
        <a:p>
          <a:pPr rtl="1"/>
          <a:r>
            <a:rPr lang="he-IL" b="0" dirty="0"/>
            <a:t>התורה הקפידה על מעשה </a:t>
          </a:r>
          <a:r>
            <a:rPr lang="he-IL" b="0" dirty="0" err="1"/>
            <a:t>קידוקין</a:t>
          </a:r>
          <a:r>
            <a:rPr lang="he-IL" b="0" dirty="0"/>
            <a:t> שכולל רמת עדות גבוהה. </a:t>
          </a:r>
        </a:p>
      </dgm:t>
    </dgm:pt>
    <dgm:pt modelId="{A1FB6C07-60A1-4543-B8E8-CE4AFF281C26}" type="parTrans" cxnId="{F824EA9C-9909-452A-9178-852F2AFEF827}">
      <dgm:prSet/>
      <dgm:spPr/>
      <dgm:t>
        <a:bodyPr/>
        <a:lstStyle/>
        <a:p>
          <a:pPr rtl="1"/>
          <a:endParaRPr lang="he-IL"/>
        </a:p>
      </dgm:t>
    </dgm:pt>
    <dgm:pt modelId="{3E335B56-FB9B-4ED6-BC61-0E01DAF2EF7E}" type="sibTrans" cxnId="{F824EA9C-9909-452A-9178-852F2AFEF827}">
      <dgm:prSet/>
      <dgm:spPr/>
      <dgm:t>
        <a:bodyPr/>
        <a:lstStyle/>
        <a:p>
          <a:pPr rtl="1"/>
          <a:endParaRPr lang="he-IL"/>
        </a:p>
      </dgm:t>
    </dgm:pt>
    <dgm:pt modelId="{BEF26B4C-6C74-4AE7-AAFF-1630AF55F9DE}">
      <dgm:prSet phldrT="[Text]"/>
      <dgm:spPr/>
      <dgm:t>
        <a:bodyPr/>
        <a:lstStyle/>
        <a:p>
          <a:pPr rtl="1"/>
          <a:r>
            <a:rPr lang="he-IL" b="0"/>
            <a:t>העדי קיום הם חלק ממעשה הקידושין </a:t>
          </a:r>
          <a:endParaRPr lang="he-IL" b="0" dirty="0"/>
        </a:p>
      </dgm:t>
    </dgm:pt>
    <dgm:pt modelId="{E228B2FE-4128-47F5-A2E4-7DC04D5D111E}" type="parTrans" cxnId="{A7EA0DBC-4AC3-47D3-B635-31B750A65F8E}">
      <dgm:prSet/>
      <dgm:spPr/>
      <dgm:t>
        <a:bodyPr/>
        <a:lstStyle/>
        <a:p>
          <a:pPr rtl="1"/>
          <a:endParaRPr lang="he-IL"/>
        </a:p>
      </dgm:t>
    </dgm:pt>
    <dgm:pt modelId="{F2150E67-0152-4339-B734-A6359F6C7B7C}" type="sibTrans" cxnId="{A7EA0DBC-4AC3-47D3-B635-31B750A65F8E}">
      <dgm:prSet/>
      <dgm:spPr/>
      <dgm:t>
        <a:bodyPr/>
        <a:lstStyle/>
        <a:p>
          <a:pPr rtl="1"/>
          <a:endParaRPr lang="he-IL"/>
        </a:p>
      </dgm:t>
    </dgm:pt>
    <dgm:pt modelId="{10B8591C-EA84-44ED-81F1-439663E178AD}">
      <dgm:prSet phldrT="[Text]"/>
      <dgm:spPr/>
      <dgm:t>
        <a:bodyPr/>
        <a:lstStyle/>
        <a:p>
          <a:pPr rtl="1"/>
          <a:r>
            <a:rPr lang="he-IL" b="0" dirty="0"/>
            <a:t>אבני </a:t>
          </a:r>
          <a:r>
            <a:rPr lang="he-IL" b="0" dirty="0" err="1"/>
            <a:t>מלואים</a:t>
          </a:r>
          <a:r>
            <a:rPr lang="he-IL" b="0" dirty="0"/>
            <a:t>- "גוף הדבר צריך עדים" </a:t>
          </a:r>
        </a:p>
      </dgm:t>
    </dgm:pt>
    <dgm:pt modelId="{E2137D99-6B2D-4998-B70A-4C08B2F30981}" type="parTrans" cxnId="{F24B9756-FD56-4496-812C-6698893FD4A7}">
      <dgm:prSet/>
      <dgm:spPr/>
      <dgm:t>
        <a:bodyPr/>
        <a:lstStyle/>
        <a:p>
          <a:pPr rtl="1"/>
          <a:endParaRPr lang="he-IL"/>
        </a:p>
      </dgm:t>
    </dgm:pt>
    <dgm:pt modelId="{09E6F24E-18FD-4545-82E1-7318380DB556}" type="sibTrans" cxnId="{F24B9756-FD56-4496-812C-6698893FD4A7}">
      <dgm:prSet/>
      <dgm:spPr/>
      <dgm:t>
        <a:bodyPr/>
        <a:lstStyle/>
        <a:p>
          <a:pPr rtl="1"/>
          <a:endParaRPr lang="he-IL"/>
        </a:p>
      </dgm:t>
    </dgm:pt>
    <dgm:pt modelId="{DB3874F4-3B1E-4E95-8282-0D993E977ADC}">
      <dgm:prSet phldrT="[Text]"/>
      <dgm:spPr/>
      <dgm:t>
        <a:bodyPr/>
        <a:lstStyle/>
        <a:p>
          <a:pPr rtl="1"/>
          <a:r>
            <a:rPr lang="he-IL" dirty="0"/>
            <a:t>אין עדות בירור- שהעדים לא יועדים מה כוונתם</a:t>
          </a:r>
        </a:p>
      </dgm:t>
    </dgm:pt>
    <dgm:pt modelId="{2A44E16C-0E40-4B16-AF5A-29984818CBC5}" type="parTrans" cxnId="{9E30EC84-A340-4E17-9ABC-4FECB988EF9A}">
      <dgm:prSet/>
      <dgm:spPr/>
      <dgm:t>
        <a:bodyPr/>
        <a:lstStyle/>
        <a:p>
          <a:pPr rtl="1"/>
          <a:endParaRPr lang="he-IL"/>
        </a:p>
      </dgm:t>
    </dgm:pt>
    <dgm:pt modelId="{3D48FFEC-1E03-4A76-BC2B-FF27CD110AE2}" type="sibTrans" cxnId="{9E30EC84-A340-4E17-9ABC-4FECB988EF9A}">
      <dgm:prSet/>
      <dgm:spPr/>
      <dgm:t>
        <a:bodyPr/>
        <a:lstStyle/>
        <a:p>
          <a:pPr rtl="1"/>
          <a:endParaRPr lang="he-IL"/>
        </a:p>
      </dgm:t>
    </dgm:pt>
    <dgm:pt modelId="{F4543EA0-F1F9-459C-B7B1-60F52BABA2DB}">
      <dgm:prSet phldrT="[Text]"/>
      <dgm:spPr/>
      <dgm:t>
        <a:bodyPr/>
        <a:lstStyle/>
        <a:p>
          <a:pPr rtl="1"/>
          <a:r>
            <a:rPr lang="he-IL" b="0" dirty="0"/>
            <a:t>ח"מ- ואפילו כוונה אין עדים לקידושין-  "</a:t>
          </a:r>
          <a:r>
            <a:rPr lang="he-IL" b="0" i="0" u="none" dirty="0"/>
            <a:t>דהא העדים צריכים לידע </a:t>
          </a:r>
          <a:r>
            <a:rPr lang="he-IL" b="0" i="0" u="none" dirty="0" err="1"/>
            <a:t>אמתת</a:t>
          </a:r>
          <a:r>
            <a:rPr lang="he-IL" b="0" i="0" u="none" dirty="0"/>
            <a:t> </a:t>
          </a:r>
          <a:r>
            <a:rPr lang="he-IL" b="0" i="0" u="none" dirty="0" err="1"/>
            <a:t>הקדושין</a:t>
          </a:r>
          <a:r>
            <a:rPr lang="he-IL" b="0" i="0" u="none" dirty="0"/>
            <a:t> וכאן יודעים העדים שהיא אינה רואה אותם"</a:t>
          </a:r>
          <a:endParaRPr lang="he-IL" b="0" dirty="0"/>
        </a:p>
      </dgm:t>
    </dgm:pt>
    <dgm:pt modelId="{51B62C58-5635-434F-8375-5CE0ABBEAF57}" type="parTrans" cxnId="{E6A09838-F7A0-4564-9575-B9428922EC9C}">
      <dgm:prSet/>
      <dgm:spPr/>
      <dgm:t>
        <a:bodyPr/>
        <a:lstStyle/>
        <a:p>
          <a:pPr rtl="1"/>
          <a:endParaRPr lang="he-IL"/>
        </a:p>
      </dgm:t>
    </dgm:pt>
    <dgm:pt modelId="{9FBD8DF4-064C-4862-93EF-B985EDD4B658}" type="sibTrans" cxnId="{E6A09838-F7A0-4564-9575-B9428922EC9C}">
      <dgm:prSet/>
      <dgm:spPr/>
      <dgm:t>
        <a:bodyPr/>
        <a:lstStyle/>
        <a:p>
          <a:pPr rtl="1"/>
          <a:endParaRPr lang="he-IL"/>
        </a:p>
      </dgm:t>
    </dgm:pt>
    <dgm:pt modelId="{D4B7F4BA-D3D0-4DAA-941F-E99107468302}">
      <dgm:prSet phldrT="[Text]"/>
      <dgm:spPr/>
      <dgm:t>
        <a:bodyPr/>
        <a:lstStyle/>
        <a:p>
          <a:pPr rtl="1"/>
          <a:r>
            <a:rPr lang="he-IL" dirty="0"/>
            <a:t>יצירת </a:t>
          </a:r>
          <a:r>
            <a:rPr lang="he-IL" dirty="0" err="1"/>
            <a:t>גמירות</a:t>
          </a:r>
          <a:r>
            <a:rPr lang="he-IL" dirty="0"/>
            <a:t> דעת על ידי עדי קיום – יצירת מעמד עם כובד ראש</a:t>
          </a:r>
        </a:p>
      </dgm:t>
    </dgm:pt>
    <dgm:pt modelId="{2DC9DD4A-587D-449D-9633-34A73CCDBE8B}" type="parTrans" cxnId="{23F1C84E-5C2B-422B-9739-8B6E2AF9E580}">
      <dgm:prSet/>
      <dgm:spPr/>
      <dgm:t>
        <a:bodyPr/>
        <a:lstStyle/>
        <a:p>
          <a:pPr rtl="1"/>
          <a:endParaRPr lang="he-IL"/>
        </a:p>
      </dgm:t>
    </dgm:pt>
    <dgm:pt modelId="{6337B521-7D63-404C-93F2-69C3C9C74338}" type="sibTrans" cxnId="{23F1C84E-5C2B-422B-9739-8B6E2AF9E580}">
      <dgm:prSet/>
      <dgm:spPr/>
      <dgm:t>
        <a:bodyPr/>
        <a:lstStyle/>
        <a:p>
          <a:pPr rtl="1"/>
          <a:endParaRPr lang="he-IL"/>
        </a:p>
      </dgm:t>
    </dgm:pt>
    <dgm:pt modelId="{869BD43D-B8FB-4BD0-976F-E10A251269C3}" type="pres">
      <dgm:prSet presAssocID="{FEED765F-2D60-435D-BF11-DB73D8A279B3}" presName="hierChild1" presStyleCnt="0">
        <dgm:presLayoutVars>
          <dgm:chPref val="1"/>
          <dgm:dir/>
          <dgm:animOne val="branch"/>
          <dgm:animLvl val="lvl"/>
          <dgm:resizeHandles/>
        </dgm:presLayoutVars>
      </dgm:prSet>
      <dgm:spPr/>
    </dgm:pt>
    <dgm:pt modelId="{FBD4A715-64D9-4577-90F6-07E6C41E5F03}" type="pres">
      <dgm:prSet presAssocID="{A8A046D0-CEF2-4406-8F22-A74E66ACFA8F}" presName="hierRoot1" presStyleCnt="0"/>
      <dgm:spPr/>
    </dgm:pt>
    <dgm:pt modelId="{0E261E22-760A-425B-B183-1A3F543B7DC7}" type="pres">
      <dgm:prSet presAssocID="{A8A046D0-CEF2-4406-8F22-A74E66ACFA8F}" presName="composite" presStyleCnt="0"/>
      <dgm:spPr/>
    </dgm:pt>
    <dgm:pt modelId="{0D6E9FA2-33F0-4663-A239-898E82F88EF1}" type="pres">
      <dgm:prSet presAssocID="{A8A046D0-CEF2-4406-8F22-A74E66ACFA8F}" presName="background" presStyleLbl="node0" presStyleIdx="0" presStyleCnt="1"/>
      <dgm:spPr/>
    </dgm:pt>
    <dgm:pt modelId="{88601F97-00B5-4C5B-B1A4-D92E4E4F43C0}" type="pres">
      <dgm:prSet presAssocID="{A8A046D0-CEF2-4406-8F22-A74E66ACFA8F}" presName="text" presStyleLbl="fgAcc0" presStyleIdx="0" presStyleCnt="1">
        <dgm:presLayoutVars>
          <dgm:chPref val="3"/>
        </dgm:presLayoutVars>
      </dgm:prSet>
      <dgm:spPr/>
    </dgm:pt>
    <dgm:pt modelId="{EB4B2B61-00D5-459B-A2BE-1908D91515B8}" type="pres">
      <dgm:prSet presAssocID="{A8A046D0-CEF2-4406-8F22-A74E66ACFA8F}" presName="hierChild2" presStyleCnt="0"/>
      <dgm:spPr/>
    </dgm:pt>
    <dgm:pt modelId="{0D8507B1-504D-4873-98A1-87FD499AE805}" type="pres">
      <dgm:prSet presAssocID="{213E4193-8492-463A-A0D4-14541E2F95BD}" presName="Name10" presStyleLbl="parChTrans1D2" presStyleIdx="0" presStyleCnt="5"/>
      <dgm:spPr/>
    </dgm:pt>
    <dgm:pt modelId="{E5DA3193-5879-4DE2-91D1-2A116003DC37}" type="pres">
      <dgm:prSet presAssocID="{97254005-A5FB-4400-BED4-C6435ED56D0C}" presName="hierRoot2" presStyleCnt="0"/>
      <dgm:spPr/>
    </dgm:pt>
    <dgm:pt modelId="{B5F92547-0DD8-42C0-9E30-3E06F39066BC}" type="pres">
      <dgm:prSet presAssocID="{97254005-A5FB-4400-BED4-C6435ED56D0C}" presName="composite2" presStyleCnt="0"/>
      <dgm:spPr/>
    </dgm:pt>
    <dgm:pt modelId="{4A5D4B67-BD26-49AF-8053-67A682D1880F}" type="pres">
      <dgm:prSet presAssocID="{97254005-A5FB-4400-BED4-C6435ED56D0C}" presName="background2" presStyleLbl="node2" presStyleIdx="0" presStyleCnt="5"/>
      <dgm:spPr/>
    </dgm:pt>
    <dgm:pt modelId="{AE5A56DA-EDE0-4ED7-8481-7B652B586B89}" type="pres">
      <dgm:prSet presAssocID="{97254005-A5FB-4400-BED4-C6435ED56D0C}" presName="text2" presStyleLbl="fgAcc2" presStyleIdx="0" presStyleCnt="5">
        <dgm:presLayoutVars>
          <dgm:chPref val="3"/>
        </dgm:presLayoutVars>
      </dgm:prSet>
      <dgm:spPr/>
    </dgm:pt>
    <dgm:pt modelId="{CE6C3258-8A59-4305-A327-89CD2FE507BD}" type="pres">
      <dgm:prSet presAssocID="{97254005-A5FB-4400-BED4-C6435ED56D0C}" presName="hierChild3" presStyleCnt="0"/>
      <dgm:spPr/>
    </dgm:pt>
    <dgm:pt modelId="{B6A9D252-F9A9-4230-849E-29343A90179A}" type="pres">
      <dgm:prSet presAssocID="{B1D5EEE4-A9B4-434F-89FA-FE7F0ADA65E6}" presName="Name17" presStyleLbl="parChTrans1D3" presStyleIdx="0" presStyleCnt="5"/>
      <dgm:spPr/>
    </dgm:pt>
    <dgm:pt modelId="{320DD509-F702-4022-9B6C-CAE446BB4779}" type="pres">
      <dgm:prSet presAssocID="{7FE21698-42E2-4D06-AEBF-8F6965198DF4}" presName="hierRoot3" presStyleCnt="0"/>
      <dgm:spPr/>
    </dgm:pt>
    <dgm:pt modelId="{046BEDD8-5CAC-4FE5-AD9B-4C0545EA82DA}" type="pres">
      <dgm:prSet presAssocID="{7FE21698-42E2-4D06-AEBF-8F6965198DF4}" presName="composite3" presStyleCnt="0"/>
      <dgm:spPr/>
    </dgm:pt>
    <dgm:pt modelId="{7849CCFB-EFAF-4C5A-8FF1-15A88504AA4B}" type="pres">
      <dgm:prSet presAssocID="{7FE21698-42E2-4D06-AEBF-8F6965198DF4}" presName="background3" presStyleLbl="node3" presStyleIdx="0" presStyleCnt="5"/>
      <dgm:spPr/>
    </dgm:pt>
    <dgm:pt modelId="{DE8EBC0E-C551-403A-AE5E-A1182410F679}" type="pres">
      <dgm:prSet presAssocID="{7FE21698-42E2-4D06-AEBF-8F6965198DF4}" presName="text3" presStyleLbl="fgAcc3" presStyleIdx="0" presStyleCnt="5">
        <dgm:presLayoutVars>
          <dgm:chPref val="3"/>
        </dgm:presLayoutVars>
      </dgm:prSet>
      <dgm:spPr/>
    </dgm:pt>
    <dgm:pt modelId="{4FB103BE-A18F-4FEB-941F-C242F7B785ED}" type="pres">
      <dgm:prSet presAssocID="{7FE21698-42E2-4D06-AEBF-8F6965198DF4}" presName="hierChild4" presStyleCnt="0"/>
      <dgm:spPr/>
    </dgm:pt>
    <dgm:pt modelId="{D6FF9FB7-8AD8-4B1E-92A3-DA30371FD20E}" type="pres">
      <dgm:prSet presAssocID="{50D8AFBB-8C89-41AD-BEBF-7A35DEECE5F0}" presName="Name23" presStyleLbl="parChTrans1D4" presStyleIdx="0" presStyleCnt="3"/>
      <dgm:spPr/>
    </dgm:pt>
    <dgm:pt modelId="{4813AC53-17F1-4EBA-96B8-55F30565814B}" type="pres">
      <dgm:prSet presAssocID="{2F97EE33-368D-41DD-BBD5-F89AB69C77EB}" presName="hierRoot4" presStyleCnt="0"/>
      <dgm:spPr/>
    </dgm:pt>
    <dgm:pt modelId="{91FD7FFE-6699-4124-B834-666259B892E3}" type="pres">
      <dgm:prSet presAssocID="{2F97EE33-368D-41DD-BBD5-F89AB69C77EB}" presName="composite4" presStyleCnt="0"/>
      <dgm:spPr/>
    </dgm:pt>
    <dgm:pt modelId="{76EADDA5-3B77-4A10-AF88-1D5F901106C7}" type="pres">
      <dgm:prSet presAssocID="{2F97EE33-368D-41DD-BBD5-F89AB69C77EB}" presName="background4" presStyleLbl="node4" presStyleIdx="0" presStyleCnt="3"/>
      <dgm:spPr/>
    </dgm:pt>
    <dgm:pt modelId="{9EA901BA-F0AA-4CC3-A5A7-638E20EEF331}" type="pres">
      <dgm:prSet presAssocID="{2F97EE33-368D-41DD-BBD5-F89AB69C77EB}" presName="text4" presStyleLbl="fgAcc4" presStyleIdx="0" presStyleCnt="3">
        <dgm:presLayoutVars>
          <dgm:chPref val="3"/>
        </dgm:presLayoutVars>
      </dgm:prSet>
      <dgm:spPr/>
    </dgm:pt>
    <dgm:pt modelId="{5A3815DA-AB8B-43F1-9305-AB4A82B73201}" type="pres">
      <dgm:prSet presAssocID="{2F97EE33-368D-41DD-BBD5-F89AB69C77EB}" presName="hierChild5" presStyleCnt="0"/>
      <dgm:spPr/>
    </dgm:pt>
    <dgm:pt modelId="{D3953113-07A7-460C-8C0D-9D8F7B981314}" type="pres">
      <dgm:prSet presAssocID="{E01D6305-C30B-4415-86CE-F9E6CF95E42F}" presName="Name23" presStyleLbl="parChTrans1D4" presStyleIdx="1" presStyleCnt="3"/>
      <dgm:spPr/>
    </dgm:pt>
    <dgm:pt modelId="{47F7CDD1-4CC8-4C84-B6BC-E49487E792F4}" type="pres">
      <dgm:prSet presAssocID="{301BD202-D749-43F6-AAE1-05AE1AC5362D}" presName="hierRoot4" presStyleCnt="0"/>
      <dgm:spPr/>
    </dgm:pt>
    <dgm:pt modelId="{3F765911-413B-42C6-90DD-404F34E2AAD6}" type="pres">
      <dgm:prSet presAssocID="{301BD202-D749-43F6-AAE1-05AE1AC5362D}" presName="composite4" presStyleCnt="0"/>
      <dgm:spPr/>
    </dgm:pt>
    <dgm:pt modelId="{DFEB87F9-358E-434D-A368-C86BC4A6DFB5}" type="pres">
      <dgm:prSet presAssocID="{301BD202-D749-43F6-AAE1-05AE1AC5362D}" presName="background4" presStyleLbl="node4" presStyleIdx="1" presStyleCnt="3"/>
      <dgm:spPr/>
    </dgm:pt>
    <dgm:pt modelId="{E9E40AA5-C72A-4599-BC1C-7DEE17A799F5}" type="pres">
      <dgm:prSet presAssocID="{301BD202-D749-43F6-AAE1-05AE1AC5362D}" presName="text4" presStyleLbl="fgAcc4" presStyleIdx="1" presStyleCnt="3">
        <dgm:presLayoutVars>
          <dgm:chPref val="3"/>
        </dgm:presLayoutVars>
      </dgm:prSet>
      <dgm:spPr/>
    </dgm:pt>
    <dgm:pt modelId="{B17EE858-D933-400D-ACE3-8874D98B597C}" type="pres">
      <dgm:prSet presAssocID="{301BD202-D749-43F6-AAE1-05AE1AC5362D}" presName="hierChild5" presStyleCnt="0"/>
      <dgm:spPr/>
    </dgm:pt>
    <dgm:pt modelId="{F327FEDE-B152-4A6C-BF9D-24D556A22492}" type="pres">
      <dgm:prSet presAssocID="{2A44E16C-0E40-4B16-AF5A-29984818CBC5}" presName="Name10" presStyleLbl="parChTrans1D2" presStyleIdx="1" presStyleCnt="5"/>
      <dgm:spPr/>
    </dgm:pt>
    <dgm:pt modelId="{76BD4787-54C8-4288-84BD-32B0781BCD7F}" type="pres">
      <dgm:prSet presAssocID="{DB3874F4-3B1E-4E95-8282-0D993E977ADC}" presName="hierRoot2" presStyleCnt="0"/>
      <dgm:spPr/>
    </dgm:pt>
    <dgm:pt modelId="{4183EE77-CAA2-44FA-A65A-31A53F89D4C7}" type="pres">
      <dgm:prSet presAssocID="{DB3874F4-3B1E-4E95-8282-0D993E977ADC}" presName="composite2" presStyleCnt="0"/>
      <dgm:spPr/>
    </dgm:pt>
    <dgm:pt modelId="{D1425355-A382-49A7-BA76-671CA7F22021}" type="pres">
      <dgm:prSet presAssocID="{DB3874F4-3B1E-4E95-8282-0D993E977ADC}" presName="background2" presStyleLbl="node2" presStyleIdx="1" presStyleCnt="5"/>
      <dgm:spPr/>
    </dgm:pt>
    <dgm:pt modelId="{7E8F1C21-1223-4B04-BDC6-99F3D0C7F6C0}" type="pres">
      <dgm:prSet presAssocID="{DB3874F4-3B1E-4E95-8282-0D993E977ADC}" presName="text2" presStyleLbl="fgAcc2" presStyleIdx="1" presStyleCnt="5">
        <dgm:presLayoutVars>
          <dgm:chPref val="3"/>
        </dgm:presLayoutVars>
      </dgm:prSet>
      <dgm:spPr/>
    </dgm:pt>
    <dgm:pt modelId="{66DD385A-D79B-410C-A346-6B33055B34E7}" type="pres">
      <dgm:prSet presAssocID="{DB3874F4-3B1E-4E95-8282-0D993E977ADC}" presName="hierChild3" presStyleCnt="0"/>
      <dgm:spPr/>
    </dgm:pt>
    <dgm:pt modelId="{4C7A84B6-37FB-45FC-96CE-F99D45A41821}" type="pres">
      <dgm:prSet presAssocID="{51B62C58-5635-434F-8375-5CE0ABBEAF57}" presName="Name17" presStyleLbl="parChTrans1D3" presStyleIdx="1" presStyleCnt="5"/>
      <dgm:spPr/>
    </dgm:pt>
    <dgm:pt modelId="{815B98AF-FDF1-423C-ABC6-A3562EA7CD77}" type="pres">
      <dgm:prSet presAssocID="{F4543EA0-F1F9-459C-B7B1-60F52BABA2DB}" presName="hierRoot3" presStyleCnt="0"/>
      <dgm:spPr/>
    </dgm:pt>
    <dgm:pt modelId="{E3A37266-8BB5-4F5F-819D-50EFB8E16D6A}" type="pres">
      <dgm:prSet presAssocID="{F4543EA0-F1F9-459C-B7B1-60F52BABA2DB}" presName="composite3" presStyleCnt="0"/>
      <dgm:spPr/>
    </dgm:pt>
    <dgm:pt modelId="{5B003ECA-2FFE-43F8-B299-D97194915414}" type="pres">
      <dgm:prSet presAssocID="{F4543EA0-F1F9-459C-B7B1-60F52BABA2DB}" presName="background3" presStyleLbl="node3" presStyleIdx="1" presStyleCnt="5"/>
      <dgm:spPr/>
    </dgm:pt>
    <dgm:pt modelId="{3F69E6F9-8EC9-4C15-8127-5EBE5F2444BB}" type="pres">
      <dgm:prSet presAssocID="{F4543EA0-F1F9-459C-B7B1-60F52BABA2DB}" presName="text3" presStyleLbl="fgAcc3" presStyleIdx="1" presStyleCnt="5">
        <dgm:presLayoutVars>
          <dgm:chPref val="3"/>
        </dgm:presLayoutVars>
      </dgm:prSet>
      <dgm:spPr/>
    </dgm:pt>
    <dgm:pt modelId="{20939FE9-A05E-4457-A8D1-2287C6C0E38F}" type="pres">
      <dgm:prSet presAssocID="{F4543EA0-F1F9-459C-B7B1-60F52BABA2DB}" presName="hierChild4" presStyleCnt="0"/>
      <dgm:spPr/>
    </dgm:pt>
    <dgm:pt modelId="{ED810231-DAE3-482C-8226-C78FA7A28C21}" type="pres">
      <dgm:prSet presAssocID="{2DC9DD4A-587D-449D-9633-34A73CCDBE8B}" presName="Name10" presStyleLbl="parChTrans1D2" presStyleIdx="2" presStyleCnt="5"/>
      <dgm:spPr/>
    </dgm:pt>
    <dgm:pt modelId="{BB3E299D-B6CD-4126-AAA6-8A7C0ACB37B3}" type="pres">
      <dgm:prSet presAssocID="{D4B7F4BA-D3D0-4DAA-941F-E99107468302}" presName="hierRoot2" presStyleCnt="0"/>
      <dgm:spPr/>
    </dgm:pt>
    <dgm:pt modelId="{68CDECE7-99C6-4922-8A72-D2A8BFFFD1C4}" type="pres">
      <dgm:prSet presAssocID="{D4B7F4BA-D3D0-4DAA-941F-E99107468302}" presName="composite2" presStyleCnt="0"/>
      <dgm:spPr/>
    </dgm:pt>
    <dgm:pt modelId="{D36981A5-6D42-49C2-95DF-8257475C3918}" type="pres">
      <dgm:prSet presAssocID="{D4B7F4BA-D3D0-4DAA-941F-E99107468302}" presName="background2" presStyleLbl="node2" presStyleIdx="2" presStyleCnt="5"/>
      <dgm:spPr/>
    </dgm:pt>
    <dgm:pt modelId="{6B2895E7-57CE-4A6B-A6AA-918E30BA43B0}" type="pres">
      <dgm:prSet presAssocID="{D4B7F4BA-D3D0-4DAA-941F-E99107468302}" presName="text2" presStyleLbl="fgAcc2" presStyleIdx="2" presStyleCnt="5">
        <dgm:presLayoutVars>
          <dgm:chPref val="3"/>
        </dgm:presLayoutVars>
      </dgm:prSet>
      <dgm:spPr/>
    </dgm:pt>
    <dgm:pt modelId="{15664DE8-9CBC-4631-8780-3CBA0AC31A72}" type="pres">
      <dgm:prSet presAssocID="{D4B7F4BA-D3D0-4DAA-941F-E99107468302}" presName="hierChild3" presStyleCnt="0"/>
      <dgm:spPr/>
    </dgm:pt>
    <dgm:pt modelId="{C59D46E0-5C20-439F-9F03-AABA03269064}" type="pres">
      <dgm:prSet presAssocID="{7A9A4DF9-9AAA-40AE-AD4F-3063D868A32D}" presName="Name17" presStyleLbl="parChTrans1D3" presStyleIdx="2" presStyleCnt="5"/>
      <dgm:spPr/>
    </dgm:pt>
    <dgm:pt modelId="{EAF9D931-97C2-4594-AB62-60B7F33015B4}" type="pres">
      <dgm:prSet presAssocID="{D4D3B88F-BABD-4C78-BCFE-20B86466CC28}" presName="hierRoot3" presStyleCnt="0"/>
      <dgm:spPr/>
    </dgm:pt>
    <dgm:pt modelId="{7D710871-636F-48E0-9D92-1EFB42A3643E}" type="pres">
      <dgm:prSet presAssocID="{D4D3B88F-BABD-4C78-BCFE-20B86466CC28}" presName="composite3" presStyleCnt="0"/>
      <dgm:spPr/>
    </dgm:pt>
    <dgm:pt modelId="{15C93806-3009-4ACA-A3B5-C58FCAF56694}" type="pres">
      <dgm:prSet presAssocID="{D4D3B88F-BABD-4C78-BCFE-20B86466CC28}" presName="background3" presStyleLbl="node3" presStyleIdx="2" presStyleCnt="5"/>
      <dgm:spPr/>
    </dgm:pt>
    <dgm:pt modelId="{E0A54641-D40E-40BC-A9CF-D6233A7D0766}" type="pres">
      <dgm:prSet presAssocID="{D4D3B88F-BABD-4C78-BCFE-20B86466CC28}" presName="text3" presStyleLbl="fgAcc3" presStyleIdx="2" presStyleCnt="5">
        <dgm:presLayoutVars>
          <dgm:chPref val="3"/>
        </dgm:presLayoutVars>
      </dgm:prSet>
      <dgm:spPr/>
    </dgm:pt>
    <dgm:pt modelId="{71E411C1-96BA-4E77-AD4E-E76C04E24F4F}" type="pres">
      <dgm:prSet presAssocID="{D4D3B88F-BABD-4C78-BCFE-20B86466CC28}" presName="hierChild4" presStyleCnt="0"/>
      <dgm:spPr/>
    </dgm:pt>
    <dgm:pt modelId="{C3254CD5-4B5E-457E-ABEE-0424ACB757B1}" type="pres">
      <dgm:prSet presAssocID="{A1FB6C07-60A1-4543-B8E8-CE4AFF281C26}" presName="Name10" presStyleLbl="parChTrans1D2" presStyleIdx="3" presStyleCnt="5"/>
      <dgm:spPr/>
    </dgm:pt>
    <dgm:pt modelId="{EBE7071A-C86B-4180-8F3C-AE928B6BB382}" type="pres">
      <dgm:prSet presAssocID="{7027506C-384B-479E-BA52-E353B74C7C55}" presName="hierRoot2" presStyleCnt="0"/>
      <dgm:spPr/>
    </dgm:pt>
    <dgm:pt modelId="{58F3FD0B-D50F-4D7D-A3D6-28A1C5B00840}" type="pres">
      <dgm:prSet presAssocID="{7027506C-384B-479E-BA52-E353B74C7C55}" presName="composite2" presStyleCnt="0"/>
      <dgm:spPr/>
    </dgm:pt>
    <dgm:pt modelId="{2CCA6124-B7AD-42C1-A135-895678E328C8}" type="pres">
      <dgm:prSet presAssocID="{7027506C-384B-479E-BA52-E353B74C7C55}" presName="background2" presStyleLbl="node2" presStyleIdx="3" presStyleCnt="5"/>
      <dgm:spPr/>
    </dgm:pt>
    <dgm:pt modelId="{B1B59BB2-5BE9-4008-8549-7F5E4AE5BB47}" type="pres">
      <dgm:prSet presAssocID="{7027506C-384B-479E-BA52-E353B74C7C55}" presName="text2" presStyleLbl="fgAcc2" presStyleIdx="3" presStyleCnt="5">
        <dgm:presLayoutVars>
          <dgm:chPref val="3"/>
        </dgm:presLayoutVars>
      </dgm:prSet>
      <dgm:spPr/>
    </dgm:pt>
    <dgm:pt modelId="{44A0108D-37CF-4546-BD8F-540F44D84D74}" type="pres">
      <dgm:prSet presAssocID="{7027506C-384B-479E-BA52-E353B74C7C55}" presName="hierChild3" presStyleCnt="0"/>
      <dgm:spPr/>
    </dgm:pt>
    <dgm:pt modelId="{DA64290C-7A23-4D6F-9820-0DD7A8EFFECC}" type="pres">
      <dgm:prSet presAssocID="{5480426E-BF30-4E86-A3DE-9209DDB3EED0}" presName="Name17" presStyleLbl="parChTrans1D3" presStyleIdx="3" presStyleCnt="5"/>
      <dgm:spPr/>
    </dgm:pt>
    <dgm:pt modelId="{58DEB08F-881E-4840-AF57-F147AFE0BB8C}" type="pres">
      <dgm:prSet presAssocID="{D3EB7A30-0D69-4789-B78F-B09E7215B594}" presName="hierRoot3" presStyleCnt="0"/>
      <dgm:spPr/>
    </dgm:pt>
    <dgm:pt modelId="{01608390-2310-49C2-B177-9A646E25E985}" type="pres">
      <dgm:prSet presAssocID="{D3EB7A30-0D69-4789-B78F-B09E7215B594}" presName="composite3" presStyleCnt="0"/>
      <dgm:spPr/>
    </dgm:pt>
    <dgm:pt modelId="{9031CBA0-5917-49C1-A1BD-DC0B79B94D77}" type="pres">
      <dgm:prSet presAssocID="{D3EB7A30-0D69-4789-B78F-B09E7215B594}" presName="background3" presStyleLbl="node3" presStyleIdx="3" presStyleCnt="5"/>
      <dgm:spPr/>
    </dgm:pt>
    <dgm:pt modelId="{3821A1E4-C162-4103-ABD2-5A7C06866FE3}" type="pres">
      <dgm:prSet presAssocID="{D3EB7A30-0D69-4789-B78F-B09E7215B594}" presName="text3" presStyleLbl="fgAcc3" presStyleIdx="3" presStyleCnt="5">
        <dgm:presLayoutVars>
          <dgm:chPref val="3"/>
        </dgm:presLayoutVars>
      </dgm:prSet>
      <dgm:spPr/>
    </dgm:pt>
    <dgm:pt modelId="{7C0EE9A3-29EF-4BEF-A97B-C54F30DCFAE6}" type="pres">
      <dgm:prSet presAssocID="{D3EB7A30-0D69-4789-B78F-B09E7215B594}" presName="hierChild4" presStyleCnt="0"/>
      <dgm:spPr/>
    </dgm:pt>
    <dgm:pt modelId="{B13E2EC5-C5DE-4F82-89A2-B6D3BCC6A619}" type="pres">
      <dgm:prSet presAssocID="{0350D1FA-BF89-4F03-A1D3-84AF0565F43E}" presName="Name23" presStyleLbl="parChTrans1D4" presStyleIdx="2" presStyleCnt="3"/>
      <dgm:spPr/>
    </dgm:pt>
    <dgm:pt modelId="{3344DDB8-7FF4-4F0B-953B-DA8DC0002742}" type="pres">
      <dgm:prSet presAssocID="{A04697F4-F34C-49B0-A924-45141AB080AF}" presName="hierRoot4" presStyleCnt="0"/>
      <dgm:spPr/>
    </dgm:pt>
    <dgm:pt modelId="{A56EE049-C46C-4691-A05E-DF59B0DC3332}" type="pres">
      <dgm:prSet presAssocID="{A04697F4-F34C-49B0-A924-45141AB080AF}" presName="composite4" presStyleCnt="0"/>
      <dgm:spPr/>
    </dgm:pt>
    <dgm:pt modelId="{C34A2047-CA5E-4AE2-BE0A-F9A0A8E3219D}" type="pres">
      <dgm:prSet presAssocID="{A04697F4-F34C-49B0-A924-45141AB080AF}" presName="background4" presStyleLbl="node4" presStyleIdx="2" presStyleCnt="3"/>
      <dgm:spPr/>
    </dgm:pt>
    <dgm:pt modelId="{350C61C4-9673-4C6C-AFBC-659A61455827}" type="pres">
      <dgm:prSet presAssocID="{A04697F4-F34C-49B0-A924-45141AB080AF}" presName="text4" presStyleLbl="fgAcc4" presStyleIdx="2" presStyleCnt="3">
        <dgm:presLayoutVars>
          <dgm:chPref val="3"/>
        </dgm:presLayoutVars>
      </dgm:prSet>
      <dgm:spPr/>
    </dgm:pt>
    <dgm:pt modelId="{35B2B3D9-3FCC-4FF7-885A-ED89388D1B93}" type="pres">
      <dgm:prSet presAssocID="{A04697F4-F34C-49B0-A924-45141AB080AF}" presName="hierChild5" presStyleCnt="0"/>
      <dgm:spPr/>
    </dgm:pt>
    <dgm:pt modelId="{8020183B-6CD7-40DB-9604-B73AF6F8AFAD}" type="pres">
      <dgm:prSet presAssocID="{E228B2FE-4128-47F5-A2E4-7DC04D5D111E}" presName="Name10" presStyleLbl="parChTrans1D2" presStyleIdx="4" presStyleCnt="5"/>
      <dgm:spPr/>
    </dgm:pt>
    <dgm:pt modelId="{1982E5A2-B6EC-4138-9589-C7CB759CF759}" type="pres">
      <dgm:prSet presAssocID="{BEF26B4C-6C74-4AE7-AAFF-1630AF55F9DE}" presName="hierRoot2" presStyleCnt="0"/>
      <dgm:spPr/>
    </dgm:pt>
    <dgm:pt modelId="{1195B3FC-87E6-4B2A-BC58-210E96006E45}" type="pres">
      <dgm:prSet presAssocID="{BEF26B4C-6C74-4AE7-AAFF-1630AF55F9DE}" presName="composite2" presStyleCnt="0"/>
      <dgm:spPr/>
    </dgm:pt>
    <dgm:pt modelId="{98828DF3-7BEA-400E-9538-EFAFB3C6CFEA}" type="pres">
      <dgm:prSet presAssocID="{BEF26B4C-6C74-4AE7-AAFF-1630AF55F9DE}" presName="background2" presStyleLbl="node2" presStyleIdx="4" presStyleCnt="5"/>
      <dgm:spPr/>
    </dgm:pt>
    <dgm:pt modelId="{0265AB4B-5056-48EA-8141-2E971B9A5B61}" type="pres">
      <dgm:prSet presAssocID="{BEF26B4C-6C74-4AE7-AAFF-1630AF55F9DE}" presName="text2" presStyleLbl="fgAcc2" presStyleIdx="4" presStyleCnt="5">
        <dgm:presLayoutVars>
          <dgm:chPref val="3"/>
        </dgm:presLayoutVars>
      </dgm:prSet>
      <dgm:spPr/>
    </dgm:pt>
    <dgm:pt modelId="{1FAECF6A-7D8C-4581-9ECD-C6E5CF48AB3C}" type="pres">
      <dgm:prSet presAssocID="{BEF26B4C-6C74-4AE7-AAFF-1630AF55F9DE}" presName="hierChild3" presStyleCnt="0"/>
      <dgm:spPr/>
    </dgm:pt>
    <dgm:pt modelId="{59D4B9E1-9EDD-463A-ABDB-D8D3705B63F3}" type="pres">
      <dgm:prSet presAssocID="{E2137D99-6B2D-4998-B70A-4C08B2F30981}" presName="Name17" presStyleLbl="parChTrans1D3" presStyleIdx="4" presStyleCnt="5"/>
      <dgm:spPr/>
    </dgm:pt>
    <dgm:pt modelId="{84850B66-B210-4F18-A9FD-DABE3C1EC894}" type="pres">
      <dgm:prSet presAssocID="{10B8591C-EA84-44ED-81F1-439663E178AD}" presName="hierRoot3" presStyleCnt="0"/>
      <dgm:spPr/>
    </dgm:pt>
    <dgm:pt modelId="{8C5F837E-7CE0-47CA-8F90-C30FE738EF7C}" type="pres">
      <dgm:prSet presAssocID="{10B8591C-EA84-44ED-81F1-439663E178AD}" presName="composite3" presStyleCnt="0"/>
      <dgm:spPr/>
    </dgm:pt>
    <dgm:pt modelId="{6E2D7DB5-887A-47BC-9C63-6318E9ABFF33}" type="pres">
      <dgm:prSet presAssocID="{10B8591C-EA84-44ED-81F1-439663E178AD}" presName="background3" presStyleLbl="node3" presStyleIdx="4" presStyleCnt="5"/>
      <dgm:spPr/>
    </dgm:pt>
    <dgm:pt modelId="{27B97CE0-63F4-47FE-A649-3E678DF29ED3}" type="pres">
      <dgm:prSet presAssocID="{10B8591C-EA84-44ED-81F1-439663E178AD}" presName="text3" presStyleLbl="fgAcc3" presStyleIdx="4" presStyleCnt="5">
        <dgm:presLayoutVars>
          <dgm:chPref val="3"/>
        </dgm:presLayoutVars>
      </dgm:prSet>
      <dgm:spPr/>
    </dgm:pt>
    <dgm:pt modelId="{7F607F79-B07E-4D41-82C3-23E931AEEE14}" type="pres">
      <dgm:prSet presAssocID="{10B8591C-EA84-44ED-81F1-439663E178AD}" presName="hierChild4" presStyleCnt="0"/>
      <dgm:spPr/>
    </dgm:pt>
  </dgm:ptLst>
  <dgm:cxnLst>
    <dgm:cxn modelId="{4F597801-681F-4F91-9FF3-6520F054FB5B}" srcId="{7FE21698-42E2-4D06-AEBF-8F6965198DF4}" destId="{301BD202-D749-43F6-AAE1-05AE1AC5362D}" srcOrd="1" destOrd="0" parTransId="{E01D6305-C30B-4415-86CE-F9E6CF95E42F}" sibTransId="{251B67A7-4546-4831-A9A6-62DDDF152A80}"/>
    <dgm:cxn modelId="{8B188607-7DAF-49D8-B4D0-2F90D6F872B8}" type="presOf" srcId="{B1D5EEE4-A9B4-434F-89FA-FE7F0ADA65E6}" destId="{B6A9D252-F9A9-4230-849E-29343A90179A}" srcOrd="0" destOrd="0" presId="urn:microsoft.com/office/officeart/2005/8/layout/hierarchy1"/>
    <dgm:cxn modelId="{35BEA809-A289-4499-97A4-D93B0A7CEFB4}" type="presOf" srcId="{F4543EA0-F1F9-459C-B7B1-60F52BABA2DB}" destId="{3F69E6F9-8EC9-4C15-8127-5EBE5F2444BB}" srcOrd="0" destOrd="0" presId="urn:microsoft.com/office/officeart/2005/8/layout/hierarchy1"/>
    <dgm:cxn modelId="{CDE1AD0B-07F4-46DF-B060-FBDF137F65D5}" type="presOf" srcId="{FEED765F-2D60-435D-BF11-DB73D8A279B3}" destId="{869BD43D-B8FB-4BD0-976F-E10A251269C3}" srcOrd="0" destOrd="0" presId="urn:microsoft.com/office/officeart/2005/8/layout/hierarchy1"/>
    <dgm:cxn modelId="{AD1A8410-EAAF-4729-B1BC-EC5B1FFB05E5}" type="presOf" srcId="{D4D3B88F-BABD-4C78-BCFE-20B86466CC28}" destId="{E0A54641-D40E-40BC-A9CF-D6233A7D0766}" srcOrd="0" destOrd="0" presId="urn:microsoft.com/office/officeart/2005/8/layout/hierarchy1"/>
    <dgm:cxn modelId="{4AEF8411-8041-420E-AECF-8125EF75F764}" srcId="{7027506C-384B-479E-BA52-E353B74C7C55}" destId="{D3EB7A30-0D69-4789-B78F-B09E7215B594}" srcOrd="0" destOrd="0" parTransId="{5480426E-BF30-4E86-A3DE-9209DDB3EED0}" sibTransId="{02E85830-C663-4EEC-A3D8-C922E3295DE4}"/>
    <dgm:cxn modelId="{5CAE1C18-A658-43B8-96E8-245495BEB994}" type="presOf" srcId="{A04697F4-F34C-49B0-A924-45141AB080AF}" destId="{350C61C4-9673-4C6C-AFBC-659A61455827}" srcOrd="0" destOrd="0" presId="urn:microsoft.com/office/officeart/2005/8/layout/hierarchy1"/>
    <dgm:cxn modelId="{A0B64A29-B62E-496B-8793-D115A41838FE}" type="presOf" srcId="{7FE21698-42E2-4D06-AEBF-8F6965198DF4}" destId="{DE8EBC0E-C551-403A-AE5E-A1182410F679}" srcOrd="0" destOrd="0" presId="urn:microsoft.com/office/officeart/2005/8/layout/hierarchy1"/>
    <dgm:cxn modelId="{CAA8A12F-9051-422F-9C41-2ABC6B890788}" type="presOf" srcId="{D3EB7A30-0D69-4789-B78F-B09E7215B594}" destId="{3821A1E4-C162-4103-ABD2-5A7C06866FE3}" srcOrd="0" destOrd="0" presId="urn:microsoft.com/office/officeart/2005/8/layout/hierarchy1"/>
    <dgm:cxn modelId="{E6A09838-F7A0-4564-9575-B9428922EC9C}" srcId="{DB3874F4-3B1E-4E95-8282-0D993E977ADC}" destId="{F4543EA0-F1F9-459C-B7B1-60F52BABA2DB}" srcOrd="0" destOrd="0" parTransId="{51B62C58-5635-434F-8375-5CE0ABBEAF57}" sibTransId="{9FBD8DF4-064C-4862-93EF-B985EDD4B658}"/>
    <dgm:cxn modelId="{62813F3D-A2BA-42F2-AF67-6F5D8A95F458}" type="presOf" srcId="{2A44E16C-0E40-4B16-AF5A-29984818CBC5}" destId="{F327FEDE-B152-4A6C-BF9D-24D556A22492}" srcOrd="0" destOrd="0" presId="urn:microsoft.com/office/officeart/2005/8/layout/hierarchy1"/>
    <dgm:cxn modelId="{29227161-3278-4460-A2B1-6E3DD7F7153F}" type="presOf" srcId="{D4B7F4BA-D3D0-4DAA-941F-E99107468302}" destId="{6B2895E7-57CE-4A6B-A6AA-918E30BA43B0}" srcOrd="0" destOrd="0" presId="urn:microsoft.com/office/officeart/2005/8/layout/hierarchy1"/>
    <dgm:cxn modelId="{DFF64345-F2A6-43F0-B9C3-AC7523A33E0B}" type="presOf" srcId="{E2137D99-6B2D-4998-B70A-4C08B2F30981}" destId="{59D4B9E1-9EDD-463A-ABDB-D8D3705B63F3}" srcOrd="0" destOrd="0" presId="urn:microsoft.com/office/officeart/2005/8/layout/hierarchy1"/>
    <dgm:cxn modelId="{FBAEB446-19E8-4F62-8FA6-1CD37E4A10F5}" type="presOf" srcId="{50D8AFBB-8C89-41AD-BEBF-7A35DEECE5F0}" destId="{D6FF9FB7-8AD8-4B1E-92A3-DA30371FD20E}" srcOrd="0" destOrd="0" presId="urn:microsoft.com/office/officeart/2005/8/layout/hierarchy1"/>
    <dgm:cxn modelId="{8858D768-5984-418F-B733-AB34CA8D74DE}" type="presOf" srcId="{51B62C58-5635-434F-8375-5CE0ABBEAF57}" destId="{4C7A84B6-37FB-45FC-96CE-F99D45A41821}" srcOrd="0" destOrd="0" presId="urn:microsoft.com/office/officeart/2005/8/layout/hierarchy1"/>
    <dgm:cxn modelId="{98B6A06D-3974-4995-AE68-C08767CACBAB}" type="presOf" srcId="{97254005-A5FB-4400-BED4-C6435ED56D0C}" destId="{AE5A56DA-EDE0-4ED7-8481-7B652B586B89}" srcOrd="0" destOrd="0" presId="urn:microsoft.com/office/officeart/2005/8/layout/hierarchy1"/>
    <dgm:cxn modelId="{6C3E706E-23CC-4F52-B6B5-4C1389C3397B}" type="presOf" srcId="{2F97EE33-368D-41DD-BBD5-F89AB69C77EB}" destId="{9EA901BA-F0AA-4CC3-A5A7-638E20EEF331}" srcOrd="0" destOrd="0" presId="urn:microsoft.com/office/officeart/2005/8/layout/hierarchy1"/>
    <dgm:cxn modelId="{372A9F4E-C27C-4C1A-95A4-47AE3FE3B561}" srcId="{7FE21698-42E2-4D06-AEBF-8F6965198DF4}" destId="{2F97EE33-368D-41DD-BBD5-F89AB69C77EB}" srcOrd="0" destOrd="0" parTransId="{50D8AFBB-8C89-41AD-BEBF-7A35DEECE5F0}" sibTransId="{A04CE28F-476C-492E-9F11-54BF8C420A38}"/>
    <dgm:cxn modelId="{23F1C84E-5C2B-422B-9739-8B6E2AF9E580}" srcId="{A8A046D0-CEF2-4406-8F22-A74E66ACFA8F}" destId="{D4B7F4BA-D3D0-4DAA-941F-E99107468302}" srcOrd="2" destOrd="0" parTransId="{2DC9DD4A-587D-449D-9633-34A73CCDBE8B}" sibTransId="{6337B521-7D63-404C-93F2-69C3C9C74338}"/>
    <dgm:cxn modelId="{E0CE716F-31B6-4E82-A73A-47090EAA1CE8}" type="presOf" srcId="{7A9A4DF9-9AAA-40AE-AD4F-3063D868A32D}" destId="{C59D46E0-5C20-439F-9F03-AABA03269064}" srcOrd="0" destOrd="0" presId="urn:microsoft.com/office/officeart/2005/8/layout/hierarchy1"/>
    <dgm:cxn modelId="{F24B9756-FD56-4496-812C-6698893FD4A7}" srcId="{BEF26B4C-6C74-4AE7-AAFF-1630AF55F9DE}" destId="{10B8591C-EA84-44ED-81F1-439663E178AD}" srcOrd="0" destOrd="0" parTransId="{E2137D99-6B2D-4998-B70A-4C08B2F30981}" sibTransId="{09E6F24E-18FD-4545-82E1-7318380DB556}"/>
    <dgm:cxn modelId="{2EDF1678-DE8E-4A4F-86C5-2998EC610D1D}" srcId="{A8A046D0-CEF2-4406-8F22-A74E66ACFA8F}" destId="{97254005-A5FB-4400-BED4-C6435ED56D0C}" srcOrd="0" destOrd="0" parTransId="{213E4193-8492-463A-A0D4-14541E2F95BD}" sibTransId="{F44601E6-7AE8-4123-897A-870160F062D3}"/>
    <dgm:cxn modelId="{F4089578-D0FA-41A5-ABB7-3ABFCA459DB2}" type="presOf" srcId="{E228B2FE-4128-47F5-A2E4-7DC04D5D111E}" destId="{8020183B-6CD7-40DB-9604-B73AF6F8AFAD}" srcOrd="0" destOrd="0" presId="urn:microsoft.com/office/officeart/2005/8/layout/hierarchy1"/>
    <dgm:cxn modelId="{9E30EC84-A340-4E17-9ABC-4FECB988EF9A}" srcId="{A8A046D0-CEF2-4406-8F22-A74E66ACFA8F}" destId="{DB3874F4-3B1E-4E95-8282-0D993E977ADC}" srcOrd="1" destOrd="0" parTransId="{2A44E16C-0E40-4B16-AF5A-29984818CBC5}" sibTransId="{3D48FFEC-1E03-4A76-BC2B-FF27CD110AE2}"/>
    <dgm:cxn modelId="{A45ED187-B900-4D48-8944-AD8FF04603B8}" type="presOf" srcId="{10B8591C-EA84-44ED-81F1-439663E178AD}" destId="{27B97CE0-63F4-47FE-A649-3E678DF29ED3}" srcOrd="0" destOrd="0" presId="urn:microsoft.com/office/officeart/2005/8/layout/hierarchy1"/>
    <dgm:cxn modelId="{093E788E-1603-4ED1-91E7-17CEE03C4FA0}" type="presOf" srcId="{0350D1FA-BF89-4F03-A1D3-84AF0565F43E}" destId="{B13E2EC5-C5DE-4F82-89A2-B6D3BCC6A619}" srcOrd="0" destOrd="0" presId="urn:microsoft.com/office/officeart/2005/8/layout/hierarchy1"/>
    <dgm:cxn modelId="{E70CDA92-38CE-4F56-B1D9-EB0E31B249B8}" type="presOf" srcId="{DB3874F4-3B1E-4E95-8282-0D993E977ADC}" destId="{7E8F1C21-1223-4B04-BDC6-99F3D0C7F6C0}" srcOrd="0" destOrd="0" presId="urn:microsoft.com/office/officeart/2005/8/layout/hierarchy1"/>
    <dgm:cxn modelId="{F20D7B94-E45C-40EF-AA02-032B624961EB}" type="presOf" srcId="{301BD202-D749-43F6-AAE1-05AE1AC5362D}" destId="{E9E40AA5-C72A-4599-BC1C-7DEE17A799F5}" srcOrd="0" destOrd="0" presId="urn:microsoft.com/office/officeart/2005/8/layout/hierarchy1"/>
    <dgm:cxn modelId="{F824EA9C-9909-452A-9178-852F2AFEF827}" srcId="{A8A046D0-CEF2-4406-8F22-A74E66ACFA8F}" destId="{7027506C-384B-479E-BA52-E353B74C7C55}" srcOrd="3" destOrd="0" parTransId="{A1FB6C07-60A1-4543-B8E8-CE4AFF281C26}" sibTransId="{3E335B56-FB9B-4ED6-BC61-0E01DAF2EF7E}"/>
    <dgm:cxn modelId="{0C63DEA0-4BB5-42E7-91CD-8A5A6E23BFAA}" srcId="{FEED765F-2D60-435D-BF11-DB73D8A279B3}" destId="{A8A046D0-CEF2-4406-8F22-A74E66ACFA8F}" srcOrd="0" destOrd="0" parTransId="{AE32B6F8-EEDC-4164-8DAD-787A893E2EDD}" sibTransId="{11BBF14E-1DBE-4AF9-B22E-417A796F78F6}"/>
    <dgm:cxn modelId="{EEF428A8-D96F-449A-97DB-CFF7D5A9C9A8}" type="presOf" srcId="{E01D6305-C30B-4415-86CE-F9E6CF95E42F}" destId="{D3953113-07A7-460C-8C0D-9D8F7B981314}" srcOrd="0" destOrd="0" presId="urn:microsoft.com/office/officeart/2005/8/layout/hierarchy1"/>
    <dgm:cxn modelId="{28F78AA9-D3FD-4750-B818-EB46ABEDC00E}" type="presOf" srcId="{A8A046D0-CEF2-4406-8F22-A74E66ACFA8F}" destId="{88601F97-00B5-4C5B-B1A4-D92E4E4F43C0}" srcOrd="0" destOrd="0" presId="urn:microsoft.com/office/officeart/2005/8/layout/hierarchy1"/>
    <dgm:cxn modelId="{F9EE9EB9-568B-4FCC-9FB7-6237A4017D5B}" type="presOf" srcId="{213E4193-8492-463A-A0D4-14541E2F95BD}" destId="{0D8507B1-504D-4873-98A1-87FD499AE805}" srcOrd="0" destOrd="0" presId="urn:microsoft.com/office/officeart/2005/8/layout/hierarchy1"/>
    <dgm:cxn modelId="{A7EA0DBC-4AC3-47D3-B635-31B750A65F8E}" srcId="{A8A046D0-CEF2-4406-8F22-A74E66ACFA8F}" destId="{BEF26B4C-6C74-4AE7-AAFF-1630AF55F9DE}" srcOrd="4" destOrd="0" parTransId="{E228B2FE-4128-47F5-A2E4-7DC04D5D111E}" sibTransId="{F2150E67-0152-4339-B734-A6359F6C7B7C}"/>
    <dgm:cxn modelId="{192A83C4-CEAB-4E4E-8540-305850562CF6}" srcId="{D3EB7A30-0D69-4789-B78F-B09E7215B594}" destId="{A04697F4-F34C-49B0-A924-45141AB080AF}" srcOrd="0" destOrd="0" parTransId="{0350D1FA-BF89-4F03-A1D3-84AF0565F43E}" sibTransId="{567644A0-7D4D-4B19-8B12-4020FE5F3850}"/>
    <dgm:cxn modelId="{B0DC41DD-9FE8-4082-AE98-9FD7098618D7}" srcId="{97254005-A5FB-4400-BED4-C6435ED56D0C}" destId="{7FE21698-42E2-4D06-AEBF-8F6965198DF4}" srcOrd="0" destOrd="0" parTransId="{B1D5EEE4-A9B4-434F-89FA-FE7F0ADA65E6}" sibTransId="{794B7B3F-FFE2-4A1B-A827-D3B54BEDCABC}"/>
    <dgm:cxn modelId="{2B098ADD-AF8D-4847-931B-3AC63D89A6A9}" type="presOf" srcId="{5480426E-BF30-4E86-A3DE-9209DDB3EED0}" destId="{DA64290C-7A23-4D6F-9820-0DD7A8EFFECC}" srcOrd="0" destOrd="0" presId="urn:microsoft.com/office/officeart/2005/8/layout/hierarchy1"/>
    <dgm:cxn modelId="{3F234DE3-7817-40A6-92D3-708816FFA0E9}" type="presOf" srcId="{BEF26B4C-6C74-4AE7-AAFF-1630AF55F9DE}" destId="{0265AB4B-5056-48EA-8141-2E971B9A5B61}" srcOrd="0" destOrd="0" presId="urn:microsoft.com/office/officeart/2005/8/layout/hierarchy1"/>
    <dgm:cxn modelId="{AC7875EB-0E3A-49AD-A567-D7A38183E123}" type="presOf" srcId="{7027506C-384B-479E-BA52-E353B74C7C55}" destId="{B1B59BB2-5BE9-4008-8549-7F5E4AE5BB47}" srcOrd="0" destOrd="0" presId="urn:microsoft.com/office/officeart/2005/8/layout/hierarchy1"/>
    <dgm:cxn modelId="{311F55F7-C2CC-4A9F-BCCB-5226F41D3862}" type="presOf" srcId="{2DC9DD4A-587D-449D-9633-34A73CCDBE8B}" destId="{ED810231-DAE3-482C-8226-C78FA7A28C21}" srcOrd="0" destOrd="0" presId="urn:microsoft.com/office/officeart/2005/8/layout/hierarchy1"/>
    <dgm:cxn modelId="{B9DAA1FA-9A22-4B9F-9CD9-7FE7362766B5}" type="presOf" srcId="{A1FB6C07-60A1-4543-B8E8-CE4AFF281C26}" destId="{C3254CD5-4B5E-457E-ABEE-0424ACB757B1}" srcOrd="0" destOrd="0" presId="urn:microsoft.com/office/officeart/2005/8/layout/hierarchy1"/>
    <dgm:cxn modelId="{E6F186FD-3E99-4485-BE4B-C71173717309}" srcId="{D4B7F4BA-D3D0-4DAA-941F-E99107468302}" destId="{D4D3B88F-BABD-4C78-BCFE-20B86466CC28}" srcOrd="0" destOrd="0" parTransId="{7A9A4DF9-9AAA-40AE-AD4F-3063D868A32D}" sibTransId="{16056FC8-F1AE-4AB5-9218-9752581EE170}"/>
    <dgm:cxn modelId="{4787CE97-5343-487B-AD5F-B8FC6B884F7F}" type="presParOf" srcId="{869BD43D-B8FB-4BD0-976F-E10A251269C3}" destId="{FBD4A715-64D9-4577-90F6-07E6C41E5F03}" srcOrd="0" destOrd="0" presId="urn:microsoft.com/office/officeart/2005/8/layout/hierarchy1"/>
    <dgm:cxn modelId="{8F693B52-C911-4909-BEFD-36A053AD90F6}" type="presParOf" srcId="{FBD4A715-64D9-4577-90F6-07E6C41E5F03}" destId="{0E261E22-760A-425B-B183-1A3F543B7DC7}" srcOrd="0" destOrd="0" presId="urn:microsoft.com/office/officeart/2005/8/layout/hierarchy1"/>
    <dgm:cxn modelId="{CAE1FC42-842E-46F3-BF25-0CD7F5AF82B4}" type="presParOf" srcId="{0E261E22-760A-425B-B183-1A3F543B7DC7}" destId="{0D6E9FA2-33F0-4663-A239-898E82F88EF1}" srcOrd="0" destOrd="0" presId="urn:microsoft.com/office/officeart/2005/8/layout/hierarchy1"/>
    <dgm:cxn modelId="{AC59F412-76EF-4A08-A270-ABA74E4CCF64}" type="presParOf" srcId="{0E261E22-760A-425B-B183-1A3F543B7DC7}" destId="{88601F97-00B5-4C5B-B1A4-D92E4E4F43C0}" srcOrd="1" destOrd="0" presId="urn:microsoft.com/office/officeart/2005/8/layout/hierarchy1"/>
    <dgm:cxn modelId="{9C21030E-DC78-4E9E-BF82-57F74D69E145}" type="presParOf" srcId="{FBD4A715-64D9-4577-90F6-07E6C41E5F03}" destId="{EB4B2B61-00D5-459B-A2BE-1908D91515B8}" srcOrd="1" destOrd="0" presId="urn:microsoft.com/office/officeart/2005/8/layout/hierarchy1"/>
    <dgm:cxn modelId="{37AAAF6C-0B3B-4F58-AC4E-B42A129727AD}" type="presParOf" srcId="{EB4B2B61-00D5-459B-A2BE-1908D91515B8}" destId="{0D8507B1-504D-4873-98A1-87FD499AE805}" srcOrd="0" destOrd="0" presId="urn:microsoft.com/office/officeart/2005/8/layout/hierarchy1"/>
    <dgm:cxn modelId="{82C6811E-D5D6-4646-851C-D33915F5615E}" type="presParOf" srcId="{EB4B2B61-00D5-459B-A2BE-1908D91515B8}" destId="{E5DA3193-5879-4DE2-91D1-2A116003DC37}" srcOrd="1" destOrd="0" presId="urn:microsoft.com/office/officeart/2005/8/layout/hierarchy1"/>
    <dgm:cxn modelId="{4BCFCF65-ABAD-4E61-9F13-1C88B154881D}" type="presParOf" srcId="{E5DA3193-5879-4DE2-91D1-2A116003DC37}" destId="{B5F92547-0DD8-42C0-9E30-3E06F39066BC}" srcOrd="0" destOrd="0" presId="urn:microsoft.com/office/officeart/2005/8/layout/hierarchy1"/>
    <dgm:cxn modelId="{92E8700F-EAF9-4B94-939D-6F76E089D14D}" type="presParOf" srcId="{B5F92547-0DD8-42C0-9E30-3E06F39066BC}" destId="{4A5D4B67-BD26-49AF-8053-67A682D1880F}" srcOrd="0" destOrd="0" presId="urn:microsoft.com/office/officeart/2005/8/layout/hierarchy1"/>
    <dgm:cxn modelId="{662DDB68-3516-4E60-8157-364A9E7E8E24}" type="presParOf" srcId="{B5F92547-0DD8-42C0-9E30-3E06F39066BC}" destId="{AE5A56DA-EDE0-4ED7-8481-7B652B586B89}" srcOrd="1" destOrd="0" presId="urn:microsoft.com/office/officeart/2005/8/layout/hierarchy1"/>
    <dgm:cxn modelId="{F555B4D6-D04B-4CAA-803F-92CF0CE37212}" type="presParOf" srcId="{E5DA3193-5879-4DE2-91D1-2A116003DC37}" destId="{CE6C3258-8A59-4305-A327-89CD2FE507BD}" srcOrd="1" destOrd="0" presId="urn:microsoft.com/office/officeart/2005/8/layout/hierarchy1"/>
    <dgm:cxn modelId="{43C2121A-1548-4DC9-8066-939E77C202D0}" type="presParOf" srcId="{CE6C3258-8A59-4305-A327-89CD2FE507BD}" destId="{B6A9D252-F9A9-4230-849E-29343A90179A}" srcOrd="0" destOrd="0" presId="urn:microsoft.com/office/officeart/2005/8/layout/hierarchy1"/>
    <dgm:cxn modelId="{17F66387-1BCA-49D1-A02D-E4C9E221E0C5}" type="presParOf" srcId="{CE6C3258-8A59-4305-A327-89CD2FE507BD}" destId="{320DD509-F702-4022-9B6C-CAE446BB4779}" srcOrd="1" destOrd="0" presId="urn:microsoft.com/office/officeart/2005/8/layout/hierarchy1"/>
    <dgm:cxn modelId="{79F563F8-F756-4C7D-B017-29D2FCFB1473}" type="presParOf" srcId="{320DD509-F702-4022-9B6C-CAE446BB4779}" destId="{046BEDD8-5CAC-4FE5-AD9B-4C0545EA82DA}" srcOrd="0" destOrd="0" presId="urn:microsoft.com/office/officeart/2005/8/layout/hierarchy1"/>
    <dgm:cxn modelId="{828911ED-F7BE-40CC-BF1B-6846D3D2252A}" type="presParOf" srcId="{046BEDD8-5CAC-4FE5-AD9B-4C0545EA82DA}" destId="{7849CCFB-EFAF-4C5A-8FF1-15A88504AA4B}" srcOrd="0" destOrd="0" presId="urn:microsoft.com/office/officeart/2005/8/layout/hierarchy1"/>
    <dgm:cxn modelId="{3443D8C4-B975-4170-BD02-F3093BE12F36}" type="presParOf" srcId="{046BEDD8-5CAC-4FE5-AD9B-4C0545EA82DA}" destId="{DE8EBC0E-C551-403A-AE5E-A1182410F679}" srcOrd="1" destOrd="0" presId="urn:microsoft.com/office/officeart/2005/8/layout/hierarchy1"/>
    <dgm:cxn modelId="{1F00E797-B302-4D09-AA3B-C7AC9E733AB0}" type="presParOf" srcId="{320DD509-F702-4022-9B6C-CAE446BB4779}" destId="{4FB103BE-A18F-4FEB-941F-C242F7B785ED}" srcOrd="1" destOrd="0" presId="urn:microsoft.com/office/officeart/2005/8/layout/hierarchy1"/>
    <dgm:cxn modelId="{AA1A8F0F-608E-4787-8907-FDA045E8A715}" type="presParOf" srcId="{4FB103BE-A18F-4FEB-941F-C242F7B785ED}" destId="{D6FF9FB7-8AD8-4B1E-92A3-DA30371FD20E}" srcOrd="0" destOrd="0" presId="urn:microsoft.com/office/officeart/2005/8/layout/hierarchy1"/>
    <dgm:cxn modelId="{5083C6E1-0BDB-4BD7-9D80-02A92C27CA9E}" type="presParOf" srcId="{4FB103BE-A18F-4FEB-941F-C242F7B785ED}" destId="{4813AC53-17F1-4EBA-96B8-55F30565814B}" srcOrd="1" destOrd="0" presId="urn:microsoft.com/office/officeart/2005/8/layout/hierarchy1"/>
    <dgm:cxn modelId="{2C788700-200E-480A-A01E-1B5791F570CD}" type="presParOf" srcId="{4813AC53-17F1-4EBA-96B8-55F30565814B}" destId="{91FD7FFE-6699-4124-B834-666259B892E3}" srcOrd="0" destOrd="0" presId="urn:microsoft.com/office/officeart/2005/8/layout/hierarchy1"/>
    <dgm:cxn modelId="{D54A82AE-EA9A-4871-BEE2-43F9FEEAB2DD}" type="presParOf" srcId="{91FD7FFE-6699-4124-B834-666259B892E3}" destId="{76EADDA5-3B77-4A10-AF88-1D5F901106C7}" srcOrd="0" destOrd="0" presId="urn:microsoft.com/office/officeart/2005/8/layout/hierarchy1"/>
    <dgm:cxn modelId="{42D7845B-2B23-4C6E-B7D3-B966650CAA1C}" type="presParOf" srcId="{91FD7FFE-6699-4124-B834-666259B892E3}" destId="{9EA901BA-F0AA-4CC3-A5A7-638E20EEF331}" srcOrd="1" destOrd="0" presId="urn:microsoft.com/office/officeart/2005/8/layout/hierarchy1"/>
    <dgm:cxn modelId="{E0FE4CF9-208C-4A76-A3E2-F0FC796191E6}" type="presParOf" srcId="{4813AC53-17F1-4EBA-96B8-55F30565814B}" destId="{5A3815DA-AB8B-43F1-9305-AB4A82B73201}" srcOrd="1" destOrd="0" presId="urn:microsoft.com/office/officeart/2005/8/layout/hierarchy1"/>
    <dgm:cxn modelId="{8A420E03-4E1A-4EFD-9D12-12EE34DA2986}" type="presParOf" srcId="{4FB103BE-A18F-4FEB-941F-C242F7B785ED}" destId="{D3953113-07A7-460C-8C0D-9D8F7B981314}" srcOrd="2" destOrd="0" presId="urn:microsoft.com/office/officeart/2005/8/layout/hierarchy1"/>
    <dgm:cxn modelId="{76612957-3EC8-447E-97D5-F3698377CB70}" type="presParOf" srcId="{4FB103BE-A18F-4FEB-941F-C242F7B785ED}" destId="{47F7CDD1-4CC8-4C84-B6BC-E49487E792F4}" srcOrd="3" destOrd="0" presId="urn:microsoft.com/office/officeart/2005/8/layout/hierarchy1"/>
    <dgm:cxn modelId="{6C2E960D-E0BB-4D38-8C7D-96F934FED560}" type="presParOf" srcId="{47F7CDD1-4CC8-4C84-B6BC-E49487E792F4}" destId="{3F765911-413B-42C6-90DD-404F34E2AAD6}" srcOrd="0" destOrd="0" presId="urn:microsoft.com/office/officeart/2005/8/layout/hierarchy1"/>
    <dgm:cxn modelId="{EED3391D-152B-4C57-B7FC-06C28C86EC73}" type="presParOf" srcId="{3F765911-413B-42C6-90DD-404F34E2AAD6}" destId="{DFEB87F9-358E-434D-A368-C86BC4A6DFB5}" srcOrd="0" destOrd="0" presId="urn:microsoft.com/office/officeart/2005/8/layout/hierarchy1"/>
    <dgm:cxn modelId="{BCAD034D-15FA-4309-81D5-D3EE294DD770}" type="presParOf" srcId="{3F765911-413B-42C6-90DD-404F34E2AAD6}" destId="{E9E40AA5-C72A-4599-BC1C-7DEE17A799F5}" srcOrd="1" destOrd="0" presId="urn:microsoft.com/office/officeart/2005/8/layout/hierarchy1"/>
    <dgm:cxn modelId="{8B2E4F9F-7904-4A26-A03A-0EAD4C1D3914}" type="presParOf" srcId="{47F7CDD1-4CC8-4C84-B6BC-E49487E792F4}" destId="{B17EE858-D933-400D-ACE3-8874D98B597C}" srcOrd="1" destOrd="0" presId="urn:microsoft.com/office/officeart/2005/8/layout/hierarchy1"/>
    <dgm:cxn modelId="{EFB93167-43A6-4B89-91DE-5A994236BF38}" type="presParOf" srcId="{EB4B2B61-00D5-459B-A2BE-1908D91515B8}" destId="{F327FEDE-B152-4A6C-BF9D-24D556A22492}" srcOrd="2" destOrd="0" presId="urn:microsoft.com/office/officeart/2005/8/layout/hierarchy1"/>
    <dgm:cxn modelId="{A09314C5-B046-47A5-B09A-AD27C3EE2017}" type="presParOf" srcId="{EB4B2B61-00D5-459B-A2BE-1908D91515B8}" destId="{76BD4787-54C8-4288-84BD-32B0781BCD7F}" srcOrd="3" destOrd="0" presId="urn:microsoft.com/office/officeart/2005/8/layout/hierarchy1"/>
    <dgm:cxn modelId="{49C4CFB4-658E-42A7-BEC5-BB995D60C92C}" type="presParOf" srcId="{76BD4787-54C8-4288-84BD-32B0781BCD7F}" destId="{4183EE77-CAA2-44FA-A65A-31A53F89D4C7}" srcOrd="0" destOrd="0" presId="urn:microsoft.com/office/officeart/2005/8/layout/hierarchy1"/>
    <dgm:cxn modelId="{2E0899B7-DF3A-4ED2-B77F-C7DF5585E0D1}" type="presParOf" srcId="{4183EE77-CAA2-44FA-A65A-31A53F89D4C7}" destId="{D1425355-A382-49A7-BA76-671CA7F22021}" srcOrd="0" destOrd="0" presId="urn:microsoft.com/office/officeart/2005/8/layout/hierarchy1"/>
    <dgm:cxn modelId="{C38A99CD-D406-4967-9012-188235B4F36A}" type="presParOf" srcId="{4183EE77-CAA2-44FA-A65A-31A53F89D4C7}" destId="{7E8F1C21-1223-4B04-BDC6-99F3D0C7F6C0}" srcOrd="1" destOrd="0" presId="urn:microsoft.com/office/officeart/2005/8/layout/hierarchy1"/>
    <dgm:cxn modelId="{E19E46E3-4A61-4EBD-964D-E6B5EC370B57}" type="presParOf" srcId="{76BD4787-54C8-4288-84BD-32B0781BCD7F}" destId="{66DD385A-D79B-410C-A346-6B33055B34E7}" srcOrd="1" destOrd="0" presId="urn:microsoft.com/office/officeart/2005/8/layout/hierarchy1"/>
    <dgm:cxn modelId="{65ABAA63-C9A2-473B-AD40-6A3767ABF0F1}" type="presParOf" srcId="{66DD385A-D79B-410C-A346-6B33055B34E7}" destId="{4C7A84B6-37FB-45FC-96CE-F99D45A41821}" srcOrd="0" destOrd="0" presId="urn:microsoft.com/office/officeart/2005/8/layout/hierarchy1"/>
    <dgm:cxn modelId="{C3040177-2A7C-40F0-940C-17870B168D93}" type="presParOf" srcId="{66DD385A-D79B-410C-A346-6B33055B34E7}" destId="{815B98AF-FDF1-423C-ABC6-A3562EA7CD77}" srcOrd="1" destOrd="0" presId="urn:microsoft.com/office/officeart/2005/8/layout/hierarchy1"/>
    <dgm:cxn modelId="{4067C69F-54B8-4310-AE80-B1EE2B525A95}" type="presParOf" srcId="{815B98AF-FDF1-423C-ABC6-A3562EA7CD77}" destId="{E3A37266-8BB5-4F5F-819D-50EFB8E16D6A}" srcOrd="0" destOrd="0" presId="urn:microsoft.com/office/officeart/2005/8/layout/hierarchy1"/>
    <dgm:cxn modelId="{1A853176-83B4-42C7-92B7-7FCCE52108C4}" type="presParOf" srcId="{E3A37266-8BB5-4F5F-819D-50EFB8E16D6A}" destId="{5B003ECA-2FFE-43F8-B299-D97194915414}" srcOrd="0" destOrd="0" presId="urn:microsoft.com/office/officeart/2005/8/layout/hierarchy1"/>
    <dgm:cxn modelId="{EFC7FCD8-535A-4B57-BA7D-B1FE0E831F5E}" type="presParOf" srcId="{E3A37266-8BB5-4F5F-819D-50EFB8E16D6A}" destId="{3F69E6F9-8EC9-4C15-8127-5EBE5F2444BB}" srcOrd="1" destOrd="0" presId="urn:microsoft.com/office/officeart/2005/8/layout/hierarchy1"/>
    <dgm:cxn modelId="{FC8A78E6-85AE-4796-ABE9-DA135D34AE66}" type="presParOf" srcId="{815B98AF-FDF1-423C-ABC6-A3562EA7CD77}" destId="{20939FE9-A05E-4457-A8D1-2287C6C0E38F}" srcOrd="1" destOrd="0" presId="urn:microsoft.com/office/officeart/2005/8/layout/hierarchy1"/>
    <dgm:cxn modelId="{8BF0453B-A5D7-4087-BBDF-15D33CF69A1C}" type="presParOf" srcId="{EB4B2B61-00D5-459B-A2BE-1908D91515B8}" destId="{ED810231-DAE3-482C-8226-C78FA7A28C21}" srcOrd="4" destOrd="0" presId="urn:microsoft.com/office/officeart/2005/8/layout/hierarchy1"/>
    <dgm:cxn modelId="{ECDD2830-0EF9-43CF-BAEE-C07DEA693496}" type="presParOf" srcId="{EB4B2B61-00D5-459B-A2BE-1908D91515B8}" destId="{BB3E299D-B6CD-4126-AAA6-8A7C0ACB37B3}" srcOrd="5" destOrd="0" presId="urn:microsoft.com/office/officeart/2005/8/layout/hierarchy1"/>
    <dgm:cxn modelId="{251C52D1-530D-479C-9637-0FE5C6CB74F0}" type="presParOf" srcId="{BB3E299D-B6CD-4126-AAA6-8A7C0ACB37B3}" destId="{68CDECE7-99C6-4922-8A72-D2A8BFFFD1C4}" srcOrd="0" destOrd="0" presId="urn:microsoft.com/office/officeart/2005/8/layout/hierarchy1"/>
    <dgm:cxn modelId="{DB4502CA-2085-4F17-8F68-5C23011D270E}" type="presParOf" srcId="{68CDECE7-99C6-4922-8A72-D2A8BFFFD1C4}" destId="{D36981A5-6D42-49C2-95DF-8257475C3918}" srcOrd="0" destOrd="0" presId="urn:microsoft.com/office/officeart/2005/8/layout/hierarchy1"/>
    <dgm:cxn modelId="{898C44E0-753F-4490-8346-0ABD829A07E9}" type="presParOf" srcId="{68CDECE7-99C6-4922-8A72-D2A8BFFFD1C4}" destId="{6B2895E7-57CE-4A6B-A6AA-918E30BA43B0}" srcOrd="1" destOrd="0" presId="urn:microsoft.com/office/officeart/2005/8/layout/hierarchy1"/>
    <dgm:cxn modelId="{458B49AF-46FF-4DBC-BA8E-B2D53AF7299A}" type="presParOf" srcId="{BB3E299D-B6CD-4126-AAA6-8A7C0ACB37B3}" destId="{15664DE8-9CBC-4631-8780-3CBA0AC31A72}" srcOrd="1" destOrd="0" presId="urn:microsoft.com/office/officeart/2005/8/layout/hierarchy1"/>
    <dgm:cxn modelId="{9439B749-7450-408F-BF3B-7736AA3B578F}" type="presParOf" srcId="{15664DE8-9CBC-4631-8780-3CBA0AC31A72}" destId="{C59D46E0-5C20-439F-9F03-AABA03269064}" srcOrd="0" destOrd="0" presId="urn:microsoft.com/office/officeart/2005/8/layout/hierarchy1"/>
    <dgm:cxn modelId="{CB3BD6EB-F779-4722-8BB5-DB491A6C49E5}" type="presParOf" srcId="{15664DE8-9CBC-4631-8780-3CBA0AC31A72}" destId="{EAF9D931-97C2-4594-AB62-60B7F33015B4}" srcOrd="1" destOrd="0" presId="urn:microsoft.com/office/officeart/2005/8/layout/hierarchy1"/>
    <dgm:cxn modelId="{3D565DA4-56BA-4488-811C-B06C35E99A73}" type="presParOf" srcId="{EAF9D931-97C2-4594-AB62-60B7F33015B4}" destId="{7D710871-636F-48E0-9D92-1EFB42A3643E}" srcOrd="0" destOrd="0" presId="urn:microsoft.com/office/officeart/2005/8/layout/hierarchy1"/>
    <dgm:cxn modelId="{1CFB1558-1E09-4B41-BA2C-611BF3FDC187}" type="presParOf" srcId="{7D710871-636F-48E0-9D92-1EFB42A3643E}" destId="{15C93806-3009-4ACA-A3B5-C58FCAF56694}" srcOrd="0" destOrd="0" presId="urn:microsoft.com/office/officeart/2005/8/layout/hierarchy1"/>
    <dgm:cxn modelId="{C12A1EC7-2963-4C4F-B406-2308E1F0DE98}" type="presParOf" srcId="{7D710871-636F-48E0-9D92-1EFB42A3643E}" destId="{E0A54641-D40E-40BC-A9CF-D6233A7D0766}" srcOrd="1" destOrd="0" presId="urn:microsoft.com/office/officeart/2005/8/layout/hierarchy1"/>
    <dgm:cxn modelId="{812D5100-226C-4C55-9FDD-9177ED30F12C}" type="presParOf" srcId="{EAF9D931-97C2-4594-AB62-60B7F33015B4}" destId="{71E411C1-96BA-4E77-AD4E-E76C04E24F4F}" srcOrd="1" destOrd="0" presId="urn:microsoft.com/office/officeart/2005/8/layout/hierarchy1"/>
    <dgm:cxn modelId="{7A7EE9CC-B100-4015-A844-8739EB08EC79}" type="presParOf" srcId="{EB4B2B61-00D5-459B-A2BE-1908D91515B8}" destId="{C3254CD5-4B5E-457E-ABEE-0424ACB757B1}" srcOrd="6" destOrd="0" presId="urn:microsoft.com/office/officeart/2005/8/layout/hierarchy1"/>
    <dgm:cxn modelId="{50AEA1A2-9178-436A-9E87-70564DF9E895}" type="presParOf" srcId="{EB4B2B61-00D5-459B-A2BE-1908D91515B8}" destId="{EBE7071A-C86B-4180-8F3C-AE928B6BB382}" srcOrd="7" destOrd="0" presId="urn:microsoft.com/office/officeart/2005/8/layout/hierarchy1"/>
    <dgm:cxn modelId="{5BA257B7-07A9-43CC-9E19-D50C03F660AC}" type="presParOf" srcId="{EBE7071A-C86B-4180-8F3C-AE928B6BB382}" destId="{58F3FD0B-D50F-4D7D-A3D6-28A1C5B00840}" srcOrd="0" destOrd="0" presId="urn:microsoft.com/office/officeart/2005/8/layout/hierarchy1"/>
    <dgm:cxn modelId="{6C86B4E5-ABC8-48D6-BDFF-64F580719F62}" type="presParOf" srcId="{58F3FD0B-D50F-4D7D-A3D6-28A1C5B00840}" destId="{2CCA6124-B7AD-42C1-A135-895678E328C8}" srcOrd="0" destOrd="0" presId="urn:microsoft.com/office/officeart/2005/8/layout/hierarchy1"/>
    <dgm:cxn modelId="{A3431267-5014-4169-8EAB-2D3526D6D5D8}" type="presParOf" srcId="{58F3FD0B-D50F-4D7D-A3D6-28A1C5B00840}" destId="{B1B59BB2-5BE9-4008-8549-7F5E4AE5BB47}" srcOrd="1" destOrd="0" presId="urn:microsoft.com/office/officeart/2005/8/layout/hierarchy1"/>
    <dgm:cxn modelId="{5D8ED2FA-9CAE-4084-95E0-3F2BBF2E51DB}" type="presParOf" srcId="{EBE7071A-C86B-4180-8F3C-AE928B6BB382}" destId="{44A0108D-37CF-4546-BD8F-540F44D84D74}" srcOrd="1" destOrd="0" presId="urn:microsoft.com/office/officeart/2005/8/layout/hierarchy1"/>
    <dgm:cxn modelId="{C56CB89F-FA7D-4E38-879C-E29CDE1FECBD}" type="presParOf" srcId="{44A0108D-37CF-4546-BD8F-540F44D84D74}" destId="{DA64290C-7A23-4D6F-9820-0DD7A8EFFECC}" srcOrd="0" destOrd="0" presId="urn:microsoft.com/office/officeart/2005/8/layout/hierarchy1"/>
    <dgm:cxn modelId="{53F4F3F2-D254-49CB-9C62-AFC60C4AC7C2}" type="presParOf" srcId="{44A0108D-37CF-4546-BD8F-540F44D84D74}" destId="{58DEB08F-881E-4840-AF57-F147AFE0BB8C}" srcOrd="1" destOrd="0" presId="urn:microsoft.com/office/officeart/2005/8/layout/hierarchy1"/>
    <dgm:cxn modelId="{5D3D79B1-B69C-4848-AD79-AF17EC44789A}" type="presParOf" srcId="{58DEB08F-881E-4840-AF57-F147AFE0BB8C}" destId="{01608390-2310-49C2-B177-9A646E25E985}" srcOrd="0" destOrd="0" presId="urn:microsoft.com/office/officeart/2005/8/layout/hierarchy1"/>
    <dgm:cxn modelId="{E978811A-EA71-423F-A22F-58B56987D912}" type="presParOf" srcId="{01608390-2310-49C2-B177-9A646E25E985}" destId="{9031CBA0-5917-49C1-A1BD-DC0B79B94D77}" srcOrd="0" destOrd="0" presId="urn:microsoft.com/office/officeart/2005/8/layout/hierarchy1"/>
    <dgm:cxn modelId="{7CE34719-AFFD-4D5A-8EB7-71E29D833397}" type="presParOf" srcId="{01608390-2310-49C2-B177-9A646E25E985}" destId="{3821A1E4-C162-4103-ABD2-5A7C06866FE3}" srcOrd="1" destOrd="0" presId="urn:microsoft.com/office/officeart/2005/8/layout/hierarchy1"/>
    <dgm:cxn modelId="{26315585-FA41-4FF2-B87E-2A5ABD5FC246}" type="presParOf" srcId="{58DEB08F-881E-4840-AF57-F147AFE0BB8C}" destId="{7C0EE9A3-29EF-4BEF-A97B-C54F30DCFAE6}" srcOrd="1" destOrd="0" presId="urn:microsoft.com/office/officeart/2005/8/layout/hierarchy1"/>
    <dgm:cxn modelId="{53551FC4-A2EC-43D0-A590-ABAB8F55D754}" type="presParOf" srcId="{7C0EE9A3-29EF-4BEF-A97B-C54F30DCFAE6}" destId="{B13E2EC5-C5DE-4F82-89A2-B6D3BCC6A619}" srcOrd="0" destOrd="0" presId="urn:microsoft.com/office/officeart/2005/8/layout/hierarchy1"/>
    <dgm:cxn modelId="{907B32E0-87EB-46A0-B868-CF5616308730}" type="presParOf" srcId="{7C0EE9A3-29EF-4BEF-A97B-C54F30DCFAE6}" destId="{3344DDB8-7FF4-4F0B-953B-DA8DC0002742}" srcOrd="1" destOrd="0" presId="urn:microsoft.com/office/officeart/2005/8/layout/hierarchy1"/>
    <dgm:cxn modelId="{88E411EA-5AF4-4E58-8362-293191C1A199}" type="presParOf" srcId="{3344DDB8-7FF4-4F0B-953B-DA8DC0002742}" destId="{A56EE049-C46C-4691-A05E-DF59B0DC3332}" srcOrd="0" destOrd="0" presId="urn:microsoft.com/office/officeart/2005/8/layout/hierarchy1"/>
    <dgm:cxn modelId="{04C21564-ABF0-436A-B4F1-FE88D67BE584}" type="presParOf" srcId="{A56EE049-C46C-4691-A05E-DF59B0DC3332}" destId="{C34A2047-CA5E-4AE2-BE0A-F9A0A8E3219D}" srcOrd="0" destOrd="0" presId="urn:microsoft.com/office/officeart/2005/8/layout/hierarchy1"/>
    <dgm:cxn modelId="{4964AF59-C9CC-40EE-A73B-DE0650D000FE}" type="presParOf" srcId="{A56EE049-C46C-4691-A05E-DF59B0DC3332}" destId="{350C61C4-9673-4C6C-AFBC-659A61455827}" srcOrd="1" destOrd="0" presId="urn:microsoft.com/office/officeart/2005/8/layout/hierarchy1"/>
    <dgm:cxn modelId="{63A90510-87F3-48E7-88CA-B45F1FE68F23}" type="presParOf" srcId="{3344DDB8-7FF4-4F0B-953B-DA8DC0002742}" destId="{35B2B3D9-3FCC-4FF7-885A-ED89388D1B93}" srcOrd="1" destOrd="0" presId="urn:microsoft.com/office/officeart/2005/8/layout/hierarchy1"/>
    <dgm:cxn modelId="{BC5B1A5D-9313-401F-9648-81F20FCD6586}" type="presParOf" srcId="{EB4B2B61-00D5-459B-A2BE-1908D91515B8}" destId="{8020183B-6CD7-40DB-9604-B73AF6F8AFAD}" srcOrd="8" destOrd="0" presId="urn:microsoft.com/office/officeart/2005/8/layout/hierarchy1"/>
    <dgm:cxn modelId="{8D723A97-F4BA-491D-BBF9-F74D95353CDE}" type="presParOf" srcId="{EB4B2B61-00D5-459B-A2BE-1908D91515B8}" destId="{1982E5A2-B6EC-4138-9589-C7CB759CF759}" srcOrd="9" destOrd="0" presId="urn:microsoft.com/office/officeart/2005/8/layout/hierarchy1"/>
    <dgm:cxn modelId="{0F369029-1244-4025-A5AD-A1D3DEB4251C}" type="presParOf" srcId="{1982E5A2-B6EC-4138-9589-C7CB759CF759}" destId="{1195B3FC-87E6-4B2A-BC58-210E96006E45}" srcOrd="0" destOrd="0" presId="urn:microsoft.com/office/officeart/2005/8/layout/hierarchy1"/>
    <dgm:cxn modelId="{9902EB8C-19A9-4FDB-BC95-B0C84C308E88}" type="presParOf" srcId="{1195B3FC-87E6-4B2A-BC58-210E96006E45}" destId="{98828DF3-7BEA-400E-9538-EFAFB3C6CFEA}" srcOrd="0" destOrd="0" presId="urn:microsoft.com/office/officeart/2005/8/layout/hierarchy1"/>
    <dgm:cxn modelId="{7BBDB9F8-E93C-4082-8F7B-E82D4E6F98F5}" type="presParOf" srcId="{1195B3FC-87E6-4B2A-BC58-210E96006E45}" destId="{0265AB4B-5056-48EA-8141-2E971B9A5B61}" srcOrd="1" destOrd="0" presId="urn:microsoft.com/office/officeart/2005/8/layout/hierarchy1"/>
    <dgm:cxn modelId="{79929592-5309-4A5F-9469-3BEB17D81B44}" type="presParOf" srcId="{1982E5A2-B6EC-4138-9589-C7CB759CF759}" destId="{1FAECF6A-7D8C-4581-9ECD-C6E5CF48AB3C}" srcOrd="1" destOrd="0" presId="urn:microsoft.com/office/officeart/2005/8/layout/hierarchy1"/>
    <dgm:cxn modelId="{3455AAE1-ED6A-42DF-9F8A-A54CF677EF8C}" type="presParOf" srcId="{1FAECF6A-7D8C-4581-9ECD-C6E5CF48AB3C}" destId="{59D4B9E1-9EDD-463A-ABDB-D8D3705B63F3}" srcOrd="0" destOrd="0" presId="urn:microsoft.com/office/officeart/2005/8/layout/hierarchy1"/>
    <dgm:cxn modelId="{39D488AD-0A84-416E-B17F-B0CCB296577C}" type="presParOf" srcId="{1FAECF6A-7D8C-4581-9ECD-C6E5CF48AB3C}" destId="{84850B66-B210-4F18-A9FD-DABE3C1EC894}" srcOrd="1" destOrd="0" presId="urn:microsoft.com/office/officeart/2005/8/layout/hierarchy1"/>
    <dgm:cxn modelId="{E09A0EA4-0358-474F-AA91-1BD5FEDF76B3}" type="presParOf" srcId="{84850B66-B210-4F18-A9FD-DABE3C1EC894}" destId="{8C5F837E-7CE0-47CA-8F90-C30FE738EF7C}" srcOrd="0" destOrd="0" presId="urn:microsoft.com/office/officeart/2005/8/layout/hierarchy1"/>
    <dgm:cxn modelId="{5BCF8D5D-F708-49B1-A231-A3667408EDB3}" type="presParOf" srcId="{8C5F837E-7CE0-47CA-8F90-C30FE738EF7C}" destId="{6E2D7DB5-887A-47BC-9C63-6318E9ABFF33}" srcOrd="0" destOrd="0" presId="urn:microsoft.com/office/officeart/2005/8/layout/hierarchy1"/>
    <dgm:cxn modelId="{B72CD3AA-70FA-4649-B014-D64557F0BA3F}" type="presParOf" srcId="{8C5F837E-7CE0-47CA-8F90-C30FE738EF7C}" destId="{27B97CE0-63F4-47FE-A649-3E678DF29ED3}" srcOrd="1" destOrd="0" presId="urn:microsoft.com/office/officeart/2005/8/layout/hierarchy1"/>
    <dgm:cxn modelId="{755B625D-BD0A-4616-8111-0907C9ED6298}" type="presParOf" srcId="{84850B66-B210-4F18-A9FD-DABE3C1EC894}" destId="{7F607F79-B07E-4D41-82C3-23E931AEEE1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4D9925-83CE-4B2E-B5BC-3263F76DE4B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A9D61B9-7859-4521-87CC-4AFEBE0832D6}">
      <dgm:prSet phldrT="[Text]"/>
      <dgm:spPr/>
      <dgm:t>
        <a:bodyPr/>
        <a:lstStyle/>
        <a:p>
          <a:pPr rtl="1"/>
          <a:r>
            <a:rPr lang="he-IL" dirty="0"/>
            <a:t>דרך הקיר</a:t>
          </a:r>
        </a:p>
      </dgm:t>
    </dgm:pt>
    <dgm:pt modelId="{1C93D3D6-AB0F-434E-84B8-50DDC9641267}" type="parTrans" cxnId="{5296C808-1CCF-43EE-A5D9-DCE01BD08FD6}">
      <dgm:prSet/>
      <dgm:spPr/>
      <dgm:t>
        <a:bodyPr/>
        <a:lstStyle/>
        <a:p>
          <a:pPr rtl="1"/>
          <a:endParaRPr lang="he-IL"/>
        </a:p>
      </dgm:t>
    </dgm:pt>
    <dgm:pt modelId="{6CF749D6-FDFE-4BB7-B80D-3A97DDA671B0}" type="sibTrans" cxnId="{5296C808-1CCF-43EE-A5D9-DCE01BD08FD6}">
      <dgm:prSet/>
      <dgm:spPr/>
      <dgm:t>
        <a:bodyPr/>
        <a:lstStyle/>
        <a:p>
          <a:pPr rtl="1"/>
          <a:endParaRPr lang="he-IL"/>
        </a:p>
      </dgm:t>
    </dgm:pt>
    <dgm:pt modelId="{C6F6E10D-5F86-444E-821F-E174A409BA24}">
      <dgm:prSet phldrT="[Text]"/>
      <dgm:spPr/>
      <dgm:t>
        <a:bodyPr/>
        <a:lstStyle/>
        <a:p>
          <a:pPr rtl="1"/>
          <a:r>
            <a:rPr lang="he-IL" dirty="0"/>
            <a:t>צריך לראות את </a:t>
          </a:r>
          <a:r>
            <a:rPr lang="he-IL" b="1" u="sng" dirty="0"/>
            <a:t>המעשה</a:t>
          </a:r>
        </a:p>
      </dgm:t>
    </dgm:pt>
    <dgm:pt modelId="{C7E6BE8C-D6A6-4904-8959-DE29F8E4FD8A}" type="parTrans" cxnId="{59A1FB10-C94F-4F44-B15B-8CAE0961B450}">
      <dgm:prSet/>
      <dgm:spPr/>
      <dgm:t>
        <a:bodyPr/>
        <a:lstStyle/>
        <a:p>
          <a:pPr rtl="1"/>
          <a:endParaRPr lang="he-IL"/>
        </a:p>
      </dgm:t>
    </dgm:pt>
    <dgm:pt modelId="{CAAC8E65-FA2F-4AD8-B274-697BC2FEA7F1}" type="sibTrans" cxnId="{59A1FB10-C94F-4F44-B15B-8CAE0961B450}">
      <dgm:prSet/>
      <dgm:spPr/>
      <dgm:t>
        <a:bodyPr/>
        <a:lstStyle/>
        <a:p>
          <a:pPr rtl="1"/>
          <a:endParaRPr lang="he-IL"/>
        </a:p>
      </dgm:t>
    </dgm:pt>
    <dgm:pt modelId="{CAB2C933-F386-4098-A3AF-CC95B3FCE709}">
      <dgm:prSet phldrT="[Text]"/>
      <dgm:spPr/>
      <dgm:t>
        <a:bodyPr/>
        <a:lstStyle/>
        <a:p>
          <a:pPr rtl="1"/>
          <a:r>
            <a:rPr lang="he-IL" dirty="0"/>
            <a:t>אבני מילואים - צריכים לראות המעשה, אבל זהות החתן וכלה מספיק ידיעה</a:t>
          </a:r>
        </a:p>
      </dgm:t>
    </dgm:pt>
    <dgm:pt modelId="{CEF12188-E7A3-4154-BDB1-D6DDCC03C7BE}" type="parTrans" cxnId="{2219C866-4B8B-4FBB-8B44-518DCE5D4B80}">
      <dgm:prSet/>
      <dgm:spPr/>
      <dgm:t>
        <a:bodyPr/>
        <a:lstStyle/>
        <a:p>
          <a:pPr rtl="1"/>
          <a:endParaRPr lang="he-IL"/>
        </a:p>
      </dgm:t>
    </dgm:pt>
    <dgm:pt modelId="{1312DC3F-9C71-4CB6-B459-9BCC841FB201}" type="sibTrans" cxnId="{2219C866-4B8B-4FBB-8B44-518DCE5D4B80}">
      <dgm:prSet/>
      <dgm:spPr/>
      <dgm:t>
        <a:bodyPr/>
        <a:lstStyle/>
        <a:p>
          <a:pPr rtl="1"/>
          <a:endParaRPr lang="he-IL"/>
        </a:p>
      </dgm:t>
    </dgm:pt>
    <dgm:pt modelId="{24990F2F-25A2-4A05-8C18-8D654E8D2D8C}">
      <dgm:prSet phldrT="[Text]"/>
      <dgm:spPr/>
      <dgm:t>
        <a:bodyPr/>
        <a:lstStyle/>
        <a:p>
          <a:pPr rtl="1"/>
          <a:r>
            <a:rPr lang="he-IL" dirty="0"/>
            <a:t>ראיה על </a:t>
          </a:r>
          <a:r>
            <a:rPr lang="he-IL" b="1" u="sng" dirty="0" err="1"/>
            <a:t>הכל</a:t>
          </a:r>
          <a:endParaRPr lang="he-IL" b="1" u="sng" dirty="0"/>
        </a:p>
      </dgm:t>
    </dgm:pt>
    <dgm:pt modelId="{34765719-6B8D-434B-BD3D-A5DF516F66CD}" type="parTrans" cxnId="{DA7674FD-760E-4272-9DDA-C381D8A5746B}">
      <dgm:prSet/>
      <dgm:spPr/>
      <dgm:t>
        <a:bodyPr/>
        <a:lstStyle/>
        <a:p>
          <a:pPr rtl="1"/>
          <a:endParaRPr lang="he-IL"/>
        </a:p>
      </dgm:t>
    </dgm:pt>
    <dgm:pt modelId="{6ABB0F1A-F35E-484C-AC41-E36B0124FB3C}" type="sibTrans" cxnId="{DA7674FD-760E-4272-9DDA-C381D8A5746B}">
      <dgm:prSet/>
      <dgm:spPr/>
      <dgm:t>
        <a:bodyPr/>
        <a:lstStyle/>
        <a:p>
          <a:pPr rtl="1"/>
          <a:endParaRPr lang="he-IL"/>
        </a:p>
      </dgm:t>
    </dgm:pt>
    <dgm:pt modelId="{0C5852CA-F1FC-4B96-BBD7-051F99AC3148}">
      <dgm:prSet phldrT="[Text]"/>
      <dgm:spPr/>
      <dgm:t>
        <a:bodyPr/>
        <a:lstStyle/>
        <a:p>
          <a:pPr rtl="1"/>
          <a:r>
            <a:rPr lang="he-IL" dirty="0"/>
            <a:t>חלקת מחוקק – ראו לפני, ושמעו תוך כדי הנתינה </a:t>
          </a:r>
          <a:br>
            <a:rPr lang="en-US" dirty="0"/>
          </a:br>
          <a:r>
            <a:rPr lang="en-US" dirty="0"/>
            <a:t>(voice recognition)</a:t>
          </a:r>
          <a:endParaRPr lang="he-IL" dirty="0"/>
        </a:p>
      </dgm:t>
    </dgm:pt>
    <dgm:pt modelId="{004F9C68-43D5-47D7-AB20-FEABC93D55D0}" type="parTrans" cxnId="{73BFBF58-D25C-4573-B1C7-73DFB2952FEF}">
      <dgm:prSet/>
      <dgm:spPr/>
      <dgm:t>
        <a:bodyPr/>
        <a:lstStyle/>
        <a:p>
          <a:pPr rtl="1"/>
          <a:endParaRPr lang="he-IL"/>
        </a:p>
      </dgm:t>
    </dgm:pt>
    <dgm:pt modelId="{051FAABC-73B6-46C4-BDE4-70F3CBC07F83}" type="sibTrans" cxnId="{73BFBF58-D25C-4573-B1C7-73DFB2952FEF}">
      <dgm:prSet/>
      <dgm:spPr/>
      <dgm:t>
        <a:bodyPr/>
        <a:lstStyle/>
        <a:p>
          <a:pPr rtl="1"/>
          <a:endParaRPr lang="he-IL"/>
        </a:p>
      </dgm:t>
    </dgm:pt>
    <dgm:pt modelId="{CCB5AC1A-4BA5-4892-9C27-1493557FB568}">
      <dgm:prSet phldrT="[Text]"/>
      <dgm:spPr/>
      <dgm:t>
        <a:bodyPr/>
        <a:lstStyle/>
        <a:p>
          <a:pPr rtl="1"/>
          <a:r>
            <a:rPr lang="he-IL" dirty="0"/>
            <a:t>ידיעה מספיק</a:t>
          </a:r>
        </a:p>
      </dgm:t>
    </dgm:pt>
    <dgm:pt modelId="{C1732F7D-8C37-4B21-A672-F0B469E963B6}" type="parTrans" cxnId="{D1B45573-A82E-4956-8811-2B6B088A5DE0}">
      <dgm:prSet/>
      <dgm:spPr/>
      <dgm:t>
        <a:bodyPr/>
        <a:lstStyle/>
        <a:p>
          <a:pPr rtl="1"/>
          <a:endParaRPr lang="he-IL"/>
        </a:p>
      </dgm:t>
    </dgm:pt>
    <dgm:pt modelId="{D5F50966-3457-489F-B7C2-C04E782E0003}" type="sibTrans" cxnId="{D1B45573-A82E-4956-8811-2B6B088A5DE0}">
      <dgm:prSet/>
      <dgm:spPr/>
      <dgm:t>
        <a:bodyPr/>
        <a:lstStyle/>
        <a:p>
          <a:pPr rtl="1"/>
          <a:endParaRPr lang="he-IL"/>
        </a:p>
      </dgm:t>
    </dgm:pt>
    <dgm:pt modelId="{A1C8FD6D-48E3-41A8-BD58-2DB5F11C7357}">
      <dgm:prSet phldrT="[Text]"/>
      <dgm:spPr/>
      <dgm:t>
        <a:bodyPr/>
        <a:lstStyle/>
        <a:p>
          <a:pPr rtl="1"/>
          <a:r>
            <a:rPr lang="he-IL" dirty="0"/>
            <a:t>ב"ש- ידיעה מספיקה לעדות קידושין. </a:t>
          </a:r>
        </a:p>
      </dgm:t>
    </dgm:pt>
    <dgm:pt modelId="{8D5547AA-DFDE-4822-89C6-B2541DBE7E75}" type="parTrans" cxnId="{DCE49B46-14D6-4A42-8342-FB4D06C36466}">
      <dgm:prSet/>
      <dgm:spPr/>
      <dgm:t>
        <a:bodyPr/>
        <a:lstStyle/>
        <a:p>
          <a:pPr rtl="1"/>
          <a:endParaRPr lang="he-IL"/>
        </a:p>
      </dgm:t>
    </dgm:pt>
    <dgm:pt modelId="{FFB8C1F1-EB85-4098-BA88-9C859405A904}" type="sibTrans" cxnId="{DCE49B46-14D6-4A42-8342-FB4D06C36466}">
      <dgm:prSet/>
      <dgm:spPr/>
      <dgm:t>
        <a:bodyPr/>
        <a:lstStyle/>
        <a:p>
          <a:pPr rtl="1"/>
          <a:endParaRPr lang="he-IL"/>
        </a:p>
      </dgm:t>
    </dgm:pt>
    <dgm:pt modelId="{C22E2AE9-5E6F-4C44-B1A3-14AE68EC7D62}">
      <dgm:prSet phldrT="[Text]"/>
      <dgm:spPr/>
      <dgm:t>
        <a:bodyPr/>
        <a:lstStyle/>
        <a:p>
          <a:pPr rtl="1"/>
          <a:r>
            <a:rPr lang="he-IL" dirty="0"/>
            <a:t>מבי"ט- אפילו היא מודה אינה מקודשת כיון שהעדים אינם יכולים להעיד מי התקדשה</a:t>
          </a:r>
        </a:p>
      </dgm:t>
    </dgm:pt>
    <dgm:pt modelId="{9EE5E458-39A0-4EA4-B637-8645A6D88A60}" type="parTrans" cxnId="{52896221-5D3C-4B2A-870E-A3049DB871EB}">
      <dgm:prSet/>
      <dgm:spPr/>
      <dgm:t>
        <a:bodyPr/>
        <a:lstStyle/>
        <a:p>
          <a:pPr rtl="1"/>
          <a:endParaRPr lang="he-IL"/>
        </a:p>
      </dgm:t>
    </dgm:pt>
    <dgm:pt modelId="{28CFCEEA-D82A-4BF7-AD7B-04315DD5FBEF}" type="sibTrans" cxnId="{52896221-5D3C-4B2A-870E-A3049DB871EB}">
      <dgm:prSet/>
      <dgm:spPr/>
      <dgm:t>
        <a:bodyPr/>
        <a:lstStyle/>
        <a:p>
          <a:pPr rtl="1"/>
          <a:endParaRPr lang="he-IL"/>
        </a:p>
      </dgm:t>
    </dgm:pt>
    <dgm:pt modelId="{95768036-C052-42E9-91DC-55F058462EBF}" type="pres">
      <dgm:prSet presAssocID="{154D9925-83CE-4B2E-B5BC-3263F76DE4B6}" presName="hierChild1" presStyleCnt="0">
        <dgm:presLayoutVars>
          <dgm:chPref val="1"/>
          <dgm:dir/>
          <dgm:animOne val="branch"/>
          <dgm:animLvl val="lvl"/>
          <dgm:resizeHandles/>
        </dgm:presLayoutVars>
      </dgm:prSet>
      <dgm:spPr/>
    </dgm:pt>
    <dgm:pt modelId="{20DE7B08-564F-42A1-B04E-6DC60BE5D669}" type="pres">
      <dgm:prSet presAssocID="{0A9D61B9-7859-4521-87CC-4AFEBE0832D6}" presName="hierRoot1" presStyleCnt="0"/>
      <dgm:spPr/>
    </dgm:pt>
    <dgm:pt modelId="{7449D480-A641-49A1-83D4-446FDDABFFCA}" type="pres">
      <dgm:prSet presAssocID="{0A9D61B9-7859-4521-87CC-4AFEBE0832D6}" presName="composite" presStyleCnt="0"/>
      <dgm:spPr/>
    </dgm:pt>
    <dgm:pt modelId="{76271DB8-7EBC-47CD-9BED-03FB72AF9AF8}" type="pres">
      <dgm:prSet presAssocID="{0A9D61B9-7859-4521-87CC-4AFEBE0832D6}" presName="background" presStyleLbl="node0" presStyleIdx="0" presStyleCnt="1"/>
      <dgm:spPr/>
    </dgm:pt>
    <dgm:pt modelId="{77421F9B-7EEC-4F2B-8E26-2B561FA9AC13}" type="pres">
      <dgm:prSet presAssocID="{0A9D61B9-7859-4521-87CC-4AFEBE0832D6}" presName="text" presStyleLbl="fgAcc0" presStyleIdx="0" presStyleCnt="1">
        <dgm:presLayoutVars>
          <dgm:chPref val="3"/>
        </dgm:presLayoutVars>
      </dgm:prSet>
      <dgm:spPr/>
    </dgm:pt>
    <dgm:pt modelId="{C694DB7F-95FE-4516-A72B-F587160D107A}" type="pres">
      <dgm:prSet presAssocID="{0A9D61B9-7859-4521-87CC-4AFEBE0832D6}" presName="hierChild2" presStyleCnt="0"/>
      <dgm:spPr/>
    </dgm:pt>
    <dgm:pt modelId="{9A079987-3CCF-443C-A4BC-E8BA09DE8D2C}" type="pres">
      <dgm:prSet presAssocID="{34765719-6B8D-434B-BD3D-A5DF516F66CD}" presName="Name10" presStyleLbl="parChTrans1D2" presStyleIdx="0" presStyleCnt="3"/>
      <dgm:spPr/>
    </dgm:pt>
    <dgm:pt modelId="{E53D7491-97C1-4F1F-988D-48982CF9C773}" type="pres">
      <dgm:prSet presAssocID="{24990F2F-25A2-4A05-8C18-8D654E8D2D8C}" presName="hierRoot2" presStyleCnt="0"/>
      <dgm:spPr/>
    </dgm:pt>
    <dgm:pt modelId="{35F9D431-425D-4F9E-8BB1-94FC05347F84}" type="pres">
      <dgm:prSet presAssocID="{24990F2F-25A2-4A05-8C18-8D654E8D2D8C}" presName="composite2" presStyleCnt="0"/>
      <dgm:spPr/>
    </dgm:pt>
    <dgm:pt modelId="{A33A2A61-1D97-43EB-B132-F54D8988EEE6}" type="pres">
      <dgm:prSet presAssocID="{24990F2F-25A2-4A05-8C18-8D654E8D2D8C}" presName="background2" presStyleLbl="node2" presStyleIdx="0" presStyleCnt="3"/>
      <dgm:spPr/>
    </dgm:pt>
    <dgm:pt modelId="{DC24C139-ECD3-4910-B8F1-D5A7DD646506}" type="pres">
      <dgm:prSet presAssocID="{24990F2F-25A2-4A05-8C18-8D654E8D2D8C}" presName="text2" presStyleLbl="fgAcc2" presStyleIdx="0" presStyleCnt="3">
        <dgm:presLayoutVars>
          <dgm:chPref val="3"/>
        </dgm:presLayoutVars>
      </dgm:prSet>
      <dgm:spPr/>
    </dgm:pt>
    <dgm:pt modelId="{1950610C-6248-4A02-9C88-D938C054C6FB}" type="pres">
      <dgm:prSet presAssocID="{24990F2F-25A2-4A05-8C18-8D654E8D2D8C}" presName="hierChild3" presStyleCnt="0"/>
      <dgm:spPr/>
    </dgm:pt>
    <dgm:pt modelId="{FA75A46D-7D6C-41AD-9FEF-D52EB4B2667D}" type="pres">
      <dgm:prSet presAssocID="{004F9C68-43D5-47D7-AB20-FEABC93D55D0}" presName="Name17" presStyleLbl="parChTrans1D3" presStyleIdx="0" presStyleCnt="4"/>
      <dgm:spPr/>
    </dgm:pt>
    <dgm:pt modelId="{6CE115F9-EB14-44CF-8112-734D21A8B3C7}" type="pres">
      <dgm:prSet presAssocID="{0C5852CA-F1FC-4B96-BBD7-051F99AC3148}" presName="hierRoot3" presStyleCnt="0"/>
      <dgm:spPr/>
    </dgm:pt>
    <dgm:pt modelId="{7D3493D3-D9D5-4BC5-B161-EA266F2ED49C}" type="pres">
      <dgm:prSet presAssocID="{0C5852CA-F1FC-4B96-BBD7-051F99AC3148}" presName="composite3" presStyleCnt="0"/>
      <dgm:spPr/>
    </dgm:pt>
    <dgm:pt modelId="{C8E6A6A8-5ACF-44DB-9765-D396FA87FF56}" type="pres">
      <dgm:prSet presAssocID="{0C5852CA-F1FC-4B96-BBD7-051F99AC3148}" presName="background3" presStyleLbl="node3" presStyleIdx="0" presStyleCnt="4"/>
      <dgm:spPr/>
    </dgm:pt>
    <dgm:pt modelId="{FCEB7E85-844F-4E16-8270-9572EEF4D551}" type="pres">
      <dgm:prSet presAssocID="{0C5852CA-F1FC-4B96-BBD7-051F99AC3148}" presName="text3" presStyleLbl="fgAcc3" presStyleIdx="0" presStyleCnt="4">
        <dgm:presLayoutVars>
          <dgm:chPref val="3"/>
        </dgm:presLayoutVars>
      </dgm:prSet>
      <dgm:spPr/>
    </dgm:pt>
    <dgm:pt modelId="{8C0E634A-1D89-4187-8103-830B98043810}" type="pres">
      <dgm:prSet presAssocID="{0C5852CA-F1FC-4B96-BBD7-051F99AC3148}" presName="hierChild4" presStyleCnt="0"/>
      <dgm:spPr/>
    </dgm:pt>
    <dgm:pt modelId="{E240D0A0-4C2B-4001-89B9-1C2F012B2923}" type="pres">
      <dgm:prSet presAssocID="{9EE5E458-39A0-4EA4-B637-8645A6D88A60}" presName="Name17" presStyleLbl="parChTrans1D3" presStyleIdx="1" presStyleCnt="4"/>
      <dgm:spPr/>
    </dgm:pt>
    <dgm:pt modelId="{7C3658AA-2873-4F75-9A73-18CBD3DEC529}" type="pres">
      <dgm:prSet presAssocID="{C22E2AE9-5E6F-4C44-B1A3-14AE68EC7D62}" presName="hierRoot3" presStyleCnt="0"/>
      <dgm:spPr/>
    </dgm:pt>
    <dgm:pt modelId="{178040CF-0B40-49FF-B9AD-5CB9C5D3F775}" type="pres">
      <dgm:prSet presAssocID="{C22E2AE9-5E6F-4C44-B1A3-14AE68EC7D62}" presName="composite3" presStyleCnt="0"/>
      <dgm:spPr/>
    </dgm:pt>
    <dgm:pt modelId="{59B628A3-7289-43CB-932F-23031CB41496}" type="pres">
      <dgm:prSet presAssocID="{C22E2AE9-5E6F-4C44-B1A3-14AE68EC7D62}" presName="background3" presStyleLbl="node3" presStyleIdx="1" presStyleCnt="4"/>
      <dgm:spPr/>
    </dgm:pt>
    <dgm:pt modelId="{72F8408B-BB8A-4ED1-87E5-CC54BBFB9B93}" type="pres">
      <dgm:prSet presAssocID="{C22E2AE9-5E6F-4C44-B1A3-14AE68EC7D62}" presName="text3" presStyleLbl="fgAcc3" presStyleIdx="1" presStyleCnt="4">
        <dgm:presLayoutVars>
          <dgm:chPref val="3"/>
        </dgm:presLayoutVars>
      </dgm:prSet>
      <dgm:spPr/>
    </dgm:pt>
    <dgm:pt modelId="{39C098C3-526C-4514-818C-C8CF09232C47}" type="pres">
      <dgm:prSet presAssocID="{C22E2AE9-5E6F-4C44-B1A3-14AE68EC7D62}" presName="hierChild4" presStyleCnt="0"/>
      <dgm:spPr/>
    </dgm:pt>
    <dgm:pt modelId="{E606E1D2-A937-480E-95F4-2C4AB2D76919}" type="pres">
      <dgm:prSet presAssocID="{C7E6BE8C-D6A6-4904-8959-DE29F8E4FD8A}" presName="Name10" presStyleLbl="parChTrans1D2" presStyleIdx="1" presStyleCnt="3"/>
      <dgm:spPr/>
    </dgm:pt>
    <dgm:pt modelId="{2F893B35-F441-4BEE-8CDB-6B65930CB764}" type="pres">
      <dgm:prSet presAssocID="{C6F6E10D-5F86-444E-821F-E174A409BA24}" presName="hierRoot2" presStyleCnt="0"/>
      <dgm:spPr/>
    </dgm:pt>
    <dgm:pt modelId="{51D1DD51-E8CA-4474-94C8-26CA6DCEBE80}" type="pres">
      <dgm:prSet presAssocID="{C6F6E10D-5F86-444E-821F-E174A409BA24}" presName="composite2" presStyleCnt="0"/>
      <dgm:spPr/>
    </dgm:pt>
    <dgm:pt modelId="{480710B2-5076-4467-85A6-6F08221EF139}" type="pres">
      <dgm:prSet presAssocID="{C6F6E10D-5F86-444E-821F-E174A409BA24}" presName="background2" presStyleLbl="node2" presStyleIdx="1" presStyleCnt="3"/>
      <dgm:spPr/>
    </dgm:pt>
    <dgm:pt modelId="{34FC5EF7-206A-4186-B0E8-AC297E7B25F5}" type="pres">
      <dgm:prSet presAssocID="{C6F6E10D-5F86-444E-821F-E174A409BA24}" presName="text2" presStyleLbl="fgAcc2" presStyleIdx="1" presStyleCnt="3">
        <dgm:presLayoutVars>
          <dgm:chPref val="3"/>
        </dgm:presLayoutVars>
      </dgm:prSet>
      <dgm:spPr/>
    </dgm:pt>
    <dgm:pt modelId="{E254D357-BCF2-465B-99F9-04CBC82ADA6D}" type="pres">
      <dgm:prSet presAssocID="{C6F6E10D-5F86-444E-821F-E174A409BA24}" presName="hierChild3" presStyleCnt="0"/>
      <dgm:spPr/>
    </dgm:pt>
    <dgm:pt modelId="{2FAF891F-F50A-45A6-B4CB-FD4B3A4B4349}" type="pres">
      <dgm:prSet presAssocID="{CEF12188-E7A3-4154-BDB1-D6DDCC03C7BE}" presName="Name17" presStyleLbl="parChTrans1D3" presStyleIdx="2" presStyleCnt="4"/>
      <dgm:spPr/>
    </dgm:pt>
    <dgm:pt modelId="{E629584C-E9B2-49BD-9E9B-B43C3CBFB39E}" type="pres">
      <dgm:prSet presAssocID="{CAB2C933-F386-4098-A3AF-CC95B3FCE709}" presName="hierRoot3" presStyleCnt="0"/>
      <dgm:spPr/>
    </dgm:pt>
    <dgm:pt modelId="{D28FCC5F-DF7F-49DD-8740-0424494A59DD}" type="pres">
      <dgm:prSet presAssocID="{CAB2C933-F386-4098-A3AF-CC95B3FCE709}" presName="composite3" presStyleCnt="0"/>
      <dgm:spPr/>
    </dgm:pt>
    <dgm:pt modelId="{27546F3D-023A-4F01-BF85-387C7F780505}" type="pres">
      <dgm:prSet presAssocID="{CAB2C933-F386-4098-A3AF-CC95B3FCE709}" presName="background3" presStyleLbl="node3" presStyleIdx="2" presStyleCnt="4"/>
      <dgm:spPr/>
    </dgm:pt>
    <dgm:pt modelId="{E126D898-D110-459B-B07E-B666A1113B7B}" type="pres">
      <dgm:prSet presAssocID="{CAB2C933-F386-4098-A3AF-CC95B3FCE709}" presName="text3" presStyleLbl="fgAcc3" presStyleIdx="2" presStyleCnt="4">
        <dgm:presLayoutVars>
          <dgm:chPref val="3"/>
        </dgm:presLayoutVars>
      </dgm:prSet>
      <dgm:spPr/>
    </dgm:pt>
    <dgm:pt modelId="{B6D61F79-41A3-4A58-B971-221D20A96F46}" type="pres">
      <dgm:prSet presAssocID="{CAB2C933-F386-4098-A3AF-CC95B3FCE709}" presName="hierChild4" presStyleCnt="0"/>
      <dgm:spPr/>
    </dgm:pt>
    <dgm:pt modelId="{C6557DCB-9F20-487C-915A-5D74E65ACE54}" type="pres">
      <dgm:prSet presAssocID="{C1732F7D-8C37-4B21-A672-F0B469E963B6}" presName="Name10" presStyleLbl="parChTrans1D2" presStyleIdx="2" presStyleCnt="3"/>
      <dgm:spPr/>
    </dgm:pt>
    <dgm:pt modelId="{5E9D1B45-5F3D-4F78-BDED-EA1AC6BA3C8B}" type="pres">
      <dgm:prSet presAssocID="{CCB5AC1A-4BA5-4892-9C27-1493557FB568}" presName="hierRoot2" presStyleCnt="0"/>
      <dgm:spPr/>
    </dgm:pt>
    <dgm:pt modelId="{9733DDB7-90F9-4D36-8FBF-35C48CA983CC}" type="pres">
      <dgm:prSet presAssocID="{CCB5AC1A-4BA5-4892-9C27-1493557FB568}" presName="composite2" presStyleCnt="0"/>
      <dgm:spPr/>
    </dgm:pt>
    <dgm:pt modelId="{CFE8D09F-77B8-4570-9269-37B5DE106986}" type="pres">
      <dgm:prSet presAssocID="{CCB5AC1A-4BA5-4892-9C27-1493557FB568}" presName="background2" presStyleLbl="node2" presStyleIdx="2" presStyleCnt="3"/>
      <dgm:spPr/>
    </dgm:pt>
    <dgm:pt modelId="{07AFC01E-0B11-4AA1-8CFA-CC9E6041D6A4}" type="pres">
      <dgm:prSet presAssocID="{CCB5AC1A-4BA5-4892-9C27-1493557FB568}" presName="text2" presStyleLbl="fgAcc2" presStyleIdx="2" presStyleCnt="3">
        <dgm:presLayoutVars>
          <dgm:chPref val="3"/>
        </dgm:presLayoutVars>
      </dgm:prSet>
      <dgm:spPr/>
    </dgm:pt>
    <dgm:pt modelId="{885A424B-39E1-40C4-979F-163D05938060}" type="pres">
      <dgm:prSet presAssocID="{CCB5AC1A-4BA5-4892-9C27-1493557FB568}" presName="hierChild3" presStyleCnt="0"/>
      <dgm:spPr/>
    </dgm:pt>
    <dgm:pt modelId="{CC0F5F61-A9CD-4BE5-A229-0CA250D9E1A3}" type="pres">
      <dgm:prSet presAssocID="{8D5547AA-DFDE-4822-89C6-B2541DBE7E75}" presName="Name17" presStyleLbl="parChTrans1D3" presStyleIdx="3" presStyleCnt="4"/>
      <dgm:spPr/>
    </dgm:pt>
    <dgm:pt modelId="{EDFA3D6A-9432-40BD-A074-339817E0E068}" type="pres">
      <dgm:prSet presAssocID="{A1C8FD6D-48E3-41A8-BD58-2DB5F11C7357}" presName="hierRoot3" presStyleCnt="0"/>
      <dgm:spPr/>
    </dgm:pt>
    <dgm:pt modelId="{BD6BA834-DAFB-4EB9-BD6D-D1D7B5B95D30}" type="pres">
      <dgm:prSet presAssocID="{A1C8FD6D-48E3-41A8-BD58-2DB5F11C7357}" presName="composite3" presStyleCnt="0"/>
      <dgm:spPr/>
    </dgm:pt>
    <dgm:pt modelId="{F83D7788-D74A-4421-87F7-B9479990F41C}" type="pres">
      <dgm:prSet presAssocID="{A1C8FD6D-48E3-41A8-BD58-2DB5F11C7357}" presName="background3" presStyleLbl="node3" presStyleIdx="3" presStyleCnt="4"/>
      <dgm:spPr/>
    </dgm:pt>
    <dgm:pt modelId="{36629C4E-F5AE-48AC-9FE0-72DF9C4394E4}" type="pres">
      <dgm:prSet presAssocID="{A1C8FD6D-48E3-41A8-BD58-2DB5F11C7357}" presName="text3" presStyleLbl="fgAcc3" presStyleIdx="3" presStyleCnt="4">
        <dgm:presLayoutVars>
          <dgm:chPref val="3"/>
        </dgm:presLayoutVars>
      </dgm:prSet>
      <dgm:spPr/>
    </dgm:pt>
    <dgm:pt modelId="{E94D3A81-4DAF-484C-8C5A-15206214B8A0}" type="pres">
      <dgm:prSet presAssocID="{A1C8FD6D-48E3-41A8-BD58-2DB5F11C7357}" presName="hierChild4" presStyleCnt="0"/>
      <dgm:spPr/>
    </dgm:pt>
  </dgm:ptLst>
  <dgm:cxnLst>
    <dgm:cxn modelId="{5296C808-1CCF-43EE-A5D9-DCE01BD08FD6}" srcId="{154D9925-83CE-4B2E-B5BC-3263F76DE4B6}" destId="{0A9D61B9-7859-4521-87CC-4AFEBE0832D6}" srcOrd="0" destOrd="0" parTransId="{1C93D3D6-AB0F-434E-84B8-50DDC9641267}" sibTransId="{6CF749D6-FDFE-4BB7-B80D-3A97DDA671B0}"/>
    <dgm:cxn modelId="{59A1FB10-C94F-4F44-B15B-8CAE0961B450}" srcId="{0A9D61B9-7859-4521-87CC-4AFEBE0832D6}" destId="{C6F6E10D-5F86-444E-821F-E174A409BA24}" srcOrd="1" destOrd="0" parTransId="{C7E6BE8C-D6A6-4904-8959-DE29F8E4FD8A}" sibTransId="{CAAC8E65-FA2F-4AD8-B274-697BC2FEA7F1}"/>
    <dgm:cxn modelId="{52896221-5D3C-4B2A-870E-A3049DB871EB}" srcId="{24990F2F-25A2-4A05-8C18-8D654E8D2D8C}" destId="{C22E2AE9-5E6F-4C44-B1A3-14AE68EC7D62}" srcOrd="1" destOrd="0" parTransId="{9EE5E458-39A0-4EA4-B637-8645A6D88A60}" sibTransId="{28CFCEEA-D82A-4BF7-AD7B-04315DD5FBEF}"/>
    <dgm:cxn modelId="{E218FE23-8BF8-47B2-A142-0F5C5F019E29}" type="presOf" srcId="{154D9925-83CE-4B2E-B5BC-3263F76DE4B6}" destId="{95768036-C052-42E9-91DC-55F058462EBF}" srcOrd="0" destOrd="0" presId="urn:microsoft.com/office/officeart/2005/8/layout/hierarchy1"/>
    <dgm:cxn modelId="{83428129-DD4A-4867-8279-B06628EA062C}" type="presOf" srcId="{C22E2AE9-5E6F-4C44-B1A3-14AE68EC7D62}" destId="{72F8408B-BB8A-4ED1-87E5-CC54BBFB9B93}" srcOrd="0" destOrd="0" presId="urn:microsoft.com/office/officeart/2005/8/layout/hierarchy1"/>
    <dgm:cxn modelId="{CBC9E12A-FFC8-4E92-9A4C-F9DF1C48A3CE}" type="presOf" srcId="{CEF12188-E7A3-4154-BDB1-D6DDCC03C7BE}" destId="{2FAF891F-F50A-45A6-B4CB-FD4B3A4B4349}" srcOrd="0" destOrd="0" presId="urn:microsoft.com/office/officeart/2005/8/layout/hierarchy1"/>
    <dgm:cxn modelId="{F8B14B5C-FA43-4461-9D86-C4AD408CCEBB}" type="presOf" srcId="{34765719-6B8D-434B-BD3D-A5DF516F66CD}" destId="{9A079987-3CCF-443C-A4BC-E8BA09DE8D2C}" srcOrd="0" destOrd="0" presId="urn:microsoft.com/office/officeart/2005/8/layout/hierarchy1"/>
    <dgm:cxn modelId="{4A5E3843-398D-4211-AF29-FEABF3A76FA5}" type="presOf" srcId="{CAB2C933-F386-4098-A3AF-CC95B3FCE709}" destId="{E126D898-D110-459B-B07E-B666A1113B7B}" srcOrd="0" destOrd="0" presId="urn:microsoft.com/office/officeart/2005/8/layout/hierarchy1"/>
    <dgm:cxn modelId="{DCE49B46-14D6-4A42-8342-FB4D06C36466}" srcId="{CCB5AC1A-4BA5-4892-9C27-1493557FB568}" destId="{A1C8FD6D-48E3-41A8-BD58-2DB5F11C7357}" srcOrd="0" destOrd="0" parTransId="{8D5547AA-DFDE-4822-89C6-B2541DBE7E75}" sibTransId="{FFB8C1F1-EB85-4098-BA88-9C859405A904}"/>
    <dgm:cxn modelId="{2219C866-4B8B-4FBB-8B44-518DCE5D4B80}" srcId="{C6F6E10D-5F86-444E-821F-E174A409BA24}" destId="{CAB2C933-F386-4098-A3AF-CC95B3FCE709}" srcOrd="0" destOrd="0" parTransId="{CEF12188-E7A3-4154-BDB1-D6DDCC03C7BE}" sibTransId="{1312DC3F-9C71-4CB6-B459-9BCC841FB201}"/>
    <dgm:cxn modelId="{F05FC76D-4E46-4EE2-87A2-13228D09A8B6}" type="presOf" srcId="{C6F6E10D-5F86-444E-821F-E174A409BA24}" destId="{34FC5EF7-206A-4186-B0E8-AC297E7B25F5}" srcOrd="0" destOrd="0" presId="urn:microsoft.com/office/officeart/2005/8/layout/hierarchy1"/>
    <dgm:cxn modelId="{E1667373-199B-4B56-B1DD-10AD5C027ABF}" type="presOf" srcId="{0A9D61B9-7859-4521-87CC-4AFEBE0832D6}" destId="{77421F9B-7EEC-4F2B-8E26-2B561FA9AC13}" srcOrd="0" destOrd="0" presId="urn:microsoft.com/office/officeart/2005/8/layout/hierarchy1"/>
    <dgm:cxn modelId="{D1B45573-A82E-4956-8811-2B6B088A5DE0}" srcId="{0A9D61B9-7859-4521-87CC-4AFEBE0832D6}" destId="{CCB5AC1A-4BA5-4892-9C27-1493557FB568}" srcOrd="2" destOrd="0" parTransId="{C1732F7D-8C37-4B21-A672-F0B469E963B6}" sibTransId="{D5F50966-3457-489F-B7C2-C04E782E0003}"/>
    <dgm:cxn modelId="{C254E474-5115-48B2-AEAA-A1A9373C71EB}" type="presOf" srcId="{0C5852CA-F1FC-4B96-BBD7-051F99AC3148}" destId="{FCEB7E85-844F-4E16-8270-9572EEF4D551}" srcOrd="0" destOrd="0" presId="urn:microsoft.com/office/officeart/2005/8/layout/hierarchy1"/>
    <dgm:cxn modelId="{99902676-77EE-42F6-9A1C-4788E3CB8343}" type="presOf" srcId="{CCB5AC1A-4BA5-4892-9C27-1493557FB568}" destId="{07AFC01E-0B11-4AA1-8CFA-CC9E6041D6A4}" srcOrd="0" destOrd="0" presId="urn:microsoft.com/office/officeart/2005/8/layout/hierarchy1"/>
    <dgm:cxn modelId="{73BFBF58-D25C-4573-B1C7-73DFB2952FEF}" srcId="{24990F2F-25A2-4A05-8C18-8D654E8D2D8C}" destId="{0C5852CA-F1FC-4B96-BBD7-051F99AC3148}" srcOrd="0" destOrd="0" parTransId="{004F9C68-43D5-47D7-AB20-FEABC93D55D0}" sibTransId="{051FAABC-73B6-46C4-BDE4-70F3CBC07F83}"/>
    <dgm:cxn modelId="{C7783F90-AC02-4E06-AE15-42C24FA77BB2}" type="presOf" srcId="{8D5547AA-DFDE-4822-89C6-B2541DBE7E75}" destId="{CC0F5F61-A9CD-4BE5-A229-0CA250D9E1A3}" srcOrd="0" destOrd="0" presId="urn:microsoft.com/office/officeart/2005/8/layout/hierarchy1"/>
    <dgm:cxn modelId="{3072B19C-9506-4E89-A415-4087E7E02B89}" type="presOf" srcId="{C7E6BE8C-D6A6-4904-8959-DE29F8E4FD8A}" destId="{E606E1D2-A937-480E-95F4-2C4AB2D76919}" srcOrd="0" destOrd="0" presId="urn:microsoft.com/office/officeart/2005/8/layout/hierarchy1"/>
    <dgm:cxn modelId="{39C58EC5-F6EC-444B-B44E-07382A41241D}" type="presOf" srcId="{9EE5E458-39A0-4EA4-B637-8645A6D88A60}" destId="{E240D0A0-4C2B-4001-89B9-1C2F012B2923}" srcOrd="0" destOrd="0" presId="urn:microsoft.com/office/officeart/2005/8/layout/hierarchy1"/>
    <dgm:cxn modelId="{897379C8-6B31-4139-BC8F-A941478FFC0B}" type="presOf" srcId="{C1732F7D-8C37-4B21-A672-F0B469E963B6}" destId="{C6557DCB-9F20-487C-915A-5D74E65ACE54}" srcOrd="0" destOrd="0" presId="urn:microsoft.com/office/officeart/2005/8/layout/hierarchy1"/>
    <dgm:cxn modelId="{721D81CB-4B0D-4FB2-81E7-FD3C39778E4B}" type="presOf" srcId="{004F9C68-43D5-47D7-AB20-FEABC93D55D0}" destId="{FA75A46D-7D6C-41AD-9FEF-D52EB4B2667D}" srcOrd="0" destOrd="0" presId="urn:microsoft.com/office/officeart/2005/8/layout/hierarchy1"/>
    <dgm:cxn modelId="{5522DEDD-3D99-4C1F-912D-32F88F4D9826}" type="presOf" srcId="{24990F2F-25A2-4A05-8C18-8D654E8D2D8C}" destId="{DC24C139-ECD3-4910-B8F1-D5A7DD646506}" srcOrd="0" destOrd="0" presId="urn:microsoft.com/office/officeart/2005/8/layout/hierarchy1"/>
    <dgm:cxn modelId="{13B651E0-E57C-4A10-81DC-9941D29E242C}" type="presOf" srcId="{A1C8FD6D-48E3-41A8-BD58-2DB5F11C7357}" destId="{36629C4E-F5AE-48AC-9FE0-72DF9C4394E4}" srcOrd="0" destOrd="0" presId="urn:microsoft.com/office/officeart/2005/8/layout/hierarchy1"/>
    <dgm:cxn modelId="{DA7674FD-760E-4272-9DDA-C381D8A5746B}" srcId="{0A9D61B9-7859-4521-87CC-4AFEBE0832D6}" destId="{24990F2F-25A2-4A05-8C18-8D654E8D2D8C}" srcOrd="0" destOrd="0" parTransId="{34765719-6B8D-434B-BD3D-A5DF516F66CD}" sibTransId="{6ABB0F1A-F35E-484C-AC41-E36B0124FB3C}"/>
    <dgm:cxn modelId="{F43F74AA-FCFC-4247-8547-2EE848BDD340}" type="presParOf" srcId="{95768036-C052-42E9-91DC-55F058462EBF}" destId="{20DE7B08-564F-42A1-B04E-6DC60BE5D669}" srcOrd="0" destOrd="0" presId="urn:microsoft.com/office/officeart/2005/8/layout/hierarchy1"/>
    <dgm:cxn modelId="{9193D02C-B574-4502-A9F4-BD028B1FEAEE}" type="presParOf" srcId="{20DE7B08-564F-42A1-B04E-6DC60BE5D669}" destId="{7449D480-A641-49A1-83D4-446FDDABFFCA}" srcOrd="0" destOrd="0" presId="urn:microsoft.com/office/officeart/2005/8/layout/hierarchy1"/>
    <dgm:cxn modelId="{BAC20B27-A8B6-429A-B83D-4155A3E8D24E}" type="presParOf" srcId="{7449D480-A641-49A1-83D4-446FDDABFFCA}" destId="{76271DB8-7EBC-47CD-9BED-03FB72AF9AF8}" srcOrd="0" destOrd="0" presId="urn:microsoft.com/office/officeart/2005/8/layout/hierarchy1"/>
    <dgm:cxn modelId="{A2B6CFDA-E6C7-4D10-9E93-15C356311123}" type="presParOf" srcId="{7449D480-A641-49A1-83D4-446FDDABFFCA}" destId="{77421F9B-7EEC-4F2B-8E26-2B561FA9AC13}" srcOrd="1" destOrd="0" presId="urn:microsoft.com/office/officeart/2005/8/layout/hierarchy1"/>
    <dgm:cxn modelId="{9239CC81-C613-4CD9-8E7F-D7ABBC442046}" type="presParOf" srcId="{20DE7B08-564F-42A1-B04E-6DC60BE5D669}" destId="{C694DB7F-95FE-4516-A72B-F587160D107A}" srcOrd="1" destOrd="0" presId="urn:microsoft.com/office/officeart/2005/8/layout/hierarchy1"/>
    <dgm:cxn modelId="{3A6EE171-039C-4646-A8AB-230BCA2F7520}" type="presParOf" srcId="{C694DB7F-95FE-4516-A72B-F587160D107A}" destId="{9A079987-3CCF-443C-A4BC-E8BA09DE8D2C}" srcOrd="0" destOrd="0" presId="urn:microsoft.com/office/officeart/2005/8/layout/hierarchy1"/>
    <dgm:cxn modelId="{29E8B2DB-78F8-42D8-84AC-5DF518EBD95C}" type="presParOf" srcId="{C694DB7F-95FE-4516-A72B-F587160D107A}" destId="{E53D7491-97C1-4F1F-988D-48982CF9C773}" srcOrd="1" destOrd="0" presId="urn:microsoft.com/office/officeart/2005/8/layout/hierarchy1"/>
    <dgm:cxn modelId="{4204D4EA-2682-46F8-82A6-D4A59E178272}" type="presParOf" srcId="{E53D7491-97C1-4F1F-988D-48982CF9C773}" destId="{35F9D431-425D-4F9E-8BB1-94FC05347F84}" srcOrd="0" destOrd="0" presId="urn:microsoft.com/office/officeart/2005/8/layout/hierarchy1"/>
    <dgm:cxn modelId="{3F5886BD-7BB3-4521-8CC8-0D66FE74A059}" type="presParOf" srcId="{35F9D431-425D-4F9E-8BB1-94FC05347F84}" destId="{A33A2A61-1D97-43EB-B132-F54D8988EEE6}" srcOrd="0" destOrd="0" presId="urn:microsoft.com/office/officeart/2005/8/layout/hierarchy1"/>
    <dgm:cxn modelId="{B50294DE-1188-4ABB-B5BB-05D528AC71F6}" type="presParOf" srcId="{35F9D431-425D-4F9E-8BB1-94FC05347F84}" destId="{DC24C139-ECD3-4910-B8F1-D5A7DD646506}" srcOrd="1" destOrd="0" presId="urn:microsoft.com/office/officeart/2005/8/layout/hierarchy1"/>
    <dgm:cxn modelId="{9AB03070-BF9A-4F5B-8B79-AFD2E40EFA7B}" type="presParOf" srcId="{E53D7491-97C1-4F1F-988D-48982CF9C773}" destId="{1950610C-6248-4A02-9C88-D938C054C6FB}" srcOrd="1" destOrd="0" presId="urn:microsoft.com/office/officeart/2005/8/layout/hierarchy1"/>
    <dgm:cxn modelId="{9BE1D7AF-D22C-4E86-B7FD-514819DBC3BF}" type="presParOf" srcId="{1950610C-6248-4A02-9C88-D938C054C6FB}" destId="{FA75A46D-7D6C-41AD-9FEF-D52EB4B2667D}" srcOrd="0" destOrd="0" presId="urn:microsoft.com/office/officeart/2005/8/layout/hierarchy1"/>
    <dgm:cxn modelId="{521D9F28-26AD-4BE8-9A46-CEEC59FBD015}" type="presParOf" srcId="{1950610C-6248-4A02-9C88-D938C054C6FB}" destId="{6CE115F9-EB14-44CF-8112-734D21A8B3C7}" srcOrd="1" destOrd="0" presId="urn:microsoft.com/office/officeart/2005/8/layout/hierarchy1"/>
    <dgm:cxn modelId="{60B9304D-CDFD-4EED-B8D4-395390CFE004}" type="presParOf" srcId="{6CE115F9-EB14-44CF-8112-734D21A8B3C7}" destId="{7D3493D3-D9D5-4BC5-B161-EA266F2ED49C}" srcOrd="0" destOrd="0" presId="urn:microsoft.com/office/officeart/2005/8/layout/hierarchy1"/>
    <dgm:cxn modelId="{B5422A53-216F-4330-A272-CB99BFE9DD1F}" type="presParOf" srcId="{7D3493D3-D9D5-4BC5-B161-EA266F2ED49C}" destId="{C8E6A6A8-5ACF-44DB-9765-D396FA87FF56}" srcOrd="0" destOrd="0" presId="urn:microsoft.com/office/officeart/2005/8/layout/hierarchy1"/>
    <dgm:cxn modelId="{9A65C226-C9D6-409F-829F-B324A965F712}" type="presParOf" srcId="{7D3493D3-D9D5-4BC5-B161-EA266F2ED49C}" destId="{FCEB7E85-844F-4E16-8270-9572EEF4D551}" srcOrd="1" destOrd="0" presId="urn:microsoft.com/office/officeart/2005/8/layout/hierarchy1"/>
    <dgm:cxn modelId="{A643DB1B-8530-4040-A5A9-723ADD46B97A}" type="presParOf" srcId="{6CE115F9-EB14-44CF-8112-734D21A8B3C7}" destId="{8C0E634A-1D89-4187-8103-830B98043810}" srcOrd="1" destOrd="0" presId="urn:microsoft.com/office/officeart/2005/8/layout/hierarchy1"/>
    <dgm:cxn modelId="{7F052A4D-DC4F-49F0-9595-1B2A95F33F22}" type="presParOf" srcId="{1950610C-6248-4A02-9C88-D938C054C6FB}" destId="{E240D0A0-4C2B-4001-89B9-1C2F012B2923}" srcOrd="2" destOrd="0" presId="urn:microsoft.com/office/officeart/2005/8/layout/hierarchy1"/>
    <dgm:cxn modelId="{F7830E75-FC86-4B2D-B751-ECF195945A7D}" type="presParOf" srcId="{1950610C-6248-4A02-9C88-D938C054C6FB}" destId="{7C3658AA-2873-4F75-9A73-18CBD3DEC529}" srcOrd="3" destOrd="0" presId="urn:microsoft.com/office/officeart/2005/8/layout/hierarchy1"/>
    <dgm:cxn modelId="{A9A19C86-06A9-43C3-BDEA-B5AB1558FF2D}" type="presParOf" srcId="{7C3658AA-2873-4F75-9A73-18CBD3DEC529}" destId="{178040CF-0B40-49FF-B9AD-5CB9C5D3F775}" srcOrd="0" destOrd="0" presId="urn:microsoft.com/office/officeart/2005/8/layout/hierarchy1"/>
    <dgm:cxn modelId="{8F9568F5-C479-474E-9550-CB672DDB2649}" type="presParOf" srcId="{178040CF-0B40-49FF-B9AD-5CB9C5D3F775}" destId="{59B628A3-7289-43CB-932F-23031CB41496}" srcOrd="0" destOrd="0" presId="urn:microsoft.com/office/officeart/2005/8/layout/hierarchy1"/>
    <dgm:cxn modelId="{BBD3CCD7-8B08-4012-A083-AB3E602CACDC}" type="presParOf" srcId="{178040CF-0B40-49FF-B9AD-5CB9C5D3F775}" destId="{72F8408B-BB8A-4ED1-87E5-CC54BBFB9B93}" srcOrd="1" destOrd="0" presId="urn:microsoft.com/office/officeart/2005/8/layout/hierarchy1"/>
    <dgm:cxn modelId="{249803DD-9E36-496C-B7F4-61EC06C344FF}" type="presParOf" srcId="{7C3658AA-2873-4F75-9A73-18CBD3DEC529}" destId="{39C098C3-526C-4514-818C-C8CF09232C47}" srcOrd="1" destOrd="0" presId="urn:microsoft.com/office/officeart/2005/8/layout/hierarchy1"/>
    <dgm:cxn modelId="{CA775BB9-E828-4C53-8C8C-68B344C364B8}" type="presParOf" srcId="{C694DB7F-95FE-4516-A72B-F587160D107A}" destId="{E606E1D2-A937-480E-95F4-2C4AB2D76919}" srcOrd="2" destOrd="0" presId="urn:microsoft.com/office/officeart/2005/8/layout/hierarchy1"/>
    <dgm:cxn modelId="{B958DBEC-EDF0-4431-9241-9DF0E0C52832}" type="presParOf" srcId="{C694DB7F-95FE-4516-A72B-F587160D107A}" destId="{2F893B35-F441-4BEE-8CDB-6B65930CB764}" srcOrd="3" destOrd="0" presId="urn:microsoft.com/office/officeart/2005/8/layout/hierarchy1"/>
    <dgm:cxn modelId="{F1993BE4-4817-4664-AD92-7EB7F8780FAC}" type="presParOf" srcId="{2F893B35-F441-4BEE-8CDB-6B65930CB764}" destId="{51D1DD51-E8CA-4474-94C8-26CA6DCEBE80}" srcOrd="0" destOrd="0" presId="urn:microsoft.com/office/officeart/2005/8/layout/hierarchy1"/>
    <dgm:cxn modelId="{AFA3220D-767D-4227-8E0E-323F79C315FF}" type="presParOf" srcId="{51D1DD51-E8CA-4474-94C8-26CA6DCEBE80}" destId="{480710B2-5076-4467-85A6-6F08221EF139}" srcOrd="0" destOrd="0" presId="urn:microsoft.com/office/officeart/2005/8/layout/hierarchy1"/>
    <dgm:cxn modelId="{B3B9162F-58F5-4A80-982F-95EED7AD6106}" type="presParOf" srcId="{51D1DD51-E8CA-4474-94C8-26CA6DCEBE80}" destId="{34FC5EF7-206A-4186-B0E8-AC297E7B25F5}" srcOrd="1" destOrd="0" presId="urn:microsoft.com/office/officeart/2005/8/layout/hierarchy1"/>
    <dgm:cxn modelId="{6ED41CBC-B796-4BC8-BF3C-24306B4CA152}" type="presParOf" srcId="{2F893B35-F441-4BEE-8CDB-6B65930CB764}" destId="{E254D357-BCF2-465B-99F9-04CBC82ADA6D}" srcOrd="1" destOrd="0" presId="urn:microsoft.com/office/officeart/2005/8/layout/hierarchy1"/>
    <dgm:cxn modelId="{DC6A44E8-99EF-441D-94B5-523FBD283D44}" type="presParOf" srcId="{E254D357-BCF2-465B-99F9-04CBC82ADA6D}" destId="{2FAF891F-F50A-45A6-B4CB-FD4B3A4B4349}" srcOrd="0" destOrd="0" presId="urn:microsoft.com/office/officeart/2005/8/layout/hierarchy1"/>
    <dgm:cxn modelId="{69B13C4E-0948-419A-94D5-E7AA226A030F}" type="presParOf" srcId="{E254D357-BCF2-465B-99F9-04CBC82ADA6D}" destId="{E629584C-E9B2-49BD-9E9B-B43C3CBFB39E}" srcOrd="1" destOrd="0" presId="urn:microsoft.com/office/officeart/2005/8/layout/hierarchy1"/>
    <dgm:cxn modelId="{A5808762-6534-4146-9069-EF64E8759AD0}" type="presParOf" srcId="{E629584C-E9B2-49BD-9E9B-B43C3CBFB39E}" destId="{D28FCC5F-DF7F-49DD-8740-0424494A59DD}" srcOrd="0" destOrd="0" presId="urn:microsoft.com/office/officeart/2005/8/layout/hierarchy1"/>
    <dgm:cxn modelId="{7FEFCF07-0829-47E6-B639-8F08863AF456}" type="presParOf" srcId="{D28FCC5F-DF7F-49DD-8740-0424494A59DD}" destId="{27546F3D-023A-4F01-BF85-387C7F780505}" srcOrd="0" destOrd="0" presId="urn:microsoft.com/office/officeart/2005/8/layout/hierarchy1"/>
    <dgm:cxn modelId="{DF369A56-9D52-4890-9C72-0172B0EFCCA1}" type="presParOf" srcId="{D28FCC5F-DF7F-49DD-8740-0424494A59DD}" destId="{E126D898-D110-459B-B07E-B666A1113B7B}" srcOrd="1" destOrd="0" presId="urn:microsoft.com/office/officeart/2005/8/layout/hierarchy1"/>
    <dgm:cxn modelId="{12438C94-7F23-424F-9ED1-6E7752A085AE}" type="presParOf" srcId="{E629584C-E9B2-49BD-9E9B-B43C3CBFB39E}" destId="{B6D61F79-41A3-4A58-B971-221D20A96F46}" srcOrd="1" destOrd="0" presId="urn:microsoft.com/office/officeart/2005/8/layout/hierarchy1"/>
    <dgm:cxn modelId="{A3AF9432-27E7-45ED-9D15-D5836DDF8D20}" type="presParOf" srcId="{C694DB7F-95FE-4516-A72B-F587160D107A}" destId="{C6557DCB-9F20-487C-915A-5D74E65ACE54}" srcOrd="4" destOrd="0" presId="urn:microsoft.com/office/officeart/2005/8/layout/hierarchy1"/>
    <dgm:cxn modelId="{FA152798-9ED2-4A79-B427-92729B8A931A}" type="presParOf" srcId="{C694DB7F-95FE-4516-A72B-F587160D107A}" destId="{5E9D1B45-5F3D-4F78-BDED-EA1AC6BA3C8B}" srcOrd="5" destOrd="0" presId="urn:microsoft.com/office/officeart/2005/8/layout/hierarchy1"/>
    <dgm:cxn modelId="{C0884AFF-CE1A-49C1-86CA-DE97E7FD03A5}" type="presParOf" srcId="{5E9D1B45-5F3D-4F78-BDED-EA1AC6BA3C8B}" destId="{9733DDB7-90F9-4D36-8FBF-35C48CA983CC}" srcOrd="0" destOrd="0" presId="urn:microsoft.com/office/officeart/2005/8/layout/hierarchy1"/>
    <dgm:cxn modelId="{F7F989D0-9D66-4981-B6F6-CBAC4865AA60}" type="presParOf" srcId="{9733DDB7-90F9-4D36-8FBF-35C48CA983CC}" destId="{CFE8D09F-77B8-4570-9269-37B5DE106986}" srcOrd="0" destOrd="0" presId="urn:microsoft.com/office/officeart/2005/8/layout/hierarchy1"/>
    <dgm:cxn modelId="{83732E1E-F800-4729-9C2B-E6A478D68C5E}" type="presParOf" srcId="{9733DDB7-90F9-4D36-8FBF-35C48CA983CC}" destId="{07AFC01E-0B11-4AA1-8CFA-CC9E6041D6A4}" srcOrd="1" destOrd="0" presId="urn:microsoft.com/office/officeart/2005/8/layout/hierarchy1"/>
    <dgm:cxn modelId="{533DA71D-A965-42EA-9C2C-13CD2CC3E02A}" type="presParOf" srcId="{5E9D1B45-5F3D-4F78-BDED-EA1AC6BA3C8B}" destId="{885A424B-39E1-40C4-979F-163D05938060}" srcOrd="1" destOrd="0" presId="urn:microsoft.com/office/officeart/2005/8/layout/hierarchy1"/>
    <dgm:cxn modelId="{67F771AF-7629-4BEC-848A-1C992EC6C1EF}" type="presParOf" srcId="{885A424B-39E1-40C4-979F-163D05938060}" destId="{CC0F5F61-A9CD-4BE5-A229-0CA250D9E1A3}" srcOrd="0" destOrd="0" presId="urn:microsoft.com/office/officeart/2005/8/layout/hierarchy1"/>
    <dgm:cxn modelId="{FB770654-2CEC-4635-9898-18FC3D65C7BB}" type="presParOf" srcId="{885A424B-39E1-40C4-979F-163D05938060}" destId="{EDFA3D6A-9432-40BD-A074-339817E0E068}" srcOrd="1" destOrd="0" presId="urn:microsoft.com/office/officeart/2005/8/layout/hierarchy1"/>
    <dgm:cxn modelId="{1D9505B1-AA1E-483B-BB4F-6BEBA136D080}" type="presParOf" srcId="{EDFA3D6A-9432-40BD-A074-339817E0E068}" destId="{BD6BA834-DAFB-4EB9-BD6D-D1D7B5B95D30}" srcOrd="0" destOrd="0" presId="urn:microsoft.com/office/officeart/2005/8/layout/hierarchy1"/>
    <dgm:cxn modelId="{8B1A2FF2-F0BE-424B-B4A7-14C104181679}" type="presParOf" srcId="{BD6BA834-DAFB-4EB9-BD6D-D1D7B5B95D30}" destId="{F83D7788-D74A-4421-87F7-B9479990F41C}" srcOrd="0" destOrd="0" presId="urn:microsoft.com/office/officeart/2005/8/layout/hierarchy1"/>
    <dgm:cxn modelId="{1F946407-C991-4BE1-8346-A42488F25C54}" type="presParOf" srcId="{BD6BA834-DAFB-4EB9-BD6D-D1D7B5B95D30}" destId="{36629C4E-F5AE-48AC-9FE0-72DF9C4394E4}" srcOrd="1" destOrd="0" presId="urn:microsoft.com/office/officeart/2005/8/layout/hierarchy1"/>
    <dgm:cxn modelId="{7BA9D4ED-4A3C-4645-9E61-FABFF5DCA384}" type="presParOf" srcId="{EDFA3D6A-9432-40BD-A074-339817E0E068}" destId="{E94D3A81-4DAF-484C-8C5A-15206214B8A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4D9925-83CE-4B2E-B5BC-3263F76DE4B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A9D61B9-7859-4521-87CC-4AFEBE0832D6}">
      <dgm:prSet phldrT="[Text]"/>
      <dgm:spPr/>
      <dgm:t>
        <a:bodyPr/>
        <a:lstStyle/>
        <a:p>
          <a:pPr rtl="1"/>
          <a:r>
            <a:rPr lang="he-IL" dirty="0"/>
            <a:t>דרך הקיר</a:t>
          </a:r>
        </a:p>
      </dgm:t>
    </dgm:pt>
    <dgm:pt modelId="{1C93D3D6-AB0F-434E-84B8-50DDC9641267}" type="parTrans" cxnId="{5296C808-1CCF-43EE-A5D9-DCE01BD08FD6}">
      <dgm:prSet/>
      <dgm:spPr/>
      <dgm:t>
        <a:bodyPr/>
        <a:lstStyle/>
        <a:p>
          <a:pPr rtl="1"/>
          <a:endParaRPr lang="he-IL"/>
        </a:p>
      </dgm:t>
    </dgm:pt>
    <dgm:pt modelId="{6CF749D6-FDFE-4BB7-B80D-3A97DDA671B0}" type="sibTrans" cxnId="{5296C808-1CCF-43EE-A5D9-DCE01BD08FD6}">
      <dgm:prSet/>
      <dgm:spPr/>
      <dgm:t>
        <a:bodyPr/>
        <a:lstStyle/>
        <a:p>
          <a:pPr rtl="1"/>
          <a:endParaRPr lang="he-IL"/>
        </a:p>
      </dgm:t>
    </dgm:pt>
    <dgm:pt modelId="{C6F6E10D-5F86-444E-821F-E174A409BA24}">
      <dgm:prSet phldrT="[Text]"/>
      <dgm:spPr/>
      <dgm:t>
        <a:bodyPr/>
        <a:lstStyle/>
        <a:p>
          <a:pPr rtl="1"/>
          <a:r>
            <a:rPr lang="he-IL" dirty="0"/>
            <a:t>צריך לראות את </a:t>
          </a:r>
          <a:r>
            <a:rPr lang="he-IL" b="1" u="sng" dirty="0"/>
            <a:t>המעשה</a:t>
          </a:r>
        </a:p>
      </dgm:t>
    </dgm:pt>
    <dgm:pt modelId="{C7E6BE8C-D6A6-4904-8959-DE29F8E4FD8A}" type="parTrans" cxnId="{59A1FB10-C94F-4F44-B15B-8CAE0961B450}">
      <dgm:prSet/>
      <dgm:spPr/>
      <dgm:t>
        <a:bodyPr/>
        <a:lstStyle/>
        <a:p>
          <a:pPr rtl="1"/>
          <a:endParaRPr lang="he-IL"/>
        </a:p>
      </dgm:t>
    </dgm:pt>
    <dgm:pt modelId="{CAAC8E65-FA2F-4AD8-B274-697BC2FEA7F1}" type="sibTrans" cxnId="{59A1FB10-C94F-4F44-B15B-8CAE0961B450}">
      <dgm:prSet/>
      <dgm:spPr/>
      <dgm:t>
        <a:bodyPr/>
        <a:lstStyle/>
        <a:p>
          <a:pPr rtl="1"/>
          <a:endParaRPr lang="he-IL"/>
        </a:p>
      </dgm:t>
    </dgm:pt>
    <dgm:pt modelId="{CAB2C933-F386-4098-A3AF-CC95B3FCE709}">
      <dgm:prSet phldrT="[Text]"/>
      <dgm:spPr/>
      <dgm:t>
        <a:bodyPr/>
        <a:lstStyle/>
        <a:p>
          <a:pPr rtl="1"/>
          <a:r>
            <a:rPr lang="he-IL" dirty="0"/>
            <a:t>אבני מילואים - צריכים לראות המעשה, אבל זהות החתן וכלה מספיק ידיעה</a:t>
          </a:r>
        </a:p>
      </dgm:t>
    </dgm:pt>
    <dgm:pt modelId="{CEF12188-E7A3-4154-BDB1-D6DDCC03C7BE}" type="parTrans" cxnId="{2219C866-4B8B-4FBB-8B44-518DCE5D4B80}">
      <dgm:prSet/>
      <dgm:spPr/>
      <dgm:t>
        <a:bodyPr/>
        <a:lstStyle/>
        <a:p>
          <a:pPr rtl="1"/>
          <a:endParaRPr lang="he-IL"/>
        </a:p>
      </dgm:t>
    </dgm:pt>
    <dgm:pt modelId="{1312DC3F-9C71-4CB6-B459-9BCC841FB201}" type="sibTrans" cxnId="{2219C866-4B8B-4FBB-8B44-518DCE5D4B80}">
      <dgm:prSet/>
      <dgm:spPr/>
      <dgm:t>
        <a:bodyPr/>
        <a:lstStyle/>
        <a:p>
          <a:pPr rtl="1"/>
          <a:endParaRPr lang="he-IL"/>
        </a:p>
      </dgm:t>
    </dgm:pt>
    <dgm:pt modelId="{24990F2F-25A2-4A05-8C18-8D654E8D2D8C}">
      <dgm:prSet phldrT="[Text]"/>
      <dgm:spPr/>
      <dgm:t>
        <a:bodyPr/>
        <a:lstStyle/>
        <a:p>
          <a:pPr rtl="1"/>
          <a:r>
            <a:rPr lang="he-IL" dirty="0"/>
            <a:t>ראיה על </a:t>
          </a:r>
          <a:r>
            <a:rPr lang="he-IL" b="1" u="sng" dirty="0" err="1"/>
            <a:t>הכל</a:t>
          </a:r>
          <a:endParaRPr lang="he-IL" b="1" u="sng" dirty="0"/>
        </a:p>
      </dgm:t>
    </dgm:pt>
    <dgm:pt modelId="{34765719-6B8D-434B-BD3D-A5DF516F66CD}" type="parTrans" cxnId="{DA7674FD-760E-4272-9DDA-C381D8A5746B}">
      <dgm:prSet/>
      <dgm:spPr/>
      <dgm:t>
        <a:bodyPr/>
        <a:lstStyle/>
        <a:p>
          <a:pPr rtl="1"/>
          <a:endParaRPr lang="he-IL"/>
        </a:p>
      </dgm:t>
    </dgm:pt>
    <dgm:pt modelId="{6ABB0F1A-F35E-484C-AC41-E36B0124FB3C}" type="sibTrans" cxnId="{DA7674FD-760E-4272-9DDA-C381D8A5746B}">
      <dgm:prSet/>
      <dgm:spPr/>
      <dgm:t>
        <a:bodyPr/>
        <a:lstStyle/>
        <a:p>
          <a:pPr rtl="1"/>
          <a:endParaRPr lang="he-IL"/>
        </a:p>
      </dgm:t>
    </dgm:pt>
    <dgm:pt modelId="{0C5852CA-F1FC-4B96-BBD7-051F99AC3148}">
      <dgm:prSet phldrT="[Text]"/>
      <dgm:spPr/>
      <dgm:t>
        <a:bodyPr/>
        <a:lstStyle/>
        <a:p>
          <a:pPr rtl="1"/>
          <a:r>
            <a:rPr lang="he-IL" dirty="0"/>
            <a:t>חלקת מחוקק – ראו לפני, ושמעו תוך כדי הנתינה </a:t>
          </a:r>
          <a:br>
            <a:rPr lang="en-US" dirty="0"/>
          </a:br>
          <a:r>
            <a:rPr lang="en-US" dirty="0"/>
            <a:t>(voice recognition)</a:t>
          </a:r>
          <a:endParaRPr lang="he-IL" dirty="0"/>
        </a:p>
      </dgm:t>
    </dgm:pt>
    <dgm:pt modelId="{004F9C68-43D5-47D7-AB20-FEABC93D55D0}" type="parTrans" cxnId="{73BFBF58-D25C-4573-B1C7-73DFB2952FEF}">
      <dgm:prSet/>
      <dgm:spPr/>
      <dgm:t>
        <a:bodyPr/>
        <a:lstStyle/>
        <a:p>
          <a:pPr rtl="1"/>
          <a:endParaRPr lang="he-IL"/>
        </a:p>
      </dgm:t>
    </dgm:pt>
    <dgm:pt modelId="{051FAABC-73B6-46C4-BDE4-70F3CBC07F83}" type="sibTrans" cxnId="{73BFBF58-D25C-4573-B1C7-73DFB2952FEF}">
      <dgm:prSet/>
      <dgm:spPr/>
      <dgm:t>
        <a:bodyPr/>
        <a:lstStyle/>
        <a:p>
          <a:pPr rtl="1"/>
          <a:endParaRPr lang="he-IL"/>
        </a:p>
      </dgm:t>
    </dgm:pt>
    <dgm:pt modelId="{CCB5AC1A-4BA5-4892-9C27-1493557FB568}">
      <dgm:prSet phldrT="[Text]"/>
      <dgm:spPr/>
      <dgm:t>
        <a:bodyPr/>
        <a:lstStyle/>
        <a:p>
          <a:pPr rtl="1"/>
          <a:r>
            <a:rPr lang="he-IL" dirty="0"/>
            <a:t>ידיעה מספיק</a:t>
          </a:r>
        </a:p>
      </dgm:t>
    </dgm:pt>
    <dgm:pt modelId="{C1732F7D-8C37-4B21-A672-F0B469E963B6}" type="parTrans" cxnId="{D1B45573-A82E-4956-8811-2B6B088A5DE0}">
      <dgm:prSet/>
      <dgm:spPr/>
      <dgm:t>
        <a:bodyPr/>
        <a:lstStyle/>
        <a:p>
          <a:pPr rtl="1"/>
          <a:endParaRPr lang="he-IL"/>
        </a:p>
      </dgm:t>
    </dgm:pt>
    <dgm:pt modelId="{D5F50966-3457-489F-B7C2-C04E782E0003}" type="sibTrans" cxnId="{D1B45573-A82E-4956-8811-2B6B088A5DE0}">
      <dgm:prSet/>
      <dgm:spPr/>
      <dgm:t>
        <a:bodyPr/>
        <a:lstStyle/>
        <a:p>
          <a:pPr rtl="1"/>
          <a:endParaRPr lang="he-IL"/>
        </a:p>
      </dgm:t>
    </dgm:pt>
    <dgm:pt modelId="{A1C8FD6D-48E3-41A8-BD58-2DB5F11C7357}">
      <dgm:prSet phldrT="[Text]"/>
      <dgm:spPr/>
      <dgm:t>
        <a:bodyPr/>
        <a:lstStyle/>
        <a:p>
          <a:pPr rtl="1"/>
          <a:r>
            <a:rPr lang="he-IL" dirty="0"/>
            <a:t>ב"ש- ידיעה מספיקה לעדות קידושין. </a:t>
          </a:r>
        </a:p>
      </dgm:t>
    </dgm:pt>
    <dgm:pt modelId="{8D5547AA-DFDE-4822-89C6-B2541DBE7E75}" type="parTrans" cxnId="{DCE49B46-14D6-4A42-8342-FB4D06C36466}">
      <dgm:prSet/>
      <dgm:spPr/>
      <dgm:t>
        <a:bodyPr/>
        <a:lstStyle/>
        <a:p>
          <a:pPr rtl="1"/>
          <a:endParaRPr lang="he-IL"/>
        </a:p>
      </dgm:t>
    </dgm:pt>
    <dgm:pt modelId="{FFB8C1F1-EB85-4098-BA88-9C859405A904}" type="sibTrans" cxnId="{DCE49B46-14D6-4A42-8342-FB4D06C36466}">
      <dgm:prSet/>
      <dgm:spPr/>
      <dgm:t>
        <a:bodyPr/>
        <a:lstStyle/>
        <a:p>
          <a:pPr rtl="1"/>
          <a:endParaRPr lang="he-IL"/>
        </a:p>
      </dgm:t>
    </dgm:pt>
    <dgm:pt modelId="{E61A5B82-927F-43CA-A005-6AB34EA32FEA}">
      <dgm:prSet phldrT="[Text]"/>
      <dgm:spPr/>
      <dgm:t>
        <a:bodyPr/>
        <a:lstStyle/>
        <a:p>
          <a:pPr rtl="1"/>
          <a:r>
            <a:rPr lang="he-IL" dirty="0"/>
            <a:t>העדים חלק ממעשה הקידושין (אבל אינם באמת שם להעיד)</a:t>
          </a:r>
        </a:p>
      </dgm:t>
    </dgm:pt>
    <dgm:pt modelId="{19912425-3B3D-4AAA-ADFF-61EEAB3D9738}" type="parTrans" cxnId="{309E08E2-FEA0-4323-9DAC-0A6357AF30D6}">
      <dgm:prSet/>
      <dgm:spPr/>
    </dgm:pt>
    <dgm:pt modelId="{F61B863C-8847-4124-AF57-6AA204982FF6}" type="sibTrans" cxnId="{309E08E2-FEA0-4323-9DAC-0A6357AF30D6}">
      <dgm:prSet/>
      <dgm:spPr/>
    </dgm:pt>
    <dgm:pt modelId="{889EB0DB-9B6C-4C00-BDCE-9E3B8ECC6501}">
      <dgm:prSet phldrT="[Text]"/>
      <dgm:spPr/>
      <dgm:t>
        <a:bodyPr/>
        <a:lstStyle/>
        <a:p>
          <a:pPr rtl="1"/>
          <a:r>
            <a:rPr lang="he-IL" dirty="0"/>
            <a:t>העדים חלק ממעמד הקידושין (ונצרכים לכל חלק מהקידושין)</a:t>
          </a:r>
        </a:p>
      </dgm:t>
    </dgm:pt>
    <dgm:pt modelId="{1ABAD043-2BCF-4BFE-BCCD-F5685C29F4FE}" type="parTrans" cxnId="{B3CA423A-0B33-4DC5-8BBD-6B1816C41205}">
      <dgm:prSet/>
      <dgm:spPr/>
    </dgm:pt>
    <dgm:pt modelId="{CBD03BF1-0C1F-4B79-81C6-2B3E1E26FE22}" type="sibTrans" cxnId="{B3CA423A-0B33-4DC5-8BBD-6B1816C41205}">
      <dgm:prSet/>
      <dgm:spPr/>
    </dgm:pt>
    <dgm:pt modelId="{D16F35A6-ACB4-4DB2-9D1D-2BA27E01DF91}">
      <dgm:prSet phldrT="[Text]"/>
      <dgm:spPr/>
      <dgm:t>
        <a:bodyPr/>
        <a:lstStyle/>
        <a:p>
          <a:pPr rtl="1"/>
          <a:r>
            <a:rPr lang="he-IL" dirty="0"/>
            <a:t>מבי"ט- אפילו היא מודה אינה מקודשת כיון שהעדים אינם יכולים להעיד מי התקדשה</a:t>
          </a:r>
        </a:p>
      </dgm:t>
    </dgm:pt>
    <dgm:pt modelId="{607D2990-B547-47A3-BE44-C2D8555B5BD3}" type="sibTrans" cxnId="{659D7CA5-1521-40C6-9DE1-BA1696BDF6EC}">
      <dgm:prSet/>
      <dgm:spPr/>
    </dgm:pt>
    <dgm:pt modelId="{64B3AFFD-4DF2-4185-9CF2-14B76E45E069}" type="parTrans" cxnId="{659D7CA5-1521-40C6-9DE1-BA1696BDF6EC}">
      <dgm:prSet/>
      <dgm:spPr/>
    </dgm:pt>
    <dgm:pt modelId="{95768036-C052-42E9-91DC-55F058462EBF}" type="pres">
      <dgm:prSet presAssocID="{154D9925-83CE-4B2E-B5BC-3263F76DE4B6}" presName="hierChild1" presStyleCnt="0">
        <dgm:presLayoutVars>
          <dgm:chPref val="1"/>
          <dgm:dir/>
          <dgm:animOne val="branch"/>
          <dgm:animLvl val="lvl"/>
          <dgm:resizeHandles/>
        </dgm:presLayoutVars>
      </dgm:prSet>
      <dgm:spPr/>
    </dgm:pt>
    <dgm:pt modelId="{20DE7B08-564F-42A1-B04E-6DC60BE5D669}" type="pres">
      <dgm:prSet presAssocID="{0A9D61B9-7859-4521-87CC-4AFEBE0832D6}" presName="hierRoot1" presStyleCnt="0"/>
      <dgm:spPr/>
    </dgm:pt>
    <dgm:pt modelId="{7449D480-A641-49A1-83D4-446FDDABFFCA}" type="pres">
      <dgm:prSet presAssocID="{0A9D61B9-7859-4521-87CC-4AFEBE0832D6}" presName="composite" presStyleCnt="0"/>
      <dgm:spPr/>
    </dgm:pt>
    <dgm:pt modelId="{76271DB8-7EBC-47CD-9BED-03FB72AF9AF8}" type="pres">
      <dgm:prSet presAssocID="{0A9D61B9-7859-4521-87CC-4AFEBE0832D6}" presName="background" presStyleLbl="node0" presStyleIdx="0" presStyleCnt="1"/>
      <dgm:spPr/>
    </dgm:pt>
    <dgm:pt modelId="{77421F9B-7EEC-4F2B-8E26-2B561FA9AC13}" type="pres">
      <dgm:prSet presAssocID="{0A9D61B9-7859-4521-87CC-4AFEBE0832D6}" presName="text" presStyleLbl="fgAcc0" presStyleIdx="0" presStyleCnt="1">
        <dgm:presLayoutVars>
          <dgm:chPref val="3"/>
        </dgm:presLayoutVars>
      </dgm:prSet>
      <dgm:spPr/>
    </dgm:pt>
    <dgm:pt modelId="{C694DB7F-95FE-4516-A72B-F587160D107A}" type="pres">
      <dgm:prSet presAssocID="{0A9D61B9-7859-4521-87CC-4AFEBE0832D6}" presName="hierChild2" presStyleCnt="0"/>
      <dgm:spPr/>
    </dgm:pt>
    <dgm:pt modelId="{9A079987-3CCF-443C-A4BC-E8BA09DE8D2C}" type="pres">
      <dgm:prSet presAssocID="{34765719-6B8D-434B-BD3D-A5DF516F66CD}" presName="Name10" presStyleLbl="parChTrans1D2" presStyleIdx="0" presStyleCnt="3"/>
      <dgm:spPr/>
    </dgm:pt>
    <dgm:pt modelId="{E53D7491-97C1-4F1F-988D-48982CF9C773}" type="pres">
      <dgm:prSet presAssocID="{24990F2F-25A2-4A05-8C18-8D654E8D2D8C}" presName="hierRoot2" presStyleCnt="0"/>
      <dgm:spPr/>
    </dgm:pt>
    <dgm:pt modelId="{35F9D431-425D-4F9E-8BB1-94FC05347F84}" type="pres">
      <dgm:prSet presAssocID="{24990F2F-25A2-4A05-8C18-8D654E8D2D8C}" presName="composite2" presStyleCnt="0"/>
      <dgm:spPr/>
    </dgm:pt>
    <dgm:pt modelId="{A33A2A61-1D97-43EB-B132-F54D8988EEE6}" type="pres">
      <dgm:prSet presAssocID="{24990F2F-25A2-4A05-8C18-8D654E8D2D8C}" presName="background2" presStyleLbl="node2" presStyleIdx="0" presStyleCnt="3"/>
      <dgm:spPr/>
    </dgm:pt>
    <dgm:pt modelId="{DC24C139-ECD3-4910-B8F1-D5A7DD646506}" type="pres">
      <dgm:prSet presAssocID="{24990F2F-25A2-4A05-8C18-8D654E8D2D8C}" presName="text2" presStyleLbl="fgAcc2" presStyleIdx="0" presStyleCnt="3">
        <dgm:presLayoutVars>
          <dgm:chPref val="3"/>
        </dgm:presLayoutVars>
      </dgm:prSet>
      <dgm:spPr/>
    </dgm:pt>
    <dgm:pt modelId="{1950610C-6248-4A02-9C88-D938C054C6FB}" type="pres">
      <dgm:prSet presAssocID="{24990F2F-25A2-4A05-8C18-8D654E8D2D8C}" presName="hierChild3" presStyleCnt="0"/>
      <dgm:spPr/>
    </dgm:pt>
    <dgm:pt modelId="{FA75A46D-7D6C-41AD-9FEF-D52EB4B2667D}" type="pres">
      <dgm:prSet presAssocID="{004F9C68-43D5-47D7-AB20-FEABC93D55D0}" presName="Name17" presStyleLbl="parChTrans1D3" presStyleIdx="0" presStyleCnt="4"/>
      <dgm:spPr/>
    </dgm:pt>
    <dgm:pt modelId="{6CE115F9-EB14-44CF-8112-734D21A8B3C7}" type="pres">
      <dgm:prSet presAssocID="{0C5852CA-F1FC-4B96-BBD7-051F99AC3148}" presName="hierRoot3" presStyleCnt="0"/>
      <dgm:spPr/>
    </dgm:pt>
    <dgm:pt modelId="{7D3493D3-D9D5-4BC5-B161-EA266F2ED49C}" type="pres">
      <dgm:prSet presAssocID="{0C5852CA-F1FC-4B96-BBD7-051F99AC3148}" presName="composite3" presStyleCnt="0"/>
      <dgm:spPr/>
    </dgm:pt>
    <dgm:pt modelId="{C8E6A6A8-5ACF-44DB-9765-D396FA87FF56}" type="pres">
      <dgm:prSet presAssocID="{0C5852CA-F1FC-4B96-BBD7-051F99AC3148}" presName="background3" presStyleLbl="node3" presStyleIdx="0" presStyleCnt="4"/>
      <dgm:spPr/>
    </dgm:pt>
    <dgm:pt modelId="{FCEB7E85-844F-4E16-8270-9572EEF4D551}" type="pres">
      <dgm:prSet presAssocID="{0C5852CA-F1FC-4B96-BBD7-051F99AC3148}" presName="text3" presStyleLbl="fgAcc3" presStyleIdx="0" presStyleCnt="4">
        <dgm:presLayoutVars>
          <dgm:chPref val="3"/>
        </dgm:presLayoutVars>
      </dgm:prSet>
      <dgm:spPr/>
    </dgm:pt>
    <dgm:pt modelId="{8C0E634A-1D89-4187-8103-830B98043810}" type="pres">
      <dgm:prSet presAssocID="{0C5852CA-F1FC-4B96-BBD7-051F99AC3148}" presName="hierChild4" presStyleCnt="0"/>
      <dgm:spPr/>
    </dgm:pt>
    <dgm:pt modelId="{AE03A9E7-5C1C-4B82-95C2-FE3F7FDEB145}" type="pres">
      <dgm:prSet presAssocID="{64B3AFFD-4DF2-4185-9CF2-14B76E45E069}" presName="Name17" presStyleLbl="parChTrans1D3" presStyleIdx="1" presStyleCnt="4"/>
      <dgm:spPr/>
    </dgm:pt>
    <dgm:pt modelId="{3A684F98-2473-451D-A4AA-0B9E469CAF91}" type="pres">
      <dgm:prSet presAssocID="{D16F35A6-ACB4-4DB2-9D1D-2BA27E01DF91}" presName="hierRoot3" presStyleCnt="0"/>
      <dgm:spPr/>
    </dgm:pt>
    <dgm:pt modelId="{23392B4E-E072-43C5-AFA8-BDABA94FA7EE}" type="pres">
      <dgm:prSet presAssocID="{D16F35A6-ACB4-4DB2-9D1D-2BA27E01DF91}" presName="composite3" presStyleCnt="0"/>
      <dgm:spPr/>
    </dgm:pt>
    <dgm:pt modelId="{81F293E9-D7BC-469A-AB8A-EB2AD2BE6713}" type="pres">
      <dgm:prSet presAssocID="{D16F35A6-ACB4-4DB2-9D1D-2BA27E01DF91}" presName="background3" presStyleLbl="node3" presStyleIdx="1" presStyleCnt="4"/>
      <dgm:spPr/>
    </dgm:pt>
    <dgm:pt modelId="{729F8C27-1135-410E-90CB-8456833650A6}" type="pres">
      <dgm:prSet presAssocID="{D16F35A6-ACB4-4DB2-9D1D-2BA27E01DF91}" presName="text3" presStyleLbl="fgAcc3" presStyleIdx="1" presStyleCnt="4">
        <dgm:presLayoutVars>
          <dgm:chPref val="3"/>
        </dgm:presLayoutVars>
      </dgm:prSet>
      <dgm:spPr/>
    </dgm:pt>
    <dgm:pt modelId="{23715F3E-EAFD-46A9-A8E4-B6E2E1AEC6CE}" type="pres">
      <dgm:prSet presAssocID="{D16F35A6-ACB4-4DB2-9D1D-2BA27E01DF91}" presName="hierChild4" presStyleCnt="0"/>
      <dgm:spPr/>
    </dgm:pt>
    <dgm:pt modelId="{874A3964-B6B2-4FA9-B2A0-E590A78388E8}" type="pres">
      <dgm:prSet presAssocID="{1ABAD043-2BCF-4BFE-BCCD-F5685C29F4FE}" presName="Name23" presStyleLbl="parChTrans1D4" presStyleIdx="0" presStyleCnt="2"/>
      <dgm:spPr/>
    </dgm:pt>
    <dgm:pt modelId="{825316D4-8948-4DAC-9A6B-A8EFDF99E57B}" type="pres">
      <dgm:prSet presAssocID="{889EB0DB-9B6C-4C00-BDCE-9E3B8ECC6501}" presName="hierRoot4" presStyleCnt="0"/>
      <dgm:spPr/>
    </dgm:pt>
    <dgm:pt modelId="{DD00D0F0-B94D-4BD3-A651-411F95B23AFF}" type="pres">
      <dgm:prSet presAssocID="{889EB0DB-9B6C-4C00-BDCE-9E3B8ECC6501}" presName="composite4" presStyleCnt="0"/>
      <dgm:spPr/>
    </dgm:pt>
    <dgm:pt modelId="{D2151BEC-70AD-4AC0-B340-9A00B33CF609}" type="pres">
      <dgm:prSet presAssocID="{889EB0DB-9B6C-4C00-BDCE-9E3B8ECC6501}" presName="background4" presStyleLbl="node4" presStyleIdx="0" presStyleCnt="2"/>
      <dgm:spPr/>
    </dgm:pt>
    <dgm:pt modelId="{03843395-0C34-4215-9AD1-C256AB5AB06A}" type="pres">
      <dgm:prSet presAssocID="{889EB0DB-9B6C-4C00-BDCE-9E3B8ECC6501}" presName="text4" presStyleLbl="fgAcc4" presStyleIdx="0" presStyleCnt="2">
        <dgm:presLayoutVars>
          <dgm:chPref val="3"/>
        </dgm:presLayoutVars>
      </dgm:prSet>
      <dgm:spPr/>
    </dgm:pt>
    <dgm:pt modelId="{72CE54B6-8C26-47E4-AE20-BCCABDD56BAA}" type="pres">
      <dgm:prSet presAssocID="{889EB0DB-9B6C-4C00-BDCE-9E3B8ECC6501}" presName="hierChild5" presStyleCnt="0"/>
      <dgm:spPr/>
    </dgm:pt>
    <dgm:pt modelId="{E606E1D2-A937-480E-95F4-2C4AB2D76919}" type="pres">
      <dgm:prSet presAssocID="{C7E6BE8C-D6A6-4904-8959-DE29F8E4FD8A}" presName="Name10" presStyleLbl="parChTrans1D2" presStyleIdx="1" presStyleCnt="3"/>
      <dgm:spPr/>
    </dgm:pt>
    <dgm:pt modelId="{2F893B35-F441-4BEE-8CDB-6B65930CB764}" type="pres">
      <dgm:prSet presAssocID="{C6F6E10D-5F86-444E-821F-E174A409BA24}" presName="hierRoot2" presStyleCnt="0"/>
      <dgm:spPr/>
    </dgm:pt>
    <dgm:pt modelId="{51D1DD51-E8CA-4474-94C8-26CA6DCEBE80}" type="pres">
      <dgm:prSet presAssocID="{C6F6E10D-5F86-444E-821F-E174A409BA24}" presName="composite2" presStyleCnt="0"/>
      <dgm:spPr/>
    </dgm:pt>
    <dgm:pt modelId="{480710B2-5076-4467-85A6-6F08221EF139}" type="pres">
      <dgm:prSet presAssocID="{C6F6E10D-5F86-444E-821F-E174A409BA24}" presName="background2" presStyleLbl="node2" presStyleIdx="1" presStyleCnt="3"/>
      <dgm:spPr/>
    </dgm:pt>
    <dgm:pt modelId="{34FC5EF7-206A-4186-B0E8-AC297E7B25F5}" type="pres">
      <dgm:prSet presAssocID="{C6F6E10D-5F86-444E-821F-E174A409BA24}" presName="text2" presStyleLbl="fgAcc2" presStyleIdx="1" presStyleCnt="3">
        <dgm:presLayoutVars>
          <dgm:chPref val="3"/>
        </dgm:presLayoutVars>
      </dgm:prSet>
      <dgm:spPr/>
    </dgm:pt>
    <dgm:pt modelId="{E254D357-BCF2-465B-99F9-04CBC82ADA6D}" type="pres">
      <dgm:prSet presAssocID="{C6F6E10D-5F86-444E-821F-E174A409BA24}" presName="hierChild3" presStyleCnt="0"/>
      <dgm:spPr/>
    </dgm:pt>
    <dgm:pt modelId="{2FAF891F-F50A-45A6-B4CB-FD4B3A4B4349}" type="pres">
      <dgm:prSet presAssocID="{CEF12188-E7A3-4154-BDB1-D6DDCC03C7BE}" presName="Name17" presStyleLbl="parChTrans1D3" presStyleIdx="2" presStyleCnt="4"/>
      <dgm:spPr/>
    </dgm:pt>
    <dgm:pt modelId="{E629584C-E9B2-49BD-9E9B-B43C3CBFB39E}" type="pres">
      <dgm:prSet presAssocID="{CAB2C933-F386-4098-A3AF-CC95B3FCE709}" presName="hierRoot3" presStyleCnt="0"/>
      <dgm:spPr/>
    </dgm:pt>
    <dgm:pt modelId="{D28FCC5F-DF7F-49DD-8740-0424494A59DD}" type="pres">
      <dgm:prSet presAssocID="{CAB2C933-F386-4098-A3AF-CC95B3FCE709}" presName="composite3" presStyleCnt="0"/>
      <dgm:spPr/>
    </dgm:pt>
    <dgm:pt modelId="{27546F3D-023A-4F01-BF85-387C7F780505}" type="pres">
      <dgm:prSet presAssocID="{CAB2C933-F386-4098-A3AF-CC95B3FCE709}" presName="background3" presStyleLbl="node3" presStyleIdx="2" presStyleCnt="4"/>
      <dgm:spPr/>
    </dgm:pt>
    <dgm:pt modelId="{E126D898-D110-459B-B07E-B666A1113B7B}" type="pres">
      <dgm:prSet presAssocID="{CAB2C933-F386-4098-A3AF-CC95B3FCE709}" presName="text3" presStyleLbl="fgAcc3" presStyleIdx="2" presStyleCnt="4">
        <dgm:presLayoutVars>
          <dgm:chPref val="3"/>
        </dgm:presLayoutVars>
      </dgm:prSet>
      <dgm:spPr/>
    </dgm:pt>
    <dgm:pt modelId="{B6D61F79-41A3-4A58-B971-221D20A96F46}" type="pres">
      <dgm:prSet presAssocID="{CAB2C933-F386-4098-A3AF-CC95B3FCE709}" presName="hierChild4" presStyleCnt="0"/>
      <dgm:spPr/>
    </dgm:pt>
    <dgm:pt modelId="{2C2FD22B-72EC-493D-95E2-08AD1075DB00}" type="pres">
      <dgm:prSet presAssocID="{19912425-3B3D-4AAA-ADFF-61EEAB3D9738}" presName="Name23" presStyleLbl="parChTrans1D4" presStyleIdx="1" presStyleCnt="2"/>
      <dgm:spPr/>
    </dgm:pt>
    <dgm:pt modelId="{32A94962-01D7-4DDF-9340-A4EBCE9A6BDF}" type="pres">
      <dgm:prSet presAssocID="{E61A5B82-927F-43CA-A005-6AB34EA32FEA}" presName="hierRoot4" presStyleCnt="0"/>
      <dgm:spPr/>
    </dgm:pt>
    <dgm:pt modelId="{19F206BF-C318-4F50-8E60-01384DC1D289}" type="pres">
      <dgm:prSet presAssocID="{E61A5B82-927F-43CA-A005-6AB34EA32FEA}" presName="composite4" presStyleCnt="0"/>
      <dgm:spPr/>
    </dgm:pt>
    <dgm:pt modelId="{6EBC81E0-1878-44C9-B711-15804F3E6ED8}" type="pres">
      <dgm:prSet presAssocID="{E61A5B82-927F-43CA-A005-6AB34EA32FEA}" presName="background4" presStyleLbl="node4" presStyleIdx="1" presStyleCnt="2"/>
      <dgm:spPr/>
    </dgm:pt>
    <dgm:pt modelId="{C68C7C2A-9D12-42C9-BE2C-8ADBAF8FAD0A}" type="pres">
      <dgm:prSet presAssocID="{E61A5B82-927F-43CA-A005-6AB34EA32FEA}" presName="text4" presStyleLbl="fgAcc4" presStyleIdx="1" presStyleCnt="2">
        <dgm:presLayoutVars>
          <dgm:chPref val="3"/>
        </dgm:presLayoutVars>
      </dgm:prSet>
      <dgm:spPr/>
    </dgm:pt>
    <dgm:pt modelId="{B6024064-A02F-4C2C-91F4-3A116464E2F5}" type="pres">
      <dgm:prSet presAssocID="{E61A5B82-927F-43CA-A005-6AB34EA32FEA}" presName="hierChild5" presStyleCnt="0"/>
      <dgm:spPr/>
    </dgm:pt>
    <dgm:pt modelId="{C6557DCB-9F20-487C-915A-5D74E65ACE54}" type="pres">
      <dgm:prSet presAssocID="{C1732F7D-8C37-4B21-A672-F0B469E963B6}" presName="Name10" presStyleLbl="parChTrans1D2" presStyleIdx="2" presStyleCnt="3"/>
      <dgm:spPr/>
    </dgm:pt>
    <dgm:pt modelId="{5E9D1B45-5F3D-4F78-BDED-EA1AC6BA3C8B}" type="pres">
      <dgm:prSet presAssocID="{CCB5AC1A-4BA5-4892-9C27-1493557FB568}" presName="hierRoot2" presStyleCnt="0"/>
      <dgm:spPr/>
    </dgm:pt>
    <dgm:pt modelId="{9733DDB7-90F9-4D36-8FBF-35C48CA983CC}" type="pres">
      <dgm:prSet presAssocID="{CCB5AC1A-4BA5-4892-9C27-1493557FB568}" presName="composite2" presStyleCnt="0"/>
      <dgm:spPr/>
    </dgm:pt>
    <dgm:pt modelId="{CFE8D09F-77B8-4570-9269-37B5DE106986}" type="pres">
      <dgm:prSet presAssocID="{CCB5AC1A-4BA5-4892-9C27-1493557FB568}" presName="background2" presStyleLbl="node2" presStyleIdx="2" presStyleCnt="3"/>
      <dgm:spPr/>
    </dgm:pt>
    <dgm:pt modelId="{07AFC01E-0B11-4AA1-8CFA-CC9E6041D6A4}" type="pres">
      <dgm:prSet presAssocID="{CCB5AC1A-4BA5-4892-9C27-1493557FB568}" presName="text2" presStyleLbl="fgAcc2" presStyleIdx="2" presStyleCnt="3">
        <dgm:presLayoutVars>
          <dgm:chPref val="3"/>
        </dgm:presLayoutVars>
      </dgm:prSet>
      <dgm:spPr/>
    </dgm:pt>
    <dgm:pt modelId="{885A424B-39E1-40C4-979F-163D05938060}" type="pres">
      <dgm:prSet presAssocID="{CCB5AC1A-4BA5-4892-9C27-1493557FB568}" presName="hierChild3" presStyleCnt="0"/>
      <dgm:spPr/>
    </dgm:pt>
    <dgm:pt modelId="{CC0F5F61-A9CD-4BE5-A229-0CA250D9E1A3}" type="pres">
      <dgm:prSet presAssocID="{8D5547AA-DFDE-4822-89C6-B2541DBE7E75}" presName="Name17" presStyleLbl="parChTrans1D3" presStyleIdx="3" presStyleCnt="4"/>
      <dgm:spPr/>
    </dgm:pt>
    <dgm:pt modelId="{EDFA3D6A-9432-40BD-A074-339817E0E068}" type="pres">
      <dgm:prSet presAssocID="{A1C8FD6D-48E3-41A8-BD58-2DB5F11C7357}" presName="hierRoot3" presStyleCnt="0"/>
      <dgm:spPr/>
    </dgm:pt>
    <dgm:pt modelId="{BD6BA834-DAFB-4EB9-BD6D-D1D7B5B95D30}" type="pres">
      <dgm:prSet presAssocID="{A1C8FD6D-48E3-41A8-BD58-2DB5F11C7357}" presName="composite3" presStyleCnt="0"/>
      <dgm:spPr/>
    </dgm:pt>
    <dgm:pt modelId="{F83D7788-D74A-4421-87F7-B9479990F41C}" type="pres">
      <dgm:prSet presAssocID="{A1C8FD6D-48E3-41A8-BD58-2DB5F11C7357}" presName="background3" presStyleLbl="node3" presStyleIdx="3" presStyleCnt="4"/>
      <dgm:spPr/>
    </dgm:pt>
    <dgm:pt modelId="{36629C4E-F5AE-48AC-9FE0-72DF9C4394E4}" type="pres">
      <dgm:prSet presAssocID="{A1C8FD6D-48E3-41A8-BD58-2DB5F11C7357}" presName="text3" presStyleLbl="fgAcc3" presStyleIdx="3" presStyleCnt="4">
        <dgm:presLayoutVars>
          <dgm:chPref val="3"/>
        </dgm:presLayoutVars>
      </dgm:prSet>
      <dgm:spPr/>
    </dgm:pt>
    <dgm:pt modelId="{E94D3A81-4DAF-484C-8C5A-15206214B8A0}" type="pres">
      <dgm:prSet presAssocID="{A1C8FD6D-48E3-41A8-BD58-2DB5F11C7357}" presName="hierChild4" presStyleCnt="0"/>
      <dgm:spPr/>
    </dgm:pt>
  </dgm:ptLst>
  <dgm:cxnLst>
    <dgm:cxn modelId="{5296C808-1CCF-43EE-A5D9-DCE01BD08FD6}" srcId="{154D9925-83CE-4B2E-B5BC-3263F76DE4B6}" destId="{0A9D61B9-7859-4521-87CC-4AFEBE0832D6}" srcOrd="0" destOrd="0" parTransId="{1C93D3D6-AB0F-434E-84B8-50DDC9641267}" sibTransId="{6CF749D6-FDFE-4BB7-B80D-3A97DDA671B0}"/>
    <dgm:cxn modelId="{59A1FB10-C94F-4F44-B15B-8CAE0961B450}" srcId="{0A9D61B9-7859-4521-87CC-4AFEBE0832D6}" destId="{C6F6E10D-5F86-444E-821F-E174A409BA24}" srcOrd="1" destOrd="0" parTransId="{C7E6BE8C-D6A6-4904-8959-DE29F8E4FD8A}" sibTransId="{CAAC8E65-FA2F-4AD8-B274-697BC2FEA7F1}"/>
    <dgm:cxn modelId="{F9EFDF20-5094-4413-8838-51F2AD624C82}" type="presOf" srcId="{889EB0DB-9B6C-4C00-BDCE-9E3B8ECC6501}" destId="{03843395-0C34-4215-9AD1-C256AB5AB06A}" srcOrd="0" destOrd="0" presId="urn:microsoft.com/office/officeart/2005/8/layout/hierarchy1"/>
    <dgm:cxn modelId="{E218FE23-8BF8-47B2-A142-0F5C5F019E29}" type="presOf" srcId="{154D9925-83CE-4B2E-B5BC-3263F76DE4B6}" destId="{95768036-C052-42E9-91DC-55F058462EBF}" srcOrd="0" destOrd="0" presId="urn:microsoft.com/office/officeart/2005/8/layout/hierarchy1"/>
    <dgm:cxn modelId="{ED63D42A-BC1D-4D2A-8B8F-927E612D2A48}" type="presOf" srcId="{1ABAD043-2BCF-4BFE-BCCD-F5685C29F4FE}" destId="{874A3964-B6B2-4FA9-B2A0-E590A78388E8}" srcOrd="0" destOrd="0" presId="urn:microsoft.com/office/officeart/2005/8/layout/hierarchy1"/>
    <dgm:cxn modelId="{CBC9E12A-FFC8-4E92-9A4C-F9DF1C48A3CE}" type="presOf" srcId="{CEF12188-E7A3-4154-BDB1-D6DDCC03C7BE}" destId="{2FAF891F-F50A-45A6-B4CB-FD4B3A4B4349}" srcOrd="0" destOrd="0" presId="urn:microsoft.com/office/officeart/2005/8/layout/hierarchy1"/>
    <dgm:cxn modelId="{42A10E2E-8A4F-4B4C-8778-C8977DD5CC16}" type="presOf" srcId="{19912425-3B3D-4AAA-ADFF-61EEAB3D9738}" destId="{2C2FD22B-72EC-493D-95E2-08AD1075DB00}" srcOrd="0" destOrd="0" presId="urn:microsoft.com/office/officeart/2005/8/layout/hierarchy1"/>
    <dgm:cxn modelId="{0F67C236-C9F7-4D2B-9AF0-1381CB7C87FC}" type="presOf" srcId="{D16F35A6-ACB4-4DB2-9D1D-2BA27E01DF91}" destId="{729F8C27-1135-410E-90CB-8456833650A6}" srcOrd="0" destOrd="0" presId="urn:microsoft.com/office/officeart/2005/8/layout/hierarchy1"/>
    <dgm:cxn modelId="{B3CA423A-0B33-4DC5-8BBD-6B1816C41205}" srcId="{D16F35A6-ACB4-4DB2-9D1D-2BA27E01DF91}" destId="{889EB0DB-9B6C-4C00-BDCE-9E3B8ECC6501}" srcOrd="0" destOrd="0" parTransId="{1ABAD043-2BCF-4BFE-BCCD-F5685C29F4FE}" sibTransId="{CBD03BF1-0C1F-4B79-81C6-2B3E1E26FE22}"/>
    <dgm:cxn modelId="{F8B14B5C-FA43-4461-9D86-C4AD408CCEBB}" type="presOf" srcId="{34765719-6B8D-434B-BD3D-A5DF516F66CD}" destId="{9A079987-3CCF-443C-A4BC-E8BA09DE8D2C}" srcOrd="0" destOrd="0" presId="urn:microsoft.com/office/officeart/2005/8/layout/hierarchy1"/>
    <dgm:cxn modelId="{4A5E3843-398D-4211-AF29-FEABF3A76FA5}" type="presOf" srcId="{CAB2C933-F386-4098-A3AF-CC95B3FCE709}" destId="{E126D898-D110-459B-B07E-B666A1113B7B}" srcOrd="0" destOrd="0" presId="urn:microsoft.com/office/officeart/2005/8/layout/hierarchy1"/>
    <dgm:cxn modelId="{DCE49B46-14D6-4A42-8342-FB4D06C36466}" srcId="{CCB5AC1A-4BA5-4892-9C27-1493557FB568}" destId="{A1C8FD6D-48E3-41A8-BD58-2DB5F11C7357}" srcOrd="0" destOrd="0" parTransId="{8D5547AA-DFDE-4822-89C6-B2541DBE7E75}" sibTransId="{FFB8C1F1-EB85-4098-BA88-9C859405A904}"/>
    <dgm:cxn modelId="{2219C866-4B8B-4FBB-8B44-518DCE5D4B80}" srcId="{C6F6E10D-5F86-444E-821F-E174A409BA24}" destId="{CAB2C933-F386-4098-A3AF-CC95B3FCE709}" srcOrd="0" destOrd="0" parTransId="{CEF12188-E7A3-4154-BDB1-D6DDCC03C7BE}" sibTransId="{1312DC3F-9C71-4CB6-B459-9BCC841FB201}"/>
    <dgm:cxn modelId="{5B449848-AFB8-45DE-978E-35D3E439A5E5}" type="presOf" srcId="{64B3AFFD-4DF2-4185-9CF2-14B76E45E069}" destId="{AE03A9E7-5C1C-4B82-95C2-FE3F7FDEB145}" srcOrd="0" destOrd="0" presId="urn:microsoft.com/office/officeart/2005/8/layout/hierarchy1"/>
    <dgm:cxn modelId="{F05FC76D-4E46-4EE2-87A2-13228D09A8B6}" type="presOf" srcId="{C6F6E10D-5F86-444E-821F-E174A409BA24}" destId="{34FC5EF7-206A-4186-B0E8-AC297E7B25F5}" srcOrd="0" destOrd="0" presId="urn:microsoft.com/office/officeart/2005/8/layout/hierarchy1"/>
    <dgm:cxn modelId="{E1667373-199B-4B56-B1DD-10AD5C027ABF}" type="presOf" srcId="{0A9D61B9-7859-4521-87CC-4AFEBE0832D6}" destId="{77421F9B-7EEC-4F2B-8E26-2B561FA9AC13}" srcOrd="0" destOrd="0" presId="urn:microsoft.com/office/officeart/2005/8/layout/hierarchy1"/>
    <dgm:cxn modelId="{D1B45573-A82E-4956-8811-2B6B088A5DE0}" srcId="{0A9D61B9-7859-4521-87CC-4AFEBE0832D6}" destId="{CCB5AC1A-4BA5-4892-9C27-1493557FB568}" srcOrd="2" destOrd="0" parTransId="{C1732F7D-8C37-4B21-A672-F0B469E963B6}" sibTransId="{D5F50966-3457-489F-B7C2-C04E782E0003}"/>
    <dgm:cxn modelId="{C254E474-5115-48B2-AEAA-A1A9373C71EB}" type="presOf" srcId="{0C5852CA-F1FC-4B96-BBD7-051F99AC3148}" destId="{FCEB7E85-844F-4E16-8270-9572EEF4D551}" srcOrd="0" destOrd="0" presId="urn:microsoft.com/office/officeart/2005/8/layout/hierarchy1"/>
    <dgm:cxn modelId="{99902676-77EE-42F6-9A1C-4788E3CB8343}" type="presOf" srcId="{CCB5AC1A-4BA5-4892-9C27-1493557FB568}" destId="{07AFC01E-0B11-4AA1-8CFA-CC9E6041D6A4}" srcOrd="0" destOrd="0" presId="urn:microsoft.com/office/officeart/2005/8/layout/hierarchy1"/>
    <dgm:cxn modelId="{73BFBF58-D25C-4573-B1C7-73DFB2952FEF}" srcId="{24990F2F-25A2-4A05-8C18-8D654E8D2D8C}" destId="{0C5852CA-F1FC-4B96-BBD7-051F99AC3148}" srcOrd="0" destOrd="0" parTransId="{004F9C68-43D5-47D7-AB20-FEABC93D55D0}" sibTransId="{051FAABC-73B6-46C4-BDE4-70F3CBC07F83}"/>
    <dgm:cxn modelId="{4F053A8C-84F6-43CE-A3E2-3DC5CDC89C9D}" type="presOf" srcId="{E61A5B82-927F-43CA-A005-6AB34EA32FEA}" destId="{C68C7C2A-9D12-42C9-BE2C-8ADBAF8FAD0A}" srcOrd="0" destOrd="0" presId="urn:microsoft.com/office/officeart/2005/8/layout/hierarchy1"/>
    <dgm:cxn modelId="{C7783F90-AC02-4E06-AE15-42C24FA77BB2}" type="presOf" srcId="{8D5547AA-DFDE-4822-89C6-B2541DBE7E75}" destId="{CC0F5F61-A9CD-4BE5-A229-0CA250D9E1A3}" srcOrd="0" destOrd="0" presId="urn:microsoft.com/office/officeart/2005/8/layout/hierarchy1"/>
    <dgm:cxn modelId="{3072B19C-9506-4E89-A415-4087E7E02B89}" type="presOf" srcId="{C7E6BE8C-D6A6-4904-8959-DE29F8E4FD8A}" destId="{E606E1D2-A937-480E-95F4-2C4AB2D76919}" srcOrd="0" destOrd="0" presId="urn:microsoft.com/office/officeart/2005/8/layout/hierarchy1"/>
    <dgm:cxn modelId="{659D7CA5-1521-40C6-9DE1-BA1696BDF6EC}" srcId="{24990F2F-25A2-4A05-8C18-8D654E8D2D8C}" destId="{D16F35A6-ACB4-4DB2-9D1D-2BA27E01DF91}" srcOrd="1" destOrd="0" parTransId="{64B3AFFD-4DF2-4185-9CF2-14B76E45E069}" sibTransId="{607D2990-B547-47A3-BE44-C2D8555B5BD3}"/>
    <dgm:cxn modelId="{897379C8-6B31-4139-BC8F-A941478FFC0B}" type="presOf" srcId="{C1732F7D-8C37-4B21-A672-F0B469E963B6}" destId="{C6557DCB-9F20-487C-915A-5D74E65ACE54}" srcOrd="0" destOrd="0" presId="urn:microsoft.com/office/officeart/2005/8/layout/hierarchy1"/>
    <dgm:cxn modelId="{721D81CB-4B0D-4FB2-81E7-FD3C39778E4B}" type="presOf" srcId="{004F9C68-43D5-47D7-AB20-FEABC93D55D0}" destId="{FA75A46D-7D6C-41AD-9FEF-D52EB4B2667D}" srcOrd="0" destOrd="0" presId="urn:microsoft.com/office/officeart/2005/8/layout/hierarchy1"/>
    <dgm:cxn modelId="{5522DEDD-3D99-4C1F-912D-32F88F4D9826}" type="presOf" srcId="{24990F2F-25A2-4A05-8C18-8D654E8D2D8C}" destId="{DC24C139-ECD3-4910-B8F1-D5A7DD646506}" srcOrd="0" destOrd="0" presId="urn:microsoft.com/office/officeart/2005/8/layout/hierarchy1"/>
    <dgm:cxn modelId="{13B651E0-E57C-4A10-81DC-9941D29E242C}" type="presOf" srcId="{A1C8FD6D-48E3-41A8-BD58-2DB5F11C7357}" destId="{36629C4E-F5AE-48AC-9FE0-72DF9C4394E4}" srcOrd="0" destOrd="0" presId="urn:microsoft.com/office/officeart/2005/8/layout/hierarchy1"/>
    <dgm:cxn modelId="{309E08E2-FEA0-4323-9DAC-0A6357AF30D6}" srcId="{CAB2C933-F386-4098-A3AF-CC95B3FCE709}" destId="{E61A5B82-927F-43CA-A005-6AB34EA32FEA}" srcOrd="0" destOrd="0" parTransId="{19912425-3B3D-4AAA-ADFF-61EEAB3D9738}" sibTransId="{F61B863C-8847-4124-AF57-6AA204982FF6}"/>
    <dgm:cxn modelId="{DA7674FD-760E-4272-9DDA-C381D8A5746B}" srcId="{0A9D61B9-7859-4521-87CC-4AFEBE0832D6}" destId="{24990F2F-25A2-4A05-8C18-8D654E8D2D8C}" srcOrd="0" destOrd="0" parTransId="{34765719-6B8D-434B-BD3D-A5DF516F66CD}" sibTransId="{6ABB0F1A-F35E-484C-AC41-E36B0124FB3C}"/>
    <dgm:cxn modelId="{F43F74AA-FCFC-4247-8547-2EE848BDD340}" type="presParOf" srcId="{95768036-C052-42E9-91DC-55F058462EBF}" destId="{20DE7B08-564F-42A1-B04E-6DC60BE5D669}" srcOrd="0" destOrd="0" presId="urn:microsoft.com/office/officeart/2005/8/layout/hierarchy1"/>
    <dgm:cxn modelId="{9193D02C-B574-4502-A9F4-BD028B1FEAEE}" type="presParOf" srcId="{20DE7B08-564F-42A1-B04E-6DC60BE5D669}" destId="{7449D480-A641-49A1-83D4-446FDDABFFCA}" srcOrd="0" destOrd="0" presId="urn:microsoft.com/office/officeart/2005/8/layout/hierarchy1"/>
    <dgm:cxn modelId="{BAC20B27-A8B6-429A-B83D-4155A3E8D24E}" type="presParOf" srcId="{7449D480-A641-49A1-83D4-446FDDABFFCA}" destId="{76271DB8-7EBC-47CD-9BED-03FB72AF9AF8}" srcOrd="0" destOrd="0" presId="urn:microsoft.com/office/officeart/2005/8/layout/hierarchy1"/>
    <dgm:cxn modelId="{A2B6CFDA-E6C7-4D10-9E93-15C356311123}" type="presParOf" srcId="{7449D480-A641-49A1-83D4-446FDDABFFCA}" destId="{77421F9B-7EEC-4F2B-8E26-2B561FA9AC13}" srcOrd="1" destOrd="0" presId="urn:microsoft.com/office/officeart/2005/8/layout/hierarchy1"/>
    <dgm:cxn modelId="{9239CC81-C613-4CD9-8E7F-D7ABBC442046}" type="presParOf" srcId="{20DE7B08-564F-42A1-B04E-6DC60BE5D669}" destId="{C694DB7F-95FE-4516-A72B-F587160D107A}" srcOrd="1" destOrd="0" presId="urn:microsoft.com/office/officeart/2005/8/layout/hierarchy1"/>
    <dgm:cxn modelId="{3A6EE171-039C-4646-A8AB-230BCA2F7520}" type="presParOf" srcId="{C694DB7F-95FE-4516-A72B-F587160D107A}" destId="{9A079987-3CCF-443C-A4BC-E8BA09DE8D2C}" srcOrd="0" destOrd="0" presId="urn:microsoft.com/office/officeart/2005/8/layout/hierarchy1"/>
    <dgm:cxn modelId="{29E8B2DB-78F8-42D8-84AC-5DF518EBD95C}" type="presParOf" srcId="{C694DB7F-95FE-4516-A72B-F587160D107A}" destId="{E53D7491-97C1-4F1F-988D-48982CF9C773}" srcOrd="1" destOrd="0" presId="urn:microsoft.com/office/officeart/2005/8/layout/hierarchy1"/>
    <dgm:cxn modelId="{4204D4EA-2682-46F8-82A6-D4A59E178272}" type="presParOf" srcId="{E53D7491-97C1-4F1F-988D-48982CF9C773}" destId="{35F9D431-425D-4F9E-8BB1-94FC05347F84}" srcOrd="0" destOrd="0" presId="urn:microsoft.com/office/officeart/2005/8/layout/hierarchy1"/>
    <dgm:cxn modelId="{3F5886BD-7BB3-4521-8CC8-0D66FE74A059}" type="presParOf" srcId="{35F9D431-425D-4F9E-8BB1-94FC05347F84}" destId="{A33A2A61-1D97-43EB-B132-F54D8988EEE6}" srcOrd="0" destOrd="0" presId="urn:microsoft.com/office/officeart/2005/8/layout/hierarchy1"/>
    <dgm:cxn modelId="{B50294DE-1188-4ABB-B5BB-05D528AC71F6}" type="presParOf" srcId="{35F9D431-425D-4F9E-8BB1-94FC05347F84}" destId="{DC24C139-ECD3-4910-B8F1-D5A7DD646506}" srcOrd="1" destOrd="0" presId="urn:microsoft.com/office/officeart/2005/8/layout/hierarchy1"/>
    <dgm:cxn modelId="{9AB03070-BF9A-4F5B-8B79-AFD2E40EFA7B}" type="presParOf" srcId="{E53D7491-97C1-4F1F-988D-48982CF9C773}" destId="{1950610C-6248-4A02-9C88-D938C054C6FB}" srcOrd="1" destOrd="0" presId="urn:microsoft.com/office/officeart/2005/8/layout/hierarchy1"/>
    <dgm:cxn modelId="{9BE1D7AF-D22C-4E86-B7FD-514819DBC3BF}" type="presParOf" srcId="{1950610C-6248-4A02-9C88-D938C054C6FB}" destId="{FA75A46D-7D6C-41AD-9FEF-D52EB4B2667D}" srcOrd="0" destOrd="0" presId="urn:microsoft.com/office/officeart/2005/8/layout/hierarchy1"/>
    <dgm:cxn modelId="{521D9F28-26AD-4BE8-9A46-CEEC59FBD015}" type="presParOf" srcId="{1950610C-6248-4A02-9C88-D938C054C6FB}" destId="{6CE115F9-EB14-44CF-8112-734D21A8B3C7}" srcOrd="1" destOrd="0" presId="urn:microsoft.com/office/officeart/2005/8/layout/hierarchy1"/>
    <dgm:cxn modelId="{60B9304D-CDFD-4EED-B8D4-395390CFE004}" type="presParOf" srcId="{6CE115F9-EB14-44CF-8112-734D21A8B3C7}" destId="{7D3493D3-D9D5-4BC5-B161-EA266F2ED49C}" srcOrd="0" destOrd="0" presId="urn:microsoft.com/office/officeart/2005/8/layout/hierarchy1"/>
    <dgm:cxn modelId="{B5422A53-216F-4330-A272-CB99BFE9DD1F}" type="presParOf" srcId="{7D3493D3-D9D5-4BC5-B161-EA266F2ED49C}" destId="{C8E6A6A8-5ACF-44DB-9765-D396FA87FF56}" srcOrd="0" destOrd="0" presId="urn:microsoft.com/office/officeart/2005/8/layout/hierarchy1"/>
    <dgm:cxn modelId="{9A65C226-C9D6-409F-829F-B324A965F712}" type="presParOf" srcId="{7D3493D3-D9D5-4BC5-B161-EA266F2ED49C}" destId="{FCEB7E85-844F-4E16-8270-9572EEF4D551}" srcOrd="1" destOrd="0" presId="urn:microsoft.com/office/officeart/2005/8/layout/hierarchy1"/>
    <dgm:cxn modelId="{A643DB1B-8530-4040-A5A9-723ADD46B97A}" type="presParOf" srcId="{6CE115F9-EB14-44CF-8112-734D21A8B3C7}" destId="{8C0E634A-1D89-4187-8103-830B98043810}" srcOrd="1" destOrd="0" presId="urn:microsoft.com/office/officeart/2005/8/layout/hierarchy1"/>
    <dgm:cxn modelId="{DFAD7813-3541-4C7E-8637-0BA67BE2036D}" type="presParOf" srcId="{1950610C-6248-4A02-9C88-D938C054C6FB}" destId="{AE03A9E7-5C1C-4B82-95C2-FE3F7FDEB145}" srcOrd="2" destOrd="0" presId="urn:microsoft.com/office/officeart/2005/8/layout/hierarchy1"/>
    <dgm:cxn modelId="{9C903E5B-9C90-466B-B7B1-9DB275C6EDC3}" type="presParOf" srcId="{1950610C-6248-4A02-9C88-D938C054C6FB}" destId="{3A684F98-2473-451D-A4AA-0B9E469CAF91}" srcOrd="3" destOrd="0" presId="urn:microsoft.com/office/officeart/2005/8/layout/hierarchy1"/>
    <dgm:cxn modelId="{945BB9F4-2E42-4C54-A1B8-BE35B3EC0E55}" type="presParOf" srcId="{3A684F98-2473-451D-A4AA-0B9E469CAF91}" destId="{23392B4E-E072-43C5-AFA8-BDABA94FA7EE}" srcOrd="0" destOrd="0" presId="urn:microsoft.com/office/officeart/2005/8/layout/hierarchy1"/>
    <dgm:cxn modelId="{34E0BFCC-859D-4A2F-BCBE-377230D10611}" type="presParOf" srcId="{23392B4E-E072-43C5-AFA8-BDABA94FA7EE}" destId="{81F293E9-D7BC-469A-AB8A-EB2AD2BE6713}" srcOrd="0" destOrd="0" presId="urn:microsoft.com/office/officeart/2005/8/layout/hierarchy1"/>
    <dgm:cxn modelId="{29FE4A03-D770-4BC2-B37B-9524B2F8D457}" type="presParOf" srcId="{23392B4E-E072-43C5-AFA8-BDABA94FA7EE}" destId="{729F8C27-1135-410E-90CB-8456833650A6}" srcOrd="1" destOrd="0" presId="urn:microsoft.com/office/officeart/2005/8/layout/hierarchy1"/>
    <dgm:cxn modelId="{136C1A25-DAD7-409E-872F-EFDB30725495}" type="presParOf" srcId="{3A684F98-2473-451D-A4AA-0B9E469CAF91}" destId="{23715F3E-EAFD-46A9-A8E4-B6E2E1AEC6CE}" srcOrd="1" destOrd="0" presId="urn:microsoft.com/office/officeart/2005/8/layout/hierarchy1"/>
    <dgm:cxn modelId="{E7D9D25A-A585-4BAA-8C88-DEF9CA54EA8F}" type="presParOf" srcId="{23715F3E-EAFD-46A9-A8E4-B6E2E1AEC6CE}" destId="{874A3964-B6B2-4FA9-B2A0-E590A78388E8}" srcOrd="0" destOrd="0" presId="urn:microsoft.com/office/officeart/2005/8/layout/hierarchy1"/>
    <dgm:cxn modelId="{D850E10F-A2AC-4E92-83FA-8DCF9CF87805}" type="presParOf" srcId="{23715F3E-EAFD-46A9-A8E4-B6E2E1AEC6CE}" destId="{825316D4-8948-4DAC-9A6B-A8EFDF99E57B}" srcOrd="1" destOrd="0" presId="urn:microsoft.com/office/officeart/2005/8/layout/hierarchy1"/>
    <dgm:cxn modelId="{65D423F9-C182-46A4-966D-29CE71219C0A}" type="presParOf" srcId="{825316D4-8948-4DAC-9A6B-A8EFDF99E57B}" destId="{DD00D0F0-B94D-4BD3-A651-411F95B23AFF}" srcOrd="0" destOrd="0" presId="urn:microsoft.com/office/officeart/2005/8/layout/hierarchy1"/>
    <dgm:cxn modelId="{3A5D544F-7957-4600-9B52-90C639336595}" type="presParOf" srcId="{DD00D0F0-B94D-4BD3-A651-411F95B23AFF}" destId="{D2151BEC-70AD-4AC0-B340-9A00B33CF609}" srcOrd="0" destOrd="0" presId="urn:microsoft.com/office/officeart/2005/8/layout/hierarchy1"/>
    <dgm:cxn modelId="{06E06E2A-2B12-450E-B8F6-CA725348CAF1}" type="presParOf" srcId="{DD00D0F0-B94D-4BD3-A651-411F95B23AFF}" destId="{03843395-0C34-4215-9AD1-C256AB5AB06A}" srcOrd="1" destOrd="0" presId="urn:microsoft.com/office/officeart/2005/8/layout/hierarchy1"/>
    <dgm:cxn modelId="{F201E22D-C082-4215-A124-871F9F3C146B}" type="presParOf" srcId="{825316D4-8948-4DAC-9A6B-A8EFDF99E57B}" destId="{72CE54B6-8C26-47E4-AE20-BCCABDD56BAA}" srcOrd="1" destOrd="0" presId="urn:microsoft.com/office/officeart/2005/8/layout/hierarchy1"/>
    <dgm:cxn modelId="{CA775BB9-E828-4C53-8C8C-68B344C364B8}" type="presParOf" srcId="{C694DB7F-95FE-4516-A72B-F587160D107A}" destId="{E606E1D2-A937-480E-95F4-2C4AB2D76919}" srcOrd="2" destOrd="0" presId="urn:microsoft.com/office/officeart/2005/8/layout/hierarchy1"/>
    <dgm:cxn modelId="{B958DBEC-EDF0-4431-9241-9DF0E0C52832}" type="presParOf" srcId="{C694DB7F-95FE-4516-A72B-F587160D107A}" destId="{2F893B35-F441-4BEE-8CDB-6B65930CB764}" srcOrd="3" destOrd="0" presId="urn:microsoft.com/office/officeart/2005/8/layout/hierarchy1"/>
    <dgm:cxn modelId="{F1993BE4-4817-4664-AD92-7EB7F8780FAC}" type="presParOf" srcId="{2F893B35-F441-4BEE-8CDB-6B65930CB764}" destId="{51D1DD51-E8CA-4474-94C8-26CA6DCEBE80}" srcOrd="0" destOrd="0" presId="urn:microsoft.com/office/officeart/2005/8/layout/hierarchy1"/>
    <dgm:cxn modelId="{AFA3220D-767D-4227-8E0E-323F79C315FF}" type="presParOf" srcId="{51D1DD51-E8CA-4474-94C8-26CA6DCEBE80}" destId="{480710B2-5076-4467-85A6-6F08221EF139}" srcOrd="0" destOrd="0" presId="urn:microsoft.com/office/officeart/2005/8/layout/hierarchy1"/>
    <dgm:cxn modelId="{B3B9162F-58F5-4A80-982F-95EED7AD6106}" type="presParOf" srcId="{51D1DD51-E8CA-4474-94C8-26CA6DCEBE80}" destId="{34FC5EF7-206A-4186-B0E8-AC297E7B25F5}" srcOrd="1" destOrd="0" presId="urn:microsoft.com/office/officeart/2005/8/layout/hierarchy1"/>
    <dgm:cxn modelId="{6ED41CBC-B796-4BC8-BF3C-24306B4CA152}" type="presParOf" srcId="{2F893B35-F441-4BEE-8CDB-6B65930CB764}" destId="{E254D357-BCF2-465B-99F9-04CBC82ADA6D}" srcOrd="1" destOrd="0" presId="urn:microsoft.com/office/officeart/2005/8/layout/hierarchy1"/>
    <dgm:cxn modelId="{DC6A44E8-99EF-441D-94B5-523FBD283D44}" type="presParOf" srcId="{E254D357-BCF2-465B-99F9-04CBC82ADA6D}" destId="{2FAF891F-F50A-45A6-B4CB-FD4B3A4B4349}" srcOrd="0" destOrd="0" presId="urn:microsoft.com/office/officeart/2005/8/layout/hierarchy1"/>
    <dgm:cxn modelId="{69B13C4E-0948-419A-94D5-E7AA226A030F}" type="presParOf" srcId="{E254D357-BCF2-465B-99F9-04CBC82ADA6D}" destId="{E629584C-E9B2-49BD-9E9B-B43C3CBFB39E}" srcOrd="1" destOrd="0" presId="urn:microsoft.com/office/officeart/2005/8/layout/hierarchy1"/>
    <dgm:cxn modelId="{A5808762-6534-4146-9069-EF64E8759AD0}" type="presParOf" srcId="{E629584C-E9B2-49BD-9E9B-B43C3CBFB39E}" destId="{D28FCC5F-DF7F-49DD-8740-0424494A59DD}" srcOrd="0" destOrd="0" presId="urn:microsoft.com/office/officeart/2005/8/layout/hierarchy1"/>
    <dgm:cxn modelId="{7FEFCF07-0829-47E6-B639-8F08863AF456}" type="presParOf" srcId="{D28FCC5F-DF7F-49DD-8740-0424494A59DD}" destId="{27546F3D-023A-4F01-BF85-387C7F780505}" srcOrd="0" destOrd="0" presId="urn:microsoft.com/office/officeart/2005/8/layout/hierarchy1"/>
    <dgm:cxn modelId="{DF369A56-9D52-4890-9C72-0172B0EFCCA1}" type="presParOf" srcId="{D28FCC5F-DF7F-49DD-8740-0424494A59DD}" destId="{E126D898-D110-459B-B07E-B666A1113B7B}" srcOrd="1" destOrd="0" presId="urn:microsoft.com/office/officeart/2005/8/layout/hierarchy1"/>
    <dgm:cxn modelId="{12438C94-7F23-424F-9ED1-6E7752A085AE}" type="presParOf" srcId="{E629584C-E9B2-49BD-9E9B-B43C3CBFB39E}" destId="{B6D61F79-41A3-4A58-B971-221D20A96F46}" srcOrd="1" destOrd="0" presId="urn:microsoft.com/office/officeart/2005/8/layout/hierarchy1"/>
    <dgm:cxn modelId="{14B87E32-5C81-44AC-BAB4-EF3B4A6AE418}" type="presParOf" srcId="{B6D61F79-41A3-4A58-B971-221D20A96F46}" destId="{2C2FD22B-72EC-493D-95E2-08AD1075DB00}" srcOrd="0" destOrd="0" presId="urn:microsoft.com/office/officeart/2005/8/layout/hierarchy1"/>
    <dgm:cxn modelId="{1F2AF2CB-4275-4158-B434-C000A5D3E0CC}" type="presParOf" srcId="{B6D61F79-41A3-4A58-B971-221D20A96F46}" destId="{32A94962-01D7-4DDF-9340-A4EBCE9A6BDF}" srcOrd="1" destOrd="0" presId="urn:microsoft.com/office/officeart/2005/8/layout/hierarchy1"/>
    <dgm:cxn modelId="{31A481E1-0BE4-4161-93B9-7EFE8EE923A4}" type="presParOf" srcId="{32A94962-01D7-4DDF-9340-A4EBCE9A6BDF}" destId="{19F206BF-C318-4F50-8E60-01384DC1D289}" srcOrd="0" destOrd="0" presId="urn:microsoft.com/office/officeart/2005/8/layout/hierarchy1"/>
    <dgm:cxn modelId="{51A8F1A3-DD39-47F3-85E0-5729EAB5A2BF}" type="presParOf" srcId="{19F206BF-C318-4F50-8E60-01384DC1D289}" destId="{6EBC81E0-1878-44C9-B711-15804F3E6ED8}" srcOrd="0" destOrd="0" presId="urn:microsoft.com/office/officeart/2005/8/layout/hierarchy1"/>
    <dgm:cxn modelId="{F9AD3111-3315-4C25-BEF8-383EF48E6AFE}" type="presParOf" srcId="{19F206BF-C318-4F50-8E60-01384DC1D289}" destId="{C68C7C2A-9D12-42C9-BE2C-8ADBAF8FAD0A}" srcOrd="1" destOrd="0" presId="urn:microsoft.com/office/officeart/2005/8/layout/hierarchy1"/>
    <dgm:cxn modelId="{42BBDE50-D823-445B-9C75-87A5A1E6F26F}" type="presParOf" srcId="{32A94962-01D7-4DDF-9340-A4EBCE9A6BDF}" destId="{B6024064-A02F-4C2C-91F4-3A116464E2F5}" srcOrd="1" destOrd="0" presId="urn:microsoft.com/office/officeart/2005/8/layout/hierarchy1"/>
    <dgm:cxn modelId="{A3AF9432-27E7-45ED-9D15-D5836DDF8D20}" type="presParOf" srcId="{C694DB7F-95FE-4516-A72B-F587160D107A}" destId="{C6557DCB-9F20-487C-915A-5D74E65ACE54}" srcOrd="4" destOrd="0" presId="urn:microsoft.com/office/officeart/2005/8/layout/hierarchy1"/>
    <dgm:cxn modelId="{FA152798-9ED2-4A79-B427-92729B8A931A}" type="presParOf" srcId="{C694DB7F-95FE-4516-A72B-F587160D107A}" destId="{5E9D1B45-5F3D-4F78-BDED-EA1AC6BA3C8B}" srcOrd="5" destOrd="0" presId="urn:microsoft.com/office/officeart/2005/8/layout/hierarchy1"/>
    <dgm:cxn modelId="{C0884AFF-CE1A-49C1-86CA-DE97E7FD03A5}" type="presParOf" srcId="{5E9D1B45-5F3D-4F78-BDED-EA1AC6BA3C8B}" destId="{9733DDB7-90F9-4D36-8FBF-35C48CA983CC}" srcOrd="0" destOrd="0" presId="urn:microsoft.com/office/officeart/2005/8/layout/hierarchy1"/>
    <dgm:cxn modelId="{F7F989D0-9D66-4981-B6F6-CBAC4865AA60}" type="presParOf" srcId="{9733DDB7-90F9-4D36-8FBF-35C48CA983CC}" destId="{CFE8D09F-77B8-4570-9269-37B5DE106986}" srcOrd="0" destOrd="0" presId="urn:microsoft.com/office/officeart/2005/8/layout/hierarchy1"/>
    <dgm:cxn modelId="{83732E1E-F800-4729-9C2B-E6A478D68C5E}" type="presParOf" srcId="{9733DDB7-90F9-4D36-8FBF-35C48CA983CC}" destId="{07AFC01E-0B11-4AA1-8CFA-CC9E6041D6A4}" srcOrd="1" destOrd="0" presId="urn:microsoft.com/office/officeart/2005/8/layout/hierarchy1"/>
    <dgm:cxn modelId="{533DA71D-A965-42EA-9C2C-13CD2CC3E02A}" type="presParOf" srcId="{5E9D1B45-5F3D-4F78-BDED-EA1AC6BA3C8B}" destId="{885A424B-39E1-40C4-979F-163D05938060}" srcOrd="1" destOrd="0" presId="urn:microsoft.com/office/officeart/2005/8/layout/hierarchy1"/>
    <dgm:cxn modelId="{67F771AF-7629-4BEC-848A-1C992EC6C1EF}" type="presParOf" srcId="{885A424B-39E1-40C4-979F-163D05938060}" destId="{CC0F5F61-A9CD-4BE5-A229-0CA250D9E1A3}" srcOrd="0" destOrd="0" presId="urn:microsoft.com/office/officeart/2005/8/layout/hierarchy1"/>
    <dgm:cxn modelId="{FB770654-2CEC-4635-9898-18FC3D65C7BB}" type="presParOf" srcId="{885A424B-39E1-40C4-979F-163D05938060}" destId="{EDFA3D6A-9432-40BD-A074-339817E0E068}" srcOrd="1" destOrd="0" presId="urn:microsoft.com/office/officeart/2005/8/layout/hierarchy1"/>
    <dgm:cxn modelId="{1D9505B1-AA1E-483B-BB4F-6BEBA136D080}" type="presParOf" srcId="{EDFA3D6A-9432-40BD-A074-339817E0E068}" destId="{BD6BA834-DAFB-4EB9-BD6D-D1D7B5B95D30}" srcOrd="0" destOrd="0" presId="urn:microsoft.com/office/officeart/2005/8/layout/hierarchy1"/>
    <dgm:cxn modelId="{8B1A2FF2-F0BE-424B-B4A7-14C104181679}" type="presParOf" srcId="{BD6BA834-DAFB-4EB9-BD6D-D1D7B5B95D30}" destId="{F83D7788-D74A-4421-87F7-B9479990F41C}" srcOrd="0" destOrd="0" presId="urn:microsoft.com/office/officeart/2005/8/layout/hierarchy1"/>
    <dgm:cxn modelId="{1F946407-C991-4BE1-8346-A42488F25C54}" type="presParOf" srcId="{BD6BA834-DAFB-4EB9-BD6D-D1D7B5B95D30}" destId="{36629C4E-F5AE-48AC-9FE0-72DF9C4394E4}" srcOrd="1" destOrd="0" presId="urn:microsoft.com/office/officeart/2005/8/layout/hierarchy1"/>
    <dgm:cxn modelId="{7BA9D4ED-4A3C-4645-9E61-FABFF5DCA384}" type="presParOf" srcId="{EDFA3D6A-9432-40BD-A074-339817E0E068}" destId="{E94D3A81-4DAF-484C-8C5A-15206214B8A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ED765F-2D60-435D-BF11-DB73D8A279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8A046D0-CEF2-4406-8F22-A74E66ACFA8F}">
      <dgm:prSet phldrT="[Text]"/>
      <dgm:spPr/>
      <dgm:t>
        <a:bodyPr/>
        <a:lstStyle/>
        <a:p>
          <a:pPr rtl="1"/>
          <a:r>
            <a:rPr lang="en-US" dirty="0"/>
            <a:t>Appointed Witnesses</a:t>
          </a:r>
          <a:endParaRPr lang="he-IL" dirty="0"/>
        </a:p>
      </dgm:t>
    </dgm:pt>
    <dgm:pt modelId="{AE32B6F8-EEDC-4164-8DAD-787A893E2EDD}" type="parTrans" cxnId="{0C63DEA0-4BB5-42E7-91CD-8A5A6E23BFAA}">
      <dgm:prSet/>
      <dgm:spPr/>
      <dgm:t>
        <a:bodyPr/>
        <a:lstStyle/>
        <a:p>
          <a:pPr rtl="1"/>
          <a:endParaRPr lang="he-IL"/>
        </a:p>
      </dgm:t>
    </dgm:pt>
    <dgm:pt modelId="{11BBF14E-1DBE-4AF9-B22E-417A796F78F6}" type="sibTrans" cxnId="{0C63DEA0-4BB5-42E7-91CD-8A5A6E23BFAA}">
      <dgm:prSet/>
      <dgm:spPr/>
      <dgm:t>
        <a:bodyPr/>
        <a:lstStyle/>
        <a:p>
          <a:pPr rtl="1"/>
          <a:endParaRPr lang="he-IL"/>
        </a:p>
      </dgm:t>
    </dgm:pt>
    <dgm:pt modelId="{7FE21698-42E2-4D06-AEBF-8F6965198DF4}">
      <dgm:prSet phldrT="[Text]"/>
      <dgm:spPr/>
      <dgm:t>
        <a:bodyPr/>
        <a:lstStyle/>
        <a:p>
          <a:pPr rtl="1"/>
          <a:r>
            <a:rPr lang="he-IL" b="0" i="0" u="none" dirty="0"/>
            <a:t>ברור שלא צריך מינוי עדים</a:t>
          </a:r>
          <a:endParaRPr lang="he-IL" dirty="0"/>
        </a:p>
      </dgm:t>
    </dgm:pt>
    <dgm:pt modelId="{B1D5EEE4-A9B4-434F-89FA-FE7F0ADA65E6}" type="parTrans" cxnId="{B0DC41DD-9FE8-4082-AE98-9FD7098618D7}">
      <dgm:prSet/>
      <dgm:spPr/>
      <dgm:t>
        <a:bodyPr/>
        <a:lstStyle/>
        <a:p>
          <a:pPr rtl="1"/>
          <a:endParaRPr lang="he-IL"/>
        </a:p>
      </dgm:t>
    </dgm:pt>
    <dgm:pt modelId="{794B7B3F-FFE2-4A1B-A827-D3B54BEDCABC}" type="sibTrans" cxnId="{B0DC41DD-9FE8-4082-AE98-9FD7098618D7}">
      <dgm:prSet/>
      <dgm:spPr/>
      <dgm:t>
        <a:bodyPr/>
        <a:lstStyle/>
        <a:p>
          <a:pPr rtl="1"/>
          <a:endParaRPr lang="he-IL"/>
        </a:p>
      </dgm:t>
    </dgm:pt>
    <dgm:pt modelId="{D4D3B88F-BABD-4C78-BCFE-20B86466CC28}">
      <dgm:prSet phldrT="[Text]"/>
      <dgm:spPr/>
      <dgm:t>
        <a:bodyPr/>
        <a:lstStyle/>
        <a:p>
          <a:pPr rtl="1"/>
          <a:r>
            <a:rPr lang="he-IL" dirty="0"/>
            <a:t>כנראה שלא, אבל אפשר לפלפל</a:t>
          </a:r>
        </a:p>
      </dgm:t>
    </dgm:pt>
    <dgm:pt modelId="{7A9A4DF9-9AAA-40AE-AD4F-3063D868A32D}" type="parTrans" cxnId="{E6F186FD-3E99-4485-BE4B-C71173717309}">
      <dgm:prSet/>
      <dgm:spPr/>
      <dgm:t>
        <a:bodyPr/>
        <a:lstStyle/>
        <a:p>
          <a:pPr rtl="1"/>
          <a:endParaRPr lang="he-IL"/>
        </a:p>
      </dgm:t>
    </dgm:pt>
    <dgm:pt modelId="{16056FC8-F1AE-4AB5-9218-9752581EE170}" type="sibTrans" cxnId="{E6F186FD-3E99-4485-BE4B-C71173717309}">
      <dgm:prSet/>
      <dgm:spPr/>
      <dgm:t>
        <a:bodyPr/>
        <a:lstStyle/>
        <a:p>
          <a:pPr rtl="1"/>
          <a:endParaRPr lang="he-IL"/>
        </a:p>
      </dgm:t>
    </dgm:pt>
    <dgm:pt modelId="{D3EB7A30-0D69-4789-B78F-B09E7215B594}">
      <dgm:prSet phldrT="[Text]"/>
      <dgm:spPr/>
      <dgm:t>
        <a:bodyPr/>
        <a:lstStyle/>
        <a:p>
          <a:pPr rtl="1"/>
          <a:r>
            <a:rPr lang="he-IL" b="0" dirty="0"/>
            <a:t>יכול להיות שהעדים צריכים מינוי. אבל עדיין מחודש</a:t>
          </a:r>
        </a:p>
      </dgm:t>
    </dgm:pt>
    <dgm:pt modelId="{5480426E-BF30-4E86-A3DE-9209DDB3EED0}" type="parTrans" cxnId="{4AEF8411-8041-420E-AECF-8125EF75F764}">
      <dgm:prSet/>
      <dgm:spPr/>
      <dgm:t>
        <a:bodyPr/>
        <a:lstStyle/>
        <a:p>
          <a:pPr rtl="1"/>
          <a:endParaRPr lang="he-IL"/>
        </a:p>
      </dgm:t>
    </dgm:pt>
    <dgm:pt modelId="{02E85830-C663-4EEC-A3D8-C922E3295DE4}" type="sibTrans" cxnId="{4AEF8411-8041-420E-AECF-8125EF75F764}">
      <dgm:prSet/>
      <dgm:spPr/>
      <dgm:t>
        <a:bodyPr/>
        <a:lstStyle/>
        <a:p>
          <a:pPr rtl="1"/>
          <a:endParaRPr lang="he-IL"/>
        </a:p>
      </dgm:t>
    </dgm:pt>
    <dgm:pt modelId="{97254005-A5FB-4400-BED4-C6435ED56D0C}">
      <dgm:prSet phldrT="[Text]"/>
      <dgm:spPr/>
      <dgm:t>
        <a:bodyPr/>
        <a:lstStyle/>
        <a:p>
          <a:pPr rtl="1"/>
          <a:r>
            <a:rPr lang="he-IL" dirty="0"/>
            <a:t>עדות בירור</a:t>
          </a:r>
        </a:p>
      </dgm:t>
    </dgm:pt>
    <dgm:pt modelId="{213E4193-8492-463A-A0D4-14541E2F95BD}" type="parTrans" cxnId="{2EDF1678-DE8E-4A4F-86C5-2998EC610D1D}">
      <dgm:prSet/>
      <dgm:spPr/>
      <dgm:t>
        <a:bodyPr/>
        <a:lstStyle/>
        <a:p>
          <a:pPr rtl="1"/>
          <a:endParaRPr lang="he-IL"/>
        </a:p>
      </dgm:t>
    </dgm:pt>
    <dgm:pt modelId="{F44601E6-7AE8-4123-897A-870160F062D3}" type="sibTrans" cxnId="{2EDF1678-DE8E-4A4F-86C5-2998EC610D1D}">
      <dgm:prSet/>
      <dgm:spPr/>
      <dgm:t>
        <a:bodyPr/>
        <a:lstStyle/>
        <a:p>
          <a:pPr rtl="1"/>
          <a:endParaRPr lang="he-IL"/>
        </a:p>
      </dgm:t>
    </dgm:pt>
    <dgm:pt modelId="{7027506C-384B-479E-BA52-E353B74C7C55}">
      <dgm:prSet phldrT="[Text]"/>
      <dgm:spPr/>
      <dgm:t>
        <a:bodyPr/>
        <a:lstStyle/>
        <a:p>
          <a:pPr rtl="1"/>
          <a:r>
            <a:rPr lang="he-IL" b="0" dirty="0"/>
            <a:t>התורה הקפידה על מעשה </a:t>
          </a:r>
          <a:r>
            <a:rPr lang="he-IL" b="0" dirty="0" err="1"/>
            <a:t>קידוקין</a:t>
          </a:r>
          <a:r>
            <a:rPr lang="he-IL" b="0" dirty="0"/>
            <a:t> שכולל רמת עדות גבוהה. </a:t>
          </a:r>
        </a:p>
      </dgm:t>
    </dgm:pt>
    <dgm:pt modelId="{A1FB6C07-60A1-4543-B8E8-CE4AFF281C26}" type="parTrans" cxnId="{F824EA9C-9909-452A-9178-852F2AFEF827}">
      <dgm:prSet/>
      <dgm:spPr/>
      <dgm:t>
        <a:bodyPr/>
        <a:lstStyle/>
        <a:p>
          <a:pPr rtl="1"/>
          <a:endParaRPr lang="he-IL"/>
        </a:p>
      </dgm:t>
    </dgm:pt>
    <dgm:pt modelId="{3E335B56-FB9B-4ED6-BC61-0E01DAF2EF7E}" type="sibTrans" cxnId="{F824EA9C-9909-452A-9178-852F2AFEF827}">
      <dgm:prSet/>
      <dgm:spPr/>
      <dgm:t>
        <a:bodyPr/>
        <a:lstStyle/>
        <a:p>
          <a:pPr rtl="1"/>
          <a:endParaRPr lang="he-IL"/>
        </a:p>
      </dgm:t>
    </dgm:pt>
    <dgm:pt modelId="{BEF26B4C-6C74-4AE7-AAFF-1630AF55F9DE}">
      <dgm:prSet phldrT="[Text]"/>
      <dgm:spPr/>
      <dgm:t>
        <a:bodyPr/>
        <a:lstStyle/>
        <a:p>
          <a:pPr rtl="1"/>
          <a:r>
            <a:rPr lang="he-IL" b="0" dirty="0"/>
            <a:t>העדי קיום הם חלק ממעשה הקידושין </a:t>
          </a:r>
        </a:p>
      </dgm:t>
    </dgm:pt>
    <dgm:pt modelId="{E228B2FE-4128-47F5-A2E4-7DC04D5D111E}" type="parTrans" cxnId="{A7EA0DBC-4AC3-47D3-B635-31B750A65F8E}">
      <dgm:prSet/>
      <dgm:spPr/>
      <dgm:t>
        <a:bodyPr/>
        <a:lstStyle/>
        <a:p>
          <a:pPr rtl="1"/>
          <a:endParaRPr lang="he-IL"/>
        </a:p>
      </dgm:t>
    </dgm:pt>
    <dgm:pt modelId="{F2150E67-0152-4339-B734-A6359F6C7B7C}" type="sibTrans" cxnId="{A7EA0DBC-4AC3-47D3-B635-31B750A65F8E}">
      <dgm:prSet/>
      <dgm:spPr/>
      <dgm:t>
        <a:bodyPr/>
        <a:lstStyle/>
        <a:p>
          <a:pPr rtl="1"/>
          <a:endParaRPr lang="he-IL"/>
        </a:p>
      </dgm:t>
    </dgm:pt>
    <dgm:pt modelId="{10B8591C-EA84-44ED-81F1-439663E178AD}">
      <dgm:prSet phldrT="[Text]"/>
      <dgm:spPr/>
      <dgm:t>
        <a:bodyPr/>
        <a:lstStyle/>
        <a:p>
          <a:pPr rtl="1"/>
          <a:r>
            <a:rPr lang="he-IL" b="0" dirty="0"/>
            <a:t>פשטות </a:t>
          </a:r>
          <a:r>
            <a:rPr lang="he-IL" b="1" u="sng" dirty="0"/>
            <a:t>צריך מינוי עדים</a:t>
          </a:r>
          <a:r>
            <a:rPr lang="he-IL" b="0" dirty="0"/>
            <a:t>, כיון שהם באמת חלק ממעשה הקידושין. ולא גורם חיצוני</a:t>
          </a:r>
        </a:p>
      </dgm:t>
    </dgm:pt>
    <dgm:pt modelId="{E2137D99-6B2D-4998-B70A-4C08B2F30981}" type="parTrans" cxnId="{F24B9756-FD56-4496-812C-6698893FD4A7}">
      <dgm:prSet/>
      <dgm:spPr/>
      <dgm:t>
        <a:bodyPr/>
        <a:lstStyle/>
        <a:p>
          <a:pPr rtl="1"/>
          <a:endParaRPr lang="he-IL"/>
        </a:p>
      </dgm:t>
    </dgm:pt>
    <dgm:pt modelId="{09E6F24E-18FD-4545-82E1-7318380DB556}" type="sibTrans" cxnId="{F24B9756-FD56-4496-812C-6698893FD4A7}">
      <dgm:prSet/>
      <dgm:spPr/>
      <dgm:t>
        <a:bodyPr/>
        <a:lstStyle/>
        <a:p>
          <a:pPr rtl="1"/>
          <a:endParaRPr lang="he-IL"/>
        </a:p>
      </dgm:t>
    </dgm:pt>
    <dgm:pt modelId="{D4B7F4BA-D3D0-4DAA-941F-E99107468302}">
      <dgm:prSet phldrT="[Text]"/>
      <dgm:spPr/>
      <dgm:t>
        <a:bodyPr/>
        <a:lstStyle/>
        <a:p>
          <a:pPr rtl="1"/>
          <a:r>
            <a:rPr lang="he-IL" dirty="0"/>
            <a:t>יצירת </a:t>
          </a:r>
          <a:r>
            <a:rPr lang="he-IL" dirty="0" err="1"/>
            <a:t>גמירות</a:t>
          </a:r>
          <a:r>
            <a:rPr lang="he-IL" dirty="0"/>
            <a:t> דעת על ידי עדי קיום – יצירת מעמד עם כובד ראש</a:t>
          </a:r>
        </a:p>
      </dgm:t>
    </dgm:pt>
    <dgm:pt modelId="{2DC9DD4A-587D-449D-9633-34A73CCDBE8B}" type="parTrans" cxnId="{23F1C84E-5C2B-422B-9739-8B6E2AF9E580}">
      <dgm:prSet/>
      <dgm:spPr/>
      <dgm:t>
        <a:bodyPr/>
        <a:lstStyle/>
        <a:p>
          <a:pPr rtl="1"/>
          <a:endParaRPr lang="he-IL"/>
        </a:p>
      </dgm:t>
    </dgm:pt>
    <dgm:pt modelId="{6337B521-7D63-404C-93F2-69C3C9C74338}" type="sibTrans" cxnId="{23F1C84E-5C2B-422B-9739-8B6E2AF9E580}">
      <dgm:prSet/>
      <dgm:spPr/>
      <dgm:t>
        <a:bodyPr/>
        <a:lstStyle/>
        <a:p>
          <a:pPr rtl="1"/>
          <a:endParaRPr lang="he-IL"/>
        </a:p>
      </dgm:t>
    </dgm:pt>
    <dgm:pt modelId="{869BD43D-B8FB-4BD0-976F-E10A251269C3}" type="pres">
      <dgm:prSet presAssocID="{FEED765F-2D60-435D-BF11-DB73D8A279B3}" presName="hierChild1" presStyleCnt="0">
        <dgm:presLayoutVars>
          <dgm:chPref val="1"/>
          <dgm:dir/>
          <dgm:animOne val="branch"/>
          <dgm:animLvl val="lvl"/>
          <dgm:resizeHandles/>
        </dgm:presLayoutVars>
      </dgm:prSet>
      <dgm:spPr/>
    </dgm:pt>
    <dgm:pt modelId="{FBD4A715-64D9-4577-90F6-07E6C41E5F03}" type="pres">
      <dgm:prSet presAssocID="{A8A046D0-CEF2-4406-8F22-A74E66ACFA8F}" presName="hierRoot1" presStyleCnt="0"/>
      <dgm:spPr/>
    </dgm:pt>
    <dgm:pt modelId="{0E261E22-760A-425B-B183-1A3F543B7DC7}" type="pres">
      <dgm:prSet presAssocID="{A8A046D0-CEF2-4406-8F22-A74E66ACFA8F}" presName="composite" presStyleCnt="0"/>
      <dgm:spPr/>
    </dgm:pt>
    <dgm:pt modelId="{0D6E9FA2-33F0-4663-A239-898E82F88EF1}" type="pres">
      <dgm:prSet presAssocID="{A8A046D0-CEF2-4406-8F22-A74E66ACFA8F}" presName="background" presStyleLbl="node0" presStyleIdx="0" presStyleCnt="1"/>
      <dgm:spPr/>
    </dgm:pt>
    <dgm:pt modelId="{88601F97-00B5-4C5B-B1A4-D92E4E4F43C0}" type="pres">
      <dgm:prSet presAssocID="{A8A046D0-CEF2-4406-8F22-A74E66ACFA8F}" presName="text" presStyleLbl="fgAcc0" presStyleIdx="0" presStyleCnt="1">
        <dgm:presLayoutVars>
          <dgm:chPref val="3"/>
        </dgm:presLayoutVars>
      </dgm:prSet>
      <dgm:spPr/>
    </dgm:pt>
    <dgm:pt modelId="{EB4B2B61-00D5-459B-A2BE-1908D91515B8}" type="pres">
      <dgm:prSet presAssocID="{A8A046D0-CEF2-4406-8F22-A74E66ACFA8F}" presName="hierChild2" presStyleCnt="0"/>
      <dgm:spPr/>
    </dgm:pt>
    <dgm:pt modelId="{0D8507B1-504D-4873-98A1-87FD499AE805}" type="pres">
      <dgm:prSet presAssocID="{213E4193-8492-463A-A0D4-14541E2F95BD}" presName="Name10" presStyleLbl="parChTrans1D2" presStyleIdx="0" presStyleCnt="4"/>
      <dgm:spPr/>
    </dgm:pt>
    <dgm:pt modelId="{E5DA3193-5879-4DE2-91D1-2A116003DC37}" type="pres">
      <dgm:prSet presAssocID="{97254005-A5FB-4400-BED4-C6435ED56D0C}" presName="hierRoot2" presStyleCnt="0"/>
      <dgm:spPr/>
    </dgm:pt>
    <dgm:pt modelId="{B5F92547-0DD8-42C0-9E30-3E06F39066BC}" type="pres">
      <dgm:prSet presAssocID="{97254005-A5FB-4400-BED4-C6435ED56D0C}" presName="composite2" presStyleCnt="0"/>
      <dgm:spPr/>
    </dgm:pt>
    <dgm:pt modelId="{4A5D4B67-BD26-49AF-8053-67A682D1880F}" type="pres">
      <dgm:prSet presAssocID="{97254005-A5FB-4400-BED4-C6435ED56D0C}" presName="background2" presStyleLbl="node2" presStyleIdx="0" presStyleCnt="4"/>
      <dgm:spPr/>
    </dgm:pt>
    <dgm:pt modelId="{AE5A56DA-EDE0-4ED7-8481-7B652B586B89}" type="pres">
      <dgm:prSet presAssocID="{97254005-A5FB-4400-BED4-C6435ED56D0C}" presName="text2" presStyleLbl="fgAcc2" presStyleIdx="0" presStyleCnt="4">
        <dgm:presLayoutVars>
          <dgm:chPref val="3"/>
        </dgm:presLayoutVars>
      </dgm:prSet>
      <dgm:spPr/>
    </dgm:pt>
    <dgm:pt modelId="{CE6C3258-8A59-4305-A327-89CD2FE507BD}" type="pres">
      <dgm:prSet presAssocID="{97254005-A5FB-4400-BED4-C6435ED56D0C}" presName="hierChild3" presStyleCnt="0"/>
      <dgm:spPr/>
    </dgm:pt>
    <dgm:pt modelId="{B6A9D252-F9A9-4230-849E-29343A90179A}" type="pres">
      <dgm:prSet presAssocID="{B1D5EEE4-A9B4-434F-89FA-FE7F0ADA65E6}" presName="Name17" presStyleLbl="parChTrans1D3" presStyleIdx="0" presStyleCnt="4"/>
      <dgm:spPr/>
    </dgm:pt>
    <dgm:pt modelId="{320DD509-F702-4022-9B6C-CAE446BB4779}" type="pres">
      <dgm:prSet presAssocID="{7FE21698-42E2-4D06-AEBF-8F6965198DF4}" presName="hierRoot3" presStyleCnt="0"/>
      <dgm:spPr/>
    </dgm:pt>
    <dgm:pt modelId="{046BEDD8-5CAC-4FE5-AD9B-4C0545EA82DA}" type="pres">
      <dgm:prSet presAssocID="{7FE21698-42E2-4D06-AEBF-8F6965198DF4}" presName="composite3" presStyleCnt="0"/>
      <dgm:spPr/>
    </dgm:pt>
    <dgm:pt modelId="{7849CCFB-EFAF-4C5A-8FF1-15A88504AA4B}" type="pres">
      <dgm:prSet presAssocID="{7FE21698-42E2-4D06-AEBF-8F6965198DF4}" presName="background3" presStyleLbl="node3" presStyleIdx="0" presStyleCnt="4"/>
      <dgm:spPr>
        <a:solidFill>
          <a:srgbClr val="FF0000"/>
        </a:solidFill>
      </dgm:spPr>
    </dgm:pt>
    <dgm:pt modelId="{DE8EBC0E-C551-403A-AE5E-A1182410F679}" type="pres">
      <dgm:prSet presAssocID="{7FE21698-42E2-4D06-AEBF-8F6965198DF4}" presName="text3" presStyleLbl="fgAcc3" presStyleIdx="0" presStyleCnt="4">
        <dgm:presLayoutVars>
          <dgm:chPref val="3"/>
        </dgm:presLayoutVars>
      </dgm:prSet>
      <dgm:spPr/>
    </dgm:pt>
    <dgm:pt modelId="{4FB103BE-A18F-4FEB-941F-C242F7B785ED}" type="pres">
      <dgm:prSet presAssocID="{7FE21698-42E2-4D06-AEBF-8F6965198DF4}" presName="hierChild4" presStyleCnt="0"/>
      <dgm:spPr/>
    </dgm:pt>
    <dgm:pt modelId="{ED810231-DAE3-482C-8226-C78FA7A28C21}" type="pres">
      <dgm:prSet presAssocID="{2DC9DD4A-587D-449D-9633-34A73CCDBE8B}" presName="Name10" presStyleLbl="parChTrans1D2" presStyleIdx="1" presStyleCnt="4"/>
      <dgm:spPr/>
    </dgm:pt>
    <dgm:pt modelId="{BB3E299D-B6CD-4126-AAA6-8A7C0ACB37B3}" type="pres">
      <dgm:prSet presAssocID="{D4B7F4BA-D3D0-4DAA-941F-E99107468302}" presName="hierRoot2" presStyleCnt="0"/>
      <dgm:spPr/>
    </dgm:pt>
    <dgm:pt modelId="{68CDECE7-99C6-4922-8A72-D2A8BFFFD1C4}" type="pres">
      <dgm:prSet presAssocID="{D4B7F4BA-D3D0-4DAA-941F-E99107468302}" presName="composite2" presStyleCnt="0"/>
      <dgm:spPr/>
    </dgm:pt>
    <dgm:pt modelId="{D36981A5-6D42-49C2-95DF-8257475C3918}" type="pres">
      <dgm:prSet presAssocID="{D4B7F4BA-D3D0-4DAA-941F-E99107468302}" presName="background2" presStyleLbl="node2" presStyleIdx="1" presStyleCnt="4"/>
      <dgm:spPr/>
    </dgm:pt>
    <dgm:pt modelId="{6B2895E7-57CE-4A6B-A6AA-918E30BA43B0}" type="pres">
      <dgm:prSet presAssocID="{D4B7F4BA-D3D0-4DAA-941F-E99107468302}" presName="text2" presStyleLbl="fgAcc2" presStyleIdx="1" presStyleCnt="4">
        <dgm:presLayoutVars>
          <dgm:chPref val="3"/>
        </dgm:presLayoutVars>
      </dgm:prSet>
      <dgm:spPr/>
    </dgm:pt>
    <dgm:pt modelId="{15664DE8-9CBC-4631-8780-3CBA0AC31A72}" type="pres">
      <dgm:prSet presAssocID="{D4B7F4BA-D3D0-4DAA-941F-E99107468302}" presName="hierChild3" presStyleCnt="0"/>
      <dgm:spPr/>
    </dgm:pt>
    <dgm:pt modelId="{C59D46E0-5C20-439F-9F03-AABA03269064}" type="pres">
      <dgm:prSet presAssocID="{7A9A4DF9-9AAA-40AE-AD4F-3063D868A32D}" presName="Name17" presStyleLbl="parChTrans1D3" presStyleIdx="1" presStyleCnt="4"/>
      <dgm:spPr/>
    </dgm:pt>
    <dgm:pt modelId="{EAF9D931-97C2-4594-AB62-60B7F33015B4}" type="pres">
      <dgm:prSet presAssocID="{D4D3B88F-BABD-4C78-BCFE-20B86466CC28}" presName="hierRoot3" presStyleCnt="0"/>
      <dgm:spPr/>
    </dgm:pt>
    <dgm:pt modelId="{7D710871-636F-48E0-9D92-1EFB42A3643E}" type="pres">
      <dgm:prSet presAssocID="{D4D3B88F-BABD-4C78-BCFE-20B86466CC28}" presName="composite3" presStyleCnt="0"/>
      <dgm:spPr/>
    </dgm:pt>
    <dgm:pt modelId="{15C93806-3009-4ACA-A3B5-C58FCAF56694}" type="pres">
      <dgm:prSet presAssocID="{D4D3B88F-BABD-4C78-BCFE-20B86466CC28}" presName="background3" presStyleLbl="node3" presStyleIdx="1" presStyleCnt="4"/>
      <dgm:spPr>
        <a:solidFill>
          <a:srgbClr val="FFC000"/>
        </a:solidFill>
      </dgm:spPr>
    </dgm:pt>
    <dgm:pt modelId="{E0A54641-D40E-40BC-A9CF-D6233A7D0766}" type="pres">
      <dgm:prSet presAssocID="{D4D3B88F-BABD-4C78-BCFE-20B86466CC28}" presName="text3" presStyleLbl="fgAcc3" presStyleIdx="1" presStyleCnt="4">
        <dgm:presLayoutVars>
          <dgm:chPref val="3"/>
        </dgm:presLayoutVars>
      </dgm:prSet>
      <dgm:spPr/>
    </dgm:pt>
    <dgm:pt modelId="{71E411C1-96BA-4E77-AD4E-E76C04E24F4F}" type="pres">
      <dgm:prSet presAssocID="{D4D3B88F-BABD-4C78-BCFE-20B86466CC28}" presName="hierChild4" presStyleCnt="0"/>
      <dgm:spPr/>
    </dgm:pt>
    <dgm:pt modelId="{C3254CD5-4B5E-457E-ABEE-0424ACB757B1}" type="pres">
      <dgm:prSet presAssocID="{A1FB6C07-60A1-4543-B8E8-CE4AFF281C26}" presName="Name10" presStyleLbl="parChTrans1D2" presStyleIdx="2" presStyleCnt="4"/>
      <dgm:spPr/>
    </dgm:pt>
    <dgm:pt modelId="{EBE7071A-C86B-4180-8F3C-AE928B6BB382}" type="pres">
      <dgm:prSet presAssocID="{7027506C-384B-479E-BA52-E353B74C7C55}" presName="hierRoot2" presStyleCnt="0"/>
      <dgm:spPr/>
    </dgm:pt>
    <dgm:pt modelId="{58F3FD0B-D50F-4D7D-A3D6-28A1C5B00840}" type="pres">
      <dgm:prSet presAssocID="{7027506C-384B-479E-BA52-E353B74C7C55}" presName="composite2" presStyleCnt="0"/>
      <dgm:spPr/>
    </dgm:pt>
    <dgm:pt modelId="{2CCA6124-B7AD-42C1-A135-895678E328C8}" type="pres">
      <dgm:prSet presAssocID="{7027506C-384B-479E-BA52-E353B74C7C55}" presName="background2" presStyleLbl="node2" presStyleIdx="2" presStyleCnt="4"/>
      <dgm:spPr/>
    </dgm:pt>
    <dgm:pt modelId="{B1B59BB2-5BE9-4008-8549-7F5E4AE5BB47}" type="pres">
      <dgm:prSet presAssocID="{7027506C-384B-479E-BA52-E353B74C7C55}" presName="text2" presStyleLbl="fgAcc2" presStyleIdx="2" presStyleCnt="4">
        <dgm:presLayoutVars>
          <dgm:chPref val="3"/>
        </dgm:presLayoutVars>
      </dgm:prSet>
      <dgm:spPr/>
    </dgm:pt>
    <dgm:pt modelId="{44A0108D-37CF-4546-BD8F-540F44D84D74}" type="pres">
      <dgm:prSet presAssocID="{7027506C-384B-479E-BA52-E353B74C7C55}" presName="hierChild3" presStyleCnt="0"/>
      <dgm:spPr/>
    </dgm:pt>
    <dgm:pt modelId="{DA64290C-7A23-4D6F-9820-0DD7A8EFFECC}" type="pres">
      <dgm:prSet presAssocID="{5480426E-BF30-4E86-A3DE-9209DDB3EED0}" presName="Name17" presStyleLbl="parChTrans1D3" presStyleIdx="2" presStyleCnt="4"/>
      <dgm:spPr/>
    </dgm:pt>
    <dgm:pt modelId="{58DEB08F-881E-4840-AF57-F147AFE0BB8C}" type="pres">
      <dgm:prSet presAssocID="{D3EB7A30-0D69-4789-B78F-B09E7215B594}" presName="hierRoot3" presStyleCnt="0"/>
      <dgm:spPr/>
    </dgm:pt>
    <dgm:pt modelId="{01608390-2310-49C2-B177-9A646E25E985}" type="pres">
      <dgm:prSet presAssocID="{D3EB7A30-0D69-4789-B78F-B09E7215B594}" presName="composite3" presStyleCnt="0"/>
      <dgm:spPr/>
    </dgm:pt>
    <dgm:pt modelId="{9031CBA0-5917-49C1-A1BD-DC0B79B94D77}" type="pres">
      <dgm:prSet presAssocID="{D3EB7A30-0D69-4789-B78F-B09E7215B594}" presName="background3" presStyleLbl="node3" presStyleIdx="2" presStyleCnt="4"/>
      <dgm:spPr>
        <a:solidFill>
          <a:srgbClr val="92D050"/>
        </a:solidFill>
      </dgm:spPr>
    </dgm:pt>
    <dgm:pt modelId="{3821A1E4-C162-4103-ABD2-5A7C06866FE3}" type="pres">
      <dgm:prSet presAssocID="{D3EB7A30-0D69-4789-B78F-B09E7215B594}" presName="text3" presStyleLbl="fgAcc3" presStyleIdx="2" presStyleCnt="4">
        <dgm:presLayoutVars>
          <dgm:chPref val="3"/>
        </dgm:presLayoutVars>
      </dgm:prSet>
      <dgm:spPr/>
    </dgm:pt>
    <dgm:pt modelId="{7C0EE9A3-29EF-4BEF-A97B-C54F30DCFAE6}" type="pres">
      <dgm:prSet presAssocID="{D3EB7A30-0D69-4789-B78F-B09E7215B594}" presName="hierChild4" presStyleCnt="0"/>
      <dgm:spPr/>
    </dgm:pt>
    <dgm:pt modelId="{8020183B-6CD7-40DB-9604-B73AF6F8AFAD}" type="pres">
      <dgm:prSet presAssocID="{E228B2FE-4128-47F5-A2E4-7DC04D5D111E}" presName="Name10" presStyleLbl="parChTrans1D2" presStyleIdx="3" presStyleCnt="4"/>
      <dgm:spPr/>
    </dgm:pt>
    <dgm:pt modelId="{1982E5A2-B6EC-4138-9589-C7CB759CF759}" type="pres">
      <dgm:prSet presAssocID="{BEF26B4C-6C74-4AE7-AAFF-1630AF55F9DE}" presName="hierRoot2" presStyleCnt="0"/>
      <dgm:spPr/>
    </dgm:pt>
    <dgm:pt modelId="{1195B3FC-87E6-4B2A-BC58-210E96006E45}" type="pres">
      <dgm:prSet presAssocID="{BEF26B4C-6C74-4AE7-AAFF-1630AF55F9DE}" presName="composite2" presStyleCnt="0"/>
      <dgm:spPr/>
    </dgm:pt>
    <dgm:pt modelId="{98828DF3-7BEA-400E-9538-EFAFB3C6CFEA}" type="pres">
      <dgm:prSet presAssocID="{BEF26B4C-6C74-4AE7-AAFF-1630AF55F9DE}" presName="background2" presStyleLbl="node2" presStyleIdx="3" presStyleCnt="4"/>
      <dgm:spPr/>
    </dgm:pt>
    <dgm:pt modelId="{0265AB4B-5056-48EA-8141-2E971B9A5B61}" type="pres">
      <dgm:prSet presAssocID="{BEF26B4C-6C74-4AE7-AAFF-1630AF55F9DE}" presName="text2" presStyleLbl="fgAcc2" presStyleIdx="3" presStyleCnt="4">
        <dgm:presLayoutVars>
          <dgm:chPref val="3"/>
        </dgm:presLayoutVars>
      </dgm:prSet>
      <dgm:spPr/>
    </dgm:pt>
    <dgm:pt modelId="{1FAECF6A-7D8C-4581-9ECD-C6E5CF48AB3C}" type="pres">
      <dgm:prSet presAssocID="{BEF26B4C-6C74-4AE7-AAFF-1630AF55F9DE}" presName="hierChild3" presStyleCnt="0"/>
      <dgm:spPr/>
    </dgm:pt>
    <dgm:pt modelId="{59D4B9E1-9EDD-463A-ABDB-D8D3705B63F3}" type="pres">
      <dgm:prSet presAssocID="{E2137D99-6B2D-4998-B70A-4C08B2F30981}" presName="Name17" presStyleLbl="parChTrans1D3" presStyleIdx="3" presStyleCnt="4"/>
      <dgm:spPr/>
    </dgm:pt>
    <dgm:pt modelId="{84850B66-B210-4F18-A9FD-DABE3C1EC894}" type="pres">
      <dgm:prSet presAssocID="{10B8591C-EA84-44ED-81F1-439663E178AD}" presName="hierRoot3" presStyleCnt="0"/>
      <dgm:spPr/>
    </dgm:pt>
    <dgm:pt modelId="{8C5F837E-7CE0-47CA-8F90-C30FE738EF7C}" type="pres">
      <dgm:prSet presAssocID="{10B8591C-EA84-44ED-81F1-439663E178AD}" presName="composite3" presStyleCnt="0"/>
      <dgm:spPr/>
    </dgm:pt>
    <dgm:pt modelId="{6E2D7DB5-887A-47BC-9C63-6318E9ABFF33}" type="pres">
      <dgm:prSet presAssocID="{10B8591C-EA84-44ED-81F1-439663E178AD}" presName="background3" presStyleLbl="node3" presStyleIdx="3" presStyleCnt="4"/>
      <dgm:spPr>
        <a:solidFill>
          <a:srgbClr val="00B050"/>
        </a:solidFill>
      </dgm:spPr>
    </dgm:pt>
    <dgm:pt modelId="{27B97CE0-63F4-47FE-A649-3E678DF29ED3}" type="pres">
      <dgm:prSet presAssocID="{10B8591C-EA84-44ED-81F1-439663E178AD}" presName="text3" presStyleLbl="fgAcc3" presStyleIdx="3" presStyleCnt="4">
        <dgm:presLayoutVars>
          <dgm:chPref val="3"/>
        </dgm:presLayoutVars>
      </dgm:prSet>
      <dgm:spPr/>
    </dgm:pt>
    <dgm:pt modelId="{7F607F79-B07E-4D41-82C3-23E931AEEE14}" type="pres">
      <dgm:prSet presAssocID="{10B8591C-EA84-44ED-81F1-439663E178AD}" presName="hierChild4" presStyleCnt="0"/>
      <dgm:spPr/>
    </dgm:pt>
  </dgm:ptLst>
  <dgm:cxnLst>
    <dgm:cxn modelId="{8B188607-7DAF-49D8-B4D0-2F90D6F872B8}" type="presOf" srcId="{B1D5EEE4-A9B4-434F-89FA-FE7F0ADA65E6}" destId="{B6A9D252-F9A9-4230-849E-29343A90179A}" srcOrd="0" destOrd="0" presId="urn:microsoft.com/office/officeart/2005/8/layout/hierarchy1"/>
    <dgm:cxn modelId="{CDE1AD0B-07F4-46DF-B060-FBDF137F65D5}" type="presOf" srcId="{FEED765F-2D60-435D-BF11-DB73D8A279B3}" destId="{869BD43D-B8FB-4BD0-976F-E10A251269C3}" srcOrd="0" destOrd="0" presId="urn:microsoft.com/office/officeart/2005/8/layout/hierarchy1"/>
    <dgm:cxn modelId="{AD1A8410-EAAF-4729-B1BC-EC5B1FFB05E5}" type="presOf" srcId="{D4D3B88F-BABD-4C78-BCFE-20B86466CC28}" destId="{E0A54641-D40E-40BC-A9CF-D6233A7D0766}" srcOrd="0" destOrd="0" presId="urn:microsoft.com/office/officeart/2005/8/layout/hierarchy1"/>
    <dgm:cxn modelId="{4AEF8411-8041-420E-AECF-8125EF75F764}" srcId="{7027506C-384B-479E-BA52-E353B74C7C55}" destId="{D3EB7A30-0D69-4789-B78F-B09E7215B594}" srcOrd="0" destOrd="0" parTransId="{5480426E-BF30-4E86-A3DE-9209DDB3EED0}" sibTransId="{02E85830-C663-4EEC-A3D8-C922E3295DE4}"/>
    <dgm:cxn modelId="{A0B64A29-B62E-496B-8793-D115A41838FE}" type="presOf" srcId="{7FE21698-42E2-4D06-AEBF-8F6965198DF4}" destId="{DE8EBC0E-C551-403A-AE5E-A1182410F679}" srcOrd="0" destOrd="0" presId="urn:microsoft.com/office/officeart/2005/8/layout/hierarchy1"/>
    <dgm:cxn modelId="{CAA8A12F-9051-422F-9C41-2ABC6B890788}" type="presOf" srcId="{D3EB7A30-0D69-4789-B78F-B09E7215B594}" destId="{3821A1E4-C162-4103-ABD2-5A7C06866FE3}" srcOrd="0" destOrd="0" presId="urn:microsoft.com/office/officeart/2005/8/layout/hierarchy1"/>
    <dgm:cxn modelId="{29227161-3278-4460-A2B1-6E3DD7F7153F}" type="presOf" srcId="{D4B7F4BA-D3D0-4DAA-941F-E99107468302}" destId="{6B2895E7-57CE-4A6B-A6AA-918E30BA43B0}" srcOrd="0" destOrd="0" presId="urn:microsoft.com/office/officeart/2005/8/layout/hierarchy1"/>
    <dgm:cxn modelId="{DFF64345-F2A6-43F0-B9C3-AC7523A33E0B}" type="presOf" srcId="{E2137D99-6B2D-4998-B70A-4C08B2F30981}" destId="{59D4B9E1-9EDD-463A-ABDB-D8D3705B63F3}" srcOrd="0" destOrd="0" presId="urn:microsoft.com/office/officeart/2005/8/layout/hierarchy1"/>
    <dgm:cxn modelId="{98B6A06D-3974-4995-AE68-C08767CACBAB}" type="presOf" srcId="{97254005-A5FB-4400-BED4-C6435ED56D0C}" destId="{AE5A56DA-EDE0-4ED7-8481-7B652B586B89}" srcOrd="0" destOrd="0" presId="urn:microsoft.com/office/officeart/2005/8/layout/hierarchy1"/>
    <dgm:cxn modelId="{23F1C84E-5C2B-422B-9739-8B6E2AF9E580}" srcId="{A8A046D0-CEF2-4406-8F22-A74E66ACFA8F}" destId="{D4B7F4BA-D3D0-4DAA-941F-E99107468302}" srcOrd="1" destOrd="0" parTransId="{2DC9DD4A-587D-449D-9633-34A73CCDBE8B}" sibTransId="{6337B521-7D63-404C-93F2-69C3C9C74338}"/>
    <dgm:cxn modelId="{E0CE716F-31B6-4E82-A73A-47090EAA1CE8}" type="presOf" srcId="{7A9A4DF9-9AAA-40AE-AD4F-3063D868A32D}" destId="{C59D46E0-5C20-439F-9F03-AABA03269064}" srcOrd="0" destOrd="0" presId="urn:microsoft.com/office/officeart/2005/8/layout/hierarchy1"/>
    <dgm:cxn modelId="{F24B9756-FD56-4496-812C-6698893FD4A7}" srcId="{BEF26B4C-6C74-4AE7-AAFF-1630AF55F9DE}" destId="{10B8591C-EA84-44ED-81F1-439663E178AD}" srcOrd="0" destOrd="0" parTransId="{E2137D99-6B2D-4998-B70A-4C08B2F30981}" sibTransId="{09E6F24E-18FD-4545-82E1-7318380DB556}"/>
    <dgm:cxn modelId="{2EDF1678-DE8E-4A4F-86C5-2998EC610D1D}" srcId="{A8A046D0-CEF2-4406-8F22-A74E66ACFA8F}" destId="{97254005-A5FB-4400-BED4-C6435ED56D0C}" srcOrd="0" destOrd="0" parTransId="{213E4193-8492-463A-A0D4-14541E2F95BD}" sibTransId="{F44601E6-7AE8-4123-897A-870160F062D3}"/>
    <dgm:cxn modelId="{F4089578-D0FA-41A5-ABB7-3ABFCA459DB2}" type="presOf" srcId="{E228B2FE-4128-47F5-A2E4-7DC04D5D111E}" destId="{8020183B-6CD7-40DB-9604-B73AF6F8AFAD}" srcOrd="0" destOrd="0" presId="urn:microsoft.com/office/officeart/2005/8/layout/hierarchy1"/>
    <dgm:cxn modelId="{A45ED187-B900-4D48-8944-AD8FF04603B8}" type="presOf" srcId="{10B8591C-EA84-44ED-81F1-439663E178AD}" destId="{27B97CE0-63F4-47FE-A649-3E678DF29ED3}" srcOrd="0" destOrd="0" presId="urn:microsoft.com/office/officeart/2005/8/layout/hierarchy1"/>
    <dgm:cxn modelId="{F824EA9C-9909-452A-9178-852F2AFEF827}" srcId="{A8A046D0-CEF2-4406-8F22-A74E66ACFA8F}" destId="{7027506C-384B-479E-BA52-E353B74C7C55}" srcOrd="2" destOrd="0" parTransId="{A1FB6C07-60A1-4543-B8E8-CE4AFF281C26}" sibTransId="{3E335B56-FB9B-4ED6-BC61-0E01DAF2EF7E}"/>
    <dgm:cxn modelId="{0C63DEA0-4BB5-42E7-91CD-8A5A6E23BFAA}" srcId="{FEED765F-2D60-435D-BF11-DB73D8A279B3}" destId="{A8A046D0-CEF2-4406-8F22-A74E66ACFA8F}" srcOrd="0" destOrd="0" parTransId="{AE32B6F8-EEDC-4164-8DAD-787A893E2EDD}" sibTransId="{11BBF14E-1DBE-4AF9-B22E-417A796F78F6}"/>
    <dgm:cxn modelId="{28F78AA9-D3FD-4750-B818-EB46ABEDC00E}" type="presOf" srcId="{A8A046D0-CEF2-4406-8F22-A74E66ACFA8F}" destId="{88601F97-00B5-4C5B-B1A4-D92E4E4F43C0}" srcOrd="0" destOrd="0" presId="urn:microsoft.com/office/officeart/2005/8/layout/hierarchy1"/>
    <dgm:cxn modelId="{F9EE9EB9-568B-4FCC-9FB7-6237A4017D5B}" type="presOf" srcId="{213E4193-8492-463A-A0D4-14541E2F95BD}" destId="{0D8507B1-504D-4873-98A1-87FD499AE805}" srcOrd="0" destOrd="0" presId="urn:microsoft.com/office/officeart/2005/8/layout/hierarchy1"/>
    <dgm:cxn modelId="{A7EA0DBC-4AC3-47D3-B635-31B750A65F8E}" srcId="{A8A046D0-CEF2-4406-8F22-A74E66ACFA8F}" destId="{BEF26B4C-6C74-4AE7-AAFF-1630AF55F9DE}" srcOrd="3" destOrd="0" parTransId="{E228B2FE-4128-47F5-A2E4-7DC04D5D111E}" sibTransId="{F2150E67-0152-4339-B734-A6359F6C7B7C}"/>
    <dgm:cxn modelId="{B0DC41DD-9FE8-4082-AE98-9FD7098618D7}" srcId="{97254005-A5FB-4400-BED4-C6435ED56D0C}" destId="{7FE21698-42E2-4D06-AEBF-8F6965198DF4}" srcOrd="0" destOrd="0" parTransId="{B1D5EEE4-A9B4-434F-89FA-FE7F0ADA65E6}" sibTransId="{794B7B3F-FFE2-4A1B-A827-D3B54BEDCABC}"/>
    <dgm:cxn modelId="{2B098ADD-AF8D-4847-931B-3AC63D89A6A9}" type="presOf" srcId="{5480426E-BF30-4E86-A3DE-9209DDB3EED0}" destId="{DA64290C-7A23-4D6F-9820-0DD7A8EFFECC}" srcOrd="0" destOrd="0" presId="urn:microsoft.com/office/officeart/2005/8/layout/hierarchy1"/>
    <dgm:cxn modelId="{3F234DE3-7817-40A6-92D3-708816FFA0E9}" type="presOf" srcId="{BEF26B4C-6C74-4AE7-AAFF-1630AF55F9DE}" destId="{0265AB4B-5056-48EA-8141-2E971B9A5B61}" srcOrd="0" destOrd="0" presId="urn:microsoft.com/office/officeart/2005/8/layout/hierarchy1"/>
    <dgm:cxn modelId="{AC7875EB-0E3A-49AD-A567-D7A38183E123}" type="presOf" srcId="{7027506C-384B-479E-BA52-E353B74C7C55}" destId="{B1B59BB2-5BE9-4008-8549-7F5E4AE5BB47}" srcOrd="0" destOrd="0" presId="urn:microsoft.com/office/officeart/2005/8/layout/hierarchy1"/>
    <dgm:cxn modelId="{311F55F7-C2CC-4A9F-BCCB-5226F41D3862}" type="presOf" srcId="{2DC9DD4A-587D-449D-9633-34A73CCDBE8B}" destId="{ED810231-DAE3-482C-8226-C78FA7A28C21}" srcOrd="0" destOrd="0" presId="urn:microsoft.com/office/officeart/2005/8/layout/hierarchy1"/>
    <dgm:cxn modelId="{B9DAA1FA-9A22-4B9F-9CD9-7FE7362766B5}" type="presOf" srcId="{A1FB6C07-60A1-4543-B8E8-CE4AFF281C26}" destId="{C3254CD5-4B5E-457E-ABEE-0424ACB757B1}" srcOrd="0" destOrd="0" presId="urn:microsoft.com/office/officeart/2005/8/layout/hierarchy1"/>
    <dgm:cxn modelId="{E6F186FD-3E99-4485-BE4B-C71173717309}" srcId="{D4B7F4BA-D3D0-4DAA-941F-E99107468302}" destId="{D4D3B88F-BABD-4C78-BCFE-20B86466CC28}" srcOrd="0" destOrd="0" parTransId="{7A9A4DF9-9AAA-40AE-AD4F-3063D868A32D}" sibTransId="{16056FC8-F1AE-4AB5-9218-9752581EE170}"/>
    <dgm:cxn modelId="{4787CE97-5343-487B-AD5F-B8FC6B884F7F}" type="presParOf" srcId="{869BD43D-B8FB-4BD0-976F-E10A251269C3}" destId="{FBD4A715-64D9-4577-90F6-07E6C41E5F03}" srcOrd="0" destOrd="0" presId="urn:microsoft.com/office/officeart/2005/8/layout/hierarchy1"/>
    <dgm:cxn modelId="{8F693B52-C911-4909-BEFD-36A053AD90F6}" type="presParOf" srcId="{FBD4A715-64D9-4577-90F6-07E6C41E5F03}" destId="{0E261E22-760A-425B-B183-1A3F543B7DC7}" srcOrd="0" destOrd="0" presId="urn:microsoft.com/office/officeart/2005/8/layout/hierarchy1"/>
    <dgm:cxn modelId="{CAE1FC42-842E-46F3-BF25-0CD7F5AF82B4}" type="presParOf" srcId="{0E261E22-760A-425B-B183-1A3F543B7DC7}" destId="{0D6E9FA2-33F0-4663-A239-898E82F88EF1}" srcOrd="0" destOrd="0" presId="urn:microsoft.com/office/officeart/2005/8/layout/hierarchy1"/>
    <dgm:cxn modelId="{AC59F412-76EF-4A08-A270-ABA74E4CCF64}" type="presParOf" srcId="{0E261E22-760A-425B-B183-1A3F543B7DC7}" destId="{88601F97-00B5-4C5B-B1A4-D92E4E4F43C0}" srcOrd="1" destOrd="0" presId="urn:microsoft.com/office/officeart/2005/8/layout/hierarchy1"/>
    <dgm:cxn modelId="{9C21030E-DC78-4E9E-BF82-57F74D69E145}" type="presParOf" srcId="{FBD4A715-64D9-4577-90F6-07E6C41E5F03}" destId="{EB4B2B61-00D5-459B-A2BE-1908D91515B8}" srcOrd="1" destOrd="0" presId="urn:microsoft.com/office/officeart/2005/8/layout/hierarchy1"/>
    <dgm:cxn modelId="{37AAAF6C-0B3B-4F58-AC4E-B42A129727AD}" type="presParOf" srcId="{EB4B2B61-00D5-459B-A2BE-1908D91515B8}" destId="{0D8507B1-504D-4873-98A1-87FD499AE805}" srcOrd="0" destOrd="0" presId="urn:microsoft.com/office/officeart/2005/8/layout/hierarchy1"/>
    <dgm:cxn modelId="{82C6811E-D5D6-4646-851C-D33915F5615E}" type="presParOf" srcId="{EB4B2B61-00D5-459B-A2BE-1908D91515B8}" destId="{E5DA3193-5879-4DE2-91D1-2A116003DC37}" srcOrd="1" destOrd="0" presId="urn:microsoft.com/office/officeart/2005/8/layout/hierarchy1"/>
    <dgm:cxn modelId="{4BCFCF65-ABAD-4E61-9F13-1C88B154881D}" type="presParOf" srcId="{E5DA3193-5879-4DE2-91D1-2A116003DC37}" destId="{B5F92547-0DD8-42C0-9E30-3E06F39066BC}" srcOrd="0" destOrd="0" presId="urn:microsoft.com/office/officeart/2005/8/layout/hierarchy1"/>
    <dgm:cxn modelId="{92E8700F-EAF9-4B94-939D-6F76E089D14D}" type="presParOf" srcId="{B5F92547-0DD8-42C0-9E30-3E06F39066BC}" destId="{4A5D4B67-BD26-49AF-8053-67A682D1880F}" srcOrd="0" destOrd="0" presId="urn:microsoft.com/office/officeart/2005/8/layout/hierarchy1"/>
    <dgm:cxn modelId="{662DDB68-3516-4E60-8157-364A9E7E8E24}" type="presParOf" srcId="{B5F92547-0DD8-42C0-9E30-3E06F39066BC}" destId="{AE5A56DA-EDE0-4ED7-8481-7B652B586B89}" srcOrd="1" destOrd="0" presId="urn:microsoft.com/office/officeart/2005/8/layout/hierarchy1"/>
    <dgm:cxn modelId="{F555B4D6-D04B-4CAA-803F-92CF0CE37212}" type="presParOf" srcId="{E5DA3193-5879-4DE2-91D1-2A116003DC37}" destId="{CE6C3258-8A59-4305-A327-89CD2FE507BD}" srcOrd="1" destOrd="0" presId="urn:microsoft.com/office/officeart/2005/8/layout/hierarchy1"/>
    <dgm:cxn modelId="{43C2121A-1548-4DC9-8066-939E77C202D0}" type="presParOf" srcId="{CE6C3258-8A59-4305-A327-89CD2FE507BD}" destId="{B6A9D252-F9A9-4230-849E-29343A90179A}" srcOrd="0" destOrd="0" presId="urn:microsoft.com/office/officeart/2005/8/layout/hierarchy1"/>
    <dgm:cxn modelId="{17F66387-1BCA-49D1-A02D-E4C9E221E0C5}" type="presParOf" srcId="{CE6C3258-8A59-4305-A327-89CD2FE507BD}" destId="{320DD509-F702-4022-9B6C-CAE446BB4779}" srcOrd="1" destOrd="0" presId="urn:microsoft.com/office/officeart/2005/8/layout/hierarchy1"/>
    <dgm:cxn modelId="{79F563F8-F756-4C7D-B017-29D2FCFB1473}" type="presParOf" srcId="{320DD509-F702-4022-9B6C-CAE446BB4779}" destId="{046BEDD8-5CAC-4FE5-AD9B-4C0545EA82DA}" srcOrd="0" destOrd="0" presId="urn:microsoft.com/office/officeart/2005/8/layout/hierarchy1"/>
    <dgm:cxn modelId="{828911ED-F7BE-40CC-BF1B-6846D3D2252A}" type="presParOf" srcId="{046BEDD8-5CAC-4FE5-AD9B-4C0545EA82DA}" destId="{7849CCFB-EFAF-4C5A-8FF1-15A88504AA4B}" srcOrd="0" destOrd="0" presId="urn:microsoft.com/office/officeart/2005/8/layout/hierarchy1"/>
    <dgm:cxn modelId="{3443D8C4-B975-4170-BD02-F3093BE12F36}" type="presParOf" srcId="{046BEDD8-5CAC-4FE5-AD9B-4C0545EA82DA}" destId="{DE8EBC0E-C551-403A-AE5E-A1182410F679}" srcOrd="1" destOrd="0" presId="urn:microsoft.com/office/officeart/2005/8/layout/hierarchy1"/>
    <dgm:cxn modelId="{1F00E797-B302-4D09-AA3B-C7AC9E733AB0}" type="presParOf" srcId="{320DD509-F702-4022-9B6C-CAE446BB4779}" destId="{4FB103BE-A18F-4FEB-941F-C242F7B785ED}" srcOrd="1" destOrd="0" presId="urn:microsoft.com/office/officeart/2005/8/layout/hierarchy1"/>
    <dgm:cxn modelId="{8BF0453B-A5D7-4087-BBDF-15D33CF69A1C}" type="presParOf" srcId="{EB4B2B61-00D5-459B-A2BE-1908D91515B8}" destId="{ED810231-DAE3-482C-8226-C78FA7A28C21}" srcOrd="2" destOrd="0" presId="urn:microsoft.com/office/officeart/2005/8/layout/hierarchy1"/>
    <dgm:cxn modelId="{ECDD2830-0EF9-43CF-BAEE-C07DEA693496}" type="presParOf" srcId="{EB4B2B61-00D5-459B-A2BE-1908D91515B8}" destId="{BB3E299D-B6CD-4126-AAA6-8A7C0ACB37B3}" srcOrd="3" destOrd="0" presId="urn:microsoft.com/office/officeart/2005/8/layout/hierarchy1"/>
    <dgm:cxn modelId="{251C52D1-530D-479C-9637-0FE5C6CB74F0}" type="presParOf" srcId="{BB3E299D-B6CD-4126-AAA6-8A7C0ACB37B3}" destId="{68CDECE7-99C6-4922-8A72-D2A8BFFFD1C4}" srcOrd="0" destOrd="0" presId="urn:microsoft.com/office/officeart/2005/8/layout/hierarchy1"/>
    <dgm:cxn modelId="{DB4502CA-2085-4F17-8F68-5C23011D270E}" type="presParOf" srcId="{68CDECE7-99C6-4922-8A72-D2A8BFFFD1C4}" destId="{D36981A5-6D42-49C2-95DF-8257475C3918}" srcOrd="0" destOrd="0" presId="urn:microsoft.com/office/officeart/2005/8/layout/hierarchy1"/>
    <dgm:cxn modelId="{898C44E0-753F-4490-8346-0ABD829A07E9}" type="presParOf" srcId="{68CDECE7-99C6-4922-8A72-D2A8BFFFD1C4}" destId="{6B2895E7-57CE-4A6B-A6AA-918E30BA43B0}" srcOrd="1" destOrd="0" presId="urn:microsoft.com/office/officeart/2005/8/layout/hierarchy1"/>
    <dgm:cxn modelId="{458B49AF-46FF-4DBC-BA8E-B2D53AF7299A}" type="presParOf" srcId="{BB3E299D-B6CD-4126-AAA6-8A7C0ACB37B3}" destId="{15664DE8-9CBC-4631-8780-3CBA0AC31A72}" srcOrd="1" destOrd="0" presId="urn:microsoft.com/office/officeart/2005/8/layout/hierarchy1"/>
    <dgm:cxn modelId="{9439B749-7450-408F-BF3B-7736AA3B578F}" type="presParOf" srcId="{15664DE8-9CBC-4631-8780-3CBA0AC31A72}" destId="{C59D46E0-5C20-439F-9F03-AABA03269064}" srcOrd="0" destOrd="0" presId="urn:microsoft.com/office/officeart/2005/8/layout/hierarchy1"/>
    <dgm:cxn modelId="{CB3BD6EB-F779-4722-8BB5-DB491A6C49E5}" type="presParOf" srcId="{15664DE8-9CBC-4631-8780-3CBA0AC31A72}" destId="{EAF9D931-97C2-4594-AB62-60B7F33015B4}" srcOrd="1" destOrd="0" presId="urn:microsoft.com/office/officeart/2005/8/layout/hierarchy1"/>
    <dgm:cxn modelId="{3D565DA4-56BA-4488-811C-B06C35E99A73}" type="presParOf" srcId="{EAF9D931-97C2-4594-AB62-60B7F33015B4}" destId="{7D710871-636F-48E0-9D92-1EFB42A3643E}" srcOrd="0" destOrd="0" presId="urn:microsoft.com/office/officeart/2005/8/layout/hierarchy1"/>
    <dgm:cxn modelId="{1CFB1558-1E09-4B41-BA2C-611BF3FDC187}" type="presParOf" srcId="{7D710871-636F-48E0-9D92-1EFB42A3643E}" destId="{15C93806-3009-4ACA-A3B5-C58FCAF56694}" srcOrd="0" destOrd="0" presId="urn:microsoft.com/office/officeart/2005/8/layout/hierarchy1"/>
    <dgm:cxn modelId="{C12A1EC7-2963-4C4F-B406-2308E1F0DE98}" type="presParOf" srcId="{7D710871-636F-48E0-9D92-1EFB42A3643E}" destId="{E0A54641-D40E-40BC-A9CF-D6233A7D0766}" srcOrd="1" destOrd="0" presId="urn:microsoft.com/office/officeart/2005/8/layout/hierarchy1"/>
    <dgm:cxn modelId="{812D5100-226C-4C55-9FDD-9177ED30F12C}" type="presParOf" srcId="{EAF9D931-97C2-4594-AB62-60B7F33015B4}" destId="{71E411C1-96BA-4E77-AD4E-E76C04E24F4F}" srcOrd="1" destOrd="0" presId="urn:microsoft.com/office/officeart/2005/8/layout/hierarchy1"/>
    <dgm:cxn modelId="{7A7EE9CC-B100-4015-A844-8739EB08EC79}" type="presParOf" srcId="{EB4B2B61-00D5-459B-A2BE-1908D91515B8}" destId="{C3254CD5-4B5E-457E-ABEE-0424ACB757B1}" srcOrd="4" destOrd="0" presId="urn:microsoft.com/office/officeart/2005/8/layout/hierarchy1"/>
    <dgm:cxn modelId="{50AEA1A2-9178-436A-9E87-70564DF9E895}" type="presParOf" srcId="{EB4B2B61-00D5-459B-A2BE-1908D91515B8}" destId="{EBE7071A-C86B-4180-8F3C-AE928B6BB382}" srcOrd="5" destOrd="0" presId="urn:microsoft.com/office/officeart/2005/8/layout/hierarchy1"/>
    <dgm:cxn modelId="{5BA257B7-07A9-43CC-9E19-D50C03F660AC}" type="presParOf" srcId="{EBE7071A-C86B-4180-8F3C-AE928B6BB382}" destId="{58F3FD0B-D50F-4D7D-A3D6-28A1C5B00840}" srcOrd="0" destOrd="0" presId="urn:microsoft.com/office/officeart/2005/8/layout/hierarchy1"/>
    <dgm:cxn modelId="{6C86B4E5-ABC8-48D6-BDFF-64F580719F62}" type="presParOf" srcId="{58F3FD0B-D50F-4D7D-A3D6-28A1C5B00840}" destId="{2CCA6124-B7AD-42C1-A135-895678E328C8}" srcOrd="0" destOrd="0" presId="urn:microsoft.com/office/officeart/2005/8/layout/hierarchy1"/>
    <dgm:cxn modelId="{A3431267-5014-4169-8EAB-2D3526D6D5D8}" type="presParOf" srcId="{58F3FD0B-D50F-4D7D-A3D6-28A1C5B00840}" destId="{B1B59BB2-5BE9-4008-8549-7F5E4AE5BB47}" srcOrd="1" destOrd="0" presId="urn:microsoft.com/office/officeart/2005/8/layout/hierarchy1"/>
    <dgm:cxn modelId="{5D8ED2FA-9CAE-4084-95E0-3F2BBF2E51DB}" type="presParOf" srcId="{EBE7071A-C86B-4180-8F3C-AE928B6BB382}" destId="{44A0108D-37CF-4546-BD8F-540F44D84D74}" srcOrd="1" destOrd="0" presId="urn:microsoft.com/office/officeart/2005/8/layout/hierarchy1"/>
    <dgm:cxn modelId="{C56CB89F-FA7D-4E38-879C-E29CDE1FECBD}" type="presParOf" srcId="{44A0108D-37CF-4546-BD8F-540F44D84D74}" destId="{DA64290C-7A23-4D6F-9820-0DD7A8EFFECC}" srcOrd="0" destOrd="0" presId="urn:microsoft.com/office/officeart/2005/8/layout/hierarchy1"/>
    <dgm:cxn modelId="{53F4F3F2-D254-49CB-9C62-AFC60C4AC7C2}" type="presParOf" srcId="{44A0108D-37CF-4546-BD8F-540F44D84D74}" destId="{58DEB08F-881E-4840-AF57-F147AFE0BB8C}" srcOrd="1" destOrd="0" presId="urn:microsoft.com/office/officeart/2005/8/layout/hierarchy1"/>
    <dgm:cxn modelId="{5D3D79B1-B69C-4848-AD79-AF17EC44789A}" type="presParOf" srcId="{58DEB08F-881E-4840-AF57-F147AFE0BB8C}" destId="{01608390-2310-49C2-B177-9A646E25E985}" srcOrd="0" destOrd="0" presId="urn:microsoft.com/office/officeart/2005/8/layout/hierarchy1"/>
    <dgm:cxn modelId="{E978811A-EA71-423F-A22F-58B56987D912}" type="presParOf" srcId="{01608390-2310-49C2-B177-9A646E25E985}" destId="{9031CBA0-5917-49C1-A1BD-DC0B79B94D77}" srcOrd="0" destOrd="0" presId="urn:microsoft.com/office/officeart/2005/8/layout/hierarchy1"/>
    <dgm:cxn modelId="{7CE34719-AFFD-4D5A-8EB7-71E29D833397}" type="presParOf" srcId="{01608390-2310-49C2-B177-9A646E25E985}" destId="{3821A1E4-C162-4103-ABD2-5A7C06866FE3}" srcOrd="1" destOrd="0" presId="urn:microsoft.com/office/officeart/2005/8/layout/hierarchy1"/>
    <dgm:cxn modelId="{26315585-FA41-4FF2-B87E-2A5ABD5FC246}" type="presParOf" srcId="{58DEB08F-881E-4840-AF57-F147AFE0BB8C}" destId="{7C0EE9A3-29EF-4BEF-A97B-C54F30DCFAE6}" srcOrd="1" destOrd="0" presId="urn:microsoft.com/office/officeart/2005/8/layout/hierarchy1"/>
    <dgm:cxn modelId="{BC5B1A5D-9313-401F-9648-81F20FCD6586}" type="presParOf" srcId="{EB4B2B61-00D5-459B-A2BE-1908D91515B8}" destId="{8020183B-6CD7-40DB-9604-B73AF6F8AFAD}" srcOrd="6" destOrd="0" presId="urn:microsoft.com/office/officeart/2005/8/layout/hierarchy1"/>
    <dgm:cxn modelId="{8D723A97-F4BA-491D-BBF9-F74D95353CDE}" type="presParOf" srcId="{EB4B2B61-00D5-459B-A2BE-1908D91515B8}" destId="{1982E5A2-B6EC-4138-9589-C7CB759CF759}" srcOrd="7" destOrd="0" presId="urn:microsoft.com/office/officeart/2005/8/layout/hierarchy1"/>
    <dgm:cxn modelId="{0F369029-1244-4025-A5AD-A1D3DEB4251C}" type="presParOf" srcId="{1982E5A2-B6EC-4138-9589-C7CB759CF759}" destId="{1195B3FC-87E6-4B2A-BC58-210E96006E45}" srcOrd="0" destOrd="0" presId="urn:microsoft.com/office/officeart/2005/8/layout/hierarchy1"/>
    <dgm:cxn modelId="{9902EB8C-19A9-4FDB-BC95-B0C84C308E88}" type="presParOf" srcId="{1195B3FC-87E6-4B2A-BC58-210E96006E45}" destId="{98828DF3-7BEA-400E-9538-EFAFB3C6CFEA}" srcOrd="0" destOrd="0" presId="urn:microsoft.com/office/officeart/2005/8/layout/hierarchy1"/>
    <dgm:cxn modelId="{7BBDB9F8-E93C-4082-8F7B-E82D4E6F98F5}" type="presParOf" srcId="{1195B3FC-87E6-4B2A-BC58-210E96006E45}" destId="{0265AB4B-5056-48EA-8141-2E971B9A5B61}" srcOrd="1" destOrd="0" presId="urn:microsoft.com/office/officeart/2005/8/layout/hierarchy1"/>
    <dgm:cxn modelId="{79929592-5309-4A5F-9469-3BEB17D81B44}" type="presParOf" srcId="{1982E5A2-B6EC-4138-9589-C7CB759CF759}" destId="{1FAECF6A-7D8C-4581-9ECD-C6E5CF48AB3C}" srcOrd="1" destOrd="0" presId="urn:microsoft.com/office/officeart/2005/8/layout/hierarchy1"/>
    <dgm:cxn modelId="{3455AAE1-ED6A-42DF-9F8A-A54CF677EF8C}" type="presParOf" srcId="{1FAECF6A-7D8C-4581-9ECD-C6E5CF48AB3C}" destId="{59D4B9E1-9EDD-463A-ABDB-D8D3705B63F3}" srcOrd="0" destOrd="0" presId="urn:microsoft.com/office/officeart/2005/8/layout/hierarchy1"/>
    <dgm:cxn modelId="{39D488AD-0A84-416E-B17F-B0CCB296577C}" type="presParOf" srcId="{1FAECF6A-7D8C-4581-9ECD-C6E5CF48AB3C}" destId="{84850B66-B210-4F18-A9FD-DABE3C1EC894}" srcOrd="1" destOrd="0" presId="urn:microsoft.com/office/officeart/2005/8/layout/hierarchy1"/>
    <dgm:cxn modelId="{E09A0EA4-0358-474F-AA91-1BD5FEDF76B3}" type="presParOf" srcId="{84850B66-B210-4F18-A9FD-DABE3C1EC894}" destId="{8C5F837E-7CE0-47CA-8F90-C30FE738EF7C}" srcOrd="0" destOrd="0" presId="urn:microsoft.com/office/officeart/2005/8/layout/hierarchy1"/>
    <dgm:cxn modelId="{5BCF8D5D-F708-49B1-A231-A3667408EDB3}" type="presParOf" srcId="{8C5F837E-7CE0-47CA-8F90-C30FE738EF7C}" destId="{6E2D7DB5-887A-47BC-9C63-6318E9ABFF33}" srcOrd="0" destOrd="0" presId="urn:microsoft.com/office/officeart/2005/8/layout/hierarchy1"/>
    <dgm:cxn modelId="{B72CD3AA-70FA-4649-B014-D64557F0BA3F}" type="presParOf" srcId="{8C5F837E-7CE0-47CA-8F90-C30FE738EF7C}" destId="{27B97CE0-63F4-47FE-A649-3E678DF29ED3}" srcOrd="1" destOrd="0" presId="urn:microsoft.com/office/officeart/2005/8/layout/hierarchy1"/>
    <dgm:cxn modelId="{755B625D-BD0A-4616-8111-0907C9ED6298}" type="presParOf" srcId="{84850B66-B210-4F18-A9FD-DABE3C1EC894}" destId="{7F607F79-B07E-4D41-82C3-23E931AEEE1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31BD5-07CC-48DC-9D87-490D2DDE08E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17CADD-C25F-4BB4-B5B0-4834CB363B4B}">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BFFDC4-0881-4A9A-9A6D-B6C3CE9A686D}">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779DE4-5709-49AB-89E3-B67B3AAC16D8}">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E2F4A-DA2F-4BF0-9A19-152D4A1A777E}">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9E5F79-FFAC-4FF8-8EC4-1A3FA893E58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עדים</a:t>
          </a:r>
        </a:p>
      </dsp:txBody>
      <dsp:txXfrm>
        <a:off x="4543458" y="209752"/>
        <a:ext cx="1615068" cy="1002793"/>
      </dsp:txXfrm>
    </dsp:sp>
    <dsp:sp modelId="{C3FB708C-68DC-4146-8C40-B8EFE6634CF0}">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EB5251-9D17-47E3-954F-4550655661DE}">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רשב"א</a:t>
          </a:r>
        </a:p>
      </dsp:txBody>
      <dsp:txXfrm>
        <a:off x="3518341" y="1762804"/>
        <a:ext cx="1615068" cy="1002793"/>
      </dsp:txXfrm>
    </dsp:sp>
    <dsp:sp modelId="{7CA31304-7DC6-4C70-80EB-EBE3A9C025CF}">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19E09D-854C-4A18-858B-27065C707EF5}">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צריכים לראות את </a:t>
          </a:r>
          <a:r>
            <a:rPr lang="he-IL" sz="2100" kern="1200" dirty="0" err="1"/>
            <a:t>הכל</a:t>
          </a:r>
          <a:endParaRPr lang="he-IL" sz="2100" kern="1200" dirty="0"/>
        </a:p>
      </dsp:txBody>
      <dsp:txXfrm>
        <a:off x="3518341" y="3315857"/>
        <a:ext cx="1615068" cy="1002793"/>
      </dsp:txXfrm>
    </dsp:sp>
    <dsp:sp modelId="{1037B853-9FC1-4E80-B4D5-AA3C8FDF6281}">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ED93F1-64F1-41BE-A224-24D26C7C9723}">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מרדכי</a:t>
          </a:r>
        </a:p>
      </dsp:txBody>
      <dsp:txXfrm>
        <a:off x="5568575" y="1762804"/>
        <a:ext cx="1615068" cy="1002793"/>
      </dsp:txXfrm>
    </dsp:sp>
    <dsp:sp modelId="{6A846B8D-EEC3-448E-A816-2B296E450A60}">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35CA7F-647E-40C3-A6F1-95ADC6C67F4C}">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ידיעה אפילו בלי ראיה</a:t>
          </a:r>
        </a:p>
      </dsp:txBody>
      <dsp:txXfrm>
        <a:off x="5568575"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9C6B8-67BE-4C02-A03F-7478DE40281C}">
      <dsp:nvSpPr>
        <dsp:cNvPr id="0" name=""/>
        <dsp:cNvSpPr/>
      </dsp:nvSpPr>
      <dsp:spPr>
        <a:xfrm>
          <a:off x="6118331" y="4059623"/>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C31BD5-07CC-48DC-9D87-490D2DDE08EB}">
      <dsp:nvSpPr>
        <dsp:cNvPr id="0" name=""/>
        <dsp:cNvSpPr/>
      </dsp:nvSpPr>
      <dsp:spPr>
        <a:xfrm>
          <a:off x="6118331" y="2549355"/>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17CADD-C25F-4BB4-B5B0-4834CB363B4B}">
      <dsp:nvSpPr>
        <dsp:cNvPr id="0" name=""/>
        <dsp:cNvSpPr/>
      </dsp:nvSpPr>
      <dsp:spPr>
        <a:xfrm>
          <a:off x="5167174" y="1039086"/>
          <a:ext cx="996876" cy="474422"/>
        </a:xfrm>
        <a:custGeom>
          <a:avLst/>
          <a:gdLst/>
          <a:ahLst/>
          <a:cxnLst/>
          <a:rect l="0" t="0" r="0" b="0"/>
          <a:pathLst>
            <a:path>
              <a:moveTo>
                <a:pt x="0" y="0"/>
              </a:moveTo>
              <a:lnTo>
                <a:pt x="0" y="323305"/>
              </a:lnTo>
              <a:lnTo>
                <a:pt x="996876" y="323305"/>
              </a:lnTo>
              <a:lnTo>
                <a:pt x="996876" y="474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569609-7495-49F7-9AB0-15EE34D3E992}">
      <dsp:nvSpPr>
        <dsp:cNvPr id="0" name=""/>
        <dsp:cNvSpPr/>
      </dsp:nvSpPr>
      <dsp:spPr>
        <a:xfrm>
          <a:off x="4124578" y="4059623"/>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BFFDC4-0881-4A9A-9A6D-B6C3CE9A686D}">
      <dsp:nvSpPr>
        <dsp:cNvPr id="0" name=""/>
        <dsp:cNvSpPr/>
      </dsp:nvSpPr>
      <dsp:spPr>
        <a:xfrm>
          <a:off x="4124578" y="2549355"/>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779DE4-5709-49AB-89E3-B67B3AAC16D8}">
      <dsp:nvSpPr>
        <dsp:cNvPr id="0" name=""/>
        <dsp:cNvSpPr/>
      </dsp:nvSpPr>
      <dsp:spPr>
        <a:xfrm>
          <a:off x="4170298" y="1039086"/>
          <a:ext cx="996876" cy="474422"/>
        </a:xfrm>
        <a:custGeom>
          <a:avLst/>
          <a:gdLst/>
          <a:ahLst/>
          <a:cxnLst/>
          <a:rect l="0" t="0" r="0" b="0"/>
          <a:pathLst>
            <a:path>
              <a:moveTo>
                <a:pt x="996876" y="0"/>
              </a:moveTo>
              <a:lnTo>
                <a:pt x="996876" y="323305"/>
              </a:lnTo>
              <a:lnTo>
                <a:pt x="0" y="323305"/>
              </a:lnTo>
              <a:lnTo>
                <a:pt x="0" y="474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E2F4A-DA2F-4BF0-9A19-152D4A1A777E}">
      <dsp:nvSpPr>
        <dsp:cNvPr id="0" name=""/>
        <dsp:cNvSpPr/>
      </dsp:nvSpPr>
      <dsp:spPr>
        <a:xfrm>
          <a:off x="4351548" y="3241"/>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9E5F79-FFAC-4FF8-8EC4-1A3FA893E581}">
      <dsp:nvSpPr>
        <dsp:cNvPr id="0" name=""/>
        <dsp:cNvSpPr/>
      </dsp:nvSpPr>
      <dsp:spPr>
        <a:xfrm>
          <a:off x="4532798" y="175428"/>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עדים</a:t>
          </a:r>
        </a:p>
      </dsp:txBody>
      <dsp:txXfrm>
        <a:off x="4563137" y="205767"/>
        <a:ext cx="1570574" cy="975167"/>
      </dsp:txXfrm>
    </dsp:sp>
    <dsp:sp modelId="{C3FB708C-68DC-4146-8C40-B8EFE6634CF0}">
      <dsp:nvSpPr>
        <dsp:cNvPr id="0" name=""/>
        <dsp:cNvSpPr/>
      </dsp:nvSpPr>
      <dsp:spPr>
        <a:xfrm>
          <a:off x="3354671" y="1513509"/>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EB5251-9D17-47E3-954F-4550655661DE}">
      <dsp:nvSpPr>
        <dsp:cNvPr id="0" name=""/>
        <dsp:cNvSpPr/>
      </dsp:nvSpPr>
      <dsp:spPr>
        <a:xfrm>
          <a:off x="3535921" y="1685697"/>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רשב"א</a:t>
          </a:r>
        </a:p>
      </dsp:txBody>
      <dsp:txXfrm>
        <a:off x="3566260" y="1716036"/>
        <a:ext cx="1570574" cy="975167"/>
      </dsp:txXfrm>
    </dsp:sp>
    <dsp:sp modelId="{7CA31304-7DC6-4C70-80EB-EBE3A9C025CF}">
      <dsp:nvSpPr>
        <dsp:cNvPr id="0" name=""/>
        <dsp:cNvSpPr/>
      </dsp:nvSpPr>
      <dsp:spPr>
        <a:xfrm>
          <a:off x="3354671" y="3023777"/>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19E09D-854C-4A18-858B-27065C707EF5}">
      <dsp:nvSpPr>
        <dsp:cNvPr id="0" name=""/>
        <dsp:cNvSpPr/>
      </dsp:nvSpPr>
      <dsp:spPr>
        <a:xfrm>
          <a:off x="3535921" y="3195965"/>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צריכים לראות את </a:t>
          </a:r>
          <a:r>
            <a:rPr lang="he-IL" sz="1500" kern="1200" dirty="0" err="1"/>
            <a:t>הכל</a:t>
          </a:r>
          <a:endParaRPr lang="he-IL" sz="1500" kern="1200" dirty="0"/>
        </a:p>
      </dsp:txBody>
      <dsp:txXfrm>
        <a:off x="3566260" y="3226304"/>
        <a:ext cx="1570574" cy="975167"/>
      </dsp:txXfrm>
    </dsp:sp>
    <dsp:sp modelId="{68F56288-D661-4571-AFA5-B3FB890146FA}">
      <dsp:nvSpPr>
        <dsp:cNvPr id="0" name=""/>
        <dsp:cNvSpPr/>
      </dsp:nvSpPr>
      <dsp:spPr>
        <a:xfrm>
          <a:off x="3354671" y="4534046"/>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1F42A2-B5AF-477D-B033-E08D17F8A4CF}">
      <dsp:nvSpPr>
        <dsp:cNvPr id="0" name=""/>
        <dsp:cNvSpPr/>
      </dsp:nvSpPr>
      <dsp:spPr>
        <a:xfrm>
          <a:off x="3535921" y="4706234"/>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Witnesses must </a:t>
          </a:r>
          <a:r>
            <a:rPr lang="en-US" sz="1500" b="1" kern="1200" dirty="0"/>
            <a:t>witness</a:t>
          </a:r>
          <a:r>
            <a:rPr lang="en-US" sz="1500" kern="1200" dirty="0"/>
            <a:t> everything  </a:t>
          </a:r>
          <a:endParaRPr lang="he-IL" sz="1500" kern="1200" dirty="0"/>
        </a:p>
      </dsp:txBody>
      <dsp:txXfrm>
        <a:off x="3566260" y="4736573"/>
        <a:ext cx="1570574" cy="975167"/>
      </dsp:txXfrm>
    </dsp:sp>
    <dsp:sp modelId="{1037B853-9FC1-4E80-B4D5-AA3C8FDF6281}">
      <dsp:nvSpPr>
        <dsp:cNvPr id="0" name=""/>
        <dsp:cNvSpPr/>
      </dsp:nvSpPr>
      <dsp:spPr>
        <a:xfrm>
          <a:off x="5348425" y="1513509"/>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ED93F1-64F1-41BE-A224-24D26C7C9723}">
      <dsp:nvSpPr>
        <dsp:cNvPr id="0" name=""/>
        <dsp:cNvSpPr/>
      </dsp:nvSpPr>
      <dsp:spPr>
        <a:xfrm>
          <a:off x="5529675" y="1685697"/>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מרדכי</a:t>
          </a:r>
        </a:p>
      </dsp:txBody>
      <dsp:txXfrm>
        <a:off x="5560014" y="1716036"/>
        <a:ext cx="1570574" cy="975167"/>
      </dsp:txXfrm>
    </dsp:sp>
    <dsp:sp modelId="{6A846B8D-EEC3-448E-A816-2B296E450A60}">
      <dsp:nvSpPr>
        <dsp:cNvPr id="0" name=""/>
        <dsp:cNvSpPr/>
      </dsp:nvSpPr>
      <dsp:spPr>
        <a:xfrm>
          <a:off x="5348425" y="3023777"/>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35CA7F-647E-40C3-A6F1-95ADC6C67F4C}">
      <dsp:nvSpPr>
        <dsp:cNvPr id="0" name=""/>
        <dsp:cNvSpPr/>
      </dsp:nvSpPr>
      <dsp:spPr>
        <a:xfrm>
          <a:off x="5529675" y="3195965"/>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ידיעה אפילו בלי ראיה</a:t>
          </a:r>
        </a:p>
      </dsp:txBody>
      <dsp:txXfrm>
        <a:off x="5560014" y="3226304"/>
        <a:ext cx="1570574" cy="975167"/>
      </dsp:txXfrm>
    </dsp:sp>
    <dsp:sp modelId="{27A0DFB7-2F44-40A6-BCD9-7C06C776456B}">
      <dsp:nvSpPr>
        <dsp:cNvPr id="0" name=""/>
        <dsp:cNvSpPr/>
      </dsp:nvSpPr>
      <dsp:spPr>
        <a:xfrm>
          <a:off x="5348425" y="4534046"/>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20E06C-7C3F-4EF1-B18F-76FAEFD45089}">
      <dsp:nvSpPr>
        <dsp:cNvPr id="0" name=""/>
        <dsp:cNvSpPr/>
      </dsp:nvSpPr>
      <dsp:spPr>
        <a:xfrm>
          <a:off x="5529675" y="4706234"/>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We need witnesses to </a:t>
          </a:r>
          <a:r>
            <a:rPr lang="en-US" sz="1500" b="1" kern="1200" dirty="0"/>
            <a:t>know</a:t>
          </a:r>
          <a:r>
            <a:rPr lang="en-US" sz="1500" kern="1200" dirty="0"/>
            <a:t> what happened</a:t>
          </a:r>
          <a:endParaRPr lang="he-IL" sz="1500" kern="1200" dirty="0"/>
        </a:p>
      </dsp:txBody>
      <dsp:txXfrm>
        <a:off x="5560014" y="4736573"/>
        <a:ext cx="1570574" cy="9751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4B9E1-9EDD-463A-ABDB-D8D3705B63F3}">
      <dsp:nvSpPr>
        <dsp:cNvPr id="0" name=""/>
        <dsp:cNvSpPr/>
      </dsp:nvSpPr>
      <dsp:spPr>
        <a:xfrm>
          <a:off x="9495338" y="2537675"/>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20183B-6CD7-40DB-9604-B73AF6F8AFAD}">
      <dsp:nvSpPr>
        <dsp:cNvPr id="0" name=""/>
        <dsp:cNvSpPr/>
      </dsp:nvSpPr>
      <dsp:spPr>
        <a:xfrm>
          <a:off x="5655215" y="1065912"/>
          <a:ext cx="3885842" cy="462326"/>
        </a:xfrm>
        <a:custGeom>
          <a:avLst/>
          <a:gdLst/>
          <a:ahLst/>
          <a:cxnLst/>
          <a:rect l="0" t="0" r="0" b="0"/>
          <a:pathLst>
            <a:path>
              <a:moveTo>
                <a:pt x="0" y="0"/>
              </a:moveTo>
              <a:lnTo>
                <a:pt x="0" y="315062"/>
              </a:lnTo>
              <a:lnTo>
                <a:pt x="3885842" y="315062"/>
              </a:lnTo>
              <a:lnTo>
                <a:pt x="3885842"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3E2EC5-C5DE-4F82-89A2-B6D3BCC6A619}">
      <dsp:nvSpPr>
        <dsp:cNvPr id="0" name=""/>
        <dsp:cNvSpPr/>
      </dsp:nvSpPr>
      <dsp:spPr>
        <a:xfrm>
          <a:off x="7552417" y="4009438"/>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64290C-7A23-4D6F-9820-0DD7A8EFFECC}">
      <dsp:nvSpPr>
        <dsp:cNvPr id="0" name=""/>
        <dsp:cNvSpPr/>
      </dsp:nvSpPr>
      <dsp:spPr>
        <a:xfrm>
          <a:off x="7552417" y="2537675"/>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254CD5-4B5E-457E-ABEE-0424ACB757B1}">
      <dsp:nvSpPr>
        <dsp:cNvPr id="0" name=""/>
        <dsp:cNvSpPr/>
      </dsp:nvSpPr>
      <dsp:spPr>
        <a:xfrm>
          <a:off x="5655215" y="1065912"/>
          <a:ext cx="1942921" cy="462326"/>
        </a:xfrm>
        <a:custGeom>
          <a:avLst/>
          <a:gdLst/>
          <a:ahLst/>
          <a:cxnLst/>
          <a:rect l="0" t="0" r="0" b="0"/>
          <a:pathLst>
            <a:path>
              <a:moveTo>
                <a:pt x="0" y="0"/>
              </a:moveTo>
              <a:lnTo>
                <a:pt x="0" y="315062"/>
              </a:lnTo>
              <a:lnTo>
                <a:pt x="1942921" y="315062"/>
              </a:lnTo>
              <a:lnTo>
                <a:pt x="1942921"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9D46E0-5C20-439F-9F03-AABA03269064}">
      <dsp:nvSpPr>
        <dsp:cNvPr id="0" name=""/>
        <dsp:cNvSpPr/>
      </dsp:nvSpPr>
      <dsp:spPr>
        <a:xfrm>
          <a:off x="5609495" y="2537675"/>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10231-DAE3-482C-8226-C78FA7A28C21}">
      <dsp:nvSpPr>
        <dsp:cNvPr id="0" name=""/>
        <dsp:cNvSpPr/>
      </dsp:nvSpPr>
      <dsp:spPr>
        <a:xfrm>
          <a:off x="5609495" y="1065912"/>
          <a:ext cx="91440" cy="462326"/>
        </a:xfrm>
        <a:custGeom>
          <a:avLst/>
          <a:gdLst/>
          <a:ahLst/>
          <a:cxnLst/>
          <a:rect l="0" t="0" r="0" b="0"/>
          <a:pathLst>
            <a:path>
              <a:moveTo>
                <a:pt x="45720" y="0"/>
              </a:moveTo>
              <a:lnTo>
                <a:pt x="45720"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A84B6-37FB-45FC-96CE-F99D45A41821}">
      <dsp:nvSpPr>
        <dsp:cNvPr id="0" name=""/>
        <dsp:cNvSpPr/>
      </dsp:nvSpPr>
      <dsp:spPr>
        <a:xfrm>
          <a:off x="3666574" y="2537675"/>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27FEDE-B152-4A6C-BF9D-24D556A22492}">
      <dsp:nvSpPr>
        <dsp:cNvPr id="0" name=""/>
        <dsp:cNvSpPr/>
      </dsp:nvSpPr>
      <dsp:spPr>
        <a:xfrm>
          <a:off x="3712294" y="1065912"/>
          <a:ext cx="1942921" cy="462326"/>
        </a:xfrm>
        <a:custGeom>
          <a:avLst/>
          <a:gdLst/>
          <a:ahLst/>
          <a:cxnLst/>
          <a:rect l="0" t="0" r="0" b="0"/>
          <a:pathLst>
            <a:path>
              <a:moveTo>
                <a:pt x="1942921" y="0"/>
              </a:moveTo>
              <a:lnTo>
                <a:pt x="1942921" y="315062"/>
              </a:lnTo>
              <a:lnTo>
                <a:pt x="0" y="315062"/>
              </a:lnTo>
              <a:lnTo>
                <a:pt x="0"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953113-07A7-460C-8C0D-9D8F7B981314}">
      <dsp:nvSpPr>
        <dsp:cNvPr id="0" name=""/>
        <dsp:cNvSpPr/>
      </dsp:nvSpPr>
      <dsp:spPr>
        <a:xfrm>
          <a:off x="1769372" y="4009438"/>
          <a:ext cx="971460" cy="462326"/>
        </a:xfrm>
        <a:custGeom>
          <a:avLst/>
          <a:gdLst/>
          <a:ahLst/>
          <a:cxnLst/>
          <a:rect l="0" t="0" r="0" b="0"/>
          <a:pathLst>
            <a:path>
              <a:moveTo>
                <a:pt x="0" y="0"/>
              </a:moveTo>
              <a:lnTo>
                <a:pt x="0" y="315062"/>
              </a:lnTo>
              <a:lnTo>
                <a:pt x="971460" y="315062"/>
              </a:lnTo>
              <a:lnTo>
                <a:pt x="97146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FF9FB7-8AD8-4B1E-92A3-DA30371FD20E}">
      <dsp:nvSpPr>
        <dsp:cNvPr id="0" name=""/>
        <dsp:cNvSpPr/>
      </dsp:nvSpPr>
      <dsp:spPr>
        <a:xfrm>
          <a:off x="797912" y="4009438"/>
          <a:ext cx="971460" cy="462326"/>
        </a:xfrm>
        <a:custGeom>
          <a:avLst/>
          <a:gdLst/>
          <a:ahLst/>
          <a:cxnLst/>
          <a:rect l="0" t="0" r="0" b="0"/>
          <a:pathLst>
            <a:path>
              <a:moveTo>
                <a:pt x="971460" y="0"/>
              </a:moveTo>
              <a:lnTo>
                <a:pt x="971460" y="315062"/>
              </a:lnTo>
              <a:lnTo>
                <a:pt x="0" y="315062"/>
              </a:lnTo>
              <a:lnTo>
                <a:pt x="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A9D252-F9A9-4230-849E-29343A90179A}">
      <dsp:nvSpPr>
        <dsp:cNvPr id="0" name=""/>
        <dsp:cNvSpPr/>
      </dsp:nvSpPr>
      <dsp:spPr>
        <a:xfrm>
          <a:off x="1723652" y="2537675"/>
          <a:ext cx="91440" cy="462326"/>
        </a:xfrm>
        <a:custGeom>
          <a:avLst/>
          <a:gdLst/>
          <a:ahLst/>
          <a:cxnLst/>
          <a:rect l="0" t="0" r="0" b="0"/>
          <a:pathLst>
            <a:path>
              <a:moveTo>
                <a:pt x="45720" y="0"/>
              </a:moveTo>
              <a:lnTo>
                <a:pt x="45720" y="4623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507B1-504D-4873-98A1-87FD499AE805}">
      <dsp:nvSpPr>
        <dsp:cNvPr id="0" name=""/>
        <dsp:cNvSpPr/>
      </dsp:nvSpPr>
      <dsp:spPr>
        <a:xfrm>
          <a:off x="1769372" y="1065912"/>
          <a:ext cx="3885842" cy="462326"/>
        </a:xfrm>
        <a:custGeom>
          <a:avLst/>
          <a:gdLst/>
          <a:ahLst/>
          <a:cxnLst/>
          <a:rect l="0" t="0" r="0" b="0"/>
          <a:pathLst>
            <a:path>
              <a:moveTo>
                <a:pt x="3885842" y="0"/>
              </a:moveTo>
              <a:lnTo>
                <a:pt x="3885842" y="315062"/>
              </a:lnTo>
              <a:lnTo>
                <a:pt x="0" y="315062"/>
              </a:lnTo>
              <a:lnTo>
                <a:pt x="0" y="4623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6E9FA2-33F0-4663-A239-898E82F88EF1}">
      <dsp:nvSpPr>
        <dsp:cNvPr id="0" name=""/>
        <dsp:cNvSpPr/>
      </dsp:nvSpPr>
      <dsp:spPr>
        <a:xfrm>
          <a:off x="4860384" y="56476"/>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01F97-00B5-4C5B-B1A4-D92E4E4F43C0}">
      <dsp:nvSpPr>
        <dsp:cNvPr id="0" name=""/>
        <dsp:cNvSpPr/>
      </dsp:nvSpPr>
      <dsp:spPr>
        <a:xfrm>
          <a:off x="5037013" y="224273"/>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קידושין בלי לדעת שיש עדים</a:t>
          </a:r>
        </a:p>
      </dsp:txBody>
      <dsp:txXfrm>
        <a:off x="5066578" y="253838"/>
        <a:ext cx="1530532" cy="950305"/>
      </dsp:txXfrm>
    </dsp:sp>
    <dsp:sp modelId="{4A5D4B67-BD26-49AF-8053-67A682D1880F}">
      <dsp:nvSpPr>
        <dsp:cNvPr id="0" name=""/>
        <dsp:cNvSpPr/>
      </dsp:nvSpPr>
      <dsp:spPr>
        <a:xfrm>
          <a:off x="974541" y="152823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5A56DA-EDE0-4ED7-8481-7B652B586B89}">
      <dsp:nvSpPr>
        <dsp:cNvPr id="0" name=""/>
        <dsp:cNvSpPr/>
      </dsp:nvSpPr>
      <dsp:spPr>
        <a:xfrm>
          <a:off x="1151170" y="169603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עדות בירור</a:t>
          </a:r>
        </a:p>
      </dsp:txBody>
      <dsp:txXfrm>
        <a:off x="1180735" y="1725601"/>
        <a:ext cx="1530532" cy="950305"/>
      </dsp:txXfrm>
    </dsp:sp>
    <dsp:sp modelId="{7849CCFB-EFAF-4C5A-8FF1-15A88504AA4B}">
      <dsp:nvSpPr>
        <dsp:cNvPr id="0" name=""/>
        <dsp:cNvSpPr/>
      </dsp:nvSpPr>
      <dsp:spPr>
        <a:xfrm>
          <a:off x="974541" y="3000002"/>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8EBC0E-C551-403A-AE5E-A1182410F679}">
      <dsp:nvSpPr>
        <dsp:cNvPr id="0" name=""/>
        <dsp:cNvSpPr/>
      </dsp:nvSpPr>
      <dsp:spPr>
        <a:xfrm>
          <a:off x="1151170" y="316779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i="0" u="none" kern="1200" dirty="0" err="1"/>
            <a:t>מהר"ם</a:t>
          </a:r>
          <a:r>
            <a:rPr lang="he-IL" sz="1100" b="0" i="0" u="none" kern="1200" dirty="0"/>
            <a:t> </a:t>
          </a:r>
          <a:r>
            <a:rPr lang="he-IL" sz="1100" b="0" i="0" u="none" kern="1200" dirty="0" err="1"/>
            <a:t>פאדוואה</a:t>
          </a:r>
          <a:r>
            <a:rPr lang="he-IL" sz="1100" b="0" i="0" u="none" kern="1200" dirty="0"/>
            <a:t>, רמ"א</a:t>
          </a:r>
          <a:endParaRPr lang="he-IL" sz="1100" kern="1200" dirty="0"/>
        </a:p>
      </dsp:txBody>
      <dsp:txXfrm>
        <a:off x="1180735" y="3197364"/>
        <a:ext cx="1530532" cy="950305"/>
      </dsp:txXfrm>
    </dsp:sp>
    <dsp:sp modelId="{76EADDA5-3B77-4A10-AF88-1D5F901106C7}">
      <dsp:nvSpPr>
        <dsp:cNvPr id="0" name=""/>
        <dsp:cNvSpPr/>
      </dsp:nvSpPr>
      <dsp:spPr>
        <a:xfrm>
          <a:off x="3080" y="4471765"/>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901BA-F0AA-4CC3-A5A7-638E20EEF331}">
      <dsp:nvSpPr>
        <dsp:cNvPr id="0" name=""/>
        <dsp:cNvSpPr/>
      </dsp:nvSpPr>
      <dsp:spPr>
        <a:xfrm>
          <a:off x="179709" y="4639562"/>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נאמנת לומר כוונתי לשחוק</a:t>
          </a:r>
        </a:p>
      </dsp:txBody>
      <dsp:txXfrm>
        <a:off x="209274" y="4669127"/>
        <a:ext cx="1530532" cy="950305"/>
      </dsp:txXfrm>
    </dsp:sp>
    <dsp:sp modelId="{DFEB87F9-358E-434D-A368-C86BC4A6DFB5}">
      <dsp:nvSpPr>
        <dsp:cNvPr id="0" name=""/>
        <dsp:cNvSpPr/>
      </dsp:nvSpPr>
      <dsp:spPr>
        <a:xfrm>
          <a:off x="1946002" y="4471765"/>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E40AA5-C72A-4599-BC1C-7DEE17A799F5}">
      <dsp:nvSpPr>
        <dsp:cNvPr id="0" name=""/>
        <dsp:cNvSpPr/>
      </dsp:nvSpPr>
      <dsp:spPr>
        <a:xfrm>
          <a:off x="2122631" y="4639562"/>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אם אמרה שלא קרה- אינה נאמנת, ומקודשת</a:t>
          </a:r>
        </a:p>
      </dsp:txBody>
      <dsp:txXfrm>
        <a:off x="2152196" y="4669127"/>
        <a:ext cx="1530532" cy="950305"/>
      </dsp:txXfrm>
    </dsp:sp>
    <dsp:sp modelId="{D1425355-A382-49A7-BA76-671CA7F22021}">
      <dsp:nvSpPr>
        <dsp:cNvPr id="0" name=""/>
        <dsp:cNvSpPr/>
      </dsp:nvSpPr>
      <dsp:spPr>
        <a:xfrm>
          <a:off x="2917462" y="152823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F1C21-1223-4B04-BDC6-99F3D0C7F6C0}">
      <dsp:nvSpPr>
        <dsp:cNvPr id="0" name=""/>
        <dsp:cNvSpPr/>
      </dsp:nvSpPr>
      <dsp:spPr>
        <a:xfrm>
          <a:off x="3094092" y="169603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עדות בירור- שהעדים לא יועדים מה כוונתם</a:t>
          </a:r>
        </a:p>
      </dsp:txBody>
      <dsp:txXfrm>
        <a:off x="3123657" y="1725601"/>
        <a:ext cx="1530532" cy="950305"/>
      </dsp:txXfrm>
    </dsp:sp>
    <dsp:sp modelId="{5B003ECA-2FFE-43F8-B299-D97194915414}">
      <dsp:nvSpPr>
        <dsp:cNvPr id="0" name=""/>
        <dsp:cNvSpPr/>
      </dsp:nvSpPr>
      <dsp:spPr>
        <a:xfrm>
          <a:off x="2917462" y="3000002"/>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69E6F9-8EC9-4C15-8127-5EBE5F2444BB}">
      <dsp:nvSpPr>
        <dsp:cNvPr id="0" name=""/>
        <dsp:cNvSpPr/>
      </dsp:nvSpPr>
      <dsp:spPr>
        <a:xfrm>
          <a:off x="3094092" y="316779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ח"מ- ואפילו כוונה אין עדים לקידושין-  "</a:t>
          </a:r>
          <a:r>
            <a:rPr lang="he-IL" sz="1100" b="0" i="0" u="none" kern="1200" dirty="0"/>
            <a:t>דהא העדים צריכים לידע </a:t>
          </a:r>
          <a:r>
            <a:rPr lang="he-IL" sz="1100" b="0" i="0" u="none" kern="1200" dirty="0" err="1"/>
            <a:t>אמתת</a:t>
          </a:r>
          <a:r>
            <a:rPr lang="he-IL" sz="1100" b="0" i="0" u="none" kern="1200" dirty="0"/>
            <a:t> </a:t>
          </a:r>
          <a:r>
            <a:rPr lang="he-IL" sz="1100" b="0" i="0" u="none" kern="1200" dirty="0" err="1"/>
            <a:t>הקדושין</a:t>
          </a:r>
          <a:r>
            <a:rPr lang="he-IL" sz="1100" b="0" i="0" u="none" kern="1200" dirty="0"/>
            <a:t> וכאן יודעים העדים שהיא אינה רואה אותם"</a:t>
          </a:r>
          <a:endParaRPr lang="he-IL" sz="1100" b="0" kern="1200" dirty="0"/>
        </a:p>
      </dsp:txBody>
      <dsp:txXfrm>
        <a:off x="3123657" y="3197364"/>
        <a:ext cx="1530532" cy="950305"/>
      </dsp:txXfrm>
    </dsp:sp>
    <dsp:sp modelId="{D36981A5-6D42-49C2-95DF-8257475C3918}">
      <dsp:nvSpPr>
        <dsp:cNvPr id="0" name=""/>
        <dsp:cNvSpPr/>
      </dsp:nvSpPr>
      <dsp:spPr>
        <a:xfrm>
          <a:off x="4860384" y="152823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895E7-57CE-4A6B-A6AA-918E30BA43B0}">
      <dsp:nvSpPr>
        <dsp:cNvPr id="0" name=""/>
        <dsp:cNvSpPr/>
      </dsp:nvSpPr>
      <dsp:spPr>
        <a:xfrm>
          <a:off x="5037013" y="169603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יצירת </a:t>
          </a:r>
          <a:r>
            <a:rPr lang="he-IL" sz="1100" kern="1200" dirty="0" err="1"/>
            <a:t>גמירות</a:t>
          </a:r>
          <a:r>
            <a:rPr lang="he-IL" sz="1100" kern="1200" dirty="0"/>
            <a:t> דעת על ידי עדי קיום – יצירת מעמד עם כובד ראש</a:t>
          </a:r>
        </a:p>
      </dsp:txBody>
      <dsp:txXfrm>
        <a:off x="5066578" y="1725601"/>
        <a:ext cx="1530532" cy="950305"/>
      </dsp:txXfrm>
    </dsp:sp>
    <dsp:sp modelId="{15C93806-3009-4ACA-A3B5-C58FCAF56694}">
      <dsp:nvSpPr>
        <dsp:cNvPr id="0" name=""/>
        <dsp:cNvSpPr/>
      </dsp:nvSpPr>
      <dsp:spPr>
        <a:xfrm>
          <a:off x="4860384" y="3000002"/>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A54641-D40E-40BC-A9CF-D6233A7D0766}">
      <dsp:nvSpPr>
        <dsp:cNvPr id="0" name=""/>
        <dsp:cNvSpPr/>
      </dsp:nvSpPr>
      <dsp:spPr>
        <a:xfrm>
          <a:off x="5037013" y="316779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ח"מ- אנן סהדי שלא כוונה לקידושין, </a:t>
          </a:r>
          <a:r>
            <a:rPr lang="he-IL" sz="1100" kern="1200" dirty="0" err="1"/>
            <a:t>שהכל</a:t>
          </a:r>
          <a:r>
            <a:rPr lang="he-IL" sz="1100" kern="1200" dirty="0"/>
            <a:t> יודעים שצריך עדים</a:t>
          </a:r>
        </a:p>
      </dsp:txBody>
      <dsp:txXfrm>
        <a:off x="5066578" y="3197364"/>
        <a:ext cx="1530532" cy="950305"/>
      </dsp:txXfrm>
    </dsp:sp>
    <dsp:sp modelId="{2CCA6124-B7AD-42C1-A135-895678E328C8}">
      <dsp:nvSpPr>
        <dsp:cNvPr id="0" name=""/>
        <dsp:cNvSpPr/>
      </dsp:nvSpPr>
      <dsp:spPr>
        <a:xfrm>
          <a:off x="6803305" y="152823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B59BB2-5BE9-4008-8549-7F5E4AE5BB47}">
      <dsp:nvSpPr>
        <dsp:cNvPr id="0" name=""/>
        <dsp:cNvSpPr/>
      </dsp:nvSpPr>
      <dsp:spPr>
        <a:xfrm>
          <a:off x="6979934" y="169603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התורה הקפידה על מעשה </a:t>
          </a:r>
          <a:r>
            <a:rPr lang="he-IL" sz="1100" b="0" kern="1200" dirty="0" err="1"/>
            <a:t>קידוקין</a:t>
          </a:r>
          <a:r>
            <a:rPr lang="he-IL" sz="1100" b="0" kern="1200" dirty="0"/>
            <a:t> שכולל רמת עדות גבוהה. </a:t>
          </a:r>
        </a:p>
      </dsp:txBody>
      <dsp:txXfrm>
        <a:off x="7009499" y="1725601"/>
        <a:ext cx="1530532" cy="950305"/>
      </dsp:txXfrm>
    </dsp:sp>
    <dsp:sp modelId="{9031CBA0-5917-49C1-A1BD-DC0B79B94D77}">
      <dsp:nvSpPr>
        <dsp:cNvPr id="0" name=""/>
        <dsp:cNvSpPr/>
      </dsp:nvSpPr>
      <dsp:spPr>
        <a:xfrm>
          <a:off x="6803305" y="3000002"/>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1A1E4-C162-4103-ABD2-5A7C06866FE3}">
      <dsp:nvSpPr>
        <dsp:cNvPr id="0" name=""/>
        <dsp:cNvSpPr/>
      </dsp:nvSpPr>
      <dsp:spPr>
        <a:xfrm>
          <a:off x="6979934" y="316779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err="1"/>
            <a:t>מהרי"ט</a:t>
          </a:r>
          <a:r>
            <a:rPr lang="he-IL" sz="1100" b="0" kern="1200" dirty="0"/>
            <a:t>- התורה הפקיע קידושין שנעשו בלא ראיית העדים</a:t>
          </a:r>
        </a:p>
      </dsp:txBody>
      <dsp:txXfrm>
        <a:off x="7009499" y="3197364"/>
        <a:ext cx="1530532" cy="950305"/>
      </dsp:txXfrm>
    </dsp:sp>
    <dsp:sp modelId="{C34A2047-CA5E-4AE2-BE0A-F9A0A8E3219D}">
      <dsp:nvSpPr>
        <dsp:cNvPr id="0" name=""/>
        <dsp:cNvSpPr/>
      </dsp:nvSpPr>
      <dsp:spPr>
        <a:xfrm>
          <a:off x="6803305" y="4471765"/>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0C61C4-9673-4C6C-AFBC-659A61455827}">
      <dsp:nvSpPr>
        <dsp:cNvPr id="0" name=""/>
        <dsp:cNvSpPr/>
      </dsp:nvSpPr>
      <dsp:spPr>
        <a:xfrm>
          <a:off x="6979934" y="4639562"/>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ב"ש- נ"מ- האם אפשר להפריד בין ידיעת העדים (שבסוף פסולים) ועדות העדים (של עדים כשרים שלא נראים לחתן וכלה</a:t>
          </a:r>
        </a:p>
      </dsp:txBody>
      <dsp:txXfrm>
        <a:off x="7009499" y="4669127"/>
        <a:ext cx="1530532" cy="950305"/>
      </dsp:txXfrm>
    </dsp:sp>
    <dsp:sp modelId="{98828DF3-7BEA-400E-9538-EFAFB3C6CFEA}">
      <dsp:nvSpPr>
        <dsp:cNvPr id="0" name=""/>
        <dsp:cNvSpPr/>
      </dsp:nvSpPr>
      <dsp:spPr>
        <a:xfrm>
          <a:off x="8746227" y="152823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65AB4B-5056-48EA-8141-2E971B9A5B61}">
      <dsp:nvSpPr>
        <dsp:cNvPr id="0" name=""/>
        <dsp:cNvSpPr/>
      </dsp:nvSpPr>
      <dsp:spPr>
        <a:xfrm>
          <a:off x="8922856" y="1696036"/>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a:t>העדי קיום הם חלק ממעשה הקידושין </a:t>
          </a:r>
          <a:endParaRPr lang="he-IL" sz="1100" b="0" kern="1200" dirty="0"/>
        </a:p>
      </dsp:txBody>
      <dsp:txXfrm>
        <a:off x="8952421" y="1725601"/>
        <a:ext cx="1530532" cy="950305"/>
      </dsp:txXfrm>
    </dsp:sp>
    <dsp:sp modelId="{6E2D7DB5-887A-47BC-9C63-6318E9ABFF33}">
      <dsp:nvSpPr>
        <dsp:cNvPr id="0" name=""/>
        <dsp:cNvSpPr/>
      </dsp:nvSpPr>
      <dsp:spPr>
        <a:xfrm>
          <a:off x="8746227" y="3000002"/>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97CE0-63F4-47FE-A649-3E678DF29ED3}">
      <dsp:nvSpPr>
        <dsp:cNvPr id="0" name=""/>
        <dsp:cNvSpPr/>
      </dsp:nvSpPr>
      <dsp:spPr>
        <a:xfrm>
          <a:off x="8922856" y="3167799"/>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אבני </a:t>
          </a:r>
          <a:r>
            <a:rPr lang="he-IL" sz="1100" b="0" kern="1200" dirty="0" err="1"/>
            <a:t>מלואים</a:t>
          </a:r>
          <a:r>
            <a:rPr lang="he-IL" sz="1100" b="0" kern="1200" dirty="0"/>
            <a:t>- "גוף הדבר צריך עדים" </a:t>
          </a:r>
        </a:p>
      </dsp:txBody>
      <dsp:txXfrm>
        <a:off x="8952421" y="3197364"/>
        <a:ext cx="1530532" cy="9503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F5F61-A9CD-4BE5-A229-0CA250D9E1A3}">
      <dsp:nvSpPr>
        <dsp:cNvPr id="0" name=""/>
        <dsp:cNvSpPr/>
      </dsp:nvSpPr>
      <dsp:spPr>
        <a:xfrm>
          <a:off x="9122568" y="3452370"/>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557DCB-9F20-487C-915A-5D74E65ACE54}">
      <dsp:nvSpPr>
        <dsp:cNvPr id="0" name=""/>
        <dsp:cNvSpPr/>
      </dsp:nvSpPr>
      <dsp:spPr>
        <a:xfrm>
          <a:off x="5807712" y="1415860"/>
          <a:ext cx="3360576" cy="639731"/>
        </a:xfrm>
        <a:custGeom>
          <a:avLst/>
          <a:gdLst/>
          <a:ahLst/>
          <a:cxnLst/>
          <a:rect l="0" t="0" r="0" b="0"/>
          <a:pathLst>
            <a:path>
              <a:moveTo>
                <a:pt x="0" y="0"/>
              </a:moveTo>
              <a:lnTo>
                <a:pt x="0" y="435958"/>
              </a:lnTo>
              <a:lnTo>
                <a:pt x="3360576" y="435958"/>
              </a:lnTo>
              <a:lnTo>
                <a:pt x="3360576"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AF891F-F50A-45A6-B4CB-FD4B3A4B4349}">
      <dsp:nvSpPr>
        <dsp:cNvPr id="0" name=""/>
        <dsp:cNvSpPr/>
      </dsp:nvSpPr>
      <dsp:spPr>
        <a:xfrm>
          <a:off x="6434107" y="3452370"/>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06E1D2-A937-480E-95F4-2C4AB2D76919}">
      <dsp:nvSpPr>
        <dsp:cNvPr id="0" name=""/>
        <dsp:cNvSpPr/>
      </dsp:nvSpPr>
      <dsp:spPr>
        <a:xfrm>
          <a:off x="5807712" y="1415860"/>
          <a:ext cx="672115" cy="639731"/>
        </a:xfrm>
        <a:custGeom>
          <a:avLst/>
          <a:gdLst/>
          <a:ahLst/>
          <a:cxnLst/>
          <a:rect l="0" t="0" r="0" b="0"/>
          <a:pathLst>
            <a:path>
              <a:moveTo>
                <a:pt x="0" y="0"/>
              </a:moveTo>
              <a:lnTo>
                <a:pt x="0" y="435958"/>
              </a:lnTo>
              <a:lnTo>
                <a:pt x="672115" y="435958"/>
              </a:lnTo>
              <a:lnTo>
                <a:pt x="672115"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40D0A0-4C2B-4001-89B9-1C2F012B2923}">
      <dsp:nvSpPr>
        <dsp:cNvPr id="0" name=""/>
        <dsp:cNvSpPr/>
      </dsp:nvSpPr>
      <dsp:spPr>
        <a:xfrm>
          <a:off x="2447136" y="3452370"/>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5A46D-7D6C-41AD-9FEF-D52EB4B2667D}">
      <dsp:nvSpPr>
        <dsp:cNvPr id="0" name=""/>
        <dsp:cNvSpPr/>
      </dsp:nvSpPr>
      <dsp:spPr>
        <a:xfrm>
          <a:off x="1102905" y="3452370"/>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79987-3CCF-443C-A4BC-E8BA09DE8D2C}">
      <dsp:nvSpPr>
        <dsp:cNvPr id="0" name=""/>
        <dsp:cNvSpPr/>
      </dsp:nvSpPr>
      <dsp:spPr>
        <a:xfrm>
          <a:off x="2447136" y="1415860"/>
          <a:ext cx="3360576" cy="639731"/>
        </a:xfrm>
        <a:custGeom>
          <a:avLst/>
          <a:gdLst/>
          <a:ahLst/>
          <a:cxnLst/>
          <a:rect l="0" t="0" r="0" b="0"/>
          <a:pathLst>
            <a:path>
              <a:moveTo>
                <a:pt x="3360576" y="0"/>
              </a:moveTo>
              <a:lnTo>
                <a:pt x="3360576"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271DB8-7EBC-47CD-9BED-03FB72AF9AF8}">
      <dsp:nvSpPr>
        <dsp:cNvPr id="0" name=""/>
        <dsp:cNvSpPr/>
      </dsp:nvSpPr>
      <dsp:spPr>
        <a:xfrm>
          <a:off x="4707887" y="19083"/>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21F9B-7EEC-4F2B-8E26-2B561FA9AC13}">
      <dsp:nvSpPr>
        <dsp:cNvPr id="0" name=""/>
        <dsp:cNvSpPr/>
      </dsp:nvSpPr>
      <dsp:spPr>
        <a:xfrm>
          <a:off x="4952293" y="2512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דרך הקיר</a:t>
          </a:r>
        </a:p>
      </dsp:txBody>
      <dsp:txXfrm>
        <a:off x="4993203" y="292178"/>
        <a:ext cx="2117829" cy="1314957"/>
      </dsp:txXfrm>
    </dsp:sp>
    <dsp:sp modelId="{A33A2A61-1D97-43EB-B132-F54D8988EEE6}">
      <dsp:nvSpPr>
        <dsp:cNvPr id="0" name=""/>
        <dsp:cNvSpPr/>
      </dsp:nvSpPr>
      <dsp:spPr>
        <a:xfrm>
          <a:off x="1347311" y="205559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24C139-ECD3-4910-B8F1-D5A7DD646506}">
      <dsp:nvSpPr>
        <dsp:cNvPr id="0" name=""/>
        <dsp:cNvSpPr/>
      </dsp:nvSpPr>
      <dsp:spPr>
        <a:xfrm>
          <a:off x="1591716" y="228777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ראיה על </a:t>
          </a:r>
          <a:r>
            <a:rPr lang="he-IL" sz="1700" b="1" u="sng" kern="1200" dirty="0" err="1"/>
            <a:t>הכל</a:t>
          </a:r>
          <a:endParaRPr lang="he-IL" sz="1700" b="1" u="sng" kern="1200" dirty="0"/>
        </a:p>
      </dsp:txBody>
      <dsp:txXfrm>
        <a:off x="1632626" y="2328687"/>
        <a:ext cx="2117829" cy="1314957"/>
      </dsp:txXfrm>
    </dsp:sp>
    <dsp:sp modelId="{C8E6A6A8-5ACF-44DB-9765-D396FA87FF56}">
      <dsp:nvSpPr>
        <dsp:cNvPr id="0" name=""/>
        <dsp:cNvSpPr/>
      </dsp:nvSpPr>
      <dsp:spPr>
        <a:xfrm>
          <a:off x="3080" y="4092101"/>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EB7E85-844F-4E16-8270-9572EEF4D551}">
      <dsp:nvSpPr>
        <dsp:cNvPr id="0" name=""/>
        <dsp:cNvSpPr/>
      </dsp:nvSpPr>
      <dsp:spPr>
        <a:xfrm>
          <a:off x="247486" y="432428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חלקת מחוקק – ראו לפני, ושמעו תוך כדי הנתינה </a:t>
          </a:r>
          <a:br>
            <a:rPr lang="en-US" sz="1700" kern="1200" dirty="0"/>
          </a:br>
          <a:r>
            <a:rPr lang="en-US" sz="1700" kern="1200" dirty="0"/>
            <a:t>(voice recognition)</a:t>
          </a:r>
          <a:endParaRPr lang="he-IL" sz="1700" kern="1200" dirty="0"/>
        </a:p>
      </dsp:txBody>
      <dsp:txXfrm>
        <a:off x="288396" y="4365197"/>
        <a:ext cx="2117829" cy="1314957"/>
      </dsp:txXfrm>
    </dsp:sp>
    <dsp:sp modelId="{59B628A3-7289-43CB-932F-23031CB41496}">
      <dsp:nvSpPr>
        <dsp:cNvPr id="0" name=""/>
        <dsp:cNvSpPr/>
      </dsp:nvSpPr>
      <dsp:spPr>
        <a:xfrm>
          <a:off x="2691541" y="4092101"/>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F8408B-BB8A-4ED1-87E5-CC54BBFB9B93}">
      <dsp:nvSpPr>
        <dsp:cNvPr id="0" name=""/>
        <dsp:cNvSpPr/>
      </dsp:nvSpPr>
      <dsp:spPr>
        <a:xfrm>
          <a:off x="2935947" y="432428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מבי"ט- אפילו היא מודה אינה מקודשת כיון שהעדים אינם יכולים להעיד מי התקדשה</a:t>
          </a:r>
        </a:p>
      </dsp:txBody>
      <dsp:txXfrm>
        <a:off x="2976857" y="4365197"/>
        <a:ext cx="2117829" cy="1314957"/>
      </dsp:txXfrm>
    </dsp:sp>
    <dsp:sp modelId="{480710B2-5076-4467-85A6-6F08221EF139}">
      <dsp:nvSpPr>
        <dsp:cNvPr id="0" name=""/>
        <dsp:cNvSpPr/>
      </dsp:nvSpPr>
      <dsp:spPr>
        <a:xfrm>
          <a:off x="5380002" y="205559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FC5EF7-206A-4186-B0E8-AC297E7B25F5}">
      <dsp:nvSpPr>
        <dsp:cNvPr id="0" name=""/>
        <dsp:cNvSpPr/>
      </dsp:nvSpPr>
      <dsp:spPr>
        <a:xfrm>
          <a:off x="5624408" y="228777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צריך לראות את </a:t>
          </a:r>
          <a:r>
            <a:rPr lang="he-IL" sz="1700" b="1" u="sng" kern="1200" dirty="0"/>
            <a:t>המעשה</a:t>
          </a:r>
        </a:p>
      </dsp:txBody>
      <dsp:txXfrm>
        <a:off x="5665318" y="2328687"/>
        <a:ext cx="2117829" cy="1314957"/>
      </dsp:txXfrm>
    </dsp:sp>
    <dsp:sp modelId="{27546F3D-023A-4F01-BF85-387C7F780505}">
      <dsp:nvSpPr>
        <dsp:cNvPr id="0" name=""/>
        <dsp:cNvSpPr/>
      </dsp:nvSpPr>
      <dsp:spPr>
        <a:xfrm>
          <a:off x="5380002" y="4092101"/>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6D898-D110-459B-B07E-B666A1113B7B}">
      <dsp:nvSpPr>
        <dsp:cNvPr id="0" name=""/>
        <dsp:cNvSpPr/>
      </dsp:nvSpPr>
      <dsp:spPr>
        <a:xfrm>
          <a:off x="5624408" y="432428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אבני מילואים - צריכים לראות המעשה, אבל זהות החתן וכלה מספיק ידיעה</a:t>
          </a:r>
        </a:p>
      </dsp:txBody>
      <dsp:txXfrm>
        <a:off x="5665318" y="4365197"/>
        <a:ext cx="2117829" cy="1314957"/>
      </dsp:txXfrm>
    </dsp:sp>
    <dsp:sp modelId="{CFE8D09F-77B8-4570-9269-37B5DE106986}">
      <dsp:nvSpPr>
        <dsp:cNvPr id="0" name=""/>
        <dsp:cNvSpPr/>
      </dsp:nvSpPr>
      <dsp:spPr>
        <a:xfrm>
          <a:off x="8068463" y="205559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AFC01E-0B11-4AA1-8CFA-CC9E6041D6A4}">
      <dsp:nvSpPr>
        <dsp:cNvPr id="0" name=""/>
        <dsp:cNvSpPr/>
      </dsp:nvSpPr>
      <dsp:spPr>
        <a:xfrm>
          <a:off x="8312869" y="228777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ידיעה מספיק</a:t>
          </a:r>
        </a:p>
      </dsp:txBody>
      <dsp:txXfrm>
        <a:off x="8353779" y="2328687"/>
        <a:ext cx="2117829" cy="1314957"/>
      </dsp:txXfrm>
    </dsp:sp>
    <dsp:sp modelId="{F83D7788-D74A-4421-87F7-B9479990F41C}">
      <dsp:nvSpPr>
        <dsp:cNvPr id="0" name=""/>
        <dsp:cNvSpPr/>
      </dsp:nvSpPr>
      <dsp:spPr>
        <a:xfrm>
          <a:off x="8068463" y="4092101"/>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629C4E-F5AE-48AC-9FE0-72DF9C4394E4}">
      <dsp:nvSpPr>
        <dsp:cNvPr id="0" name=""/>
        <dsp:cNvSpPr/>
      </dsp:nvSpPr>
      <dsp:spPr>
        <a:xfrm>
          <a:off x="8312869" y="432428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ב"ש- ידיעה מספיקה לעדות קידושין. </a:t>
          </a:r>
        </a:p>
      </dsp:txBody>
      <dsp:txXfrm>
        <a:off x="8353779" y="4365197"/>
        <a:ext cx="2117829" cy="1314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F5F61-A9CD-4BE5-A229-0CA250D9E1A3}">
      <dsp:nvSpPr>
        <dsp:cNvPr id="0" name=""/>
        <dsp:cNvSpPr/>
      </dsp:nvSpPr>
      <dsp:spPr>
        <a:xfrm>
          <a:off x="8112085" y="2546768"/>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557DCB-9F20-487C-915A-5D74E65ACE54}">
      <dsp:nvSpPr>
        <dsp:cNvPr id="0" name=""/>
        <dsp:cNvSpPr/>
      </dsp:nvSpPr>
      <dsp:spPr>
        <a:xfrm>
          <a:off x="5665613" y="1036500"/>
          <a:ext cx="2492192" cy="474422"/>
        </a:xfrm>
        <a:custGeom>
          <a:avLst/>
          <a:gdLst/>
          <a:ahLst/>
          <a:cxnLst/>
          <a:rect l="0" t="0" r="0" b="0"/>
          <a:pathLst>
            <a:path>
              <a:moveTo>
                <a:pt x="0" y="0"/>
              </a:moveTo>
              <a:lnTo>
                <a:pt x="0" y="323305"/>
              </a:lnTo>
              <a:lnTo>
                <a:pt x="2492192" y="323305"/>
              </a:lnTo>
              <a:lnTo>
                <a:pt x="2492192" y="474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2FD22B-72EC-493D-95E2-08AD1075DB00}">
      <dsp:nvSpPr>
        <dsp:cNvPr id="0" name=""/>
        <dsp:cNvSpPr/>
      </dsp:nvSpPr>
      <dsp:spPr>
        <a:xfrm>
          <a:off x="6118331" y="4057037"/>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AF891F-F50A-45A6-B4CB-FD4B3A4B4349}">
      <dsp:nvSpPr>
        <dsp:cNvPr id="0" name=""/>
        <dsp:cNvSpPr/>
      </dsp:nvSpPr>
      <dsp:spPr>
        <a:xfrm>
          <a:off x="6118331" y="2546768"/>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06E1D2-A937-480E-95F4-2C4AB2D76919}">
      <dsp:nvSpPr>
        <dsp:cNvPr id="0" name=""/>
        <dsp:cNvSpPr/>
      </dsp:nvSpPr>
      <dsp:spPr>
        <a:xfrm>
          <a:off x="5665613" y="1036500"/>
          <a:ext cx="498438" cy="474422"/>
        </a:xfrm>
        <a:custGeom>
          <a:avLst/>
          <a:gdLst/>
          <a:ahLst/>
          <a:cxnLst/>
          <a:rect l="0" t="0" r="0" b="0"/>
          <a:pathLst>
            <a:path>
              <a:moveTo>
                <a:pt x="0" y="0"/>
              </a:moveTo>
              <a:lnTo>
                <a:pt x="0" y="323305"/>
              </a:lnTo>
              <a:lnTo>
                <a:pt x="498438" y="323305"/>
              </a:lnTo>
              <a:lnTo>
                <a:pt x="498438" y="474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4A3964-B6B2-4FA9-B2A0-E590A78388E8}">
      <dsp:nvSpPr>
        <dsp:cNvPr id="0" name=""/>
        <dsp:cNvSpPr/>
      </dsp:nvSpPr>
      <dsp:spPr>
        <a:xfrm>
          <a:off x="4124578" y="4057037"/>
          <a:ext cx="91440" cy="474422"/>
        </a:xfrm>
        <a:custGeom>
          <a:avLst/>
          <a:gdLst/>
          <a:ahLst/>
          <a:cxnLst/>
          <a:rect l="0" t="0" r="0" b="0"/>
          <a:pathLst>
            <a:path>
              <a:moveTo>
                <a:pt x="45720" y="0"/>
              </a:moveTo>
              <a:lnTo>
                <a:pt x="4572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03A9E7-5C1C-4B82-95C2-FE3F7FDEB145}">
      <dsp:nvSpPr>
        <dsp:cNvPr id="0" name=""/>
        <dsp:cNvSpPr/>
      </dsp:nvSpPr>
      <dsp:spPr>
        <a:xfrm>
          <a:off x="3173421" y="2546768"/>
          <a:ext cx="996876" cy="474422"/>
        </a:xfrm>
        <a:custGeom>
          <a:avLst/>
          <a:gdLst/>
          <a:ahLst/>
          <a:cxnLst/>
          <a:rect l="0" t="0" r="0" b="0"/>
          <a:pathLst>
            <a:path>
              <a:moveTo>
                <a:pt x="0" y="0"/>
              </a:moveTo>
              <a:lnTo>
                <a:pt x="0" y="323305"/>
              </a:lnTo>
              <a:lnTo>
                <a:pt x="996876" y="323305"/>
              </a:lnTo>
              <a:lnTo>
                <a:pt x="996876"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5A46D-7D6C-41AD-9FEF-D52EB4B2667D}">
      <dsp:nvSpPr>
        <dsp:cNvPr id="0" name=""/>
        <dsp:cNvSpPr/>
      </dsp:nvSpPr>
      <dsp:spPr>
        <a:xfrm>
          <a:off x="2176544" y="2546768"/>
          <a:ext cx="996876" cy="474422"/>
        </a:xfrm>
        <a:custGeom>
          <a:avLst/>
          <a:gdLst/>
          <a:ahLst/>
          <a:cxnLst/>
          <a:rect l="0" t="0" r="0" b="0"/>
          <a:pathLst>
            <a:path>
              <a:moveTo>
                <a:pt x="996876" y="0"/>
              </a:moveTo>
              <a:lnTo>
                <a:pt x="996876" y="323305"/>
              </a:lnTo>
              <a:lnTo>
                <a:pt x="0" y="323305"/>
              </a:lnTo>
              <a:lnTo>
                <a:pt x="0" y="4744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79987-3CCF-443C-A4BC-E8BA09DE8D2C}">
      <dsp:nvSpPr>
        <dsp:cNvPr id="0" name=""/>
        <dsp:cNvSpPr/>
      </dsp:nvSpPr>
      <dsp:spPr>
        <a:xfrm>
          <a:off x="3173421" y="1036500"/>
          <a:ext cx="2492192" cy="474422"/>
        </a:xfrm>
        <a:custGeom>
          <a:avLst/>
          <a:gdLst/>
          <a:ahLst/>
          <a:cxnLst/>
          <a:rect l="0" t="0" r="0" b="0"/>
          <a:pathLst>
            <a:path>
              <a:moveTo>
                <a:pt x="2492192" y="0"/>
              </a:moveTo>
              <a:lnTo>
                <a:pt x="2492192" y="323305"/>
              </a:lnTo>
              <a:lnTo>
                <a:pt x="0" y="323305"/>
              </a:lnTo>
              <a:lnTo>
                <a:pt x="0" y="4744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271DB8-7EBC-47CD-9BED-03FB72AF9AF8}">
      <dsp:nvSpPr>
        <dsp:cNvPr id="0" name=""/>
        <dsp:cNvSpPr/>
      </dsp:nvSpPr>
      <dsp:spPr>
        <a:xfrm>
          <a:off x="4849986" y="654"/>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21F9B-7EEC-4F2B-8E26-2B561FA9AC13}">
      <dsp:nvSpPr>
        <dsp:cNvPr id="0" name=""/>
        <dsp:cNvSpPr/>
      </dsp:nvSpPr>
      <dsp:spPr>
        <a:xfrm>
          <a:off x="5031237" y="172842"/>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דרך הקיר</a:t>
          </a:r>
        </a:p>
      </dsp:txBody>
      <dsp:txXfrm>
        <a:off x="5061576" y="203181"/>
        <a:ext cx="1570574" cy="975167"/>
      </dsp:txXfrm>
    </dsp:sp>
    <dsp:sp modelId="{A33A2A61-1D97-43EB-B132-F54D8988EEE6}">
      <dsp:nvSpPr>
        <dsp:cNvPr id="0" name=""/>
        <dsp:cNvSpPr/>
      </dsp:nvSpPr>
      <dsp:spPr>
        <a:xfrm>
          <a:off x="2357794" y="1510923"/>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24C139-ECD3-4910-B8F1-D5A7DD646506}">
      <dsp:nvSpPr>
        <dsp:cNvPr id="0" name=""/>
        <dsp:cNvSpPr/>
      </dsp:nvSpPr>
      <dsp:spPr>
        <a:xfrm>
          <a:off x="2539045" y="1683110"/>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ראיה על </a:t>
          </a:r>
          <a:r>
            <a:rPr lang="he-IL" sz="1300" b="1" u="sng" kern="1200" dirty="0" err="1"/>
            <a:t>הכל</a:t>
          </a:r>
          <a:endParaRPr lang="he-IL" sz="1300" b="1" u="sng" kern="1200" dirty="0"/>
        </a:p>
      </dsp:txBody>
      <dsp:txXfrm>
        <a:off x="2569384" y="1713449"/>
        <a:ext cx="1570574" cy="975167"/>
      </dsp:txXfrm>
    </dsp:sp>
    <dsp:sp modelId="{C8E6A6A8-5ACF-44DB-9765-D396FA87FF56}">
      <dsp:nvSpPr>
        <dsp:cNvPr id="0" name=""/>
        <dsp:cNvSpPr/>
      </dsp:nvSpPr>
      <dsp:spPr>
        <a:xfrm>
          <a:off x="1360917" y="3021191"/>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EB7E85-844F-4E16-8270-9572EEF4D551}">
      <dsp:nvSpPr>
        <dsp:cNvPr id="0" name=""/>
        <dsp:cNvSpPr/>
      </dsp:nvSpPr>
      <dsp:spPr>
        <a:xfrm>
          <a:off x="1542168" y="3193379"/>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חלקת מחוקק – ראו לפני, ושמעו תוך כדי הנתינה </a:t>
          </a:r>
          <a:br>
            <a:rPr lang="en-US" sz="1300" kern="1200" dirty="0"/>
          </a:br>
          <a:r>
            <a:rPr lang="en-US" sz="1300" kern="1200" dirty="0"/>
            <a:t>(voice recognition)</a:t>
          </a:r>
          <a:endParaRPr lang="he-IL" sz="1300" kern="1200" dirty="0"/>
        </a:p>
      </dsp:txBody>
      <dsp:txXfrm>
        <a:off x="1572507" y="3223718"/>
        <a:ext cx="1570574" cy="975167"/>
      </dsp:txXfrm>
    </dsp:sp>
    <dsp:sp modelId="{81F293E9-D7BC-469A-AB8A-EB2AD2BE6713}">
      <dsp:nvSpPr>
        <dsp:cNvPr id="0" name=""/>
        <dsp:cNvSpPr/>
      </dsp:nvSpPr>
      <dsp:spPr>
        <a:xfrm>
          <a:off x="3354671" y="3021191"/>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9F8C27-1135-410E-90CB-8456833650A6}">
      <dsp:nvSpPr>
        <dsp:cNvPr id="0" name=""/>
        <dsp:cNvSpPr/>
      </dsp:nvSpPr>
      <dsp:spPr>
        <a:xfrm>
          <a:off x="3535921" y="3193379"/>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מבי"ט- אפילו היא מודה אינה מקודשת כיון שהעדים אינם יכולים להעיד מי התקדשה</a:t>
          </a:r>
        </a:p>
      </dsp:txBody>
      <dsp:txXfrm>
        <a:off x="3566260" y="3223718"/>
        <a:ext cx="1570574" cy="975167"/>
      </dsp:txXfrm>
    </dsp:sp>
    <dsp:sp modelId="{D2151BEC-70AD-4AC0-B340-9A00B33CF609}">
      <dsp:nvSpPr>
        <dsp:cNvPr id="0" name=""/>
        <dsp:cNvSpPr/>
      </dsp:nvSpPr>
      <dsp:spPr>
        <a:xfrm>
          <a:off x="3354671" y="4531459"/>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843395-0C34-4215-9AD1-C256AB5AB06A}">
      <dsp:nvSpPr>
        <dsp:cNvPr id="0" name=""/>
        <dsp:cNvSpPr/>
      </dsp:nvSpPr>
      <dsp:spPr>
        <a:xfrm>
          <a:off x="3535921" y="4703647"/>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העדים חלק ממעמד הקידושין (ונצרכים לכל חלק מהקידושין)</a:t>
          </a:r>
        </a:p>
      </dsp:txBody>
      <dsp:txXfrm>
        <a:off x="3566260" y="4733986"/>
        <a:ext cx="1570574" cy="975167"/>
      </dsp:txXfrm>
    </dsp:sp>
    <dsp:sp modelId="{480710B2-5076-4467-85A6-6F08221EF139}">
      <dsp:nvSpPr>
        <dsp:cNvPr id="0" name=""/>
        <dsp:cNvSpPr/>
      </dsp:nvSpPr>
      <dsp:spPr>
        <a:xfrm>
          <a:off x="5348425" y="1510923"/>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FC5EF7-206A-4186-B0E8-AC297E7B25F5}">
      <dsp:nvSpPr>
        <dsp:cNvPr id="0" name=""/>
        <dsp:cNvSpPr/>
      </dsp:nvSpPr>
      <dsp:spPr>
        <a:xfrm>
          <a:off x="5529675" y="1683110"/>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צריך לראות את </a:t>
          </a:r>
          <a:r>
            <a:rPr lang="he-IL" sz="1300" b="1" u="sng" kern="1200" dirty="0"/>
            <a:t>המעשה</a:t>
          </a:r>
        </a:p>
      </dsp:txBody>
      <dsp:txXfrm>
        <a:off x="5560014" y="1713449"/>
        <a:ext cx="1570574" cy="975167"/>
      </dsp:txXfrm>
    </dsp:sp>
    <dsp:sp modelId="{27546F3D-023A-4F01-BF85-387C7F780505}">
      <dsp:nvSpPr>
        <dsp:cNvPr id="0" name=""/>
        <dsp:cNvSpPr/>
      </dsp:nvSpPr>
      <dsp:spPr>
        <a:xfrm>
          <a:off x="5348425" y="3021191"/>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6D898-D110-459B-B07E-B666A1113B7B}">
      <dsp:nvSpPr>
        <dsp:cNvPr id="0" name=""/>
        <dsp:cNvSpPr/>
      </dsp:nvSpPr>
      <dsp:spPr>
        <a:xfrm>
          <a:off x="5529675" y="3193379"/>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אבני מילואים - צריכים לראות המעשה, אבל זהות החתן וכלה מספיק ידיעה</a:t>
          </a:r>
        </a:p>
      </dsp:txBody>
      <dsp:txXfrm>
        <a:off x="5560014" y="3223718"/>
        <a:ext cx="1570574" cy="975167"/>
      </dsp:txXfrm>
    </dsp:sp>
    <dsp:sp modelId="{6EBC81E0-1878-44C9-B711-15804F3E6ED8}">
      <dsp:nvSpPr>
        <dsp:cNvPr id="0" name=""/>
        <dsp:cNvSpPr/>
      </dsp:nvSpPr>
      <dsp:spPr>
        <a:xfrm>
          <a:off x="5348425" y="4531459"/>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8C7C2A-9D12-42C9-BE2C-8ADBAF8FAD0A}">
      <dsp:nvSpPr>
        <dsp:cNvPr id="0" name=""/>
        <dsp:cNvSpPr/>
      </dsp:nvSpPr>
      <dsp:spPr>
        <a:xfrm>
          <a:off x="5529675" y="4703647"/>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העדים חלק ממעשה הקידושין (אבל אינם באמת שם להעיד)</a:t>
          </a:r>
        </a:p>
      </dsp:txBody>
      <dsp:txXfrm>
        <a:off x="5560014" y="4733986"/>
        <a:ext cx="1570574" cy="975167"/>
      </dsp:txXfrm>
    </dsp:sp>
    <dsp:sp modelId="{CFE8D09F-77B8-4570-9269-37B5DE106986}">
      <dsp:nvSpPr>
        <dsp:cNvPr id="0" name=""/>
        <dsp:cNvSpPr/>
      </dsp:nvSpPr>
      <dsp:spPr>
        <a:xfrm>
          <a:off x="7342178" y="1510923"/>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AFC01E-0B11-4AA1-8CFA-CC9E6041D6A4}">
      <dsp:nvSpPr>
        <dsp:cNvPr id="0" name=""/>
        <dsp:cNvSpPr/>
      </dsp:nvSpPr>
      <dsp:spPr>
        <a:xfrm>
          <a:off x="7523429" y="1683110"/>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ידיעה מספיק</a:t>
          </a:r>
        </a:p>
      </dsp:txBody>
      <dsp:txXfrm>
        <a:off x="7553768" y="1713449"/>
        <a:ext cx="1570574" cy="975167"/>
      </dsp:txXfrm>
    </dsp:sp>
    <dsp:sp modelId="{F83D7788-D74A-4421-87F7-B9479990F41C}">
      <dsp:nvSpPr>
        <dsp:cNvPr id="0" name=""/>
        <dsp:cNvSpPr/>
      </dsp:nvSpPr>
      <dsp:spPr>
        <a:xfrm>
          <a:off x="7342178" y="3021191"/>
          <a:ext cx="1631252" cy="10358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629C4E-F5AE-48AC-9FE0-72DF9C4394E4}">
      <dsp:nvSpPr>
        <dsp:cNvPr id="0" name=""/>
        <dsp:cNvSpPr/>
      </dsp:nvSpPr>
      <dsp:spPr>
        <a:xfrm>
          <a:off x="7523429" y="3193379"/>
          <a:ext cx="1631252" cy="10358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ב"ש- ידיעה מספיקה לעדות קידושין. </a:t>
          </a:r>
        </a:p>
      </dsp:txBody>
      <dsp:txXfrm>
        <a:off x="7553768" y="3223718"/>
        <a:ext cx="1570574" cy="9751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4B9E1-9EDD-463A-ABDB-D8D3705B63F3}">
      <dsp:nvSpPr>
        <dsp:cNvPr id="0" name=""/>
        <dsp:cNvSpPr/>
      </dsp:nvSpPr>
      <dsp:spPr>
        <a:xfrm>
          <a:off x="9122568" y="3435033"/>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20183B-6CD7-40DB-9604-B73AF6F8AFAD}">
      <dsp:nvSpPr>
        <dsp:cNvPr id="0" name=""/>
        <dsp:cNvSpPr/>
      </dsp:nvSpPr>
      <dsp:spPr>
        <a:xfrm>
          <a:off x="5135597" y="1398524"/>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64290C-7A23-4D6F-9820-0DD7A8EFFECC}">
      <dsp:nvSpPr>
        <dsp:cNvPr id="0" name=""/>
        <dsp:cNvSpPr/>
      </dsp:nvSpPr>
      <dsp:spPr>
        <a:xfrm>
          <a:off x="6434107" y="3435033"/>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254CD5-4B5E-457E-ABEE-0424ACB757B1}">
      <dsp:nvSpPr>
        <dsp:cNvPr id="0" name=""/>
        <dsp:cNvSpPr/>
      </dsp:nvSpPr>
      <dsp:spPr>
        <a:xfrm>
          <a:off x="5135597" y="1398524"/>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9D46E0-5C20-439F-9F03-AABA03269064}">
      <dsp:nvSpPr>
        <dsp:cNvPr id="0" name=""/>
        <dsp:cNvSpPr/>
      </dsp:nvSpPr>
      <dsp:spPr>
        <a:xfrm>
          <a:off x="3745646" y="3435033"/>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10231-DAE3-482C-8226-C78FA7A28C21}">
      <dsp:nvSpPr>
        <dsp:cNvPr id="0" name=""/>
        <dsp:cNvSpPr/>
      </dsp:nvSpPr>
      <dsp:spPr>
        <a:xfrm>
          <a:off x="3791366" y="1398524"/>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A9D252-F9A9-4230-849E-29343A90179A}">
      <dsp:nvSpPr>
        <dsp:cNvPr id="0" name=""/>
        <dsp:cNvSpPr/>
      </dsp:nvSpPr>
      <dsp:spPr>
        <a:xfrm>
          <a:off x="1057185" y="3435033"/>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507B1-504D-4873-98A1-87FD499AE805}">
      <dsp:nvSpPr>
        <dsp:cNvPr id="0" name=""/>
        <dsp:cNvSpPr/>
      </dsp:nvSpPr>
      <dsp:spPr>
        <a:xfrm>
          <a:off x="1102905" y="1398524"/>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6E9FA2-33F0-4663-A239-898E82F88EF1}">
      <dsp:nvSpPr>
        <dsp:cNvPr id="0" name=""/>
        <dsp:cNvSpPr/>
      </dsp:nvSpPr>
      <dsp:spPr>
        <a:xfrm>
          <a:off x="4035772" y="1746"/>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01F97-00B5-4C5B-B1A4-D92E4E4F43C0}">
      <dsp:nvSpPr>
        <dsp:cNvPr id="0" name=""/>
        <dsp:cNvSpPr/>
      </dsp:nvSpPr>
      <dsp:spPr>
        <a:xfrm>
          <a:off x="4280177" y="23393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en-US" sz="1700" kern="1200" dirty="0"/>
            <a:t>Appointed Witnesses</a:t>
          </a:r>
          <a:endParaRPr lang="he-IL" sz="1700" kern="1200" dirty="0"/>
        </a:p>
      </dsp:txBody>
      <dsp:txXfrm>
        <a:off x="4321087" y="274842"/>
        <a:ext cx="2117829" cy="1314957"/>
      </dsp:txXfrm>
    </dsp:sp>
    <dsp:sp modelId="{4A5D4B67-BD26-49AF-8053-67A682D1880F}">
      <dsp:nvSpPr>
        <dsp:cNvPr id="0" name=""/>
        <dsp:cNvSpPr/>
      </dsp:nvSpPr>
      <dsp:spPr>
        <a:xfrm>
          <a:off x="3080" y="2038256"/>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5A56DA-EDE0-4ED7-8481-7B652B586B89}">
      <dsp:nvSpPr>
        <dsp:cNvPr id="0" name=""/>
        <dsp:cNvSpPr/>
      </dsp:nvSpPr>
      <dsp:spPr>
        <a:xfrm>
          <a:off x="247486" y="2270441"/>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עדות בירור</a:t>
          </a:r>
        </a:p>
      </dsp:txBody>
      <dsp:txXfrm>
        <a:off x="288396" y="2311351"/>
        <a:ext cx="2117829" cy="1314957"/>
      </dsp:txXfrm>
    </dsp:sp>
    <dsp:sp modelId="{7849CCFB-EFAF-4C5A-8FF1-15A88504AA4B}">
      <dsp:nvSpPr>
        <dsp:cNvPr id="0" name=""/>
        <dsp:cNvSpPr/>
      </dsp:nvSpPr>
      <dsp:spPr>
        <a:xfrm>
          <a:off x="3080" y="4074765"/>
          <a:ext cx="2199649" cy="1396777"/>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8EBC0E-C551-403A-AE5E-A1182410F679}">
      <dsp:nvSpPr>
        <dsp:cNvPr id="0" name=""/>
        <dsp:cNvSpPr/>
      </dsp:nvSpPr>
      <dsp:spPr>
        <a:xfrm>
          <a:off x="247486" y="430695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i="0" u="none" kern="1200" dirty="0"/>
            <a:t>ברור שלא צריך מינוי עדים</a:t>
          </a:r>
          <a:endParaRPr lang="he-IL" sz="1700" kern="1200" dirty="0"/>
        </a:p>
      </dsp:txBody>
      <dsp:txXfrm>
        <a:off x="288396" y="4347860"/>
        <a:ext cx="2117829" cy="1314957"/>
      </dsp:txXfrm>
    </dsp:sp>
    <dsp:sp modelId="{D36981A5-6D42-49C2-95DF-8257475C3918}">
      <dsp:nvSpPr>
        <dsp:cNvPr id="0" name=""/>
        <dsp:cNvSpPr/>
      </dsp:nvSpPr>
      <dsp:spPr>
        <a:xfrm>
          <a:off x="2691541" y="2038256"/>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895E7-57CE-4A6B-A6AA-918E30BA43B0}">
      <dsp:nvSpPr>
        <dsp:cNvPr id="0" name=""/>
        <dsp:cNvSpPr/>
      </dsp:nvSpPr>
      <dsp:spPr>
        <a:xfrm>
          <a:off x="2935947" y="2270441"/>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יצירת </a:t>
          </a:r>
          <a:r>
            <a:rPr lang="he-IL" sz="1700" kern="1200" dirty="0" err="1"/>
            <a:t>גמירות</a:t>
          </a:r>
          <a:r>
            <a:rPr lang="he-IL" sz="1700" kern="1200" dirty="0"/>
            <a:t> דעת על ידי עדי קיום – יצירת מעמד עם כובד ראש</a:t>
          </a:r>
        </a:p>
      </dsp:txBody>
      <dsp:txXfrm>
        <a:off x="2976857" y="2311351"/>
        <a:ext cx="2117829" cy="1314957"/>
      </dsp:txXfrm>
    </dsp:sp>
    <dsp:sp modelId="{15C93806-3009-4ACA-A3B5-C58FCAF56694}">
      <dsp:nvSpPr>
        <dsp:cNvPr id="0" name=""/>
        <dsp:cNvSpPr/>
      </dsp:nvSpPr>
      <dsp:spPr>
        <a:xfrm>
          <a:off x="2691541" y="4074765"/>
          <a:ext cx="2199649" cy="1396777"/>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A54641-D40E-40BC-A9CF-D6233A7D0766}">
      <dsp:nvSpPr>
        <dsp:cNvPr id="0" name=""/>
        <dsp:cNvSpPr/>
      </dsp:nvSpPr>
      <dsp:spPr>
        <a:xfrm>
          <a:off x="2935947" y="430695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כנראה שלא, אבל אפשר לפלפל</a:t>
          </a:r>
        </a:p>
      </dsp:txBody>
      <dsp:txXfrm>
        <a:off x="2976857" y="4347860"/>
        <a:ext cx="2117829" cy="1314957"/>
      </dsp:txXfrm>
    </dsp:sp>
    <dsp:sp modelId="{2CCA6124-B7AD-42C1-A135-895678E328C8}">
      <dsp:nvSpPr>
        <dsp:cNvPr id="0" name=""/>
        <dsp:cNvSpPr/>
      </dsp:nvSpPr>
      <dsp:spPr>
        <a:xfrm>
          <a:off x="5380002" y="2038256"/>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B59BB2-5BE9-4008-8549-7F5E4AE5BB47}">
      <dsp:nvSpPr>
        <dsp:cNvPr id="0" name=""/>
        <dsp:cNvSpPr/>
      </dsp:nvSpPr>
      <dsp:spPr>
        <a:xfrm>
          <a:off x="5624408" y="2270441"/>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t>התורה הקפידה על מעשה </a:t>
          </a:r>
          <a:r>
            <a:rPr lang="he-IL" sz="1700" b="0" kern="1200" dirty="0" err="1"/>
            <a:t>קידוקין</a:t>
          </a:r>
          <a:r>
            <a:rPr lang="he-IL" sz="1700" b="0" kern="1200" dirty="0"/>
            <a:t> שכולל רמת עדות גבוהה. </a:t>
          </a:r>
        </a:p>
      </dsp:txBody>
      <dsp:txXfrm>
        <a:off x="5665318" y="2311351"/>
        <a:ext cx="2117829" cy="1314957"/>
      </dsp:txXfrm>
    </dsp:sp>
    <dsp:sp modelId="{9031CBA0-5917-49C1-A1BD-DC0B79B94D77}">
      <dsp:nvSpPr>
        <dsp:cNvPr id="0" name=""/>
        <dsp:cNvSpPr/>
      </dsp:nvSpPr>
      <dsp:spPr>
        <a:xfrm>
          <a:off x="5380002" y="4074765"/>
          <a:ext cx="2199649" cy="1396777"/>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1A1E4-C162-4103-ABD2-5A7C06866FE3}">
      <dsp:nvSpPr>
        <dsp:cNvPr id="0" name=""/>
        <dsp:cNvSpPr/>
      </dsp:nvSpPr>
      <dsp:spPr>
        <a:xfrm>
          <a:off x="5624408" y="430695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t>יכול להיות שהעדים צריכים מינוי. אבל עדיין מחודש</a:t>
          </a:r>
        </a:p>
      </dsp:txBody>
      <dsp:txXfrm>
        <a:off x="5665318" y="4347860"/>
        <a:ext cx="2117829" cy="1314957"/>
      </dsp:txXfrm>
    </dsp:sp>
    <dsp:sp modelId="{98828DF3-7BEA-400E-9538-EFAFB3C6CFEA}">
      <dsp:nvSpPr>
        <dsp:cNvPr id="0" name=""/>
        <dsp:cNvSpPr/>
      </dsp:nvSpPr>
      <dsp:spPr>
        <a:xfrm>
          <a:off x="8068463" y="2038256"/>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65AB4B-5056-48EA-8141-2E971B9A5B61}">
      <dsp:nvSpPr>
        <dsp:cNvPr id="0" name=""/>
        <dsp:cNvSpPr/>
      </dsp:nvSpPr>
      <dsp:spPr>
        <a:xfrm>
          <a:off x="8312869" y="2270441"/>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t>העדי קיום הם חלק ממעשה הקידושין </a:t>
          </a:r>
        </a:p>
      </dsp:txBody>
      <dsp:txXfrm>
        <a:off x="8353779" y="2311351"/>
        <a:ext cx="2117829" cy="1314957"/>
      </dsp:txXfrm>
    </dsp:sp>
    <dsp:sp modelId="{6E2D7DB5-887A-47BC-9C63-6318E9ABFF33}">
      <dsp:nvSpPr>
        <dsp:cNvPr id="0" name=""/>
        <dsp:cNvSpPr/>
      </dsp:nvSpPr>
      <dsp:spPr>
        <a:xfrm>
          <a:off x="8068463" y="4074765"/>
          <a:ext cx="2199649" cy="1396777"/>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97CE0-63F4-47FE-A649-3E678DF29ED3}">
      <dsp:nvSpPr>
        <dsp:cNvPr id="0" name=""/>
        <dsp:cNvSpPr/>
      </dsp:nvSpPr>
      <dsp:spPr>
        <a:xfrm>
          <a:off x="8312869" y="430695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t>פשטות </a:t>
          </a:r>
          <a:r>
            <a:rPr lang="he-IL" sz="1700" b="1" u="sng" kern="1200" dirty="0"/>
            <a:t>צריך מינוי עדים</a:t>
          </a:r>
          <a:r>
            <a:rPr lang="he-IL" sz="1700" b="0" kern="1200" dirty="0"/>
            <a:t>, כיון שהם באמת חלק ממעשה הקידושין. ולא גורם חיצוני</a:t>
          </a:r>
        </a:p>
      </dsp:txBody>
      <dsp:txXfrm>
        <a:off x="8353779" y="4347860"/>
        <a:ext cx="2117829" cy="1314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069E5-F960-4342-AA60-E4711187D8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08B2BDB0-3FF5-43A6-B399-C5DB554F2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EB3A34C4-9A6B-4EC7-8BA0-C33CADEB89CD}"/>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5" name="Footer Placeholder 4">
            <a:extLst>
              <a:ext uri="{FF2B5EF4-FFF2-40B4-BE49-F238E27FC236}">
                <a16:creationId xmlns:a16="http://schemas.microsoft.com/office/drawing/2014/main" id="{6505EFD9-D722-4DE8-8110-5DC550D66DA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D5BCED3-E159-41BB-A9BF-6E9BC7F07567}"/>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88094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7F5A9-B312-4A07-AE9C-7AFAFE093A29}"/>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D0006B1D-37E3-4129-9820-1167EA5DF2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2785A25-8D02-4CDD-98F9-831AA7EDD364}"/>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5" name="Footer Placeholder 4">
            <a:extLst>
              <a:ext uri="{FF2B5EF4-FFF2-40B4-BE49-F238E27FC236}">
                <a16:creationId xmlns:a16="http://schemas.microsoft.com/office/drawing/2014/main" id="{951FBC08-EA0A-44F8-BD33-C45D4D5F312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DFCFC4C-631E-4EFC-969C-8AE073769D34}"/>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2495573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B66DC-439A-4A75-BD7D-D6FFC9C489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8A0B6FB-1F1B-4D4A-B0D9-346E73C656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4ED68DC-1282-4DE9-8A98-D23B6D047FEF}"/>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5" name="Footer Placeholder 4">
            <a:extLst>
              <a:ext uri="{FF2B5EF4-FFF2-40B4-BE49-F238E27FC236}">
                <a16:creationId xmlns:a16="http://schemas.microsoft.com/office/drawing/2014/main" id="{656D06B5-BCD2-4398-96D4-B8347A69C5E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794DF9A-AFD2-4796-84F3-C56ADD5D9FAA}"/>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2312207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5997-28EE-4A3F-AB2E-04737EA88F21}"/>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C50F617-12C4-429A-95A7-30F90F5A8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6635224-F24D-4829-BECD-2FFD5D0951AF}"/>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5" name="Footer Placeholder 4">
            <a:extLst>
              <a:ext uri="{FF2B5EF4-FFF2-40B4-BE49-F238E27FC236}">
                <a16:creationId xmlns:a16="http://schemas.microsoft.com/office/drawing/2014/main" id="{3903EF4B-3503-4BEE-892B-024FCD7FBEF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253FF1C-AE7F-4DF7-B2B7-745D511B3FF4}"/>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25049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93A6-6E97-44BD-9BC8-2EB67B6782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6282E0E5-9313-4A1B-B12F-64AAD51FBD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C9CA81-FA78-4A6A-8476-FF09D7BDBA1D}"/>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5" name="Footer Placeholder 4">
            <a:extLst>
              <a:ext uri="{FF2B5EF4-FFF2-40B4-BE49-F238E27FC236}">
                <a16:creationId xmlns:a16="http://schemas.microsoft.com/office/drawing/2014/main" id="{1C3C7E3C-3D28-41FE-B47C-C723E7345C9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78BDE47-664B-480B-B4E1-3294EB3207EA}"/>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309442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083D-FFAC-4863-A66A-00BA515C6E47}"/>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6460B59A-AC8A-494D-ACEF-279854C99F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9DB5B1FF-86BF-4C8E-987D-B008F807EE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465F3F2C-00CB-4456-A3DB-E5921FAC68F6}"/>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6" name="Footer Placeholder 5">
            <a:extLst>
              <a:ext uri="{FF2B5EF4-FFF2-40B4-BE49-F238E27FC236}">
                <a16:creationId xmlns:a16="http://schemas.microsoft.com/office/drawing/2014/main" id="{49E21CE7-9C01-4782-A2F7-D06ACBD87DE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CA9BB26-1B6F-4CA3-83D5-A347284441DF}"/>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258000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E8DB-A648-47D9-8BA1-34A7395FCFE5}"/>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82C3E5E3-5CDA-46AB-B2F0-D4A221D6BF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25D570-21C8-427C-9CEC-6FCDDE5B0E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76ACDE28-7990-4E1B-8C53-38472113EA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A7962D-0E59-47FC-B5C4-6F1A12EC0F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9B2930FE-BA24-423D-8F78-0D63AC3866D6}"/>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8" name="Footer Placeholder 7">
            <a:extLst>
              <a:ext uri="{FF2B5EF4-FFF2-40B4-BE49-F238E27FC236}">
                <a16:creationId xmlns:a16="http://schemas.microsoft.com/office/drawing/2014/main" id="{242DA533-657A-45FE-A57A-1378881A35F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C4C5DCC4-6137-455E-9A7F-70752C3213E3}"/>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184703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58E5-996F-45B1-B852-32DD3EDD6067}"/>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367DD3D4-E50C-4784-A29E-67CFD659AFF8}"/>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4" name="Footer Placeholder 3">
            <a:extLst>
              <a:ext uri="{FF2B5EF4-FFF2-40B4-BE49-F238E27FC236}">
                <a16:creationId xmlns:a16="http://schemas.microsoft.com/office/drawing/2014/main" id="{ABECE896-2AD6-4506-8110-463F1BB279B5}"/>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6D0D122D-79B3-4175-B69C-8F84AC422D83}"/>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94857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148FCA-F6BB-4538-AE1B-8AC51B622ED3}"/>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3" name="Footer Placeholder 2">
            <a:extLst>
              <a:ext uri="{FF2B5EF4-FFF2-40B4-BE49-F238E27FC236}">
                <a16:creationId xmlns:a16="http://schemas.microsoft.com/office/drawing/2014/main" id="{E9FAC9C7-64DE-4A79-A759-2273AB97D32F}"/>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9BC66155-0963-48E6-9F8A-236A2016ED77}"/>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3688043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02775-92E6-4A30-A6BA-E927D3F72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3F9E599C-C23C-4836-B0ED-535F78D65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53215163-501C-4F8A-B3EE-E173433EF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52D602-86CC-46BC-B843-4292F5CEEA0A}"/>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6" name="Footer Placeholder 5">
            <a:extLst>
              <a:ext uri="{FF2B5EF4-FFF2-40B4-BE49-F238E27FC236}">
                <a16:creationId xmlns:a16="http://schemas.microsoft.com/office/drawing/2014/main" id="{FFA09A51-F40B-4BE5-9A9B-2765ED7A0BB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D1C5D5D-B3F0-4F3B-92B2-E92A1699492D}"/>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23464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63CD5-1C80-469C-AB87-9AF9F58EC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3D7DC20B-344E-404A-B024-CD1749277D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73A44D0-D9D5-456D-B3A8-6299F5A3B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471DB-F5E6-4D11-A82C-B1A42D2DF66B}"/>
              </a:ext>
            </a:extLst>
          </p:cNvPr>
          <p:cNvSpPr>
            <a:spLocks noGrp="1"/>
          </p:cNvSpPr>
          <p:nvPr>
            <p:ph type="dt" sz="half" idx="10"/>
          </p:nvPr>
        </p:nvSpPr>
        <p:spPr/>
        <p:txBody>
          <a:bodyPr/>
          <a:lstStyle/>
          <a:p>
            <a:fld id="{051B66E2-D19C-47B6-9736-0FDF03B387C0}" type="datetimeFigureOut">
              <a:rPr lang="he-IL" smtClean="0"/>
              <a:t>י"ד/שבט/תשפ"א</a:t>
            </a:fld>
            <a:endParaRPr lang="he-IL"/>
          </a:p>
        </p:txBody>
      </p:sp>
      <p:sp>
        <p:nvSpPr>
          <p:cNvPr id="6" name="Footer Placeholder 5">
            <a:extLst>
              <a:ext uri="{FF2B5EF4-FFF2-40B4-BE49-F238E27FC236}">
                <a16:creationId xmlns:a16="http://schemas.microsoft.com/office/drawing/2014/main" id="{ADAD4775-8AC2-4FA0-BE1B-5D047F79B49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983905C-70D6-4A7C-8B90-AAEB544FC734}"/>
              </a:ext>
            </a:extLst>
          </p:cNvPr>
          <p:cNvSpPr>
            <a:spLocks noGrp="1"/>
          </p:cNvSpPr>
          <p:nvPr>
            <p:ph type="sldNum" sz="quarter" idx="12"/>
          </p:nvPr>
        </p:nvSpPr>
        <p:spPr/>
        <p:txBody>
          <a:bodyPr/>
          <a:lstStyle/>
          <a:p>
            <a:fld id="{5FB86EE5-B240-4870-BD4B-4B9405A2179F}" type="slidenum">
              <a:rPr lang="he-IL" smtClean="0"/>
              <a:t>‹#›</a:t>
            </a:fld>
            <a:endParaRPr lang="he-IL"/>
          </a:p>
        </p:txBody>
      </p:sp>
    </p:spTree>
    <p:extLst>
      <p:ext uri="{BB962C8B-B14F-4D97-AF65-F5344CB8AC3E}">
        <p14:creationId xmlns:p14="http://schemas.microsoft.com/office/powerpoint/2010/main" val="383871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964006-ECA9-4C16-9533-9B5F5F888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F705A4C0-FB5E-4445-AE41-898A42E8D2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3A2E1DE-286F-45DC-97F6-E9D80F276E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B66E2-D19C-47B6-9736-0FDF03B387C0}" type="datetimeFigureOut">
              <a:rPr lang="he-IL" smtClean="0"/>
              <a:t>י"ד/שבט/תשפ"א</a:t>
            </a:fld>
            <a:endParaRPr lang="he-IL"/>
          </a:p>
        </p:txBody>
      </p:sp>
      <p:sp>
        <p:nvSpPr>
          <p:cNvPr id="5" name="Footer Placeholder 4">
            <a:extLst>
              <a:ext uri="{FF2B5EF4-FFF2-40B4-BE49-F238E27FC236}">
                <a16:creationId xmlns:a16="http://schemas.microsoft.com/office/drawing/2014/main" id="{4A513D39-9A0C-475C-8D10-E86E2D324F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02CAE77F-505F-48D5-AEA7-FE23B074C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86EE5-B240-4870-BD4B-4B9405A2179F}" type="slidenum">
              <a:rPr lang="he-IL" smtClean="0"/>
              <a:t>‹#›</a:t>
            </a:fld>
            <a:endParaRPr lang="he-IL"/>
          </a:p>
        </p:txBody>
      </p:sp>
    </p:spTree>
    <p:extLst>
      <p:ext uri="{BB962C8B-B14F-4D97-AF65-F5344CB8AC3E}">
        <p14:creationId xmlns:p14="http://schemas.microsoft.com/office/powerpoint/2010/main" val="421469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3E320-CFE5-41D8-8531-EE917B059E3D}"/>
              </a:ext>
            </a:extLst>
          </p:cNvPr>
          <p:cNvSpPr>
            <a:spLocks noGrp="1"/>
          </p:cNvSpPr>
          <p:nvPr>
            <p:ph type="ctrTitle"/>
          </p:nvPr>
        </p:nvSpPr>
        <p:spPr/>
        <p:txBody>
          <a:bodyPr/>
          <a:lstStyle/>
          <a:p>
            <a:r>
              <a:rPr lang="he-IL" dirty="0"/>
              <a:t>ידיעה ועדים 2</a:t>
            </a:r>
          </a:p>
        </p:txBody>
      </p:sp>
      <p:sp>
        <p:nvSpPr>
          <p:cNvPr id="3" name="Subtitle 2">
            <a:extLst>
              <a:ext uri="{FF2B5EF4-FFF2-40B4-BE49-F238E27FC236}">
                <a16:creationId xmlns:a16="http://schemas.microsoft.com/office/drawing/2014/main" id="{F6F9FC04-BE3A-44A8-BDE1-CCEAAAB3FC07}"/>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09927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F515-61E5-459A-9A48-4CCDB836F88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A7FC70D-5455-47B2-B106-80D363464F67}"/>
              </a:ext>
            </a:extLst>
          </p:cNvPr>
          <p:cNvSpPr>
            <a:spLocks noGrp="1"/>
          </p:cNvSpPr>
          <p:nvPr>
            <p:ph idx="1"/>
          </p:nvPr>
        </p:nvSpPr>
        <p:spPr/>
        <p:txBody>
          <a:bodyPr>
            <a:no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אבני מילואים על שולחן ערוך אבן העזר הלכות קידושין סימן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סעיף ד</a:t>
            </a:r>
            <a:endParaRPr lang="he-IL" sz="1800" b="0" dirty="0">
              <a:effectLst/>
            </a:endParaRPr>
          </a:p>
          <a:p>
            <a:pPr marL="0" indent="0" algn="r" rtl="1">
              <a:buNone/>
            </a:pPr>
            <a:r>
              <a:rPr lang="he-IL" sz="1800" b="0" i="0" u="none" strike="noStrike" dirty="0">
                <a:solidFill>
                  <a:srgbClr val="000000"/>
                </a:solidFill>
                <a:effectLst/>
                <a:latin typeface="Arial" panose="020B0604020202020204" pitchFamily="34" charset="0"/>
              </a:rPr>
              <a:t>[ט] (עיין </a:t>
            </a:r>
            <a:r>
              <a:rPr lang="he-IL" sz="1800" b="0" i="0" u="none" strike="noStrike" dirty="0" err="1">
                <a:solidFill>
                  <a:srgbClr val="000000"/>
                </a:solidFill>
                <a:effectLst/>
                <a:latin typeface="Arial" panose="020B0604020202020204" pitchFamily="34" charset="0"/>
              </a:rPr>
              <a:t>חלק"מ</a:t>
            </a:r>
            <a:r>
              <a:rPr lang="he-IL" sz="1800" b="0" i="0" u="none" strike="noStrike" dirty="0">
                <a:solidFill>
                  <a:srgbClr val="000000"/>
                </a:solidFill>
                <a:effectLst/>
                <a:latin typeface="Arial" panose="020B0604020202020204" pitchFamily="34" charset="0"/>
              </a:rPr>
              <a:t>) נאמנת </a:t>
            </a:r>
            <a:r>
              <a:rPr lang="he-IL" sz="1800" b="0" i="0" u="none" strike="noStrike" dirty="0" err="1">
                <a:solidFill>
                  <a:srgbClr val="000000"/>
                </a:solidFill>
                <a:effectLst/>
                <a:latin typeface="Arial" panose="020B0604020202020204" pitchFamily="34" charset="0"/>
              </a:rPr>
              <a:t>במגו</a:t>
            </a:r>
            <a:r>
              <a:rPr lang="he-IL" sz="1800" b="0" i="0" u="none" strike="noStrike" dirty="0">
                <a:solidFill>
                  <a:srgbClr val="000000"/>
                </a:solidFill>
                <a:effectLst/>
                <a:latin typeface="Arial" panose="020B0604020202020204" pitchFamily="34" charset="0"/>
              </a:rPr>
              <a:t>. - ואפי' </a:t>
            </a:r>
            <a:r>
              <a:rPr lang="he-IL" sz="1800" b="0" i="0" u="none" strike="noStrike" dirty="0" err="1">
                <a:solidFill>
                  <a:srgbClr val="000000"/>
                </a:solidFill>
                <a:effectLst/>
                <a:latin typeface="Arial" panose="020B0604020202020204" pitchFamily="34" charset="0"/>
              </a:rPr>
              <a:t>לפמ"ש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בס"ק</a:t>
            </a:r>
            <a:r>
              <a:rPr lang="he-IL" sz="1800" b="0" i="0" u="none" strike="noStrike" dirty="0">
                <a:solidFill>
                  <a:srgbClr val="000000"/>
                </a:solidFill>
                <a:effectLst/>
                <a:latin typeface="Arial" panose="020B0604020202020204" pitchFamily="34" charset="0"/>
              </a:rPr>
              <a:t> ז' </a:t>
            </a:r>
            <a:r>
              <a:rPr lang="he-IL" sz="1800" b="0" i="0" u="none" strike="noStrike" dirty="0" err="1">
                <a:solidFill>
                  <a:srgbClr val="000000"/>
                </a:solidFill>
                <a:effectLst/>
                <a:latin typeface="Arial" panose="020B0604020202020204" pitchFamily="34" charset="0"/>
              </a:rPr>
              <a:t>דעדי</a:t>
            </a:r>
            <a:r>
              <a:rPr lang="he-IL" sz="1800" b="0" i="0" u="none" strike="noStrike" dirty="0">
                <a:solidFill>
                  <a:srgbClr val="000000"/>
                </a:solidFill>
                <a:effectLst/>
                <a:latin typeface="Arial" panose="020B0604020202020204" pitchFamily="34" charset="0"/>
              </a:rPr>
              <a:t> הכמנה לא מהני בקידושין ואפי' היא מודה ששמעה וקיבלה לשום קידושין נמי לאו כלום הוא כיון שלא ראתה העדים כבר כתב </a:t>
            </a:r>
            <a:r>
              <a:rPr lang="he-IL" sz="1800" b="1" i="0" u="none" strike="noStrike" dirty="0" err="1">
                <a:solidFill>
                  <a:srgbClr val="000000"/>
                </a:solidFill>
                <a:effectLst/>
                <a:latin typeface="Arial" panose="020B0604020202020204" pitchFamily="34" charset="0"/>
              </a:rPr>
              <a:t>בח"מ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סק"ח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דמיירי</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שהעדים ראו אותה לפני קידושין ובשעת קידושין שמעו קול שמיעה</a:t>
            </a:r>
            <a:r>
              <a:rPr lang="he-IL" sz="1800" b="0" i="0" u="none" strike="noStrike" dirty="0">
                <a:solidFill>
                  <a:srgbClr val="000000"/>
                </a:solidFill>
                <a:effectLst/>
                <a:latin typeface="Arial" panose="020B0604020202020204" pitchFamily="34" charset="0"/>
              </a:rPr>
              <a:t> דהא עדי יחוד מהני כעדי ביאה ע"ש. </a:t>
            </a:r>
          </a:p>
          <a:p>
            <a:pPr marL="0" indent="0" algn="r" rtl="1">
              <a:buNone/>
            </a:pPr>
            <a:r>
              <a:rPr lang="he-IL" sz="1800" b="0" i="0" u="none" strike="noStrike" dirty="0">
                <a:solidFill>
                  <a:srgbClr val="000000"/>
                </a:solidFill>
                <a:effectLst/>
                <a:latin typeface="Arial" panose="020B0604020202020204" pitchFamily="34" charset="0"/>
              </a:rPr>
              <a:t>(</a:t>
            </a:r>
            <a:r>
              <a:rPr lang="he-IL" sz="1800" b="0" i="0" u="none" strike="noStrike" dirty="0" err="1">
                <a:solidFill>
                  <a:srgbClr val="000000"/>
                </a:solidFill>
                <a:effectLst/>
                <a:latin typeface="Arial" panose="020B0604020202020204" pitchFamily="34" charset="0"/>
              </a:rPr>
              <a:t>והב"ח</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a:t>
            </a:r>
            <a:r>
              <a:rPr lang="he-IL" sz="1800" b="1" i="0" u="none" strike="noStrike" dirty="0" err="1">
                <a:solidFill>
                  <a:srgbClr val="000000"/>
                </a:solidFill>
                <a:effectLst/>
                <a:latin typeface="Arial" panose="020B0604020202020204" pitchFamily="34" charset="0"/>
              </a:rPr>
              <a:t>והב"ש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סקי"ג</a:t>
            </a:r>
            <a:r>
              <a:rPr lang="he-IL" sz="1800" b="0" i="0" u="none" strike="noStrike" dirty="0">
                <a:solidFill>
                  <a:srgbClr val="000000"/>
                </a:solidFill>
                <a:effectLst/>
                <a:latin typeface="Arial" panose="020B0604020202020204" pitchFamily="34" charset="0"/>
              </a:rPr>
              <a:t>) כתב </a:t>
            </a:r>
            <a:r>
              <a:rPr lang="he-IL" sz="1800" b="0" i="0" u="none" strike="noStrike" dirty="0" err="1">
                <a:solidFill>
                  <a:srgbClr val="000000"/>
                </a:solidFill>
                <a:effectLst/>
                <a:latin typeface="Arial" panose="020B0604020202020204" pitchFamily="34" charset="0"/>
              </a:rPr>
              <a:t>דהיתה</a:t>
            </a:r>
            <a:r>
              <a:rPr lang="he-IL" sz="1800" b="0" i="0" u="none" strike="noStrike" dirty="0">
                <a:solidFill>
                  <a:srgbClr val="000000"/>
                </a:solidFill>
                <a:effectLst/>
                <a:latin typeface="Arial" panose="020B0604020202020204" pitchFamily="34" charset="0"/>
              </a:rPr>
              <a:t> יודעת שיש עדים בצד אחר, </a:t>
            </a:r>
            <a:r>
              <a:rPr lang="he-IL" sz="1800" b="1" i="0" u="none" strike="noStrike" dirty="0">
                <a:solidFill>
                  <a:srgbClr val="000000"/>
                </a:solidFill>
                <a:effectLst/>
                <a:latin typeface="Arial" panose="020B0604020202020204" pitchFamily="34" charset="0"/>
              </a:rPr>
              <a:t>והעדים אף על גב דלא ראו אותה מכל מקום ראו שנתן הקידושין ליד שהיא פשוטה לחור ועכשיו נמצא שהקידושין אצלה </a:t>
            </a:r>
            <a:r>
              <a:rPr lang="he-IL" sz="1800" b="1" i="0" u="none" strike="noStrike" dirty="0" err="1">
                <a:solidFill>
                  <a:srgbClr val="000000"/>
                </a:solidFill>
                <a:effectLst/>
                <a:latin typeface="Arial" panose="020B0604020202020204" pitchFamily="34" charset="0"/>
              </a:rPr>
              <a:t>אמרינן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דהיא</a:t>
            </a:r>
            <a:r>
              <a:rPr lang="he-IL" sz="1800" b="1" i="0" u="none" strike="noStrike" dirty="0">
                <a:solidFill>
                  <a:srgbClr val="000000"/>
                </a:solidFill>
                <a:effectLst/>
                <a:latin typeface="Arial" panose="020B0604020202020204" pitchFamily="34" charset="0"/>
              </a:rPr>
              <a:t> קיבלה </a:t>
            </a:r>
            <a:r>
              <a:rPr lang="he-IL" sz="1800" b="0" i="0" u="none" strike="noStrike" dirty="0" err="1">
                <a:solidFill>
                  <a:srgbClr val="000000"/>
                </a:solidFill>
                <a:effectLst/>
                <a:latin typeface="Arial" panose="020B0604020202020204" pitchFamily="34" charset="0"/>
              </a:rPr>
              <a:t>וה"ל</a:t>
            </a:r>
            <a:r>
              <a:rPr lang="he-IL" sz="1800" b="0" i="0" u="none" strike="noStrike" dirty="0">
                <a:solidFill>
                  <a:srgbClr val="000000"/>
                </a:solidFill>
                <a:effectLst/>
                <a:latin typeface="Arial" panose="020B0604020202020204" pitchFamily="34" charset="0"/>
              </a:rPr>
              <a:t> כעדי יחוד </a:t>
            </a:r>
            <a:r>
              <a:rPr lang="he-IL" sz="1800" b="0" i="0" u="none" strike="noStrike" dirty="0" err="1">
                <a:solidFill>
                  <a:srgbClr val="000000"/>
                </a:solidFill>
                <a:effectLst/>
                <a:latin typeface="Arial" panose="020B0604020202020204" pitchFamily="34" charset="0"/>
              </a:rPr>
              <a:t>דמהני</a:t>
            </a:r>
            <a:r>
              <a:rPr lang="he-IL" sz="1800" b="0" i="0" u="none" strike="noStrike" dirty="0">
                <a:solidFill>
                  <a:srgbClr val="000000"/>
                </a:solidFill>
                <a:effectLst/>
                <a:latin typeface="Arial" panose="020B0604020202020204" pitchFamily="34" charset="0"/>
              </a:rPr>
              <a:t> אף דלא ראו הביאה, </a:t>
            </a:r>
          </a:p>
          <a:p>
            <a:pPr marL="0" indent="0" algn="r" rtl="1">
              <a:buNone/>
            </a:pPr>
            <a:r>
              <a:rPr lang="he-IL" sz="1800" b="1" i="0" u="none" strike="noStrike" dirty="0">
                <a:solidFill>
                  <a:srgbClr val="000000"/>
                </a:solidFill>
                <a:effectLst/>
                <a:latin typeface="Arial" panose="020B0604020202020204" pitchFamily="34" charset="0"/>
              </a:rPr>
              <a:t>ולא דמי לדין שבסמוך דלא מהני </a:t>
            </a:r>
            <a:r>
              <a:rPr lang="he-IL" sz="1800" b="1" i="0" u="none" strike="noStrike" dirty="0" err="1">
                <a:solidFill>
                  <a:srgbClr val="000000"/>
                </a:solidFill>
                <a:effectLst/>
                <a:latin typeface="Arial" panose="020B0604020202020204" pitchFamily="34" charset="0"/>
              </a:rPr>
              <a:t>דשם</a:t>
            </a:r>
            <a:r>
              <a:rPr lang="he-IL" sz="1800" b="1" i="0" u="none" strike="noStrike" dirty="0">
                <a:solidFill>
                  <a:srgbClr val="000000"/>
                </a:solidFill>
                <a:effectLst/>
                <a:latin typeface="Arial" panose="020B0604020202020204" pitchFamily="34" charset="0"/>
              </a:rPr>
              <a:t> לא ראו הנתינה כלל אבל כאן שראו הנתינה והי' קידושין אלא כשאומרת שלא שמעה נאמנת </a:t>
            </a:r>
            <a:r>
              <a:rPr lang="he-IL" sz="1800" b="1" i="0" u="none" strike="noStrike" dirty="0" err="1">
                <a:solidFill>
                  <a:srgbClr val="000000"/>
                </a:solidFill>
                <a:effectLst/>
                <a:latin typeface="Arial" panose="020B0604020202020204" pitchFamily="34" charset="0"/>
              </a:rPr>
              <a:t>במגו</a:t>
            </a:r>
            <a:r>
              <a:rPr lang="he-IL" sz="1800" b="1" i="0" u="none" strike="noStrike" dirty="0">
                <a:solidFill>
                  <a:srgbClr val="000000"/>
                </a:solidFill>
                <a:effectLst/>
                <a:latin typeface="Arial" panose="020B0604020202020204" pitchFamily="34" charset="0"/>
              </a:rPr>
              <a:t> ע"ש</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ומשמע מדבריהם דכל שהיא מודה </a:t>
            </a:r>
            <a:r>
              <a:rPr lang="he-IL" sz="1800" b="1" i="0" u="none" strike="noStrike" dirty="0" err="1">
                <a:solidFill>
                  <a:srgbClr val="000000"/>
                </a:solidFill>
                <a:effectLst/>
                <a:latin typeface="Arial" panose="020B0604020202020204" pitchFamily="34" charset="0"/>
              </a:rPr>
              <a:t>ה"ל</a:t>
            </a:r>
            <a:r>
              <a:rPr lang="he-IL" sz="1800" b="1" i="0" u="none" strike="noStrike" dirty="0">
                <a:solidFill>
                  <a:srgbClr val="000000"/>
                </a:solidFill>
                <a:effectLst/>
                <a:latin typeface="Arial" panose="020B0604020202020204" pitchFamily="34" charset="0"/>
              </a:rPr>
              <a:t> עדי ראי' כמו עדי יחוד</a:t>
            </a:r>
            <a:r>
              <a:rPr lang="he-IL" sz="1800" b="0" i="0" u="none" strike="noStrike" dirty="0">
                <a:solidFill>
                  <a:srgbClr val="000000"/>
                </a:solidFill>
                <a:effectLst/>
                <a:latin typeface="Arial" panose="020B0604020202020204" pitchFamily="34" charset="0"/>
              </a:rPr>
              <a:t> אלא כשמכחשת ואומרת שלא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ידה רק יד אחרת מהני הכחשה אף על גב </a:t>
            </a:r>
            <a:r>
              <a:rPr lang="he-IL" sz="1800" b="0" i="0" u="none" strike="noStrike" dirty="0" err="1">
                <a:solidFill>
                  <a:srgbClr val="000000"/>
                </a:solidFill>
                <a:effectLst/>
                <a:latin typeface="Arial" panose="020B0604020202020204" pitchFamily="34" charset="0"/>
              </a:rPr>
              <a:t>דראו</a:t>
            </a:r>
            <a:r>
              <a:rPr lang="he-IL" sz="1800" b="0" i="0" u="none" strike="noStrike" dirty="0">
                <a:solidFill>
                  <a:srgbClr val="000000"/>
                </a:solidFill>
                <a:effectLst/>
                <a:latin typeface="Arial" panose="020B0604020202020204" pitchFamily="34" charset="0"/>
              </a:rPr>
              <a:t> אותה קודם הקידושין לדברי הח"מ ולדברי הב"ש ואף על גב שנמצאו הקידושין בידה יכולה לומר שקיבלה מיד אחרת. </a:t>
            </a:r>
            <a:endParaRPr lang="he-IL" sz="1800" dirty="0"/>
          </a:p>
        </p:txBody>
      </p:sp>
    </p:spTree>
    <p:extLst>
      <p:ext uri="{BB962C8B-B14F-4D97-AF65-F5344CB8AC3E}">
        <p14:creationId xmlns:p14="http://schemas.microsoft.com/office/powerpoint/2010/main" val="4148795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EF46-9212-4E33-99DA-0BA9E869E06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BEB8284-B903-4274-869E-83906ABDAFB0}"/>
              </a:ext>
            </a:extLst>
          </p:cNvPr>
          <p:cNvSpPr>
            <a:spLocks noGrp="1"/>
          </p:cNvSpPr>
          <p:nvPr>
            <p:ph idx="1"/>
          </p:nvPr>
        </p:nvSpPr>
        <p:spPr/>
        <p:txBody>
          <a:bodyPr>
            <a:normAutofit fontScale="85000" lnSpcReduction="20000"/>
          </a:bodyPr>
          <a:lstStyle/>
          <a:p>
            <a:pPr marL="0" indent="0" algn="r" rtl="1">
              <a:buNone/>
            </a:pPr>
            <a:r>
              <a:rPr lang="he-IL" sz="2800" b="0" i="0" u="none" strike="noStrike" dirty="0">
                <a:solidFill>
                  <a:srgbClr val="000000"/>
                </a:solidFill>
                <a:effectLst/>
                <a:latin typeface="Arial" panose="020B0604020202020204" pitchFamily="34" charset="0"/>
              </a:rPr>
              <a:t>אבני מילואים על שולחן ערוך אבן העזר הלכות קידושין סימן </a:t>
            </a:r>
            <a:r>
              <a:rPr lang="he-IL" sz="2800" b="0" i="0" u="none" strike="noStrike" dirty="0" err="1">
                <a:solidFill>
                  <a:srgbClr val="000000"/>
                </a:solidFill>
                <a:effectLst/>
                <a:latin typeface="Arial" panose="020B0604020202020204" pitchFamily="34" charset="0"/>
              </a:rPr>
              <a:t>מב</a:t>
            </a:r>
            <a:r>
              <a:rPr lang="he-IL" sz="2800" b="0" i="0" u="none" strike="noStrike" dirty="0">
                <a:solidFill>
                  <a:srgbClr val="000000"/>
                </a:solidFill>
                <a:effectLst/>
                <a:latin typeface="Arial" panose="020B0604020202020204" pitchFamily="34" charset="0"/>
              </a:rPr>
              <a:t> סעיף ד</a:t>
            </a:r>
            <a:endParaRPr lang="he-IL" sz="2800" b="0" dirty="0">
              <a:effectLst/>
            </a:endParaRPr>
          </a:p>
          <a:p>
            <a:pPr marL="0" indent="0" algn="r" rtl="1">
              <a:buNone/>
            </a:pPr>
            <a:r>
              <a:rPr lang="he-IL" sz="2800" b="0" i="0" u="none" strike="noStrike" dirty="0">
                <a:solidFill>
                  <a:srgbClr val="000000"/>
                </a:solidFill>
                <a:effectLst/>
                <a:latin typeface="Arial" panose="020B0604020202020204" pitchFamily="34" charset="0"/>
              </a:rPr>
              <a:t>וקשה לי דהא בעדי יחוד כתבו הפוסקים </a:t>
            </a:r>
            <a:r>
              <a:rPr lang="he-IL" sz="2800" b="0" i="0" u="none" strike="noStrike" dirty="0" err="1">
                <a:solidFill>
                  <a:srgbClr val="000000"/>
                </a:solidFill>
                <a:effectLst/>
                <a:latin typeface="Arial" panose="020B0604020202020204" pitchFamily="34" charset="0"/>
              </a:rPr>
              <a:t>דאפי</a:t>
            </a:r>
            <a:r>
              <a:rPr lang="he-IL" sz="2800" b="0" i="0" u="none" strike="noStrike" dirty="0">
                <a:solidFill>
                  <a:srgbClr val="000000"/>
                </a:solidFill>
                <a:effectLst/>
                <a:latin typeface="Arial" panose="020B0604020202020204" pitchFamily="34" charset="0"/>
              </a:rPr>
              <a:t>' באומרת לא נבעלתי אינה נאמנת משום דכל שהכריעו חכמים </a:t>
            </a:r>
            <a:r>
              <a:rPr lang="he-IL" sz="2800" b="0" i="0" u="none" strike="noStrike" dirty="0" err="1">
                <a:solidFill>
                  <a:srgbClr val="000000"/>
                </a:solidFill>
                <a:effectLst/>
                <a:latin typeface="Arial" panose="020B0604020202020204" pitchFamily="34" charset="0"/>
              </a:rPr>
              <a:t>שבודאי</a:t>
            </a:r>
            <a:r>
              <a:rPr lang="he-IL" sz="2800" b="0" i="0" u="none" strike="noStrike" dirty="0">
                <a:solidFill>
                  <a:srgbClr val="000000"/>
                </a:solidFill>
                <a:effectLst/>
                <a:latin typeface="Arial" panose="020B0604020202020204" pitchFamily="34" charset="0"/>
              </a:rPr>
              <a:t> כן הוא לא </a:t>
            </a:r>
            <a:r>
              <a:rPr lang="he-IL" sz="2800" b="0" i="0" u="none" strike="noStrike" dirty="0" err="1">
                <a:solidFill>
                  <a:srgbClr val="000000"/>
                </a:solidFill>
                <a:effectLst/>
                <a:latin typeface="Arial" panose="020B0604020202020204" pitchFamily="34" charset="0"/>
              </a:rPr>
              <a:t>מהימנא</a:t>
            </a:r>
            <a:r>
              <a:rPr lang="he-IL" sz="2800" b="0" i="0" u="none" strike="noStrike" dirty="0">
                <a:solidFill>
                  <a:srgbClr val="000000"/>
                </a:solidFill>
                <a:effectLst/>
                <a:latin typeface="Arial" panose="020B0604020202020204" pitchFamily="34" charset="0"/>
              </a:rPr>
              <a:t> להכחיש, וא"כ </a:t>
            </a:r>
            <a:r>
              <a:rPr lang="he-IL" sz="2800" b="0" i="0" u="none" strike="noStrike" dirty="0" err="1">
                <a:solidFill>
                  <a:srgbClr val="000000"/>
                </a:solidFill>
                <a:effectLst/>
                <a:latin typeface="Arial" panose="020B0604020202020204" pitchFamily="34" charset="0"/>
              </a:rPr>
              <a:t>ממ"נ</a:t>
            </a:r>
            <a:r>
              <a:rPr lang="he-IL" sz="2800" b="0" i="0" u="none" strike="noStrike" dirty="0">
                <a:solidFill>
                  <a:srgbClr val="000000"/>
                </a:solidFill>
                <a:effectLst/>
                <a:latin typeface="Arial" panose="020B0604020202020204" pitchFamily="34" charset="0"/>
              </a:rPr>
              <a:t> כיון </a:t>
            </a:r>
            <a:r>
              <a:rPr lang="he-IL" sz="2800" b="0" i="0" u="none" strike="noStrike" dirty="0" err="1">
                <a:solidFill>
                  <a:srgbClr val="000000"/>
                </a:solidFill>
                <a:effectLst/>
                <a:latin typeface="Arial" panose="020B0604020202020204" pitchFamily="34" charset="0"/>
              </a:rPr>
              <a:t>דמהני</a:t>
            </a:r>
            <a:r>
              <a:rPr lang="he-IL" sz="2800" b="0" i="0" u="none" strike="noStrike" dirty="0">
                <a:solidFill>
                  <a:srgbClr val="000000"/>
                </a:solidFill>
                <a:effectLst/>
                <a:latin typeface="Arial" panose="020B0604020202020204" pitchFamily="34" charset="0"/>
              </a:rPr>
              <a:t> במודה ע"כ צ"ל שהכריעו חכמים שכן הוא </a:t>
            </a:r>
            <a:r>
              <a:rPr lang="he-IL" sz="2800" b="0" i="0" u="none" strike="noStrike" dirty="0" err="1">
                <a:solidFill>
                  <a:srgbClr val="000000"/>
                </a:solidFill>
                <a:effectLst/>
                <a:latin typeface="Arial" panose="020B0604020202020204" pitchFamily="34" charset="0"/>
              </a:rPr>
              <a:t>והוי</a:t>
            </a:r>
            <a:r>
              <a:rPr lang="he-IL" sz="2800" b="0" i="0" u="none" strike="noStrike" dirty="0">
                <a:solidFill>
                  <a:srgbClr val="000000"/>
                </a:solidFill>
                <a:effectLst/>
                <a:latin typeface="Arial" panose="020B0604020202020204" pitchFamily="34" charset="0"/>
              </a:rPr>
              <a:t> כמו עדי יחוד </a:t>
            </a:r>
            <a:r>
              <a:rPr lang="he-IL" sz="2800" b="0" i="0" u="none" strike="noStrike" dirty="0" err="1">
                <a:solidFill>
                  <a:srgbClr val="000000"/>
                </a:solidFill>
                <a:effectLst/>
                <a:latin typeface="Arial" panose="020B0604020202020204" pitchFamily="34" charset="0"/>
              </a:rPr>
              <a:t>דאל"כ</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ה"ל</a:t>
            </a:r>
            <a:r>
              <a:rPr lang="he-IL" sz="2800" b="0" i="0" u="none" strike="noStrike" dirty="0">
                <a:solidFill>
                  <a:srgbClr val="000000"/>
                </a:solidFill>
                <a:effectLst/>
                <a:latin typeface="Arial" panose="020B0604020202020204" pitchFamily="34" charset="0"/>
              </a:rPr>
              <a:t> מקדש בלא עדים וכיון שהכריעו שכן הוא </a:t>
            </a:r>
            <a:r>
              <a:rPr lang="he-IL" sz="2800" b="0" i="0" u="none" strike="noStrike" dirty="0" err="1">
                <a:solidFill>
                  <a:srgbClr val="000000"/>
                </a:solidFill>
                <a:effectLst/>
                <a:latin typeface="Arial" panose="020B0604020202020204" pitchFamily="34" charset="0"/>
              </a:rPr>
              <a:t>האיך</a:t>
            </a:r>
            <a:r>
              <a:rPr lang="he-IL" sz="2800" b="0" i="0" u="none" strike="noStrike" dirty="0">
                <a:solidFill>
                  <a:srgbClr val="000000"/>
                </a:solidFill>
                <a:effectLst/>
                <a:latin typeface="Arial" panose="020B0604020202020204" pitchFamily="34" charset="0"/>
              </a:rPr>
              <a:t> מהני הכחשה. </a:t>
            </a:r>
            <a:r>
              <a:rPr lang="he-IL" sz="2800" b="1" i="0" u="none" strike="noStrike" dirty="0">
                <a:solidFill>
                  <a:srgbClr val="000000"/>
                </a:solidFill>
                <a:effectLst/>
                <a:latin typeface="Arial" panose="020B0604020202020204" pitchFamily="34" charset="0"/>
              </a:rPr>
              <a:t>ולכן נראה דודאי </a:t>
            </a:r>
            <a:r>
              <a:rPr lang="he-IL" sz="2800" b="1" i="0" u="none" strike="noStrike" dirty="0" err="1">
                <a:solidFill>
                  <a:srgbClr val="000000"/>
                </a:solidFill>
                <a:effectLst/>
                <a:latin typeface="Arial" panose="020B0604020202020204" pitchFamily="34" charset="0"/>
              </a:rPr>
              <a:t>מיירי</a:t>
            </a:r>
            <a:r>
              <a:rPr lang="he-IL" sz="2800" b="1" i="0" u="none" strike="noStrike" dirty="0">
                <a:solidFill>
                  <a:srgbClr val="000000"/>
                </a:solidFill>
                <a:effectLst/>
                <a:latin typeface="Arial" panose="020B0604020202020204" pitchFamily="34" charset="0"/>
              </a:rPr>
              <a:t> שהיא ראתה העדים ע"י טביעת עינא </a:t>
            </a:r>
            <a:r>
              <a:rPr lang="he-IL" sz="2800" b="1" i="0" u="none" strike="noStrike" dirty="0" err="1">
                <a:solidFill>
                  <a:srgbClr val="000000"/>
                </a:solidFill>
                <a:effectLst/>
                <a:latin typeface="Arial" panose="020B0604020202020204" pitchFamily="34" charset="0"/>
              </a:rPr>
              <a:t>דקלא</a:t>
            </a:r>
            <a:r>
              <a:rPr lang="he-IL" sz="2800" b="1" i="0" u="none" strike="noStrike" dirty="0">
                <a:solidFill>
                  <a:srgbClr val="000000"/>
                </a:solidFill>
                <a:effectLst/>
                <a:latin typeface="Arial" panose="020B0604020202020204" pitchFamily="34" charset="0"/>
              </a:rPr>
              <a:t> וכיוצא באופן שראתה העדים אלא דלא ידעו העדים מי </a:t>
            </a:r>
            <a:r>
              <a:rPr lang="he-IL" sz="2800" b="1" i="0" u="none" strike="noStrike" dirty="0" err="1">
                <a:solidFill>
                  <a:srgbClr val="000000"/>
                </a:solidFill>
                <a:effectLst/>
                <a:latin typeface="Arial" panose="020B0604020202020204" pitchFamily="34" charset="0"/>
              </a:rPr>
              <a:t>היתה</a:t>
            </a:r>
            <a:r>
              <a:rPr lang="he-IL" sz="2800" b="1" i="0" u="none" strike="noStrike" dirty="0">
                <a:solidFill>
                  <a:srgbClr val="000000"/>
                </a:solidFill>
                <a:effectLst/>
                <a:latin typeface="Arial" panose="020B0604020202020204" pitchFamily="34" charset="0"/>
              </a:rPr>
              <a:t> שם </a:t>
            </a:r>
            <a:r>
              <a:rPr lang="he-IL" sz="2800" b="1" i="0" u="none" strike="noStrike" dirty="0" err="1">
                <a:solidFill>
                  <a:srgbClr val="000000"/>
                </a:solidFill>
                <a:effectLst/>
                <a:latin typeface="Arial" panose="020B0604020202020204" pitchFamily="34" charset="0"/>
              </a:rPr>
              <a:t>ומש"ה</a:t>
            </a:r>
            <a:r>
              <a:rPr lang="he-IL" sz="2800" b="1" i="0" u="none" strike="noStrike" dirty="0">
                <a:solidFill>
                  <a:srgbClr val="000000"/>
                </a:solidFill>
                <a:effectLst/>
                <a:latin typeface="Arial" panose="020B0604020202020204" pitchFamily="34" charset="0"/>
              </a:rPr>
              <a:t> באומרת יד אחרת </a:t>
            </a:r>
            <a:r>
              <a:rPr lang="he-IL" sz="2800" b="1" i="0" u="none" strike="noStrike" dirty="0" err="1">
                <a:solidFill>
                  <a:srgbClr val="000000"/>
                </a:solidFill>
                <a:effectLst/>
                <a:latin typeface="Arial" panose="020B0604020202020204" pitchFamily="34" charset="0"/>
              </a:rPr>
              <a:t>היתה</a:t>
            </a:r>
            <a:r>
              <a:rPr lang="he-IL" sz="2800" b="1" i="0" u="none" strike="noStrike" dirty="0">
                <a:solidFill>
                  <a:srgbClr val="000000"/>
                </a:solidFill>
                <a:effectLst/>
                <a:latin typeface="Arial" panose="020B0604020202020204" pitchFamily="34" charset="0"/>
              </a:rPr>
              <a:t> שם נאמנת </a:t>
            </a:r>
            <a:r>
              <a:rPr lang="he-IL" sz="2800" b="1" i="0" u="sng" strike="noStrike" dirty="0">
                <a:solidFill>
                  <a:srgbClr val="000000"/>
                </a:solidFill>
                <a:effectLst/>
                <a:latin typeface="Arial" panose="020B0604020202020204" pitchFamily="34" charset="0"/>
              </a:rPr>
              <a:t>אבל כל שראו העדים גוף הקידושין אף על גב דאין יודעין </a:t>
            </a:r>
            <a:r>
              <a:rPr lang="he-IL" sz="2800" b="1" i="0" u="sng" strike="noStrike" dirty="0" err="1">
                <a:solidFill>
                  <a:srgbClr val="000000"/>
                </a:solidFill>
                <a:effectLst/>
                <a:latin typeface="Arial" panose="020B0604020202020204" pitchFamily="34" charset="0"/>
              </a:rPr>
              <a:t>ומכירין</a:t>
            </a:r>
            <a:r>
              <a:rPr lang="he-IL" sz="2800" b="1" i="0" u="sng" strike="noStrike" dirty="0">
                <a:solidFill>
                  <a:srgbClr val="000000"/>
                </a:solidFill>
                <a:effectLst/>
                <a:latin typeface="Arial" panose="020B0604020202020204" pitchFamily="34" charset="0"/>
              </a:rPr>
              <a:t> </a:t>
            </a:r>
            <a:r>
              <a:rPr lang="he-IL" sz="2800" b="1" i="0" u="sng" strike="noStrike" dirty="0" err="1">
                <a:solidFill>
                  <a:srgbClr val="000000"/>
                </a:solidFill>
                <a:effectLst/>
                <a:latin typeface="Arial" panose="020B0604020202020204" pitchFamily="34" charset="0"/>
              </a:rPr>
              <a:t>האשה</a:t>
            </a:r>
            <a:r>
              <a:rPr lang="he-IL" sz="2800" b="1" i="0" u="sng" strike="noStrike" dirty="0">
                <a:solidFill>
                  <a:srgbClr val="000000"/>
                </a:solidFill>
                <a:effectLst/>
                <a:latin typeface="Arial" panose="020B0604020202020204" pitchFamily="34" charset="0"/>
              </a:rPr>
              <a:t> הוי קידושין דהא נהגו לכסות פני הכלות </a:t>
            </a:r>
            <a:r>
              <a:rPr lang="he-IL" sz="2800" b="1" i="0" u="none" strike="noStrike" dirty="0">
                <a:solidFill>
                  <a:srgbClr val="000000"/>
                </a:solidFill>
                <a:effectLst/>
                <a:latin typeface="Arial" panose="020B0604020202020204" pitchFamily="34" charset="0"/>
              </a:rPr>
              <a:t>הצנועות</a:t>
            </a:r>
            <a:r>
              <a:rPr lang="he-IL" sz="2800" b="0" i="0" u="none" strike="noStrike" dirty="0">
                <a:solidFill>
                  <a:srgbClr val="000000"/>
                </a:solidFill>
                <a:effectLst/>
                <a:latin typeface="Arial" panose="020B0604020202020204" pitchFamily="34" charset="0"/>
              </a:rPr>
              <a:t> כמבואר בסי' ל"א סעי' ב' </a:t>
            </a:r>
            <a:r>
              <a:rPr lang="he-IL" sz="2800" b="0" i="0" u="none" strike="noStrike" dirty="0" err="1">
                <a:solidFill>
                  <a:srgbClr val="000000"/>
                </a:solidFill>
                <a:effectLst/>
                <a:latin typeface="Arial" panose="020B0604020202020204" pitchFamily="34" charset="0"/>
              </a:rPr>
              <a:t>ועמ"ש</a:t>
            </a:r>
            <a:r>
              <a:rPr lang="he-IL" sz="2800" b="0" i="0" u="none" strike="noStrike" dirty="0">
                <a:solidFill>
                  <a:srgbClr val="000000"/>
                </a:solidFill>
                <a:effectLst/>
                <a:latin typeface="Arial" panose="020B0604020202020204" pitchFamily="34" charset="0"/>
              </a:rPr>
              <a:t>. </a:t>
            </a:r>
            <a:r>
              <a:rPr lang="he-IL" sz="2800" b="1" i="0" u="none" strike="noStrike" dirty="0">
                <a:solidFill>
                  <a:srgbClr val="000000"/>
                </a:solidFill>
                <a:effectLst/>
                <a:latin typeface="Arial" panose="020B0604020202020204" pitchFamily="34" charset="0"/>
              </a:rPr>
              <a:t>וא"כ </a:t>
            </a:r>
            <a:r>
              <a:rPr lang="he-IL" sz="2800" b="1" i="0" u="none" strike="noStrike" dirty="0" err="1">
                <a:solidFill>
                  <a:srgbClr val="000000"/>
                </a:solidFill>
                <a:effectLst/>
                <a:latin typeface="Arial" panose="020B0604020202020204" pitchFamily="34" charset="0"/>
              </a:rPr>
              <a:t>ה"נ</a:t>
            </a:r>
            <a:r>
              <a:rPr lang="he-IL" sz="2800" b="1" i="0" u="none" strike="noStrike" dirty="0">
                <a:solidFill>
                  <a:srgbClr val="000000"/>
                </a:solidFill>
                <a:effectLst/>
                <a:latin typeface="Arial" panose="020B0604020202020204" pitchFamily="34" charset="0"/>
              </a:rPr>
              <a:t> מה שפשטה ידה מן החור מהני ולא גרע מכסתה פניה </a:t>
            </a:r>
            <a:r>
              <a:rPr lang="he-IL" sz="2800" b="1" i="0" u="none" strike="noStrike" dirty="0" err="1">
                <a:solidFill>
                  <a:srgbClr val="000000"/>
                </a:solidFill>
                <a:effectLst/>
                <a:latin typeface="Arial" panose="020B0604020202020204" pitchFamily="34" charset="0"/>
              </a:rPr>
              <a:t>והוי</a:t>
            </a:r>
            <a:r>
              <a:rPr lang="he-IL" sz="2800" b="1" i="0" u="none" strike="noStrike" dirty="0">
                <a:solidFill>
                  <a:srgbClr val="000000"/>
                </a:solidFill>
                <a:effectLst/>
                <a:latin typeface="Arial" panose="020B0604020202020204" pitchFamily="34" charset="0"/>
              </a:rPr>
              <a:t> קידושין ע"פ הודאתן </a:t>
            </a:r>
            <a:r>
              <a:rPr lang="he-IL" sz="2800" b="1" i="0" u="sng" strike="noStrike" dirty="0">
                <a:solidFill>
                  <a:srgbClr val="000000"/>
                </a:solidFill>
                <a:effectLst/>
                <a:latin typeface="Arial" panose="020B0604020202020204" pitchFamily="34" charset="0"/>
              </a:rPr>
              <a:t>ומשום </a:t>
            </a:r>
            <a:r>
              <a:rPr lang="he-IL" sz="2800" b="1" i="0" u="sng" strike="noStrike" dirty="0" err="1">
                <a:solidFill>
                  <a:srgbClr val="000000"/>
                </a:solidFill>
                <a:effectLst/>
                <a:latin typeface="Arial" panose="020B0604020202020204" pitchFamily="34" charset="0"/>
              </a:rPr>
              <a:t>דעדים</a:t>
            </a:r>
            <a:r>
              <a:rPr lang="he-IL" sz="2800" b="1" i="0" u="sng" strike="noStrike" dirty="0">
                <a:solidFill>
                  <a:srgbClr val="000000"/>
                </a:solidFill>
                <a:effectLst/>
                <a:latin typeface="Arial" panose="020B0604020202020204" pitchFamily="34" charset="0"/>
              </a:rPr>
              <a:t> אין </a:t>
            </a:r>
            <a:r>
              <a:rPr lang="he-IL" sz="2800" b="1" i="0" u="sng" strike="noStrike" dirty="0" err="1">
                <a:solidFill>
                  <a:srgbClr val="000000"/>
                </a:solidFill>
                <a:effectLst/>
                <a:latin typeface="Arial" panose="020B0604020202020204" pitchFamily="34" charset="0"/>
              </a:rPr>
              <a:t>צריכין</a:t>
            </a:r>
            <a:r>
              <a:rPr lang="he-IL" sz="2800" b="1" i="0" u="sng" strike="noStrike" dirty="0">
                <a:solidFill>
                  <a:srgbClr val="000000"/>
                </a:solidFill>
                <a:effectLst/>
                <a:latin typeface="Arial" panose="020B0604020202020204" pitchFamily="34" charset="0"/>
              </a:rPr>
              <a:t> להכיר מי המקדש ומי המתקדשת אלא כל שראו גוף הקידושין מהני </a:t>
            </a:r>
            <a:r>
              <a:rPr lang="he-IL" sz="2800" b="1" i="0" u="none" strike="noStrike" dirty="0">
                <a:solidFill>
                  <a:srgbClr val="000000"/>
                </a:solidFill>
                <a:effectLst/>
                <a:latin typeface="Arial" panose="020B0604020202020204" pitchFamily="34" charset="0"/>
              </a:rPr>
              <a:t>וזה ברור </a:t>
            </a:r>
            <a:r>
              <a:rPr lang="he-IL" sz="2800" i="0" u="none" strike="noStrike" dirty="0">
                <a:solidFill>
                  <a:srgbClr val="000000"/>
                </a:solidFill>
                <a:effectLst/>
                <a:latin typeface="Arial" panose="020B0604020202020204" pitchFamily="34" charset="0"/>
              </a:rPr>
              <a:t>ואם שמעו עדים </a:t>
            </a:r>
            <a:r>
              <a:rPr lang="he-IL" sz="2800" i="0" u="none" strike="noStrike" dirty="0" err="1">
                <a:solidFill>
                  <a:srgbClr val="000000"/>
                </a:solidFill>
                <a:effectLst/>
                <a:latin typeface="Arial" panose="020B0604020202020204" pitchFamily="34" charset="0"/>
              </a:rPr>
              <a:t>קלא</a:t>
            </a:r>
            <a:r>
              <a:rPr lang="he-IL" sz="2800" i="0" u="none" strike="noStrike" dirty="0">
                <a:solidFill>
                  <a:srgbClr val="000000"/>
                </a:solidFill>
                <a:effectLst/>
                <a:latin typeface="Arial" panose="020B0604020202020204" pitchFamily="34" charset="0"/>
              </a:rPr>
              <a:t> </a:t>
            </a:r>
            <a:r>
              <a:rPr lang="he-IL" sz="2800" i="0" u="none" strike="noStrike" dirty="0" err="1">
                <a:solidFill>
                  <a:srgbClr val="000000"/>
                </a:solidFill>
                <a:effectLst/>
                <a:latin typeface="Arial" panose="020B0604020202020204" pitchFamily="34" charset="0"/>
              </a:rPr>
              <a:t>דאתתא</a:t>
            </a:r>
            <a:r>
              <a:rPr lang="he-IL" sz="2800" i="0" u="none" strike="noStrike" dirty="0">
                <a:solidFill>
                  <a:srgbClr val="000000"/>
                </a:solidFill>
                <a:effectLst/>
                <a:latin typeface="Arial" panose="020B0604020202020204" pitchFamily="34" charset="0"/>
              </a:rPr>
              <a:t> והכירה </a:t>
            </a:r>
            <a:r>
              <a:rPr lang="he-IL" sz="2800" i="0" u="none" strike="noStrike" dirty="0" err="1">
                <a:solidFill>
                  <a:srgbClr val="000000"/>
                </a:solidFill>
                <a:effectLst/>
                <a:latin typeface="Arial" panose="020B0604020202020204" pitchFamily="34" charset="0"/>
              </a:rPr>
              <a:t>בטב"ע</a:t>
            </a:r>
            <a:r>
              <a:rPr lang="he-IL" sz="2800" i="0" u="none" strike="noStrike" dirty="0">
                <a:solidFill>
                  <a:srgbClr val="000000"/>
                </a:solidFill>
                <a:effectLst/>
                <a:latin typeface="Arial" panose="020B0604020202020204" pitchFamily="34" charset="0"/>
              </a:rPr>
              <a:t> </a:t>
            </a:r>
            <a:r>
              <a:rPr lang="he-IL" sz="2800" i="0" u="none" strike="noStrike" dirty="0" err="1">
                <a:solidFill>
                  <a:srgbClr val="000000"/>
                </a:solidFill>
                <a:effectLst/>
                <a:latin typeface="Arial" panose="020B0604020202020204" pitchFamily="34" charset="0"/>
              </a:rPr>
              <a:t>דקלא</a:t>
            </a:r>
            <a:r>
              <a:rPr lang="he-IL" sz="2800" i="0" u="none" strike="noStrike" dirty="0">
                <a:solidFill>
                  <a:srgbClr val="000000"/>
                </a:solidFill>
                <a:effectLst/>
                <a:latin typeface="Arial" panose="020B0604020202020204" pitchFamily="34" charset="0"/>
              </a:rPr>
              <a:t> </a:t>
            </a:r>
            <a:r>
              <a:rPr lang="he-IL" sz="2800" b="0" i="0" u="none" strike="noStrike" dirty="0">
                <a:solidFill>
                  <a:srgbClr val="000000"/>
                </a:solidFill>
                <a:effectLst/>
                <a:latin typeface="Arial" panose="020B0604020202020204" pitchFamily="34" charset="0"/>
              </a:rPr>
              <a:t>מבואר בש"ס פ' גיד הנשה (דף צ"ז) </a:t>
            </a:r>
            <a:r>
              <a:rPr lang="he-IL" sz="2800" b="0" i="0" u="none" strike="noStrike" dirty="0" err="1">
                <a:solidFill>
                  <a:srgbClr val="000000"/>
                </a:solidFill>
                <a:effectLst/>
                <a:latin typeface="Arial" panose="020B0604020202020204" pitchFamily="34" charset="0"/>
              </a:rPr>
              <a:t>דמהני</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דאמרי</a:t>
            </a:r>
            <a:r>
              <a:rPr lang="he-IL" sz="2800" b="0" i="0" u="none" strike="noStrike" dirty="0">
                <a:solidFill>
                  <a:srgbClr val="000000"/>
                </a:solidFill>
                <a:effectLst/>
                <a:latin typeface="Arial" panose="020B0604020202020204" pitchFamily="34" charset="0"/>
              </a:rPr>
              <a:t> שם מרישא הוי </a:t>
            </a:r>
            <a:r>
              <a:rPr lang="he-IL" sz="2800" b="0" i="0" u="none" strike="noStrike" dirty="0" err="1">
                <a:solidFill>
                  <a:srgbClr val="000000"/>
                </a:solidFill>
                <a:effectLst/>
                <a:latin typeface="Arial" panose="020B0604020202020204" pitchFamily="34" charset="0"/>
              </a:rPr>
              <a:t>אמינא</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סימנין</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עדיפא</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כו</a:t>
            </a:r>
            <a:r>
              <a:rPr lang="he-IL" sz="2800" b="0" i="0" u="none" strike="noStrike" dirty="0">
                <a:solidFill>
                  <a:srgbClr val="000000"/>
                </a:solidFill>
                <a:effectLst/>
                <a:latin typeface="Arial" panose="020B0604020202020204" pitchFamily="34" charset="0"/>
              </a:rPr>
              <a:t>' השתא </a:t>
            </a:r>
            <a:r>
              <a:rPr lang="he-IL" sz="2800" b="0" i="0" u="none" strike="noStrike" dirty="0" err="1">
                <a:solidFill>
                  <a:srgbClr val="000000"/>
                </a:solidFill>
                <a:effectLst/>
                <a:latin typeface="Arial" panose="020B0604020202020204" pitchFamily="34" charset="0"/>
              </a:rPr>
              <a:t>דשמעינהו</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להני</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שמעתא</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אמינא</a:t>
            </a:r>
            <a:r>
              <a:rPr lang="he-IL" sz="2800" b="0" i="0" u="none" strike="noStrike" dirty="0">
                <a:solidFill>
                  <a:srgbClr val="000000"/>
                </a:solidFill>
                <a:effectLst/>
                <a:latin typeface="Arial" panose="020B0604020202020204" pitchFamily="34" charset="0"/>
              </a:rPr>
              <a:t> טביעת עין </a:t>
            </a:r>
            <a:r>
              <a:rPr lang="he-IL" sz="2800" b="0" i="0" u="none" strike="noStrike" dirty="0" err="1">
                <a:solidFill>
                  <a:srgbClr val="000000"/>
                </a:solidFill>
                <a:effectLst/>
                <a:latin typeface="Arial" panose="020B0604020202020204" pitchFamily="34" charset="0"/>
              </a:rPr>
              <a:t>עדיפא</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דאל"כ</a:t>
            </a:r>
            <a:r>
              <a:rPr lang="he-IL" sz="2800" b="0" i="0" u="none" strike="noStrike" dirty="0">
                <a:solidFill>
                  <a:srgbClr val="000000"/>
                </a:solidFill>
                <a:effectLst/>
                <a:latin typeface="Arial" panose="020B0604020202020204" pitchFamily="34" charset="0"/>
              </a:rPr>
              <a:t> היאך סומא מותר באשתו </a:t>
            </a:r>
            <a:r>
              <a:rPr lang="he-IL" sz="2800" b="0" i="0" u="none" strike="noStrike" dirty="0" err="1">
                <a:solidFill>
                  <a:srgbClr val="000000"/>
                </a:solidFill>
                <a:effectLst/>
                <a:latin typeface="Arial" panose="020B0604020202020204" pitchFamily="34" charset="0"/>
              </a:rPr>
              <a:t>כו</a:t>
            </a:r>
            <a:r>
              <a:rPr lang="he-IL" sz="2800" b="0" i="0" u="none" strike="noStrike" dirty="0">
                <a:solidFill>
                  <a:srgbClr val="000000"/>
                </a:solidFill>
                <a:effectLst/>
                <a:latin typeface="Arial" panose="020B0604020202020204" pitchFamily="34" charset="0"/>
              </a:rPr>
              <a:t>' אלא </a:t>
            </a:r>
            <a:r>
              <a:rPr lang="he-IL" sz="2800" b="0" i="0" u="none" strike="noStrike" dirty="0" err="1">
                <a:solidFill>
                  <a:srgbClr val="000000"/>
                </a:solidFill>
                <a:effectLst/>
                <a:latin typeface="Arial" panose="020B0604020202020204" pitchFamily="34" charset="0"/>
              </a:rPr>
              <a:t>בט"ע</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דקלא</a:t>
            </a:r>
            <a:r>
              <a:rPr lang="he-IL" sz="2800" b="0" i="0" u="none" strike="noStrike" dirty="0">
                <a:solidFill>
                  <a:srgbClr val="000000"/>
                </a:solidFill>
                <a:effectLst/>
                <a:latin typeface="Arial" panose="020B0604020202020204" pitchFamily="34" charset="0"/>
              </a:rPr>
              <a:t> ע"ש משמע </a:t>
            </a:r>
            <a:r>
              <a:rPr lang="he-IL" sz="2800" b="0" i="0" u="none" strike="noStrike" dirty="0" err="1">
                <a:solidFill>
                  <a:srgbClr val="000000"/>
                </a:solidFill>
                <a:effectLst/>
                <a:latin typeface="Arial" panose="020B0604020202020204" pitchFamily="34" charset="0"/>
              </a:rPr>
              <a:t>דט"ע</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דקלא</a:t>
            </a:r>
            <a:r>
              <a:rPr lang="he-IL" sz="2800" b="0" i="0" u="none" strike="noStrike" dirty="0">
                <a:solidFill>
                  <a:srgbClr val="000000"/>
                </a:solidFill>
                <a:effectLst/>
                <a:latin typeface="Arial" panose="020B0604020202020204" pitchFamily="34" charset="0"/>
              </a:rPr>
              <a:t> ודאי מהני </a:t>
            </a:r>
            <a:r>
              <a:rPr lang="he-IL" sz="2800" b="0" i="0" u="none" strike="noStrike" dirty="0" err="1">
                <a:solidFill>
                  <a:srgbClr val="000000"/>
                </a:solidFill>
                <a:effectLst/>
                <a:latin typeface="Arial" panose="020B0604020202020204" pitchFamily="34" charset="0"/>
              </a:rPr>
              <a:t>ועמ"ש</a:t>
            </a:r>
            <a:r>
              <a:rPr lang="he-IL" sz="2800" b="0" i="0" u="none" strike="noStrike" dirty="0">
                <a:solidFill>
                  <a:srgbClr val="000000"/>
                </a:solidFill>
                <a:effectLst/>
                <a:latin typeface="Arial" panose="020B0604020202020204" pitchFamily="34" charset="0"/>
              </a:rPr>
              <a:t> בס' </a:t>
            </a:r>
            <a:r>
              <a:rPr lang="he-IL" sz="2800" b="0" i="0" u="none" strike="noStrike" dirty="0" err="1">
                <a:solidFill>
                  <a:srgbClr val="000000"/>
                </a:solidFill>
                <a:effectLst/>
                <a:latin typeface="Arial" panose="020B0604020202020204" pitchFamily="34" charset="0"/>
              </a:rPr>
              <a:t>קצה"ח</a:t>
            </a:r>
            <a:r>
              <a:rPr lang="he-IL" sz="2800" b="0" i="0" u="none" strike="noStrike" dirty="0">
                <a:solidFill>
                  <a:srgbClr val="000000"/>
                </a:solidFill>
                <a:effectLst/>
                <a:latin typeface="Arial" panose="020B0604020202020204" pitchFamily="34" charset="0"/>
              </a:rPr>
              <a:t> סימן פ"א </a:t>
            </a:r>
            <a:r>
              <a:rPr lang="he-IL" sz="2800" b="0" i="0" u="none" strike="noStrike" dirty="0" err="1">
                <a:solidFill>
                  <a:srgbClr val="000000"/>
                </a:solidFill>
                <a:effectLst/>
                <a:latin typeface="Arial" panose="020B0604020202020204" pitchFamily="34" charset="0"/>
              </a:rPr>
              <a:t>ס"ק</a:t>
            </a:r>
            <a:r>
              <a:rPr lang="he-IL" sz="2800" b="0" i="0" u="none" strike="noStrike" dirty="0">
                <a:solidFill>
                  <a:srgbClr val="000000"/>
                </a:solidFill>
                <a:effectLst/>
                <a:latin typeface="Arial" panose="020B0604020202020204" pitchFamily="34" charset="0"/>
              </a:rPr>
              <a:t> י"ג.</a:t>
            </a:r>
            <a:endParaRPr lang="he-IL" dirty="0"/>
          </a:p>
        </p:txBody>
      </p:sp>
    </p:spTree>
    <p:extLst>
      <p:ext uri="{BB962C8B-B14F-4D97-AF65-F5344CB8AC3E}">
        <p14:creationId xmlns:p14="http://schemas.microsoft.com/office/powerpoint/2010/main" val="65977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B51D0-7ADD-4593-B4CC-F0304EF8CEF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8B84E24-9896-4083-8290-6EFDE2B8A95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שו"ת מבי"ט חלק א סימן רכז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עוד נראה לי </a:t>
            </a:r>
            <a:r>
              <a:rPr lang="he-IL" sz="2200" b="1" i="0" u="sng" strike="noStrike" dirty="0">
                <a:solidFill>
                  <a:srgbClr val="000000"/>
                </a:solidFill>
                <a:effectLst/>
                <a:latin typeface="Arial" panose="020B0604020202020204" pitchFamily="34" charset="0"/>
              </a:rPr>
              <a:t>שאין חשש בקידושין אלו מטעם מה שאמר אחד מן העדים אחר שהלכה חנה מי היא זאת קרא אותה ראובן פעם שנית ובאת וגלתה פניה</a:t>
            </a:r>
            <a:r>
              <a:rPr lang="he-IL" sz="2200" b="0" i="0" u="none" strike="noStrike" dirty="0">
                <a:solidFill>
                  <a:srgbClr val="000000"/>
                </a:solidFill>
                <a:effectLst/>
                <a:latin typeface="Arial" panose="020B0604020202020204" pitchFamily="34" charset="0"/>
              </a:rPr>
              <a:t> והכירוה והיא היא שלקחה </a:t>
            </a:r>
            <a:r>
              <a:rPr lang="he-IL" sz="2200" b="0" i="0" u="none" strike="noStrike" dirty="0" err="1">
                <a:solidFill>
                  <a:srgbClr val="000000"/>
                </a:solidFill>
                <a:effectLst/>
                <a:latin typeface="Arial" panose="020B0604020202020204" pitchFamily="34" charset="0"/>
              </a:rPr>
              <a:t>השהיש</a:t>
            </a:r>
            <a:r>
              <a:rPr lang="he-IL" sz="2200" b="0" i="0" u="none" strike="noStrike" dirty="0">
                <a:solidFill>
                  <a:srgbClr val="000000"/>
                </a:solidFill>
                <a:effectLst/>
                <a:latin typeface="Arial" panose="020B0604020202020204" pitchFamily="34" charset="0"/>
              </a:rPr>
              <a:t> בתורת קידושין שנראה </a:t>
            </a:r>
            <a:r>
              <a:rPr lang="he-IL" sz="2200" b="0" i="0" u="none" strike="noStrike" dirty="0" err="1">
                <a:solidFill>
                  <a:srgbClr val="000000"/>
                </a:solidFill>
                <a:effectLst/>
                <a:latin typeface="Arial" panose="020B0604020202020204" pitchFamily="34" charset="0"/>
              </a:rPr>
              <a:t>שנתעלמה</a:t>
            </a:r>
            <a:r>
              <a:rPr lang="he-IL" sz="2200" b="0" i="0" u="none" strike="noStrike" dirty="0">
                <a:solidFill>
                  <a:srgbClr val="000000"/>
                </a:solidFill>
                <a:effectLst/>
                <a:latin typeface="Arial" panose="020B0604020202020204" pitchFamily="34" charset="0"/>
              </a:rPr>
              <a:t> מעיניהם וחזר ראובן והלך וקרא אותה והכיר' ואף שלא </a:t>
            </a:r>
            <a:r>
              <a:rPr lang="he-IL" sz="2200" b="0" i="0" u="none" strike="noStrike" dirty="0" err="1">
                <a:solidFill>
                  <a:srgbClr val="000000"/>
                </a:solidFill>
                <a:effectLst/>
                <a:latin typeface="Arial" panose="020B0604020202020204" pitchFamily="34" charset="0"/>
              </a:rPr>
              <a:t>נתעלמה</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לא הכירה בשעת נתינת הקידושין ולא היה אלא עד אחד בשעת הנתינה</a:t>
            </a:r>
            <a:r>
              <a:rPr lang="he-IL" sz="2200" b="0" i="0" u="none" strike="noStrike" dirty="0">
                <a:solidFill>
                  <a:srgbClr val="000000"/>
                </a:solidFill>
                <a:effectLst/>
                <a:latin typeface="Arial" panose="020B0604020202020204" pitchFamily="34" charset="0"/>
              </a:rPr>
              <a:t> וכשבאת אחר כך והכירה שהיא היא שקבלה הקידושין והיא חנה </a:t>
            </a:r>
            <a:r>
              <a:rPr lang="he-IL" sz="2200" b="0" i="0" u="none" strike="noStrike" dirty="0" err="1">
                <a:solidFill>
                  <a:srgbClr val="000000"/>
                </a:solidFill>
                <a:effectLst/>
                <a:latin typeface="Arial" panose="020B0604020202020204" pitchFamily="34" charset="0"/>
              </a:rPr>
              <a:t>הנז</a:t>
            </a:r>
            <a:r>
              <a:rPr lang="he-IL" sz="2200" b="0" i="0" u="none" strike="noStrike" dirty="0">
                <a:solidFill>
                  <a:srgbClr val="000000"/>
                </a:solidFill>
                <a:effectLst/>
                <a:latin typeface="Arial" panose="020B0604020202020204" pitchFamily="34" charset="0"/>
              </a:rPr>
              <a:t>' מעת שהכירה נעשה עד עליה והמעות היו בידה מקודם </a:t>
            </a:r>
            <a:r>
              <a:rPr lang="he-IL" sz="2200" b="0" i="0" u="none" strike="noStrike" dirty="0" err="1">
                <a:solidFill>
                  <a:srgbClr val="000000"/>
                </a:solidFill>
                <a:effectLst/>
                <a:latin typeface="Arial" panose="020B0604020202020204" pitchFamily="34" charset="0"/>
              </a:rPr>
              <a:t>והוי</a:t>
            </a:r>
            <a:r>
              <a:rPr lang="he-IL" sz="2200" b="0" i="0" u="none" strike="noStrike" dirty="0">
                <a:solidFill>
                  <a:srgbClr val="000000"/>
                </a:solidFill>
                <a:effectLst/>
                <a:latin typeface="Arial" panose="020B0604020202020204" pitchFamily="34" charset="0"/>
              </a:rPr>
              <a:t> כמי שאמר לאשה כנסי פקדון זה ואחר </a:t>
            </a:r>
            <a:r>
              <a:rPr lang="he-IL" sz="2200" b="0" i="0" u="none" strike="noStrike" dirty="0" err="1">
                <a:solidFill>
                  <a:srgbClr val="000000"/>
                </a:solidFill>
                <a:effectLst/>
                <a:latin typeface="Arial" panose="020B0604020202020204" pitchFamily="34" charset="0"/>
              </a:rPr>
              <a:t>שנטלתו</a:t>
            </a:r>
            <a:r>
              <a:rPr lang="he-IL" sz="2200" b="0" i="0" u="none" strike="noStrike" dirty="0">
                <a:solidFill>
                  <a:srgbClr val="000000"/>
                </a:solidFill>
                <a:effectLst/>
                <a:latin typeface="Arial" panose="020B0604020202020204" pitchFamily="34" charset="0"/>
              </a:rPr>
              <a:t> בתורת פקדון אמר לה הרי את מקודשת בו ושתקה שאין זה כלום שכל שתיקה שלאחר מתן מעות אינו כלום </a:t>
            </a:r>
            <a:r>
              <a:rPr lang="he-IL" sz="2200" b="0" i="0" u="none" strike="noStrike" dirty="0" err="1">
                <a:solidFill>
                  <a:srgbClr val="000000"/>
                </a:solidFill>
                <a:effectLst/>
                <a:latin typeface="Arial" panose="020B0604020202020204" pitchFamily="34" charset="0"/>
              </a:rPr>
              <a:t>כדאמ</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פרקא</a:t>
            </a:r>
            <a:r>
              <a:rPr lang="he-IL" sz="2200" b="0" i="0" u="none" strike="noStrike" dirty="0">
                <a:solidFill>
                  <a:srgbClr val="000000"/>
                </a:solidFill>
                <a:effectLst/>
                <a:latin typeface="Arial" panose="020B0604020202020204" pitchFamily="34" charset="0"/>
              </a:rPr>
              <a:t> קמא </a:t>
            </a:r>
            <a:r>
              <a:rPr lang="he-IL" sz="2200" b="0" i="0" u="none" strike="noStrike" dirty="0" err="1">
                <a:solidFill>
                  <a:srgbClr val="000000"/>
                </a:solidFill>
                <a:effectLst/>
                <a:latin typeface="Arial" panose="020B0604020202020204" pitchFamily="34" charset="0"/>
              </a:rPr>
              <a:t>דקידושין</a:t>
            </a:r>
            <a:r>
              <a:rPr lang="he-IL" sz="2200" b="0" i="0" u="none" strike="noStrike" dirty="0">
                <a:solidFill>
                  <a:srgbClr val="000000"/>
                </a:solidFill>
                <a:effectLst/>
                <a:latin typeface="Arial" panose="020B0604020202020204" pitchFamily="34" charset="0"/>
              </a:rPr>
              <a:t> וכמו שכתבו המפרשים ז"ל </a:t>
            </a:r>
            <a:r>
              <a:rPr lang="he-IL" sz="2200" b="0" i="0" u="none" strike="noStrike" dirty="0" err="1">
                <a:solidFill>
                  <a:srgbClr val="000000"/>
                </a:solidFill>
                <a:effectLst/>
                <a:latin typeface="Arial" panose="020B0604020202020204" pitchFamily="34" charset="0"/>
              </a:rPr>
              <a:t>וגריע</a:t>
            </a:r>
            <a:r>
              <a:rPr lang="he-IL" sz="2200" b="0" i="0" u="none" strike="noStrike" dirty="0">
                <a:solidFill>
                  <a:srgbClr val="000000"/>
                </a:solidFill>
                <a:effectLst/>
                <a:latin typeface="Arial" panose="020B0604020202020204" pitchFamily="34" charset="0"/>
              </a:rPr>
              <a:t> משתיקה </a:t>
            </a:r>
            <a:r>
              <a:rPr lang="he-IL" sz="2200" b="0" i="0" u="none" strike="noStrike" dirty="0" err="1">
                <a:solidFill>
                  <a:srgbClr val="000000"/>
                </a:solidFill>
                <a:effectLst/>
                <a:latin typeface="Arial" panose="020B0604020202020204" pitchFamily="34" charset="0"/>
              </a:rPr>
              <a:t>דלאחר</a:t>
            </a:r>
            <a:r>
              <a:rPr lang="he-IL" sz="2200" b="0" i="0" u="none" strike="noStrike" dirty="0">
                <a:solidFill>
                  <a:srgbClr val="000000"/>
                </a:solidFill>
                <a:effectLst/>
                <a:latin typeface="Arial" panose="020B0604020202020204" pitchFamily="34" charset="0"/>
              </a:rPr>
              <a:t> מתן מעות לגבי עד זה </a:t>
            </a:r>
            <a:r>
              <a:rPr lang="he-IL" sz="2200" b="0" i="0" u="none" strike="noStrike" dirty="0" err="1">
                <a:solidFill>
                  <a:srgbClr val="000000"/>
                </a:solidFill>
                <a:effectLst/>
                <a:latin typeface="Arial" panose="020B0604020202020204" pitchFamily="34" charset="0"/>
              </a:rPr>
              <a:t>דאילו</a:t>
            </a:r>
            <a:r>
              <a:rPr lang="he-IL" sz="2200" b="0" i="0" u="none" strike="noStrike" dirty="0">
                <a:solidFill>
                  <a:srgbClr val="000000"/>
                </a:solidFill>
                <a:effectLst/>
                <a:latin typeface="Arial" panose="020B0604020202020204" pitchFamily="34" charset="0"/>
              </a:rPr>
              <a:t> התם אמר לה אחר כך הרי את מקודשת לי בו </a:t>
            </a:r>
            <a:r>
              <a:rPr lang="he-IL" sz="2200" b="0" i="0" u="none" strike="noStrike" dirty="0" err="1">
                <a:solidFill>
                  <a:srgbClr val="000000"/>
                </a:solidFill>
                <a:effectLst/>
                <a:latin typeface="Arial" panose="020B0604020202020204" pitchFamily="34" charset="0"/>
              </a:rPr>
              <a:t>והכא</a:t>
            </a:r>
            <a:r>
              <a:rPr lang="he-IL" sz="2200" b="0" i="0" u="none" strike="noStrike" dirty="0">
                <a:solidFill>
                  <a:srgbClr val="000000"/>
                </a:solidFill>
                <a:effectLst/>
                <a:latin typeface="Arial" panose="020B0604020202020204" pitchFamily="34" charset="0"/>
              </a:rPr>
              <a:t> כשנעשה עד זה לא אמר לה שום דבר </a:t>
            </a:r>
            <a:r>
              <a:rPr lang="he-IL" sz="2200" b="0" i="0" u="none" strike="noStrike" dirty="0" err="1">
                <a:solidFill>
                  <a:srgbClr val="000000"/>
                </a:solidFill>
                <a:effectLst/>
                <a:latin typeface="Arial" panose="020B0604020202020204" pitchFamily="34" charset="0"/>
              </a:rPr>
              <a:t>והוי</a:t>
            </a:r>
            <a:r>
              <a:rPr lang="he-IL" sz="2200" b="0" i="0" u="none" strike="noStrike" dirty="0">
                <a:solidFill>
                  <a:srgbClr val="000000"/>
                </a:solidFill>
                <a:effectLst/>
                <a:latin typeface="Arial" panose="020B0604020202020204" pitchFamily="34" charset="0"/>
              </a:rPr>
              <a:t> שתיקה </a:t>
            </a:r>
            <a:r>
              <a:rPr lang="he-IL" sz="2200" b="0" i="0" u="none" strike="noStrike" dirty="0" err="1">
                <a:solidFill>
                  <a:srgbClr val="000000"/>
                </a:solidFill>
                <a:effectLst/>
                <a:latin typeface="Arial" panose="020B0604020202020204" pitchFamily="34" charset="0"/>
              </a:rPr>
              <a:t>דבעל</a:t>
            </a:r>
            <a:r>
              <a:rPr lang="he-IL" sz="2200" b="0" i="0" u="none" strike="noStrike" dirty="0">
                <a:solidFill>
                  <a:srgbClr val="000000"/>
                </a:solidFill>
                <a:effectLst/>
                <a:latin typeface="Arial" panose="020B0604020202020204" pitchFamily="34" charset="0"/>
              </a:rPr>
              <a:t> ואשה לאחר מתן מעות וגם כי בעדות השני לא הזכירו ענין הליכת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וחזירתה לא חזרו מעדותם בזה אלא במה ששנו בלשון הקידושין הראשונים וענין ההליכה והחזרה במקומו עומד. </a:t>
            </a:r>
            <a:endParaRPr lang="he-IL" sz="2200" b="0" dirty="0">
              <a:effectLst/>
            </a:endParaRPr>
          </a:p>
        </p:txBody>
      </p:sp>
    </p:spTree>
    <p:extLst>
      <p:ext uri="{BB962C8B-B14F-4D97-AF65-F5344CB8AC3E}">
        <p14:creationId xmlns:p14="http://schemas.microsoft.com/office/powerpoint/2010/main" val="1661472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09D5-A6C5-4F0F-8522-18065E18724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4E41020-CF8F-446E-9561-F2C187A51FFB}"/>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פתחי תשובה על שולחן ערוך אבן העזר הלכות קידושין סימן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סעיף ד</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a:t>
            </a:r>
            <a:r>
              <a:rPr lang="he-IL" sz="2200" b="0" i="0" u="none" strike="noStrike" dirty="0" err="1">
                <a:solidFill>
                  <a:srgbClr val="000000"/>
                </a:solidFill>
                <a:effectLst/>
                <a:latin typeface="Arial" panose="020B0604020202020204" pitchFamily="34" charset="0"/>
              </a:rPr>
              <a:t>יג</a:t>
            </a:r>
            <a:r>
              <a:rPr lang="he-IL" sz="2200" b="0" i="0" u="none" strike="noStrike" dirty="0">
                <a:solidFill>
                  <a:srgbClr val="000000"/>
                </a:solidFill>
                <a:effectLst/>
                <a:latin typeface="Arial" panose="020B0604020202020204" pitchFamily="34" charset="0"/>
              </a:rPr>
              <a:t>) רק יד אחרת - </a:t>
            </a:r>
            <a:r>
              <a:rPr lang="he-IL" sz="2200" b="0" i="0" u="none" strike="noStrike" dirty="0" err="1">
                <a:solidFill>
                  <a:srgbClr val="000000"/>
                </a:solidFill>
                <a:effectLst/>
                <a:latin typeface="Arial" panose="020B0604020202020204" pitchFamily="34" charset="0"/>
              </a:rPr>
              <a:t>עבה"ט</a:t>
            </a:r>
            <a:r>
              <a:rPr lang="he-IL" sz="2200" b="0" i="0" u="none" strike="noStrike" dirty="0">
                <a:solidFill>
                  <a:srgbClr val="000000"/>
                </a:solidFill>
                <a:effectLst/>
                <a:latin typeface="Arial" panose="020B0604020202020204" pitchFamily="34" charset="0"/>
              </a:rPr>
              <a:t> מ"ש </a:t>
            </a:r>
            <a:r>
              <a:rPr lang="he-IL" sz="2200" b="1" i="0" u="none" strike="noStrike" dirty="0" err="1">
                <a:solidFill>
                  <a:srgbClr val="000000"/>
                </a:solidFill>
                <a:effectLst/>
                <a:latin typeface="Arial" panose="020B0604020202020204" pitchFamily="34" charset="0"/>
              </a:rPr>
              <a:t>והרמ"ט</a:t>
            </a:r>
            <a:r>
              <a:rPr lang="he-IL" sz="2200" b="0" i="0" u="none" strike="noStrike" dirty="0">
                <a:solidFill>
                  <a:srgbClr val="000000"/>
                </a:solidFill>
                <a:effectLst/>
                <a:latin typeface="Arial" panose="020B0604020202020204" pitchFamily="34" charset="0"/>
              </a:rPr>
              <a:t> סי' רכ"ז כ'</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דאפי</a:t>
            </a:r>
            <a:r>
              <a:rPr lang="he-IL" sz="2200" b="1" i="0" u="none" strike="noStrike" dirty="0">
                <a:solidFill>
                  <a:srgbClr val="000000"/>
                </a:solidFill>
                <a:effectLst/>
                <a:latin typeface="Arial" panose="020B0604020202020204" pitchFamily="34" charset="0"/>
              </a:rPr>
              <a:t>' היא מודה</a:t>
            </a:r>
            <a:r>
              <a:rPr lang="he-IL" sz="2200" b="0" i="0" u="none" strike="noStrike" dirty="0">
                <a:solidFill>
                  <a:srgbClr val="000000"/>
                </a:solidFill>
                <a:effectLst/>
                <a:latin typeface="Arial" panose="020B0604020202020204" pitchFamily="34" charset="0"/>
              </a:rPr>
              <a:t> {אינה מקודשת}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ועי' בחידושי </a:t>
            </a:r>
            <a:r>
              <a:rPr lang="he-IL" sz="2200" b="0" i="0" u="none" strike="noStrike" dirty="0" err="1">
                <a:solidFill>
                  <a:srgbClr val="000000"/>
                </a:solidFill>
                <a:effectLst/>
                <a:latin typeface="Arial" panose="020B0604020202020204" pitchFamily="34" charset="0"/>
              </a:rPr>
              <a:t>מהרי"ט</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בסוגיא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דשליח</a:t>
            </a:r>
            <a:r>
              <a:rPr lang="he-IL" sz="2200" b="0" i="0" u="none" strike="noStrike" dirty="0">
                <a:solidFill>
                  <a:srgbClr val="000000"/>
                </a:solidFill>
                <a:effectLst/>
                <a:latin typeface="Arial" panose="020B0604020202020204" pitchFamily="34" charset="0"/>
              </a:rPr>
              <a:t> נעשה עד שפקפק ע"ז הובא בקצרה לעיל סי' ל"א </a:t>
            </a:r>
            <a:r>
              <a:rPr lang="he-IL" sz="2200" b="0" i="0" u="none" strike="noStrike" dirty="0" err="1">
                <a:solidFill>
                  <a:srgbClr val="000000"/>
                </a:solidFill>
                <a:effectLst/>
                <a:latin typeface="Arial" panose="020B0604020202020204" pitchFamily="34" charset="0"/>
              </a:rPr>
              <a:t>סק"ה</a:t>
            </a:r>
            <a:r>
              <a:rPr lang="he-IL" sz="2200" b="0" i="0" u="none" strike="noStrike" dirty="0">
                <a:solidFill>
                  <a:srgbClr val="000000"/>
                </a:solidFill>
                <a:effectLst/>
                <a:latin typeface="Arial" panose="020B0604020202020204" pitchFamily="34" charset="0"/>
              </a:rPr>
              <a:t>. ושם הבאתי ג"כ בשם הגאון </a:t>
            </a:r>
            <a:r>
              <a:rPr lang="he-IL" sz="2200" b="0" i="0" u="none" strike="noStrike" dirty="0" err="1">
                <a:solidFill>
                  <a:srgbClr val="000000"/>
                </a:solidFill>
                <a:effectLst/>
                <a:latin typeface="Arial" panose="020B0604020202020204" pitchFamily="34" charset="0"/>
              </a:rPr>
              <a:t>מליסא</a:t>
            </a:r>
            <a:r>
              <a:rPr lang="he-IL" sz="2200" b="0" i="0" u="none" strike="noStrike" dirty="0">
                <a:solidFill>
                  <a:srgbClr val="000000"/>
                </a:solidFill>
                <a:effectLst/>
                <a:latin typeface="Arial" panose="020B0604020202020204" pitchFamily="34" charset="0"/>
              </a:rPr>
              <a:t> בספרו </a:t>
            </a:r>
            <a:r>
              <a:rPr lang="he-IL" sz="2200" b="1" i="0" u="none" strike="noStrike" dirty="0">
                <a:solidFill>
                  <a:srgbClr val="000000"/>
                </a:solidFill>
                <a:effectLst/>
                <a:latin typeface="Arial" panose="020B0604020202020204" pitchFamily="34" charset="0"/>
              </a:rPr>
              <a:t>קהלת יעקב שחולק בפשיטות על </a:t>
            </a:r>
            <a:r>
              <a:rPr lang="he-IL" sz="2200" b="1" i="0" u="none" strike="noStrike" dirty="0" err="1">
                <a:solidFill>
                  <a:srgbClr val="000000"/>
                </a:solidFill>
                <a:effectLst/>
                <a:latin typeface="Arial" panose="020B0604020202020204" pitchFamily="34" charset="0"/>
              </a:rPr>
              <a:t>הרמ"ט</a:t>
            </a:r>
            <a:r>
              <a:rPr lang="he-IL" sz="2200" b="1" i="0" u="none" strike="noStrike" dirty="0">
                <a:solidFill>
                  <a:srgbClr val="000000"/>
                </a:solidFill>
                <a:effectLst/>
                <a:latin typeface="Arial" panose="020B0604020202020204" pitchFamily="34" charset="0"/>
              </a:rPr>
              <a:t> הנ"ל </a:t>
            </a:r>
            <a:r>
              <a:rPr lang="he-IL" sz="2200" b="1" i="0" u="none" strike="noStrike" dirty="0" err="1">
                <a:solidFill>
                  <a:srgbClr val="000000"/>
                </a:solidFill>
                <a:effectLst/>
                <a:latin typeface="Arial" panose="020B0604020202020204" pitchFamily="34" charset="0"/>
              </a:rPr>
              <a:t>דהכא</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חשיב</a:t>
            </a:r>
            <a:r>
              <a:rPr lang="he-IL" sz="2200" b="1" i="0" u="none" strike="noStrike" dirty="0">
                <a:solidFill>
                  <a:srgbClr val="000000"/>
                </a:solidFill>
                <a:effectLst/>
                <a:latin typeface="Arial" panose="020B0604020202020204" pitchFamily="34" charset="0"/>
              </a:rPr>
              <a:t> ידיעה וראיה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ע"ש. גם בס' ישועות יעקב בסי' זה </a:t>
            </a:r>
            <a:r>
              <a:rPr lang="he-IL" sz="2200" b="0" i="0" u="none" strike="noStrike" dirty="0" err="1">
                <a:solidFill>
                  <a:srgbClr val="000000"/>
                </a:solidFill>
                <a:effectLst/>
                <a:latin typeface="Arial" panose="020B0604020202020204" pitchFamily="34" charset="0"/>
              </a:rPr>
              <a:t>סק"ו</a:t>
            </a:r>
            <a:r>
              <a:rPr lang="he-IL" sz="2200" b="0" i="0" u="none" strike="noStrike" dirty="0">
                <a:solidFill>
                  <a:srgbClr val="000000"/>
                </a:solidFill>
                <a:effectLst/>
                <a:latin typeface="Arial" panose="020B0604020202020204" pitchFamily="34" charset="0"/>
              </a:rPr>
              <a:t> חולק על </a:t>
            </a:r>
            <a:r>
              <a:rPr lang="he-IL" sz="2200" b="0" i="0" u="none" strike="noStrike" dirty="0" err="1">
                <a:solidFill>
                  <a:srgbClr val="000000"/>
                </a:solidFill>
                <a:effectLst/>
                <a:latin typeface="Arial" panose="020B0604020202020204" pitchFamily="34" charset="0"/>
              </a:rPr>
              <a:t>הרמ"ט</a:t>
            </a:r>
            <a:r>
              <a:rPr lang="he-IL" sz="2200" b="0" i="0" u="none" strike="noStrike" dirty="0">
                <a:solidFill>
                  <a:srgbClr val="000000"/>
                </a:solidFill>
                <a:effectLst/>
                <a:latin typeface="Arial" panose="020B0604020202020204" pitchFamily="34" charset="0"/>
              </a:rPr>
              <a:t> בזה וכ' דיש בידו חבילות ראיות </a:t>
            </a:r>
            <a:r>
              <a:rPr lang="he-IL" sz="2200" b="1" i="0" u="none" strike="noStrike" dirty="0" err="1">
                <a:solidFill>
                  <a:srgbClr val="000000"/>
                </a:solidFill>
                <a:effectLst/>
                <a:latin typeface="Arial" panose="020B0604020202020204" pitchFamily="34" charset="0"/>
              </a:rPr>
              <a:t>דעיקר</a:t>
            </a:r>
            <a:r>
              <a:rPr lang="he-IL" sz="2200" b="1" i="0" u="none" strike="noStrike" dirty="0">
                <a:solidFill>
                  <a:srgbClr val="000000"/>
                </a:solidFill>
                <a:effectLst/>
                <a:latin typeface="Arial" panose="020B0604020202020204" pitchFamily="34" charset="0"/>
              </a:rPr>
              <a:t> הוא שיהיה ברור להם ענין הקידושין ושבא לידה אף שאין יודעין מי הן ואין בזה ספק כלל דאף שהעדים לא הכירו אותה </a:t>
            </a:r>
            <a:r>
              <a:rPr lang="he-IL" sz="2200" b="1" i="0" u="none" strike="noStrike" dirty="0" err="1">
                <a:solidFill>
                  <a:srgbClr val="000000"/>
                </a:solidFill>
                <a:effectLst/>
                <a:latin typeface="Arial" panose="020B0604020202020204" pitchFamily="34" charset="0"/>
              </a:rPr>
              <a:t>קדושין</a:t>
            </a:r>
            <a:r>
              <a:rPr lang="he-IL" sz="2200" b="1" i="0" u="none" strike="noStrike" dirty="0">
                <a:solidFill>
                  <a:srgbClr val="000000"/>
                </a:solidFill>
                <a:effectLst/>
                <a:latin typeface="Arial" panose="020B0604020202020204" pitchFamily="34" charset="0"/>
              </a:rPr>
              <a:t> גמורים הם</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לכ"ע</a:t>
            </a:r>
            <a:r>
              <a:rPr lang="he-IL" sz="2200" b="0" i="0" u="none" strike="noStrike" dirty="0">
                <a:solidFill>
                  <a:srgbClr val="000000"/>
                </a:solidFill>
                <a:effectLst/>
                <a:latin typeface="Arial" panose="020B0604020202020204" pitchFamily="34" charset="0"/>
              </a:rPr>
              <a:t> וחלילה לסמוך בזה על </a:t>
            </a:r>
            <a:r>
              <a:rPr lang="he-IL" sz="2200" b="0" i="0" u="none" strike="noStrike" dirty="0" err="1">
                <a:solidFill>
                  <a:srgbClr val="000000"/>
                </a:solidFill>
                <a:effectLst/>
                <a:latin typeface="Arial" panose="020B0604020202020204" pitchFamily="34" charset="0"/>
              </a:rPr>
              <a:t>הרמ"ט</a:t>
            </a:r>
            <a:r>
              <a:rPr lang="he-IL" sz="2200" b="0" i="0" u="none" strike="noStrike" dirty="0">
                <a:solidFill>
                  <a:srgbClr val="000000"/>
                </a:solidFill>
                <a:effectLst/>
                <a:latin typeface="Arial" panose="020B0604020202020204" pitchFamily="34" charset="0"/>
              </a:rPr>
              <a:t> הנ"ל אף לעשותו סניף להיתר אחר ע"ש:</a:t>
            </a:r>
            <a:endParaRPr lang="he-IL" sz="2200" dirty="0"/>
          </a:p>
        </p:txBody>
      </p:sp>
    </p:spTree>
    <p:extLst>
      <p:ext uri="{BB962C8B-B14F-4D97-AF65-F5344CB8AC3E}">
        <p14:creationId xmlns:p14="http://schemas.microsoft.com/office/powerpoint/2010/main" val="2405877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7E20A9-5AA1-423E-81AC-61EDD65C0925}"/>
              </a:ext>
            </a:extLst>
          </p:cNvPr>
          <p:cNvGraphicFramePr>
            <a:graphicFrameLocks noGrp="1"/>
          </p:cNvGraphicFramePr>
          <p:nvPr>
            <p:ph idx="1"/>
            <p:extLst>
              <p:ext uri="{D42A27DB-BD31-4B8C-83A1-F6EECF244321}">
                <p14:modId xmlns:p14="http://schemas.microsoft.com/office/powerpoint/2010/main" val="2573617333"/>
              </p:ext>
            </p:extLst>
          </p:nvPr>
        </p:nvGraphicFramePr>
        <p:xfrm>
          <a:off x="838200" y="436815"/>
          <a:ext cx="10515600" cy="5740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86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7E20A9-5AA1-423E-81AC-61EDD65C0925}"/>
              </a:ext>
            </a:extLst>
          </p:cNvPr>
          <p:cNvGraphicFramePr>
            <a:graphicFrameLocks noGrp="1"/>
          </p:cNvGraphicFramePr>
          <p:nvPr>
            <p:ph idx="1"/>
            <p:extLst>
              <p:ext uri="{D42A27DB-BD31-4B8C-83A1-F6EECF244321}">
                <p14:modId xmlns:p14="http://schemas.microsoft.com/office/powerpoint/2010/main" val="2858426356"/>
              </p:ext>
            </p:extLst>
          </p:nvPr>
        </p:nvGraphicFramePr>
        <p:xfrm>
          <a:off x="838200" y="436815"/>
          <a:ext cx="10515600" cy="5740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326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52AF6-600D-45AC-A548-422710301377}"/>
              </a:ext>
            </a:extLst>
          </p:cNvPr>
          <p:cNvSpPr>
            <a:spLocks noGrp="1"/>
          </p:cNvSpPr>
          <p:nvPr>
            <p:ph type="title"/>
          </p:nvPr>
        </p:nvSpPr>
        <p:spPr/>
        <p:txBody>
          <a:bodyPr/>
          <a:lstStyle/>
          <a:p>
            <a:r>
              <a:rPr lang="en-US" dirty="0"/>
              <a:t>Appointing the witnesses</a:t>
            </a:r>
            <a:endParaRPr lang="he-IL" dirty="0"/>
          </a:p>
        </p:txBody>
      </p:sp>
      <p:sp>
        <p:nvSpPr>
          <p:cNvPr id="3" name="Content Placeholder 2">
            <a:extLst>
              <a:ext uri="{FF2B5EF4-FFF2-40B4-BE49-F238E27FC236}">
                <a16:creationId xmlns:a16="http://schemas.microsoft.com/office/drawing/2014/main" id="{38690213-188C-44D9-8452-635AC9B40DA7}"/>
              </a:ext>
            </a:extLst>
          </p:cNvPr>
          <p:cNvSpPr>
            <a:spLocks noGrp="1"/>
          </p:cNvSpPr>
          <p:nvPr>
            <p:ph idx="1"/>
          </p:nvPr>
        </p:nvSpPr>
        <p:spPr/>
        <p:txBody>
          <a:bodyPr>
            <a:normAutofit/>
          </a:bodyPr>
          <a:lstStyle/>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שולחן ערוך אבן העזר הלכות קידושין סימן </a:t>
            </a:r>
            <a:r>
              <a:rPr lang="he-IL" sz="2400" b="0" i="0" u="none" strike="noStrike" dirty="0" err="1">
                <a:solidFill>
                  <a:srgbClr val="000000"/>
                </a:solidFill>
                <a:effectLst/>
                <a:latin typeface="Arial" panose="020B0604020202020204" pitchFamily="34" charset="0"/>
              </a:rPr>
              <a:t>מב</a:t>
            </a:r>
            <a:r>
              <a:rPr lang="he-IL" sz="2400" b="0" i="0" u="none" strike="noStrike" dirty="0">
                <a:solidFill>
                  <a:srgbClr val="000000"/>
                </a:solidFill>
                <a:effectLst/>
                <a:latin typeface="Arial" panose="020B0604020202020204" pitchFamily="34" charset="0"/>
              </a:rPr>
              <a:t> </a:t>
            </a:r>
            <a:endParaRPr lang="he-IL" sz="2400" b="0" dirty="0">
              <a:effectLst/>
            </a:endParaRPr>
          </a:p>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סעיף ד</a:t>
            </a:r>
            <a:endParaRPr lang="he-IL" sz="2400" b="0" dirty="0">
              <a:effectLst/>
            </a:endParaRPr>
          </a:p>
          <a:p>
            <a:pPr marL="0" indent="0" algn="r" rtl="1">
              <a:spcBef>
                <a:spcPts val="0"/>
              </a:spcBef>
              <a:spcAft>
                <a:spcPts val="0"/>
              </a:spcAft>
              <a:buNone/>
            </a:pPr>
            <a:r>
              <a:rPr lang="he-IL" sz="2400" b="1" i="0" u="none" strike="noStrike" dirty="0">
                <a:solidFill>
                  <a:srgbClr val="000000"/>
                </a:solidFill>
                <a:effectLst/>
                <a:latin typeface="Arial" panose="020B0604020202020204" pitchFamily="34" charset="0"/>
              </a:rPr>
              <a:t>אם קידש בפני עדים, אפילו לא אמר: אתם עדים, מקודשת. </a:t>
            </a:r>
            <a:endParaRPr lang="he-IL" sz="2400" b="0" dirty="0">
              <a:effectLst/>
            </a:endParaRPr>
          </a:p>
        </p:txBody>
      </p:sp>
    </p:spTree>
    <p:extLst>
      <p:ext uri="{BB962C8B-B14F-4D97-AF65-F5344CB8AC3E}">
        <p14:creationId xmlns:p14="http://schemas.microsoft.com/office/powerpoint/2010/main" val="231488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9BFF-168A-4B4F-9C72-081126DCD2A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4956197-8E77-4B62-A6B7-16D43AFC4943}"/>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פתחי תשובה אבן העזר סימן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יא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סעיף ד (יא) אפי' לא אמר אתם עדים - ע' בס' </a:t>
            </a:r>
            <a:r>
              <a:rPr lang="he-IL" sz="2200" b="1" i="0" u="none" strike="noStrike" dirty="0">
                <a:solidFill>
                  <a:srgbClr val="000000"/>
                </a:solidFill>
                <a:effectLst/>
                <a:latin typeface="Arial" panose="020B0604020202020204" pitchFamily="34" charset="0"/>
              </a:rPr>
              <a:t>בית מאיר שכ' הא ודאי </a:t>
            </a:r>
            <a:r>
              <a:rPr lang="he-IL" sz="2200" b="1" i="0" u="none" strike="noStrike" dirty="0" err="1">
                <a:solidFill>
                  <a:srgbClr val="000000"/>
                </a:solidFill>
                <a:effectLst/>
                <a:latin typeface="Arial" panose="020B0604020202020204" pitchFamily="34" charset="0"/>
              </a:rPr>
              <a:t>דאפי</a:t>
            </a:r>
            <a:r>
              <a:rPr lang="he-IL" sz="2200" b="1" i="0" u="none" strike="noStrike" dirty="0">
                <a:solidFill>
                  <a:srgbClr val="000000"/>
                </a:solidFill>
                <a:effectLst/>
                <a:latin typeface="Arial" panose="020B0604020202020204" pitchFamily="34" charset="0"/>
              </a:rPr>
              <a:t>' אם העדים מעצמן לא כיוונו לעדות רק באו </a:t>
            </a:r>
            <a:r>
              <a:rPr lang="he-IL" sz="2200" b="1" i="0" u="none" strike="noStrike" dirty="0" err="1">
                <a:solidFill>
                  <a:srgbClr val="000000"/>
                </a:solidFill>
                <a:effectLst/>
                <a:latin typeface="Arial" panose="020B0604020202020204" pitchFamily="34" charset="0"/>
              </a:rPr>
              <a:t>למיחזי</a:t>
            </a:r>
            <a:r>
              <a:rPr lang="he-IL" sz="2200" b="1" i="0" u="none" strike="noStrike" dirty="0">
                <a:solidFill>
                  <a:srgbClr val="000000"/>
                </a:solidFill>
                <a:effectLst/>
                <a:latin typeface="Arial" panose="020B0604020202020204" pitchFamily="34" charset="0"/>
              </a:rPr>
              <a:t> הוי עדים ומקודשת</a:t>
            </a:r>
            <a:r>
              <a:rPr lang="he-IL" sz="2200" b="0" i="0" u="none" strike="noStrike" dirty="0">
                <a:solidFill>
                  <a:srgbClr val="000000"/>
                </a:solidFill>
                <a:effectLst/>
                <a:latin typeface="Arial" panose="020B0604020202020204" pitchFamily="34" charset="0"/>
              </a:rPr>
              <a:t> וכמבואר </a:t>
            </a:r>
            <a:r>
              <a:rPr lang="he-IL" sz="2200" b="0" i="0" u="none" strike="noStrike" dirty="0" err="1">
                <a:solidFill>
                  <a:srgbClr val="000000"/>
                </a:solidFill>
                <a:effectLst/>
                <a:latin typeface="Arial" panose="020B0604020202020204" pitchFamily="34" charset="0"/>
              </a:rPr>
              <a:t>בח"מ</a:t>
            </a:r>
            <a:r>
              <a:rPr lang="he-IL" sz="2200" b="0" i="0" u="none" strike="noStrike" dirty="0">
                <a:solidFill>
                  <a:srgbClr val="000000"/>
                </a:solidFill>
                <a:effectLst/>
                <a:latin typeface="Arial" panose="020B0604020202020204" pitchFamily="34" charset="0"/>
              </a:rPr>
              <a:t> סי' ל"ו ס"א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וכן נראה </a:t>
            </a:r>
            <a:r>
              <a:rPr lang="he-IL" sz="2200" b="0" i="0" u="none" strike="noStrike" dirty="0" err="1">
                <a:solidFill>
                  <a:srgbClr val="000000"/>
                </a:solidFill>
                <a:effectLst/>
                <a:latin typeface="Arial" panose="020B0604020202020204" pitchFamily="34" charset="0"/>
              </a:rPr>
              <a:t>מתשו</a:t>
            </a:r>
            <a:r>
              <a:rPr lang="he-IL" sz="2200" b="0" i="0" u="none" strike="noStrike" dirty="0">
                <a:solidFill>
                  <a:srgbClr val="000000"/>
                </a:solidFill>
                <a:effectLst/>
                <a:latin typeface="Arial" panose="020B0604020202020204" pitchFamily="34" charset="0"/>
              </a:rPr>
              <a:t>' רשב"א סימן אלף ע"ג (שהובא קצת </a:t>
            </a:r>
            <a:r>
              <a:rPr lang="he-IL" sz="2200" b="0" i="0" u="none" strike="noStrike" dirty="0" err="1">
                <a:solidFill>
                  <a:srgbClr val="000000"/>
                </a:solidFill>
                <a:effectLst/>
                <a:latin typeface="Arial" panose="020B0604020202020204" pitchFamily="34" charset="0"/>
              </a:rPr>
              <a:t>בש"ע</a:t>
            </a:r>
            <a:r>
              <a:rPr lang="he-IL" sz="2200" b="0" i="0" u="none" strike="noStrike" dirty="0">
                <a:solidFill>
                  <a:srgbClr val="000000"/>
                </a:solidFill>
                <a:effectLst/>
                <a:latin typeface="Arial" panose="020B0604020202020204" pitchFamily="34" charset="0"/>
              </a:rPr>
              <a:t> ח"מ סי' ל"ט ס"ה)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והגם </a:t>
            </a:r>
            <a:r>
              <a:rPr lang="he-IL" sz="2200" b="0" i="0" u="none" strike="noStrike" dirty="0" err="1">
                <a:solidFill>
                  <a:srgbClr val="000000"/>
                </a:solidFill>
                <a:effectLst/>
                <a:latin typeface="Arial" panose="020B0604020202020204" pitchFamily="34" charset="0"/>
              </a:rPr>
              <a:t>דבתשו</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פנים מאירות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ח"ג</a:t>
            </a:r>
            <a:r>
              <a:rPr lang="he-IL" sz="2200" b="0" i="0" u="none" strike="noStrike" dirty="0">
                <a:solidFill>
                  <a:srgbClr val="000000"/>
                </a:solidFill>
                <a:effectLst/>
                <a:latin typeface="Arial" panose="020B0604020202020204" pitchFamily="34" charset="0"/>
              </a:rPr>
              <a:t> סי' כ"ה הוציא </a:t>
            </a:r>
            <a:r>
              <a:rPr lang="he-IL" sz="2200" b="0" i="0" u="none" strike="noStrike" dirty="0" err="1">
                <a:solidFill>
                  <a:srgbClr val="000000"/>
                </a:solidFill>
                <a:effectLst/>
                <a:latin typeface="Arial" panose="020B0604020202020204" pitchFamily="34" charset="0"/>
              </a:rPr>
              <a:t>מהש"ס</a:t>
            </a:r>
            <a:r>
              <a:rPr lang="he-IL" sz="2200" b="0" i="0" u="none" strike="noStrike" dirty="0">
                <a:solidFill>
                  <a:srgbClr val="000000"/>
                </a:solidFill>
                <a:effectLst/>
                <a:latin typeface="Arial" panose="020B0604020202020204" pitchFamily="34" charset="0"/>
              </a:rPr>
              <a:t> כריתות י"ב דאם אמר </a:t>
            </a:r>
            <a:r>
              <a:rPr lang="he-IL" sz="2200" b="1" i="0" u="none" strike="noStrike" dirty="0">
                <a:solidFill>
                  <a:srgbClr val="000000"/>
                </a:solidFill>
                <a:effectLst/>
                <a:latin typeface="Arial" panose="020B0604020202020204" pitchFamily="34" charset="0"/>
              </a:rPr>
              <a:t>לא </a:t>
            </a:r>
            <a:r>
              <a:rPr lang="he-IL" sz="2200" b="1" i="0" u="none" strike="noStrike" dirty="0" err="1">
                <a:solidFill>
                  <a:srgbClr val="000000"/>
                </a:solidFill>
                <a:effectLst/>
                <a:latin typeface="Arial" panose="020B0604020202020204" pitchFamily="34" charset="0"/>
              </a:rPr>
              <a:t>נתכוונתי</a:t>
            </a:r>
            <a:r>
              <a:rPr lang="he-IL" sz="2200" b="1" i="0" u="none" strike="noStrike" dirty="0">
                <a:solidFill>
                  <a:srgbClr val="000000"/>
                </a:solidFill>
                <a:effectLst/>
                <a:latin typeface="Arial" panose="020B0604020202020204" pitchFamily="34" charset="0"/>
              </a:rPr>
              <a:t> אין בעדותו ממש</a:t>
            </a:r>
            <a:r>
              <a:rPr lang="he-IL" sz="2200" b="0" i="0" u="none" strike="noStrike" dirty="0">
                <a:solidFill>
                  <a:srgbClr val="000000"/>
                </a:solidFill>
                <a:effectLst/>
                <a:latin typeface="Arial" panose="020B0604020202020204" pitchFamily="34" charset="0"/>
              </a:rPr>
              <a:t> ושכן כתב </a:t>
            </a:r>
            <a:r>
              <a:rPr lang="he-IL" sz="2200" b="0" i="0" u="none" strike="noStrike" dirty="0" err="1">
                <a:solidFill>
                  <a:srgbClr val="000000"/>
                </a:solidFill>
                <a:effectLst/>
                <a:latin typeface="Arial" panose="020B0604020202020204" pitchFamily="34" charset="0"/>
              </a:rPr>
              <a:t>בת"י</a:t>
            </a:r>
            <a:r>
              <a:rPr lang="he-IL" sz="2200" b="0" i="0" u="none" strike="noStrike" dirty="0">
                <a:solidFill>
                  <a:srgbClr val="000000"/>
                </a:solidFill>
                <a:effectLst/>
                <a:latin typeface="Arial" panose="020B0604020202020204" pitchFamily="34" charset="0"/>
              </a:rPr>
              <a:t> שם בד"ה לא </a:t>
            </a:r>
            <a:r>
              <a:rPr lang="he-IL" sz="2200" b="0" i="0" u="none" strike="noStrike" dirty="0" err="1">
                <a:solidFill>
                  <a:srgbClr val="000000"/>
                </a:solidFill>
                <a:effectLst/>
                <a:latin typeface="Arial" panose="020B0604020202020204" pitchFamily="34" charset="0"/>
              </a:rPr>
              <a:t>נתכוונתי</a:t>
            </a:r>
            <a:r>
              <a:rPr lang="he-IL" sz="2200" b="0" i="0" u="none" strike="noStrike" dirty="0">
                <a:solidFill>
                  <a:srgbClr val="000000"/>
                </a:solidFill>
                <a:effectLst/>
                <a:latin typeface="Arial" panose="020B0604020202020204" pitchFamily="34" charset="0"/>
              </a:rPr>
              <a:t> מ"מ אין זה עיקר להלכה …. והאריך בזה ומסיים </a:t>
            </a:r>
            <a:r>
              <a:rPr lang="he-IL" sz="2200" b="0" i="0" u="none" strike="noStrike" dirty="0" err="1">
                <a:solidFill>
                  <a:srgbClr val="000000"/>
                </a:solidFill>
                <a:effectLst/>
                <a:latin typeface="Arial" panose="020B0604020202020204" pitchFamily="34" charset="0"/>
              </a:rPr>
              <a:t>ועכ"ז</a:t>
            </a:r>
            <a:r>
              <a:rPr lang="he-IL" sz="2200" b="0" i="0" u="none" strike="noStrike" dirty="0">
                <a:solidFill>
                  <a:srgbClr val="000000"/>
                </a:solidFill>
                <a:effectLst/>
                <a:latin typeface="Arial" panose="020B0604020202020204" pitchFamily="34" charset="0"/>
              </a:rPr>
              <a:t> יראה </a:t>
            </a:r>
            <a:r>
              <a:rPr lang="he-IL" sz="2200" b="0" i="0" u="none" strike="noStrike" dirty="0" err="1">
                <a:solidFill>
                  <a:srgbClr val="000000"/>
                </a:solidFill>
                <a:effectLst/>
                <a:latin typeface="Arial" panose="020B0604020202020204" pitchFamily="34" charset="0"/>
              </a:rPr>
              <a:t>לע"ד</a:t>
            </a:r>
            <a:r>
              <a:rPr lang="he-IL" sz="2200" b="0" i="0" u="none" strike="noStrike" dirty="0">
                <a:solidFill>
                  <a:srgbClr val="000000"/>
                </a:solidFill>
                <a:effectLst/>
                <a:latin typeface="Arial" panose="020B0604020202020204" pitchFamily="34" charset="0"/>
              </a:rPr>
              <a:t> שראוי להזמין עדים </a:t>
            </a:r>
            <a:r>
              <a:rPr lang="he-IL" sz="2200" b="0" i="0" u="none" strike="noStrike" dirty="0" err="1">
                <a:solidFill>
                  <a:srgbClr val="000000"/>
                </a:solidFill>
                <a:effectLst/>
                <a:latin typeface="Arial" panose="020B0604020202020204" pitchFamily="34" charset="0"/>
              </a:rPr>
              <a:t>לכתחלה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לקדושין</a:t>
            </a:r>
            <a:r>
              <a:rPr lang="he-IL" sz="2200" b="0" i="0" u="none" strike="noStrike" dirty="0">
                <a:solidFill>
                  <a:srgbClr val="000000"/>
                </a:solidFill>
                <a:effectLst/>
                <a:latin typeface="Arial" panose="020B0604020202020204" pitchFamily="34" charset="0"/>
              </a:rPr>
              <a:t> כמו </a:t>
            </a:r>
            <a:r>
              <a:rPr lang="he-IL" sz="2200" b="0" i="0" u="none" strike="noStrike" dirty="0" err="1">
                <a:solidFill>
                  <a:srgbClr val="000000"/>
                </a:solidFill>
                <a:effectLst/>
                <a:latin typeface="Arial" panose="020B0604020202020204" pitchFamily="34" charset="0"/>
              </a:rPr>
              <a:t>לגיטין</a:t>
            </a:r>
            <a:r>
              <a:rPr lang="he-IL" sz="2200" b="0" i="0" u="none" strike="noStrike" dirty="0">
                <a:solidFill>
                  <a:srgbClr val="000000"/>
                </a:solidFill>
                <a:effectLst/>
                <a:latin typeface="Arial" panose="020B0604020202020204" pitchFamily="34" charset="0"/>
              </a:rPr>
              <a:t> מטעם שעל הרוב עומדים בשעת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נמי קרובים ויש לחוש </a:t>
            </a:r>
            <a:r>
              <a:rPr lang="he-IL" sz="2200" b="0" i="0" u="none" strike="noStrike" dirty="0" err="1">
                <a:solidFill>
                  <a:srgbClr val="000000"/>
                </a:solidFill>
                <a:effectLst/>
                <a:latin typeface="Arial" panose="020B0604020202020204" pitchFamily="34" charset="0"/>
              </a:rPr>
              <a:t>למ"ש</a:t>
            </a:r>
            <a:r>
              <a:rPr lang="he-IL" sz="2200" b="0" i="0" u="none" strike="noStrike" dirty="0">
                <a:solidFill>
                  <a:srgbClr val="000000"/>
                </a:solidFill>
                <a:effectLst/>
                <a:latin typeface="Arial" panose="020B0604020202020204" pitchFamily="34" charset="0"/>
              </a:rPr>
              <a:t> הריטב"א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דף מ"ג בשם מורו </a:t>
            </a:r>
            <a:r>
              <a:rPr lang="he-IL" sz="2200" b="0" i="0" u="none" strike="noStrike" dirty="0" err="1">
                <a:solidFill>
                  <a:srgbClr val="000000"/>
                </a:solidFill>
                <a:effectLst/>
                <a:latin typeface="Arial" panose="020B0604020202020204" pitchFamily="34" charset="0"/>
              </a:rPr>
              <a:t>דגבי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יש </a:t>
            </a:r>
            <a:r>
              <a:rPr lang="he-IL" sz="2200" b="0" i="0" u="none" strike="noStrike" dirty="0" err="1">
                <a:solidFill>
                  <a:srgbClr val="000000"/>
                </a:solidFill>
                <a:effectLst/>
                <a:latin typeface="Arial" panose="020B0604020202020204" pitchFamily="34" charset="0"/>
              </a:rPr>
              <a:t>סברא</a:t>
            </a:r>
            <a:r>
              <a:rPr lang="he-IL" sz="2200" b="0" i="0" u="none" strike="noStrike" dirty="0">
                <a:solidFill>
                  <a:srgbClr val="000000"/>
                </a:solidFill>
                <a:effectLst/>
                <a:latin typeface="Arial" panose="020B0604020202020204" pitchFamily="34" charset="0"/>
              </a:rPr>
              <a:t> לומר דאף </a:t>
            </a:r>
            <a:r>
              <a:rPr lang="he-IL" sz="2200" b="0" i="0" u="none" strike="noStrike" dirty="0" err="1">
                <a:solidFill>
                  <a:srgbClr val="000000"/>
                </a:solidFill>
                <a:effectLst/>
                <a:latin typeface="Arial" panose="020B0604020202020204" pitchFamily="34" charset="0"/>
              </a:rPr>
              <a:t>דלמיחזי</a:t>
            </a:r>
            <a:r>
              <a:rPr lang="he-IL" sz="2200" b="0" i="0" u="none" strike="noStrike" dirty="0">
                <a:solidFill>
                  <a:srgbClr val="000000"/>
                </a:solidFill>
                <a:effectLst/>
                <a:latin typeface="Arial" panose="020B0604020202020204" pitchFamily="34" charset="0"/>
              </a:rPr>
              <a:t> אתו עדים כולם בטל {משום שקבוצת עדים שבטלו מקצתם בטל כולם, ולפי הריטב"א בעדי קיום </a:t>
            </a:r>
            <a:r>
              <a:rPr lang="he-IL" sz="2200" b="0" i="0" u="none" strike="noStrike" dirty="0" err="1">
                <a:solidFill>
                  <a:srgbClr val="000000"/>
                </a:solidFill>
                <a:effectLst/>
                <a:latin typeface="Arial" panose="020B0604020202020204" pitchFamily="34" charset="0"/>
              </a:rPr>
              <a:t>השעת</a:t>
            </a:r>
            <a:r>
              <a:rPr lang="he-IL" sz="2200" b="0" i="0" u="none" strike="noStrike" dirty="0">
                <a:solidFill>
                  <a:srgbClr val="000000"/>
                </a:solidFill>
                <a:effectLst/>
                <a:latin typeface="Arial" panose="020B0604020202020204" pitchFamily="34" charset="0"/>
              </a:rPr>
              <a:t> עדות הוי בשעת הראיה ולא בשעת הגדה בבית דין. ולכן אם יש קהל רב שחלק מהם פסולים, כאילו כולם מעידים ביחד, והעדים הפסולים יפסול הכשרים אלא אם כן ייחד עדים שלא מתכוונים לצרף עם האחרים}… </a:t>
            </a:r>
            <a:endParaRPr lang="he-IL" sz="2200" dirty="0"/>
          </a:p>
        </p:txBody>
      </p:sp>
    </p:spTree>
    <p:extLst>
      <p:ext uri="{BB962C8B-B14F-4D97-AF65-F5344CB8AC3E}">
        <p14:creationId xmlns:p14="http://schemas.microsoft.com/office/powerpoint/2010/main" val="97602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80C3D4F-D898-4EFE-8C1B-32FB8918882D}"/>
              </a:ext>
            </a:extLst>
          </p:cNvPr>
          <p:cNvGraphicFramePr>
            <a:graphicFrameLocks noGrp="1"/>
          </p:cNvGraphicFramePr>
          <p:nvPr>
            <p:ph idx="1"/>
            <p:extLst>
              <p:ext uri="{D42A27DB-BD31-4B8C-83A1-F6EECF244321}">
                <p14:modId xmlns:p14="http://schemas.microsoft.com/office/powerpoint/2010/main" val="296546923"/>
              </p:ext>
            </p:extLst>
          </p:nvPr>
        </p:nvGraphicFramePr>
        <p:xfrm>
          <a:off x="838200" y="471488"/>
          <a:ext cx="10515600" cy="57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86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AE11-94AD-4E34-94E4-18316670D183}"/>
              </a:ext>
            </a:extLst>
          </p:cNvPr>
          <p:cNvSpPr>
            <a:spLocks noGrp="1"/>
          </p:cNvSpPr>
          <p:nvPr>
            <p:ph type="title"/>
          </p:nvPr>
        </p:nvSpPr>
        <p:spPr/>
        <p:txBody>
          <a:bodyPr>
            <a:normAutofit/>
          </a:bodyPr>
          <a:lstStyle/>
          <a:p>
            <a:pPr rtl="0">
              <a:spcBef>
                <a:spcPts val="0"/>
              </a:spcBef>
              <a:spcAft>
                <a:spcPts val="0"/>
              </a:spcAft>
            </a:pPr>
            <a:r>
              <a:rPr lang="en-US" sz="3300" b="0" i="0" u="none" strike="noStrike" dirty="0">
                <a:solidFill>
                  <a:srgbClr val="000000"/>
                </a:solidFill>
                <a:effectLst/>
                <a:latin typeface="Arial" panose="020B0604020202020204" pitchFamily="34" charset="0"/>
              </a:rPr>
              <a:t>What do the </a:t>
            </a:r>
            <a:r>
              <a:rPr lang="en-US" sz="3300" b="0" i="0" u="none" strike="noStrike" dirty="0" err="1">
                <a:solidFill>
                  <a:srgbClr val="000000"/>
                </a:solidFill>
                <a:effectLst/>
                <a:latin typeface="Arial" panose="020B0604020202020204" pitchFamily="34" charset="0"/>
              </a:rPr>
              <a:t>eidim</a:t>
            </a:r>
            <a:r>
              <a:rPr lang="en-US" sz="3300" b="0" i="0" u="none" strike="noStrike" dirty="0">
                <a:solidFill>
                  <a:srgbClr val="000000"/>
                </a:solidFill>
                <a:effectLst/>
                <a:latin typeface="Arial" panose="020B0604020202020204" pitchFamily="34" charset="0"/>
              </a:rPr>
              <a:t> need to see/know? </a:t>
            </a:r>
            <a:endParaRPr lang="he-IL" sz="3300" dirty="0"/>
          </a:p>
        </p:txBody>
      </p:sp>
      <p:sp>
        <p:nvSpPr>
          <p:cNvPr id="3" name="Content Placeholder 2">
            <a:extLst>
              <a:ext uri="{FF2B5EF4-FFF2-40B4-BE49-F238E27FC236}">
                <a16:creationId xmlns:a16="http://schemas.microsoft.com/office/drawing/2014/main" id="{3B067338-165C-4B95-8A6C-9BB42C3CAB9C}"/>
              </a:ext>
            </a:extLst>
          </p:cNvPr>
          <p:cNvSpPr>
            <a:spLocks noGrp="1"/>
          </p:cNvSpPr>
          <p:nvPr>
            <p:ph idx="1"/>
          </p:nvPr>
        </p:nvSpPr>
        <p:spPr/>
        <p:txBody>
          <a:bodyPr>
            <a:noAutofit/>
          </a:bodyPr>
          <a:lstStyle/>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שולחן ערוך אבן העזר הלכות קידושין סימן </a:t>
            </a:r>
            <a:r>
              <a:rPr lang="he-IL" sz="2400" b="0" i="0" u="none" strike="noStrike" dirty="0" err="1">
                <a:solidFill>
                  <a:srgbClr val="000000"/>
                </a:solidFill>
                <a:effectLst/>
                <a:latin typeface="Arial" panose="020B0604020202020204" pitchFamily="34" charset="0"/>
              </a:rPr>
              <a:t>מב</a:t>
            </a:r>
            <a:r>
              <a:rPr lang="he-IL" sz="2400" b="0" i="0" u="none" strike="noStrike" dirty="0">
                <a:solidFill>
                  <a:srgbClr val="000000"/>
                </a:solidFill>
                <a:effectLst/>
                <a:latin typeface="Arial" panose="020B0604020202020204" pitchFamily="34" charset="0"/>
              </a:rPr>
              <a:t> סעיף ד</a:t>
            </a:r>
            <a:endParaRPr lang="he-IL" sz="2400" b="0" dirty="0">
              <a:effectLst/>
            </a:endParaRPr>
          </a:p>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אם קידש בפני עדים, אפילו לא אמר: אתם עדים, מקודשת. </a:t>
            </a:r>
            <a:endParaRPr lang="he-IL" sz="2400" b="0" dirty="0">
              <a:effectLst/>
            </a:endParaRPr>
          </a:p>
          <a:p>
            <a:pPr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הגה: ואפילו ייחד עדים, יכולים אחרים שראו המעשה להעיד (</a:t>
            </a:r>
            <a:r>
              <a:rPr lang="he-IL" sz="2400" b="0" i="0" u="none" strike="noStrike" dirty="0" err="1">
                <a:solidFill>
                  <a:srgbClr val="000000"/>
                </a:solidFill>
                <a:effectLst/>
                <a:latin typeface="Arial" panose="020B0604020202020204" pitchFamily="34" charset="0"/>
              </a:rPr>
              <a:t>ריב"ש</a:t>
            </a:r>
            <a:r>
              <a:rPr lang="he-IL" sz="2400" b="0" i="0" u="none" strike="noStrike" dirty="0">
                <a:solidFill>
                  <a:srgbClr val="000000"/>
                </a:solidFill>
                <a:effectLst/>
                <a:latin typeface="Arial" panose="020B0604020202020204" pitchFamily="34" charset="0"/>
              </a:rPr>
              <a:t> סי' תע"ט) </a:t>
            </a:r>
            <a:r>
              <a:rPr lang="he-IL" sz="2400" b="1" i="0" u="none" strike="noStrike" dirty="0">
                <a:solidFill>
                  <a:srgbClr val="000000"/>
                </a:solidFill>
                <a:effectLst/>
                <a:latin typeface="Arial" panose="020B0604020202020204" pitchFamily="34" charset="0"/>
              </a:rPr>
              <a:t>וצריכים העדים לראות הנתינה ממש לידה או לרשותה, אבל אם לא ראו הנתינה ממש לידה, אף על פי ששמעו שאמר: התקדשי לי בחפץ פלוני, ואחר כך יצא מתחת ידה, אינן קידושין עד שיראו הנתינה ממש </a:t>
            </a:r>
            <a:r>
              <a:rPr lang="he-IL" sz="2400" b="0" i="0" u="none" strike="noStrike" dirty="0">
                <a:solidFill>
                  <a:srgbClr val="000000"/>
                </a:solidFill>
                <a:effectLst/>
                <a:latin typeface="Arial" panose="020B0604020202020204" pitchFamily="34" charset="0"/>
              </a:rPr>
              <a:t>(תשובת רשב"א סי' תש"פ). </a:t>
            </a:r>
            <a:r>
              <a:rPr lang="he-IL" sz="2400" b="1" i="0" u="none" strike="noStrike" dirty="0">
                <a:solidFill>
                  <a:srgbClr val="000000"/>
                </a:solidFill>
                <a:effectLst/>
                <a:latin typeface="Arial" panose="020B0604020202020204" pitchFamily="34" charset="0"/>
              </a:rPr>
              <a:t>ואין </a:t>
            </a:r>
            <a:r>
              <a:rPr lang="he-IL" sz="2400" b="1" i="0" u="none" strike="noStrike" dirty="0" err="1">
                <a:solidFill>
                  <a:srgbClr val="000000"/>
                </a:solidFill>
                <a:effectLst/>
                <a:latin typeface="Arial" panose="020B0604020202020204" pitchFamily="34" charset="0"/>
              </a:rPr>
              <a:t>הולכין</a:t>
            </a:r>
            <a:r>
              <a:rPr lang="he-IL" sz="2400" b="1" i="0" u="none" strike="noStrike" dirty="0">
                <a:solidFill>
                  <a:srgbClr val="000000"/>
                </a:solidFill>
                <a:effectLst/>
                <a:latin typeface="Arial" panose="020B0604020202020204" pitchFamily="34" charset="0"/>
              </a:rPr>
              <a:t> בזה אחר אומדנות והוכחות.</a:t>
            </a:r>
            <a:r>
              <a:rPr lang="he-IL" sz="2400" b="0" i="0" u="none" strike="noStrike" dirty="0">
                <a:solidFill>
                  <a:srgbClr val="000000"/>
                </a:solidFill>
                <a:effectLst/>
                <a:latin typeface="Arial" panose="020B0604020202020204" pitchFamily="34" charset="0"/>
              </a:rPr>
              <a:t> </a:t>
            </a:r>
            <a:endParaRPr lang="he-IL" sz="2400" b="0" dirty="0">
              <a:effectLst/>
            </a:endParaRPr>
          </a:p>
          <a:p>
            <a:pPr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מי שקידש דרך חור שבכותל, כגון שאחת פשטה ידה דרך חור ובא אחד ונתן לה </a:t>
            </a:r>
            <a:r>
              <a:rPr lang="he-IL" sz="2400" b="0" i="0" u="none" strike="noStrike" dirty="0" err="1">
                <a:solidFill>
                  <a:srgbClr val="000000"/>
                </a:solidFill>
                <a:effectLst/>
                <a:latin typeface="Arial" panose="020B0604020202020204" pitchFamily="34" charset="0"/>
              </a:rPr>
              <a:t>קדושין</a:t>
            </a:r>
            <a:r>
              <a:rPr lang="he-IL" sz="2400" b="0" i="0" u="none" strike="noStrike" dirty="0">
                <a:solidFill>
                  <a:srgbClr val="000000"/>
                </a:solidFill>
                <a:effectLst/>
                <a:latin typeface="Arial" panose="020B0604020202020204" pitchFamily="34" charset="0"/>
              </a:rPr>
              <a:t>, והחור צר ואי אפשר לראות אותה בשעת </a:t>
            </a:r>
            <a:r>
              <a:rPr lang="he-IL" sz="2400" b="0" i="0" u="none" strike="noStrike" dirty="0" err="1">
                <a:solidFill>
                  <a:srgbClr val="000000"/>
                </a:solidFill>
                <a:effectLst/>
                <a:latin typeface="Arial" panose="020B0604020202020204" pitchFamily="34" charset="0"/>
              </a:rPr>
              <a:t>קדושין</a:t>
            </a:r>
            <a:r>
              <a:rPr lang="he-IL" sz="2400" b="0" i="0" u="none" strike="noStrike" dirty="0">
                <a:solidFill>
                  <a:srgbClr val="000000"/>
                </a:solidFill>
                <a:effectLst/>
                <a:latin typeface="Arial" panose="020B0604020202020204" pitchFamily="34" charset="0"/>
              </a:rPr>
              <a:t>, והיא אומרת שלא שמעה שקדשה, נאמנת </a:t>
            </a:r>
            <a:r>
              <a:rPr lang="he-IL" sz="2400" b="0" i="0" u="none" strike="noStrike" dirty="0" err="1">
                <a:solidFill>
                  <a:srgbClr val="000000"/>
                </a:solidFill>
                <a:effectLst/>
                <a:latin typeface="Arial" panose="020B0604020202020204" pitchFamily="34" charset="0"/>
              </a:rPr>
              <a:t>במגו</a:t>
            </a:r>
            <a:r>
              <a:rPr lang="he-IL" sz="2400" b="0" i="0" u="none" strike="noStrike" dirty="0">
                <a:solidFill>
                  <a:srgbClr val="000000"/>
                </a:solidFill>
                <a:effectLst/>
                <a:latin typeface="Arial" panose="020B0604020202020204" pitchFamily="34" charset="0"/>
              </a:rPr>
              <a:t> שיכולה לומר שלא </a:t>
            </a:r>
            <a:r>
              <a:rPr lang="he-IL" sz="2400" b="0" i="0" u="none" strike="noStrike" dirty="0" err="1">
                <a:solidFill>
                  <a:srgbClr val="000000"/>
                </a:solidFill>
                <a:effectLst/>
                <a:latin typeface="Arial" panose="020B0604020202020204" pitchFamily="34" charset="0"/>
              </a:rPr>
              <a:t>היתה</a:t>
            </a:r>
            <a:r>
              <a:rPr lang="he-IL" sz="2400" b="0" i="0" u="none" strike="noStrike" dirty="0">
                <a:solidFill>
                  <a:srgbClr val="000000"/>
                </a:solidFill>
                <a:effectLst/>
                <a:latin typeface="Arial" panose="020B0604020202020204" pitchFamily="34" charset="0"/>
              </a:rPr>
              <a:t> ידה רק יד אחרת (רשב"א אלף קע"ט), ובלבד שלא יהיו עדים המכחישים אותה…..</a:t>
            </a:r>
            <a:endParaRPr lang="he-IL" sz="2400" dirty="0"/>
          </a:p>
        </p:txBody>
      </p:sp>
    </p:spTree>
    <p:extLst>
      <p:ext uri="{BB962C8B-B14F-4D97-AF65-F5344CB8AC3E}">
        <p14:creationId xmlns:p14="http://schemas.microsoft.com/office/powerpoint/2010/main" val="307062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42FB-6EB3-4942-BF39-1EEB6CBC35B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9781CF-51CE-4975-B620-15FF81634BC1}"/>
              </a:ext>
            </a:extLst>
          </p:cNvPr>
          <p:cNvSpPr>
            <a:spLocks noGrp="1"/>
          </p:cNvSpPr>
          <p:nvPr>
            <p:ph idx="1"/>
          </p:nvPr>
        </p:nvSpPr>
        <p:spPr/>
        <p:txBody>
          <a:bodyPr>
            <a:normAutofit/>
          </a:bodyPr>
          <a:lstStyle/>
          <a:p>
            <a:pPr algn="r" rtl="1">
              <a:spcBef>
                <a:spcPts val="0"/>
              </a:spcBef>
              <a:spcAft>
                <a:spcPts val="0"/>
              </a:spcAft>
            </a:pPr>
            <a:r>
              <a:rPr lang="he-IL" sz="2200" b="0" i="0" u="none" strike="noStrike" dirty="0">
                <a:solidFill>
                  <a:srgbClr val="000000"/>
                </a:solidFill>
                <a:effectLst/>
                <a:latin typeface="Arial" panose="020B0604020202020204" pitchFamily="34" charset="0"/>
              </a:rPr>
              <a:t>בית שמואל על שולחן ערוך אבן העזר הלכות קידושין סימן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סעיף ד</a:t>
            </a:r>
            <a:endParaRPr lang="he-IL" sz="2200" b="0" dirty="0">
              <a:effectLst/>
            </a:endParaRPr>
          </a:p>
          <a:p>
            <a:pPr algn="r" rtl="1"/>
            <a:r>
              <a:rPr lang="he-IL" sz="2200" b="0" i="0" u="none" strike="noStrike" dirty="0" err="1">
                <a:solidFill>
                  <a:srgbClr val="000000"/>
                </a:solidFill>
                <a:effectLst/>
                <a:latin typeface="Arial" panose="020B0604020202020204" pitchFamily="34" charset="0"/>
              </a:rPr>
              <a:t>יב</a:t>
            </a:r>
            <a:r>
              <a:rPr lang="he-IL" sz="2200" b="0" i="0" u="none" strike="noStrike" dirty="0">
                <a:solidFill>
                  <a:srgbClr val="000000"/>
                </a:solidFill>
                <a:effectLst/>
                <a:latin typeface="Arial" panose="020B0604020202020204" pitchFamily="34" charset="0"/>
              </a:rPr>
              <a:t> עד שיראו הנתינה ממש - </a:t>
            </a:r>
            <a:r>
              <a:rPr lang="he-IL" sz="2200" b="1" i="0" u="none" strike="noStrike" dirty="0">
                <a:solidFill>
                  <a:srgbClr val="000000"/>
                </a:solidFill>
                <a:effectLst/>
                <a:latin typeface="Arial" panose="020B0604020202020204" pitchFamily="34" charset="0"/>
              </a:rPr>
              <a:t>במרדכי</a:t>
            </a:r>
            <a:r>
              <a:rPr lang="he-IL" sz="2200" b="0" i="0" u="none" strike="noStrike" dirty="0">
                <a:solidFill>
                  <a:srgbClr val="000000"/>
                </a:solidFill>
                <a:effectLst/>
                <a:latin typeface="Arial" panose="020B0604020202020204" pitchFamily="34" charset="0"/>
              </a:rPr>
              <a:t> פרק האומר כתב </a:t>
            </a:r>
            <a:r>
              <a:rPr lang="he-IL" sz="2200" b="1" i="0" u="none" strike="noStrike" dirty="0">
                <a:solidFill>
                  <a:srgbClr val="000000"/>
                </a:solidFill>
                <a:effectLst/>
                <a:latin typeface="Arial" panose="020B0604020202020204" pitchFamily="34" charset="0"/>
              </a:rPr>
              <a:t>אפילו לא ראו הנתינה אין לבטל </a:t>
            </a:r>
            <a:r>
              <a:rPr lang="he-IL" sz="2200" b="1" i="0" u="none" strike="noStrike" dirty="0" err="1">
                <a:solidFill>
                  <a:srgbClr val="000000"/>
                </a:solidFill>
                <a:effectLst/>
                <a:latin typeface="Arial" panose="020B0604020202020204" pitchFamily="34" charset="0"/>
              </a:rPr>
              <a:t>הקדושין</a:t>
            </a:r>
            <a:r>
              <a:rPr lang="he-IL" sz="2200" b="1" i="0" u="none" strike="noStrike" dirty="0">
                <a:solidFill>
                  <a:srgbClr val="000000"/>
                </a:solidFill>
                <a:effectLst/>
                <a:latin typeface="Arial" panose="020B0604020202020204" pitchFamily="34" charset="0"/>
              </a:rPr>
              <a:t> אם ראו דבר המוכיח יכול להעיד כאלו ראו גוף המעשה</a:t>
            </a:r>
            <a:r>
              <a:rPr lang="he-IL" sz="2200" b="0" i="0" u="none" strike="noStrike" dirty="0">
                <a:solidFill>
                  <a:srgbClr val="000000"/>
                </a:solidFill>
                <a:effectLst/>
                <a:latin typeface="Arial" panose="020B0604020202020204" pitchFamily="34" charset="0"/>
              </a:rPr>
              <a:t> דהא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הן </a:t>
            </a:r>
            <a:r>
              <a:rPr lang="he-IL" sz="2200" b="0" i="0" u="none" strike="noStrike" dirty="0" err="1">
                <a:solidFill>
                  <a:srgbClr val="000000"/>
                </a:solidFill>
                <a:effectLst/>
                <a:latin typeface="Arial" panose="020B0604020202020204" pitchFamily="34" charset="0"/>
              </a:rPr>
              <a:t>הן</a:t>
            </a:r>
            <a:r>
              <a:rPr lang="he-IL" sz="2200" b="0" i="0" u="none" strike="noStrike" dirty="0">
                <a:solidFill>
                  <a:srgbClr val="000000"/>
                </a:solidFill>
                <a:effectLst/>
                <a:latin typeface="Arial" panose="020B0604020202020204" pitchFamily="34" charset="0"/>
              </a:rPr>
              <a:t> עידי יחוד הן </a:t>
            </a:r>
            <a:r>
              <a:rPr lang="he-IL" sz="2200" b="0" i="0" u="none" strike="noStrike" dirty="0" err="1">
                <a:solidFill>
                  <a:srgbClr val="000000"/>
                </a:solidFill>
                <a:effectLst/>
                <a:latin typeface="Arial" panose="020B0604020202020204" pitchFamily="34" charset="0"/>
              </a:rPr>
              <a:t>הן</a:t>
            </a:r>
            <a:r>
              <a:rPr lang="he-IL" sz="2200" b="0" i="0" u="none" strike="noStrike" dirty="0">
                <a:solidFill>
                  <a:srgbClr val="000000"/>
                </a:solidFill>
                <a:effectLst/>
                <a:latin typeface="Arial" panose="020B0604020202020204" pitchFamily="34" charset="0"/>
              </a:rPr>
              <a:t> עידי ביאה אף על גב דלא ראו הביאה מ"מ אם ראו היחוד הוי כמו שראו הביאה </a:t>
            </a:r>
            <a:r>
              <a:rPr lang="he-IL" sz="2200" b="1" i="0" u="none" strike="noStrike" dirty="0" err="1">
                <a:solidFill>
                  <a:srgbClr val="000000"/>
                </a:solidFill>
                <a:effectLst/>
                <a:latin typeface="Arial" panose="020B0604020202020204" pitchFamily="34" charset="0"/>
              </a:rPr>
              <a:t>והרשב"א</a:t>
            </a:r>
            <a:r>
              <a:rPr lang="he-IL" sz="2200" b="0" i="0" u="none" strike="noStrike" dirty="0">
                <a:solidFill>
                  <a:srgbClr val="000000"/>
                </a:solidFill>
                <a:effectLst/>
                <a:latin typeface="Arial" panose="020B0604020202020204" pitchFamily="34" charset="0"/>
              </a:rPr>
              <a:t> בתשובה כתב דוק' בביאה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כן משום </a:t>
            </a:r>
            <a:r>
              <a:rPr lang="he-IL" sz="2200" b="0" i="0" u="none" strike="noStrike" dirty="0" err="1">
                <a:solidFill>
                  <a:srgbClr val="000000"/>
                </a:solidFill>
                <a:effectLst/>
                <a:latin typeface="Arial" panose="020B0604020202020204" pitchFamily="34" charset="0"/>
              </a:rPr>
              <a:t>דא"א</a:t>
            </a:r>
            <a:r>
              <a:rPr lang="he-IL" sz="2200" b="0" i="0" u="none" strike="noStrike" dirty="0">
                <a:solidFill>
                  <a:srgbClr val="000000"/>
                </a:solidFill>
                <a:effectLst/>
                <a:latin typeface="Arial" panose="020B0604020202020204" pitchFamily="34" charset="0"/>
              </a:rPr>
              <a:t> לראות כמכחול בשפופרת גם </a:t>
            </a:r>
            <a:r>
              <a:rPr lang="he-IL" sz="2200" b="0" i="0" u="none" strike="noStrike" dirty="0" err="1">
                <a:solidFill>
                  <a:srgbClr val="000000"/>
                </a:solidFill>
                <a:effectLst/>
                <a:latin typeface="Arial" panose="020B0604020202020204" pitchFamily="34" charset="0"/>
              </a:rPr>
              <a:t>י"ל</a:t>
            </a:r>
            <a:r>
              <a:rPr lang="he-IL" sz="2200" b="0" i="0" u="none" strike="noStrike" dirty="0">
                <a:solidFill>
                  <a:srgbClr val="000000"/>
                </a:solidFill>
                <a:effectLst/>
                <a:latin typeface="Arial" panose="020B0604020202020204" pitchFamily="34" charset="0"/>
              </a:rPr>
              <a:t> אש בנעורת ואינו שרפה </a:t>
            </a:r>
            <a:r>
              <a:rPr lang="he-IL" sz="2200" b="1" i="0" u="none" strike="noStrike" dirty="0">
                <a:solidFill>
                  <a:srgbClr val="000000"/>
                </a:solidFill>
                <a:effectLst/>
                <a:latin typeface="Arial" panose="020B0604020202020204" pitchFamily="34" charset="0"/>
              </a:rPr>
              <a:t>אבל </a:t>
            </a:r>
            <a:r>
              <a:rPr lang="he-IL" sz="2200" b="1" i="0" u="none" strike="noStrike" dirty="0" err="1">
                <a:solidFill>
                  <a:srgbClr val="000000"/>
                </a:solidFill>
                <a:effectLst/>
                <a:latin typeface="Arial" panose="020B0604020202020204" pitchFamily="34" charset="0"/>
              </a:rPr>
              <a:t>בקדושין</a:t>
            </a:r>
            <a:r>
              <a:rPr lang="he-IL" sz="2200" b="1" i="0" u="none" strike="noStrike" dirty="0">
                <a:solidFill>
                  <a:srgbClr val="000000"/>
                </a:solidFill>
                <a:effectLst/>
                <a:latin typeface="Arial" panose="020B0604020202020204" pitchFamily="34" charset="0"/>
              </a:rPr>
              <a:t> צריכים לראות המעש' ממש </a:t>
            </a:r>
            <a:r>
              <a:rPr lang="he-IL" sz="2200" b="0" i="0" u="none" strike="noStrike" dirty="0">
                <a:solidFill>
                  <a:srgbClr val="000000"/>
                </a:solidFill>
                <a:effectLst/>
                <a:latin typeface="Arial" panose="020B0604020202020204" pitchFamily="34" charset="0"/>
              </a:rPr>
              <a:t>ועיין ברמב"ם </a:t>
            </a:r>
            <a:r>
              <a:rPr lang="he-IL" sz="2200" b="0" i="0" u="none" strike="noStrike" dirty="0" err="1">
                <a:solidFill>
                  <a:srgbClr val="000000"/>
                </a:solidFill>
                <a:effectLst/>
                <a:latin typeface="Arial" panose="020B0604020202020204" pitchFamily="34" charset="0"/>
              </a:rPr>
              <a:t>פי"ז</a:t>
            </a:r>
            <a:r>
              <a:rPr lang="he-IL" sz="2200" b="0" i="0" u="none" strike="noStrike" dirty="0">
                <a:solidFill>
                  <a:srgbClr val="000000"/>
                </a:solidFill>
                <a:effectLst/>
                <a:latin typeface="Arial" panose="020B0604020202020204" pitchFamily="34" charset="0"/>
              </a:rPr>
              <a:t> ה' עדות </a:t>
            </a:r>
            <a:r>
              <a:rPr lang="he-IL" sz="2200" b="0" i="0" u="none" strike="noStrike" dirty="0" err="1">
                <a:solidFill>
                  <a:srgbClr val="000000"/>
                </a:solidFill>
                <a:effectLst/>
                <a:latin typeface="Arial" panose="020B0604020202020204" pitchFamily="34" charset="0"/>
              </a:rPr>
              <a:t>ובח"מ</a:t>
            </a:r>
            <a:r>
              <a:rPr lang="he-IL" sz="2200" b="0" i="0" u="none" strike="noStrike" dirty="0">
                <a:solidFill>
                  <a:srgbClr val="000000"/>
                </a:solidFill>
                <a:effectLst/>
                <a:latin typeface="Arial" panose="020B0604020202020204" pitchFamily="34" charset="0"/>
              </a:rPr>
              <a:t> ס"ס צ' שם כתב בשם </a:t>
            </a:r>
            <a:r>
              <a:rPr lang="he-IL" sz="2200" b="1" i="0" u="none" strike="noStrike" dirty="0" err="1">
                <a:solidFill>
                  <a:srgbClr val="000000"/>
                </a:solidFill>
                <a:effectLst/>
                <a:latin typeface="Arial" panose="020B0604020202020204" pitchFamily="34" charset="0"/>
              </a:rPr>
              <a:t>הרמ"ה</a:t>
            </a:r>
            <a:r>
              <a:rPr lang="he-IL" sz="2200" b="0" i="0" u="none" strike="noStrike" dirty="0">
                <a:solidFill>
                  <a:srgbClr val="000000"/>
                </a:solidFill>
                <a:effectLst/>
                <a:latin typeface="Arial" panose="020B0604020202020204" pitchFamily="34" charset="0"/>
              </a:rPr>
              <a:t> דיני ממונות מתקיים בידיעה בלא ראיה </a:t>
            </a:r>
            <a:r>
              <a:rPr lang="he-IL" sz="2200" b="0" i="0" u="none" strike="noStrike" dirty="0" err="1">
                <a:solidFill>
                  <a:srgbClr val="000000"/>
                </a:solidFill>
                <a:effectLst/>
                <a:latin typeface="Arial" panose="020B0604020202020204" pitchFamily="34" charset="0"/>
              </a:rPr>
              <a:t>לפ"ז</a:t>
            </a:r>
            <a:r>
              <a:rPr lang="he-IL" sz="2200" b="0"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י"ל</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בקדושין</a:t>
            </a:r>
            <a:r>
              <a:rPr lang="he-IL" sz="2200" b="1" i="0" u="none" strike="noStrike" dirty="0">
                <a:solidFill>
                  <a:srgbClr val="000000"/>
                </a:solidFill>
                <a:effectLst/>
                <a:latin typeface="Arial" panose="020B0604020202020204" pitchFamily="34" charset="0"/>
              </a:rPr>
              <a:t> ג"כ מהני בלא ראיה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וס"ל</a:t>
            </a:r>
            <a:r>
              <a:rPr lang="he-IL" sz="2200" b="0" i="0" u="none" strike="noStrike" dirty="0">
                <a:solidFill>
                  <a:srgbClr val="000000"/>
                </a:solidFill>
                <a:effectLst/>
                <a:latin typeface="Arial" panose="020B0604020202020204" pitchFamily="34" charset="0"/>
              </a:rPr>
              <a:t> כמרדכי כי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דרישה וחקירה </a:t>
            </a:r>
            <a:r>
              <a:rPr lang="he-IL" sz="2200" b="0" i="0" u="none" strike="noStrike" dirty="0" err="1">
                <a:solidFill>
                  <a:srgbClr val="000000"/>
                </a:solidFill>
                <a:effectLst/>
                <a:latin typeface="Arial" panose="020B0604020202020204" pitchFamily="34" charset="0"/>
              </a:rPr>
              <a:t>קי"ל</a:t>
            </a:r>
            <a:r>
              <a:rPr lang="he-IL" sz="2200" b="0" i="0" u="none" strike="noStrike" dirty="0">
                <a:solidFill>
                  <a:srgbClr val="000000"/>
                </a:solidFill>
                <a:effectLst/>
                <a:latin typeface="Arial" panose="020B0604020202020204" pitchFamily="34" charset="0"/>
              </a:rPr>
              <a:t> קידושין דומה </a:t>
            </a:r>
            <a:r>
              <a:rPr lang="he-IL" sz="2200" b="0" i="0" u="none" strike="noStrike" dirty="0" err="1">
                <a:solidFill>
                  <a:srgbClr val="000000"/>
                </a:solidFill>
                <a:effectLst/>
                <a:latin typeface="Arial" panose="020B0604020202020204" pitchFamily="34" charset="0"/>
              </a:rPr>
              <a:t>לד"מ</a:t>
            </a:r>
            <a:r>
              <a:rPr lang="he-IL" sz="2200" b="0" i="0" u="none" strike="noStrike" dirty="0">
                <a:solidFill>
                  <a:srgbClr val="000000"/>
                </a:solidFill>
                <a:effectLst/>
                <a:latin typeface="Arial" panose="020B0604020202020204" pitchFamily="34" charset="0"/>
              </a:rPr>
              <a:t> ועיין סי' י"א בעידי כיעור </a:t>
            </a:r>
            <a:r>
              <a:rPr lang="he-IL" sz="2200" b="0" i="0" u="none" strike="noStrike" dirty="0" err="1">
                <a:solidFill>
                  <a:srgbClr val="000000"/>
                </a:solidFill>
                <a:effectLst/>
                <a:latin typeface="Arial" panose="020B0604020202020204" pitchFamily="34" charset="0"/>
              </a:rPr>
              <a:t>קי"ל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דבעינן</a:t>
            </a:r>
            <a:r>
              <a:rPr lang="he-IL" sz="2200" b="0" i="0" u="none" strike="noStrike" dirty="0">
                <a:solidFill>
                  <a:srgbClr val="000000"/>
                </a:solidFill>
                <a:effectLst/>
                <a:latin typeface="Arial" panose="020B0604020202020204" pitchFamily="34" charset="0"/>
              </a:rPr>
              <a:t> דרישה וחקירה כמו בד"נ אף על גב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צירוף העדים </a:t>
            </a:r>
            <a:r>
              <a:rPr lang="he-IL" sz="2200" b="0" i="0" u="none" strike="noStrike" dirty="0" err="1">
                <a:solidFill>
                  <a:srgbClr val="000000"/>
                </a:solidFill>
                <a:effectLst/>
                <a:latin typeface="Arial" panose="020B0604020202020204" pitchFamily="34" charset="0"/>
              </a:rPr>
              <a:t>קי"ל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דדומה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לד"מ</a:t>
            </a:r>
            <a:r>
              <a:rPr lang="he-IL" sz="2200" b="0" i="0" u="none" strike="noStrike" dirty="0">
                <a:solidFill>
                  <a:srgbClr val="000000"/>
                </a:solidFill>
                <a:effectLst/>
                <a:latin typeface="Arial" panose="020B0604020202020204" pitchFamily="34" charset="0"/>
              </a:rPr>
              <a:t> כמ"ש שם א"כ אם עידי קידושין א"צ דו"ח ש"מ </a:t>
            </a:r>
            <a:r>
              <a:rPr lang="he-IL" sz="2200" b="0" i="0" u="none" strike="noStrike" dirty="0" err="1">
                <a:solidFill>
                  <a:srgbClr val="000000"/>
                </a:solidFill>
                <a:effectLst/>
                <a:latin typeface="Arial" panose="020B0604020202020204" pitchFamily="34" charset="0"/>
              </a:rPr>
              <a:t>דדמי</a:t>
            </a:r>
            <a:r>
              <a:rPr lang="he-IL" sz="2200" b="0" i="0" u="none" strike="noStrike" dirty="0">
                <a:solidFill>
                  <a:srgbClr val="000000"/>
                </a:solidFill>
                <a:effectLst/>
                <a:latin typeface="Arial" panose="020B0604020202020204" pitchFamily="34" charset="0"/>
              </a:rPr>
              <a:t>' לגמרי </a:t>
            </a:r>
            <a:r>
              <a:rPr lang="he-IL" sz="2200" b="0" i="0" u="none" strike="noStrike" dirty="0" err="1">
                <a:solidFill>
                  <a:srgbClr val="000000"/>
                </a:solidFill>
                <a:effectLst/>
                <a:latin typeface="Arial" panose="020B0604020202020204" pitchFamily="34" charset="0"/>
              </a:rPr>
              <a:t>לד"מ</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165341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3A80-2983-4B15-B5B8-1B3B0A76D86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18F06269-5D04-4BC6-B175-93DE14D0579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899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8F06269-5D04-4BC6-B175-93DE14D05790}"/>
              </a:ext>
            </a:extLst>
          </p:cNvPr>
          <p:cNvGraphicFramePr>
            <a:graphicFrameLocks noGrp="1"/>
          </p:cNvGraphicFramePr>
          <p:nvPr>
            <p:ph idx="1"/>
          </p:nvPr>
        </p:nvGraphicFramePr>
        <p:xfrm>
          <a:off x="838200" y="431642"/>
          <a:ext cx="10515600" cy="5745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469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80C3D4F-D898-4EFE-8C1B-32FB8918882D}"/>
              </a:ext>
            </a:extLst>
          </p:cNvPr>
          <p:cNvGraphicFramePr>
            <a:graphicFrameLocks noGrp="1"/>
          </p:cNvGraphicFramePr>
          <p:nvPr>
            <p:ph idx="1"/>
          </p:nvPr>
        </p:nvGraphicFramePr>
        <p:xfrm>
          <a:off x="838200" y="471488"/>
          <a:ext cx="10515600" cy="57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3F05E8AA-A491-477F-8391-C4081C32BB2F}"/>
              </a:ext>
            </a:extLst>
          </p:cNvPr>
          <p:cNvSpPr txBox="1"/>
          <p:nvPr/>
        </p:nvSpPr>
        <p:spPr>
          <a:xfrm>
            <a:off x="6344529" y="898208"/>
            <a:ext cx="3263705" cy="369332"/>
          </a:xfrm>
          <a:prstGeom prst="rect">
            <a:avLst/>
          </a:prstGeom>
          <a:noFill/>
        </p:spPr>
        <p:txBody>
          <a:bodyPr wrap="square" rtlCol="1">
            <a:spAutoFit/>
          </a:bodyPr>
          <a:lstStyle/>
          <a:p>
            <a:pPr algn="r" rtl="1"/>
            <a:r>
              <a:rPr lang="he-IL" b="1" u="sng" dirty="0"/>
              <a:t>תפקיד העדים</a:t>
            </a:r>
          </a:p>
        </p:txBody>
      </p:sp>
    </p:spTree>
    <p:extLst>
      <p:ext uri="{BB962C8B-B14F-4D97-AF65-F5344CB8AC3E}">
        <p14:creationId xmlns:p14="http://schemas.microsoft.com/office/powerpoint/2010/main" val="177561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AE11-94AD-4E34-94E4-18316670D183}"/>
              </a:ext>
            </a:extLst>
          </p:cNvPr>
          <p:cNvSpPr>
            <a:spLocks noGrp="1"/>
          </p:cNvSpPr>
          <p:nvPr>
            <p:ph type="title"/>
          </p:nvPr>
        </p:nvSpPr>
        <p:spPr/>
        <p:txBody>
          <a:bodyPr>
            <a:normAutofit/>
          </a:bodyPr>
          <a:lstStyle/>
          <a:p>
            <a:pPr rtl="0">
              <a:spcBef>
                <a:spcPts val="0"/>
              </a:spcBef>
              <a:spcAft>
                <a:spcPts val="0"/>
              </a:spcAft>
            </a:pPr>
            <a:r>
              <a:rPr lang="en-US" sz="3300" b="0" i="0" u="none" strike="noStrike" dirty="0">
                <a:solidFill>
                  <a:srgbClr val="000000"/>
                </a:solidFill>
                <a:effectLst/>
                <a:latin typeface="Arial" panose="020B0604020202020204" pitchFamily="34" charset="0"/>
              </a:rPr>
              <a:t>What do the </a:t>
            </a:r>
            <a:r>
              <a:rPr lang="en-US" sz="3300" b="0" i="0" u="none" strike="noStrike" dirty="0" err="1">
                <a:solidFill>
                  <a:srgbClr val="000000"/>
                </a:solidFill>
                <a:effectLst/>
                <a:latin typeface="Arial" panose="020B0604020202020204" pitchFamily="34" charset="0"/>
              </a:rPr>
              <a:t>eidim</a:t>
            </a:r>
            <a:r>
              <a:rPr lang="en-US" sz="3300" b="0" i="0" u="none" strike="noStrike" dirty="0">
                <a:solidFill>
                  <a:srgbClr val="000000"/>
                </a:solidFill>
                <a:effectLst/>
                <a:latin typeface="Arial" panose="020B0604020202020204" pitchFamily="34" charset="0"/>
              </a:rPr>
              <a:t> need to see/know? </a:t>
            </a:r>
            <a:endParaRPr lang="he-IL" sz="3300" dirty="0"/>
          </a:p>
        </p:txBody>
      </p:sp>
      <p:sp>
        <p:nvSpPr>
          <p:cNvPr id="3" name="Content Placeholder 2">
            <a:extLst>
              <a:ext uri="{FF2B5EF4-FFF2-40B4-BE49-F238E27FC236}">
                <a16:creationId xmlns:a16="http://schemas.microsoft.com/office/drawing/2014/main" id="{3B067338-165C-4B95-8A6C-9BB42C3CAB9C}"/>
              </a:ext>
            </a:extLst>
          </p:cNvPr>
          <p:cNvSpPr>
            <a:spLocks noGrp="1"/>
          </p:cNvSpPr>
          <p:nvPr>
            <p:ph idx="1"/>
          </p:nvPr>
        </p:nvSpPr>
        <p:spPr/>
        <p:txBody>
          <a:bodyPr>
            <a:noAutofit/>
          </a:bodyPr>
          <a:lstStyle/>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שולחן ערוך אבן העזר הלכות קידושין סימן </a:t>
            </a:r>
            <a:r>
              <a:rPr lang="he-IL" sz="2400" b="0" i="0" u="none" strike="noStrike" dirty="0" err="1">
                <a:solidFill>
                  <a:srgbClr val="000000"/>
                </a:solidFill>
                <a:effectLst/>
                <a:latin typeface="Arial" panose="020B0604020202020204" pitchFamily="34" charset="0"/>
              </a:rPr>
              <a:t>מב</a:t>
            </a:r>
            <a:r>
              <a:rPr lang="he-IL" sz="2400" b="0" i="0" u="none" strike="noStrike" dirty="0">
                <a:solidFill>
                  <a:srgbClr val="000000"/>
                </a:solidFill>
                <a:effectLst/>
                <a:latin typeface="Arial" panose="020B0604020202020204" pitchFamily="34" charset="0"/>
              </a:rPr>
              <a:t> סעיף ד</a:t>
            </a:r>
            <a:endParaRPr lang="he-IL" sz="2400" b="0" dirty="0">
              <a:effectLst/>
            </a:endParaRPr>
          </a:p>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אם קידש בפני עדים, אפילו לא אמר: אתם עדים, מקודשת. </a:t>
            </a:r>
            <a:endParaRPr lang="he-IL" sz="2400" b="0" dirty="0">
              <a:effectLst/>
            </a:endParaRPr>
          </a:p>
          <a:p>
            <a:pPr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הגה: ואפילו ייחד עדים, יכולים אחרים שראו המעשה להעיד (</a:t>
            </a:r>
            <a:r>
              <a:rPr lang="he-IL" sz="2400" b="0" i="0" u="none" strike="noStrike" dirty="0" err="1">
                <a:solidFill>
                  <a:srgbClr val="000000"/>
                </a:solidFill>
                <a:effectLst/>
                <a:latin typeface="Arial" panose="020B0604020202020204" pitchFamily="34" charset="0"/>
              </a:rPr>
              <a:t>ריב"ש</a:t>
            </a:r>
            <a:r>
              <a:rPr lang="he-IL" sz="2400" b="0" i="0" u="none" strike="noStrike" dirty="0">
                <a:solidFill>
                  <a:srgbClr val="000000"/>
                </a:solidFill>
                <a:effectLst/>
                <a:latin typeface="Arial" panose="020B0604020202020204" pitchFamily="34" charset="0"/>
              </a:rPr>
              <a:t> סי' תע"ט) </a:t>
            </a:r>
            <a:r>
              <a:rPr lang="he-IL" sz="2400" b="1" i="0" u="none" strike="noStrike" dirty="0">
                <a:solidFill>
                  <a:srgbClr val="000000"/>
                </a:solidFill>
                <a:effectLst/>
                <a:latin typeface="Arial" panose="020B0604020202020204" pitchFamily="34" charset="0"/>
              </a:rPr>
              <a:t>וצריכים העדים לראות הנתינה ממש לידה או לרשותה, </a:t>
            </a:r>
            <a:r>
              <a:rPr lang="he-IL" sz="2400" i="0" u="none" strike="noStrike" dirty="0">
                <a:solidFill>
                  <a:srgbClr val="000000"/>
                </a:solidFill>
                <a:effectLst/>
                <a:latin typeface="Arial" panose="020B0604020202020204" pitchFamily="34" charset="0"/>
              </a:rPr>
              <a:t>אבל אם לא ראו הנתינה ממש לידה, אף על פי ששמעו שאמר: התקדשי לי בחפץ פלוני, ואחר כך יצא מתחת ידה, אינן קידושין עד שיראו הנתינה ממש (תשובת רשב"א סי' תש"פ). ואין </a:t>
            </a:r>
            <a:r>
              <a:rPr lang="he-IL" sz="2400" i="0" u="none" strike="noStrike" dirty="0" err="1">
                <a:solidFill>
                  <a:srgbClr val="000000"/>
                </a:solidFill>
                <a:effectLst/>
                <a:latin typeface="Arial" panose="020B0604020202020204" pitchFamily="34" charset="0"/>
              </a:rPr>
              <a:t>הולכין</a:t>
            </a:r>
            <a:r>
              <a:rPr lang="he-IL" sz="2400" i="0" u="none" strike="noStrike" dirty="0">
                <a:solidFill>
                  <a:srgbClr val="000000"/>
                </a:solidFill>
                <a:effectLst/>
                <a:latin typeface="Arial" panose="020B0604020202020204" pitchFamily="34" charset="0"/>
              </a:rPr>
              <a:t> בזה אחר אומדנות והוכחות. </a:t>
            </a:r>
            <a:endParaRPr lang="he-IL" sz="2400" dirty="0">
              <a:effectLst/>
            </a:endParaRPr>
          </a:p>
          <a:p>
            <a:pPr indent="0" algn="r" rtl="1">
              <a:spcBef>
                <a:spcPts val="0"/>
              </a:spcBef>
              <a:spcAft>
                <a:spcPts val="0"/>
              </a:spcAft>
              <a:buNone/>
            </a:pPr>
            <a:r>
              <a:rPr lang="he-IL" sz="2400" b="1" i="0" u="none" strike="noStrike" dirty="0">
                <a:solidFill>
                  <a:srgbClr val="000000"/>
                </a:solidFill>
                <a:effectLst/>
                <a:latin typeface="Arial" panose="020B0604020202020204" pitchFamily="34" charset="0"/>
              </a:rPr>
              <a:t>מי שקידש דרך חור שבכותל, כגון שאחת פשטה ידה דרך חור ובא אחד ונתן לה </a:t>
            </a:r>
            <a:r>
              <a:rPr lang="he-IL" sz="2400" b="1" i="0" u="none" strike="noStrike" dirty="0" err="1">
                <a:solidFill>
                  <a:srgbClr val="000000"/>
                </a:solidFill>
                <a:effectLst/>
                <a:latin typeface="Arial" panose="020B0604020202020204" pitchFamily="34" charset="0"/>
              </a:rPr>
              <a:t>קדושין</a:t>
            </a:r>
            <a:r>
              <a:rPr lang="he-IL" sz="2400" b="1" i="0" u="none" strike="noStrike" dirty="0">
                <a:solidFill>
                  <a:srgbClr val="000000"/>
                </a:solidFill>
                <a:effectLst/>
                <a:latin typeface="Arial" panose="020B0604020202020204" pitchFamily="34" charset="0"/>
              </a:rPr>
              <a:t>, והחור צר ואי אפשר לראות אותה בשעת </a:t>
            </a:r>
            <a:r>
              <a:rPr lang="he-IL" sz="2400" b="1" i="0" u="none" strike="noStrike" dirty="0" err="1">
                <a:solidFill>
                  <a:srgbClr val="000000"/>
                </a:solidFill>
                <a:effectLst/>
                <a:latin typeface="Arial" panose="020B0604020202020204" pitchFamily="34" charset="0"/>
              </a:rPr>
              <a:t>קדושין</a:t>
            </a:r>
            <a:r>
              <a:rPr lang="he-IL" sz="2400" b="1" i="0" u="none" strike="noStrike" dirty="0">
                <a:solidFill>
                  <a:srgbClr val="000000"/>
                </a:solidFill>
                <a:effectLst/>
                <a:latin typeface="Arial" panose="020B0604020202020204" pitchFamily="34" charset="0"/>
              </a:rPr>
              <a:t>, והיא אומרת שלא שמעה שקדשה, נאמנת </a:t>
            </a:r>
            <a:r>
              <a:rPr lang="he-IL" sz="2400" b="1" i="0" u="none" strike="noStrike" dirty="0" err="1">
                <a:solidFill>
                  <a:srgbClr val="000000"/>
                </a:solidFill>
                <a:effectLst/>
                <a:latin typeface="Arial" panose="020B0604020202020204" pitchFamily="34" charset="0"/>
              </a:rPr>
              <a:t>במגו</a:t>
            </a:r>
            <a:r>
              <a:rPr lang="he-IL" sz="2400" b="1" i="0" u="none" strike="noStrike" dirty="0">
                <a:solidFill>
                  <a:srgbClr val="000000"/>
                </a:solidFill>
                <a:effectLst/>
                <a:latin typeface="Arial" panose="020B0604020202020204" pitchFamily="34" charset="0"/>
              </a:rPr>
              <a:t> שיכולה לומר שלא </a:t>
            </a:r>
            <a:r>
              <a:rPr lang="he-IL" sz="2400" b="1" i="0" u="none" strike="noStrike" dirty="0" err="1">
                <a:solidFill>
                  <a:srgbClr val="000000"/>
                </a:solidFill>
                <a:effectLst/>
                <a:latin typeface="Arial" panose="020B0604020202020204" pitchFamily="34" charset="0"/>
              </a:rPr>
              <a:t>היתה</a:t>
            </a:r>
            <a:r>
              <a:rPr lang="he-IL" sz="2400" b="1" i="0" u="none" strike="noStrike" dirty="0">
                <a:solidFill>
                  <a:srgbClr val="000000"/>
                </a:solidFill>
                <a:effectLst/>
                <a:latin typeface="Arial" panose="020B0604020202020204" pitchFamily="34" charset="0"/>
              </a:rPr>
              <a:t> ידה רק יד אחרת</a:t>
            </a:r>
            <a:r>
              <a:rPr lang="he-IL" sz="2400" b="0" i="0" u="none" strike="noStrike" dirty="0">
                <a:solidFill>
                  <a:srgbClr val="000000"/>
                </a:solidFill>
                <a:effectLst/>
                <a:latin typeface="Arial" panose="020B0604020202020204" pitchFamily="34" charset="0"/>
              </a:rPr>
              <a:t> (רשב"א אלף קע"ט), ובלבד שלא יהיו עדים המכחישים אותה…..</a:t>
            </a:r>
            <a:endParaRPr lang="he-IL" sz="2400" dirty="0"/>
          </a:p>
        </p:txBody>
      </p:sp>
    </p:spTree>
    <p:extLst>
      <p:ext uri="{BB962C8B-B14F-4D97-AF65-F5344CB8AC3E}">
        <p14:creationId xmlns:p14="http://schemas.microsoft.com/office/powerpoint/2010/main" val="320604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8967-5166-46A0-9B99-D344AFD1978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14A96FC-06D3-4059-826F-E573EAE5480B}"/>
              </a:ext>
            </a:extLst>
          </p:cNvPr>
          <p:cNvSpPr>
            <a:spLocks noGrp="1"/>
          </p:cNvSpPr>
          <p:nvPr>
            <p:ph idx="1"/>
          </p:nvPr>
        </p:nvSpPr>
        <p:spPr/>
        <p:txBody>
          <a:bodyPr/>
          <a:lstStyle/>
          <a:p>
            <a:r>
              <a:rPr lang="en-US" dirty="0"/>
              <a:t>Isn’t that a </a:t>
            </a:r>
            <a:r>
              <a:rPr lang="he-IL" dirty="0"/>
              <a:t>סתירה</a:t>
            </a:r>
            <a:r>
              <a:rPr lang="en-US" dirty="0"/>
              <a:t> in the </a:t>
            </a:r>
            <a:r>
              <a:rPr lang="he-IL" dirty="0"/>
              <a:t>רשב"א</a:t>
            </a:r>
            <a:r>
              <a:rPr lang="en-US" dirty="0"/>
              <a:t>? </a:t>
            </a:r>
          </a:p>
          <a:p>
            <a:pPr lvl="1"/>
            <a:r>
              <a:rPr lang="en-US" dirty="0"/>
              <a:t>He just said </a:t>
            </a:r>
            <a:r>
              <a:rPr lang="he-IL" dirty="0"/>
              <a:t>ידיעה</a:t>
            </a:r>
            <a:r>
              <a:rPr lang="en-US" dirty="0"/>
              <a:t> isn’t good enough, they need to actually see the </a:t>
            </a:r>
            <a:r>
              <a:rPr lang="he-IL" dirty="0"/>
              <a:t>קידושין</a:t>
            </a:r>
            <a:endParaRPr lang="en-US" dirty="0"/>
          </a:p>
          <a:p>
            <a:pPr lvl="1"/>
            <a:r>
              <a:rPr lang="en-US" dirty="0"/>
              <a:t>The </a:t>
            </a:r>
            <a:r>
              <a:rPr lang="he-IL" dirty="0"/>
              <a:t>רשב"א</a:t>
            </a:r>
            <a:r>
              <a:rPr lang="en-US" dirty="0"/>
              <a:t> came out last shiur very strongly on the side of needing the witnesses to have objective manifestation of the whole process? </a:t>
            </a:r>
          </a:p>
          <a:p>
            <a:r>
              <a:rPr lang="en-US" dirty="0"/>
              <a:t>Isn’t </a:t>
            </a:r>
            <a:r>
              <a:rPr lang="he-IL" dirty="0"/>
              <a:t>רמ"א</a:t>
            </a:r>
            <a:r>
              <a:rPr lang="en-US" dirty="0"/>
              <a:t> contradicting himself? </a:t>
            </a:r>
            <a:endParaRPr lang="he-IL" dirty="0"/>
          </a:p>
        </p:txBody>
      </p:sp>
    </p:spTree>
    <p:extLst>
      <p:ext uri="{BB962C8B-B14F-4D97-AF65-F5344CB8AC3E}">
        <p14:creationId xmlns:p14="http://schemas.microsoft.com/office/powerpoint/2010/main" val="68494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7D29-5445-41D2-AA38-E7B929D72A3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2553370-F0D3-4D28-B1A2-818167546C5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חלקת מחוקק על שולחן ערוך אבן העזר הלכות קידושין סימן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סעיף ד</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(ט) נאמנת </a:t>
            </a:r>
            <a:r>
              <a:rPr lang="he-IL" sz="2200" b="0" i="0" u="none" strike="noStrike" dirty="0" err="1">
                <a:solidFill>
                  <a:srgbClr val="000000"/>
                </a:solidFill>
                <a:effectLst/>
                <a:latin typeface="Arial" panose="020B0604020202020204" pitchFamily="34" charset="0"/>
              </a:rPr>
              <a:t>במיגו</a:t>
            </a:r>
            <a:r>
              <a:rPr lang="he-IL" sz="2200" b="0" i="0" u="none" strike="noStrike" dirty="0">
                <a:solidFill>
                  <a:srgbClr val="000000"/>
                </a:solidFill>
                <a:effectLst/>
                <a:latin typeface="Arial" panose="020B0604020202020204" pitchFamily="34" charset="0"/>
              </a:rPr>
              <a:t> - משמע שאם היא מודה ששמעה וקבלה לשם קידושין מהני אף שהחור צר וא"א לראות אותה וגם היא לא ראתה העדי' מ"מ אם היא טוענת שידעה שהיו שם עדים ושמעה קול העדי' קודם שנתנו לה הקידושין וגם העדים ראו אותה לפני הקידושין ובשעת הקידושין שמעו קול </a:t>
            </a:r>
            <a:r>
              <a:rPr lang="he-IL" sz="2200" b="1" i="0" u="none" strike="noStrike" dirty="0">
                <a:solidFill>
                  <a:srgbClr val="000000"/>
                </a:solidFill>
                <a:effectLst/>
                <a:latin typeface="Arial" panose="020B0604020202020204" pitchFamily="34" charset="0"/>
              </a:rPr>
              <a:t>שמיעה כראיה </a:t>
            </a:r>
            <a:r>
              <a:rPr lang="he-IL" sz="2200" b="1" i="0" u="none" strike="noStrike" dirty="0" err="1">
                <a:solidFill>
                  <a:srgbClr val="000000"/>
                </a:solidFill>
                <a:effectLst/>
                <a:latin typeface="Arial" panose="020B0604020202020204" pitchFamily="34" charset="0"/>
              </a:rPr>
              <a:t>לענין</a:t>
            </a:r>
            <a:r>
              <a:rPr lang="he-IL" sz="2200" b="1" i="0" u="none" strike="noStrike" dirty="0">
                <a:solidFill>
                  <a:srgbClr val="000000"/>
                </a:solidFill>
                <a:effectLst/>
                <a:latin typeface="Arial" panose="020B0604020202020204" pitchFamily="34" charset="0"/>
              </a:rPr>
              <a:t> זה</a:t>
            </a:r>
            <a:r>
              <a:rPr lang="he-IL" sz="2200" b="0" i="0" u="none" strike="noStrike" dirty="0">
                <a:solidFill>
                  <a:srgbClr val="000000"/>
                </a:solidFill>
                <a:effectLst/>
                <a:latin typeface="Arial" panose="020B0604020202020204" pitchFamily="34" charset="0"/>
              </a:rPr>
              <a:t> דהא עידי יחוד הוי כעידי ביאה אף שלא ראו הביאה ממש:</a:t>
            </a:r>
            <a:endParaRPr lang="he-IL" sz="2200" b="0" dirty="0">
              <a:effectLst/>
            </a:endParaRPr>
          </a:p>
        </p:txBody>
      </p:sp>
    </p:spTree>
    <p:extLst>
      <p:ext uri="{BB962C8B-B14F-4D97-AF65-F5344CB8AC3E}">
        <p14:creationId xmlns:p14="http://schemas.microsoft.com/office/powerpoint/2010/main" val="1738823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1953</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ידיעה ועדים 2</vt:lpstr>
      <vt:lpstr>What do the eidim need to see/know? </vt:lpstr>
      <vt:lpstr>PowerPoint Presentation</vt:lpstr>
      <vt:lpstr>PowerPoint Presentation</vt:lpstr>
      <vt:lpstr>PowerPoint Presentation</vt:lpstr>
      <vt:lpstr>PowerPoint Presentation</vt:lpstr>
      <vt:lpstr>What do the eidim need to see/know?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Appointing the witnesses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ידיעה ועדים 2</dc:title>
  <dc:creator>Avigdor Rosensweig</dc:creator>
  <cp:lastModifiedBy>Avigdor Rosensweig</cp:lastModifiedBy>
  <cp:revision>1</cp:revision>
  <dcterms:created xsi:type="dcterms:W3CDTF">2021-01-24T19:13:16Z</dcterms:created>
  <dcterms:modified xsi:type="dcterms:W3CDTF">2021-01-27T15:14:57Z</dcterms:modified>
</cp:coreProperties>
</file>