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4" r:id="rId6"/>
    <p:sldId id="281" r:id="rId7"/>
    <p:sldId id="282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3FC61-7791-4446-AB2E-E947AD3AF51C}" v="278" dt="2021-01-24T17:51:09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9423FC61-7791-4446-AB2E-E947AD3AF51C}"/>
    <pc:docChg chg="custSel addSld delSld modSld sldOrd">
      <pc:chgData name="Avigdor Rosensweig" userId="2c23bf757acee734" providerId="LiveId" clId="{9423FC61-7791-4446-AB2E-E947AD3AF51C}" dt="2021-01-24T19:13:24.609" v="301" actId="2696"/>
      <pc:docMkLst>
        <pc:docMk/>
      </pc:docMkLst>
      <pc:sldChg chg="modSp mod">
        <pc:chgData name="Avigdor Rosensweig" userId="2c23bf757acee734" providerId="LiveId" clId="{9423FC61-7791-4446-AB2E-E947AD3AF51C}" dt="2021-01-24T17:31:42.861" v="0" actId="115"/>
        <pc:sldMkLst>
          <pc:docMk/>
          <pc:sldMk cId="185905007" sldId="279"/>
        </pc:sldMkLst>
        <pc:spChg chg="mod">
          <ac:chgData name="Avigdor Rosensweig" userId="2c23bf757acee734" providerId="LiveId" clId="{9423FC61-7791-4446-AB2E-E947AD3AF51C}" dt="2021-01-24T17:31:42.861" v="0" actId="115"/>
          <ac:spMkLst>
            <pc:docMk/>
            <pc:sldMk cId="185905007" sldId="279"/>
            <ac:spMk id="3" creationId="{7A8BD57F-6C18-4877-A1F5-8F02E1E6C227}"/>
          </ac:spMkLst>
        </pc:spChg>
      </pc:sldChg>
      <pc:sldChg chg="modSp">
        <pc:chgData name="Avigdor Rosensweig" userId="2c23bf757acee734" providerId="LiveId" clId="{9423FC61-7791-4446-AB2E-E947AD3AF51C}" dt="2021-01-24T17:33:21.249" v="30" actId="20577"/>
        <pc:sldMkLst>
          <pc:docMk/>
          <pc:sldMk cId="2504266828" sldId="281"/>
        </pc:sldMkLst>
        <pc:graphicFrameChg chg="mod">
          <ac:chgData name="Avigdor Rosensweig" userId="2c23bf757acee734" providerId="LiveId" clId="{9423FC61-7791-4446-AB2E-E947AD3AF51C}" dt="2021-01-24T17:33:21.249" v="30" actId="20577"/>
          <ac:graphicFrameMkLst>
            <pc:docMk/>
            <pc:sldMk cId="2504266828" sldId="281"/>
            <ac:graphicFrameMk id="4" creationId="{280C3D4F-D898-4EFE-8C1B-32FB8918882D}"/>
          </ac:graphicFrameMkLst>
        </pc:graphicFrameChg>
      </pc:sldChg>
      <pc:sldChg chg="modSp">
        <pc:chgData name="Avigdor Rosensweig" userId="2c23bf757acee734" providerId="LiveId" clId="{9423FC61-7791-4446-AB2E-E947AD3AF51C}" dt="2021-01-24T17:35:48.578" v="122" actId="20577"/>
        <pc:sldMkLst>
          <pc:docMk/>
          <pc:sldMk cId="1775616947" sldId="282"/>
        </pc:sldMkLst>
        <pc:graphicFrameChg chg="mod">
          <ac:chgData name="Avigdor Rosensweig" userId="2c23bf757acee734" providerId="LiveId" clId="{9423FC61-7791-4446-AB2E-E947AD3AF51C}" dt="2021-01-24T17:35:48.578" v="122" actId="20577"/>
          <ac:graphicFrameMkLst>
            <pc:docMk/>
            <pc:sldMk cId="1775616947" sldId="282"/>
            <ac:graphicFrameMk id="4" creationId="{280C3D4F-D898-4EFE-8C1B-32FB8918882D}"/>
          </ac:graphicFrameMkLst>
        </pc:graphicFrameChg>
      </pc:sldChg>
      <pc:sldChg chg="del">
        <pc:chgData name="Avigdor Rosensweig" userId="2c23bf757acee734" providerId="LiveId" clId="{9423FC61-7791-4446-AB2E-E947AD3AF51C}" dt="2021-01-24T19:13:24.609" v="301" actId="2696"/>
        <pc:sldMkLst>
          <pc:docMk/>
          <pc:sldMk cId="3070623685" sldId="283"/>
        </pc:sldMkLst>
      </pc:sldChg>
      <pc:sldChg chg="del ord">
        <pc:chgData name="Avigdor Rosensweig" userId="2c23bf757acee734" providerId="LiveId" clId="{9423FC61-7791-4446-AB2E-E947AD3AF51C}" dt="2021-01-24T19:13:24.609" v="301" actId="2696"/>
        <pc:sldMkLst>
          <pc:docMk/>
          <pc:sldMk cId="1738823849" sldId="285"/>
        </pc:sldMkLst>
      </pc:sldChg>
      <pc:sldChg chg="modSp del mod">
        <pc:chgData name="Avigdor Rosensweig" userId="2c23bf757acee734" providerId="LiveId" clId="{9423FC61-7791-4446-AB2E-E947AD3AF51C}" dt="2021-01-24T19:13:24.609" v="301" actId="2696"/>
        <pc:sldMkLst>
          <pc:docMk/>
          <pc:sldMk cId="1653417843" sldId="286"/>
        </pc:sldMkLst>
        <pc:spChg chg="mod">
          <ac:chgData name="Avigdor Rosensweig" userId="2c23bf757acee734" providerId="LiveId" clId="{9423FC61-7791-4446-AB2E-E947AD3AF51C}" dt="2021-01-24T17:42:45.241" v="123" actId="113"/>
          <ac:spMkLst>
            <pc:docMk/>
            <pc:sldMk cId="1653417843" sldId="286"/>
            <ac:spMk id="3" creationId="{8C9781CF-51CE-4975-B620-15FF81634BC1}"/>
          </ac:spMkLst>
        </pc:spChg>
      </pc:sldChg>
      <pc:sldChg chg="modSp del mod">
        <pc:chgData name="Avigdor Rosensweig" userId="2c23bf757acee734" providerId="LiveId" clId="{9423FC61-7791-4446-AB2E-E947AD3AF51C}" dt="2021-01-24T19:13:24.609" v="301" actId="2696"/>
        <pc:sldMkLst>
          <pc:docMk/>
          <pc:sldMk cId="4148795495" sldId="287"/>
        </pc:sldMkLst>
        <pc:spChg chg="mod">
          <ac:chgData name="Avigdor Rosensweig" userId="2c23bf757acee734" providerId="LiveId" clId="{9423FC61-7791-4446-AB2E-E947AD3AF51C}" dt="2021-01-24T17:49:11.035" v="243" actId="21"/>
          <ac:spMkLst>
            <pc:docMk/>
            <pc:sldMk cId="4148795495" sldId="287"/>
            <ac:spMk id="3" creationId="{5A7FC70D-5455-47B2-B106-80D363464F67}"/>
          </ac:spMkLst>
        </pc:spChg>
      </pc:sldChg>
      <pc:sldChg chg="del">
        <pc:chgData name="Avigdor Rosensweig" userId="2c23bf757acee734" providerId="LiveId" clId="{9423FC61-7791-4446-AB2E-E947AD3AF51C}" dt="2021-01-24T19:13:24.609" v="301" actId="2696"/>
        <pc:sldMkLst>
          <pc:docMk/>
          <pc:sldMk cId="2405877656" sldId="288"/>
        </pc:sldMkLst>
      </pc:sldChg>
      <pc:sldChg chg="del ord">
        <pc:chgData name="Avigdor Rosensweig" userId="2c23bf757acee734" providerId="LiveId" clId="{9423FC61-7791-4446-AB2E-E947AD3AF51C}" dt="2021-01-24T19:13:24.609" v="301" actId="2696"/>
        <pc:sldMkLst>
          <pc:docMk/>
          <pc:sldMk cId="2748991559" sldId="289"/>
        </pc:sldMkLst>
      </pc:sldChg>
      <pc:sldChg chg="modSp del">
        <pc:chgData name="Avigdor Rosensweig" userId="2c23bf757acee734" providerId="LiveId" clId="{9423FC61-7791-4446-AB2E-E947AD3AF51C}" dt="2021-01-24T19:13:24.609" v="301" actId="2696"/>
        <pc:sldMkLst>
          <pc:docMk/>
          <pc:sldMk cId="1775865016" sldId="290"/>
        </pc:sldMkLst>
        <pc:graphicFrameChg chg="mod">
          <ac:chgData name="Avigdor Rosensweig" userId="2c23bf757acee734" providerId="LiveId" clId="{9423FC61-7791-4446-AB2E-E947AD3AF51C}" dt="2021-01-24T17:51:09.506" v="300" actId="20577"/>
          <ac:graphicFrameMkLst>
            <pc:docMk/>
            <pc:sldMk cId="1775865016" sldId="290"/>
            <ac:graphicFrameMk id="4" creationId="{5C7E20A9-5AA1-423E-81AC-61EDD65C0925}"/>
          </ac:graphicFrameMkLst>
        </pc:graphicFrameChg>
      </pc:sldChg>
      <pc:sldChg chg="del">
        <pc:chgData name="Avigdor Rosensweig" userId="2c23bf757acee734" providerId="LiveId" clId="{9423FC61-7791-4446-AB2E-E947AD3AF51C}" dt="2021-01-24T19:13:24.609" v="301" actId="2696"/>
        <pc:sldMkLst>
          <pc:docMk/>
          <pc:sldMk cId="1661472633" sldId="291"/>
        </pc:sldMkLst>
      </pc:sldChg>
      <pc:sldChg chg="del">
        <pc:chgData name="Avigdor Rosensweig" userId="2c23bf757acee734" providerId="LiveId" clId="{9423FC61-7791-4446-AB2E-E947AD3AF51C}" dt="2021-01-24T19:13:24.609" v="301" actId="2696"/>
        <pc:sldMkLst>
          <pc:docMk/>
          <pc:sldMk cId="2314883249" sldId="292"/>
        </pc:sldMkLst>
      </pc:sldChg>
      <pc:sldChg chg="del">
        <pc:chgData name="Avigdor Rosensweig" userId="2c23bf757acee734" providerId="LiveId" clId="{9423FC61-7791-4446-AB2E-E947AD3AF51C}" dt="2021-01-24T19:13:24.609" v="301" actId="2696"/>
        <pc:sldMkLst>
          <pc:docMk/>
          <pc:sldMk cId="976026063" sldId="293"/>
        </pc:sldMkLst>
      </pc:sldChg>
      <pc:sldChg chg="delSp modSp add del mod">
        <pc:chgData name="Avigdor Rosensweig" userId="2c23bf757acee734" providerId="LiveId" clId="{9423FC61-7791-4446-AB2E-E947AD3AF51C}" dt="2021-01-24T19:13:24.609" v="301" actId="2696"/>
        <pc:sldMkLst>
          <pc:docMk/>
          <pc:sldMk cId="444698757" sldId="294"/>
        </pc:sldMkLst>
        <pc:spChg chg="del">
          <ac:chgData name="Avigdor Rosensweig" userId="2c23bf757acee734" providerId="LiveId" clId="{9423FC61-7791-4446-AB2E-E947AD3AF51C}" dt="2021-01-24T17:45:07.294" v="232" actId="478"/>
          <ac:spMkLst>
            <pc:docMk/>
            <pc:sldMk cId="444698757" sldId="294"/>
            <ac:spMk id="2" creationId="{A9C53A80-2983-4B15-B5B8-1B3B0A76D863}"/>
          </ac:spMkLst>
        </pc:spChg>
        <pc:graphicFrameChg chg="mod">
          <ac:chgData name="Avigdor Rosensweig" userId="2c23bf757acee734" providerId="LiveId" clId="{9423FC61-7791-4446-AB2E-E947AD3AF51C}" dt="2021-01-24T17:45:10.378" v="233" actId="14100"/>
          <ac:graphicFrameMkLst>
            <pc:docMk/>
            <pc:sldMk cId="444698757" sldId="294"/>
            <ac:graphicFrameMk id="4" creationId="{18F06269-5D04-4BC6-B175-93DE14D05790}"/>
          </ac:graphicFrameMkLst>
        </pc:graphicFrameChg>
      </pc:sldChg>
      <pc:sldChg chg="modSp add del mod">
        <pc:chgData name="Avigdor Rosensweig" userId="2c23bf757acee734" providerId="LiveId" clId="{9423FC61-7791-4446-AB2E-E947AD3AF51C}" dt="2021-01-24T19:13:24.609" v="301" actId="2696"/>
        <pc:sldMkLst>
          <pc:docMk/>
          <pc:sldMk cId="3206044871" sldId="295"/>
        </pc:sldMkLst>
        <pc:spChg chg="mod">
          <ac:chgData name="Avigdor Rosensweig" userId="2c23bf757acee734" providerId="LiveId" clId="{9423FC61-7791-4446-AB2E-E947AD3AF51C}" dt="2021-01-24T17:46:04.216" v="236" actId="113"/>
          <ac:spMkLst>
            <pc:docMk/>
            <pc:sldMk cId="3206044871" sldId="295"/>
            <ac:spMk id="3" creationId="{3B067338-165C-4B95-8A6C-9BB42C3CAB9C}"/>
          </ac:spMkLst>
        </pc:spChg>
      </pc:sldChg>
      <pc:sldChg chg="modSp new del mod">
        <pc:chgData name="Avigdor Rosensweig" userId="2c23bf757acee734" providerId="LiveId" clId="{9423FC61-7791-4446-AB2E-E947AD3AF51C}" dt="2021-01-24T19:13:24.609" v="301" actId="2696"/>
        <pc:sldMkLst>
          <pc:docMk/>
          <pc:sldMk cId="65977777" sldId="296"/>
        </pc:sldMkLst>
        <pc:spChg chg="mod">
          <ac:chgData name="Avigdor Rosensweig" userId="2c23bf757acee734" providerId="LiveId" clId="{9423FC61-7791-4446-AB2E-E947AD3AF51C}" dt="2021-01-24T17:49:53.811" v="251" actId="115"/>
          <ac:spMkLst>
            <pc:docMk/>
            <pc:sldMk cId="65977777" sldId="296"/>
            <ac:spMk id="3" creationId="{3BEB8284-B903-4274-869E-83906ABDAFB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D765F-2D60-435D-BF11-DB73D8A279B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8A046D0-CEF2-4406-8F22-A74E66ACFA8F}">
      <dgm:prSet phldrT="[Text]"/>
      <dgm:spPr/>
      <dgm:t>
        <a:bodyPr/>
        <a:lstStyle/>
        <a:p>
          <a:pPr rtl="1"/>
          <a:r>
            <a:rPr lang="he-IL" dirty="0"/>
            <a:t>קידושין בלי לדעת שיש עדים</a:t>
          </a:r>
        </a:p>
      </dgm:t>
    </dgm:pt>
    <dgm:pt modelId="{AE32B6F8-EEDC-4164-8DAD-787A893E2EDD}" type="parTrans" cxnId="{0C63DEA0-4BB5-42E7-91CD-8A5A6E23BFAA}">
      <dgm:prSet/>
      <dgm:spPr/>
      <dgm:t>
        <a:bodyPr/>
        <a:lstStyle/>
        <a:p>
          <a:pPr rtl="1"/>
          <a:endParaRPr lang="he-IL"/>
        </a:p>
      </dgm:t>
    </dgm:pt>
    <dgm:pt modelId="{11BBF14E-1DBE-4AF9-B22E-417A796F78F6}" type="sibTrans" cxnId="{0C63DEA0-4BB5-42E7-91CD-8A5A6E23BFAA}">
      <dgm:prSet/>
      <dgm:spPr/>
      <dgm:t>
        <a:bodyPr/>
        <a:lstStyle/>
        <a:p>
          <a:pPr rtl="1"/>
          <a:endParaRPr lang="he-IL"/>
        </a:p>
      </dgm:t>
    </dgm:pt>
    <dgm:pt modelId="{7FE21698-42E2-4D06-AEBF-8F6965198DF4}">
      <dgm:prSet phldrT="[Text]"/>
      <dgm:spPr/>
      <dgm:t>
        <a:bodyPr/>
        <a:lstStyle/>
        <a:p>
          <a:pPr rtl="1"/>
          <a:r>
            <a:rPr lang="he-IL" b="0" i="0" u="none" dirty="0" err="1"/>
            <a:t>מהר"ם</a:t>
          </a:r>
          <a:r>
            <a:rPr lang="he-IL" b="0" i="0" u="none" dirty="0"/>
            <a:t> </a:t>
          </a:r>
          <a:r>
            <a:rPr lang="he-IL" b="0" i="0" u="none" dirty="0" err="1"/>
            <a:t>פאדוואה</a:t>
          </a:r>
          <a:r>
            <a:rPr lang="he-IL" b="0" i="0" u="none" dirty="0"/>
            <a:t>, רמ"א</a:t>
          </a:r>
          <a:endParaRPr lang="he-IL" dirty="0"/>
        </a:p>
      </dgm:t>
    </dgm:pt>
    <dgm:pt modelId="{B1D5EEE4-A9B4-434F-89FA-FE7F0ADA65E6}" type="parTrans" cxnId="{B0DC41DD-9FE8-4082-AE98-9FD7098618D7}">
      <dgm:prSet/>
      <dgm:spPr/>
      <dgm:t>
        <a:bodyPr/>
        <a:lstStyle/>
        <a:p>
          <a:pPr rtl="1"/>
          <a:endParaRPr lang="he-IL"/>
        </a:p>
      </dgm:t>
    </dgm:pt>
    <dgm:pt modelId="{794B7B3F-FFE2-4A1B-A827-D3B54BEDCABC}" type="sibTrans" cxnId="{B0DC41DD-9FE8-4082-AE98-9FD7098618D7}">
      <dgm:prSet/>
      <dgm:spPr/>
      <dgm:t>
        <a:bodyPr/>
        <a:lstStyle/>
        <a:p>
          <a:pPr rtl="1"/>
          <a:endParaRPr lang="he-IL"/>
        </a:p>
      </dgm:t>
    </dgm:pt>
    <dgm:pt modelId="{2F97EE33-368D-41DD-BBD5-F89AB69C77EB}">
      <dgm:prSet phldrT="[Text]"/>
      <dgm:spPr/>
      <dgm:t>
        <a:bodyPr/>
        <a:lstStyle/>
        <a:p>
          <a:pPr rtl="1"/>
          <a:r>
            <a:rPr lang="he-IL" dirty="0"/>
            <a:t>נאמנת לומר כוונתי לשחוק</a:t>
          </a:r>
        </a:p>
      </dgm:t>
    </dgm:pt>
    <dgm:pt modelId="{50D8AFBB-8C89-41AD-BEBF-7A35DEECE5F0}" type="parTrans" cxnId="{372A9F4E-C27C-4C1A-95A4-47AE3FE3B561}">
      <dgm:prSet/>
      <dgm:spPr/>
      <dgm:t>
        <a:bodyPr/>
        <a:lstStyle/>
        <a:p>
          <a:pPr rtl="1"/>
          <a:endParaRPr lang="he-IL"/>
        </a:p>
      </dgm:t>
    </dgm:pt>
    <dgm:pt modelId="{A04CE28F-476C-492E-9F11-54BF8C420A38}" type="sibTrans" cxnId="{372A9F4E-C27C-4C1A-95A4-47AE3FE3B561}">
      <dgm:prSet/>
      <dgm:spPr/>
      <dgm:t>
        <a:bodyPr/>
        <a:lstStyle/>
        <a:p>
          <a:pPr rtl="1"/>
          <a:endParaRPr lang="he-IL"/>
        </a:p>
      </dgm:t>
    </dgm:pt>
    <dgm:pt modelId="{301BD202-D749-43F6-AAE1-05AE1AC5362D}">
      <dgm:prSet phldrT="[Text]"/>
      <dgm:spPr/>
      <dgm:t>
        <a:bodyPr/>
        <a:lstStyle/>
        <a:p>
          <a:pPr rtl="1"/>
          <a:r>
            <a:rPr lang="he-IL" dirty="0"/>
            <a:t>אם אמרה שלא קרה- אינה נאמנת, ומקודשת</a:t>
          </a:r>
        </a:p>
      </dgm:t>
    </dgm:pt>
    <dgm:pt modelId="{E01D6305-C30B-4415-86CE-F9E6CF95E42F}" type="parTrans" cxnId="{4F597801-681F-4F91-9FF3-6520F054FB5B}">
      <dgm:prSet/>
      <dgm:spPr/>
      <dgm:t>
        <a:bodyPr/>
        <a:lstStyle/>
        <a:p>
          <a:pPr rtl="1"/>
          <a:endParaRPr lang="he-IL"/>
        </a:p>
      </dgm:t>
    </dgm:pt>
    <dgm:pt modelId="{251B67A7-4546-4831-A9A6-62DDDF152A80}" type="sibTrans" cxnId="{4F597801-681F-4F91-9FF3-6520F054FB5B}">
      <dgm:prSet/>
      <dgm:spPr/>
      <dgm:t>
        <a:bodyPr/>
        <a:lstStyle/>
        <a:p>
          <a:pPr rtl="1"/>
          <a:endParaRPr lang="he-IL"/>
        </a:p>
      </dgm:t>
    </dgm:pt>
    <dgm:pt modelId="{D4D3B88F-BABD-4C78-BCFE-20B86466CC28}">
      <dgm:prSet phldrT="[Text]"/>
      <dgm:spPr/>
      <dgm:t>
        <a:bodyPr/>
        <a:lstStyle/>
        <a:p>
          <a:pPr rtl="1"/>
          <a:r>
            <a:rPr lang="he-IL" dirty="0"/>
            <a:t>ח"מ- אנן סהדי שלא כוונה לקידושין, </a:t>
          </a:r>
          <a:r>
            <a:rPr lang="he-IL" dirty="0" err="1"/>
            <a:t>שהכל</a:t>
          </a:r>
          <a:r>
            <a:rPr lang="he-IL" dirty="0"/>
            <a:t> יודעים שצריך עדים</a:t>
          </a:r>
        </a:p>
      </dgm:t>
    </dgm:pt>
    <dgm:pt modelId="{7A9A4DF9-9AAA-40AE-AD4F-3063D868A32D}" type="parTrans" cxnId="{E6F186FD-3E99-4485-BE4B-C71173717309}">
      <dgm:prSet/>
      <dgm:spPr/>
      <dgm:t>
        <a:bodyPr/>
        <a:lstStyle/>
        <a:p>
          <a:pPr rtl="1"/>
          <a:endParaRPr lang="he-IL"/>
        </a:p>
      </dgm:t>
    </dgm:pt>
    <dgm:pt modelId="{16056FC8-F1AE-4AB5-9218-9752581EE170}" type="sibTrans" cxnId="{E6F186FD-3E99-4485-BE4B-C71173717309}">
      <dgm:prSet/>
      <dgm:spPr/>
      <dgm:t>
        <a:bodyPr/>
        <a:lstStyle/>
        <a:p>
          <a:pPr rtl="1"/>
          <a:endParaRPr lang="he-IL"/>
        </a:p>
      </dgm:t>
    </dgm:pt>
    <dgm:pt modelId="{DAA21B87-FB1F-4C73-8298-30F3CDFF9C02}">
      <dgm:prSet phldrT="[Text]"/>
      <dgm:spPr/>
      <dgm:t>
        <a:bodyPr/>
        <a:lstStyle/>
        <a:p>
          <a:pPr rtl="1"/>
          <a:r>
            <a:rPr lang="he-IL" b="0" dirty="0"/>
            <a:t>ואפילו כוונה אין עדים לקידושין-  "</a:t>
          </a:r>
          <a:r>
            <a:rPr lang="he-IL" b="0" i="0" u="none" dirty="0"/>
            <a:t>דהא העדים צריכים לידע </a:t>
          </a:r>
          <a:r>
            <a:rPr lang="he-IL" b="0" i="0" u="none" dirty="0" err="1"/>
            <a:t>אמתת</a:t>
          </a:r>
          <a:r>
            <a:rPr lang="he-IL" b="0" i="0" u="none" dirty="0"/>
            <a:t> </a:t>
          </a:r>
          <a:r>
            <a:rPr lang="he-IL" b="0" i="0" u="none" dirty="0" err="1"/>
            <a:t>הקדושין</a:t>
          </a:r>
          <a:r>
            <a:rPr lang="he-IL" b="0" i="0" u="none" dirty="0"/>
            <a:t> וכאן יודעים העדים שהיא אינה רואה אותם"</a:t>
          </a:r>
          <a:endParaRPr lang="he-IL" b="0" dirty="0"/>
        </a:p>
      </dgm:t>
    </dgm:pt>
    <dgm:pt modelId="{4ECCD148-80D7-4A05-9D1C-682A55ECD837}" type="parTrans" cxnId="{8E9433D7-EFC2-4063-B045-808D910802E9}">
      <dgm:prSet/>
      <dgm:spPr/>
      <dgm:t>
        <a:bodyPr/>
        <a:lstStyle/>
        <a:p>
          <a:pPr rtl="1"/>
          <a:endParaRPr lang="he-IL"/>
        </a:p>
      </dgm:t>
    </dgm:pt>
    <dgm:pt modelId="{65BC3068-D4C0-4889-A9D9-2CB64EBA1F9F}" type="sibTrans" cxnId="{8E9433D7-EFC2-4063-B045-808D910802E9}">
      <dgm:prSet/>
      <dgm:spPr/>
      <dgm:t>
        <a:bodyPr/>
        <a:lstStyle/>
        <a:p>
          <a:pPr rtl="1"/>
          <a:endParaRPr lang="he-IL"/>
        </a:p>
      </dgm:t>
    </dgm:pt>
    <dgm:pt modelId="{D3EB7A30-0D69-4789-B78F-B09E7215B594}">
      <dgm:prSet phldrT="[Text]"/>
      <dgm:spPr/>
      <dgm:t>
        <a:bodyPr/>
        <a:lstStyle/>
        <a:p>
          <a:pPr rtl="1"/>
          <a:r>
            <a:rPr lang="he-IL" b="0" dirty="0" err="1"/>
            <a:t>מהרי"ט</a:t>
          </a:r>
          <a:r>
            <a:rPr lang="he-IL" b="0" dirty="0"/>
            <a:t>- התורה הפקיע קידושין שנעשו בלא ראיית העדים</a:t>
          </a:r>
        </a:p>
      </dgm:t>
    </dgm:pt>
    <dgm:pt modelId="{5480426E-BF30-4E86-A3DE-9209DDB3EED0}" type="parTrans" cxnId="{4AEF8411-8041-420E-AECF-8125EF75F764}">
      <dgm:prSet/>
      <dgm:spPr/>
      <dgm:t>
        <a:bodyPr/>
        <a:lstStyle/>
        <a:p>
          <a:pPr rtl="1"/>
          <a:endParaRPr lang="he-IL"/>
        </a:p>
      </dgm:t>
    </dgm:pt>
    <dgm:pt modelId="{02E85830-C663-4EEC-A3D8-C922E3295DE4}" type="sibTrans" cxnId="{4AEF8411-8041-420E-AECF-8125EF75F764}">
      <dgm:prSet/>
      <dgm:spPr/>
      <dgm:t>
        <a:bodyPr/>
        <a:lstStyle/>
        <a:p>
          <a:pPr rtl="1"/>
          <a:endParaRPr lang="he-IL"/>
        </a:p>
      </dgm:t>
    </dgm:pt>
    <dgm:pt modelId="{A04697F4-F34C-49B0-A924-45141AB080AF}">
      <dgm:prSet phldrT="[Text]"/>
      <dgm:spPr/>
      <dgm:t>
        <a:bodyPr/>
        <a:lstStyle/>
        <a:p>
          <a:pPr rtl="1"/>
          <a:r>
            <a:rPr lang="he-IL" b="0" dirty="0"/>
            <a:t>ב"ש- נ"מ- האם אפשר להפריד בין ידיעה שיש עדים (שלמעשה פסולים) ועדות העדים (של עדים כשרים שלא נראים לחתן וכלה</a:t>
          </a:r>
        </a:p>
      </dgm:t>
    </dgm:pt>
    <dgm:pt modelId="{0350D1FA-BF89-4F03-A1D3-84AF0565F43E}" type="parTrans" cxnId="{192A83C4-CEAB-4E4E-8540-305850562CF6}">
      <dgm:prSet/>
      <dgm:spPr/>
      <dgm:t>
        <a:bodyPr/>
        <a:lstStyle/>
        <a:p>
          <a:pPr rtl="1"/>
          <a:endParaRPr lang="he-IL"/>
        </a:p>
      </dgm:t>
    </dgm:pt>
    <dgm:pt modelId="{567644A0-7D4D-4B19-8B12-4020FE5F3850}" type="sibTrans" cxnId="{192A83C4-CEAB-4E4E-8540-305850562CF6}">
      <dgm:prSet/>
      <dgm:spPr/>
      <dgm:t>
        <a:bodyPr/>
        <a:lstStyle/>
        <a:p>
          <a:pPr rtl="1"/>
          <a:endParaRPr lang="he-IL"/>
        </a:p>
      </dgm:t>
    </dgm:pt>
    <dgm:pt modelId="{869BD43D-B8FB-4BD0-976F-E10A251269C3}" type="pres">
      <dgm:prSet presAssocID="{FEED765F-2D60-435D-BF11-DB73D8A279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D4A715-64D9-4577-90F6-07E6C41E5F03}" type="pres">
      <dgm:prSet presAssocID="{A8A046D0-CEF2-4406-8F22-A74E66ACFA8F}" presName="hierRoot1" presStyleCnt="0"/>
      <dgm:spPr/>
    </dgm:pt>
    <dgm:pt modelId="{0E261E22-760A-425B-B183-1A3F543B7DC7}" type="pres">
      <dgm:prSet presAssocID="{A8A046D0-CEF2-4406-8F22-A74E66ACFA8F}" presName="composite" presStyleCnt="0"/>
      <dgm:spPr/>
    </dgm:pt>
    <dgm:pt modelId="{0D6E9FA2-33F0-4663-A239-898E82F88EF1}" type="pres">
      <dgm:prSet presAssocID="{A8A046D0-CEF2-4406-8F22-A74E66ACFA8F}" presName="background" presStyleLbl="node0" presStyleIdx="0" presStyleCnt="1"/>
      <dgm:spPr/>
    </dgm:pt>
    <dgm:pt modelId="{88601F97-00B5-4C5B-B1A4-D92E4E4F43C0}" type="pres">
      <dgm:prSet presAssocID="{A8A046D0-CEF2-4406-8F22-A74E66ACFA8F}" presName="text" presStyleLbl="fgAcc0" presStyleIdx="0" presStyleCnt="1">
        <dgm:presLayoutVars>
          <dgm:chPref val="3"/>
        </dgm:presLayoutVars>
      </dgm:prSet>
      <dgm:spPr/>
    </dgm:pt>
    <dgm:pt modelId="{EB4B2B61-00D5-459B-A2BE-1908D91515B8}" type="pres">
      <dgm:prSet presAssocID="{A8A046D0-CEF2-4406-8F22-A74E66ACFA8F}" presName="hierChild2" presStyleCnt="0"/>
      <dgm:spPr/>
    </dgm:pt>
    <dgm:pt modelId="{ADFB02A5-BB17-44A4-987D-748B2156CD0F}" type="pres">
      <dgm:prSet presAssocID="{B1D5EEE4-A9B4-434F-89FA-FE7F0ADA65E6}" presName="Name10" presStyleLbl="parChTrans1D2" presStyleIdx="0" presStyleCnt="3"/>
      <dgm:spPr/>
    </dgm:pt>
    <dgm:pt modelId="{D344B112-C19A-444E-99AB-DE29CB519010}" type="pres">
      <dgm:prSet presAssocID="{7FE21698-42E2-4D06-AEBF-8F6965198DF4}" presName="hierRoot2" presStyleCnt="0"/>
      <dgm:spPr/>
    </dgm:pt>
    <dgm:pt modelId="{8ECFC15F-3A1B-4C34-8EDE-893E101B9ABA}" type="pres">
      <dgm:prSet presAssocID="{7FE21698-42E2-4D06-AEBF-8F6965198DF4}" presName="composite2" presStyleCnt="0"/>
      <dgm:spPr/>
    </dgm:pt>
    <dgm:pt modelId="{7B5158AF-2E0E-4227-980D-C62A1ED89F86}" type="pres">
      <dgm:prSet presAssocID="{7FE21698-42E2-4D06-AEBF-8F6965198DF4}" presName="background2" presStyleLbl="node2" presStyleIdx="0" presStyleCnt="3"/>
      <dgm:spPr/>
    </dgm:pt>
    <dgm:pt modelId="{D1256061-07A4-45B4-BF69-EB98107F13E5}" type="pres">
      <dgm:prSet presAssocID="{7FE21698-42E2-4D06-AEBF-8F6965198DF4}" presName="text2" presStyleLbl="fgAcc2" presStyleIdx="0" presStyleCnt="3">
        <dgm:presLayoutVars>
          <dgm:chPref val="3"/>
        </dgm:presLayoutVars>
      </dgm:prSet>
      <dgm:spPr/>
    </dgm:pt>
    <dgm:pt modelId="{52C995DD-82C9-441F-98D9-98C505740845}" type="pres">
      <dgm:prSet presAssocID="{7FE21698-42E2-4D06-AEBF-8F6965198DF4}" presName="hierChild3" presStyleCnt="0"/>
      <dgm:spPr/>
    </dgm:pt>
    <dgm:pt modelId="{293F67DA-453D-43F9-97A2-A4AE28057AEB}" type="pres">
      <dgm:prSet presAssocID="{50D8AFBB-8C89-41AD-BEBF-7A35DEECE5F0}" presName="Name17" presStyleLbl="parChTrans1D3" presStyleIdx="0" presStyleCnt="4"/>
      <dgm:spPr/>
    </dgm:pt>
    <dgm:pt modelId="{CC01F740-D4CA-4620-86C5-7F7F034F3DEA}" type="pres">
      <dgm:prSet presAssocID="{2F97EE33-368D-41DD-BBD5-F89AB69C77EB}" presName="hierRoot3" presStyleCnt="0"/>
      <dgm:spPr/>
    </dgm:pt>
    <dgm:pt modelId="{310199D9-941A-40D8-8B49-E2020D861A56}" type="pres">
      <dgm:prSet presAssocID="{2F97EE33-368D-41DD-BBD5-F89AB69C77EB}" presName="composite3" presStyleCnt="0"/>
      <dgm:spPr/>
    </dgm:pt>
    <dgm:pt modelId="{608175EA-B27C-4F4C-9258-3D4C84923BB6}" type="pres">
      <dgm:prSet presAssocID="{2F97EE33-368D-41DD-BBD5-F89AB69C77EB}" presName="background3" presStyleLbl="node3" presStyleIdx="0" presStyleCnt="4"/>
      <dgm:spPr/>
    </dgm:pt>
    <dgm:pt modelId="{711E5F2D-9015-40AD-82A8-D8474FA6F971}" type="pres">
      <dgm:prSet presAssocID="{2F97EE33-368D-41DD-BBD5-F89AB69C77EB}" presName="text3" presStyleLbl="fgAcc3" presStyleIdx="0" presStyleCnt="4">
        <dgm:presLayoutVars>
          <dgm:chPref val="3"/>
        </dgm:presLayoutVars>
      </dgm:prSet>
      <dgm:spPr/>
    </dgm:pt>
    <dgm:pt modelId="{4B96B98D-D1CE-4E11-A097-F813665B4C8C}" type="pres">
      <dgm:prSet presAssocID="{2F97EE33-368D-41DD-BBD5-F89AB69C77EB}" presName="hierChild4" presStyleCnt="0"/>
      <dgm:spPr/>
    </dgm:pt>
    <dgm:pt modelId="{BF07E840-5C18-4952-A3EC-095A1FDB61F0}" type="pres">
      <dgm:prSet presAssocID="{E01D6305-C30B-4415-86CE-F9E6CF95E42F}" presName="Name17" presStyleLbl="parChTrans1D3" presStyleIdx="1" presStyleCnt="4"/>
      <dgm:spPr/>
    </dgm:pt>
    <dgm:pt modelId="{753E2BB7-5030-4FFE-BD2B-44E991FCAE07}" type="pres">
      <dgm:prSet presAssocID="{301BD202-D749-43F6-AAE1-05AE1AC5362D}" presName="hierRoot3" presStyleCnt="0"/>
      <dgm:spPr/>
    </dgm:pt>
    <dgm:pt modelId="{7BBF5F21-CBCD-4508-A47B-6D870BDC6394}" type="pres">
      <dgm:prSet presAssocID="{301BD202-D749-43F6-AAE1-05AE1AC5362D}" presName="composite3" presStyleCnt="0"/>
      <dgm:spPr/>
    </dgm:pt>
    <dgm:pt modelId="{1208B23B-656C-4E66-9C85-4B487F36857B}" type="pres">
      <dgm:prSet presAssocID="{301BD202-D749-43F6-AAE1-05AE1AC5362D}" presName="background3" presStyleLbl="node3" presStyleIdx="1" presStyleCnt="4"/>
      <dgm:spPr/>
    </dgm:pt>
    <dgm:pt modelId="{F1B100E8-CF6D-4F22-8FC0-BF332304DEF3}" type="pres">
      <dgm:prSet presAssocID="{301BD202-D749-43F6-AAE1-05AE1AC5362D}" presName="text3" presStyleLbl="fgAcc3" presStyleIdx="1" presStyleCnt="4">
        <dgm:presLayoutVars>
          <dgm:chPref val="3"/>
        </dgm:presLayoutVars>
      </dgm:prSet>
      <dgm:spPr/>
    </dgm:pt>
    <dgm:pt modelId="{3339DAF4-944A-4B2C-A905-92BFD0FCEB33}" type="pres">
      <dgm:prSet presAssocID="{301BD202-D749-43F6-AAE1-05AE1AC5362D}" presName="hierChild4" presStyleCnt="0"/>
      <dgm:spPr/>
    </dgm:pt>
    <dgm:pt modelId="{CB0558CD-E149-4AF0-84CD-FBD48CF38B45}" type="pres">
      <dgm:prSet presAssocID="{7A9A4DF9-9AAA-40AE-AD4F-3063D868A32D}" presName="Name10" presStyleLbl="parChTrans1D2" presStyleIdx="1" presStyleCnt="3"/>
      <dgm:spPr/>
    </dgm:pt>
    <dgm:pt modelId="{6FEEE4CA-AAE4-4316-84AB-1748543B218C}" type="pres">
      <dgm:prSet presAssocID="{D4D3B88F-BABD-4C78-BCFE-20B86466CC28}" presName="hierRoot2" presStyleCnt="0"/>
      <dgm:spPr/>
    </dgm:pt>
    <dgm:pt modelId="{34015429-3987-4B1E-804A-5A596989393B}" type="pres">
      <dgm:prSet presAssocID="{D4D3B88F-BABD-4C78-BCFE-20B86466CC28}" presName="composite2" presStyleCnt="0"/>
      <dgm:spPr/>
    </dgm:pt>
    <dgm:pt modelId="{8650654A-35D9-4D37-B5CF-7CB0B43902DC}" type="pres">
      <dgm:prSet presAssocID="{D4D3B88F-BABD-4C78-BCFE-20B86466CC28}" presName="background2" presStyleLbl="node2" presStyleIdx="1" presStyleCnt="3"/>
      <dgm:spPr/>
    </dgm:pt>
    <dgm:pt modelId="{12D84488-B0B6-45DC-BF9B-75F5F949F5F6}" type="pres">
      <dgm:prSet presAssocID="{D4D3B88F-BABD-4C78-BCFE-20B86466CC28}" presName="text2" presStyleLbl="fgAcc2" presStyleIdx="1" presStyleCnt="3">
        <dgm:presLayoutVars>
          <dgm:chPref val="3"/>
        </dgm:presLayoutVars>
      </dgm:prSet>
      <dgm:spPr/>
    </dgm:pt>
    <dgm:pt modelId="{76C114D0-36A3-45E0-A6E5-3D20B900428E}" type="pres">
      <dgm:prSet presAssocID="{D4D3B88F-BABD-4C78-BCFE-20B86466CC28}" presName="hierChild3" presStyleCnt="0"/>
      <dgm:spPr/>
    </dgm:pt>
    <dgm:pt modelId="{62ADCBD9-C93F-41EA-91A7-63161C3425EB}" type="pres">
      <dgm:prSet presAssocID="{4ECCD148-80D7-4A05-9D1C-682A55ECD837}" presName="Name17" presStyleLbl="parChTrans1D3" presStyleIdx="2" presStyleCnt="4"/>
      <dgm:spPr/>
    </dgm:pt>
    <dgm:pt modelId="{B1707EDF-C3CB-4EBD-8349-F6444F962485}" type="pres">
      <dgm:prSet presAssocID="{DAA21B87-FB1F-4C73-8298-30F3CDFF9C02}" presName="hierRoot3" presStyleCnt="0"/>
      <dgm:spPr/>
    </dgm:pt>
    <dgm:pt modelId="{12A7D368-AEA4-4CA9-82D3-6DDEC95DB301}" type="pres">
      <dgm:prSet presAssocID="{DAA21B87-FB1F-4C73-8298-30F3CDFF9C02}" presName="composite3" presStyleCnt="0"/>
      <dgm:spPr/>
    </dgm:pt>
    <dgm:pt modelId="{0268987C-A5CF-4C70-A118-902126354BA4}" type="pres">
      <dgm:prSet presAssocID="{DAA21B87-FB1F-4C73-8298-30F3CDFF9C02}" presName="background3" presStyleLbl="node3" presStyleIdx="2" presStyleCnt="4"/>
      <dgm:spPr/>
    </dgm:pt>
    <dgm:pt modelId="{9DCF74B7-4858-4873-9461-BE49309537C7}" type="pres">
      <dgm:prSet presAssocID="{DAA21B87-FB1F-4C73-8298-30F3CDFF9C02}" presName="text3" presStyleLbl="fgAcc3" presStyleIdx="2" presStyleCnt="4">
        <dgm:presLayoutVars>
          <dgm:chPref val="3"/>
        </dgm:presLayoutVars>
      </dgm:prSet>
      <dgm:spPr/>
    </dgm:pt>
    <dgm:pt modelId="{53436694-0A2D-4DF9-ABF6-AF6FA3382137}" type="pres">
      <dgm:prSet presAssocID="{DAA21B87-FB1F-4C73-8298-30F3CDFF9C02}" presName="hierChild4" presStyleCnt="0"/>
      <dgm:spPr/>
    </dgm:pt>
    <dgm:pt modelId="{AB2CC1C3-395E-4211-AA4B-B1D4F43B112D}" type="pres">
      <dgm:prSet presAssocID="{5480426E-BF30-4E86-A3DE-9209DDB3EED0}" presName="Name10" presStyleLbl="parChTrans1D2" presStyleIdx="2" presStyleCnt="3"/>
      <dgm:spPr/>
    </dgm:pt>
    <dgm:pt modelId="{7877ACD3-1956-41E6-BDE4-E5CB970CE03F}" type="pres">
      <dgm:prSet presAssocID="{D3EB7A30-0D69-4789-B78F-B09E7215B594}" presName="hierRoot2" presStyleCnt="0"/>
      <dgm:spPr/>
    </dgm:pt>
    <dgm:pt modelId="{D5FE59B0-CB86-441D-840B-22BF247042DD}" type="pres">
      <dgm:prSet presAssocID="{D3EB7A30-0D69-4789-B78F-B09E7215B594}" presName="composite2" presStyleCnt="0"/>
      <dgm:spPr/>
    </dgm:pt>
    <dgm:pt modelId="{279E3E90-1838-4EDC-919D-466BE8B3B8B2}" type="pres">
      <dgm:prSet presAssocID="{D3EB7A30-0D69-4789-B78F-B09E7215B594}" presName="background2" presStyleLbl="node2" presStyleIdx="2" presStyleCnt="3"/>
      <dgm:spPr/>
    </dgm:pt>
    <dgm:pt modelId="{64441C0E-5BF6-46CD-8284-42665E644D80}" type="pres">
      <dgm:prSet presAssocID="{D3EB7A30-0D69-4789-B78F-B09E7215B594}" presName="text2" presStyleLbl="fgAcc2" presStyleIdx="2" presStyleCnt="3">
        <dgm:presLayoutVars>
          <dgm:chPref val="3"/>
        </dgm:presLayoutVars>
      </dgm:prSet>
      <dgm:spPr/>
    </dgm:pt>
    <dgm:pt modelId="{77386E8C-FF1A-4161-9AE9-56CFBA3BC022}" type="pres">
      <dgm:prSet presAssocID="{D3EB7A30-0D69-4789-B78F-B09E7215B594}" presName="hierChild3" presStyleCnt="0"/>
      <dgm:spPr/>
    </dgm:pt>
    <dgm:pt modelId="{86115F0A-EA7F-4340-8128-292260CE3273}" type="pres">
      <dgm:prSet presAssocID="{0350D1FA-BF89-4F03-A1D3-84AF0565F43E}" presName="Name17" presStyleLbl="parChTrans1D3" presStyleIdx="3" presStyleCnt="4"/>
      <dgm:spPr/>
    </dgm:pt>
    <dgm:pt modelId="{634D2A60-33CF-4554-B5C2-D9FC314626E8}" type="pres">
      <dgm:prSet presAssocID="{A04697F4-F34C-49B0-A924-45141AB080AF}" presName="hierRoot3" presStyleCnt="0"/>
      <dgm:spPr/>
    </dgm:pt>
    <dgm:pt modelId="{88EC7907-FF36-45AA-B416-74F869DCC89A}" type="pres">
      <dgm:prSet presAssocID="{A04697F4-F34C-49B0-A924-45141AB080AF}" presName="composite3" presStyleCnt="0"/>
      <dgm:spPr/>
    </dgm:pt>
    <dgm:pt modelId="{D838CE2A-3753-4A32-8F1C-8117590F9983}" type="pres">
      <dgm:prSet presAssocID="{A04697F4-F34C-49B0-A924-45141AB080AF}" presName="background3" presStyleLbl="node3" presStyleIdx="3" presStyleCnt="4"/>
      <dgm:spPr/>
    </dgm:pt>
    <dgm:pt modelId="{EE69C14B-C993-40BA-B683-5EDC5FB6D2E5}" type="pres">
      <dgm:prSet presAssocID="{A04697F4-F34C-49B0-A924-45141AB080AF}" presName="text3" presStyleLbl="fgAcc3" presStyleIdx="3" presStyleCnt="4">
        <dgm:presLayoutVars>
          <dgm:chPref val="3"/>
        </dgm:presLayoutVars>
      </dgm:prSet>
      <dgm:spPr/>
    </dgm:pt>
    <dgm:pt modelId="{02D4E474-DEC3-4DE9-8B61-D79029A8FE48}" type="pres">
      <dgm:prSet presAssocID="{A04697F4-F34C-49B0-A924-45141AB080AF}" presName="hierChild4" presStyleCnt="0"/>
      <dgm:spPr/>
    </dgm:pt>
  </dgm:ptLst>
  <dgm:cxnLst>
    <dgm:cxn modelId="{9A69A200-F7F0-4C1B-AF77-3EFEB74ED170}" type="presOf" srcId="{7FE21698-42E2-4D06-AEBF-8F6965198DF4}" destId="{D1256061-07A4-45B4-BF69-EB98107F13E5}" srcOrd="0" destOrd="0" presId="urn:microsoft.com/office/officeart/2005/8/layout/hierarchy1"/>
    <dgm:cxn modelId="{4F597801-681F-4F91-9FF3-6520F054FB5B}" srcId="{7FE21698-42E2-4D06-AEBF-8F6965198DF4}" destId="{301BD202-D749-43F6-AAE1-05AE1AC5362D}" srcOrd="1" destOrd="0" parTransId="{E01D6305-C30B-4415-86CE-F9E6CF95E42F}" sibTransId="{251B67A7-4546-4831-A9A6-62DDDF152A80}"/>
    <dgm:cxn modelId="{B642E502-9E6E-4128-A74F-DE53A2C22EEF}" type="presOf" srcId="{D3EB7A30-0D69-4789-B78F-B09E7215B594}" destId="{64441C0E-5BF6-46CD-8284-42665E644D80}" srcOrd="0" destOrd="0" presId="urn:microsoft.com/office/officeart/2005/8/layout/hierarchy1"/>
    <dgm:cxn modelId="{E914F006-1E0D-4BC0-B5D7-94B471EEF224}" type="presOf" srcId="{4ECCD148-80D7-4A05-9D1C-682A55ECD837}" destId="{62ADCBD9-C93F-41EA-91A7-63161C3425EB}" srcOrd="0" destOrd="0" presId="urn:microsoft.com/office/officeart/2005/8/layout/hierarchy1"/>
    <dgm:cxn modelId="{CDE1AD0B-07F4-46DF-B060-FBDF137F65D5}" type="presOf" srcId="{FEED765F-2D60-435D-BF11-DB73D8A279B3}" destId="{869BD43D-B8FB-4BD0-976F-E10A251269C3}" srcOrd="0" destOrd="0" presId="urn:microsoft.com/office/officeart/2005/8/layout/hierarchy1"/>
    <dgm:cxn modelId="{4A7CE50B-A1B3-4DC3-8A91-5674217FEDFD}" type="presOf" srcId="{D4D3B88F-BABD-4C78-BCFE-20B86466CC28}" destId="{12D84488-B0B6-45DC-BF9B-75F5F949F5F6}" srcOrd="0" destOrd="0" presId="urn:microsoft.com/office/officeart/2005/8/layout/hierarchy1"/>
    <dgm:cxn modelId="{4AEF8411-8041-420E-AECF-8125EF75F764}" srcId="{A8A046D0-CEF2-4406-8F22-A74E66ACFA8F}" destId="{D3EB7A30-0D69-4789-B78F-B09E7215B594}" srcOrd="2" destOrd="0" parTransId="{5480426E-BF30-4E86-A3DE-9209DDB3EED0}" sibTransId="{02E85830-C663-4EEC-A3D8-C922E3295DE4}"/>
    <dgm:cxn modelId="{30DC2631-0AED-4CF3-8820-B4B8A7B66D48}" type="presOf" srcId="{301BD202-D749-43F6-AAE1-05AE1AC5362D}" destId="{F1B100E8-CF6D-4F22-8FC0-BF332304DEF3}" srcOrd="0" destOrd="0" presId="urn:microsoft.com/office/officeart/2005/8/layout/hierarchy1"/>
    <dgm:cxn modelId="{9FE9925B-9FB4-473D-A581-BCF9115293FF}" type="presOf" srcId="{A04697F4-F34C-49B0-A924-45141AB080AF}" destId="{EE69C14B-C993-40BA-B683-5EDC5FB6D2E5}" srcOrd="0" destOrd="0" presId="urn:microsoft.com/office/officeart/2005/8/layout/hierarchy1"/>
    <dgm:cxn modelId="{C1C1AA44-E2D4-443F-BD00-34EDFE38565F}" type="presOf" srcId="{50D8AFBB-8C89-41AD-BEBF-7A35DEECE5F0}" destId="{293F67DA-453D-43F9-97A2-A4AE28057AEB}" srcOrd="0" destOrd="0" presId="urn:microsoft.com/office/officeart/2005/8/layout/hierarchy1"/>
    <dgm:cxn modelId="{372A9F4E-C27C-4C1A-95A4-47AE3FE3B561}" srcId="{7FE21698-42E2-4D06-AEBF-8F6965198DF4}" destId="{2F97EE33-368D-41DD-BBD5-F89AB69C77EB}" srcOrd="0" destOrd="0" parTransId="{50D8AFBB-8C89-41AD-BEBF-7A35DEECE5F0}" sibTransId="{A04CE28F-476C-492E-9F11-54BF8C420A38}"/>
    <dgm:cxn modelId="{1B135350-804D-41D5-85BB-FEEC594311C6}" type="presOf" srcId="{2F97EE33-368D-41DD-BBD5-F89AB69C77EB}" destId="{711E5F2D-9015-40AD-82A8-D8474FA6F971}" srcOrd="0" destOrd="0" presId="urn:microsoft.com/office/officeart/2005/8/layout/hierarchy1"/>
    <dgm:cxn modelId="{F4F25052-4DF0-4D42-B013-6613CEBB88CE}" type="presOf" srcId="{E01D6305-C30B-4415-86CE-F9E6CF95E42F}" destId="{BF07E840-5C18-4952-A3EC-095A1FDB61F0}" srcOrd="0" destOrd="0" presId="urn:microsoft.com/office/officeart/2005/8/layout/hierarchy1"/>
    <dgm:cxn modelId="{2ADF0B56-011F-4058-9EFE-3813BB52A9A9}" type="presOf" srcId="{7A9A4DF9-9AAA-40AE-AD4F-3063D868A32D}" destId="{CB0558CD-E149-4AF0-84CD-FBD48CF38B45}" srcOrd="0" destOrd="0" presId="urn:microsoft.com/office/officeart/2005/8/layout/hierarchy1"/>
    <dgm:cxn modelId="{E1896B85-8545-4D27-93B7-098F467FD258}" type="presOf" srcId="{B1D5EEE4-A9B4-434F-89FA-FE7F0ADA65E6}" destId="{ADFB02A5-BB17-44A4-987D-748B2156CD0F}" srcOrd="0" destOrd="0" presId="urn:microsoft.com/office/officeart/2005/8/layout/hierarchy1"/>
    <dgm:cxn modelId="{0C63DEA0-4BB5-42E7-91CD-8A5A6E23BFAA}" srcId="{FEED765F-2D60-435D-BF11-DB73D8A279B3}" destId="{A8A046D0-CEF2-4406-8F22-A74E66ACFA8F}" srcOrd="0" destOrd="0" parTransId="{AE32B6F8-EEDC-4164-8DAD-787A893E2EDD}" sibTransId="{11BBF14E-1DBE-4AF9-B22E-417A796F78F6}"/>
    <dgm:cxn modelId="{28F78AA9-D3FD-4750-B818-EB46ABEDC00E}" type="presOf" srcId="{A8A046D0-CEF2-4406-8F22-A74E66ACFA8F}" destId="{88601F97-00B5-4C5B-B1A4-D92E4E4F43C0}" srcOrd="0" destOrd="0" presId="urn:microsoft.com/office/officeart/2005/8/layout/hierarchy1"/>
    <dgm:cxn modelId="{C91980AA-CACA-4A51-BFD9-E6E3C7324BF8}" type="presOf" srcId="{DAA21B87-FB1F-4C73-8298-30F3CDFF9C02}" destId="{9DCF74B7-4858-4873-9461-BE49309537C7}" srcOrd="0" destOrd="0" presId="urn:microsoft.com/office/officeart/2005/8/layout/hierarchy1"/>
    <dgm:cxn modelId="{9B1E58AC-94F6-4D7E-A627-093860AAF7A0}" type="presOf" srcId="{0350D1FA-BF89-4F03-A1D3-84AF0565F43E}" destId="{86115F0A-EA7F-4340-8128-292260CE3273}" srcOrd="0" destOrd="0" presId="urn:microsoft.com/office/officeart/2005/8/layout/hierarchy1"/>
    <dgm:cxn modelId="{192A83C4-CEAB-4E4E-8540-305850562CF6}" srcId="{D3EB7A30-0D69-4789-B78F-B09E7215B594}" destId="{A04697F4-F34C-49B0-A924-45141AB080AF}" srcOrd="0" destOrd="0" parTransId="{0350D1FA-BF89-4F03-A1D3-84AF0565F43E}" sibTransId="{567644A0-7D4D-4B19-8B12-4020FE5F3850}"/>
    <dgm:cxn modelId="{8E9433D7-EFC2-4063-B045-808D910802E9}" srcId="{D4D3B88F-BABD-4C78-BCFE-20B86466CC28}" destId="{DAA21B87-FB1F-4C73-8298-30F3CDFF9C02}" srcOrd="0" destOrd="0" parTransId="{4ECCD148-80D7-4A05-9D1C-682A55ECD837}" sibTransId="{65BC3068-D4C0-4889-A9D9-2CB64EBA1F9F}"/>
    <dgm:cxn modelId="{B0DC41DD-9FE8-4082-AE98-9FD7098618D7}" srcId="{A8A046D0-CEF2-4406-8F22-A74E66ACFA8F}" destId="{7FE21698-42E2-4D06-AEBF-8F6965198DF4}" srcOrd="0" destOrd="0" parTransId="{B1D5EEE4-A9B4-434F-89FA-FE7F0ADA65E6}" sibTransId="{794B7B3F-FFE2-4A1B-A827-D3B54BEDCABC}"/>
    <dgm:cxn modelId="{A255F4F8-F373-4688-8320-0204C787EC0F}" type="presOf" srcId="{5480426E-BF30-4E86-A3DE-9209DDB3EED0}" destId="{AB2CC1C3-395E-4211-AA4B-B1D4F43B112D}" srcOrd="0" destOrd="0" presId="urn:microsoft.com/office/officeart/2005/8/layout/hierarchy1"/>
    <dgm:cxn modelId="{E6F186FD-3E99-4485-BE4B-C71173717309}" srcId="{A8A046D0-CEF2-4406-8F22-A74E66ACFA8F}" destId="{D4D3B88F-BABD-4C78-BCFE-20B86466CC28}" srcOrd="1" destOrd="0" parTransId="{7A9A4DF9-9AAA-40AE-AD4F-3063D868A32D}" sibTransId="{16056FC8-F1AE-4AB5-9218-9752581EE170}"/>
    <dgm:cxn modelId="{4787CE97-5343-487B-AD5F-B8FC6B884F7F}" type="presParOf" srcId="{869BD43D-B8FB-4BD0-976F-E10A251269C3}" destId="{FBD4A715-64D9-4577-90F6-07E6C41E5F03}" srcOrd="0" destOrd="0" presId="urn:microsoft.com/office/officeart/2005/8/layout/hierarchy1"/>
    <dgm:cxn modelId="{8F693B52-C911-4909-BEFD-36A053AD90F6}" type="presParOf" srcId="{FBD4A715-64D9-4577-90F6-07E6C41E5F03}" destId="{0E261E22-760A-425B-B183-1A3F543B7DC7}" srcOrd="0" destOrd="0" presId="urn:microsoft.com/office/officeart/2005/8/layout/hierarchy1"/>
    <dgm:cxn modelId="{CAE1FC42-842E-46F3-BF25-0CD7F5AF82B4}" type="presParOf" srcId="{0E261E22-760A-425B-B183-1A3F543B7DC7}" destId="{0D6E9FA2-33F0-4663-A239-898E82F88EF1}" srcOrd="0" destOrd="0" presId="urn:microsoft.com/office/officeart/2005/8/layout/hierarchy1"/>
    <dgm:cxn modelId="{AC59F412-76EF-4A08-A270-ABA74E4CCF64}" type="presParOf" srcId="{0E261E22-760A-425B-B183-1A3F543B7DC7}" destId="{88601F97-00B5-4C5B-B1A4-D92E4E4F43C0}" srcOrd="1" destOrd="0" presId="urn:microsoft.com/office/officeart/2005/8/layout/hierarchy1"/>
    <dgm:cxn modelId="{9C21030E-DC78-4E9E-BF82-57F74D69E145}" type="presParOf" srcId="{FBD4A715-64D9-4577-90F6-07E6C41E5F03}" destId="{EB4B2B61-00D5-459B-A2BE-1908D91515B8}" srcOrd="1" destOrd="0" presId="urn:microsoft.com/office/officeart/2005/8/layout/hierarchy1"/>
    <dgm:cxn modelId="{5D76A203-44B7-4E86-B550-84E483A62F42}" type="presParOf" srcId="{EB4B2B61-00D5-459B-A2BE-1908D91515B8}" destId="{ADFB02A5-BB17-44A4-987D-748B2156CD0F}" srcOrd="0" destOrd="0" presId="urn:microsoft.com/office/officeart/2005/8/layout/hierarchy1"/>
    <dgm:cxn modelId="{199F40AB-885E-4A4C-864B-F8F63DAD29DC}" type="presParOf" srcId="{EB4B2B61-00D5-459B-A2BE-1908D91515B8}" destId="{D344B112-C19A-444E-99AB-DE29CB519010}" srcOrd="1" destOrd="0" presId="urn:microsoft.com/office/officeart/2005/8/layout/hierarchy1"/>
    <dgm:cxn modelId="{CDFC7D62-DAB0-47CE-A988-71316833A3A9}" type="presParOf" srcId="{D344B112-C19A-444E-99AB-DE29CB519010}" destId="{8ECFC15F-3A1B-4C34-8EDE-893E101B9ABA}" srcOrd="0" destOrd="0" presId="urn:microsoft.com/office/officeart/2005/8/layout/hierarchy1"/>
    <dgm:cxn modelId="{AFB26B3E-78C6-4B57-9A9C-117B7CE55B05}" type="presParOf" srcId="{8ECFC15F-3A1B-4C34-8EDE-893E101B9ABA}" destId="{7B5158AF-2E0E-4227-980D-C62A1ED89F86}" srcOrd="0" destOrd="0" presId="urn:microsoft.com/office/officeart/2005/8/layout/hierarchy1"/>
    <dgm:cxn modelId="{B8CA9115-138A-4E22-856F-C0E8643596F8}" type="presParOf" srcId="{8ECFC15F-3A1B-4C34-8EDE-893E101B9ABA}" destId="{D1256061-07A4-45B4-BF69-EB98107F13E5}" srcOrd="1" destOrd="0" presId="urn:microsoft.com/office/officeart/2005/8/layout/hierarchy1"/>
    <dgm:cxn modelId="{A755CDA4-FAD1-4837-BC9A-5A895937A8C2}" type="presParOf" srcId="{D344B112-C19A-444E-99AB-DE29CB519010}" destId="{52C995DD-82C9-441F-98D9-98C505740845}" srcOrd="1" destOrd="0" presId="urn:microsoft.com/office/officeart/2005/8/layout/hierarchy1"/>
    <dgm:cxn modelId="{5C427ED1-C845-442D-BBA7-FE8C2BF604C4}" type="presParOf" srcId="{52C995DD-82C9-441F-98D9-98C505740845}" destId="{293F67DA-453D-43F9-97A2-A4AE28057AEB}" srcOrd="0" destOrd="0" presId="urn:microsoft.com/office/officeart/2005/8/layout/hierarchy1"/>
    <dgm:cxn modelId="{5060386F-057E-429F-8ADA-47973B43559A}" type="presParOf" srcId="{52C995DD-82C9-441F-98D9-98C505740845}" destId="{CC01F740-D4CA-4620-86C5-7F7F034F3DEA}" srcOrd="1" destOrd="0" presId="urn:microsoft.com/office/officeart/2005/8/layout/hierarchy1"/>
    <dgm:cxn modelId="{23719685-8BB4-4F3B-BFFC-890E33B1BE9A}" type="presParOf" srcId="{CC01F740-D4CA-4620-86C5-7F7F034F3DEA}" destId="{310199D9-941A-40D8-8B49-E2020D861A56}" srcOrd="0" destOrd="0" presId="urn:microsoft.com/office/officeart/2005/8/layout/hierarchy1"/>
    <dgm:cxn modelId="{08596820-B669-422A-BD7B-6E9449594B7E}" type="presParOf" srcId="{310199D9-941A-40D8-8B49-E2020D861A56}" destId="{608175EA-B27C-4F4C-9258-3D4C84923BB6}" srcOrd="0" destOrd="0" presId="urn:microsoft.com/office/officeart/2005/8/layout/hierarchy1"/>
    <dgm:cxn modelId="{FFA66146-795C-4F3E-B27B-5BC56906972D}" type="presParOf" srcId="{310199D9-941A-40D8-8B49-E2020D861A56}" destId="{711E5F2D-9015-40AD-82A8-D8474FA6F971}" srcOrd="1" destOrd="0" presId="urn:microsoft.com/office/officeart/2005/8/layout/hierarchy1"/>
    <dgm:cxn modelId="{FF3E21D6-A74B-4FBD-9992-9AD289D7A006}" type="presParOf" srcId="{CC01F740-D4CA-4620-86C5-7F7F034F3DEA}" destId="{4B96B98D-D1CE-4E11-A097-F813665B4C8C}" srcOrd="1" destOrd="0" presId="urn:microsoft.com/office/officeart/2005/8/layout/hierarchy1"/>
    <dgm:cxn modelId="{F5F11FBD-4939-4071-8BD7-986D81193C00}" type="presParOf" srcId="{52C995DD-82C9-441F-98D9-98C505740845}" destId="{BF07E840-5C18-4952-A3EC-095A1FDB61F0}" srcOrd="2" destOrd="0" presId="urn:microsoft.com/office/officeart/2005/8/layout/hierarchy1"/>
    <dgm:cxn modelId="{D595A88F-A462-4148-B1ED-57D61D679168}" type="presParOf" srcId="{52C995DD-82C9-441F-98D9-98C505740845}" destId="{753E2BB7-5030-4FFE-BD2B-44E991FCAE07}" srcOrd="3" destOrd="0" presId="urn:microsoft.com/office/officeart/2005/8/layout/hierarchy1"/>
    <dgm:cxn modelId="{DE2EBBD4-7375-438A-9F00-3318456583C3}" type="presParOf" srcId="{753E2BB7-5030-4FFE-BD2B-44E991FCAE07}" destId="{7BBF5F21-CBCD-4508-A47B-6D870BDC6394}" srcOrd="0" destOrd="0" presId="urn:microsoft.com/office/officeart/2005/8/layout/hierarchy1"/>
    <dgm:cxn modelId="{D754047F-6F09-4DA5-A66F-83611E3A814C}" type="presParOf" srcId="{7BBF5F21-CBCD-4508-A47B-6D870BDC6394}" destId="{1208B23B-656C-4E66-9C85-4B487F36857B}" srcOrd="0" destOrd="0" presId="urn:microsoft.com/office/officeart/2005/8/layout/hierarchy1"/>
    <dgm:cxn modelId="{33B88DB7-4499-47F2-8AD3-F922A49D8CD3}" type="presParOf" srcId="{7BBF5F21-CBCD-4508-A47B-6D870BDC6394}" destId="{F1B100E8-CF6D-4F22-8FC0-BF332304DEF3}" srcOrd="1" destOrd="0" presId="urn:microsoft.com/office/officeart/2005/8/layout/hierarchy1"/>
    <dgm:cxn modelId="{90717CF2-C512-4EB8-A5A0-F60182ADCB1D}" type="presParOf" srcId="{753E2BB7-5030-4FFE-BD2B-44E991FCAE07}" destId="{3339DAF4-944A-4B2C-A905-92BFD0FCEB33}" srcOrd="1" destOrd="0" presId="urn:microsoft.com/office/officeart/2005/8/layout/hierarchy1"/>
    <dgm:cxn modelId="{DA48F3E4-4AAD-4DF2-8D50-52BC715ED0A3}" type="presParOf" srcId="{EB4B2B61-00D5-459B-A2BE-1908D91515B8}" destId="{CB0558CD-E149-4AF0-84CD-FBD48CF38B45}" srcOrd="2" destOrd="0" presId="urn:microsoft.com/office/officeart/2005/8/layout/hierarchy1"/>
    <dgm:cxn modelId="{37CBD249-BE55-440C-8BE1-92519857EB36}" type="presParOf" srcId="{EB4B2B61-00D5-459B-A2BE-1908D91515B8}" destId="{6FEEE4CA-AAE4-4316-84AB-1748543B218C}" srcOrd="3" destOrd="0" presId="urn:microsoft.com/office/officeart/2005/8/layout/hierarchy1"/>
    <dgm:cxn modelId="{DE79F1C6-4155-4900-B390-D1A0FDC16D5B}" type="presParOf" srcId="{6FEEE4CA-AAE4-4316-84AB-1748543B218C}" destId="{34015429-3987-4B1E-804A-5A596989393B}" srcOrd="0" destOrd="0" presId="urn:microsoft.com/office/officeart/2005/8/layout/hierarchy1"/>
    <dgm:cxn modelId="{974CEAE1-AB3D-45ED-8C5D-EFB914D151D9}" type="presParOf" srcId="{34015429-3987-4B1E-804A-5A596989393B}" destId="{8650654A-35D9-4D37-B5CF-7CB0B43902DC}" srcOrd="0" destOrd="0" presId="urn:microsoft.com/office/officeart/2005/8/layout/hierarchy1"/>
    <dgm:cxn modelId="{12ED9798-A44B-4D0E-9A67-C5E2D5DDF533}" type="presParOf" srcId="{34015429-3987-4B1E-804A-5A596989393B}" destId="{12D84488-B0B6-45DC-BF9B-75F5F949F5F6}" srcOrd="1" destOrd="0" presId="urn:microsoft.com/office/officeart/2005/8/layout/hierarchy1"/>
    <dgm:cxn modelId="{4B071716-29B2-4C39-8DE4-D71B27C0C316}" type="presParOf" srcId="{6FEEE4CA-AAE4-4316-84AB-1748543B218C}" destId="{76C114D0-36A3-45E0-A6E5-3D20B900428E}" srcOrd="1" destOrd="0" presId="urn:microsoft.com/office/officeart/2005/8/layout/hierarchy1"/>
    <dgm:cxn modelId="{6F0074CF-630E-4A19-967A-B80DF87DE1DF}" type="presParOf" srcId="{76C114D0-36A3-45E0-A6E5-3D20B900428E}" destId="{62ADCBD9-C93F-41EA-91A7-63161C3425EB}" srcOrd="0" destOrd="0" presId="urn:microsoft.com/office/officeart/2005/8/layout/hierarchy1"/>
    <dgm:cxn modelId="{E84CF3A0-F1CE-4934-9D7D-D1B60FC48918}" type="presParOf" srcId="{76C114D0-36A3-45E0-A6E5-3D20B900428E}" destId="{B1707EDF-C3CB-4EBD-8349-F6444F962485}" srcOrd="1" destOrd="0" presId="urn:microsoft.com/office/officeart/2005/8/layout/hierarchy1"/>
    <dgm:cxn modelId="{919D07E6-A77F-45C7-83BA-3B18C17D975C}" type="presParOf" srcId="{B1707EDF-C3CB-4EBD-8349-F6444F962485}" destId="{12A7D368-AEA4-4CA9-82D3-6DDEC95DB301}" srcOrd="0" destOrd="0" presId="urn:microsoft.com/office/officeart/2005/8/layout/hierarchy1"/>
    <dgm:cxn modelId="{CBA5905C-6E3A-4988-979C-CE404CD1F5D9}" type="presParOf" srcId="{12A7D368-AEA4-4CA9-82D3-6DDEC95DB301}" destId="{0268987C-A5CF-4C70-A118-902126354BA4}" srcOrd="0" destOrd="0" presId="urn:microsoft.com/office/officeart/2005/8/layout/hierarchy1"/>
    <dgm:cxn modelId="{23E708F2-457D-4D1B-96D2-DB006C32E3B6}" type="presParOf" srcId="{12A7D368-AEA4-4CA9-82D3-6DDEC95DB301}" destId="{9DCF74B7-4858-4873-9461-BE49309537C7}" srcOrd="1" destOrd="0" presId="urn:microsoft.com/office/officeart/2005/8/layout/hierarchy1"/>
    <dgm:cxn modelId="{D792239F-6B0B-4F5F-B0B0-ADDC0F15B704}" type="presParOf" srcId="{B1707EDF-C3CB-4EBD-8349-F6444F962485}" destId="{53436694-0A2D-4DF9-ABF6-AF6FA3382137}" srcOrd="1" destOrd="0" presId="urn:microsoft.com/office/officeart/2005/8/layout/hierarchy1"/>
    <dgm:cxn modelId="{8976EE61-7705-4842-ADD8-6F9081375E5F}" type="presParOf" srcId="{EB4B2B61-00D5-459B-A2BE-1908D91515B8}" destId="{AB2CC1C3-395E-4211-AA4B-B1D4F43B112D}" srcOrd="4" destOrd="0" presId="urn:microsoft.com/office/officeart/2005/8/layout/hierarchy1"/>
    <dgm:cxn modelId="{2EAA6610-A5FF-42DE-9416-F02E4378BD84}" type="presParOf" srcId="{EB4B2B61-00D5-459B-A2BE-1908D91515B8}" destId="{7877ACD3-1956-41E6-BDE4-E5CB970CE03F}" srcOrd="5" destOrd="0" presId="urn:microsoft.com/office/officeart/2005/8/layout/hierarchy1"/>
    <dgm:cxn modelId="{1981CAC1-5E24-4835-8BF7-80A018B37A41}" type="presParOf" srcId="{7877ACD3-1956-41E6-BDE4-E5CB970CE03F}" destId="{D5FE59B0-CB86-441D-840B-22BF247042DD}" srcOrd="0" destOrd="0" presId="urn:microsoft.com/office/officeart/2005/8/layout/hierarchy1"/>
    <dgm:cxn modelId="{205DA5F0-BCE4-4E40-B4AE-0B323E3BD649}" type="presParOf" srcId="{D5FE59B0-CB86-441D-840B-22BF247042DD}" destId="{279E3E90-1838-4EDC-919D-466BE8B3B8B2}" srcOrd="0" destOrd="0" presId="urn:microsoft.com/office/officeart/2005/8/layout/hierarchy1"/>
    <dgm:cxn modelId="{5F06A558-4A9F-4A6C-B3BC-BE442E2AB485}" type="presParOf" srcId="{D5FE59B0-CB86-441D-840B-22BF247042DD}" destId="{64441C0E-5BF6-46CD-8284-42665E644D80}" srcOrd="1" destOrd="0" presId="urn:microsoft.com/office/officeart/2005/8/layout/hierarchy1"/>
    <dgm:cxn modelId="{64DDF4D2-8F8C-4353-8AD0-FAB7E9D72BD3}" type="presParOf" srcId="{7877ACD3-1956-41E6-BDE4-E5CB970CE03F}" destId="{77386E8C-FF1A-4161-9AE9-56CFBA3BC022}" srcOrd="1" destOrd="0" presId="urn:microsoft.com/office/officeart/2005/8/layout/hierarchy1"/>
    <dgm:cxn modelId="{32FB1EBD-5984-4AB9-93FA-A88383214494}" type="presParOf" srcId="{77386E8C-FF1A-4161-9AE9-56CFBA3BC022}" destId="{86115F0A-EA7F-4340-8128-292260CE3273}" srcOrd="0" destOrd="0" presId="urn:microsoft.com/office/officeart/2005/8/layout/hierarchy1"/>
    <dgm:cxn modelId="{C1762293-EAD9-4E67-8D91-1095B0F49380}" type="presParOf" srcId="{77386E8C-FF1A-4161-9AE9-56CFBA3BC022}" destId="{634D2A60-33CF-4554-B5C2-D9FC314626E8}" srcOrd="1" destOrd="0" presId="urn:microsoft.com/office/officeart/2005/8/layout/hierarchy1"/>
    <dgm:cxn modelId="{5EA4AB7B-24F4-4449-A1E4-654D942BFBB2}" type="presParOf" srcId="{634D2A60-33CF-4554-B5C2-D9FC314626E8}" destId="{88EC7907-FF36-45AA-B416-74F869DCC89A}" srcOrd="0" destOrd="0" presId="urn:microsoft.com/office/officeart/2005/8/layout/hierarchy1"/>
    <dgm:cxn modelId="{C2121EB7-FE8E-4D43-9DB2-942FC7EE9936}" type="presParOf" srcId="{88EC7907-FF36-45AA-B416-74F869DCC89A}" destId="{D838CE2A-3753-4A32-8F1C-8117590F9983}" srcOrd="0" destOrd="0" presId="urn:microsoft.com/office/officeart/2005/8/layout/hierarchy1"/>
    <dgm:cxn modelId="{871E498A-8571-48B6-9647-E114FA4C1118}" type="presParOf" srcId="{88EC7907-FF36-45AA-B416-74F869DCC89A}" destId="{EE69C14B-C993-40BA-B683-5EDC5FB6D2E5}" srcOrd="1" destOrd="0" presId="urn:microsoft.com/office/officeart/2005/8/layout/hierarchy1"/>
    <dgm:cxn modelId="{7EFAFCBF-2A5C-457E-9FA8-3B1434FD1DEA}" type="presParOf" srcId="{634D2A60-33CF-4554-B5C2-D9FC314626E8}" destId="{02D4E474-DEC3-4DE9-8B61-D79029A8F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ED765F-2D60-435D-BF11-DB73D8A279B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8A046D0-CEF2-4406-8F22-A74E66ACFA8F}">
      <dgm:prSet phldrT="[Text]"/>
      <dgm:spPr/>
      <dgm:t>
        <a:bodyPr/>
        <a:lstStyle/>
        <a:p>
          <a:pPr rtl="1"/>
          <a:r>
            <a:rPr lang="he-IL" dirty="0"/>
            <a:t>קידושין בלי לדעת שיש עדים</a:t>
          </a:r>
        </a:p>
      </dgm:t>
    </dgm:pt>
    <dgm:pt modelId="{AE32B6F8-EEDC-4164-8DAD-787A893E2EDD}" type="parTrans" cxnId="{0C63DEA0-4BB5-42E7-91CD-8A5A6E23BFAA}">
      <dgm:prSet/>
      <dgm:spPr/>
      <dgm:t>
        <a:bodyPr/>
        <a:lstStyle/>
        <a:p>
          <a:pPr rtl="1"/>
          <a:endParaRPr lang="he-IL"/>
        </a:p>
      </dgm:t>
    </dgm:pt>
    <dgm:pt modelId="{11BBF14E-1DBE-4AF9-B22E-417A796F78F6}" type="sibTrans" cxnId="{0C63DEA0-4BB5-42E7-91CD-8A5A6E23BFAA}">
      <dgm:prSet/>
      <dgm:spPr/>
      <dgm:t>
        <a:bodyPr/>
        <a:lstStyle/>
        <a:p>
          <a:pPr rtl="1"/>
          <a:endParaRPr lang="he-IL"/>
        </a:p>
      </dgm:t>
    </dgm:pt>
    <dgm:pt modelId="{7FE21698-42E2-4D06-AEBF-8F6965198DF4}">
      <dgm:prSet phldrT="[Text]"/>
      <dgm:spPr/>
      <dgm:t>
        <a:bodyPr/>
        <a:lstStyle/>
        <a:p>
          <a:pPr rtl="1"/>
          <a:r>
            <a:rPr lang="he-IL" b="0" i="0" u="none" dirty="0" err="1"/>
            <a:t>מהר"ם</a:t>
          </a:r>
          <a:r>
            <a:rPr lang="he-IL" b="0" i="0" u="none" dirty="0"/>
            <a:t> </a:t>
          </a:r>
          <a:r>
            <a:rPr lang="he-IL" b="0" i="0" u="none" dirty="0" err="1"/>
            <a:t>פאדוואה</a:t>
          </a:r>
          <a:r>
            <a:rPr lang="he-IL" b="0" i="0" u="none" dirty="0"/>
            <a:t>, רמ"א</a:t>
          </a:r>
          <a:endParaRPr lang="he-IL" dirty="0"/>
        </a:p>
      </dgm:t>
    </dgm:pt>
    <dgm:pt modelId="{B1D5EEE4-A9B4-434F-89FA-FE7F0ADA65E6}" type="parTrans" cxnId="{B0DC41DD-9FE8-4082-AE98-9FD7098618D7}">
      <dgm:prSet/>
      <dgm:spPr/>
      <dgm:t>
        <a:bodyPr/>
        <a:lstStyle/>
        <a:p>
          <a:pPr rtl="1"/>
          <a:endParaRPr lang="he-IL"/>
        </a:p>
      </dgm:t>
    </dgm:pt>
    <dgm:pt modelId="{794B7B3F-FFE2-4A1B-A827-D3B54BEDCABC}" type="sibTrans" cxnId="{B0DC41DD-9FE8-4082-AE98-9FD7098618D7}">
      <dgm:prSet/>
      <dgm:spPr/>
      <dgm:t>
        <a:bodyPr/>
        <a:lstStyle/>
        <a:p>
          <a:pPr rtl="1"/>
          <a:endParaRPr lang="he-IL"/>
        </a:p>
      </dgm:t>
    </dgm:pt>
    <dgm:pt modelId="{2F97EE33-368D-41DD-BBD5-F89AB69C77EB}">
      <dgm:prSet phldrT="[Text]"/>
      <dgm:spPr/>
      <dgm:t>
        <a:bodyPr/>
        <a:lstStyle/>
        <a:p>
          <a:pPr rtl="1"/>
          <a:r>
            <a:rPr lang="he-IL" dirty="0"/>
            <a:t>נאמנת לומר כוונתי לשחוק</a:t>
          </a:r>
        </a:p>
      </dgm:t>
    </dgm:pt>
    <dgm:pt modelId="{50D8AFBB-8C89-41AD-BEBF-7A35DEECE5F0}" type="parTrans" cxnId="{372A9F4E-C27C-4C1A-95A4-47AE3FE3B561}">
      <dgm:prSet/>
      <dgm:spPr/>
      <dgm:t>
        <a:bodyPr/>
        <a:lstStyle/>
        <a:p>
          <a:pPr rtl="1"/>
          <a:endParaRPr lang="he-IL"/>
        </a:p>
      </dgm:t>
    </dgm:pt>
    <dgm:pt modelId="{A04CE28F-476C-492E-9F11-54BF8C420A38}" type="sibTrans" cxnId="{372A9F4E-C27C-4C1A-95A4-47AE3FE3B561}">
      <dgm:prSet/>
      <dgm:spPr/>
      <dgm:t>
        <a:bodyPr/>
        <a:lstStyle/>
        <a:p>
          <a:pPr rtl="1"/>
          <a:endParaRPr lang="he-IL"/>
        </a:p>
      </dgm:t>
    </dgm:pt>
    <dgm:pt modelId="{301BD202-D749-43F6-AAE1-05AE1AC5362D}">
      <dgm:prSet phldrT="[Text]"/>
      <dgm:spPr/>
      <dgm:t>
        <a:bodyPr/>
        <a:lstStyle/>
        <a:p>
          <a:pPr rtl="1"/>
          <a:r>
            <a:rPr lang="he-IL" dirty="0"/>
            <a:t>אם אמרה שלא קרה- אינה נאמנת, ומקודשת</a:t>
          </a:r>
        </a:p>
      </dgm:t>
    </dgm:pt>
    <dgm:pt modelId="{E01D6305-C30B-4415-86CE-F9E6CF95E42F}" type="parTrans" cxnId="{4F597801-681F-4F91-9FF3-6520F054FB5B}">
      <dgm:prSet/>
      <dgm:spPr/>
      <dgm:t>
        <a:bodyPr/>
        <a:lstStyle/>
        <a:p>
          <a:pPr rtl="1"/>
          <a:endParaRPr lang="he-IL"/>
        </a:p>
      </dgm:t>
    </dgm:pt>
    <dgm:pt modelId="{251B67A7-4546-4831-A9A6-62DDDF152A80}" type="sibTrans" cxnId="{4F597801-681F-4F91-9FF3-6520F054FB5B}">
      <dgm:prSet/>
      <dgm:spPr/>
      <dgm:t>
        <a:bodyPr/>
        <a:lstStyle/>
        <a:p>
          <a:pPr rtl="1"/>
          <a:endParaRPr lang="he-IL"/>
        </a:p>
      </dgm:t>
    </dgm:pt>
    <dgm:pt modelId="{D4D3B88F-BABD-4C78-BCFE-20B86466CC28}">
      <dgm:prSet phldrT="[Text]"/>
      <dgm:spPr/>
      <dgm:t>
        <a:bodyPr/>
        <a:lstStyle/>
        <a:p>
          <a:pPr rtl="1"/>
          <a:r>
            <a:rPr lang="he-IL" dirty="0"/>
            <a:t>ח"מ- אנן סהדי שלא כוונה לקידושין, </a:t>
          </a:r>
          <a:r>
            <a:rPr lang="he-IL" dirty="0" err="1"/>
            <a:t>שהכל</a:t>
          </a:r>
          <a:r>
            <a:rPr lang="he-IL" dirty="0"/>
            <a:t> יודעים שצריך עדים</a:t>
          </a:r>
        </a:p>
      </dgm:t>
    </dgm:pt>
    <dgm:pt modelId="{7A9A4DF9-9AAA-40AE-AD4F-3063D868A32D}" type="parTrans" cxnId="{E6F186FD-3E99-4485-BE4B-C71173717309}">
      <dgm:prSet/>
      <dgm:spPr/>
      <dgm:t>
        <a:bodyPr/>
        <a:lstStyle/>
        <a:p>
          <a:pPr rtl="1"/>
          <a:endParaRPr lang="he-IL"/>
        </a:p>
      </dgm:t>
    </dgm:pt>
    <dgm:pt modelId="{16056FC8-F1AE-4AB5-9218-9752581EE170}" type="sibTrans" cxnId="{E6F186FD-3E99-4485-BE4B-C71173717309}">
      <dgm:prSet/>
      <dgm:spPr/>
      <dgm:t>
        <a:bodyPr/>
        <a:lstStyle/>
        <a:p>
          <a:pPr rtl="1"/>
          <a:endParaRPr lang="he-IL"/>
        </a:p>
      </dgm:t>
    </dgm:pt>
    <dgm:pt modelId="{D3EB7A30-0D69-4789-B78F-B09E7215B594}">
      <dgm:prSet phldrT="[Text]"/>
      <dgm:spPr/>
      <dgm:t>
        <a:bodyPr/>
        <a:lstStyle/>
        <a:p>
          <a:pPr rtl="1"/>
          <a:r>
            <a:rPr lang="he-IL" b="0" dirty="0" err="1"/>
            <a:t>מהרי"ט</a:t>
          </a:r>
          <a:r>
            <a:rPr lang="he-IL" b="0" dirty="0"/>
            <a:t>- התורה הפקיע קידושין שנעשו בלא ראיית העדים</a:t>
          </a:r>
        </a:p>
      </dgm:t>
    </dgm:pt>
    <dgm:pt modelId="{5480426E-BF30-4E86-A3DE-9209DDB3EED0}" type="parTrans" cxnId="{4AEF8411-8041-420E-AECF-8125EF75F764}">
      <dgm:prSet/>
      <dgm:spPr/>
      <dgm:t>
        <a:bodyPr/>
        <a:lstStyle/>
        <a:p>
          <a:pPr rtl="1"/>
          <a:endParaRPr lang="he-IL"/>
        </a:p>
      </dgm:t>
    </dgm:pt>
    <dgm:pt modelId="{02E85830-C663-4EEC-A3D8-C922E3295DE4}" type="sibTrans" cxnId="{4AEF8411-8041-420E-AECF-8125EF75F764}">
      <dgm:prSet/>
      <dgm:spPr/>
      <dgm:t>
        <a:bodyPr/>
        <a:lstStyle/>
        <a:p>
          <a:pPr rtl="1"/>
          <a:endParaRPr lang="he-IL"/>
        </a:p>
      </dgm:t>
    </dgm:pt>
    <dgm:pt modelId="{A04697F4-F34C-49B0-A924-45141AB080AF}">
      <dgm:prSet phldrT="[Text]"/>
      <dgm:spPr/>
      <dgm:t>
        <a:bodyPr/>
        <a:lstStyle/>
        <a:p>
          <a:pPr rtl="1"/>
          <a:r>
            <a:rPr lang="he-IL" b="0" dirty="0"/>
            <a:t>ב"ש- נ"מ- האם אפשר להפריד בין ידיעת העדים (שבסוף פסולים) ועדות העדים (של עדים כשרים שלא נראים לחתן וכלה</a:t>
          </a:r>
        </a:p>
      </dgm:t>
    </dgm:pt>
    <dgm:pt modelId="{0350D1FA-BF89-4F03-A1D3-84AF0565F43E}" type="parTrans" cxnId="{192A83C4-CEAB-4E4E-8540-305850562CF6}">
      <dgm:prSet/>
      <dgm:spPr/>
      <dgm:t>
        <a:bodyPr/>
        <a:lstStyle/>
        <a:p>
          <a:pPr rtl="1"/>
          <a:endParaRPr lang="he-IL"/>
        </a:p>
      </dgm:t>
    </dgm:pt>
    <dgm:pt modelId="{567644A0-7D4D-4B19-8B12-4020FE5F3850}" type="sibTrans" cxnId="{192A83C4-CEAB-4E4E-8540-305850562CF6}">
      <dgm:prSet/>
      <dgm:spPr/>
      <dgm:t>
        <a:bodyPr/>
        <a:lstStyle/>
        <a:p>
          <a:pPr rtl="1"/>
          <a:endParaRPr lang="he-IL"/>
        </a:p>
      </dgm:t>
    </dgm:pt>
    <dgm:pt modelId="{97254005-A5FB-4400-BED4-C6435ED56D0C}">
      <dgm:prSet phldrT="[Text]"/>
      <dgm:spPr/>
      <dgm:t>
        <a:bodyPr/>
        <a:lstStyle/>
        <a:p>
          <a:pPr rtl="1"/>
          <a:r>
            <a:rPr lang="he-IL" dirty="0"/>
            <a:t>עדות בירור</a:t>
          </a:r>
        </a:p>
      </dgm:t>
    </dgm:pt>
    <dgm:pt modelId="{213E4193-8492-463A-A0D4-14541E2F95BD}" type="parTrans" cxnId="{2EDF1678-DE8E-4A4F-86C5-2998EC610D1D}">
      <dgm:prSet/>
      <dgm:spPr/>
      <dgm:t>
        <a:bodyPr/>
        <a:lstStyle/>
        <a:p>
          <a:pPr rtl="1"/>
          <a:endParaRPr lang="he-IL"/>
        </a:p>
      </dgm:t>
    </dgm:pt>
    <dgm:pt modelId="{F44601E6-7AE8-4123-897A-870160F062D3}" type="sibTrans" cxnId="{2EDF1678-DE8E-4A4F-86C5-2998EC610D1D}">
      <dgm:prSet/>
      <dgm:spPr/>
      <dgm:t>
        <a:bodyPr/>
        <a:lstStyle/>
        <a:p>
          <a:pPr rtl="1"/>
          <a:endParaRPr lang="he-IL"/>
        </a:p>
      </dgm:t>
    </dgm:pt>
    <dgm:pt modelId="{7027506C-384B-479E-BA52-E353B74C7C55}">
      <dgm:prSet phldrT="[Text]"/>
      <dgm:spPr/>
      <dgm:t>
        <a:bodyPr/>
        <a:lstStyle/>
        <a:p>
          <a:pPr rtl="1"/>
          <a:r>
            <a:rPr lang="he-IL" b="0" dirty="0"/>
            <a:t>התורה הקפידה על מעשה </a:t>
          </a:r>
          <a:r>
            <a:rPr lang="he-IL" b="0" dirty="0" err="1"/>
            <a:t>קידוקין</a:t>
          </a:r>
          <a:r>
            <a:rPr lang="he-IL" b="0" dirty="0"/>
            <a:t> שכולל רמת עדות גבוהה. </a:t>
          </a:r>
        </a:p>
      </dgm:t>
    </dgm:pt>
    <dgm:pt modelId="{A1FB6C07-60A1-4543-B8E8-CE4AFF281C26}" type="parTrans" cxnId="{F824EA9C-9909-452A-9178-852F2AFEF827}">
      <dgm:prSet/>
      <dgm:spPr/>
      <dgm:t>
        <a:bodyPr/>
        <a:lstStyle/>
        <a:p>
          <a:pPr rtl="1"/>
          <a:endParaRPr lang="he-IL"/>
        </a:p>
      </dgm:t>
    </dgm:pt>
    <dgm:pt modelId="{3E335B56-FB9B-4ED6-BC61-0E01DAF2EF7E}" type="sibTrans" cxnId="{F824EA9C-9909-452A-9178-852F2AFEF827}">
      <dgm:prSet/>
      <dgm:spPr/>
      <dgm:t>
        <a:bodyPr/>
        <a:lstStyle/>
        <a:p>
          <a:pPr rtl="1"/>
          <a:endParaRPr lang="he-IL"/>
        </a:p>
      </dgm:t>
    </dgm:pt>
    <dgm:pt modelId="{BEF26B4C-6C74-4AE7-AAFF-1630AF55F9DE}">
      <dgm:prSet phldrT="[Text]"/>
      <dgm:spPr/>
      <dgm:t>
        <a:bodyPr/>
        <a:lstStyle/>
        <a:p>
          <a:pPr rtl="1"/>
          <a:r>
            <a:rPr lang="he-IL" b="0"/>
            <a:t>העדי קיום הם חלק ממעשה הקידושין </a:t>
          </a:r>
          <a:endParaRPr lang="he-IL" b="0" dirty="0"/>
        </a:p>
      </dgm:t>
    </dgm:pt>
    <dgm:pt modelId="{E228B2FE-4128-47F5-A2E4-7DC04D5D111E}" type="parTrans" cxnId="{A7EA0DBC-4AC3-47D3-B635-31B750A65F8E}">
      <dgm:prSet/>
      <dgm:spPr/>
      <dgm:t>
        <a:bodyPr/>
        <a:lstStyle/>
        <a:p>
          <a:pPr rtl="1"/>
          <a:endParaRPr lang="he-IL"/>
        </a:p>
      </dgm:t>
    </dgm:pt>
    <dgm:pt modelId="{F2150E67-0152-4339-B734-A6359F6C7B7C}" type="sibTrans" cxnId="{A7EA0DBC-4AC3-47D3-B635-31B750A65F8E}">
      <dgm:prSet/>
      <dgm:spPr/>
      <dgm:t>
        <a:bodyPr/>
        <a:lstStyle/>
        <a:p>
          <a:pPr rtl="1"/>
          <a:endParaRPr lang="he-IL"/>
        </a:p>
      </dgm:t>
    </dgm:pt>
    <dgm:pt modelId="{10B8591C-EA84-44ED-81F1-439663E178AD}">
      <dgm:prSet phldrT="[Text]"/>
      <dgm:spPr/>
      <dgm:t>
        <a:bodyPr/>
        <a:lstStyle/>
        <a:p>
          <a:pPr rtl="1"/>
          <a:r>
            <a:rPr lang="he-IL" b="0" dirty="0"/>
            <a:t>אבני </a:t>
          </a:r>
          <a:r>
            <a:rPr lang="he-IL" b="0" dirty="0" err="1"/>
            <a:t>מלואים</a:t>
          </a:r>
          <a:r>
            <a:rPr lang="he-IL" b="0" dirty="0"/>
            <a:t>- "גוף הדבר צריך עדים" </a:t>
          </a:r>
        </a:p>
      </dgm:t>
    </dgm:pt>
    <dgm:pt modelId="{E2137D99-6B2D-4998-B70A-4C08B2F30981}" type="parTrans" cxnId="{F24B9756-FD56-4496-812C-6698893FD4A7}">
      <dgm:prSet/>
      <dgm:spPr/>
      <dgm:t>
        <a:bodyPr/>
        <a:lstStyle/>
        <a:p>
          <a:pPr rtl="1"/>
          <a:endParaRPr lang="he-IL"/>
        </a:p>
      </dgm:t>
    </dgm:pt>
    <dgm:pt modelId="{09E6F24E-18FD-4545-82E1-7318380DB556}" type="sibTrans" cxnId="{F24B9756-FD56-4496-812C-6698893FD4A7}">
      <dgm:prSet/>
      <dgm:spPr/>
      <dgm:t>
        <a:bodyPr/>
        <a:lstStyle/>
        <a:p>
          <a:pPr rtl="1"/>
          <a:endParaRPr lang="he-IL"/>
        </a:p>
      </dgm:t>
    </dgm:pt>
    <dgm:pt modelId="{DB3874F4-3B1E-4E95-8282-0D993E977ADC}">
      <dgm:prSet phldrT="[Text]"/>
      <dgm:spPr/>
      <dgm:t>
        <a:bodyPr/>
        <a:lstStyle/>
        <a:p>
          <a:pPr rtl="1"/>
          <a:r>
            <a:rPr lang="he-IL" dirty="0"/>
            <a:t>אין עדות בירור- שהעדים לא יועדים מה כוונתם</a:t>
          </a:r>
        </a:p>
      </dgm:t>
    </dgm:pt>
    <dgm:pt modelId="{2A44E16C-0E40-4B16-AF5A-29984818CBC5}" type="parTrans" cxnId="{9E30EC84-A340-4E17-9ABC-4FECB988EF9A}">
      <dgm:prSet/>
      <dgm:spPr/>
      <dgm:t>
        <a:bodyPr/>
        <a:lstStyle/>
        <a:p>
          <a:pPr rtl="1"/>
          <a:endParaRPr lang="he-IL"/>
        </a:p>
      </dgm:t>
    </dgm:pt>
    <dgm:pt modelId="{3D48FFEC-1E03-4A76-BC2B-FF27CD110AE2}" type="sibTrans" cxnId="{9E30EC84-A340-4E17-9ABC-4FECB988EF9A}">
      <dgm:prSet/>
      <dgm:spPr/>
      <dgm:t>
        <a:bodyPr/>
        <a:lstStyle/>
        <a:p>
          <a:pPr rtl="1"/>
          <a:endParaRPr lang="he-IL"/>
        </a:p>
      </dgm:t>
    </dgm:pt>
    <dgm:pt modelId="{F4543EA0-F1F9-459C-B7B1-60F52BABA2DB}">
      <dgm:prSet phldrT="[Text]"/>
      <dgm:spPr/>
      <dgm:t>
        <a:bodyPr/>
        <a:lstStyle/>
        <a:p>
          <a:pPr rtl="1"/>
          <a:r>
            <a:rPr lang="he-IL" b="0" dirty="0"/>
            <a:t>ח"מ- ואפילו כוונה אין עדים לקידושין-  "</a:t>
          </a:r>
          <a:r>
            <a:rPr lang="he-IL" b="0" i="0" u="none" dirty="0"/>
            <a:t>דהא העדים צריכים לידע </a:t>
          </a:r>
          <a:r>
            <a:rPr lang="he-IL" b="0" i="0" u="none" dirty="0" err="1"/>
            <a:t>אמתת</a:t>
          </a:r>
          <a:r>
            <a:rPr lang="he-IL" b="0" i="0" u="none" dirty="0"/>
            <a:t> </a:t>
          </a:r>
          <a:r>
            <a:rPr lang="he-IL" b="0" i="0" u="none" dirty="0" err="1"/>
            <a:t>הקדושין</a:t>
          </a:r>
          <a:r>
            <a:rPr lang="he-IL" b="0" i="0" u="none" dirty="0"/>
            <a:t> וכאן יודעים העדים שהיא אינה רואה אותם"</a:t>
          </a:r>
          <a:endParaRPr lang="he-IL" b="0" dirty="0"/>
        </a:p>
      </dgm:t>
    </dgm:pt>
    <dgm:pt modelId="{51B62C58-5635-434F-8375-5CE0ABBEAF57}" type="parTrans" cxnId="{E6A09838-F7A0-4564-9575-B9428922EC9C}">
      <dgm:prSet/>
      <dgm:spPr/>
      <dgm:t>
        <a:bodyPr/>
        <a:lstStyle/>
        <a:p>
          <a:pPr rtl="1"/>
          <a:endParaRPr lang="he-IL"/>
        </a:p>
      </dgm:t>
    </dgm:pt>
    <dgm:pt modelId="{9FBD8DF4-064C-4862-93EF-B985EDD4B658}" type="sibTrans" cxnId="{E6A09838-F7A0-4564-9575-B9428922EC9C}">
      <dgm:prSet/>
      <dgm:spPr/>
      <dgm:t>
        <a:bodyPr/>
        <a:lstStyle/>
        <a:p>
          <a:pPr rtl="1"/>
          <a:endParaRPr lang="he-IL"/>
        </a:p>
      </dgm:t>
    </dgm:pt>
    <dgm:pt modelId="{D4B7F4BA-D3D0-4DAA-941F-E99107468302}">
      <dgm:prSet phldrT="[Text]"/>
      <dgm:spPr/>
      <dgm:t>
        <a:bodyPr/>
        <a:lstStyle/>
        <a:p>
          <a:pPr rtl="1"/>
          <a:r>
            <a:rPr lang="he-IL" dirty="0"/>
            <a:t>יצירת </a:t>
          </a:r>
          <a:r>
            <a:rPr lang="he-IL" dirty="0" err="1"/>
            <a:t>גמירות</a:t>
          </a:r>
          <a:r>
            <a:rPr lang="he-IL" dirty="0"/>
            <a:t> דעת על ידי עדי קיום – יצירת מעמד עם כובד ראש</a:t>
          </a:r>
        </a:p>
      </dgm:t>
    </dgm:pt>
    <dgm:pt modelId="{2DC9DD4A-587D-449D-9633-34A73CCDBE8B}" type="parTrans" cxnId="{23F1C84E-5C2B-422B-9739-8B6E2AF9E580}">
      <dgm:prSet/>
      <dgm:spPr/>
      <dgm:t>
        <a:bodyPr/>
        <a:lstStyle/>
        <a:p>
          <a:pPr rtl="1"/>
          <a:endParaRPr lang="he-IL"/>
        </a:p>
      </dgm:t>
    </dgm:pt>
    <dgm:pt modelId="{6337B521-7D63-404C-93F2-69C3C9C74338}" type="sibTrans" cxnId="{23F1C84E-5C2B-422B-9739-8B6E2AF9E580}">
      <dgm:prSet/>
      <dgm:spPr/>
      <dgm:t>
        <a:bodyPr/>
        <a:lstStyle/>
        <a:p>
          <a:pPr rtl="1"/>
          <a:endParaRPr lang="he-IL"/>
        </a:p>
      </dgm:t>
    </dgm:pt>
    <dgm:pt modelId="{869BD43D-B8FB-4BD0-976F-E10A251269C3}" type="pres">
      <dgm:prSet presAssocID="{FEED765F-2D60-435D-BF11-DB73D8A279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D4A715-64D9-4577-90F6-07E6C41E5F03}" type="pres">
      <dgm:prSet presAssocID="{A8A046D0-CEF2-4406-8F22-A74E66ACFA8F}" presName="hierRoot1" presStyleCnt="0"/>
      <dgm:spPr/>
    </dgm:pt>
    <dgm:pt modelId="{0E261E22-760A-425B-B183-1A3F543B7DC7}" type="pres">
      <dgm:prSet presAssocID="{A8A046D0-CEF2-4406-8F22-A74E66ACFA8F}" presName="composite" presStyleCnt="0"/>
      <dgm:spPr/>
    </dgm:pt>
    <dgm:pt modelId="{0D6E9FA2-33F0-4663-A239-898E82F88EF1}" type="pres">
      <dgm:prSet presAssocID="{A8A046D0-CEF2-4406-8F22-A74E66ACFA8F}" presName="background" presStyleLbl="node0" presStyleIdx="0" presStyleCnt="1"/>
      <dgm:spPr/>
    </dgm:pt>
    <dgm:pt modelId="{88601F97-00B5-4C5B-B1A4-D92E4E4F43C0}" type="pres">
      <dgm:prSet presAssocID="{A8A046D0-CEF2-4406-8F22-A74E66ACFA8F}" presName="text" presStyleLbl="fgAcc0" presStyleIdx="0" presStyleCnt="1">
        <dgm:presLayoutVars>
          <dgm:chPref val="3"/>
        </dgm:presLayoutVars>
      </dgm:prSet>
      <dgm:spPr/>
    </dgm:pt>
    <dgm:pt modelId="{EB4B2B61-00D5-459B-A2BE-1908D91515B8}" type="pres">
      <dgm:prSet presAssocID="{A8A046D0-CEF2-4406-8F22-A74E66ACFA8F}" presName="hierChild2" presStyleCnt="0"/>
      <dgm:spPr/>
    </dgm:pt>
    <dgm:pt modelId="{0D8507B1-504D-4873-98A1-87FD499AE805}" type="pres">
      <dgm:prSet presAssocID="{213E4193-8492-463A-A0D4-14541E2F95BD}" presName="Name10" presStyleLbl="parChTrans1D2" presStyleIdx="0" presStyleCnt="5"/>
      <dgm:spPr/>
    </dgm:pt>
    <dgm:pt modelId="{E5DA3193-5879-4DE2-91D1-2A116003DC37}" type="pres">
      <dgm:prSet presAssocID="{97254005-A5FB-4400-BED4-C6435ED56D0C}" presName="hierRoot2" presStyleCnt="0"/>
      <dgm:spPr/>
    </dgm:pt>
    <dgm:pt modelId="{B5F92547-0DD8-42C0-9E30-3E06F39066BC}" type="pres">
      <dgm:prSet presAssocID="{97254005-A5FB-4400-BED4-C6435ED56D0C}" presName="composite2" presStyleCnt="0"/>
      <dgm:spPr/>
    </dgm:pt>
    <dgm:pt modelId="{4A5D4B67-BD26-49AF-8053-67A682D1880F}" type="pres">
      <dgm:prSet presAssocID="{97254005-A5FB-4400-BED4-C6435ED56D0C}" presName="background2" presStyleLbl="node2" presStyleIdx="0" presStyleCnt="5"/>
      <dgm:spPr/>
    </dgm:pt>
    <dgm:pt modelId="{AE5A56DA-EDE0-4ED7-8481-7B652B586B89}" type="pres">
      <dgm:prSet presAssocID="{97254005-A5FB-4400-BED4-C6435ED56D0C}" presName="text2" presStyleLbl="fgAcc2" presStyleIdx="0" presStyleCnt="5">
        <dgm:presLayoutVars>
          <dgm:chPref val="3"/>
        </dgm:presLayoutVars>
      </dgm:prSet>
      <dgm:spPr/>
    </dgm:pt>
    <dgm:pt modelId="{CE6C3258-8A59-4305-A327-89CD2FE507BD}" type="pres">
      <dgm:prSet presAssocID="{97254005-A5FB-4400-BED4-C6435ED56D0C}" presName="hierChild3" presStyleCnt="0"/>
      <dgm:spPr/>
    </dgm:pt>
    <dgm:pt modelId="{B6A9D252-F9A9-4230-849E-29343A90179A}" type="pres">
      <dgm:prSet presAssocID="{B1D5EEE4-A9B4-434F-89FA-FE7F0ADA65E6}" presName="Name17" presStyleLbl="parChTrans1D3" presStyleIdx="0" presStyleCnt="5"/>
      <dgm:spPr/>
    </dgm:pt>
    <dgm:pt modelId="{320DD509-F702-4022-9B6C-CAE446BB4779}" type="pres">
      <dgm:prSet presAssocID="{7FE21698-42E2-4D06-AEBF-8F6965198DF4}" presName="hierRoot3" presStyleCnt="0"/>
      <dgm:spPr/>
    </dgm:pt>
    <dgm:pt modelId="{046BEDD8-5CAC-4FE5-AD9B-4C0545EA82DA}" type="pres">
      <dgm:prSet presAssocID="{7FE21698-42E2-4D06-AEBF-8F6965198DF4}" presName="composite3" presStyleCnt="0"/>
      <dgm:spPr/>
    </dgm:pt>
    <dgm:pt modelId="{7849CCFB-EFAF-4C5A-8FF1-15A88504AA4B}" type="pres">
      <dgm:prSet presAssocID="{7FE21698-42E2-4D06-AEBF-8F6965198DF4}" presName="background3" presStyleLbl="node3" presStyleIdx="0" presStyleCnt="5"/>
      <dgm:spPr/>
    </dgm:pt>
    <dgm:pt modelId="{DE8EBC0E-C551-403A-AE5E-A1182410F679}" type="pres">
      <dgm:prSet presAssocID="{7FE21698-42E2-4D06-AEBF-8F6965198DF4}" presName="text3" presStyleLbl="fgAcc3" presStyleIdx="0" presStyleCnt="5">
        <dgm:presLayoutVars>
          <dgm:chPref val="3"/>
        </dgm:presLayoutVars>
      </dgm:prSet>
      <dgm:spPr/>
    </dgm:pt>
    <dgm:pt modelId="{4FB103BE-A18F-4FEB-941F-C242F7B785ED}" type="pres">
      <dgm:prSet presAssocID="{7FE21698-42E2-4D06-AEBF-8F6965198DF4}" presName="hierChild4" presStyleCnt="0"/>
      <dgm:spPr/>
    </dgm:pt>
    <dgm:pt modelId="{D6FF9FB7-8AD8-4B1E-92A3-DA30371FD20E}" type="pres">
      <dgm:prSet presAssocID="{50D8AFBB-8C89-41AD-BEBF-7A35DEECE5F0}" presName="Name23" presStyleLbl="parChTrans1D4" presStyleIdx="0" presStyleCnt="3"/>
      <dgm:spPr/>
    </dgm:pt>
    <dgm:pt modelId="{4813AC53-17F1-4EBA-96B8-55F30565814B}" type="pres">
      <dgm:prSet presAssocID="{2F97EE33-368D-41DD-BBD5-F89AB69C77EB}" presName="hierRoot4" presStyleCnt="0"/>
      <dgm:spPr/>
    </dgm:pt>
    <dgm:pt modelId="{91FD7FFE-6699-4124-B834-666259B892E3}" type="pres">
      <dgm:prSet presAssocID="{2F97EE33-368D-41DD-BBD5-F89AB69C77EB}" presName="composite4" presStyleCnt="0"/>
      <dgm:spPr/>
    </dgm:pt>
    <dgm:pt modelId="{76EADDA5-3B77-4A10-AF88-1D5F901106C7}" type="pres">
      <dgm:prSet presAssocID="{2F97EE33-368D-41DD-BBD5-F89AB69C77EB}" presName="background4" presStyleLbl="node4" presStyleIdx="0" presStyleCnt="3"/>
      <dgm:spPr/>
    </dgm:pt>
    <dgm:pt modelId="{9EA901BA-F0AA-4CC3-A5A7-638E20EEF331}" type="pres">
      <dgm:prSet presAssocID="{2F97EE33-368D-41DD-BBD5-F89AB69C77EB}" presName="text4" presStyleLbl="fgAcc4" presStyleIdx="0" presStyleCnt="3">
        <dgm:presLayoutVars>
          <dgm:chPref val="3"/>
        </dgm:presLayoutVars>
      </dgm:prSet>
      <dgm:spPr/>
    </dgm:pt>
    <dgm:pt modelId="{5A3815DA-AB8B-43F1-9305-AB4A82B73201}" type="pres">
      <dgm:prSet presAssocID="{2F97EE33-368D-41DD-BBD5-F89AB69C77EB}" presName="hierChild5" presStyleCnt="0"/>
      <dgm:spPr/>
    </dgm:pt>
    <dgm:pt modelId="{D3953113-07A7-460C-8C0D-9D8F7B981314}" type="pres">
      <dgm:prSet presAssocID="{E01D6305-C30B-4415-86CE-F9E6CF95E42F}" presName="Name23" presStyleLbl="parChTrans1D4" presStyleIdx="1" presStyleCnt="3"/>
      <dgm:spPr/>
    </dgm:pt>
    <dgm:pt modelId="{47F7CDD1-4CC8-4C84-B6BC-E49487E792F4}" type="pres">
      <dgm:prSet presAssocID="{301BD202-D749-43F6-AAE1-05AE1AC5362D}" presName="hierRoot4" presStyleCnt="0"/>
      <dgm:spPr/>
    </dgm:pt>
    <dgm:pt modelId="{3F765911-413B-42C6-90DD-404F34E2AAD6}" type="pres">
      <dgm:prSet presAssocID="{301BD202-D749-43F6-AAE1-05AE1AC5362D}" presName="composite4" presStyleCnt="0"/>
      <dgm:spPr/>
    </dgm:pt>
    <dgm:pt modelId="{DFEB87F9-358E-434D-A368-C86BC4A6DFB5}" type="pres">
      <dgm:prSet presAssocID="{301BD202-D749-43F6-AAE1-05AE1AC5362D}" presName="background4" presStyleLbl="node4" presStyleIdx="1" presStyleCnt="3"/>
      <dgm:spPr/>
    </dgm:pt>
    <dgm:pt modelId="{E9E40AA5-C72A-4599-BC1C-7DEE17A799F5}" type="pres">
      <dgm:prSet presAssocID="{301BD202-D749-43F6-AAE1-05AE1AC5362D}" presName="text4" presStyleLbl="fgAcc4" presStyleIdx="1" presStyleCnt="3">
        <dgm:presLayoutVars>
          <dgm:chPref val="3"/>
        </dgm:presLayoutVars>
      </dgm:prSet>
      <dgm:spPr/>
    </dgm:pt>
    <dgm:pt modelId="{B17EE858-D933-400D-ACE3-8874D98B597C}" type="pres">
      <dgm:prSet presAssocID="{301BD202-D749-43F6-AAE1-05AE1AC5362D}" presName="hierChild5" presStyleCnt="0"/>
      <dgm:spPr/>
    </dgm:pt>
    <dgm:pt modelId="{F327FEDE-B152-4A6C-BF9D-24D556A22492}" type="pres">
      <dgm:prSet presAssocID="{2A44E16C-0E40-4B16-AF5A-29984818CBC5}" presName="Name10" presStyleLbl="parChTrans1D2" presStyleIdx="1" presStyleCnt="5"/>
      <dgm:spPr/>
    </dgm:pt>
    <dgm:pt modelId="{76BD4787-54C8-4288-84BD-32B0781BCD7F}" type="pres">
      <dgm:prSet presAssocID="{DB3874F4-3B1E-4E95-8282-0D993E977ADC}" presName="hierRoot2" presStyleCnt="0"/>
      <dgm:spPr/>
    </dgm:pt>
    <dgm:pt modelId="{4183EE77-CAA2-44FA-A65A-31A53F89D4C7}" type="pres">
      <dgm:prSet presAssocID="{DB3874F4-3B1E-4E95-8282-0D993E977ADC}" presName="composite2" presStyleCnt="0"/>
      <dgm:spPr/>
    </dgm:pt>
    <dgm:pt modelId="{D1425355-A382-49A7-BA76-671CA7F22021}" type="pres">
      <dgm:prSet presAssocID="{DB3874F4-3B1E-4E95-8282-0D993E977ADC}" presName="background2" presStyleLbl="node2" presStyleIdx="1" presStyleCnt="5"/>
      <dgm:spPr/>
    </dgm:pt>
    <dgm:pt modelId="{7E8F1C21-1223-4B04-BDC6-99F3D0C7F6C0}" type="pres">
      <dgm:prSet presAssocID="{DB3874F4-3B1E-4E95-8282-0D993E977ADC}" presName="text2" presStyleLbl="fgAcc2" presStyleIdx="1" presStyleCnt="5">
        <dgm:presLayoutVars>
          <dgm:chPref val="3"/>
        </dgm:presLayoutVars>
      </dgm:prSet>
      <dgm:spPr/>
    </dgm:pt>
    <dgm:pt modelId="{66DD385A-D79B-410C-A346-6B33055B34E7}" type="pres">
      <dgm:prSet presAssocID="{DB3874F4-3B1E-4E95-8282-0D993E977ADC}" presName="hierChild3" presStyleCnt="0"/>
      <dgm:spPr/>
    </dgm:pt>
    <dgm:pt modelId="{4C7A84B6-37FB-45FC-96CE-F99D45A41821}" type="pres">
      <dgm:prSet presAssocID="{51B62C58-5635-434F-8375-5CE0ABBEAF57}" presName="Name17" presStyleLbl="parChTrans1D3" presStyleIdx="1" presStyleCnt="5"/>
      <dgm:spPr/>
    </dgm:pt>
    <dgm:pt modelId="{815B98AF-FDF1-423C-ABC6-A3562EA7CD77}" type="pres">
      <dgm:prSet presAssocID="{F4543EA0-F1F9-459C-B7B1-60F52BABA2DB}" presName="hierRoot3" presStyleCnt="0"/>
      <dgm:spPr/>
    </dgm:pt>
    <dgm:pt modelId="{E3A37266-8BB5-4F5F-819D-50EFB8E16D6A}" type="pres">
      <dgm:prSet presAssocID="{F4543EA0-F1F9-459C-B7B1-60F52BABA2DB}" presName="composite3" presStyleCnt="0"/>
      <dgm:spPr/>
    </dgm:pt>
    <dgm:pt modelId="{5B003ECA-2FFE-43F8-B299-D97194915414}" type="pres">
      <dgm:prSet presAssocID="{F4543EA0-F1F9-459C-B7B1-60F52BABA2DB}" presName="background3" presStyleLbl="node3" presStyleIdx="1" presStyleCnt="5"/>
      <dgm:spPr/>
    </dgm:pt>
    <dgm:pt modelId="{3F69E6F9-8EC9-4C15-8127-5EBE5F2444BB}" type="pres">
      <dgm:prSet presAssocID="{F4543EA0-F1F9-459C-B7B1-60F52BABA2DB}" presName="text3" presStyleLbl="fgAcc3" presStyleIdx="1" presStyleCnt="5">
        <dgm:presLayoutVars>
          <dgm:chPref val="3"/>
        </dgm:presLayoutVars>
      </dgm:prSet>
      <dgm:spPr/>
    </dgm:pt>
    <dgm:pt modelId="{20939FE9-A05E-4457-A8D1-2287C6C0E38F}" type="pres">
      <dgm:prSet presAssocID="{F4543EA0-F1F9-459C-B7B1-60F52BABA2DB}" presName="hierChild4" presStyleCnt="0"/>
      <dgm:spPr/>
    </dgm:pt>
    <dgm:pt modelId="{ED810231-DAE3-482C-8226-C78FA7A28C21}" type="pres">
      <dgm:prSet presAssocID="{2DC9DD4A-587D-449D-9633-34A73CCDBE8B}" presName="Name10" presStyleLbl="parChTrans1D2" presStyleIdx="2" presStyleCnt="5"/>
      <dgm:spPr/>
    </dgm:pt>
    <dgm:pt modelId="{BB3E299D-B6CD-4126-AAA6-8A7C0ACB37B3}" type="pres">
      <dgm:prSet presAssocID="{D4B7F4BA-D3D0-4DAA-941F-E99107468302}" presName="hierRoot2" presStyleCnt="0"/>
      <dgm:spPr/>
    </dgm:pt>
    <dgm:pt modelId="{68CDECE7-99C6-4922-8A72-D2A8BFFFD1C4}" type="pres">
      <dgm:prSet presAssocID="{D4B7F4BA-D3D0-4DAA-941F-E99107468302}" presName="composite2" presStyleCnt="0"/>
      <dgm:spPr/>
    </dgm:pt>
    <dgm:pt modelId="{D36981A5-6D42-49C2-95DF-8257475C3918}" type="pres">
      <dgm:prSet presAssocID="{D4B7F4BA-D3D0-4DAA-941F-E99107468302}" presName="background2" presStyleLbl="node2" presStyleIdx="2" presStyleCnt="5"/>
      <dgm:spPr/>
    </dgm:pt>
    <dgm:pt modelId="{6B2895E7-57CE-4A6B-A6AA-918E30BA43B0}" type="pres">
      <dgm:prSet presAssocID="{D4B7F4BA-D3D0-4DAA-941F-E99107468302}" presName="text2" presStyleLbl="fgAcc2" presStyleIdx="2" presStyleCnt="5">
        <dgm:presLayoutVars>
          <dgm:chPref val="3"/>
        </dgm:presLayoutVars>
      </dgm:prSet>
      <dgm:spPr/>
    </dgm:pt>
    <dgm:pt modelId="{15664DE8-9CBC-4631-8780-3CBA0AC31A72}" type="pres">
      <dgm:prSet presAssocID="{D4B7F4BA-D3D0-4DAA-941F-E99107468302}" presName="hierChild3" presStyleCnt="0"/>
      <dgm:spPr/>
    </dgm:pt>
    <dgm:pt modelId="{C59D46E0-5C20-439F-9F03-AABA03269064}" type="pres">
      <dgm:prSet presAssocID="{7A9A4DF9-9AAA-40AE-AD4F-3063D868A32D}" presName="Name17" presStyleLbl="parChTrans1D3" presStyleIdx="2" presStyleCnt="5"/>
      <dgm:spPr/>
    </dgm:pt>
    <dgm:pt modelId="{EAF9D931-97C2-4594-AB62-60B7F33015B4}" type="pres">
      <dgm:prSet presAssocID="{D4D3B88F-BABD-4C78-BCFE-20B86466CC28}" presName="hierRoot3" presStyleCnt="0"/>
      <dgm:spPr/>
    </dgm:pt>
    <dgm:pt modelId="{7D710871-636F-48E0-9D92-1EFB42A3643E}" type="pres">
      <dgm:prSet presAssocID="{D4D3B88F-BABD-4C78-BCFE-20B86466CC28}" presName="composite3" presStyleCnt="0"/>
      <dgm:spPr/>
    </dgm:pt>
    <dgm:pt modelId="{15C93806-3009-4ACA-A3B5-C58FCAF56694}" type="pres">
      <dgm:prSet presAssocID="{D4D3B88F-BABD-4C78-BCFE-20B86466CC28}" presName="background3" presStyleLbl="node3" presStyleIdx="2" presStyleCnt="5"/>
      <dgm:spPr/>
    </dgm:pt>
    <dgm:pt modelId="{E0A54641-D40E-40BC-A9CF-D6233A7D0766}" type="pres">
      <dgm:prSet presAssocID="{D4D3B88F-BABD-4C78-BCFE-20B86466CC28}" presName="text3" presStyleLbl="fgAcc3" presStyleIdx="2" presStyleCnt="5">
        <dgm:presLayoutVars>
          <dgm:chPref val="3"/>
        </dgm:presLayoutVars>
      </dgm:prSet>
      <dgm:spPr/>
    </dgm:pt>
    <dgm:pt modelId="{71E411C1-96BA-4E77-AD4E-E76C04E24F4F}" type="pres">
      <dgm:prSet presAssocID="{D4D3B88F-BABD-4C78-BCFE-20B86466CC28}" presName="hierChild4" presStyleCnt="0"/>
      <dgm:spPr/>
    </dgm:pt>
    <dgm:pt modelId="{C3254CD5-4B5E-457E-ABEE-0424ACB757B1}" type="pres">
      <dgm:prSet presAssocID="{A1FB6C07-60A1-4543-B8E8-CE4AFF281C26}" presName="Name10" presStyleLbl="parChTrans1D2" presStyleIdx="3" presStyleCnt="5"/>
      <dgm:spPr/>
    </dgm:pt>
    <dgm:pt modelId="{EBE7071A-C86B-4180-8F3C-AE928B6BB382}" type="pres">
      <dgm:prSet presAssocID="{7027506C-384B-479E-BA52-E353B74C7C55}" presName="hierRoot2" presStyleCnt="0"/>
      <dgm:spPr/>
    </dgm:pt>
    <dgm:pt modelId="{58F3FD0B-D50F-4D7D-A3D6-28A1C5B00840}" type="pres">
      <dgm:prSet presAssocID="{7027506C-384B-479E-BA52-E353B74C7C55}" presName="composite2" presStyleCnt="0"/>
      <dgm:spPr/>
    </dgm:pt>
    <dgm:pt modelId="{2CCA6124-B7AD-42C1-A135-895678E328C8}" type="pres">
      <dgm:prSet presAssocID="{7027506C-384B-479E-BA52-E353B74C7C55}" presName="background2" presStyleLbl="node2" presStyleIdx="3" presStyleCnt="5"/>
      <dgm:spPr/>
    </dgm:pt>
    <dgm:pt modelId="{B1B59BB2-5BE9-4008-8549-7F5E4AE5BB47}" type="pres">
      <dgm:prSet presAssocID="{7027506C-384B-479E-BA52-E353B74C7C55}" presName="text2" presStyleLbl="fgAcc2" presStyleIdx="3" presStyleCnt="5">
        <dgm:presLayoutVars>
          <dgm:chPref val="3"/>
        </dgm:presLayoutVars>
      </dgm:prSet>
      <dgm:spPr/>
    </dgm:pt>
    <dgm:pt modelId="{44A0108D-37CF-4546-BD8F-540F44D84D74}" type="pres">
      <dgm:prSet presAssocID="{7027506C-384B-479E-BA52-E353B74C7C55}" presName="hierChild3" presStyleCnt="0"/>
      <dgm:spPr/>
    </dgm:pt>
    <dgm:pt modelId="{DA64290C-7A23-4D6F-9820-0DD7A8EFFECC}" type="pres">
      <dgm:prSet presAssocID="{5480426E-BF30-4E86-A3DE-9209DDB3EED0}" presName="Name17" presStyleLbl="parChTrans1D3" presStyleIdx="3" presStyleCnt="5"/>
      <dgm:spPr/>
    </dgm:pt>
    <dgm:pt modelId="{58DEB08F-881E-4840-AF57-F147AFE0BB8C}" type="pres">
      <dgm:prSet presAssocID="{D3EB7A30-0D69-4789-B78F-B09E7215B594}" presName="hierRoot3" presStyleCnt="0"/>
      <dgm:spPr/>
    </dgm:pt>
    <dgm:pt modelId="{01608390-2310-49C2-B177-9A646E25E985}" type="pres">
      <dgm:prSet presAssocID="{D3EB7A30-0D69-4789-B78F-B09E7215B594}" presName="composite3" presStyleCnt="0"/>
      <dgm:spPr/>
    </dgm:pt>
    <dgm:pt modelId="{9031CBA0-5917-49C1-A1BD-DC0B79B94D77}" type="pres">
      <dgm:prSet presAssocID="{D3EB7A30-0D69-4789-B78F-B09E7215B594}" presName="background3" presStyleLbl="node3" presStyleIdx="3" presStyleCnt="5"/>
      <dgm:spPr/>
    </dgm:pt>
    <dgm:pt modelId="{3821A1E4-C162-4103-ABD2-5A7C06866FE3}" type="pres">
      <dgm:prSet presAssocID="{D3EB7A30-0D69-4789-B78F-B09E7215B594}" presName="text3" presStyleLbl="fgAcc3" presStyleIdx="3" presStyleCnt="5">
        <dgm:presLayoutVars>
          <dgm:chPref val="3"/>
        </dgm:presLayoutVars>
      </dgm:prSet>
      <dgm:spPr/>
    </dgm:pt>
    <dgm:pt modelId="{7C0EE9A3-29EF-4BEF-A97B-C54F30DCFAE6}" type="pres">
      <dgm:prSet presAssocID="{D3EB7A30-0D69-4789-B78F-B09E7215B594}" presName="hierChild4" presStyleCnt="0"/>
      <dgm:spPr/>
    </dgm:pt>
    <dgm:pt modelId="{B13E2EC5-C5DE-4F82-89A2-B6D3BCC6A619}" type="pres">
      <dgm:prSet presAssocID="{0350D1FA-BF89-4F03-A1D3-84AF0565F43E}" presName="Name23" presStyleLbl="parChTrans1D4" presStyleIdx="2" presStyleCnt="3"/>
      <dgm:spPr/>
    </dgm:pt>
    <dgm:pt modelId="{3344DDB8-7FF4-4F0B-953B-DA8DC0002742}" type="pres">
      <dgm:prSet presAssocID="{A04697F4-F34C-49B0-A924-45141AB080AF}" presName="hierRoot4" presStyleCnt="0"/>
      <dgm:spPr/>
    </dgm:pt>
    <dgm:pt modelId="{A56EE049-C46C-4691-A05E-DF59B0DC3332}" type="pres">
      <dgm:prSet presAssocID="{A04697F4-F34C-49B0-A924-45141AB080AF}" presName="composite4" presStyleCnt="0"/>
      <dgm:spPr/>
    </dgm:pt>
    <dgm:pt modelId="{C34A2047-CA5E-4AE2-BE0A-F9A0A8E3219D}" type="pres">
      <dgm:prSet presAssocID="{A04697F4-F34C-49B0-A924-45141AB080AF}" presName="background4" presStyleLbl="node4" presStyleIdx="2" presStyleCnt="3"/>
      <dgm:spPr/>
    </dgm:pt>
    <dgm:pt modelId="{350C61C4-9673-4C6C-AFBC-659A61455827}" type="pres">
      <dgm:prSet presAssocID="{A04697F4-F34C-49B0-A924-45141AB080AF}" presName="text4" presStyleLbl="fgAcc4" presStyleIdx="2" presStyleCnt="3">
        <dgm:presLayoutVars>
          <dgm:chPref val="3"/>
        </dgm:presLayoutVars>
      </dgm:prSet>
      <dgm:spPr/>
    </dgm:pt>
    <dgm:pt modelId="{35B2B3D9-3FCC-4FF7-885A-ED89388D1B93}" type="pres">
      <dgm:prSet presAssocID="{A04697F4-F34C-49B0-A924-45141AB080AF}" presName="hierChild5" presStyleCnt="0"/>
      <dgm:spPr/>
    </dgm:pt>
    <dgm:pt modelId="{8020183B-6CD7-40DB-9604-B73AF6F8AFAD}" type="pres">
      <dgm:prSet presAssocID="{E228B2FE-4128-47F5-A2E4-7DC04D5D111E}" presName="Name10" presStyleLbl="parChTrans1D2" presStyleIdx="4" presStyleCnt="5"/>
      <dgm:spPr/>
    </dgm:pt>
    <dgm:pt modelId="{1982E5A2-B6EC-4138-9589-C7CB759CF759}" type="pres">
      <dgm:prSet presAssocID="{BEF26B4C-6C74-4AE7-AAFF-1630AF55F9DE}" presName="hierRoot2" presStyleCnt="0"/>
      <dgm:spPr/>
    </dgm:pt>
    <dgm:pt modelId="{1195B3FC-87E6-4B2A-BC58-210E96006E45}" type="pres">
      <dgm:prSet presAssocID="{BEF26B4C-6C74-4AE7-AAFF-1630AF55F9DE}" presName="composite2" presStyleCnt="0"/>
      <dgm:spPr/>
    </dgm:pt>
    <dgm:pt modelId="{98828DF3-7BEA-400E-9538-EFAFB3C6CFEA}" type="pres">
      <dgm:prSet presAssocID="{BEF26B4C-6C74-4AE7-AAFF-1630AF55F9DE}" presName="background2" presStyleLbl="node2" presStyleIdx="4" presStyleCnt="5"/>
      <dgm:spPr/>
    </dgm:pt>
    <dgm:pt modelId="{0265AB4B-5056-48EA-8141-2E971B9A5B61}" type="pres">
      <dgm:prSet presAssocID="{BEF26B4C-6C74-4AE7-AAFF-1630AF55F9DE}" presName="text2" presStyleLbl="fgAcc2" presStyleIdx="4" presStyleCnt="5">
        <dgm:presLayoutVars>
          <dgm:chPref val="3"/>
        </dgm:presLayoutVars>
      </dgm:prSet>
      <dgm:spPr/>
    </dgm:pt>
    <dgm:pt modelId="{1FAECF6A-7D8C-4581-9ECD-C6E5CF48AB3C}" type="pres">
      <dgm:prSet presAssocID="{BEF26B4C-6C74-4AE7-AAFF-1630AF55F9DE}" presName="hierChild3" presStyleCnt="0"/>
      <dgm:spPr/>
    </dgm:pt>
    <dgm:pt modelId="{59D4B9E1-9EDD-463A-ABDB-D8D3705B63F3}" type="pres">
      <dgm:prSet presAssocID="{E2137D99-6B2D-4998-B70A-4C08B2F30981}" presName="Name17" presStyleLbl="parChTrans1D3" presStyleIdx="4" presStyleCnt="5"/>
      <dgm:spPr/>
    </dgm:pt>
    <dgm:pt modelId="{84850B66-B210-4F18-A9FD-DABE3C1EC894}" type="pres">
      <dgm:prSet presAssocID="{10B8591C-EA84-44ED-81F1-439663E178AD}" presName="hierRoot3" presStyleCnt="0"/>
      <dgm:spPr/>
    </dgm:pt>
    <dgm:pt modelId="{8C5F837E-7CE0-47CA-8F90-C30FE738EF7C}" type="pres">
      <dgm:prSet presAssocID="{10B8591C-EA84-44ED-81F1-439663E178AD}" presName="composite3" presStyleCnt="0"/>
      <dgm:spPr/>
    </dgm:pt>
    <dgm:pt modelId="{6E2D7DB5-887A-47BC-9C63-6318E9ABFF33}" type="pres">
      <dgm:prSet presAssocID="{10B8591C-EA84-44ED-81F1-439663E178AD}" presName="background3" presStyleLbl="node3" presStyleIdx="4" presStyleCnt="5"/>
      <dgm:spPr/>
    </dgm:pt>
    <dgm:pt modelId="{27B97CE0-63F4-47FE-A649-3E678DF29ED3}" type="pres">
      <dgm:prSet presAssocID="{10B8591C-EA84-44ED-81F1-439663E178AD}" presName="text3" presStyleLbl="fgAcc3" presStyleIdx="4" presStyleCnt="5">
        <dgm:presLayoutVars>
          <dgm:chPref val="3"/>
        </dgm:presLayoutVars>
      </dgm:prSet>
      <dgm:spPr/>
    </dgm:pt>
    <dgm:pt modelId="{7F607F79-B07E-4D41-82C3-23E931AEEE14}" type="pres">
      <dgm:prSet presAssocID="{10B8591C-EA84-44ED-81F1-439663E178AD}" presName="hierChild4" presStyleCnt="0"/>
      <dgm:spPr/>
    </dgm:pt>
  </dgm:ptLst>
  <dgm:cxnLst>
    <dgm:cxn modelId="{4F597801-681F-4F91-9FF3-6520F054FB5B}" srcId="{7FE21698-42E2-4D06-AEBF-8F6965198DF4}" destId="{301BD202-D749-43F6-AAE1-05AE1AC5362D}" srcOrd="1" destOrd="0" parTransId="{E01D6305-C30B-4415-86CE-F9E6CF95E42F}" sibTransId="{251B67A7-4546-4831-A9A6-62DDDF152A80}"/>
    <dgm:cxn modelId="{8B188607-7DAF-49D8-B4D0-2F90D6F872B8}" type="presOf" srcId="{B1D5EEE4-A9B4-434F-89FA-FE7F0ADA65E6}" destId="{B6A9D252-F9A9-4230-849E-29343A90179A}" srcOrd="0" destOrd="0" presId="urn:microsoft.com/office/officeart/2005/8/layout/hierarchy1"/>
    <dgm:cxn modelId="{35BEA809-A289-4499-97A4-D93B0A7CEFB4}" type="presOf" srcId="{F4543EA0-F1F9-459C-B7B1-60F52BABA2DB}" destId="{3F69E6F9-8EC9-4C15-8127-5EBE5F2444BB}" srcOrd="0" destOrd="0" presId="urn:microsoft.com/office/officeart/2005/8/layout/hierarchy1"/>
    <dgm:cxn modelId="{CDE1AD0B-07F4-46DF-B060-FBDF137F65D5}" type="presOf" srcId="{FEED765F-2D60-435D-BF11-DB73D8A279B3}" destId="{869BD43D-B8FB-4BD0-976F-E10A251269C3}" srcOrd="0" destOrd="0" presId="urn:microsoft.com/office/officeart/2005/8/layout/hierarchy1"/>
    <dgm:cxn modelId="{AD1A8410-EAAF-4729-B1BC-EC5B1FFB05E5}" type="presOf" srcId="{D4D3B88F-BABD-4C78-BCFE-20B86466CC28}" destId="{E0A54641-D40E-40BC-A9CF-D6233A7D0766}" srcOrd="0" destOrd="0" presId="urn:microsoft.com/office/officeart/2005/8/layout/hierarchy1"/>
    <dgm:cxn modelId="{4AEF8411-8041-420E-AECF-8125EF75F764}" srcId="{7027506C-384B-479E-BA52-E353B74C7C55}" destId="{D3EB7A30-0D69-4789-B78F-B09E7215B594}" srcOrd="0" destOrd="0" parTransId="{5480426E-BF30-4E86-A3DE-9209DDB3EED0}" sibTransId="{02E85830-C663-4EEC-A3D8-C922E3295DE4}"/>
    <dgm:cxn modelId="{5CAE1C18-A658-43B8-96E8-245495BEB994}" type="presOf" srcId="{A04697F4-F34C-49B0-A924-45141AB080AF}" destId="{350C61C4-9673-4C6C-AFBC-659A61455827}" srcOrd="0" destOrd="0" presId="urn:microsoft.com/office/officeart/2005/8/layout/hierarchy1"/>
    <dgm:cxn modelId="{A0B64A29-B62E-496B-8793-D115A41838FE}" type="presOf" srcId="{7FE21698-42E2-4D06-AEBF-8F6965198DF4}" destId="{DE8EBC0E-C551-403A-AE5E-A1182410F679}" srcOrd="0" destOrd="0" presId="urn:microsoft.com/office/officeart/2005/8/layout/hierarchy1"/>
    <dgm:cxn modelId="{CAA8A12F-9051-422F-9C41-2ABC6B890788}" type="presOf" srcId="{D3EB7A30-0D69-4789-B78F-B09E7215B594}" destId="{3821A1E4-C162-4103-ABD2-5A7C06866FE3}" srcOrd="0" destOrd="0" presId="urn:microsoft.com/office/officeart/2005/8/layout/hierarchy1"/>
    <dgm:cxn modelId="{E6A09838-F7A0-4564-9575-B9428922EC9C}" srcId="{DB3874F4-3B1E-4E95-8282-0D993E977ADC}" destId="{F4543EA0-F1F9-459C-B7B1-60F52BABA2DB}" srcOrd="0" destOrd="0" parTransId="{51B62C58-5635-434F-8375-5CE0ABBEAF57}" sibTransId="{9FBD8DF4-064C-4862-93EF-B985EDD4B658}"/>
    <dgm:cxn modelId="{62813F3D-A2BA-42F2-AF67-6F5D8A95F458}" type="presOf" srcId="{2A44E16C-0E40-4B16-AF5A-29984818CBC5}" destId="{F327FEDE-B152-4A6C-BF9D-24D556A22492}" srcOrd="0" destOrd="0" presId="urn:microsoft.com/office/officeart/2005/8/layout/hierarchy1"/>
    <dgm:cxn modelId="{29227161-3278-4460-A2B1-6E3DD7F7153F}" type="presOf" srcId="{D4B7F4BA-D3D0-4DAA-941F-E99107468302}" destId="{6B2895E7-57CE-4A6B-A6AA-918E30BA43B0}" srcOrd="0" destOrd="0" presId="urn:microsoft.com/office/officeart/2005/8/layout/hierarchy1"/>
    <dgm:cxn modelId="{DFF64345-F2A6-43F0-B9C3-AC7523A33E0B}" type="presOf" srcId="{E2137D99-6B2D-4998-B70A-4C08B2F30981}" destId="{59D4B9E1-9EDD-463A-ABDB-D8D3705B63F3}" srcOrd="0" destOrd="0" presId="urn:microsoft.com/office/officeart/2005/8/layout/hierarchy1"/>
    <dgm:cxn modelId="{FBAEB446-19E8-4F62-8FA6-1CD37E4A10F5}" type="presOf" srcId="{50D8AFBB-8C89-41AD-BEBF-7A35DEECE5F0}" destId="{D6FF9FB7-8AD8-4B1E-92A3-DA30371FD20E}" srcOrd="0" destOrd="0" presId="urn:microsoft.com/office/officeart/2005/8/layout/hierarchy1"/>
    <dgm:cxn modelId="{8858D768-5984-418F-B733-AB34CA8D74DE}" type="presOf" srcId="{51B62C58-5635-434F-8375-5CE0ABBEAF57}" destId="{4C7A84B6-37FB-45FC-96CE-F99D45A41821}" srcOrd="0" destOrd="0" presId="urn:microsoft.com/office/officeart/2005/8/layout/hierarchy1"/>
    <dgm:cxn modelId="{98B6A06D-3974-4995-AE68-C08767CACBAB}" type="presOf" srcId="{97254005-A5FB-4400-BED4-C6435ED56D0C}" destId="{AE5A56DA-EDE0-4ED7-8481-7B652B586B89}" srcOrd="0" destOrd="0" presId="urn:microsoft.com/office/officeart/2005/8/layout/hierarchy1"/>
    <dgm:cxn modelId="{6C3E706E-23CC-4F52-B6B5-4C1389C3397B}" type="presOf" srcId="{2F97EE33-368D-41DD-BBD5-F89AB69C77EB}" destId="{9EA901BA-F0AA-4CC3-A5A7-638E20EEF331}" srcOrd="0" destOrd="0" presId="urn:microsoft.com/office/officeart/2005/8/layout/hierarchy1"/>
    <dgm:cxn modelId="{372A9F4E-C27C-4C1A-95A4-47AE3FE3B561}" srcId="{7FE21698-42E2-4D06-AEBF-8F6965198DF4}" destId="{2F97EE33-368D-41DD-BBD5-F89AB69C77EB}" srcOrd="0" destOrd="0" parTransId="{50D8AFBB-8C89-41AD-BEBF-7A35DEECE5F0}" sibTransId="{A04CE28F-476C-492E-9F11-54BF8C420A38}"/>
    <dgm:cxn modelId="{23F1C84E-5C2B-422B-9739-8B6E2AF9E580}" srcId="{A8A046D0-CEF2-4406-8F22-A74E66ACFA8F}" destId="{D4B7F4BA-D3D0-4DAA-941F-E99107468302}" srcOrd="2" destOrd="0" parTransId="{2DC9DD4A-587D-449D-9633-34A73CCDBE8B}" sibTransId="{6337B521-7D63-404C-93F2-69C3C9C74338}"/>
    <dgm:cxn modelId="{E0CE716F-31B6-4E82-A73A-47090EAA1CE8}" type="presOf" srcId="{7A9A4DF9-9AAA-40AE-AD4F-3063D868A32D}" destId="{C59D46E0-5C20-439F-9F03-AABA03269064}" srcOrd="0" destOrd="0" presId="urn:microsoft.com/office/officeart/2005/8/layout/hierarchy1"/>
    <dgm:cxn modelId="{F24B9756-FD56-4496-812C-6698893FD4A7}" srcId="{BEF26B4C-6C74-4AE7-AAFF-1630AF55F9DE}" destId="{10B8591C-EA84-44ED-81F1-439663E178AD}" srcOrd="0" destOrd="0" parTransId="{E2137D99-6B2D-4998-B70A-4C08B2F30981}" sibTransId="{09E6F24E-18FD-4545-82E1-7318380DB556}"/>
    <dgm:cxn modelId="{2EDF1678-DE8E-4A4F-86C5-2998EC610D1D}" srcId="{A8A046D0-CEF2-4406-8F22-A74E66ACFA8F}" destId="{97254005-A5FB-4400-BED4-C6435ED56D0C}" srcOrd="0" destOrd="0" parTransId="{213E4193-8492-463A-A0D4-14541E2F95BD}" sibTransId="{F44601E6-7AE8-4123-897A-870160F062D3}"/>
    <dgm:cxn modelId="{F4089578-D0FA-41A5-ABB7-3ABFCA459DB2}" type="presOf" srcId="{E228B2FE-4128-47F5-A2E4-7DC04D5D111E}" destId="{8020183B-6CD7-40DB-9604-B73AF6F8AFAD}" srcOrd="0" destOrd="0" presId="urn:microsoft.com/office/officeart/2005/8/layout/hierarchy1"/>
    <dgm:cxn modelId="{9E30EC84-A340-4E17-9ABC-4FECB988EF9A}" srcId="{A8A046D0-CEF2-4406-8F22-A74E66ACFA8F}" destId="{DB3874F4-3B1E-4E95-8282-0D993E977ADC}" srcOrd="1" destOrd="0" parTransId="{2A44E16C-0E40-4B16-AF5A-29984818CBC5}" sibTransId="{3D48FFEC-1E03-4A76-BC2B-FF27CD110AE2}"/>
    <dgm:cxn modelId="{A45ED187-B900-4D48-8944-AD8FF04603B8}" type="presOf" srcId="{10B8591C-EA84-44ED-81F1-439663E178AD}" destId="{27B97CE0-63F4-47FE-A649-3E678DF29ED3}" srcOrd="0" destOrd="0" presId="urn:microsoft.com/office/officeart/2005/8/layout/hierarchy1"/>
    <dgm:cxn modelId="{093E788E-1603-4ED1-91E7-17CEE03C4FA0}" type="presOf" srcId="{0350D1FA-BF89-4F03-A1D3-84AF0565F43E}" destId="{B13E2EC5-C5DE-4F82-89A2-B6D3BCC6A619}" srcOrd="0" destOrd="0" presId="urn:microsoft.com/office/officeart/2005/8/layout/hierarchy1"/>
    <dgm:cxn modelId="{E70CDA92-38CE-4F56-B1D9-EB0E31B249B8}" type="presOf" srcId="{DB3874F4-3B1E-4E95-8282-0D993E977ADC}" destId="{7E8F1C21-1223-4B04-BDC6-99F3D0C7F6C0}" srcOrd="0" destOrd="0" presId="urn:microsoft.com/office/officeart/2005/8/layout/hierarchy1"/>
    <dgm:cxn modelId="{F20D7B94-E45C-40EF-AA02-032B624961EB}" type="presOf" srcId="{301BD202-D749-43F6-AAE1-05AE1AC5362D}" destId="{E9E40AA5-C72A-4599-BC1C-7DEE17A799F5}" srcOrd="0" destOrd="0" presId="urn:microsoft.com/office/officeart/2005/8/layout/hierarchy1"/>
    <dgm:cxn modelId="{F824EA9C-9909-452A-9178-852F2AFEF827}" srcId="{A8A046D0-CEF2-4406-8F22-A74E66ACFA8F}" destId="{7027506C-384B-479E-BA52-E353B74C7C55}" srcOrd="3" destOrd="0" parTransId="{A1FB6C07-60A1-4543-B8E8-CE4AFF281C26}" sibTransId="{3E335B56-FB9B-4ED6-BC61-0E01DAF2EF7E}"/>
    <dgm:cxn modelId="{0C63DEA0-4BB5-42E7-91CD-8A5A6E23BFAA}" srcId="{FEED765F-2D60-435D-BF11-DB73D8A279B3}" destId="{A8A046D0-CEF2-4406-8F22-A74E66ACFA8F}" srcOrd="0" destOrd="0" parTransId="{AE32B6F8-EEDC-4164-8DAD-787A893E2EDD}" sibTransId="{11BBF14E-1DBE-4AF9-B22E-417A796F78F6}"/>
    <dgm:cxn modelId="{EEF428A8-D96F-449A-97DB-CFF7D5A9C9A8}" type="presOf" srcId="{E01D6305-C30B-4415-86CE-F9E6CF95E42F}" destId="{D3953113-07A7-460C-8C0D-9D8F7B981314}" srcOrd="0" destOrd="0" presId="urn:microsoft.com/office/officeart/2005/8/layout/hierarchy1"/>
    <dgm:cxn modelId="{28F78AA9-D3FD-4750-B818-EB46ABEDC00E}" type="presOf" srcId="{A8A046D0-CEF2-4406-8F22-A74E66ACFA8F}" destId="{88601F97-00B5-4C5B-B1A4-D92E4E4F43C0}" srcOrd="0" destOrd="0" presId="urn:microsoft.com/office/officeart/2005/8/layout/hierarchy1"/>
    <dgm:cxn modelId="{F9EE9EB9-568B-4FCC-9FB7-6237A4017D5B}" type="presOf" srcId="{213E4193-8492-463A-A0D4-14541E2F95BD}" destId="{0D8507B1-504D-4873-98A1-87FD499AE805}" srcOrd="0" destOrd="0" presId="urn:microsoft.com/office/officeart/2005/8/layout/hierarchy1"/>
    <dgm:cxn modelId="{A7EA0DBC-4AC3-47D3-B635-31B750A65F8E}" srcId="{A8A046D0-CEF2-4406-8F22-A74E66ACFA8F}" destId="{BEF26B4C-6C74-4AE7-AAFF-1630AF55F9DE}" srcOrd="4" destOrd="0" parTransId="{E228B2FE-4128-47F5-A2E4-7DC04D5D111E}" sibTransId="{F2150E67-0152-4339-B734-A6359F6C7B7C}"/>
    <dgm:cxn modelId="{192A83C4-CEAB-4E4E-8540-305850562CF6}" srcId="{D3EB7A30-0D69-4789-B78F-B09E7215B594}" destId="{A04697F4-F34C-49B0-A924-45141AB080AF}" srcOrd="0" destOrd="0" parTransId="{0350D1FA-BF89-4F03-A1D3-84AF0565F43E}" sibTransId="{567644A0-7D4D-4B19-8B12-4020FE5F3850}"/>
    <dgm:cxn modelId="{B0DC41DD-9FE8-4082-AE98-9FD7098618D7}" srcId="{97254005-A5FB-4400-BED4-C6435ED56D0C}" destId="{7FE21698-42E2-4D06-AEBF-8F6965198DF4}" srcOrd="0" destOrd="0" parTransId="{B1D5EEE4-A9B4-434F-89FA-FE7F0ADA65E6}" sibTransId="{794B7B3F-FFE2-4A1B-A827-D3B54BEDCABC}"/>
    <dgm:cxn modelId="{2B098ADD-AF8D-4847-931B-3AC63D89A6A9}" type="presOf" srcId="{5480426E-BF30-4E86-A3DE-9209DDB3EED0}" destId="{DA64290C-7A23-4D6F-9820-0DD7A8EFFECC}" srcOrd="0" destOrd="0" presId="urn:microsoft.com/office/officeart/2005/8/layout/hierarchy1"/>
    <dgm:cxn modelId="{3F234DE3-7817-40A6-92D3-708816FFA0E9}" type="presOf" srcId="{BEF26B4C-6C74-4AE7-AAFF-1630AF55F9DE}" destId="{0265AB4B-5056-48EA-8141-2E971B9A5B61}" srcOrd="0" destOrd="0" presId="urn:microsoft.com/office/officeart/2005/8/layout/hierarchy1"/>
    <dgm:cxn modelId="{AC7875EB-0E3A-49AD-A567-D7A38183E123}" type="presOf" srcId="{7027506C-384B-479E-BA52-E353B74C7C55}" destId="{B1B59BB2-5BE9-4008-8549-7F5E4AE5BB47}" srcOrd="0" destOrd="0" presId="urn:microsoft.com/office/officeart/2005/8/layout/hierarchy1"/>
    <dgm:cxn modelId="{311F55F7-C2CC-4A9F-BCCB-5226F41D3862}" type="presOf" srcId="{2DC9DD4A-587D-449D-9633-34A73CCDBE8B}" destId="{ED810231-DAE3-482C-8226-C78FA7A28C21}" srcOrd="0" destOrd="0" presId="urn:microsoft.com/office/officeart/2005/8/layout/hierarchy1"/>
    <dgm:cxn modelId="{B9DAA1FA-9A22-4B9F-9CD9-7FE7362766B5}" type="presOf" srcId="{A1FB6C07-60A1-4543-B8E8-CE4AFF281C26}" destId="{C3254CD5-4B5E-457E-ABEE-0424ACB757B1}" srcOrd="0" destOrd="0" presId="urn:microsoft.com/office/officeart/2005/8/layout/hierarchy1"/>
    <dgm:cxn modelId="{E6F186FD-3E99-4485-BE4B-C71173717309}" srcId="{D4B7F4BA-D3D0-4DAA-941F-E99107468302}" destId="{D4D3B88F-BABD-4C78-BCFE-20B86466CC28}" srcOrd="0" destOrd="0" parTransId="{7A9A4DF9-9AAA-40AE-AD4F-3063D868A32D}" sibTransId="{16056FC8-F1AE-4AB5-9218-9752581EE170}"/>
    <dgm:cxn modelId="{4787CE97-5343-487B-AD5F-B8FC6B884F7F}" type="presParOf" srcId="{869BD43D-B8FB-4BD0-976F-E10A251269C3}" destId="{FBD4A715-64D9-4577-90F6-07E6C41E5F03}" srcOrd="0" destOrd="0" presId="urn:microsoft.com/office/officeart/2005/8/layout/hierarchy1"/>
    <dgm:cxn modelId="{8F693B52-C911-4909-BEFD-36A053AD90F6}" type="presParOf" srcId="{FBD4A715-64D9-4577-90F6-07E6C41E5F03}" destId="{0E261E22-760A-425B-B183-1A3F543B7DC7}" srcOrd="0" destOrd="0" presId="urn:microsoft.com/office/officeart/2005/8/layout/hierarchy1"/>
    <dgm:cxn modelId="{CAE1FC42-842E-46F3-BF25-0CD7F5AF82B4}" type="presParOf" srcId="{0E261E22-760A-425B-B183-1A3F543B7DC7}" destId="{0D6E9FA2-33F0-4663-A239-898E82F88EF1}" srcOrd="0" destOrd="0" presId="urn:microsoft.com/office/officeart/2005/8/layout/hierarchy1"/>
    <dgm:cxn modelId="{AC59F412-76EF-4A08-A270-ABA74E4CCF64}" type="presParOf" srcId="{0E261E22-760A-425B-B183-1A3F543B7DC7}" destId="{88601F97-00B5-4C5B-B1A4-D92E4E4F43C0}" srcOrd="1" destOrd="0" presId="urn:microsoft.com/office/officeart/2005/8/layout/hierarchy1"/>
    <dgm:cxn modelId="{9C21030E-DC78-4E9E-BF82-57F74D69E145}" type="presParOf" srcId="{FBD4A715-64D9-4577-90F6-07E6C41E5F03}" destId="{EB4B2B61-00D5-459B-A2BE-1908D91515B8}" srcOrd="1" destOrd="0" presId="urn:microsoft.com/office/officeart/2005/8/layout/hierarchy1"/>
    <dgm:cxn modelId="{37AAAF6C-0B3B-4F58-AC4E-B42A129727AD}" type="presParOf" srcId="{EB4B2B61-00D5-459B-A2BE-1908D91515B8}" destId="{0D8507B1-504D-4873-98A1-87FD499AE805}" srcOrd="0" destOrd="0" presId="urn:microsoft.com/office/officeart/2005/8/layout/hierarchy1"/>
    <dgm:cxn modelId="{82C6811E-D5D6-4646-851C-D33915F5615E}" type="presParOf" srcId="{EB4B2B61-00D5-459B-A2BE-1908D91515B8}" destId="{E5DA3193-5879-4DE2-91D1-2A116003DC37}" srcOrd="1" destOrd="0" presId="urn:microsoft.com/office/officeart/2005/8/layout/hierarchy1"/>
    <dgm:cxn modelId="{4BCFCF65-ABAD-4E61-9F13-1C88B154881D}" type="presParOf" srcId="{E5DA3193-5879-4DE2-91D1-2A116003DC37}" destId="{B5F92547-0DD8-42C0-9E30-3E06F39066BC}" srcOrd="0" destOrd="0" presId="urn:microsoft.com/office/officeart/2005/8/layout/hierarchy1"/>
    <dgm:cxn modelId="{92E8700F-EAF9-4B94-939D-6F76E089D14D}" type="presParOf" srcId="{B5F92547-0DD8-42C0-9E30-3E06F39066BC}" destId="{4A5D4B67-BD26-49AF-8053-67A682D1880F}" srcOrd="0" destOrd="0" presId="urn:microsoft.com/office/officeart/2005/8/layout/hierarchy1"/>
    <dgm:cxn modelId="{662DDB68-3516-4E60-8157-364A9E7E8E24}" type="presParOf" srcId="{B5F92547-0DD8-42C0-9E30-3E06F39066BC}" destId="{AE5A56DA-EDE0-4ED7-8481-7B652B586B89}" srcOrd="1" destOrd="0" presId="urn:microsoft.com/office/officeart/2005/8/layout/hierarchy1"/>
    <dgm:cxn modelId="{F555B4D6-D04B-4CAA-803F-92CF0CE37212}" type="presParOf" srcId="{E5DA3193-5879-4DE2-91D1-2A116003DC37}" destId="{CE6C3258-8A59-4305-A327-89CD2FE507BD}" srcOrd="1" destOrd="0" presId="urn:microsoft.com/office/officeart/2005/8/layout/hierarchy1"/>
    <dgm:cxn modelId="{43C2121A-1548-4DC9-8066-939E77C202D0}" type="presParOf" srcId="{CE6C3258-8A59-4305-A327-89CD2FE507BD}" destId="{B6A9D252-F9A9-4230-849E-29343A90179A}" srcOrd="0" destOrd="0" presId="urn:microsoft.com/office/officeart/2005/8/layout/hierarchy1"/>
    <dgm:cxn modelId="{17F66387-1BCA-49D1-A02D-E4C9E221E0C5}" type="presParOf" srcId="{CE6C3258-8A59-4305-A327-89CD2FE507BD}" destId="{320DD509-F702-4022-9B6C-CAE446BB4779}" srcOrd="1" destOrd="0" presId="urn:microsoft.com/office/officeart/2005/8/layout/hierarchy1"/>
    <dgm:cxn modelId="{79F563F8-F756-4C7D-B017-29D2FCFB1473}" type="presParOf" srcId="{320DD509-F702-4022-9B6C-CAE446BB4779}" destId="{046BEDD8-5CAC-4FE5-AD9B-4C0545EA82DA}" srcOrd="0" destOrd="0" presId="urn:microsoft.com/office/officeart/2005/8/layout/hierarchy1"/>
    <dgm:cxn modelId="{828911ED-F7BE-40CC-BF1B-6846D3D2252A}" type="presParOf" srcId="{046BEDD8-5CAC-4FE5-AD9B-4C0545EA82DA}" destId="{7849CCFB-EFAF-4C5A-8FF1-15A88504AA4B}" srcOrd="0" destOrd="0" presId="urn:microsoft.com/office/officeart/2005/8/layout/hierarchy1"/>
    <dgm:cxn modelId="{3443D8C4-B975-4170-BD02-F3093BE12F36}" type="presParOf" srcId="{046BEDD8-5CAC-4FE5-AD9B-4C0545EA82DA}" destId="{DE8EBC0E-C551-403A-AE5E-A1182410F679}" srcOrd="1" destOrd="0" presId="urn:microsoft.com/office/officeart/2005/8/layout/hierarchy1"/>
    <dgm:cxn modelId="{1F00E797-B302-4D09-AA3B-C7AC9E733AB0}" type="presParOf" srcId="{320DD509-F702-4022-9B6C-CAE446BB4779}" destId="{4FB103BE-A18F-4FEB-941F-C242F7B785ED}" srcOrd="1" destOrd="0" presId="urn:microsoft.com/office/officeart/2005/8/layout/hierarchy1"/>
    <dgm:cxn modelId="{AA1A8F0F-608E-4787-8907-FDA045E8A715}" type="presParOf" srcId="{4FB103BE-A18F-4FEB-941F-C242F7B785ED}" destId="{D6FF9FB7-8AD8-4B1E-92A3-DA30371FD20E}" srcOrd="0" destOrd="0" presId="urn:microsoft.com/office/officeart/2005/8/layout/hierarchy1"/>
    <dgm:cxn modelId="{5083C6E1-0BDB-4BD7-9D80-02A92C27CA9E}" type="presParOf" srcId="{4FB103BE-A18F-4FEB-941F-C242F7B785ED}" destId="{4813AC53-17F1-4EBA-96B8-55F30565814B}" srcOrd="1" destOrd="0" presId="urn:microsoft.com/office/officeart/2005/8/layout/hierarchy1"/>
    <dgm:cxn modelId="{2C788700-200E-480A-A01E-1B5791F570CD}" type="presParOf" srcId="{4813AC53-17F1-4EBA-96B8-55F30565814B}" destId="{91FD7FFE-6699-4124-B834-666259B892E3}" srcOrd="0" destOrd="0" presId="urn:microsoft.com/office/officeart/2005/8/layout/hierarchy1"/>
    <dgm:cxn modelId="{D54A82AE-EA9A-4871-BEE2-43F9FEEAB2DD}" type="presParOf" srcId="{91FD7FFE-6699-4124-B834-666259B892E3}" destId="{76EADDA5-3B77-4A10-AF88-1D5F901106C7}" srcOrd="0" destOrd="0" presId="urn:microsoft.com/office/officeart/2005/8/layout/hierarchy1"/>
    <dgm:cxn modelId="{42D7845B-2B23-4C6E-B7D3-B966650CAA1C}" type="presParOf" srcId="{91FD7FFE-6699-4124-B834-666259B892E3}" destId="{9EA901BA-F0AA-4CC3-A5A7-638E20EEF331}" srcOrd="1" destOrd="0" presId="urn:microsoft.com/office/officeart/2005/8/layout/hierarchy1"/>
    <dgm:cxn modelId="{E0FE4CF9-208C-4A76-A3E2-F0FC796191E6}" type="presParOf" srcId="{4813AC53-17F1-4EBA-96B8-55F30565814B}" destId="{5A3815DA-AB8B-43F1-9305-AB4A82B73201}" srcOrd="1" destOrd="0" presId="urn:microsoft.com/office/officeart/2005/8/layout/hierarchy1"/>
    <dgm:cxn modelId="{8A420E03-4E1A-4EFD-9D12-12EE34DA2986}" type="presParOf" srcId="{4FB103BE-A18F-4FEB-941F-C242F7B785ED}" destId="{D3953113-07A7-460C-8C0D-9D8F7B981314}" srcOrd="2" destOrd="0" presId="urn:microsoft.com/office/officeart/2005/8/layout/hierarchy1"/>
    <dgm:cxn modelId="{76612957-3EC8-447E-97D5-F3698377CB70}" type="presParOf" srcId="{4FB103BE-A18F-4FEB-941F-C242F7B785ED}" destId="{47F7CDD1-4CC8-4C84-B6BC-E49487E792F4}" srcOrd="3" destOrd="0" presId="urn:microsoft.com/office/officeart/2005/8/layout/hierarchy1"/>
    <dgm:cxn modelId="{6C2E960D-E0BB-4D38-8C7D-96F934FED560}" type="presParOf" srcId="{47F7CDD1-4CC8-4C84-B6BC-E49487E792F4}" destId="{3F765911-413B-42C6-90DD-404F34E2AAD6}" srcOrd="0" destOrd="0" presId="urn:microsoft.com/office/officeart/2005/8/layout/hierarchy1"/>
    <dgm:cxn modelId="{EED3391D-152B-4C57-B7FC-06C28C86EC73}" type="presParOf" srcId="{3F765911-413B-42C6-90DD-404F34E2AAD6}" destId="{DFEB87F9-358E-434D-A368-C86BC4A6DFB5}" srcOrd="0" destOrd="0" presId="urn:microsoft.com/office/officeart/2005/8/layout/hierarchy1"/>
    <dgm:cxn modelId="{BCAD034D-15FA-4309-81D5-D3EE294DD770}" type="presParOf" srcId="{3F765911-413B-42C6-90DD-404F34E2AAD6}" destId="{E9E40AA5-C72A-4599-BC1C-7DEE17A799F5}" srcOrd="1" destOrd="0" presId="urn:microsoft.com/office/officeart/2005/8/layout/hierarchy1"/>
    <dgm:cxn modelId="{8B2E4F9F-7904-4A26-A03A-0EAD4C1D3914}" type="presParOf" srcId="{47F7CDD1-4CC8-4C84-B6BC-E49487E792F4}" destId="{B17EE858-D933-400D-ACE3-8874D98B597C}" srcOrd="1" destOrd="0" presId="urn:microsoft.com/office/officeart/2005/8/layout/hierarchy1"/>
    <dgm:cxn modelId="{EFB93167-43A6-4B89-91DE-5A994236BF38}" type="presParOf" srcId="{EB4B2B61-00D5-459B-A2BE-1908D91515B8}" destId="{F327FEDE-B152-4A6C-BF9D-24D556A22492}" srcOrd="2" destOrd="0" presId="urn:microsoft.com/office/officeart/2005/8/layout/hierarchy1"/>
    <dgm:cxn modelId="{A09314C5-B046-47A5-B09A-AD27C3EE2017}" type="presParOf" srcId="{EB4B2B61-00D5-459B-A2BE-1908D91515B8}" destId="{76BD4787-54C8-4288-84BD-32B0781BCD7F}" srcOrd="3" destOrd="0" presId="urn:microsoft.com/office/officeart/2005/8/layout/hierarchy1"/>
    <dgm:cxn modelId="{49C4CFB4-658E-42A7-BEC5-BB995D60C92C}" type="presParOf" srcId="{76BD4787-54C8-4288-84BD-32B0781BCD7F}" destId="{4183EE77-CAA2-44FA-A65A-31A53F89D4C7}" srcOrd="0" destOrd="0" presId="urn:microsoft.com/office/officeart/2005/8/layout/hierarchy1"/>
    <dgm:cxn modelId="{2E0899B7-DF3A-4ED2-B77F-C7DF5585E0D1}" type="presParOf" srcId="{4183EE77-CAA2-44FA-A65A-31A53F89D4C7}" destId="{D1425355-A382-49A7-BA76-671CA7F22021}" srcOrd="0" destOrd="0" presId="urn:microsoft.com/office/officeart/2005/8/layout/hierarchy1"/>
    <dgm:cxn modelId="{C38A99CD-D406-4967-9012-188235B4F36A}" type="presParOf" srcId="{4183EE77-CAA2-44FA-A65A-31A53F89D4C7}" destId="{7E8F1C21-1223-4B04-BDC6-99F3D0C7F6C0}" srcOrd="1" destOrd="0" presId="urn:microsoft.com/office/officeart/2005/8/layout/hierarchy1"/>
    <dgm:cxn modelId="{E19E46E3-4A61-4EBD-964D-E6B5EC370B57}" type="presParOf" srcId="{76BD4787-54C8-4288-84BD-32B0781BCD7F}" destId="{66DD385A-D79B-410C-A346-6B33055B34E7}" srcOrd="1" destOrd="0" presId="urn:microsoft.com/office/officeart/2005/8/layout/hierarchy1"/>
    <dgm:cxn modelId="{65ABAA63-C9A2-473B-AD40-6A3767ABF0F1}" type="presParOf" srcId="{66DD385A-D79B-410C-A346-6B33055B34E7}" destId="{4C7A84B6-37FB-45FC-96CE-F99D45A41821}" srcOrd="0" destOrd="0" presId="urn:microsoft.com/office/officeart/2005/8/layout/hierarchy1"/>
    <dgm:cxn modelId="{C3040177-2A7C-40F0-940C-17870B168D93}" type="presParOf" srcId="{66DD385A-D79B-410C-A346-6B33055B34E7}" destId="{815B98AF-FDF1-423C-ABC6-A3562EA7CD77}" srcOrd="1" destOrd="0" presId="urn:microsoft.com/office/officeart/2005/8/layout/hierarchy1"/>
    <dgm:cxn modelId="{4067C69F-54B8-4310-AE80-B1EE2B525A95}" type="presParOf" srcId="{815B98AF-FDF1-423C-ABC6-A3562EA7CD77}" destId="{E3A37266-8BB5-4F5F-819D-50EFB8E16D6A}" srcOrd="0" destOrd="0" presId="urn:microsoft.com/office/officeart/2005/8/layout/hierarchy1"/>
    <dgm:cxn modelId="{1A853176-83B4-42C7-92B7-7FCCE52108C4}" type="presParOf" srcId="{E3A37266-8BB5-4F5F-819D-50EFB8E16D6A}" destId="{5B003ECA-2FFE-43F8-B299-D97194915414}" srcOrd="0" destOrd="0" presId="urn:microsoft.com/office/officeart/2005/8/layout/hierarchy1"/>
    <dgm:cxn modelId="{EFC7FCD8-535A-4B57-BA7D-B1FE0E831F5E}" type="presParOf" srcId="{E3A37266-8BB5-4F5F-819D-50EFB8E16D6A}" destId="{3F69E6F9-8EC9-4C15-8127-5EBE5F2444BB}" srcOrd="1" destOrd="0" presId="urn:microsoft.com/office/officeart/2005/8/layout/hierarchy1"/>
    <dgm:cxn modelId="{FC8A78E6-85AE-4796-ABE9-DA135D34AE66}" type="presParOf" srcId="{815B98AF-FDF1-423C-ABC6-A3562EA7CD77}" destId="{20939FE9-A05E-4457-A8D1-2287C6C0E38F}" srcOrd="1" destOrd="0" presId="urn:microsoft.com/office/officeart/2005/8/layout/hierarchy1"/>
    <dgm:cxn modelId="{8BF0453B-A5D7-4087-BBDF-15D33CF69A1C}" type="presParOf" srcId="{EB4B2B61-00D5-459B-A2BE-1908D91515B8}" destId="{ED810231-DAE3-482C-8226-C78FA7A28C21}" srcOrd="4" destOrd="0" presId="urn:microsoft.com/office/officeart/2005/8/layout/hierarchy1"/>
    <dgm:cxn modelId="{ECDD2830-0EF9-43CF-BAEE-C07DEA693496}" type="presParOf" srcId="{EB4B2B61-00D5-459B-A2BE-1908D91515B8}" destId="{BB3E299D-B6CD-4126-AAA6-8A7C0ACB37B3}" srcOrd="5" destOrd="0" presId="urn:microsoft.com/office/officeart/2005/8/layout/hierarchy1"/>
    <dgm:cxn modelId="{251C52D1-530D-479C-9637-0FE5C6CB74F0}" type="presParOf" srcId="{BB3E299D-B6CD-4126-AAA6-8A7C0ACB37B3}" destId="{68CDECE7-99C6-4922-8A72-D2A8BFFFD1C4}" srcOrd="0" destOrd="0" presId="urn:microsoft.com/office/officeart/2005/8/layout/hierarchy1"/>
    <dgm:cxn modelId="{DB4502CA-2085-4F17-8F68-5C23011D270E}" type="presParOf" srcId="{68CDECE7-99C6-4922-8A72-D2A8BFFFD1C4}" destId="{D36981A5-6D42-49C2-95DF-8257475C3918}" srcOrd="0" destOrd="0" presId="urn:microsoft.com/office/officeart/2005/8/layout/hierarchy1"/>
    <dgm:cxn modelId="{898C44E0-753F-4490-8346-0ABD829A07E9}" type="presParOf" srcId="{68CDECE7-99C6-4922-8A72-D2A8BFFFD1C4}" destId="{6B2895E7-57CE-4A6B-A6AA-918E30BA43B0}" srcOrd="1" destOrd="0" presId="urn:microsoft.com/office/officeart/2005/8/layout/hierarchy1"/>
    <dgm:cxn modelId="{458B49AF-46FF-4DBC-BA8E-B2D53AF7299A}" type="presParOf" srcId="{BB3E299D-B6CD-4126-AAA6-8A7C0ACB37B3}" destId="{15664DE8-9CBC-4631-8780-3CBA0AC31A72}" srcOrd="1" destOrd="0" presId="urn:microsoft.com/office/officeart/2005/8/layout/hierarchy1"/>
    <dgm:cxn modelId="{9439B749-7450-408F-BF3B-7736AA3B578F}" type="presParOf" srcId="{15664DE8-9CBC-4631-8780-3CBA0AC31A72}" destId="{C59D46E0-5C20-439F-9F03-AABA03269064}" srcOrd="0" destOrd="0" presId="urn:microsoft.com/office/officeart/2005/8/layout/hierarchy1"/>
    <dgm:cxn modelId="{CB3BD6EB-F779-4722-8BB5-DB491A6C49E5}" type="presParOf" srcId="{15664DE8-9CBC-4631-8780-3CBA0AC31A72}" destId="{EAF9D931-97C2-4594-AB62-60B7F33015B4}" srcOrd="1" destOrd="0" presId="urn:microsoft.com/office/officeart/2005/8/layout/hierarchy1"/>
    <dgm:cxn modelId="{3D565DA4-56BA-4488-811C-B06C35E99A73}" type="presParOf" srcId="{EAF9D931-97C2-4594-AB62-60B7F33015B4}" destId="{7D710871-636F-48E0-9D92-1EFB42A3643E}" srcOrd="0" destOrd="0" presId="urn:microsoft.com/office/officeart/2005/8/layout/hierarchy1"/>
    <dgm:cxn modelId="{1CFB1558-1E09-4B41-BA2C-611BF3FDC187}" type="presParOf" srcId="{7D710871-636F-48E0-9D92-1EFB42A3643E}" destId="{15C93806-3009-4ACA-A3B5-C58FCAF56694}" srcOrd="0" destOrd="0" presId="urn:microsoft.com/office/officeart/2005/8/layout/hierarchy1"/>
    <dgm:cxn modelId="{C12A1EC7-2963-4C4F-B406-2308E1F0DE98}" type="presParOf" srcId="{7D710871-636F-48E0-9D92-1EFB42A3643E}" destId="{E0A54641-D40E-40BC-A9CF-D6233A7D0766}" srcOrd="1" destOrd="0" presId="urn:microsoft.com/office/officeart/2005/8/layout/hierarchy1"/>
    <dgm:cxn modelId="{812D5100-226C-4C55-9FDD-9177ED30F12C}" type="presParOf" srcId="{EAF9D931-97C2-4594-AB62-60B7F33015B4}" destId="{71E411C1-96BA-4E77-AD4E-E76C04E24F4F}" srcOrd="1" destOrd="0" presId="urn:microsoft.com/office/officeart/2005/8/layout/hierarchy1"/>
    <dgm:cxn modelId="{7A7EE9CC-B100-4015-A844-8739EB08EC79}" type="presParOf" srcId="{EB4B2B61-00D5-459B-A2BE-1908D91515B8}" destId="{C3254CD5-4B5E-457E-ABEE-0424ACB757B1}" srcOrd="6" destOrd="0" presId="urn:microsoft.com/office/officeart/2005/8/layout/hierarchy1"/>
    <dgm:cxn modelId="{50AEA1A2-9178-436A-9E87-70564DF9E895}" type="presParOf" srcId="{EB4B2B61-00D5-459B-A2BE-1908D91515B8}" destId="{EBE7071A-C86B-4180-8F3C-AE928B6BB382}" srcOrd="7" destOrd="0" presId="urn:microsoft.com/office/officeart/2005/8/layout/hierarchy1"/>
    <dgm:cxn modelId="{5BA257B7-07A9-43CC-9E19-D50C03F660AC}" type="presParOf" srcId="{EBE7071A-C86B-4180-8F3C-AE928B6BB382}" destId="{58F3FD0B-D50F-4D7D-A3D6-28A1C5B00840}" srcOrd="0" destOrd="0" presId="urn:microsoft.com/office/officeart/2005/8/layout/hierarchy1"/>
    <dgm:cxn modelId="{6C86B4E5-ABC8-48D6-BDFF-64F580719F62}" type="presParOf" srcId="{58F3FD0B-D50F-4D7D-A3D6-28A1C5B00840}" destId="{2CCA6124-B7AD-42C1-A135-895678E328C8}" srcOrd="0" destOrd="0" presId="urn:microsoft.com/office/officeart/2005/8/layout/hierarchy1"/>
    <dgm:cxn modelId="{A3431267-5014-4169-8EAB-2D3526D6D5D8}" type="presParOf" srcId="{58F3FD0B-D50F-4D7D-A3D6-28A1C5B00840}" destId="{B1B59BB2-5BE9-4008-8549-7F5E4AE5BB47}" srcOrd="1" destOrd="0" presId="urn:microsoft.com/office/officeart/2005/8/layout/hierarchy1"/>
    <dgm:cxn modelId="{5D8ED2FA-9CAE-4084-95E0-3F2BBF2E51DB}" type="presParOf" srcId="{EBE7071A-C86B-4180-8F3C-AE928B6BB382}" destId="{44A0108D-37CF-4546-BD8F-540F44D84D74}" srcOrd="1" destOrd="0" presId="urn:microsoft.com/office/officeart/2005/8/layout/hierarchy1"/>
    <dgm:cxn modelId="{C56CB89F-FA7D-4E38-879C-E29CDE1FECBD}" type="presParOf" srcId="{44A0108D-37CF-4546-BD8F-540F44D84D74}" destId="{DA64290C-7A23-4D6F-9820-0DD7A8EFFECC}" srcOrd="0" destOrd="0" presId="urn:microsoft.com/office/officeart/2005/8/layout/hierarchy1"/>
    <dgm:cxn modelId="{53F4F3F2-D254-49CB-9C62-AFC60C4AC7C2}" type="presParOf" srcId="{44A0108D-37CF-4546-BD8F-540F44D84D74}" destId="{58DEB08F-881E-4840-AF57-F147AFE0BB8C}" srcOrd="1" destOrd="0" presId="urn:microsoft.com/office/officeart/2005/8/layout/hierarchy1"/>
    <dgm:cxn modelId="{5D3D79B1-B69C-4848-AD79-AF17EC44789A}" type="presParOf" srcId="{58DEB08F-881E-4840-AF57-F147AFE0BB8C}" destId="{01608390-2310-49C2-B177-9A646E25E985}" srcOrd="0" destOrd="0" presId="urn:microsoft.com/office/officeart/2005/8/layout/hierarchy1"/>
    <dgm:cxn modelId="{E978811A-EA71-423F-A22F-58B56987D912}" type="presParOf" srcId="{01608390-2310-49C2-B177-9A646E25E985}" destId="{9031CBA0-5917-49C1-A1BD-DC0B79B94D77}" srcOrd="0" destOrd="0" presId="urn:microsoft.com/office/officeart/2005/8/layout/hierarchy1"/>
    <dgm:cxn modelId="{7CE34719-AFFD-4D5A-8EB7-71E29D833397}" type="presParOf" srcId="{01608390-2310-49C2-B177-9A646E25E985}" destId="{3821A1E4-C162-4103-ABD2-5A7C06866FE3}" srcOrd="1" destOrd="0" presId="urn:microsoft.com/office/officeart/2005/8/layout/hierarchy1"/>
    <dgm:cxn modelId="{26315585-FA41-4FF2-B87E-2A5ABD5FC246}" type="presParOf" srcId="{58DEB08F-881E-4840-AF57-F147AFE0BB8C}" destId="{7C0EE9A3-29EF-4BEF-A97B-C54F30DCFAE6}" srcOrd="1" destOrd="0" presId="urn:microsoft.com/office/officeart/2005/8/layout/hierarchy1"/>
    <dgm:cxn modelId="{53551FC4-A2EC-43D0-A590-ABAB8F55D754}" type="presParOf" srcId="{7C0EE9A3-29EF-4BEF-A97B-C54F30DCFAE6}" destId="{B13E2EC5-C5DE-4F82-89A2-B6D3BCC6A619}" srcOrd="0" destOrd="0" presId="urn:microsoft.com/office/officeart/2005/8/layout/hierarchy1"/>
    <dgm:cxn modelId="{907B32E0-87EB-46A0-B868-CF5616308730}" type="presParOf" srcId="{7C0EE9A3-29EF-4BEF-A97B-C54F30DCFAE6}" destId="{3344DDB8-7FF4-4F0B-953B-DA8DC0002742}" srcOrd="1" destOrd="0" presId="urn:microsoft.com/office/officeart/2005/8/layout/hierarchy1"/>
    <dgm:cxn modelId="{88E411EA-5AF4-4E58-8362-293191C1A199}" type="presParOf" srcId="{3344DDB8-7FF4-4F0B-953B-DA8DC0002742}" destId="{A56EE049-C46C-4691-A05E-DF59B0DC3332}" srcOrd="0" destOrd="0" presId="urn:microsoft.com/office/officeart/2005/8/layout/hierarchy1"/>
    <dgm:cxn modelId="{04C21564-ABF0-436A-B4F1-FE88D67BE584}" type="presParOf" srcId="{A56EE049-C46C-4691-A05E-DF59B0DC3332}" destId="{C34A2047-CA5E-4AE2-BE0A-F9A0A8E3219D}" srcOrd="0" destOrd="0" presId="urn:microsoft.com/office/officeart/2005/8/layout/hierarchy1"/>
    <dgm:cxn modelId="{4964AF59-C9CC-40EE-A73B-DE0650D000FE}" type="presParOf" srcId="{A56EE049-C46C-4691-A05E-DF59B0DC3332}" destId="{350C61C4-9673-4C6C-AFBC-659A61455827}" srcOrd="1" destOrd="0" presId="urn:microsoft.com/office/officeart/2005/8/layout/hierarchy1"/>
    <dgm:cxn modelId="{63A90510-87F3-48E7-88CA-B45F1FE68F23}" type="presParOf" srcId="{3344DDB8-7FF4-4F0B-953B-DA8DC0002742}" destId="{35B2B3D9-3FCC-4FF7-885A-ED89388D1B93}" srcOrd="1" destOrd="0" presId="urn:microsoft.com/office/officeart/2005/8/layout/hierarchy1"/>
    <dgm:cxn modelId="{BC5B1A5D-9313-401F-9648-81F20FCD6586}" type="presParOf" srcId="{EB4B2B61-00D5-459B-A2BE-1908D91515B8}" destId="{8020183B-6CD7-40DB-9604-B73AF6F8AFAD}" srcOrd="8" destOrd="0" presId="urn:microsoft.com/office/officeart/2005/8/layout/hierarchy1"/>
    <dgm:cxn modelId="{8D723A97-F4BA-491D-BBF9-F74D95353CDE}" type="presParOf" srcId="{EB4B2B61-00D5-459B-A2BE-1908D91515B8}" destId="{1982E5A2-B6EC-4138-9589-C7CB759CF759}" srcOrd="9" destOrd="0" presId="urn:microsoft.com/office/officeart/2005/8/layout/hierarchy1"/>
    <dgm:cxn modelId="{0F369029-1244-4025-A5AD-A1D3DEB4251C}" type="presParOf" srcId="{1982E5A2-B6EC-4138-9589-C7CB759CF759}" destId="{1195B3FC-87E6-4B2A-BC58-210E96006E45}" srcOrd="0" destOrd="0" presId="urn:microsoft.com/office/officeart/2005/8/layout/hierarchy1"/>
    <dgm:cxn modelId="{9902EB8C-19A9-4FDB-BC95-B0C84C308E88}" type="presParOf" srcId="{1195B3FC-87E6-4B2A-BC58-210E96006E45}" destId="{98828DF3-7BEA-400E-9538-EFAFB3C6CFEA}" srcOrd="0" destOrd="0" presId="urn:microsoft.com/office/officeart/2005/8/layout/hierarchy1"/>
    <dgm:cxn modelId="{7BBDB9F8-E93C-4082-8F7B-E82D4E6F98F5}" type="presParOf" srcId="{1195B3FC-87E6-4B2A-BC58-210E96006E45}" destId="{0265AB4B-5056-48EA-8141-2E971B9A5B61}" srcOrd="1" destOrd="0" presId="urn:microsoft.com/office/officeart/2005/8/layout/hierarchy1"/>
    <dgm:cxn modelId="{79929592-5309-4A5F-9469-3BEB17D81B44}" type="presParOf" srcId="{1982E5A2-B6EC-4138-9589-C7CB759CF759}" destId="{1FAECF6A-7D8C-4581-9ECD-C6E5CF48AB3C}" srcOrd="1" destOrd="0" presId="urn:microsoft.com/office/officeart/2005/8/layout/hierarchy1"/>
    <dgm:cxn modelId="{3455AAE1-ED6A-42DF-9F8A-A54CF677EF8C}" type="presParOf" srcId="{1FAECF6A-7D8C-4581-9ECD-C6E5CF48AB3C}" destId="{59D4B9E1-9EDD-463A-ABDB-D8D3705B63F3}" srcOrd="0" destOrd="0" presId="urn:microsoft.com/office/officeart/2005/8/layout/hierarchy1"/>
    <dgm:cxn modelId="{39D488AD-0A84-416E-B17F-B0CCB296577C}" type="presParOf" srcId="{1FAECF6A-7D8C-4581-9ECD-C6E5CF48AB3C}" destId="{84850B66-B210-4F18-A9FD-DABE3C1EC894}" srcOrd="1" destOrd="0" presId="urn:microsoft.com/office/officeart/2005/8/layout/hierarchy1"/>
    <dgm:cxn modelId="{E09A0EA4-0358-474F-AA91-1BD5FEDF76B3}" type="presParOf" srcId="{84850B66-B210-4F18-A9FD-DABE3C1EC894}" destId="{8C5F837E-7CE0-47CA-8F90-C30FE738EF7C}" srcOrd="0" destOrd="0" presId="urn:microsoft.com/office/officeart/2005/8/layout/hierarchy1"/>
    <dgm:cxn modelId="{5BCF8D5D-F708-49B1-A231-A3667408EDB3}" type="presParOf" srcId="{8C5F837E-7CE0-47CA-8F90-C30FE738EF7C}" destId="{6E2D7DB5-887A-47BC-9C63-6318E9ABFF33}" srcOrd="0" destOrd="0" presId="urn:microsoft.com/office/officeart/2005/8/layout/hierarchy1"/>
    <dgm:cxn modelId="{B72CD3AA-70FA-4649-B014-D64557F0BA3F}" type="presParOf" srcId="{8C5F837E-7CE0-47CA-8F90-C30FE738EF7C}" destId="{27B97CE0-63F4-47FE-A649-3E678DF29ED3}" srcOrd="1" destOrd="0" presId="urn:microsoft.com/office/officeart/2005/8/layout/hierarchy1"/>
    <dgm:cxn modelId="{755B625D-BD0A-4616-8111-0907C9ED6298}" type="presParOf" srcId="{84850B66-B210-4F18-A9FD-DABE3C1EC894}" destId="{7F607F79-B07E-4D41-82C3-23E931AEEE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15F0A-EA7F-4340-8128-292260CE3273}">
      <dsp:nvSpPr>
        <dsp:cNvPr id="0" name=""/>
        <dsp:cNvSpPr/>
      </dsp:nvSpPr>
      <dsp:spPr>
        <a:xfrm>
          <a:off x="9122568" y="3435033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CC1C3-395E-4211-AA4B-B1D4F43B112D}">
      <dsp:nvSpPr>
        <dsp:cNvPr id="0" name=""/>
        <dsp:cNvSpPr/>
      </dsp:nvSpPr>
      <dsp:spPr>
        <a:xfrm>
          <a:off x="5807712" y="1398524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3360576" y="435958"/>
              </a:lnTo>
              <a:lnTo>
                <a:pt x="3360576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DCBD9-C93F-41EA-91A7-63161C3425EB}">
      <dsp:nvSpPr>
        <dsp:cNvPr id="0" name=""/>
        <dsp:cNvSpPr/>
      </dsp:nvSpPr>
      <dsp:spPr>
        <a:xfrm>
          <a:off x="6434107" y="3435033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558CD-E149-4AF0-84CD-FBD48CF38B45}">
      <dsp:nvSpPr>
        <dsp:cNvPr id="0" name=""/>
        <dsp:cNvSpPr/>
      </dsp:nvSpPr>
      <dsp:spPr>
        <a:xfrm>
          <a:off x="5807712" y="1398524"/>
          <a:ext cx="672115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672115" y="435958"/>
              </a:lnTo>
              <a:lnTo>
                <a:pt x="672115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7E840-5C18-4952-A3EC-095A1FDB61F0}">
      <dsp:nvSpPr>
        <dsp:cNvPr id="0" name=""/>
        <dsp:cNvSpPr/>
      </dsp:nvSpPr>
      <dsp:spPr>
        <a:xfrm>
          <a:off x="2447136" y="343503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F67DA-453D-43F9-97A2-A4AE28057AEB}">
      <dsp:nvSpPr>
        <dsp:cNvPr id="0" name=""/>
        <dsp:cNvSpPr/>
      </dsp:nvSpPr>
      <dsp:spPr>
        <a:xfrm>
          <a:off x="1102905" y="343503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B02A5-BB17-44A4-987D-748B2156CD0F}">
      <dsp:nvSpPr>
        <dsp:cNvPr id="0" name=""/>
        <dsp:cNvSpPr/>
      </dsp:nvSpPr>
      <dsp:spPr>
        <a:xfrm>
          <a:off x="2447136" y="1398524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3360576" y="0"/>
              </a:moveTo>
              <a:lnTo>
                <a:pt x="3360576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E9FA2-33F0-4663-A239-898E82F88EF1}">
      <dsp:nvSpPr>
        <dsp:cNvPr id="0" name=""/>
        <dsp:cNvSpPr/>
      </dsp:nvSpPr>
      <dsp:spPr>
        <a:xfrm>
          <a:off x="4707887" y="1746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01F97-00B5-4C5B-B1A4-D92E4E4F43C0}">
      <dsp:nvSpPr>
        <dsp:cNvPr id="0" name=""/>
        <dsp:cNvSpPr/>
      </dsp:nvSpPr>
      <dsp:spPr>
        <a:xfrm>
          <a:off x="4952293" y="23393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קידושין בלי לדעת שיש עדים</a:t>
          </a:r>
        </a:p>
      </dsp:txBody>
      <dsp:txXfrm>
        <a:off x="4993203" y="274842"/>
        <a:ext cx="2117829" cy="1314957"/>
      </dsp:txXfrm>
    </dsp:sp>
    <dsp:sp modelId="{7B5158AF-2E0E-4227-980D-C62A1ED89F86}">
      <dsp:nvSpPr>
        <dsp:cNvPr id="0" name=""/>
        <dsp:cNvSpPr/>
      </dsp:nvSpPr>
      <dsp:spPr>
        <a:xfrm>
          <a:off x="1347311" y="2038256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56061-07A4-45B4-BF69-EB98107F13E5}">
      <dsp:nvSpPr>
        <dsp:cNvPr id="0" name=""/>
        <dsp:cNvSpPr/>
      </dsp:nvSpPr>
      <dsp:spPr>
        <a:xfrm>
          <a:off x="1591716" y="227044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i="0" u="none" kern="1200" dirty="0" err="1"/>
            <a:t>מהר"ם</a:t>
          </a:r>
          <a:r>
            <a:rPr lang="he-IL" sz="1500" b="0" i="0" u="none" kern="1200" dirty="0"/>
            <a:t> </a:t>
          </a:r>
          <a:r>
            <a:rPr lang="he-IL" sz="1500" b="0" i="0" u="none" kern="1200" dirty="0" err="1"/>
            <a:t>פאדוואה</a:t>
          </a:r>
          <a:r>
            <a:rPr lang="he-IL" sz="1500" b="0" i="0" u="none" kern="1200" dirty="0"/>
            <a:t>, רמ"א</a:t>
          </a:r>
          <a:endParaRPr lang="he-IL" sz="1500" kern="1200" dirty="0"/>
        </a:p>
      </dsp:txBody>
      <dsp:txXfrm>
        <a:off x="1632626" y="2311351"/>
        <a:ext cx="2117829" cy="1314957"/>
      </dsp:txXfrm>
    </dsp:sp>
    <dsp:sp modelId="{608175EA-B27C-4F4C-9258-3D4C84923BB6}">
      <dsp:nvSpPr>
        <dsp:cNvPr id="0" name=""/>
        <dsp:cNvSpPr/>
      </dsp:nvSpPr>
      <dsp:spPr>
        <a:xfrm>
          <a:off x="3080" y="407476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E5F2D-9015-40AD-82A8-D8474FA6F971}">
      <dsp:nvSpPr>
        <dsp:cNvPr id="0" name=""/>
        <dsp:cNvSpPr/>
      </dsp:nvSpPr>
      <dsp:spPr>
        <a:xfrm>
          <a:off x="247486" y="430695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נאמנת לומר כוונתי לשחוק</a:t>
          </a:r>
        </a:p>
      </dsp:txBody>
      <dsp:txXfrm>
        <a:off x="288396" y="4347860"/>
        <a:ext cx="2117829" cy="1314957"/>
      </dsp:txXfrm>
    </dsp:sp>
    <dsp:sp modelId="{1208B23B-656C-4E66-9C85-4B487F36857B}">
      <dsp:nvSpPr>
        <dsp:cNvPr id="0" name=""/>
        <dsp:cNvSpPr/>
      </dsp:nvSpPr>
      <dsp:spPr>
        <a:xfrm>
          <a:off x="2691541" y="407476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100E8-CF6D-4F22-8FC0-BF332304DEF3}">
      <dsp:nvSpPr>
        <dsp:cNvPr id="0" name=""/>
        <dsp:cNvSpPr/>
      </dsp:nvSpPr>
      <dsp:spPr>
        <a:xfrm>
          <a:off x="2935947" y="430695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אמרה שלא קרה- אינה נאמנת, ומקודשת</a:t>
          </a:r>
        </a:p>
      </dsp:txBody>
      <dsp:txXfrm>
        <a:off x="2976857" y="4347860"/>
        <a:ext cx="2117829" cy="1314957"/>
      </dsp:txXfrm>
    </dsp:sp>
    <dsp:sp modelId="{8650654A-35D9-4D37-B5CF-7CB0B43902DC}">
      <dsp:nvSpPr>
        <dsp:cNvPr id="0" name=""/>
        <dsp:cNvSpPr/>
      </dsp:nvSpPr>
      <dsp:spPr>
        <a:xfrm>
          <a:off x="5380002" y="2038256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84488-B0B6-45DC-BF9B-75F5F949F5F6}">
      <dsp:nvSpPr>
        <dsp:cNvPr id="0" name=""/>
        <dsp:cNvSpPr/>
      </dsp:nvSpPr>
      <dsp:spPr>
        <a:xfrm>
          <a:off x="5624408" y="227044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ח"מ- אנן סהדי שלא כוונה לקידושין, </a:t>
          </a:r>
          <a:r>
            <a:rPr lang="he-IL" sz="1500" kern="1200" dirty="0" err="1"/>
            <a:t>שהכל</a:t>
          </a:r>
          <a:r>
            <a:rPr lang="he-IL" sz="1500" kern="1200" dirty="0"/>
            <a:t> יודעים שצריך עדים</a:t>
          </a:r>
        </a:p>
      </dsp:txBody>
      <dsp:txXfrm>
        <a:off x="5665318" y="2311351"/>
        <a:ext cx="2117829" cy="1314957"/>
      </dsp:txXfrm>
    </dsp:sp>
    <dsp:sp modelId="{0268987C-A5CF-4C70-A118-902126354BA4}">
      <dsp:nvSpPr>
        <dsp:cNvPr id="0" name=""/>
        <dsp:cNvSpPr/>
      </dsp:nvSpPr>
      <dsp:spPr>
        <a:xfrm>
          <a:off x="5380002" y="407476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F74B7-4858-4873-9461-BE49309537C7}">
      <dsp:nvSpPr>
        <dsp:cNvPr id="0" name=""/>
        <dsp:cNvSpPr/>
      </dsp:nvSpPr>
      <dsp:spPr>
        <a:xfrm>
          <a:off x="5624408" y="430695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/>
            <a:t>ואפילו כוונה אין עדים לקידושין-  "</a:t>
          </a:r>
          <a:r>
            <a:rPr lang="he-IL" sz="1500" b="0" i="0" u="none" kern="1200" dirty="0"/>
            <a:t>דהא העדים צריכים לידע </a:t>
          </a:r>
          <a:r>
            <a:rPr lang="he-IL" sz="1500" b="0" i="0" u="none" kern="1200" dirty="0" err="1"/>
            <a:t>אמתת</a:t>
          </a:r>
          <a:r>
            <a:rPr lang="he-IL" sz="1500" b="0" i="0" u="none" kern="1200" dirty="0"/>
            <a:t> </a:t>
          </a:r>
          <a:r>
            <a:rPr lang="he-IL" sz="1500" b="0" i="0" u="none" kern="1200" dirty="0" err="1"/>
            <a:t>הקדושין</a:t>
          </a:r>
          <a:r>
            <a:rPr lang="he-IL" sz="1500" b="0" i="0" u="none" kern="1200" dirty="0"/>
            <a:t> וכאן יודעים העדים שהיא אינה רואה אותם"</a:t>
          </a:r>
          <a:endParaRPr lang="he-IL" sz="1500" b="0" kern="1200" dirty="0"/>
        </a:p>
      </dsp:txBody>
      <dsp:txXfrm>
        <a:off x="5665318" y="4347860"/>
        <a:ext cx="2117829" cy="1314957"/>
      </dsp:txXfrm>
    </dsp:sp>
    <dsp:sp modelId="{279E3E90-1838-4EDC-919D-466BE8B3B8B2}">
      <dsp:nvSpPr>
        <dsp:cNvPr id="0" name=""/>
        <dsp:cNvSpPr/>
      </dsp:nvSpPr>
      <dsp:spPr>
        <a:xfrm>
          <a:off x="8068463" y="2038256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41C0E-5BF6-46CD-8284-42665E644D80}">
      <dsp:nvSpPr>
        <dsp:cNvPr id="0" name=""/>
        <dsp:cNvSpPr/>
      </dsp:nvSpPr>
      <dsp:spPr>
        <a:xfrm>
          <a:off x="8312869" y="227044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 err="1"/>
            <a:t>מהרי"ט</a:t>
          </a:r>
          <a:r>
            <a:rPr lang="he-IL" sz="1500" b="0" kern="1200" dirty="0"/>
            <a:t>- התורה הפקיע קידושין שנעשו בלא ראיית העדים</a:t>
          </a:r>
        </a:p>
      </dsp:txBody>
      <dsp:txXfrm>
        <a:off x="8353779" y="2311351"/>
        <a:ext cx="2117829" cy="1314957"/>
      </dsp:txXfrm>
    </dsp:sp>
    <dsp:sp modelId="{D838CE2A-3753-4A32-8F1C-8117590F9983}">
      <dsp:nvSpPr>
        <dsp:cNvPr id="0" name=""/>
        <dsp:cNvSpPr/>
      </dsp:nvSpPr>
      <dsp:spPr>
        <a:xfrm>
          <a:off x="8068463" y="407476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9C14B-C993-40BA-B683-5EDC5FB6D2E5}">
      <dsp:nvSpPr>
        <dsp:cNvPr id="0" name=""/>
        <dsp:cNvSpPr/>
      </dsp:nvSpPr>
      <dsp:spPr>
        <a:xfrm>
          <a:off x="8312869" y="430695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0" kern="1200" dirty="0"/>
            <a:t>ב"ש- נ"מ- האם אפשר להפריד בין ידיעה שיש עדים (שלמעשה פסולים) ועדות העדים (של עדים כשרים שלא נראים לחתן וכלה</a:t>
          </a:r>
        </a:p>
      </dsp:txBody>
      <dsp:txXfrm>
        <a:off x="8353779" y="4347860"/>
        <a:ext cx="2117829" cy="131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4B9E1-9EDD-463A-ABDB-D8D3705B63F3}">
      <dsp:nvSpPr>
        <dsp:cNvPr id="0" name=""/>
        <dsp:cNvSpPr/>
      </dsp:nvSpPr>
      <dsp:spPr>
        <a:xfrm>
          <a:off x="9495338" y="253767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0183B-6CD7-40DB-9604-B73AF6F8AFAD}">
      <dsp:nvSpPr>
        <dsp:cNvPr id="0" name=""/>
        <dsp:cNvSpPr/>
      </dsp:nvSpPr>
      <dsp:spPr>
        <a:xfrm>
          <a:off x="5655215" y="1065912"/>
          <a:ext cx="3885842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3885842" y="315062"/>
              </a:lnTo>
              <a:lnTo>
                <a:pt x="3885842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E2EC5-C5DE-4F82-89A2-B6D3BCC6A619}">
      <dsp:nvSpPr>
        <dsp:cNvPr id="0" name=""/>
        <dsp:cNvSpPr/>
      </dsp:nvSpPr>
      <dsp:spPr>
        <a:xfrm>
          <a:off x="7552417" y="4009438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4290C-7A23-4D6F-9820-0DD7A8EFFECC}">
      <dsp:nvSpPr>
        <dsp:cNvPr id="0" name=""/>
        <dsp:cNvSpPr/>
      </dsp:nvSpPr>
      <dsp:spPr>
        <a:xfrm>
          <a:off x="7552417" y="253767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54CD5-4B5E-457E-ABEE-0424ACB757B1}">
      <dsp:nvSpPr>
        <dsp:cNvPr id="0" name=""/>
        <dsp:cNvSpPr/>
      </dsp:nvSpPr>
      <dsp:spPr>
        <a:xfrm>
          <a:off x="5655215" y="1065912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1942921" y="315062"/>
              </a:lnTo>
              <a:lnTo>
                <a:pt x="1942921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D46E0-5C20-439F-9F03-AABA03269064}">
      <dsp:nvSpPr>
        <dsp:cNvPr id="0" name=""/>
        <dsp:cNvSpPr/>
      </dsp:nvSpPr>
      <dsp:spPr>
        <a:xfrm>
          <a:off x="5609495" y="253767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10231-DAE3-482C-8226-C78FA7A28C21}">
      <dsp:nvSpPr>
        <dsp:cNvPr id="0" name=""/>
        <dsp:cNvSpPr/>
      </dsp:nvSpPr>
      <dsp:spPr>
        <a:xfrm>
          <a:off x="5609495" y="1065912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A84B6-37FB-45FC-96CE-F99D45A41821}">
      <dsp:nvSpPr>
        <dsp:cNvPr id="0" name=""/>
        <dsp:cNvSpPr/>
      </dsp:nvSpPr>
      <dsp:spPr>
        <a:xfrm>
          <a:off x="3666574" y="253767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7FEDE-B152-4A6C-BF9D-24D556A22492}">
      <dsp:nvSpPr>
        <dsp:cNvPr id="0" name=""/>
        <dsp:cNvSpPr/>
      </dsp:nvSpPr>
      <dsp:spPr>
        <a:xfrm>
          <a:off x="3712294" y="1065912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1942921" y="0"/>
              </a:moveTo>
              <a:lnTo>
                <a:pt x="1942921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53113-07A7-460C-8C0D-9D8F7B981314}">
      <dsp:nvSpPr>
        <dsp:cNvPr id="0" name=""/>
        <dsp:cNvSpPr/>
      </dsp:nvSpPr>
      <dsp:spPr>
        <a:xfrm>
          <a:off x="1769372" y="400943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F9FB7-8AD8-4B1E-92A3-DA30371FD20E}">
      <dsp:nvSpPr>
        <dsp:cNvPr id="0" name=""/>
        <dsp:cNvSpPr/>
      </dsp:nvSpPr>
      <dsp:spPr>
        <a:xfrm>
          <a:off x="797912" y="4009438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9D252-F9A9-4230-849E-29343A90179A}">
      <dsp:nvSpPr>
        <dsp:cNvPr id="0" name=""/>
        <dsp:cNvSpPr/>
      </dsp:nvSpPr>
      <dsp:spPr>
        <a:xfrm>
          <a:off x="1723652" y="2537675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507B1-504D-4873-98A1-87FD499AE805}">
      <dsp:nvSpPr>
        <dsp:cNvPr id="0" name=""/>
        <dsp:cNvSpPr/>
      </dsp:nvSpPr>
      <dsp:spPr>
        <a:xfrm>
          <a:off x="1769372" y="1065912"/>
          <a:ext cx="3885842" cy="462326"/>
        </a:xfrm>
        <a:custGeom>
          <a:avLst/>
          <a:gdLst/>
          <a:ahLst/>
          <a:cxnLst/>
          <a:rect l="0" t="0" r="0" b="0"/>
          <a:pathLst>
            <a:path>
              <a:moveTo>
                <a:pt x="3885842" y="0"/>
              </a:moveTo>
              <a:lnTo>
                <a:pt x="3885842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6E9FA2-33F0-4663-A239-898E82F88EF1}">
      <dsp:nvSpPr>
        <dsp:cNvPr id="0" name=""/>
        <dsp:cNvSpPr/>
      </dsp:nvSpPr>
      <dsp:spPr>
        <a:xfrm>
          <a:off x="4860384" y="56476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01F97-00B5-4C5B-B1A4-D92E4E4F43C0}">
      <dsp:nvSpPr>
        <dsp:cNvPr id="0" name=""/>
        <dsp:cNvSpPr/>
      </dsp:nvSpPr>
      <dsp:spPr>
        <a:xfrm>
          <a:off x="5037013" y="224273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קידושין בלי לדעת שיש עדים</a:t>
          </a:r>
        </a:p>
      </dsp:txBody>
      <dsp:txXfrm>
        <a:off x="5066578" y="253838"/>
        <a:ext cx="1530532" cy="950305"/>
      </dsp:txXfrm>
    </dsp:sp>
    <dsp:sp modelId="{4A5D4B67-BD26-49AF-8053-67A682D1880F}">
      <dsp:nvSpPr>
        <dsp:cNvPr id="0" name=""/>
        <dsp:cNvSpPr/>
      </dsp:nvSpPr>
      <dsp:spPr>
        <a:xfrm>
          <a:off x="974541" y="152823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A56DA-EDE0-4ED7-8481-7B652B586B89}">
      <dsp:nvSpPr>
        <dsp:cNvPr id="0" name=""/>
        <dsp:cNvSpPr/>
      </dsp:nvSpPr>
      <dsp:spPr>
        <a:xfrm>
          <a:off x="1151170" y="169603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עדות בירור</a:t>
          </a:r>
        </a:p>
      </dsp:txBody>
      <dsp:txXfrm>
        <a:off x="1180735" y="1725601"/>
        <a:ext cx="1530532" cy="950305"/>
      </dsp:txXfrm>
    </dsp:sp>
    <dsp:sp modelId="{7849CCFB-EFAF-4C5A-8FF1-15A88504AA4B}">
      <dsp:nvSpPr>
        <dsp:cNvPr id="0" name=""/>
        <dsp:cNvSpPr/>
      </dsp:nvSpPr>
      <dsp:spPr>
        <a:xfrm>
          <a:off x="974541" y="300000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EBC0E-C551-403A-AE5E-A1182410F679}">
      <dsp:nvSpPr>
        <dsp:cNvPr id="0" name=""/>
        <dsp:cNvSpPr/>
      </dsp:nvSpPr>
      <dsp:spPr>
        <a:xfrm>
          <a:off x="1151170" y="316779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i="0" u="none" kern="1200" dirty="0" err="1"/>
            <a:t>מהר"ם</a:t>
          </a:r>
          <a:r>
            <a:rPr lang="he-IL" sz="1100" b="0" i="0" u="none" kern="1200" dirty="0"/>
            <a:t> </a:t>
          </a:r>
          <a:r>
            <a:rPr lang="he-IL" sz="1100" b="0" i="0" u="none" kern="1200" dirty="0" err="1"/>
            <a:t>פאדוואה</a:t>
          </a:r>
          <a:r>
            <a:rPr lang="he-IL" sz="1100" b="0" i="0" u="none" kern="1200" dirty="0"/>
            <a:t>, רמ"א</a:t>
          </a:r>
          <a:endParaRPr lang="he-IL" sz="1100" kern="1200" dirty="0"/>
        </a:p>
      </dsp:txBody>
      <dsp:txXfrm>
        <a:off x="1180735" y="3197364"/>
        <a:ext cx="1530532" cy="950305"/>
      </dsp:txXfrm>
    </dsp:sp>
    <dsp:sp modelId="{76EADDA5-3B77-4A10-AF88-1D5F901106C7}">
      <dsp:nvSpPr>
        <dsp:cNvPr id="0" name=""/>
        <dsp:cNvSpPr/>
      </dsp:nvSpPr>
      <dsp:spPr>
        <a:xfrm>
          <a:off x="3080" y="447176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901BA-F0AA-4CC3-A5A7-638E20EEF331}">
      <dsp:nvSpPr>
        <dsp:cNvPr id="0" name=""/>
        <dsp:cNvSpPr/>
      </dsp:nvSpPr>
      <dsp:spPr>
        <a:xfrm>
          <a:off x="179709" y="463956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נאמנת לומר כוונתי לשחוק</a:t>
          </a:r>
        </a:p>
      </dsp:txBody>
      <dsp:txXfrm>
        <a:off x="209274" y="4669127"/>
        <a:ext cx="1530532" cy="950305"/>
      </dsp:txXfrm>
    </dsp:sp>
    <dsp:sp modelId="{DFEB87F9-358E-434D-A368-C86BC4A6DFB5}">
      <dsp:nvSpPr>
        <dsp:cNvPr id="0" name=""/>
        <dsp:cNvSpPr/>
      </dsp:nvSpPr>
      <dsp:spPr>
        <a:xfrm>
          <a:off x="1946002" y="447176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40AA5-C72A-4599-BC1C-7DEE17A799F5}">
      <dsp:nvSpPr>
        <dsp:cNvPr id="0" name=""/>
        <dsp:cNvSpPr/>
      </dsp:nvSpPr>
      <dsp:spPr>
        <a:xfrm>
          <a:off x="2122631" y="463956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אם אמרה שלא קרה- אינה נאמנת, ומקודשת</a:t>
          </a:r>
        </a:p>
      </dsp:txBody>
      <dsp:txXfrm>
        <a:off x="2152196" y="4669127"/>
        <a:ext cx="1530532" cy="950305"/>
      </dsp:txXfrm>
    </dsp:sp>
    <dsp:sp modelId="{D1425355-A382-49A7-BA76-671CA7F22021}">
      <dsp:nvSpPr>
        <dsp:cNvPr id="0" name=""/>
        <dsp:cNvSpPr/>
      </dsp:nvSpPr>
      <dsp:spPr>
        <a:xfrm>
          <a:off x="2917462" y="152823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F1C21-1223-4B04-BDC6-99F3D0C7F6C0}">
      <dsp:nvSpPr>
        <dsp:cNvPr id="0" name=""/>
        <dsp:cNvSpPr/>
      </dsp:nvSpPr>
      <dsp:spPr>
        <a:xfrm>
          <a:off x="3094092" y="169603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אין עדות בירור- שהעדים לא יועדים מה כוונתם</a:t>
          </a:r>
        </a:p>
      </dsp:txBody>
      <dsp:txXfrm>
        <a:off x="3123657" y="1725601"/>
        <a:ext cx="1530532" cy="950305"/>
      </dsp:txXfrm>
    </dsp:sp>
    <dsp:sp modelId="{5B003ECA-2FFE-43F8-B299-D97194915414}">
      <dsp:nvSpPr>
        <dsp:cNvPr id="0" name=""/>
        <dsp:cNvSpPr/>
      </dsp:nvSpPr>
      <dsp:spPr>
        <a:xfrm>
          <a:off x="2917462" y="300000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9E6F9-8EC9-4C15-8127-5EBE5F2444BB}">
      <dsp:nvSpPr>
        <dsp:cNvPr id="0" name=""/>
        <dsp:cNvSpPr/>
      </dsp:nvSpPr>
      <dsp:spPr>
        <a:xfrm>
          <a:off x="3094092" y="316779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 dirty="0"/>
            <a:t>ח"מ- ואפילו כוונה אין עדים לקידושין-  "</a:t>
          </a:r>
          <a:r>
            <a:rPr lang="he-IL" sz="1100" b="0" i="0" u="none" kern="1200" dirty="0"/>
            <a:t>דהא העדים צריכים לידע </a:t>
          </a:r>
          <a:r>
            <a:rPr lang="he-IL" sz="1100" b="0" i="0" u="none" kern="1200" dirty="0" err="1"/>
            <a:t>אמתת</a:t>
          </a:r>
          <a:r>
            <a:rPr lang="he-IL" sz="1100" b="0" i="0" u="none" kern="1200" dirty="0"/>
            <a:t> </a:t>
          </a:r>
          <a:r>
            <a:rPr lang="he-IL" sz="1100" b="0" i="0" u="none" kern="1200" dirty="0" err="1"/>
            <a:t>הקדושין</a:t>
          </a:r>
          <a:r>
            <a:rPr lang="he-IL" sz="1100" b="0" i="0" u="none" kern="1200" dirty="0"/>
            <a:t> וכאן יודעים העדים שהיא אינה רואה אותם"</a:t>
          </a:r>
          <a:endParaRPr lang="he-IL" sz="1100" b="0" kern="1200" dirty="0"/>
        </a:p>
      </dsp:txBody>
      <dsp:txXfrm>
        <a:off x="3123657" y="3197364"/>
        <a:ext cx="1530532" cy="950305"/>
      </dsp:txXfrm>
    </dsp:sp>
    <dsp:sp modelId="{D36981A5-6D42-49C2-95DF-8257475C3918}">
      <dsp:nvSpPr>
        <dsp:cNvPr id="0" name=""/>
        <dsp:cNvSpPr/>
      </dsp:nvSpPr>
      <dsp:spPr>
        <a:xfrm>
          <a:off x="4860384" y="152823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895E7-57CE-4A6B-A6AA-918E30BA43B0}">
      <dsp:nvSpPr>
        <dsp:cNvPr id="0" name=""/>
        <dsp:cNvSpPr/>
      </dsp:nvSpPr>
      <dsp:spPr>
        <a:xfrm>
          <a:off x="5037013" y="169603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יצירת </a:t>
          </a:r>
          <a:r>
            <a:rPr lang="he-IL" sz="1100" kern="1200" dirty="0" err="1"/>
            <a:t>גמירות</a:t>
          </a:r>
          <a:r>
            <a:rPr lang="he-IL" sz="1100" kern="1200" dirty="0"/>
            <a:t> דעת על ידי עדי קיום – יצירת מעמד עם כובד ראש</a:t>
          </a:r>
        </a:p>
      </dsp:txBody>
      <dsp:txXfrm>
        <a:off x="5066578" y="1725601"/>
        <a:ext cx="1530532" cy="950305"/>
      </dsp:txXfrm>
    </dsp:sp>
    <dsp:sp modelId="{15C93806-3009-4ACA-A3B5-C58FCAF56694}">
      <dsp:nvSpPr>
        <dsp:cNvPr id="0" name=""/>
        <dsp:cNvSpPr/>
      </dsp:nvSpPr>
      <dsp:spPr>
        <a:xfrm>
          <a:off x="4860384" y="300000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54641-D40E-40BC-A9CF-D6233A7D0766}">
      <dsp:nvSpPr>
        <dsp:cNvPr id="0" name=""/>
        <dsp:cNvSpPr/>
      </dsp:nvSpPr>
      <dsp:spPr>
        <a:xfrm>
          <a:off x="5037013" y="316779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ח"מ- אנן סהדי שלא כוונה לקידושין, </a:t>
          </a:r>
          <a:r>
            <a:rPr lang="he-IL" sz="1100" kern="1200" dirty="0" err="1"/>
            <a:t>שהכל</a:t>
          </a:r>
          <a:r>
            <a:rPr lang="he-IL" sz="1100" kern="1200" dirty="0"/>
            <a:t> יודעים שצריך עדים</a:t>
          </a:r>
        </a:p>
      </dsp:txBody>
      <dsp:txXfrm>
        <a:off x="5066578" y="3197364"/>
        <a:ext cx="1530532" cy="950305"/>
      </dsp:txXfrm>
    </dsp:sp>
    <dsp:sp modelId="{2CCA6124-B7AD-42C1-A135-895678E328C8}">
      <dsp:nvSpPr>
        <dsp:cNvPr id="0" name=""/>
        <dsp:cNvSpPr/>
      </dsp:nvSpPr>
      <dsp:spPr>
        <a:xfrm>
          <a:off x="6803305" y="152823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59BB2-5BE9-4008-8549-7F5E4AE5BB47}">
      <dsp:nvSpPr>
        <dsp:cNvPr id="0" name=""/>
        <dsp:cNvSpPr/>
      </dsp:nvSpPr>
      <dsp:spPr>
        <a:xfrm>
          <a:off x="6979934" y="169603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 dirty="0"/>
            <a:t>התורה הקפידה על מעשה </a:t>
          </a:r>
          <a:r>
            <a:rPr lang="he-IL" sz="1100" b="0" kern="1200" dirty="0" err="1"/>
            <a:t>קידוקין</a:t>
          </a:r>
          <a:r>
            <a:rPr lang="he-IL" sz="1100" b="0" kern="1200" dirty="0"/>
            <a:t> שכולל רמת עדות גבוהה. </a:t>
          </a:r>
        </a:p>
      </dsp:txBody>
      <dsp:txXfrm>
        <a:off x="7009499" y="1725601"/>
        <a:ext cx="1530532" cy="950305"/>
      </dsp:txXfrm>
    </dsp:sp>
    <dsp:sp modelId="{9031CBA0-5917-49C1-A1BD-DC0B79B94D77}">
      <dsp:nvSpPr>
        <dsp:cNvPr id="0" name=""/>
        <dsp:cNvSpPr/>
      </dsp:nvSpPr>
      <dsp:spPr>
        <a:xfrm>
          <a:off x="6803305" y="300000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1A1E4-C162-4103-ABD2-5A7C06866FE3}">
      <dsp:nvSpPr>
        <dsp:cNvPr id="0" name=""/>
        <dsp:cNvSpPr/>
      </dsp:nvSpPr>
      <dsp:spPr>
        <a:xfrm>
          <a:off x="6979934" y="316779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 dirty="0" err="1"/>
            <a:t>מהרי"ט</a:t>
          </a:r>
          <a:r>
            <a:rPr lang="he-IL" sz="1100" b="0" kern="1200" dirty="0"/>
            <a:t>- התורה הפקיע קידושין שנעשו בלא ראיית העדים</a:t>
          </a:r>
        </a:p>
      </dsp:txBody>
      <dsp:txXfrm>
        <a:off x="7009499" y="3197364"/>
        <a:ext cx="1530532" cy="950305"/>
      </dsp:txXfrm>
    </dsp:sp>
    <dsp:sp modelId="{C34A2047-CA5E-4AE2-BE0A-F9A0A8E3219D}">
      <dsp:nvSpPr>
        <dsp:cNvPr id="0" name=""/>
        <dsp:cNvSpPr/>
      </dsp:nvSpPr>
      <dsp:spPr>
        <a:xfrm>
          <a:off x="6803305" y="4471765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C61C4-9673-4C6C-AFBC-659A61455827}">
      <dsp:nvSpPr>
        <dsp:cNvPr id="0" name=""/>
        <dsp:cNvSpPr/>
      </dsp:nvSpPr>
      <dsp:spPr>
        <a:xfrm>
          <a:off x="6979934" y="4639562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 dirty="0"/>
            <a:t>ב"ש- נ"מ- האם אפשר להפריד בין ידיעת העדים (שבסוף פסולים) ועדות העדים (של עדים כשרים שלא נראים לחתן וכלה</a:t>
          </a:r>
        </a:p>
      </dsp:txBody>
      <dsp:txXfrm>
        <a:off x="7009499" y="4669127"/>
        <a:ext cx="1530532" cy="950305"/>
      </dsp:txXfrm>
    </dsp:sp>
    <dsp:sp modelId="{98828DF3-7BEA-400E-9538-EFAFB3C6CFEA}">
      <dsp:nvSpPr>
        <dsp:cNvPr id="0" name=""/>
        <dsp:cNvSpPr/>
      </dsp:nvSpPr>
      <dsp:spPr>
        <a:xfrm>
          <a:off x="8746227" y="152823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5AB4B-5056-48EA-8141-2E971B9A5B61}">
      <dsp:nvSpPr>
        <dsp:cNvPr id="0" name=""/>
        <dsp:cNvSpPr/>
      </dsp:nvSpPr>
      <dsp:spPr>
        <a:xfrm>
          <a:off x="8922856" y="1696036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/>
            <a:t>העדי קיום הם חלק ממעשה הקידושין </a:t>
          </a:r>
          <a:endParaRPr lang="he-IL" sz="1100" b="0" kern="1200" dirty="0"/>
        </a:p>
      </dsp:txBody>
      <dsp:txXfrm>
        <a:off x="8952421" y="1725601"/>
        <a:ext cx="1530532" cy="950305"/>
      </dsp:txXfrm>
    </dsp:sp>
    <dsp:sp modelId="{6E2D7DB5-887A-47BC-9C63-6318E9ABFF33}">
      <dsp:nvSpPr>
        <dsp:cNvPr id="0" name=""/>
        <dsp:cNvSpPr/>
      </dsp:nvSpPr>
      <dsp:spPr>
        <a:xfrm>
          <a:off x="8746227" y="3000002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97CE0-63F4-47FE-A649-3E678DF29ED3}">
      <dsp:nvSpPr>
        <dsp:cNvPr id="0" name=""/>
        <dsp:cNvSpPr/>
      </dsp:nvSpPr>
      <dsp:spPr>
        <a:xfrm>
          <a:off x="8922856" y="3167799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b="0" kern="1200" dirty="0"/>
            <a:t>אבני </a:t>
          </a:r>
          <a:r>
            <a:rPr lang="he-IL" sz="1100" b="0" kern="1200" dirty="0" err="1"/>
            <a:t>מלואים</a:t>
          </a:r>
          <a:r>
            <a:rPr lang="he-IL" sz="1100" b="0" kern="1200" dirty="0"/>
            <a:t>- "גוף הדבר צריך עדים" </a:t>
          </a:r>
        </a:p>
      </dsp:txBody>
      <dsp:txXfrm>
        <a:off x="8952421" y="3197364"/>
        <a:ext cx="1530532" cy="950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720D-10EE-443B-8969-F182E2776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30320-FF28-43E4-9BBD-EFEE6183E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CDF59-9BC9-451B-B3EB-A4C296AFB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F5F7F-1AA9-46ED-8211-F79563DE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A2910-9DAA-4878-8F36-5A4C940A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376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3CF1-5C33-4654-8F89-C4DACF69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76C24-16CE-42E6-9410-700604B32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77217-11D9-4965-9F10-A438259B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30A73-B273-4BE0-B804-6AB7A86D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0793F-F9B6-4DBF-9E0D-D0444B9E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133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D36D2-D00B-455C-93FD-983742274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469-2FFE-4737-BCB1-EC5BD196D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FF3F9-5782-4FF0-9E62-69FAD4E6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62651-E825-452C-8FE8-0D7B2044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33EBA-2AB1-44A8-AAC9-0D254CC2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87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7364-D4E1-4937-8C40-D82046B6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B7CC-3F5B-4AC3-B12E-463E41975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16C51-4465-4F23-9D17-19F9B35F7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5CA4-A964-4BC5-9044-6AEF695F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2DD9-6654-41F5-8BEC-98CA2444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15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8EF48-1CC7-48B2-92E2-31090444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5EABC-25E6-4B45-A1B0-AE04C277E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EF3D-C453-4E93-891C-DCAE4CFC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78A06-7866-443F-B441-01C83499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44F4-2A43-4217-AE4F-6B672E7B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641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204B-4776-4226-8998-1E53A608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806D-A483-4E32-BA05-877BBDDE4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712C3-23E0-4A83-B606-D451D2CF1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41D3F-979A-4870-B437-CEE2A228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8138-4335-432D-899A-CE56F548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21DC6-EE5E-4186-93BB-DCC457EE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9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E71B-A00B-424B-B271-1E0F5DA3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EFEFE-BC52-4C8E-B549-E25D3F889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C1DB0-B650-4402-98B3-448917679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EC9DC-8762-46AF-8730-4189771E4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09A489-F674-444F-96A9-CC7E18307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4E55E-CC8E-4A44-A5C4-E37B480E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E930B-8224-4D2A-AC2E-C54DDE8A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7C5D4-18D4-4346-892C-E8D2770A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659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D171-FF26-45EE-B72E-BAC838F5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EC992-30F7-4DBD-9EF1-DF127C96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E0A4E-AFB6-4DE2-834F-220B2CA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35D05-52BC-4173-BA68-678C92197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965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F6DBC-767D-4CBC-B422-CFDE56A3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8D7473-0EAE-4566-B4DA-128F9D7F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9430E-53EA-4D86-A6BB-73DFA8E9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61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273E-FF68-4C95-8128-64ABFE1B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69DBD-6F73-429A-BCAC-A6B6334D6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5094-E71B-44C8-96E4-F221F4A8A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A0690-D1CF-4AA8-8857-28EADEA6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4366D-ADB8-4DA2-BEF9-9C77DC00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E0735-8D11-4BF2-9649-853CCE8C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351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84EA-5029-48D2-8689-7C00DC8A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49961-9DAC-469E-9FEC-3C89959A0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DA1D0-7355-4C2F-B252-8A034C18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E93EB-1C51-4479-8AE3-EC453ECE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8AFE9-6275-4548-8715-98CAA3AE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C4C72-C8D5-4D29-B597-D881C2D2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81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0C619-F2FA-402D-9481-38DCA46C3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760CA-A5AC-4123-9C8C-F0BCFEF4F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6DFDE-AB0A-4616-9727-DBB24C816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06A5-C609-41EA-8879-20F9C26CAEA5}" type="datetimeFigureOut">
              <a:rPr lang="he-IL" smtClean="0"/>
              <a:t>י"א/שבט/תשפ"א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DF95-B1A7-4002-9AC0-384A68A8B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D81DD-C9D5-4C89-92BF-195E3D1B5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65DC-4E6B-45B7-B82B-71021210BDC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01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E320-CFE5-41D8-8531-EE917B059E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ידיעה ועדים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9FC04-BE3A-44A8-BDE1-CCEAAAB3F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92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7344-46F0-48CF-9B28-8692604E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ידיעת החתן וכלה על נוכחות של העדים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D7B0E-83EB-4B94-A030-E64166E62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שולחן ערוך אבן העזר הלכות קידושין סימן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ג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צריך שיראו המקדש והמתקדשת את העדים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אם ראו אותם שנים מהחלון והם רואים ואינם נראים לו או לה, אינה צריכה ממנו גט. 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הגה: ואפילו שמעו העדים שאמרה שמקבלת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יכולה לומר: יודעת הייתי שאין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עדים וכוונתי לשחוק בו (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ריב"ש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רס"ו).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ודוקא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שאומרה שכיוונה לשחוק בעלמא, אבל אם מכחשת שקבלה כלום, והעדים מעידים שקבלה, שוב אינה נאמנת לומר: לשחוק כוונתי,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מהר"ם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פאדוואה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ל"ב). </a:t>
            </a:r>
            <a:endParaRPr lang="he-IL" sz="2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527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3B1FE-2CD4-4296-A8A6-EF6DB1E8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BD57F-6C18-4877-A1F5-8F02E1E6C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חלקת מחוקק על 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ג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(ז) יכולה לומר יודעת הייתי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אף שהם אומרי' שכוונו לשם קידושין לא מהני מאחר שלא ראו את העדים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וכמו שאכתוב בסמוך:</a:t>
            </a:r>
          </a:p>
          <a:p>
            <a:pPr marL="0" indent="0" algn="r" rtl="1">
              <a:buNone/>
            </a:pP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חלקת מחוקק על 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ג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(ח) …. אין כאן קידושין אפי' לדברי העדי' וכמו שכתב הרשב"א הביאו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הב"י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סי' זה דכל שהם לא ראו אותה אין כאן קידושין ומשמעו' ל' הרשב"א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אף שהם אומרים שכוונו לשם קידושין אינו כלום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יודעין שאין קידושין בלא עדים כלום ואף אם שמעו מפיה שמקבלת לשם קידושין אנן סהדי דלא קבלה לקידושין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רק שאומרת כן ולבה בל עמה ואינה נאמנת לומר שכוונת'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לקידושין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 העדים צריכים לידע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אמתת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וכאן יודעים העדים שהיא אינה רואה אותם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וא"כ אף אם היא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טוענ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שכוונ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לשם קידושין לאו כלום הוא...דכאן אף שאנו יודעין שלא כוונה לשחק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 כל שלא ראתה העדי'...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90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F1DD-9361-4253-B0D8-5747FD88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2940A-5E04-4E6D-8C2C-2FEB93788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בית שמואל על שולחן ערוך אבן העזר הלכות קידושין סימן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סעיף ג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 וכוונתי לשחוק - כאן הולכים אחר הכוונה כיון שהיה בלא עדים שהם לא ראו העדים ולדעת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פדוואה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שהבי' בסמוך אם כוונתם היה לשם קידושין מהני אפילו שלא ראו העדים מ"ה מחלק בין אם אמרו לשחוק היה כוונתם לבין אם מכחישים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לדעת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מהרי"ט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אפי' אם היה כוונתם לשם קידושין לא מהני והטעם משום התורה הפקיעה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ותדע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נאמנת לומר לשחוק כוונתי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שמא ערמה הוא אלא ודאי דלא מהני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יא שוב אינה נאמנת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השיג על דין זה ופוסק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כהר"מ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פדוואה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ואפילו אם הם מוכחשים מעדים מ"מ כיון שלא ראו העדים לא הוי קידושין 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כתב הטעם משום אנן סהדי דלא קבלה לשם קידושין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ובחדושי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מהרי"ט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אפילו אם היה כוונתם לשם קידושין לא מהני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כמ"ש בסמוך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היה לפני עדים פסולים והם לא ידעו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דעדים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הם פסולים ועדים אחרים כשירים ראו ג"כ מרחוק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הקדושין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והם לא ראו את העדים אלו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דתלי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בשני טעמים הללו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לטעם שכתב הח"מ הוי קידושין דהא כוונתם היה לשם קידושין כיון דלא היו יודעים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פסולים אבל לטעם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מהרי"ט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הוי קידושין: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495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DA54-AFEB-4181-8D65-F64AC7F8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6151-7C3E-4A5D-8006-7D316039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dirty="0"/>
              <a:t>אבני מילואים על שולחן ערוך אבן העזר הלכות קידושין סימן </a:t>
            </a:r>
            <a:r>
              <a:rPr lang="he-IL" dirty="0" err="1"/>
              <a:t>מב</a:t>
            </a:r>
            <a:r>
              <a:rPr lang="he-IL" dirty="0"/>
              <a:t> סעיף ג</a:t>
            </a:r>
          </a:p>
          <a:p>
            <a:pPr marL="0" indent="0" algn="r" rtl="1">
              <a:buNone/>
            </a:pPr>
            <a:r>
              <a:rPr lang="he-IL" dirty="0"/>
              <a:t>משום </a:t>
            </a:r>
            <a:r>
              <a:rPr lang="he-IL" dirty="0" err="1"/>
              <a:t>דגיטין</a:t>
            </a:r>
            <a:r>
              <a:rPr lang="he-IL" dirty="0"/>
              <a:t> וקידושין בעינן עדים לגוף המעשה ובעינן כוונתן לקידושין גם לעדי' צריך שיכוונו המקדש והמתקדשת. וכן מצאתי </a:t>
            </a:r>
            <a:r>
              <a:rPr lang="he-IL" dirty="0" err="1"/>
              <a:t>בריטב"א</a:t>
            </a:r>
            <a:r>
              <a:rPr lang="he-IL" dirty="0"/>
              <a:t> פ"ב </a:t>
            </a:r>
            <a:r>
              <a:rPr lang="he-IL" dirty="0" err="1"/>
              <a:t>דקידושין</a:t>
            </a:r>
            <a:r>
              <a:rPr lang="he-IL" dirty="0"/>
              <a:t> (דף מ"ב) [מג, ב] ז"ל ואף על גב דלא בעינן בקידושין אתם עדי צריך שיהיו העדים שם ולא מהני הטמין עדים אחורי הגדר </a:t>
            </a:r>
            <a:r>
              <a:rPr lang="he-IL" dirty="0" err="1"/>
              <a:t>חדא</a:t>
            </a:r>
            <a:r>
              <a:rPr lang="he-IL" dirty="0"/>
              <a:t> דהא לא </a:t>
            </a:r>
            <a:r>
              <a:rPr lang="he-IL" dirty="0" err="1"/>
              <a:t>חשיבי</a:t>
            </a:r>
            <a:r>
              <a:rPr lang="he-IL" dirty="0"/>
              <a:t> עדות בדבר שגוף הדבר צריך לעדות אלא בדבר שצריך עדות משום שיקרי ועוד דהוי מצי </a:t>
            </a:r>
            <a:r>
              <a:rPr lang="he-IL" dirty="0" err="1"/>
              <a:t>למימר</a:t>
            </a:r>
            <a:r>
              <a:rPr lang="he-IL" dirty="0"/>
              <a:t> לא שתקתי אלא בשביל שלא ראו עדים וכסבורה שלא הועיל קידושיו </a:t>
            </a:r>
            <a:r>
              <a:rPr lang="he-IL" dirty="0" err="1"/>
              <a:t>והוי</a:t>
            </a:r>
            <a:r>
              <a:rPr lang="he-IL" dirty="0"/>
              <a:t> ליה כמקדש בלי עדים דאין </a:t>
            </a:r>
            <a:r>
              <a:rPr lang="he-IL" dirty="0" err="1"/>
              <a:t>חוששין</a:t>
            </a:r>
            <a:r>
              <a:rPr lang="he-IL" dirty="0"/>
              <a:t> לקידושין עד כאן לשונו. וא"כ בזה שהיו </a:t>
            </a:r>
            <a:r>
              <a:rPr lang="he-IL" b="1" dirty="0"/>
              <a:t>הכשרים אחורי הגדר לא הוי קידושין </a:t>
            </a:r>
            <a:r>
              <a:rPr lang="he-IL" b="1" dirty="0" err="1"/>
              <a:t>מטעמא</a:t>
            </a:r>
            <a:r>
              <a:rPr lang="he-IL" b="1" dirty="0"/>
              <a:t> שכתב הריטב"א דלא מהני עידי הכמנה כלל בדבר שצריך גוף הדבר לעדים</a:t>
            </a:r>
            <a:r>
              <a:rPr lang="he-IL" dirty="0"/>
              <a:t>, והיינו משום </a:t>
            </a:r>
            <a:r>
              <a:rPr lang="he-IL" dirty="0" err="1"/>
              <a:t>דנהי</a:t>
            </a:r>
            <a:r>
              <a:rPr lang="he-IL" dirty="0"/>
              <a:t> </a:t>
            </a:r>
            <a:r>
              <a:rPr lang="he-IL" dirty="0" err="1"/>
              <a:t>דקידושין</a:t>
            </a:r>
            <a:r>
              <a:rPr lang="he-IL" dirty="0"/>
              <a:t> לא בעי אתם עדים אבל כוונה לעדים מיהו בעי דהיינו ששניהם יכוונו לקדש בפני עדים </a:t>
            </a:r>
            <a:r>
              <a:rPr lang="he-IL" b="1" dirty="0"/>
              <a:t>וא"כ הכא שהעדי' נמצאו פסולים תו לא מהני כלל מה שהי' עדים כשרים אחורי הגדר </a:t>
            </a:r>
            <a:r>
              <a:rPr lang="he-IL" b="1" dirty="0" err="1"/>
              <a:t>דעדי</a:t>
            </a:r>
            <a:r>
              <a:rPr lang="he-IL" b="1" dirty="0"/>
              <a:t> הכמנה לא מהני כלל כיון שלא הי' כוונתם </a:t>
            </a:r>
            <a:r>
              <a:rPr lang="he-IL" b="1" dirty="0" err="1"/>
              <a:t>להעדים</a:t>
            </a:r>
            <a:r>
              <a:rPr lang="he-IL" b="1" dirty="0"/>
              <a:t> הטמונים </a:t>
            </a:r>
            <a:r>
              <a:rPr lang="he-IL" dirty="0"/>
              <a:t>וכמו שכתב הריטב"א בטעם הראשון </a:t>
            </a:r>
            <a:r>
              <a:rPr lang="he-IL" dirty="0" err="1"/>
              <a:t>דהיכא</a:t>
            </a:r>
            <a:r>
              <a:rPr lang="he-IL" dirty="0"/>
              <a:t> שגוף הדבר צריך עדים לא מהני עדי הכמנה וא"כ </a:t>
            </a:r>
            <a:r>
              <a:rPr lang="he-IL" dirty="0" err="1"/>
              <a:t>בנ"ד</a:t>
            </a:r>
            <a:r>
              <a:rPr lang="he-IL" dirty="0"/>
              <a:t> לא הוי קידושין ודוק </a:t>
            </a:r>
            <a:r>
              <a:rPr lang="he-IL" dirty="0" err="1"/>
              <a:t>ועמ"ש</a:t>
            </a:r>
            <a:r>
              <a:rPr lang="he-IL" dirty="0"/>
              <a:t> </a:t>
            </a:r>
            <a:r>
              <a:rPr lang="he-IL" dirty="0" err="1"/>
              <a:t>בסק"ו</a:t>
            </a:r>
            <a:r>
              <a:rPr lang="he-IL" dirty="0"/>
              <a:t>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968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0C3D4F-D898-4EFE-8C1B-32FB89188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45922"/>
              </p:ext>
            </p:extLst>
          </p:nvPr>
        </p:nvGraphicFramePr>
        <p:xfrm>
          <a:off x="838200" y="471488"/>
          <a:ext cx="10515600" cy="57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426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0C3D4F-D898-4EFE-8C1B-32FB89188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92925"/>
              </p:ext>
            </p:extLst>
          </p:nvPr>
        </p:nvGraphicFramePr>
        <p:xfrm>
          <a:off x="838200" y="471488"/>
          <a:ext cx="10515600" cy="57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561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884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ידיעה ועדים</vt:lpstr>
      <vt:lpstr>ידיעת החתן וכלה על נוכחות של העדים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ידיעה ועדים</dc:title>
  <dc:creator>Avigdor Rosensweig</dc:creator>
  <cp:lastModifiedBy>Avigdor Rosensweig</cp:lastModifiedBy>
  <cp:revision>1</cp:revision>
  <dcterms:created xsi:type="dcterms:W3CDTF">2021-01-20T15:24:42Z</dcterms:created>
  <dcterms:modified xsi:type="dcterms:W3CDTF">2021-01-24T19:13:55Z</dcterms:modified>
</cp:coreProperties>
</file>