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1" r:id="rId3"/>
    <p:sldId id="269" r:id="rId4"/>
    <p:sldId id="270" r:id="rId5"/>
    <p:sldId id="273" r:id="rId6"/>
    <p:sldId id="297" r:id="rId7"/>
    <p:sldId id="295" r:id="rId8"/>
    <p:sldId id="296" r:id="rId9"/>
    <p:sldId id="298" r:id="rId10"/>
    <p:sldId id="275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761605-A101-4D3E-8174-2D3250068087}" v="39" dt="2021-01-20T14:10:08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E3761605-A101-4D3E-8174-2D3250068087}"/>
    <pc:docChg chg="addSld delSld modSld">
      <pc:chgData name="Avigdor Rosensweig" userId="2c23bf757acee734" providerId="LiveId" clId="{E3761605-A101-4D3E-8174-2D3250068087}" dt="2021-01-20T15:24:48.327" v="63" actId="47"/>
      <pc:docMkLst>
        <pc:docMk/>
      </pc:docMkLst>
      <pc:sldChg chg="modSp">
        <pc:chgData name="Avigdor Rosensweig" userId="2c23bf757acee734" providerId="LiveId" clId="{E3761605-A101-4D3E-8174-2D3250068087}" dt="2021-01-20T14:09:24.610" v="13" actId="20577"/>
        <pc:sldMkLst>
          <pc:docMk/>
          <pc:sldMk cId="3488606638" sldId="270"/>
        </pc:sldMkLst>
        <pc:graphicFrameChg chg="mod">
          <ac:chgData name="Avigdor Rosensweig" userId="2c23bf757acee734" providerId="LiveId" clId="{E3761605-A101-4D3E-8174-2D3250068087}" dt="2021-01-20T14:09:24.610" v="13" actId="20577"/>
          <ac:graphicFrameMkLst>
            <pc:docMk/>
            <pc:sldMk cId="3488606638" sldId="270"/>
            <ac:graphicFrameMk id="4" creationId="{CE7E8247-8599-48C5-8FD5-80FEBA8F5F1F}"/>
          </ac:graphicFrameMkLst>
        </pc:graphicFrameChg>
      </pc:sldChg>
      <pc:sldChg chg="modSp">
        <pc:chgData name="Avigdor Rosensweig" userId="2c23bf757acee734" providerId="LiveId" clId="{E3761605-A101-4D3E-8174-2D3250068087}" dt="2021-01-20T14:09:21.174" v="12" actId="20577"/>
        <pc:sldMkLst>
          <pc:docMk/>
          <pc:sldMk cId="400568954" sldId="275"/>
        </pc:sldMkLst>
        <pc:graphicFrameChg chg="mod">
          <ac:chgData name="Avigdor Rosensweig" userId="2c23bf757acee734" providerId="LiveId" clId="{E3761605-A101-4D3E-8174-2D3250068087}" dt="2021-01-20T14:09:21.174" v="12" actId="20577"/>
          <ac:graphicFrameMkLst>
            <pc:docMk/>
            <pc:sldMk cId="400568954" sldId="275"/>
            <ac:graphicFrameMk id="4" creationId="{CE7E8247-8599-48C5-8FD5-80FEBA8F5F1F}"/>
          </ac:graphicFrameMkLst>
        </pc:graphicFrameChg>
      </pc:sldChg>
      <pc:sldChg chg="del">
        <pc:chgData name="Avigdor Rosensweig" userId="2c23bf757acee734" providerId="LiveId" clId="{E3761605-A101-4D3E-8174-2D3250068087}" dt="2021-01-20T15:24:48.327" v="63" actId="47"/>
        <pc:sldMkLst>
          <pc:docMk/>
          <pc:sldMk cId="1095410116" sldId="276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409927942" sldId="277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3235270520" sldId="278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85905007" sldId="279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3434957460" sldId="280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2504266828" sldId="281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775616947" sldId="282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3070623685" sldId="283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2359684726" sldId="284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738823849" sldId="285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653417843" sldId="286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4148795495" sldId="287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2405877656" sldId="288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2748991559" sldId="289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775865016" sldId="290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1661472633" sldId="291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2314883249" sldId="292"/>
        </pc:sldMkLst>
      </pc:sldChg>
      <pc:sldChg chg="del">
        <pc:chgData name="Avigdor Rosensweig" userId="2c23bf757acee734" providerId="LiveId" clId="{E3761605-A101-4D3E-8174-2D3250068087}" dt="2021-01-20T15:24:34.440" v="62" actId="2696"/>
        <pc:sldMkLst>
          <pc:docMk/>
          <pc:sldMk cId="976026063" sldId="293"/>
        </pc:sldMkLst>
      </pc:sldChg>
      <pc:sldChg chg="modSp mod">
        <pc:chgData name="Avigdor Rosensweig" userId="2c23bf757acee734" providerId="LiveId" clId="{E3761605-A101-4D3E-8174-2D3250068087}" dt="2021-01-20T14:14:06.867" v="59" actId="20577"/>
        <pc:sldMkLst>
          <pc:docMk/>
          <pc:sldMk cId="1389024900" sldId="294"/>
        </pc:sldMkLst>
        <pc:spChg chg="mod">
          <ac:chgData name="Avigdor Rosensweig" userId="2c23bf757acee734" providerId="LiveId" clId="{E3761605-A101-4D3E-8174-2D3250068087}" dt="2021-01-20T14:14:06.867" v="59" actId="20577"/>
          <ac:spMkLst>
            <pc:docMk/>
            <pc:sldMk cId="1389024900" sldId="294"/>
            <ac:spMk id="2" creationId="{4C6A3C24-BFDD-4FE8-B936-343DAE97AD5B}"/>
          </ac:spMkLst>
        </pc:spChg>
      </pc:sldChg>
      <pc:sldChg chg="modSp add">
        <pc:chgData name="Avigdor Rosensweig" userId="2c23bf757acee734" providerId="LiveId" clId="{E3761605-A101-4D3E-8174-2D3250068087}" dt="2021-01-20T14:10:08.984" v="38" actId="20577"/>
        <pc:sldMkLst>
          <pc:docMk/>
          <pc:sldMk cId="333388654" sldId="295"/>
        </pc:sldMkLst>
        <pc:graphicFrameChg chg="mod">
          <ac:chgData name="Avigdor Rosensweig" userId="2c23bf757acee734" providerId="LiveId" clId="{E3761605-A101-4D3E-8174-2D3250068087}" dt="2021-01-20T14:10:08.984" v="38" actId="20577"/>
          <ac:graphicFrameMkLst>
            <pc:docMk/>
            <pc:sldMk cId="333388654" sldId="295"/>
            <ac:graphicFrameMk id="4" creationId="{CE7E8247-8599-48C5-8FD5-80FEBA8F5F1F}"/>
          </ac:graphicFrameMkLst>
        </pc:graphicFrameChg>
      </pc:sldChg>
      <pc:sldChg chg="modSp new mod">
        <pc:chgData name="Avigdor Rosensweig" userId="2c23bf757acee734" providerId="LiveId" clId="{E3761605-A101-4D3E-8174-2D3250068087}" dt="2021-01-20T14:15:59.721" v="61" actId="113"/>
        <pc:sldMkLst>
          <pc:docMk/>
          <pc:sldMk cId="360879694" sldId="296"/>
        </pc:sldMkLst>
        <pc:spChg chg="mod">
          <ac:chgData name="Avigdor Rosensweig" userId="2c23bf757acee734" providerId="LiveId" clId="{E3761605-A101-4D3E-8174-2D3250068087}" dt="2021-01-20T14:15:59.721" v="61" actId="113"/>
          <ac:spMkLst>
            <pc:docMk/>
            <pc:sldMk cId="360879694" sldId="296"/>
            <ac:spMk id="3" creationId="{84AD34C5-B63A-4E8D-A66E-FDE357A99CD4}"/>
          </ac:spMkLst>
        </pc:spChg>
      </pc:sldChg>
      <pc:sldChg chg="modSp new mod">
        <pc:chgData name="Avigdor Rosensweig" userId="2c23bf757acee734" providerId="LiveId" clId="{E3761605-A101-4D3E-8174-2D3250068087}" dt="2021-01-20T14:10:42.712" v="47" actId="20577"/>
        <pc:sldMkLst>
          <pc:docMk/>
          <pc:sldMk cId="604601994" sldId="297"/>
        </pc:sldMkLst>
        <pc:spChg chg="mod">
          <ac:chgData name="Avigdor Rosensweig" userId="2c23bf757acee734" providerId="LiveId" clId="{E3761605-A101-4D3E-8174-2D3250068087}" dt="2021-01-20T14:10:42.712" v="47" actId="20577"/>
          <ac:spMkLst>
            <pc:docMk/>
            <pc:sldMk cId="604601994" sldId="297"/>
            <ac:spMk id="3" creationId="{FEBF049A-9A3F-4D44-93B8-24AFAF063DEA}"/>
          </ac:spMkLst>
        </pc:spChg>
      </pc:sldChg>
      <pc:sldChg chg="modSp new mod">
        <pc:chgData name="Avigdor Rosensweig" userId="2c23bf757acee734" providerId="LiveId" clId="{E3761605-A101-4D3E-8174-2D3250068087}" dt="2021-01-20T14:11:12.626" v="57" actId="20577"/>
        <pc:sldMkLst>
          <pc:docMk/>
          <pc:sldMk cId="2937145977" sldId="298"/>
        </pc:sldMkLst>
        <pc:spChg chg="mod">
          <ac:chgData name="Avigdor Rosensweig" userId="2c23bf757acee734" providerId="LiveId" clId="{E3761605-A101-4D3E-8174-2D3250068087}" dt="2021-01-20T14:11:12.626" v="57" actId="20577"/>
          <ac:spMkLst>
            <pc:docMk/>
            <pc:sldMk cId="2937145977" sldId="298"/>
            <ac:spMk id="3" creationId="{DB0A6616-11B1-4CC1-834F-C0F6FB498E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817B2-4D68-47F5-AC03-A4EAAD2142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A98883A-316A-45AE-B767-7A26F3167C7E}">
      <dgm:prSet phldrT="[Text]"/>
      <dgm:spPr/>
      <dgm:t>
        <a:bodyPr/>
        <a:lstStyle/>
        <a:p>
          <a:pPr rtl="1"/>
          <a:r>
            <a:rPr lang="he-IL" dirty="0"/>
            <a:t>אמרה "קדשני" וזרקה</a:t>
          </a:r>
        </a:p>
      </dgm:t>
    </dgm:pt>
    <dgm:pt modelId="{A1382523-6F4F-49BA-91D5-2B7181BEF1A1}" type="parTrans" cxnId="{E2A9E0A1-9786-43DA-AF2E-D973A00E25AC}">
      <dgm:prSet/>
      <dgm:spPr/>
      <dgm:t>
        <a:bodyPr/>
        <a:lstStyle/>
        <a:p>
          <a:pPr rtl="1"/>
          <a:endParaRPr lang="he-IL"/>
        </a:p>
      </dgm:t>
    </dgm:pt>
    <dgm:pt modelId="{9C146F99-F5D3-4A7D-9A2F-83BAB2BCD4F1}" type="sibTrans" cxnId="{E2A9E0A1-9786-43DA-AF2E-D973A00E25AC}">
      <dgm:prSet/>
      <dgm:spPr/>
      <dgm:t>
        <a:bodyPr/>
        <a:lstStyle/>
        <a:p>
          <a:pPr rtl="1"/>
          <a:endParaRPr lang="he-IL"/>
        </a:p>
      </dgm:t>
    </dgm:pt>
    <dgm:pt modelId="{DC14174C-688E-41F8-8993-EA6910941462}">
      <dgm:prSet phldrT="[Text]"/>
      <dgm:spPr/>
      <dgm:t>
        <a:bodyPr/>
        <a:lstStyle/>
        <a:p>
          <a:pPr rtl="1"/>
          <a:r>
            <a:rPr lang="he-IL" dirty="0"/>
            <a:t>מדברים בעסקי קידושין, תחב בידה, ולא זרקה</a:t>
          </a:r>
        </a:p>
      </dgm:t>
    </dgm:pt>
    <dgm:pt modelId="{C3CDE08B-C60F-40D9-A376-08E093389F52}" type="par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9910B3AC-38D2-4A9B-A045-8CC1CBE81384}" type="sib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CAAB0408-5526-4ED4-A590-482FFF8A092A}">
      <dgm:prSet phldrT="[Text]"/>
      <dgm:spPr/>
      <dgm:t>
        <a:bodyPr/>
        <a:lstStyle/>
        <a:p>
          <a:pPr rtl="1"/>
          <a:r>
            <a:rPr lang="he-IL" dirty="0"/>
            <a:t>חייב לה מעות, ואמר "הרי את מקודשת לי"</a:t>
          </a:r>
        </a:p>
      </dgm:t>
    </dgm:pt>
    <dgm:pt modelId="{5143E19C-40C5-48CE-B5D8-993B4E976097}" type="parTrans" cxnId="{CAE0BEBB-B548-45DC-AE49-277699B8C93D}">
      <dgm:prSet/>
      <dgm:spPr/>
      <dgm:t>
        <a:bodyPr/>
        <a:lstStyle/>
        <a:p>
          <a:pPr rtl="1"/>
          <a:endParaRPr lang="he-IL"/>
        </a:p>
      </dgm:t>
    </dgm:pt>
    <dgm:pt modelId="{6EA66FE4-1166-44A1-8767-AB2A7864B22B}" type="sibTrans" cxnId="{CAE0BEBB-B548-45DC-AE49-277699B8C93D}">
      <dgm:prSet/>
      <dgm:spPr/>
      <dgm:t>
        <a:bodyPr/>
        <a:lstStyle/>
        <a:p>
          <a:pPr rtl="1"/>
          <a:endParaRPr lang="he-IL"/>
        </a:p>
      </dgm:t>
    </dgm:pt>
    <dgm:pt modelId="{6F257B70-499D-4085-A66A-A4FF644A97AF}" type="pres">
      <dgm:prSet presAssocID="{C12817B2-4D68-47F5-AC03-A4EAAD2142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744E5B-4CEB-4FA0-ACA7-16754155108E}" type="pres">
      <dgm:prSet presAssocID="{AA98883A-316A-45AE-B767-7A26F3167C7E}" presName="hierRoot1" presStyleCnt="0"/>
      <dgm:spPr/>
    </dgm:pt>
    <dgm:pt modelId="{133EFA99-9D28-4109-82DC-2DD9227102B8}" type="pres">
      <dgm:prSet presAssocID="{AA98883A-316A-45AE-B767-7A26F3167C7E}" presName="composite" presStyleCnt="0"/>
      <dgm:spPr/>
    </dgm:pt>
    <dgm:pt modelId="{C50ABF2B-A39A-46D4-927E-1E06F9B4D457}" type="pres">
      <dgm:prSet presAssocID="{AA98883A-316A-45AE-B767-7A26F3167C7E}" presName="background" presStyleLbl="node0" presStyleIdx="0" presStyleCnt="3"/>
      <dgm:spPr/>
    </dgm:pt>
    <dgm:pt modelId="{87B75321-C8F2-4E9B-B745-044DC9F48416}" type="pres">
      <dgm:prSet presAssocID="{AA98883A-316A-45AE-B767-7A26F3167C7E}" presName="text" presStyleLbl="fgAcc0" presStyleIdx="0" presStyleCnt="3">
        <dgm:presLayoutVars>
          <dgm:chPref val="3"/>
        </dgm:presLayoutVars>
      </dgm:prSet>
      <dgm:spPr/>
    </dgm:pt>
    <dgm:pt modelId="{1F8FA3FB-9244-41B4-A74C-D6D5937D1C56}" type="pres">
      <dgm:prSet presAssocID="{AA98883A-316A-45AE-B767-7A26F3167C7E}" presName="hierChild2" presStyleCnt="0"/>
      <dgm:spPr/>
    </dgm:pt>
    <dgm:pt modelId="{40FBA07B-998F-473D-ABC7-0C5A783FBD33}" type="pres">
      <dgm:prSet presAssocID="{DC14174C-688E-41F8-8993-EA6910941462}" presName="hierRoot1" presStyleCnt="0"/>
      <dgm:spPr/>
    </dgm:pt>
    <dgm:pt modelId="{3F720788-A4C9-4BBA-AED5-E98BD29B359D}" type="pres">
      <dgm:prSet presAssocID="{DC14174C-688E-41F8-8993-EA6910941462}" presName="composite" presStyleCnt="0"/>
      <dgm:spPr/>
    </dgm:pt>
    <dgm:pt modelId="{099C4040-4B72-41AD-AF3C-FB6E6502A9C1}" type="pres">
      <dgm:prSet presAssocID="{DC14174C-688E-41F8-8993-EA6910941462}" presName="background" presStyleLbl="node0" presStyleIdx="1" presStyleCnt="3"/>
      <dgm:spPr/>
    </dgm:pt>
    <dgm:pt modelId="{29657826-36A2-407E-BF8F-B12371EFEE24}" type="pres">
      <dgm:prSet presAssocID="{DC14174C-688E-41F8-8993-EA6910941462}" presName="text" presStyleLbl="fgAcc0" presStyleIdx="1" presStyleCnt="3">
        <dgm:presLayoutVars>
          <dgm:chPref val="3"/>
        </dgm:presLayoutVars>
      </dgm:prSet>
      <dgm:spPr/>
    </dgm:pt>
    <dgm:pt modelId="{57625BA1-30F6-4E56-8B1C-E7B18568BFAF}" type="pres">
      <dgm:prSet presAssocID="{DC14174C-688E-41F8-8993-EA6910941462}" presName="hierChild2" presStyleCnt="0"/>
      <dgm:spPr/>
    </dgm:pt>
    <dgm:pt modelId="{B20FBF2A-FC45-4631-AE7B-B763C9BDA542}" type="pres">
      <dgm:prSet presAssocID="{CAAB0408-5526-4ED4-A590-482FFF8A092A}" presName="hierRoot1" presStyleCnt="0"/>
      <dgm:spPr/>
    </dgm:pt>
    <dgm:pt modelId="{ECF121BD-B265-42C4-AC8C-A1F2D8C38442}" type="pres">
      <dgm:prSet presAssocID="{CAAB0408-5526-4ED4-A590-482FFF8A092A}" presName="composite" presStyleCnt="0"/>
      <dgm:spPr/>
    </dgm:pt>
    <dgm:pt modelId="{08A35AFA-3E68-44BC-B07D-2497799449E7}" type="pres">
      <dgm:prSet presAssocID="{CAAB0408-5526-4ED4-A590-482FFF8A092A}" presName="background" presStyleLbl="node0" presStyleIdx="2" presStyleCnt="3"/>
      <dgm:spPr/>
    </dgm:pt>
    <dgm:pt modelId="{BE6389DD-4C9E-41D9-8F19-E1D28FAA4821}" type="pres">
      <dgm:prSet presAssocID="{CAAB0408-5526-4ED4-A590-482FFF8A092A}" presName="text" presStyleLbl="fgAcc0" presStyleIdx="2" presStyleCnt="3">
        <dgm:presLayoutVars>
          <dgm:chPref val="3"/>
        </dgm:presLayoutVars>
      </dgm:prSet>
      <dgm:spPr/>
    </dgm:pt>
    <dgm:pt modelId="{6478E93A-C50B-466E-81B5-646B298C79BE}" type="pres">
      <dgm:prSet presAssocID="{CAAB0408-5526-4ED4-A590-482FFF8A092A}" presName="hierChild2" presStyleCnt="0"/>
      <dgm:spPr/>
    </dgm:pt>
  </dgm:ptLst>
  <dgm:cxnLst>
    <dgm:cxn modelId="{CF992E3F-40EB-4979-B2B2-B355C9490992}" type="presOf" srcId="{C12817B2-4D68-47F5-AC03-A4EAAD214209}" destId="{6F257B70-499D-4085-A66A-A4FF644A97AF}" srcOrd="0" destOrd="0" presId="urn:microsoft.com/office/officeart/2005/8/layout/hierarchy1"/>
    <dgm:cxn modelId="{C911B376-0182-408F-B7E4-E6B118FF0759}" type="presOf" srcId="{CAAB0408-5526-4ED4-A590-482FFF8A092A}" destId="{BE6389DD-4C9E-41D9-8F19-E1D28FAA4821}" srcOrd="0" destOrd="0" presId="urn:microsoft.com/office/officeart/2005/8/layout/hierarchy1"/>
    <dgm:cxn modelId="{D11EBB5A-2D3C-4EE5-818B-EEB03DFF824C}" type="presOf" srcId="{DC14174C-688E-41F8-8993-EA6910941462}" destId="{29657826-36A2-407E-BF8F-B12371EFEE24}" srcOrd="0" destOrd="0" presId="urn:microsoft.com/office/officeart/2005/8/layout/hierarchy1"/>
    <dgm:cxn modelId="{E2A9E0A1-9786-43DA-AF2E-D973A00E25AC}" srcId="{C12817B2-4D68-47F5-AC03-A4EAAD214209}" destId="{AA98883A-316A-45AE-B767-7A26F3167C7E}" srcOrd="0" destOrd="0" parTransId="{A1382523-6F4F-49BA-91D5-2B7181BEF1A1}" sibTransId="{9C146F99-F5D3-4A7D-9A2F-83BAB2BCD4F1}"/>
    <dgm:cxn modelId="{4F1A22B7-62F2-44EA-A892-459FE7D96B9A}" srcId="{C12817B2-4D68-47F5-AC03-A4EAAD214209}" destId="{DC14174C-688E-41F8-8993-EA6910941462}" srcOrd="1" destOrd="0" parTransId="{C3CDE08B-C60F-40D9-A376-08E093389F52}" sibTransId="{9910B3AC-38D2-4A9B-A045-8CC1CBE81384}"/>
    <dgm:cxn modelId="{CAE0BEBB-B548-45DC-AE49-277699B8C93D}" srcId="{C12817B2-4D68-47F5-AC03-A4EAAD214209}" destId="{CAAB0408-5526-4ED4-A590-482FFF8A092A}" srcOrd="2" destOrd="0" parTransId="{5143E19C-40C5-48CE-B5D8-993B4E976097}" sibTransId="{6EA66FE4-1166-44A1-8767-AB2A7864B22B}"/>
    <dgm:cxn modelId="{4704A6C9-B8B9-4C93-B1AE-F9D94C732CDB}" type="presOf" srcId="{AA98883A-316A-45AE-B767-7A26F3167C7E}" destId="{87B75321-C8F2-4E9B-B745-044DC9F48416}" srcOrd="0" destOrd="0" presId="urn:microsoft.com/office/officeart/2005/8/layout/hierarchy1"/>
    <dgm:cxn modelId="{37BCAA66-2EAD-46B4-8F43-E0AD24E3A778}" type="presParOf" srcId="{6F257B70-499D-4085-A66A-A4FF644A97AF}" destId="{FA744E5B-4CEB-4FA0-ACA7-16754155108E}" srcOrd="0" destOrd="0" presId="urn:microsoft.com/office/officeart/2005/8/layout/hierarchy1"/>
    <dgm:cxn modelId="{1634A8E0-92C9-49AF-891A-B65025F6E072}" type="presParOf" srcId="{FA744E5B-4CEB-4FA0-ACA7-16754155108E}" destId="{133EFA99-9D28-4109-82DC-2DD9227102B8}" srcOrd="0" destOrd="0" presId="urn:microsoft.com/office/officeart/2005/8/layout/hierarchy1"/>
    <dgm:cxn modelId="{258A8124-73FC-48AC-89E5-6599AFF83354}" type="presParOf" srcId="{133EFA99-9D28-4109-82DC-2DD9227102B8}" destId="{C50ABF2B-A39A-46D4-927E-1E06F9B4D457}" srcOrd="0" destOrd="0" presId="urn:microsoft.com/office/officeart/2005/8/layout/hierarchy1"/>
    <dgm:cxn modelId="{9BFA14DF-A6D8-4685-BA87-09DACC3A5B0F}" type="presParOf" srcId="{133EFA99-9D28-4109-82DC-2DD9227102B8}" destId="{87B75321-C8F2-4E9B-B745-044DC9F48416}" srcOrd="1" destOrd="0" presId="urn:microsoft.com/office/officeart/2005/8/layout/hierarchy1"/>
    <dgm:cxn modelId="{F5D5E2B6-6A87-4B55-8A45-6CBDE5B2712F}" type="presParOf" srcId="{FA744E5B-4CEB-4FA0-ACA7-16754155108E}" destId="{1F8FA3FB-9244-41B4-A74C-D6D5937D1C56}" srcOrd="1" destOrd="0" presId="urn:microsoft.com/office/officeart/2005/8/layout/hierarchy1"/>
    <dgm:cxn modelId="{4B9A9181-2363-4DCE-BAC7-749F73A5AE1F}" type="presParOf" srcId="{6F257B70-499D-4085-A66A-A4FF644A97AF}" destId="{40FBA07B-998F-473D-ABC7-0C5A783FBD33}" srcOrd="1" destOrd="0" presId="urn:microsoft.com/office/officeart/2005/8/layout/hierarchy1"/>
    <dgm:cxn modelId="{7F99637F-DD10-4204-90CC-D47C95F8AF05}" type="presParOf" srcId="{40FBA07B-998F-473D-ABC7-0C5A783FBD33}" destId="{3F720788-A4C9-4BBA-AED5-E98BD29B359D}" srcOrd="0" destOrd="0" presId="urn:microsoft.com/office/officeart/2005/8/layout/hierarchy1"/>
    <dgm:cxn modelId="{E7EA3FED-1044-46CA-A23D-8403C64726E3}" type="presParOf" srcId="{3F720788-A4C9-4BBA-AED5-E98BD29B359D}" destId="{099C4040-4B72-41AD-AF3C-FB6E6502A9C1}" srcOrd="0" destOrd="0" presId="urn:microsoft.com/office/officeart/2005/8/layout/hierarchy1"/>
    <dgm:cxn modelId="{59068CF9-F38A-4A91-BCB1-23CBA3103C7B}" type="presParOf" srcId="{3F720788-A4C9-4BBA-AED5-E98BD29B359D}" destId="{29657826-36A2-407E-BF8F-B12371EFEE24}" srcOrd="1" destOrd="0" presId="urn:microsoft.com/office/officeart/2005/8/layout/hierarchy1"/>
    <dgm:cxn modelId="{5EFB9599-7CD1-4753-8960-82FD2E12A5AC}" type="presParOf" srcId="{40FBA07B-998F-473D-ABC7-0C5A783FBD33}" destId="{57625BA1-30F6-4E56-8B1C-E7B18568BFAF}" srcOrd="1" destOrd="0" presId="urn:microsoft.com/office/officeart/2005/8/layout/hierarchy1"/>
    <dgm:cxn modelId="{602881D0-2BB7-4CBE-A460-FDD0FF65AC2E}" type="presParOf" srcId="{6F257B70-499D-4085-A66A-A4FF644A97AF}" destId="{B20FBF2A-FC45-4631-AE7B-B763C9BDA542}" srcOrd="2" destOrd="0" presId="urn:microsoft.com/office/officeart/2005/8/layout/hierarchy1"/>
    <dgm:cxn modelId="{26215519-666E-4D00-AE25-1C0CAFD87152}" type="presParOf" srcId="{B20FBF2A-FC45-4631-AE7B-B763C9BDA542}" destId="{ECF121BD-B265-42C4-AC8C-A1F2D8C38442}" srcOrd="0" destOrd="0" presId="urn:microsoft.com/office/officeart/2005/8/layout/hierarchy1"/>
    <dgm:cxn modelId="{5A98BFA6-37BB-45FA-9C62-F534B625A08A}" type="presParOf" srcId="{ECF121BD-B265-42C4-AC8C-A1F2D8C38442}" destId="{08A35AFA-3E68-44BC-B07D-2497799449E7}" srcOrd="0" destOrd="0" presId="urn:microsoft.com/office/officeart/2005/8/layout/hierarchy1"/>
    <dgm:cxn modelId="{2F106A29-36AF-4991-B610-403E98EE8BC6}" type="presParOf" srcId="{ECF121BD-B265-42C4-AC8C-A1F2D8C38442}" destId="{BE6389DD-4C9E-41D9-8F19-E1D28FAA4821}" srcOrd="1" destOrd="0" presId="urn:microsoft.com/office/officeart/2005/8/layout/hierarchy1"/>
    <dgm:cxn modelId="{5D1E6F37-46DD-4ABD-8D0D-E2D8914DEDE1}" type="presParOf" srcId="{B20FBF2A-FC45-4631-AE7B-B763C9BDA542}" destId="{6478E93A-C50B-466E-81B5-646B298C79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2817B2-4D68-47F5-AC03-A4EAAD2142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A98883A-316A-45AE-B767-7A26F3167C7E}">
      <dgm:prSet phldrT="[Text]"/>
      <dgm:spPr/>
      <dgm:t>
        <a:bodyPr/>
        <a:lstStyle/>
        <a:p>
          <a:pPr rtl="1"/>
          <a:r>
            <a:rPr lang="he-IL" dirty="0"/>
            <a:t>אמרה "קדשני" וזרקה</a:t>
          </a:r>
        </a:p>
      </dgm:t>
    </dgm:pt>
    <dgm:pt modelId="{A1382523-6F4F-49BA-91D5-2B7181BEF1A1}" type="parTrans" cxnId="{E2A9E0A1-9786-43DA-AF2E-D973A00E25AC}">
      <dgm:prSet/>
      <dgm:spPr/>
      <dgm:t>
        <a:bodyPr/>
        <a:lstStyle/>
        <a:p>
          <a:pPr rtl="1"/>
          <a:endParaRPr lang="he-IL"/>
        </a:p>
      </dgm:t>
    </dgm:pt>
    <dgm:pt modelId="{9C146F99-F5D3-4A7D-9A2F-83BAB2BCD4F1}" type="sibTrans" cxnId="{E2A9E0A1-9786-43DA-AF2E-D973A00E25AC}">
      <dgm:prSet/>
      <dgm:spPr/>
      <dgm:t>
        <a:bodyPr/>
        <a:lstStyle/>
        <a:p>
          <a:pPr rtl="1"/>
          <a:endParaRPr lang="he-IL"/>
        </a:p>
      </dgm:t>
    </dgm:pt>
    <dgm:pt modelId="{0B8722EC-66E7-4D51-B0A6-EC4FD5D65806}">
      <dgm:prSet phldrT="[Text]"/>
      <dgm:spPr/>
      <dgm:t>
        <a:bodyPr/>
        <a:lstStyle/>
        <a:p>
          <a:pPr rtl="1"/>
          <a:r>
            <a:rPr lang="en-US" dirty="0"/>
            <a:t>Setting the stage is key. Once the stage is set it’s very difficult to ignore</a:t>
          </a:r>
          <a:endParaRPr lang="he-IL" dirty="0"/>
        </a:p>
      </dgm:t>
    </dgm:pt>
    <dgm:pt modelId="{0F88171A-E82A-4B06-87C7-56FBE3E6BB0F}" type="parTrans" cxnId="{2BBA0C63-DC19-489A-8521-476545A67E80}">
      <dgm:prSet/>
      <dgm:spPr/>
    </dgm:pt>
    <dgm:pt modelId="{9A345AD5-B534-47BE-9E13-93AD1C897C0E}" type="sibTrans" cxnId="{2BBA0C63-DC19-489A-8521-476545A67E80}">
      <dgm:prSet/>
      <dgm:spPr/>
    </dgm:pt>
    <dgm:pt modelId="{6F257B70-499D-4085-A66A-A4FF644A97AF}" type="pres">
      <dgm:prSet presAssocID="{C12817B2-4D68-47F5-AC03-A4EAAD2142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744E5B-4CEB-4FA0-ACA7-16754155108E}" type="pres">
      <dgm:prSet presAssocID="{AA98883A-316A-45AE-B767-7A26F3167C7E}" presName="hierRoot1" presStyleCnt="0"/>
      <dgm:spPr/>
    </dgm:pt>
    <dgm:pt modelId="{133EFA99-9D28-4109-82DC-2DD9227102B8}" type="pres">
      <dgm:prSet presAssocID="{AA98883A-316A-45AE-B767-7A26F3167C7E}" presName="composite" presStyleCnt="0"/>
      <dgm:spPr/>
    </dgm:pt>
    <dgm:pt modelId="{C50ABF2B-A39A-46D4-927E-1E06F9B4D457}" type="pres">
      <dgm:prSet presAssocID="{AA98883A-316A-45AE-B767-7A26F3167C7E}" presName="background" presStyleLbl="node0" presStyleIdx="0" presStyleCnt="1"/>
      <dgm:spPr/>
    </dgm:pt>
    <dgm:pt modelId="{87B75321-C8F2-4E9B-B745-044DC9F48416}" type="pres">
      <dgm:prSet presAssocID="{AA98883A-316A-45AE-B767-7A26F3167C7E}" presName="text" presStyleLbl="fgAcc0" presStyleIdx="0" presStyleCnt="1">
        <dgm:presLayoutVars>
          <dgm:chPref val="3"/>
        </dgm:presLayoutVars>
      </dgm:prSet>
      <dgm:spPr/>
    </dgm:pt>
    <dgm:pt modelId="{1F8FA3FB-9244-41B4-A74C-D6D5937D1C56}" type="pres">
      <dgm:prSet presAssocID="{AA98883A-316A-45AE-B767-7A26F3167C7E}" presName="hierChild2" presStyleCnt="0"/>
      <dgm:spPr/>
    </dgm:pt>
    <dgm:pt modelId="{BF327ECF-A0A0-42B0-B9C9-C5F93E435706}" type="pres">
      <dgm:prSet presAssocID="{0F88171A-E82A-4B06-87C7-56FBE3E6BB0F}" presName="Name10" presStyleLbl="parChTrans1D2" presStyleIdx="0" presStyleCnt="1"/>
      <dgm:spPr/>
    </dgm:pt>
    <dgm:pt modelId="{C209C239-76FC-4D07-A0CE-2D2E8B8D6553}" type="pres">
      <dgm:prSet presAssocID="{0B8722EC-66E7-4D51-B0A6-EC4FD5D65806}" presName="hierRoot2" presStyleCnt="0"/>
      <dgm:spPr/>
    </dgm:pt>
    <dgm:pt modelId="{1B3DC219-A8D8-4BA8-B1EF-9650795E56FC}" type="pres">
      <dgm:prSet presAssocID="{0B8722EC-66E7-4D51-B0A6-EC4FD5D65806}" presName="composite2" presStyleCnt="0"/>
      <dgm:spPr/>
    </dgm:pt>
    <dgm:pt modelId="{80E71A08-05A9-42E6-910E-4C63D6643C8F}" type="pres">
      <dgm:prSet presAssocID="{0B8722EC-66E7-4D51-B0A6-EC4FD5D65806}" presName="background2" presStyleLbl="node2" presStyleIdx="0" presStyleCnt="1"/>
      <dgm:spPr/>
    </dgm:pt>
    <dgm:pt modelId="{4DED092B-8FC7-4D5C-94A2-2946B66E0D1D}" type="pres">
      <dgm:prSet presAssocID="{0B8722EC-66E7-4D51-B0A6-EC4FD5D65806}" presName="text2" presStyleLbl="fgAcc2" presStyleIdx="0" presStyleCnt="1">
        <dgm:presLayoutVars>
          <dgm:chPref val="3"/>
        </dgm:presLayoutVars>
      </dgm:prSet>
      <dgm:spPr/>
    </dgm:pt>
    <dgm:pt modelId="{4EA94F76-54C4-4239-B78A-A461C0D807BE}" type="pres">
      <dgm:prSet presAssocID="{0B8722EC-66E7-4D51-B0A6-EC4FD5D65806}" presName="hierChild3" presStyleCnt="0"/>
      <dgm:spPr/>
    </dgm:pt>
  </dgm:ptLst>
  <dgm:cxnLst>
    <dgm:cxn modelId="{67FA9016-D11E-40B1-8715-2016BBA0B2A7}" type="presOf" srcId="{0B8722EC-66E7-4D51-B0A6-EC4FD5D65806}" destId="{4DED092B-8FC7-4D5C-94A2-2946B66E0D1D}" srcOrd="0" destOrd="0" presId="urn:microsoft.com/office/officeart/2005/8/layout/hierarchy1"/>
    <dgm:cxn modelId="{CF992E3F-40EB-4979-B2B2-B355C9490992}" type="presOf" srcId="{C12817B2-4D68-47F5-AC03-A4EAAD214209}" destId="{6F257B70-499D-4085-A66A-A4FF644A97AF}" srcOrd="0" destOrd="0" presId="urn:microsoft.com/office/officeart/2005/8/layout/hierarchy1"/>
    <dgm:cxn modelId="{2BBA0C63-DC19-489A-8521-476545A67E80}" srcId="{AA98883A-316A-45AE-B767-7A26F3167C7E}" destId="{0B8722EC-66E7-4D51-B0A6-EC4FD5D65806}" srcOrd="0" destOrd="0" parTransId="{0F88171A-E82A-4B06-87C7-56FBE3E6BB0F}" sibTransId="{9A345AD5-B534-47BE-9E13-93AD1C897C0E}"/>
    <dgm:cxn modelId="{4B9A8954-A27D-4182-8C3D-FD8611D785EE}" type="presOf" srcId="{0F88171A-E82A-4B06-87C7-56FBE3E6BB0F}" destId="{BF327ECF-A0A0-42B0-B9C9-C5F93E435706}" srcOrd="0" destOrd="0" presId="urn:microsoft.com/office/officeart/2005/8/layout/hierarchy1"/>
    <dgm:cxn modelId="{E2A9E0A1-9786-43DA-AF2E-D973A00E25AC}" srcId="{C12817B2-4D68-47F5-AC03-A4EAAD214209}" destId="{AA98883A-316A-45AE-B767-7A26F3167C7E}" srcOrd="0" destOrd="0" parTransId="{A1382523-6F4F-49BA-91D5-2B7181BEF1A1}" sibTransId="{9C146F99-F5D3-4A7D-9A2F-83BAB2BCD4F1}"/>
    <dgm:cxn modelId="{4704A6C9-B8B9-4C93-B1AE-F9D94C732CDB}" type="presOf" srcId="{AA98883A-316A-45AE-B767-7A26F3167C7E}" destId="{87B75321-C8F2-4E9B-B745-044DC9F48416}" srcOrd="0" destOrd="0" presId="urn:microsoft.com/office/officeart/2005/8/layout/hierarchy1"/>
    <dgm:cxn modelId="{37BCAA66-2EAD-46B4-8F43-E0AD24E3A778}" type="presParOf" srcId="{6F257B70-499D-4085-A66A-A4FF644A97AF}" destId="{FA744E5B-4CEB-4FA0-ACA7-16754155108E}" srcOrd="0" destOrd="0" presId="urn:microsoft.com/office/officeart/2005/8/layout/hierarchy1"/>
    <dgm:cxn modelId="{1634A8E0-92C9-49AF-891A-B65025F6E072}" type="presParOf" srcId="{FA744E5B-4CEB-4FA0-ACA7-16754155108E}" destId="{133EFA99-9D28-4109-82DC-2DD9227102B8}" srcOrd="0" destOrd="0" presId="urn:microsoft.com/office/officeart/2005/8/layout/hierarchy1"/>
    <dgm:cxn modelId="{258A8124-73FC-48AC-89E5-6599AFF83354}" type="presParOf" srcId="{133EFA99-9D28-4109-82DC-2DD9227102B8}" destId="{C50ABF2B-A39A-46D4-927E-1E06F9B4D457}" srcOrd="0" destOrd="0" presId="urn:microsoft.com/office/officeart/2005/8/layout/hierarchy1"/>
    <dgm:cxn modelId="{9BFA14DF-A6D8-4685-BA87-09DACC3A5B0F}" type="presParOf" srcId="{133EFA99-9D28-4109-82DC-2DD9227102B8}" destId="{87B75321-C8F2-4E9B-B745-044DC9F48416}" srcOrd="1" destOrd="0" presId="urn:microsoft.com/office/officeart/2005/8/layout/hierarchy1"/>
    <dgm:cxn modelId="{F5D5E2B6-6A87-4B55-8A45-6CBDE5B2712F}" type="presParOf" srcId="{FA744E5B-4CEB-4FA0-ACA7-16754155108E}" destId="{1F8FA3FB-9244-41B4-A74C-D6D5937D1C56}" srcOrd="1" destOrd="0" presId="urn:microsoft.com/office/officeart/2005/8/layout/hierarchy1"/>
    <dgm:cxn modelId="{F4A36127-4119-47AE-9F5B-892F8BC16A99}" type="presParOf" srcId="{1F8FA3FB-9244-41B4-A74C-D6D5937D1C56}" destId="{BF327ECF-A0A0-42B0-B9C9-C5F93E435706}" srcOrd="0" destOrd="0" presId="urn:microsoft.com/office/officeart/2005/8/layout/hierarchy1"/>
    <dgm:cxn modelId="{7912B48B-D806-48C7-A91C-07EA312C097B}" type="presParOf" srcId="{1F8FA3FB-9244-41B4-A74C-D6D5937D1C56}" destId="{C209C239-76FC-4D07-A0CE-2D2E8B8D6553}" srcOrd="1" destOrd="0" presId="urn:microsoft.com/office/officeart/2005/8/layout/hierarchy1"/>
    <dgm:cxn modelId="{D0EE8A9D-343F-461F-8033-E233FD5361C1}" type="presParOf" srcId="{C209C239-76FC-4D07-A0CE-2D2E8B8D6553}" destId="{1B3DC219-A8D8-4BA8-B1EF-9650795E56FC}" srcOrd="0" destOrd="0" presId="urn:microsoft.com/office/officeart/2005/8/layout/hierarchy1"/>
    <dgm:cxn modelId="{73679B6D-F83A-4915-87DA-9ACE85B9DF62}" type="presParOf" srcId="{1B3DC219-A8D8-4BA8-B1EF-9650795E56FC}" destId="{80E71A08-05A9-42E6-910E-4C63D6643C8F}" srcOrd="0" destOrd="0" presId="urn:microsoft.com/office/officeart/2005/8/layout/hierarchy1"/>
    <dgm:cxn modelId="{CD0C88F7-EBAE-4B6D-95F0-8D3E170EE697}" type="presParOf" srcId="{1B3DC219-A8D8-4BA8-B1EF-9650795E56FC}" destId="{4DED092B-8FC7-4D5C-94A2-2946B66E0D1D}" srcOrd="1" destOrd="0" presId="urn:microsoft.com/office/officeart/2005/8/layout/hierarchy1"/>
    <dgm:cxn modelId="{8D654E53-8ACE-40B9-BE0D-9C43635FF099}" type="presParOf" srcId="{C209C239-76FC-4D07-A0CE-2D2E8B8D6553}" destId="{4EA94F76-54C4-4239-B78A-A461C0D807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2817B2-4D68-47F5-AC03-A4EAAD2142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C14174C-688E-41F8-8993-EA6910941462}">
      <dgm:prSet phldrT="[Text]"/>
      <dgm:spPr/>
      <dgm:t>
        <a:bodyPr/>
        <a:lstStyle/>
        <a:p>
          <a:pPr rtl="1"/>
          <a:r>
            <a:rPr lang="he-IL" dirty="0"/>
            <a:t>מדברים בעסקי קידושין, תחב בידה, ולא זרקה</a:t>
          </a:r>
        </a:p>
      </dgm:t>
    </dgm:pt>
    <dgm:pt modelId="{C3CDE08B-C60F-40D9-A376-08E093389F52}" type="par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9910B3AC-38D2-4A9B-A045-8CC1CBE81384}" type="sib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005D2C44-F763-408B-BB77-3206D7F58C80}">
      <dgm:prSet phldrT="[Text]"/>
      <dgm:spPr/>
      <dgm:t>
        <a:bodyPr/>
        <a:lstStyle/>
        <a:p>
          <a:pPr rtl="1"/>
          <a:r>
            <a:rPr lang="he-IL" dirty="0"/>
            <a:t>מקודשת ודאי?</a:t>
          </a:r>
          <a:r>
            <a:rPr lang="en-US" dirty="0"/>
            <a:t> </a:t>
          </a:r>
          <a:r>
            <a:rPr lang="he-IL" dirty="0"/>
            <a:t>ספק? </a:t>
          </a:r>
        </a:p>
      </dgm:t>
    </dgm:pt>
    <dgm:pt modelId="{FDCC3804-FC45-4182-8E86-E2A271B21F75}" type="parTrans" cxnId="{388D9979-6E16-4AB4-B560-78D1179497BB}">
      <dgm:prSet/>
      <dgm:spPr/>
    </dgm:pt>
    <dgm:pt modelId="{F9DBF410-9F3A-4DBF-985D-993B1A53D290}" type="sibTrans" cxnId="{388D9979-6E16-4AB4-B560-78D1179497BB}">
      <dgm:prSet/>
      <dgm:spPr/>
    </dgm:pt>
    <dgm:pt modelId="{6F257B70-499D-4085-A66A-A4FF644A97AF}" type="pres">
      <dgm:prSet presAssocID="{C12817B2-4D68-47F5-AC03-A4EAAD2142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FBA07B-998F-473D-ABC7-0C5A783FBD33}" type="pres">
      <dgm:prSet presAssocID="{DC14174C-688E-41F8-8993-EA6910941462}" presName="hierRoot1" presStyleCnt="0"/>
      <dgm:spPr/>
    </dgm:pt>
    <dgm:pt modelId="{3F720788-A4C9-4BBA-AED5-E98BD29B359D}" type="pres">
      <dgm:prSet presAssocID="{DC14174C-688E-41F8-8993-EA6910941462}" presName="composite" presStyleCnt="0"/>
      <dgm:spPr/>
    </dgm:pt>
    <dgm:pt modelId="{099C4040-4B72-41AD-AF3C-FB6E6502A9C1}" type="pres">
      <dgm:prSet presAssocID="{DC14174C-688E-41F8-8993-EA6910941462}" presName="background" presStyleLbl="node0" presStyleIdx="0" presStyleCnt="1"/>
      <dgm:spPr/>
    </dgm:pt>
    <dgm:pt modelId="{29657826-36A2-407E-BF8F-B12371EFEE24}" type="pres">
      <dgm:prSet presAssocID="{DC14174C-688E-41F8-8993-EA6910941462}" presName="text" presStyleLbl="fgAcc0" presStyleIdx="0" presStyleCnt="1">
        <dgm:presLayoutVars>
          <dgm:chPref val="3"/>
        </dgm:presLayoutVars>
      </dgm:prSet>
      <dgm:spPr/>
    </dgm:pt>
    <dgm:pt modelId="{57625BA1-30F6-4E56-8B1C-E7B18568BFAF}" type="pres">
      <dgm:prSet presAssocID="{DC14174C-688E-41F8-8993-EA6910941462}" presName="hierChild2" presStyleCnt="0"/>
      <dgm:spPr/>
    </dgm:pt>
    <dgm:pt modelId="{5F9C1917-22A4-4679-A000-179EA95721F9}" type="pres">
      <dgm:prSet presAssocID="{FDCC3804-FC45-4182-8E86-E2A271B21F75}" presName="Name10" presStyleLbl="parChTrans1D2" presStyleIdx="0" presStyleCnt="1"/>
      <dgm:spPr/>
    </dgm:pt>
    <dgm:pt modelId="{0E50976F-6738-4848-99DE-B8AD776FACA4}" type="pres">
      <dgm:prSet presAssocID="{005D2C44-F763-408B-BB77-3206D7F58C80}" presName="hierRoot2" presStyleCnt="0"/>
      <dgm:spPr/>
    </dgm:pt>
    <dgm:pt modelId="{28F242AA-48DF-4C94-A6F9-F4C257AF9526}" type="pres">
      <dgm:prSet presAssocID="{005D2C44-F763-408B-BB77-3206D7F58C80}" presName="composite2" presStyleCnt="0"/>
      <dgm:spPr/>
    </dgm:pt>
    <dgm:pt modelId="{5FF05DF7-11B6-4877-BF59-6CABD5F1E46E}" type="pres">
      <dgm:prSet presAssocID="{005D2C44-F763-408B-BB77-3206D7F58C80}" presName="background2" presStyleLbl="node2" presStyleIdx="0" presStyleCnt="1"/>
      <dgm:spPr/>
    </dgm:pt>
    <dgm:pt modelId="{85FA52CE-4DE6-4786-B440-C115C7CAB7F3}" type="pres">
      <dgm:prSet presAssocID="{005D2C44-F763-408B-BB77-3206D7F58C80}" presName="text2" presStyleLbl="fgAcc2" presStyleIdx="0" presStyleCnt="1">
        <dgm:presLayoutVars>
          <dgm:chPref val="3"/>
        </dgm:presLayoutVars>
      </dgm:prSet>
      <dgm:spPr/>
    </dgm:pt>
    <dgm:pt modelId="{359A2264-A00D-4AD8-B67E-575A05032E87}" type="pres">
      <dgm:prSet presAssocID="{005D2C44-F763-408B-BB77-3206D7F58C80}" presName="hierChild3" presStyleCnt="0"/>
      <dgm:spPr/>
    </dgm:pt>
  </dgm:ptLst>
  <dgm:cxnLst>
    <dgm:cxn modelId="{0646B32D-8869-4744-9DFD-7302B125FA2A}" type="presOf" srcId="{FDCC3804-FC45-4182-8E86-E2A271B21F75}" destId="{5F9C1917-22A4-4679-A000-179EA95721F9}" srcOrd="0" destOrd="0" presId="urn:microsoft.com/office/officeart/2005/8/layout/hierarchy1"/>
    <dgm:cxn modelId="{CF992E3F-40EB-4979-B2B2-B355C9490992}" type="presOf" srcId="{C12817B2-4D68-47F5-AC03-A4EAAD214209}" destId="{6F257B70-499D-4085-A66A-A4FF644A97AF}" srcOrd="0" destOrd="0" presId="urn:microsoft.com/office/officeart/2005/8/layout/hierarchy1"/>
    <dgm:cxn modelId="{388D9979-6E16-4AB4-B560-78D1179497BB}" srcId="{DC14174C-688E-41F8-8993-EA6910941462}" destId="{005D2C44-F763-408B-BB77-3206D7F58C80}" srcOrd="0" destOrd="0" parTransId="{FDCC3804-FC45-4182-8E86-E2A271B21F75}" sibTransId="{F9DBF410-9F3A-4DBF-985D-993B1A53D290}"/>
    <dgm:cxn modelId="{D11EBB5A-2D3C-4EE5-818B-EEB03DFF824C}" type="presOf" srcId="{DC14174C-688E-41F8-8993-EA6910941462}" destId="{29657826-36A2-407E-BF8F-B12371EFEE24}" srcOrd="0" destOrd="0" presId="urn:microsoft.com/office/officeart/2005/8/layout/hierarchy1"/>
    <dgm:cxn modelId="{27172786-8C3F-4370-A6BB-D1028B70E975}" type="presOf" srcId="{005D2C44-F763-408B-BB77-3206D7F58C80}" destId="{85FA52CE-4DE6-4786-B440-C115C7CAB7F3}" srcOrd="0" destOrd="0" presId="urn:microsoft.com/office/officeart/2005/8/layout/hierarchy1"/>
    <dgm:cxn modelId="{4F1A22B7-62F2-44EA-A892-459FE7D96B9A}" srcId="{C12817B2-4D68-47F5-AC03-A4EAAD214209}" destId="{DC14174C-688E-41F8-8993-EA6910941462}" srcOrd="0" destOrd="0" parTransId="{C3CDE08B-C60F-40D9-A376-08E093389F52}" sibTransId="{9910B3AC-38D2-4A9B-A045-8CC1CBE81384}"/>
    <dgm:cxn modelId="{4B9A9181-2363-4DCE-BAC7-749F73A5AE1F}" type="presParOf" srcId="{6F257B70-499D-4085-A66A-A4FF644A97AF}" destId="{40FBA07B-998F-473D-ABC7-0C5A783FBD33}" srcOrd="0" destOrd="0" presId="urn:microsoft.com/office/officeart/2005/8/layout/hierarchy1"/>
    <dgm:cxn modelId="{7F99637F-DD10-4204-90CC-D47C95F8AF05}" type="presParOf" srcId="{40FBA07B-998F-473D-ABC7-0C5A783FBD33}" destId="{3F720788-A4C9-4BBA-AED5-E98BD29B359D}" srcOrd="0" destOrd="0" presId="urn:microsoft.com/office/officeart/2005/8/layout/hierarchy1"/>
    <dgm:cxn modelId="{E7EA3FED-1044-46CA-A23D-8403C64726E3}" type="presParOf" srcId="{3F720788-A4C9-4BBA-AED5-E98BD29B359D}" destId="{099C4040-4B72-41AD-AF3C-FB6E6502A9C1}" srcOrd="0" destOrd="0" presId="urn:microsoft.com/office/officeart/2005/8/layout/hierarchy1"/>
    <dgm:cxn modelId="{59068CF9-F38A-4A91-BCB1-23CBA3103C7B}" type="presParOf" srcId="{3F720788-A4C9-4BBA-AED5-E98BD29B359D}" destId="{29657826-36A2-407E-BF8F-B12371EFEE24}" srcOrd="1" destOrd="0" presId="urn:microsoft.com/office/officeart/2005/8/layout/hierarchy1"/>
    <dgm:cxn modelId="{5EFB9599-7CD1-4753-8960-82FD2E12A5AC}" type="presParOf" srcId="{40FBA07B-998F-473D-ABC7-0C5A783FBD33}" destId="{57625BA1-30F6-4E56-8B1C-E7B18568BFAF}" srcOrd="1" destOrd="0" presId="urn:microsoft.com/office/officeart/2005/8/layout/hierarchy1"/>
    <dgm:cxn modelId="{B2C233F6-4711-46E2-B557-D32F0D592263}" type="presParOf" srcId="{57625BA1-30F6-4E56-8B1C-E7B18568BFAF}" destId="{5F9C1917-22A4-4679-A000-179EA95721F9}" srcOrd="0" destOrd="0" presId="urn:microsoft.com/office/officeart/2005/8/layout/hierarchy1"/>
    <dgm:cxn modelId="{03F5006A-6192-42D1-BBBC-B83A63D9B88D}" type="presParOf" srcId="{57625BA1-30F6-4E56-8B1C-E7B18568BFAF}" destId="{0E50976F-6738-4848-99DE-B8AD776FACA4}" srcOrd="1" destOrd="0" presId="urn:microsoft.com/office/officeart/2005/8/layout/hierarchy1"/>
    <dgm:cxn modelId="{EC426ABF-E543-4F22-B1B0-5FB4D3705CA4}" type="presParOf" srcId="{0E50976F-6738-4848-99DE-B8AD776FACA4}" destId="{28F242AA-48DF-4C94-A6F9-F4C257AF9526}" srcOrd="0" destOrd="0" presId="urn:microsoft.com/office/officeart/2005/8/layout/hierarchy1"/>
    <dgm:cxn modelId="{799E412E-F6F8-406F-8DAA-888D2E94B175}" type="presParOf" srcId="{28F242AA-48DF-4C94-A6F9-F4C257AF9526}" destId="{5FF05DF7-11B6-4877-BF59-6CABD5F1E46E}" srcOrd="0" destOrd="0" presId="urn:microsoft.com/office/officeart/2005/8/layout/hierarchy1"/>
    <dgm:cxn modelId="{54A241FA-738E-46FB-B761-3C5F20681CE4}" type="presParOf" srcId="{28F242AA-48DF-4C94-A6F9-F4C257AF9526}" destId="{85FA52CE-4DE6-4786-B440-C115C7CAB7F3}" srcOrd="1" destOrd="0" presId="urn:microsoft.com/office/officeart/2005/8/layout/hierarchy1"/>
    <dgm:cxn modelId="{FD44D04B-64DE-4CE3-8A36-849D0C77C79D}" type="presParOf" srcId="{0E50976F-6738-4848-99DE-B8AD776FACA4}" destId="{359A2264-A00D-4AD8-B67E-575A05032E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2817B2-4D68-47F5-AC03-A4EAAD2142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C14174C-688E-41F8-8993-EA6910941462}">
      <dgm:prSet phldrT="[Text]"/>
      <dgm:spPr/>
      <dgm:t>
        <a:bodyPr/>
        <a:lstStyle/>
        <a:p>
          <a:pPr rtl="1"/>
          <a:r>
            <a:rPr lang="he-IL" dirty="0"/>
            <a:t>מדברים בעסקי קידושין, תחב בידה, ולא זרקה</a:t>
          </a:r>
        </a:p>
      </dgm:t>
    </dgm:pt>
    <dgm:pt modelId="{C3CDE08B-C60F-40D9-A376-08E093389F52}" type="par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9910B3AC-38D2-4A9B-A045-8CC1CBE81384}" type="sibTrans" cxnId="{4F1A22B7-62F2-44EA-A892-459FE7D96B9A}">
      <dgm:prSet/>
      <dgm:spPr/>
      <dgm:t>
        <a:bodyPr/>
        <a:lstStyle/>
        <a:p>
          <a:pPr rtl="1"/>
          <a:endParaRPr lang="he-IL"/>
        </a:p>
      </dgm:t>
    </dgm:pt>
    <dgm:pt modelId="{69CB8160-AEFB-4BDF-973E-16EA407F4D94}">
      <dgm:prSet phldrT="[Text]"/>
      <dgm:spPr/>
      <dgm:t>
        <a:bodyPr/>
        <a:lstStyle/>
        <a:p>
          <a:pPr rtl="1"/>
          <a:r>
            <a:rPr lang="he-IL" dirty="0"/>
            <a:t>רמ"א- מקודשת כיון שלא זרקה</a:t>
          </a:r>
        </a:p>
      </dgm:t>
    </dgm:pt>
    <dgm:pt modelId="{11C28F84-B68C-4F38-B169-4D8F0448F130}" type="parTrans" cxnId="{F631CED1-8AB3-43A5-A403-FC5EFF16E8C1}">
      <dgm:prSet/>
      <dgm:spPr/>
    </dgm:pt>
    <dgm:pt modelId="{52C34092-D0E8-4A56-A6AE-5BC0D46AB59E}" type="sibTrans" cxnId="{F631CED1-8AB3-43A5-A403-FC5EFF16E8C1}">
      <dgm:prSet/>
      <dgm:spPr/>
    </dgm:pt>
    <dgm:pt modelId="{FE3C04B2-3A97-4098-87E7-E310AD35F552}">
      <dgm:prSet phldrT="[Text]"/>
      <dgm:spPr/>
      <dgm:t>
        <a:bodyPr/>
        <a:lstStyle/>
        <a:p>
          <a:pPr rtl="1"/>
          <a:r>
            <a:rPr lang="he-IL" dirty="0"/>
            <a:t>חלקת מחוקק- ספק מקודשת, כיון שתחב בידה</a:t>
          </a:r>
        </a:p>
      </dgm:t>
    </dgm:pt>
    <dgm:pt modelId="{6C15A02C-1BBE-44FD-90A0-63CC0B62F467}" type="parTrans" cxnId="{C3DB1F61-F3EB-4FAC-A6D4-CF03D13D65DD}">
      <dgm:prSet/>
      <dgm:spPr/>
    </dgm:pt>
    <dgm:pt modelId="{E47046C7-EA7D-4FFF-A779-DD90DE48BF7E}" type="sibTrans" cxnId="{C3DB1F61-F3EB-4FAC-A6D4-CF03D13D65DD}">
      <dgm:prSet/>
      <dgm:spPr/>
    </dgm:pt>
    <dgm:pt modelId="{A63BCCEF-B61A-4F47-BF9C-63139B0A8E69}">
      <dgm:prSet phldrT="[Text]"/>
      <dgm:spPr/>
      <dgm:t>
        <a:bodyPr/>
        <a:lstStyle/>
        <a:p>
          <a:pPr rtl="1"/>
          <a:r>
            <a:rPr lang="he-IL" dirty="0"/>
            <a:t>ב"ש- תלוי על תחילת המעשה</a:t>
          </a:r>
        </a:p>
      </dgm:t>
    </dgm:pt>
    <dgm:pt modelId="{98715BFA-749D-4A18-8358-19FE72D6F106}" type="parTrans" cxnId="{082DC968-3B67-41A3-8982-063D5184CAF6}">
      <dgm:prSet/>
      <dgm:spPr/>
    </dgm:pt>
    <dgm:pt modelId="{62B38F6C-BEAD-40C9-BA11-CFD7D5B027B3}" type="sibTrans" cxnId="{082DC968-3B67-41A3-8982-063D5184CAF6}">
      <dgm:prSet/>
      <dgm:spPr/>
    </dgm:pt>
    <dgm:pt modelId="{26991686-32A1-4227-ADAA-EE0ABB4C6CF6}">
      <dgm:prSet phldrT="[Text]"/>
      <dgm:spPr/>
      <dgm:t>
        <a:bodyPr/>
        <a:lstStyle/>
        <a:p>
          <a:pPr rtl="1"/>
          <a:r>
            <a:rPr lang="he-IL" dirty="0"/>
            <a:t>עסוקים לחוד, אם תחב ולא זרקה – אינה מקודשת </a:t>
          </a:r>
        </a:p>
      </dgm:t>
    </dgm:pt>
    <dgm:pt modelId="{E4429CD9-CDA2-497A-B553-BE90B7DBBFE1}" type="parTrans" cxnId="{44ED11DB-99AC-4D7C-85E9-09DABC32F5D7}">
      <dgm:prSet/>
      <dgm:spPr/>
    </dgm:pt>
    <dgm:pt modelId="{F67C379E-2EE7-4CB6-802B-99412B703F46}" type="sibTrans" cxnId="{44ED11DB-99AC-4D7C-85E9-09DABC32F5D7}">
      <dgm:prSet/>
      <dgm:spPr/>
    </dgm:pt>
    <dgm:pt modelId="{09D90CBC-D8AE-4775-964E-3CB0345D0063}">
      <dgm:prSet phldrT="[Text]"/>
      <dgm:spPr/>
      <dgm:t>
        <a:bodyPr/>
        <a:lstStyle/>
        <a:p>
          <a:pPr rtl="1"/>
          <a:r>
            <a:rPr lang="he-IL" dirty="0"/>
            <a:t>אם בפירוש רצתה </a:t>
          </a:r>
          <a:r>
            <a:rPr lang="he-IL" dirty="0" err="1"/>
            <a:t>להתחן</a:t>
          </a:r>
          <a:r>
            <a:rPr lang="he-IL" dirty="0"/>
            <a:t> לו, רק שבפועל תחב לה ביד ולא זרקה – מקודשת </a:t>
          </a:r>
        </a:p>
      </dgm:t>
    </dgm:pt>
    <dgm:pt modelId="{830FE1B4-7524-4A2E-938F-A551FF04E64A}" type="parTrans" cxnId="{5ECABADB-4FC0-408B-8BA7-E4F72792036F}">
      <dgm:prSet/>
      <dgm:spPr/>
    </dgm:pt>
    <dgm:pt modelId="{41A126AA-41DA-496E-9B6C-FE920EC39FC1}" type="sibTrans" cxnId="{5ECABADB-4FC0-408B-8BA7-E4F72792036F}">
      <dgm:prSet/>
      <dgm:spPr/>
    </dgm:pt>
    <dgm:pt modelId="{6F257B70-499D-4085-A66A-A4FF644A97AF}" type="pres">
      <dgm:prSet presAssocID="{C12817B2-4D68-47F5-AC03-A4EAAD2142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FBA07B-998F-473D-ABC7-0C5A783FBD33}" type="pres">
      <dgm:prSet presAssocID="{DC14174C-688E-41F8-8993-EA6910941462}" presName="hierRoot1" presStyleCnt="0"/>
      <dgm:spPr/>
    </dgm:pt>
    <dgm:pt modelId="{3F720788-A4C9-4BBA-AED5-E98BD29B359D}" type="pres">
      <dgm:prSet presAssocID="{DC14174C-688E-41F8-8993-EA6910941462}" presName="composite" presStyleCnt="0"/>
      <dgm:spPr/>
    </dgm:pt>
    <dgm:pt modelId="{099C4040-4B72-41AD-AF3C-FB6E6502A9C1}" type="pres">
      <dgm:prSet presAssocID="{DC14174C-688E-41F8-8993-EA6910941462}" presName="background" presStyleLbl="node0" presStyleIdx="0" presStyleCnt="1"/>
      <dgm:spPr/>
    </dgm:pt>
    <dgm:pt modelId="{29657826-36A2-407E-BF8F-B12371EFEE24}" type="pres">
      <dgm:prSet presAssocID="{DC14174C-688E-41F8-8993-EA6910941462}" presName="text" presStyleLbl="fgAcc0" presStyleIdx="0" presStyleCnt="1">
        <dgm:presLayoutVars>
          <dgm:chPref val="3"/>
        </dgm:presLayoutVars>
      </dgm:prSet>
      <dgm:spPr/>
    </dgm:pt>
    <dgm:pt modelId="{57625BA1-30F6-4E56-8B1C-E7B18568BFAF}" type="pres">
      <dgm:prSet presAssocID="{DC14174C-688E-41F8-8993-EA6910941462}" presName="hierChild2" presStyleCnt="0"/>
      <dgm:spPr/>
    </dgm:pt>
    <dgm:pt modelId="{52A9BBDF-5866-4189-B9EB-F01D18A3C2B4}" type="pres">
      <dgm:prSet presAssocID="{11C28F84-B68C-4F38-B169-4D8F0448F130}" presName="Name10" presStyleLbl="parChTrans1D2" presStyleIdx="0" presStyleCnt="3"/>
      <dgm:spPr/>
    </dgm:pt>
    <dgm:pt modelId="{9F2989D4-BB13-42DF-8C4D-B7A76E59F6DB}" type="pres">
      <dgm:prSet presAssocID="{69CB8160-AEFB-4BDF-973E-16EA407F4D94}" presName="hierRoot2" presStyleCnt="0"/>
      <dgm:spPr/>
    </dgm:pt>
    <dgm:pt modelId="{A04912F2-AA8F-47D9-82F9-82D81AA6583F}" type="pres">
      <dgm:prSet presAssocID="{69CB8160-AEFB-4BDF-973E-16EA407F4D94}" presName="composite2" presStyleCnt="0"/>
      <dgm:spPr/>
    </dgm:pt>
    <dgm:pt modelId="{08ED0675-75E0-4E03-8D92-DCCA18ECAFC4}" type="pres">
      <dgm:prSet presAssocID="{69CB8160-AEFB-4BDF-973E-16EA407F4D94}" presName="background2" presStyleLbl="node2" presStyleIdx="0" presStyleCnt="3"/>
      <dgm:spPr/>
    </dgm:pt>
    <dgm:pt modelId="{CE3DD635-40C5-4645-B3FC-D731C2C38092}" type="pres">
      <dgm:prSet presAssocID="{69CB8160-AEFB-4BDF-973E-16EA407F4D94}" presName="text2" presStyleLbl="fgAcc2" presStyleIdx="0" presStyleCnt="3">
        <dgm:presLayoutVars>
          <dgm:chPref val="3"/>
        </dgm:presLayoutVars>
      </dgm:prSet>
      <dgm:spPr/>
    </dgm:pt>
    <dgm:pt modelId="{1F7326B9-A9F2-4A19-B5A7-52A370E965EE}" type="pres">
      <dgm:prSet presAssocID="{69CB8160-AEFB-4BDF-973E-16EA407F4D94}" presName="hierChild3" presStyleCnt="0"/>
      <dgm:spPr/>
    </dgm:pt>
    <dgm:pt modelId="{7D4E7840-0083-421A-9A1B-869C0FF44828}" type="pres">
      <dgm:prSet presAssocID="{6C15A02C-1BBE-44FD-90A0-63CC0B62F467}" presName="Name10" presStyleLbl="parChTrans1D2" presStyleIdx="1" presStyleCnt="3"/>
      <dgm:spPr/>
    </dgm:pt>
    <dgm:pt modelId="{4A6107D9-035C-462B-B0A1-F71A1A4BC233}" type="pres">
      <dgm:prSet presAssocID="{FE3C04B2-3A97-4098-87E7-E310AD35F552}" presName="hierRoot2" presStyleCnt="0"/>
      <dgm:spPr/>
    </dgm:pt>
    <dgm:pt modelId="{154B760F-3C3B-46D5-B541-80F0D1D264DD}" type="pres">
      <dgm:prSet presAssocID="{FE3C04B2-3A97-4098-87E7-E310AD35F552}" presName="composite2" presStyleCnt="0"/>
      <dgm:spPr/>
    </dgm:pt>
    <dgm:pt modelId="{47513241-D76A-4B73-AF8A-8A43BAA00C4C}" type="pres">
      <dgm:prSet presAssocID="{FE3C04B2-3A97-4098-87E7-E310AD35F552}" presName="background2" presStyleLbl="node2" presStyleIdx="1" presStyleCnt="3"/>
      <dgm:spPr/>
    </dgm:pt>
    <dgm:pt modelId="{2D872468-70B7-4506-B3F7-BD57684CB18A}" type="pres">
      <dgm:prSet presAssocID="{FE3C04B2-3A97-4098-87E7-E310AD35F552}" presName="text2" presStyleLbl="fgAcc2" presStyleIdx="1" presStyleCnt="3">
        <dgm:presLayoutVars>
          <dgm:chPref val="3"/>
        </dgm:presLayoutVars>
      </dgm:prSet>
      <dgm:spPr/>
    </dgm:pt>
    <dgm:pt modelId="{5DA9EBE8-EA8A-4786-B24D-0B6025007AC2}" type="pres">
      <dgm:prSet presAssocID="{FE3C04B2-3A97-4098-87E7-E310AD35F552}" presName="hierChild3" presStyleCnt="0"/>
      <dgm:spPr/>
    </dgm:pt>
    <dgm:pt modelId="{D88DB735-817D-4B06-9293-B5D5E299CC5C}" type="pres">
      <dgm:prSet presAssocID="{98715BFA-749D-4A18-8358-19FE72D6F106}" presName="Name10" presStyleLbl="parChTrans1D2" presStyleIdx="2" presStyleCnt="3"/>
      <dgm:spPr/>
    </dgm:pt>
    <dgm:pt modelId="{0231AA55-9E4F-437D-AD6A-4F64B656CB55}" type="pres">
      <dgm:prSet presAssocID="{A63BCCEF-B61A-4F47-BF9C-63139B0A8E69}" presName="hierRoot2" presStyleCnt="0"/>
      <dgm:spPr/>
    </dgm:pt>
    <dgm:pt modelId="{12B99D21-E31A-4A0A-9F6C-9AD4EC594858}" type="pres">
      <dgm:prSet presAssocID="{A63BCCEF-B61A-4F47-BF9C-63139B0A8E69}" presName="composite2" presStyleCnt="0"/>
      <dgm:spPr/>
    </dgm:pt>
    <dgm:pt modelId="{6472DCF7-186A-4120-B111-A350B86E11CE}" type="pres">
      <dgm:prSet presAssocID="{A63BCCEF-B61A-4F47-BF9C-63139B0A8E69}" presName="background2" presStyleLbl="node2" presStyleIdx="2" presStyleCnt="3"/>
      <dgm:spPr/>
    </dgm:pt>
    <dgm:pt modelId="{980EDF72-9BCB-4658-9EDC-581CAF79C221}" type="pres">
      <dgm:prSet presAssocID="{A63BCCEF-B61A-4F47-BF9C-63139B0A8E69}" presName="text2" presStyleLbl="fgAcc2" presStyleIdx="2" presStyleCnt="3">
        <dgm:presLayoutVars>
          <dgm:chPref val="3"/>
        </dgm:presLayoutVars>
      </dgm:prSet>
      <dgm:spPr/>
    </dgm:pt>
    <dgm:pt modelId="{2D9A8287-0D01-4EBC-9A9E-D55844CE6474}" type="pres">
      <dgm:prSet presAssocID="{A63BCCEF-B61A-4F47-BF9C-63139B0A8E69}" presName="hierChild3" presStyleCnt="0"/>
      <dgm:spPr/>
    </dgm:pt>
    <dgm:pt modelId="{452A9329-A93B-447A-9495-C63409569CF6}" type="pres">
      <dgm:prSet presAssocID="{E4429CD9-CDA2-497A-B553-BE90B7DBBFE1}" presName="Name17" presStyleLbl="parChTrans1D3" presStyleIdx="0" presStyleCnt="2"/>
      <dgm:spPr/>
    </dgm:pt>
    <dgm:pt modelId="{BD26C7DE-9E37-4E98-B4D6-4493CA9DFC4F}" type="pres">
      <dgm:prSet presAssocID="{26991686-32A1-4227-ADAA-EE0ABB4C6CF6}" presName="hierRoot3" presStyleCnt="0"/>
      <dgm:spPr/>
    </dgm:pt>
    <dgm:pt modelId="{30F6288C-A223-4E08-B5C1-0774B839F3D8}" type="pres">
      <dgm:prSet presAssocID="{26991686-32A1-4227-ADAA-EE0ABB4C6CF6}" presName="composite3" presStyleCnt="0"/>
      <dgm:spPr/>
    </dgm:pt>
    <dgm:pt modelId="{56FD8085-0E1A-4B98-949F-EEEEAECCEB3E}" type="pres">
      <dgm:prSet presAssocID="{26991686-32A1-4227-ADAA-EE0ABB4C6CF6}" presName="background3" presStyleLbl="node3" presStyleIdx="0" presStyleCnt="2"/>
      <dgm:spPr/>
    </dgm:pt>
    <dgm:pt modelId="{D383E207-27F0-4311-8301-7F656613EC67}" type="pres">
      <dgm:prSet presAssocID="{26991686-32A1-4227-ADAA-EE0ABB4C6CF6}" presName="text3" presStyleLbl="fgAcc3" presStyleIdx="0" presStyleCnt="2">
        <dgm:presLayoutVars>
          <dgm:chPref val="3"/>
        </dgm:presLayoutVars>
      </dgm:prSet>
      <dgm:spPr/>
    </dgm:pt>
    <dgm:pt modelId="{E4468990-ED80-4723-9405-20F0C3BBB002}" type="pres">
      <dgm:prSet presAssocID="{26991686-32A1-4227-ADAA-EE0ABB4C6CF6}" presName="hierChild4" presStyleCnt="0"/>
      <dgm:spPr/>
    </dgm:pt>
    <dgm:pt modelId="{503B3D35-8031-411F-985A-2B71D1C8B4FF}" type="pres">
      <dgm:prSet presAssocID="{830FE1B4-7524-4A2E-938F-A551FF04E64A}" presName="Name17" presStyleLbl="parChTrans1D3" presStyleIdx="1" presStyleCnt="2"/>
      <dgm:spPr/>
    </dgm:pt>
    <dgm:pt modelId="{97E13C5C-884F-45DD-B3DE-481D969FABE6}" type="pres">
      <dgm:prSet presAssocID="{09D90CBC-D8AE-4775-964E-3CB0345D0063}" presName="hierRoot3" presStyleCnt="0"/>
      <dgm:spPr/>
    </dgm:pt>
    <dgm:pt modelId="{37582926-C743-492A-BB10-5C70C73C6388}" type="pres">
      <dgm:prSet presAssocID="{09D90CBC-D8AE-4775-964E-3CB0345D0063}" presName="composite3" presStyleCnt="0"/>
      <dgm:spPr/>
    </dgm:pt>
    <dgm:pt modelId="{D3CB9B2D-9E9D-47FF-BDAF-E7DDDAAA4EEA}" type="pres">
      <dgm:prSet presAssocID="{09D90CBC-D8AE-4775-964E-3CB0345D0063}" presName="background3" presStyleLbl="node3" presStyleIdx="1" presStyleCnt="2"/>
      <dgm:spPr/>
    </dgm:pt>
    <dgm:pt modelId="{4B2341D2-C6E2-47AE-A1FF-6D40BE166668}" type="pres">
      <dgm:prSet presAssocID="{09D90CBC-D8AE-4775-964E-3CB0345D0063}" presName="text3" presStyleLbl="fgAcc3" presStyleIdx="1" presStyleCnt="2">
        <dgm:presLayoutVars>
          <dgm:chPref val="3"/>
        </dgm:presLayoutVars>
      </dgm:prSet>
      <dgm:spPr/>
    </dgm:pt>
    <dgm:pt modelId="{BF4A9338-EE3E-475B-82DC-1BF9762E93EB}" type="pres">
      <dgm:prSet presAssocID="{09D90CBC-D8AE-4775-964E-3CB0345D0063}" presName="hierChild4" presStyleCnt="0"/>
      <dgm:spPr/>
    </dgm:pt>
  </dgm:ptLst>
  <dgm:cxnLst>
    <dgm:cxn modelId="{131A7414-4622-4D16-BE35-68F71ED43C8B}" type="presOf" srcId="{09D90CBC-D8AE-4775-964E-3CB0345D0063}" destId="{4B2341D2-C6E2-47AE-A1FF-6D40BE166668}" srcOrd="0" destOrd="0" presId="urn:microsoft.com/office/officeart/2005/8/layout/hierarchy1"/>
    <dgm:cxn modelId="{09EAEA3C-10EA-440F-B5F1-41C6123C3A96}" type="presOf" srcId="{830FE1B4-7524-4A2E-938F-A551FF04E64A}" destId="{503B3D35-8031-411F-985A-2B71D1C8B4FF}" srcOrd="0" destOrd="0" presId="urn:microsoft.com/office/officeart/2005/8/layout/hierarchy1"/>
    <dgm:cxn modelId="{A2A3E43E-2E0A-4C23-9A79-F450966237D9}" type="presOf" srcId="{98715BFA-749D-4A18-8358-19FE72D6F106}" destId="{D88DB735-817D-4B06-9293-B5D5E299CC5C}" srcOrd="0" destOrd="0" presId="urn:microsoft.com/office/officeart/2005/8/layout/hierarchy1"/>
    <dgm:cxn modelId="{CF992E3F-40EB-4979-B2B2-B355C9490992}" type="presOf" srcId="{C12817B2-4D68-47F5-AC03-A4EAAD214209}" destId="{6F257B70-499D-4085-A66A-A4FF644A97AF}" srcOrd="0" destOrd="0" presId="urn:microsoft.com/office/officeart/2005/8/layout/hierarchy1"/>
    <dgm:cxn modelId="{C3DB1F61-F3EB-4FAC-A6D4-CF03D13D65DD}" srcId="{DC14174C-688E-41F8-8993-EA6910941462}" destId="{FE3C04B2-3A97-4098-87E7-E310AD35F552}" srcOrd="1" destOrd="0" parTransId="{6C15A02C-1BBE-44FD-90A0-63CC0B62F467}" sibTransId="{E47046C7-EA7D-4FFF-A779-DD90DE48BF7E}"/>
    <dgm:cxn modelId="{02C7ED62-F7B4-4B9B-A272-DBACAC4B2DED}" type="presOf" srcId="{6C15A02C-1BBE-44FD-90A0-63CC0B62F467}" destId="{7D4E7840-0083-421A-9A1B-869C0FF44828}" srcOrd="0" destOrd="0" presId="urn:microsoft.com/office/officeart/2005/8/layout/hierarchy1"/>
    <dgm:cxn modelId="{082DC968-3B67-41A3-8982-063D5184CAF6}" srcId="{DC14174C-688E-41F8-8993-EA6910941462}" destId="{A63BCCEF-B61A-4F47-BF9C-63139B0A8E69}" srcOrd="2" destOrd="0" parTransId="{98715BFA-749D-4A18-8358-19FE72D6F106}" sibTransId="{62B38F6C-BEAD-40C9-BA11-CFD7D5B027B3}"/>
    <dgm:cxn modelId="{944A664A-99A7-4B92-8D7F-EC7B9F6CECAE}" type="presOf" srcId="{A63BCCEF-B61A-4F47-BF9C-63139B0A8E69}" destId="{980EDF72-9BCB-4658-9EDC-581CAF79C221}" srcOrd="0" destOrd="0" presId="urn:microsoft.com/office/officeart/2005/8/layout/hierarchy1"/>
    <dgm:cxn modelId="{D11EBB5A-2D3C-4EE5-818B-EEB03DFF824C}" type="presOf" srcId="{DC14174C-688E-41F8-8993-EA6910941462}" destId="{29657826-36A2-407E-BF8F-B12371EFEE24}" srcOrd="0" destOrd="0" presId="urn:microsoft.com/office/officeart/2005/8/layout/hierarchy1"/>
    <dgm:cxn modelId="{C8208A86-F49F-4104-A62F-5F4A55E46D47}" type="presOf" srcId="{FE3C04B2-3A97-4098-87E7-E310AD35F552}" destId="{2D872468-70B7-4506-B3F7-BD57684CB18A}" srcOrd="0" destOrd="0" presId="urn:microsoft.com/office/officeart/2005/8/layout/hierarchy1"/>
    <dgm:cxn modelId="{29F55AA8-9646-4F64-97D3-D1859925E15E}" type="presOf" srcId="{69CB8160-AEFB-4BDF-973E-16EA407F4D94}" destId="{CE3DD635-40C5-4645-B3FC-D731C2C38092}" srcOrd="0" destOrd="0" presId="urn:microsoft.com/office/officeart/2005/8/layout/hierarchy1"/>
    <dgm:cxn modelId="{4F1A22B7-62F2-44EA-A892-459FE7D96B9A}" srcId="{C12817B2-4D68-47F5-AC03-A4EAAD214209}" destId="{DC14174C-688E-41F8-8993-EA6910941462}" srcOrd="0" destOrd="0" parTransId="{C3CDE08B-C60F-40D9-A376-08E093389F52}" sibTransId="{9910B3AC-38D2-4A9B-A045-8CC1CBE81384}"/>
    <dgm:cxn modelId="{984D9DC6-2DBA-4267-8997-53CDA52F0219}" type="presOf" srcId="{26991686-32A1-4227-ADAA-EE0ABB4C6CF6}" destId="{D383E207-27F0-4311-8301-7F656613EC67}" srcOrd="0" destOrd="0" presId="urn:microsoft.com/office/officeart/2005/8/layout/hierarchy1"/>
    <dgm:cxn modelId="{55B619CA-1976-48C9-B16B-CDE65219E388}" type="presOf" srcId="{E4429CD9-CDA2-497A-B553-BE90B7DBBFE1}" destId="{452A9329-A93B-447A-9495-C63409569CF6}" srcOrd="0" destOrd="0" presId="urn:microsoft.com/office/officeart/2005/8/layout/hierarchy1"/>
    <dgm:cxn modelId="{F631CED1-8AB3-43A5-A403-FC5EFF16E8C1}" srcId="{DC14174C-688E-41F8-8993-EA6910941462}" destId="{69CB8160-AEFB-4BDF-973E-16EA407F4D94}" srcOrd="0" destOrd="0" parTransId="{11C28F84-B68C-4F38-B169-4D8F0448F130}" sibTransId="{52C34092-D0E8-4A56-A6AE-5BC0D46AB59E}"/>
    <dgm:cxn modelId="{44ED11DB-99AC-4D7C-85E9-09DABC32F5D7}" srcId="{A63BCCEF-B61A-4F47-BF9C-63139B0A8E69}" destId="{26991686-32A1-4227-ADAA-EE0ABB4C6CF6}" srcOrd="0" destOrd="0" parTransId="{E4429CD9-CDA2-497A-B553-BE90B7DBBFE1}" sibTransId="{F67C379E-2EE7-4CB6-802B-99412B703F46}"/>
    <dgm:cxn modelId="{5ECABADB-4FC0-408B-8BA7-E4F72792036F}" srcId="{A63BCCEF-B61A-4F47-BF9C-63139B0A8E69}" destId="{09D90CBC-D8AE-4775-964E-3CB0345D0063}" srcOrd="1" destOrd="0" parTransId="{830FE1B4-7524-4A2E-938F-A551FF04E64A}" sibTransId="{41A126AA-41DA-496E-9B6C-FE920EC39FC1}"/>
    <dgm:cxn modelId="{98B856EA-A5C5-41C9-BFED-B65BF156EE9E}" type="presOf" srcId="{11C28F84-B68C-4F38-B169-4D8F0448F130}" destId="{52A9BBDF-5866-4189-B9EB-F01D18A3C2B4}" srcOrd="0" destOrd="0" presId="urn:microsoft.com/office/officeart/2005/8/layout/hierarchy1"/>
    <dgm:cxn modelId="{4B9A9181-2363-4DCE-BAC7-749F73A5AE1F}" type="presParOf" srcId="{6F257B70-499D-4085-A66A-A4FF644A97AF}" destId="{40FBA07B-998F-473D-ABC7-0C5A783FBD33}" srcOrd="0" destOrd="0" presId="urn:microsoft.com/office/officeart/2005/8/layout/hierarchy1"/>
    <dgm:cxn modelId="{7F99637F-DD10-4204-90CC-D47C95F8AF05}" type="presParOf" srcId="{40FBA07B-998F-473D-ABC7-0C5A783FBD33}" destId="{3F720788-A4C9-4BBA-AED5-E98BD29B359D}" srcOrd="0" destOrd="0" presId="urn:microsoft.com/office/officeart/2005/8/layout/hierarchy1"/>
    <dgm:cxn modelId="{E7EA3FED-1044-46CA-A23D-8403C64726E3}" type="presParOf" srcId="{3F720788-A4C9-4BBA-AED5-E98BD29B359D}" destId="{099C4040-4B72-41AD-AF3C-FB6E6502A9C1}" srcOrd="0" destOrd="0" presId="urn:microsoft.com/office/officeart/2005/8/layout/hierarchy1"/>
    <dgm:cxn modelId="{59068CF9-F38A-4A91-BCB1-23CBA3103C7B}" type="presParOf" srcId="{3F720788-A4C9-4BBA-AED5-E98BD29B359D}" destId="{29657826-36A2-407E-BF8F-B12371EFEE24}" srcOrd="1" destOrd="0" presId="urn:microsoft.com/office/officeart/2005/8/layout/hierarchy1"/>
    <dgm:cxn modelId="{5EFB9599-7CD1-4753-8960-82FD2E12A5AC}" type="presParOf" srcId="{40FBA07B-998F-473D-ABC7-0C5A783FBD33}" destId="{57625BA1-30F6-4E56-8B1C-E7B18568BFAF}" srcOrd="1" destOrd="0" presId="urn:microsoft.com/office/officeart/2005/8/layout/hierarchy1"/>
    <dgm:cxn modelId="{2C42017E-75BC-4E6C-873C-39C71D2C212F}" type="presParOf" srcId="{57625BA1-30F6-4E56-8B1C-E7B18568BFAF}" destId="{52A9BBDF-5866-4189-B9EB-F01D18A3C2B4}" srcOrd="0" destOrd="0" presId="urn:microsoft.com/office/officeart/2005/8/layout/hierarchy1"/>
    <dgm:cxn modelId="{44207756-CC67-4AB4-AF39-C86D1A2951F4}" type="presParOf" srcId="{57625BA1-30F6-4E56-8B1C-E7B18568BFAF}" destId="{9F2989D4-BB13-42DF-8C4D-B7A76E59F6DB}" srcOrd="1" destOrd="0" presId="urn:microsoft.com/office/officeart/2005/8/layout/hierarchy1"/>
    <dgm:cxn modelId="{0B991486-E2BE-4C49-856B-5DCE5293A1DE}" type="presParOf" srcId="{9F2989D4-BB13-42DF-8C4D-B7A76E59F6DB}" destId="{A04912F2-AA8F-47D9-82F9-82D81AA6583F}" srcOrd="0" destOrd="0" presId="urn:microsoft.com/office/officeart/2005/8/layout/hierarchy1"/>
    <dgm:cxn modelId="{8CBE20FB-B6D1-42BB-84A3-9A496A83F6E1}" type="presParOf" srcId="{A04912F2-AA8F-47D9-82F9-82D81AA6583F}" destId="{08ED0675-75E0-4E03-8D92-DCCA18ECAFC4}" srcOrd="0" destOrd="0" presId="urn:microsoft.com/office/officeart/2005/8/layout/hierarchy1"/>
    <dgm:cxn modelId="{6DF8D00F-0883-4B33-AC69-086905F068B3}" type="presParOf" srcId="{A04912F2-AA8F-47D9-82F9-82D81AA6583F}" destId="{CE3DD635-40C5-4645-B3FC-D731C2C38092}" srcOrd="1" destOrd="0" presId="urn:microsoft.com/office/officeart/2005/8/layout/hierarchy1"/>
    <dgm:cxn modelId="{80F0649A-4682-40BE-A2F9-2CDD0691F364}" type="presParOf" srcId="{9F2989D4-BB13-42DF-8C4D-B7A76E59F6DB}" destId="{1F7326B9-A9F2-4A19-B5A7-52A370E965EE}" srcOrd="1" destOrd="0" presId="urn:microsoft.com/office/officeart/2005/8/layout/hierarchy1"/>
    <dgm:cxn modelId="{7197BBDC-8095-4762-BB82-340F8D5C2B78}" type="presParOf" srcId="{57625BA1-30F6-4E56-8B1C-E7B18568BFAF}" destId="{7D4E7840-0083-421A-9A1B-869C0FF44828}" srcOrd="2" destOrd="0" presId="urn:microsoft.com/office/officeart/2005/8/layout/hierarchy1"/>
    <dgm:cxn modelId="{D7EA33D2-BCDD-4ED2-B20D-42562A444525}" type="presParOf" srcId="{57625BA1-30F6-4E56-8B1C-E7B18568BFAF}" destId="{4A6107D9-035C-462B-B0A1-F71A1A4BC233}" srcOrd="3" destOrd="0" presId="urn:microsoft.com/office/officeart/2005/8/layout/hierarchy1"/>
    <dgm:cxn modelId="{25CDD767-30CA-4ECF-BA74-C2649556BA09}" type="presParOf" srcId="{4A6107D9-035C-462B-B0A1-F71A1A4BC233}" destId="{154B760F-3C3B-46D5-B541-80F0D1D264DD}" srcOrd="0" destOrd="0" presId="urn:microsoft.com/office/officeart/2005/8/layout/hierarchy1"/>
    <dgm:cxn modelId="{67EC6578-8B01-48FD-9C6A-0B0FD549AE06}" type="presParOf" srcId="{154B760F-3C3B-46D5-B541-80F0D1D264DD}" destId="{47513241-D76A-4B73-AF8A-8A43BAA00C4C}" srcOrd="0" destOrd="0" presId="urn:microsoft.com/office/officeart/2005/8/layout/hierarchy1"/>
    <dgm:cxn modelId="{6571B51C-8B38-46F6-B673-25F25B45F249}" type="presParOf" srcId="{154B760F-3C3B-46D5-B541-80F0D1D264DD}" destId="{2D872468-70B7-4506-B3F7-BD57684CB18A}" srcOrd="1" destOrd="0" presId="urn:microsoft.com/office/officeart/2005/8/layout/hierarchy1"/>
    <dgm:cxn modelId="{5110CAA4-F19A-4B79-BAB5-D40C1BD623DD}" type="presParOf" srcId="{4A6107D9-035C-462B-B0A1-F71A1A4BC233}" destId="{5DA9EBE8-EA8A-4786-B24D-0B6025007AC2}" srcOrd="1" destOrd="0" presId="urn:microsoft.com/office/officeart/2005/8/layout/hierarchy1"/>
    <dgm:cxn modelId="{25839C87-FB99-4498-8116-5143B861FD06}" type="presParOf" srcId="{57625BA1-30F6-4E56-8B1C-E7B18568BFAF}" destId="{D88DB735-817D-4B06-9293-B5D5E299CC5C}" srcOrd="4" destOrd="0" presId="urn:microsoft.com/office/officeart/2005/8/layout/hierarchy1"/>
    <dgm:cxn modelId="{45C4CF25-F550-45F0-A47A-924009669268}" type="presParOf" srcId="{57625BA1-30F6-4E56-8B1C-E7B18568BFAF}" destId="{0231AA55-9E4F-437D-AD6A-4F64B656CB55}" srcOrd="5" destOrd="0" presId="urn:microsoft.com/office/officeart/2005/8/layout/hierarchy1"/>
    <dgm:cxn modelId="{C1D5A3EB-006D-499E-95D0-D1E5DAD57F4A}" type="presParOf" srcId="{0231AA55-9E4F-437D-AD6A-4F64B656CB55}" destId="{12B99D21-E31A-4A0A-9F6C-9AD4EC594858}" srcOrd="0" destOrd="0" presId="urn:microsoft.com/office/officeart/2005/8/layout/hierarchy1"/>
    <dgm:cxn modelId="{54C922BB-DEF6-471C-8A15-9C5DEC42C9E8}" type="presParOf" srcId="{12B99D21-E31A-4A0A-9F6C-9AD4EC594858}" destId="{6472DCF7-186A-4120-B111-A350B86E11CE}" srcOrd="0" destOrd="0" presId="urn:microsoft.com/office/officeart/2005/8/layout/hierarchy1"/>
    <dgm:cxn modelId="{D1E90BC7-01FA-43F5-B2E6-5A01AA02F0FE}" type="presParOf" srcId="{12B99D21-E31A-4A0A-9F6C-9AD4EC594858}" destId="{980EDF72-9BCB-4658-9EDC-581CAF79C221}" srcOrd="1" destOrd="0" presId="urn:microsoft.com/office/officeart/2005/8/layout/hierarchy1"/>
    <dgm:cxn modelId="{C630D943-5791-4DBF-9206-5F05C1348AD3}" type="presParOf" srcId="{0231AA55-9E4F-437D-AD6A-4F64B656CB55}" destId="{2D9A8287-0D01-4EBC-9A9E-D55844CE6474}" srcOrd="1" destOrd="0" presId="urn:microsoft.com/office/officeart/2005/8/layout/hierarchy1"/>
    <dgm:cxn modelId="{F20CD11D-FF17-4A10-A5CA-63BE8C574022}" type="presParOf" srcId="{2D9A8287-0D01-4EBC-9A9E-D55844CE6474}" destId="{452A9329-A93B-447A-9495-C63409569CF6}" srcOrd="0" destOrd="0" presId="urn:microsoft.com/office/officeart/2005/8/layout/hierarchy1"/>
    <dgm:cxn modelId="{DF7D637C-A28F-4B6B-B6B2-0DE2FA280B18}" type="presParOf" srcId="{2D9A8287-0D01-4EBC-9A9E-D55844CE6474}" destId="{BD26C7DE-9E37-4E98-B4D6-4493CA9DFC4F}" srcOrd="1" destOrd="0" presId="urn:microsoft.com/office/officeart/2005/8/layout/hierarchy1"/>
    <dgm:cxn modelId="{89B7DCE3-164C-41D5-92CD-50E8CDD3DCC2}" type="presParOf" srcId="{BD26C7DE-9E37-4E98-B4D6-4493CA9DFC4F}" destId="{30F6288C-A223-4E08-B5C1-0774B839F3D8}" srcOrd="0" destOrd="0" presId="urn:microsoft.com/office/officeart/2005/8/layout/hierarchy1"/>
    <dgm:cxn modelId="{153AA68A-EDE9-426A-A85F-F9E539F10CA0}" type="presParOf" srcId="{30F6288C-A223-4E08-B5C1-0774B839F3D8}" destId="{56FD8085-0E1A-4B98-949F-EEEEAECCEB3E}" srcOrd="0" destOrd="0" presId="urn:microsoft.com/office/officeart/2005/8/layout/hierarchy1"/>
    <dgm:cxn modelId="{2F79FBE0-5F74-4662-AF32-B40E59A45F20}" type="presParOf" srcId="{30F6288C-A223-4E08-B5C1-0774B839F3D8}" destId="{D383E207-27F0-4311-8301-7F656613EC67}" srcOrd="1" destOrd="0" presId="urn:microsoft.com/office/officeart/2005/8/layout/hierarchy1"/>
    <dgm:cxn modelId="{ED8B7681-0BAD-4383-B06C-7829AE784214}" type="presParOf" srcId="{BD26C7DE-9E37-4E98-B4D6-4493CA9DFC4F}" destId="{E4468990-ED80-4723-9405-20F0C3BBB002}" srcOrd="1" destOrd="0" presId="urn:microsoft.com/office/officeart/2005/8/layout/hierarchy1"/>
    <dgm:cxn modelId="{A3229831-57E4-4D0D-8D51-239467BA0A26}" type="presParOf" srcId="{2D9A8287-0D01-4EBC-9A9E-D55844CE6474}" destId="{503B3D35-8031-411F-985A-2B71D1C8B4FF}" srcOrd="2" destOrd="0" presId="urn:microsoft.com/office/officeart/2005/8/layout/hierarchy1"/>
    <dgm:cxn modelId="{6B60C505-266B-4F7D-AABF-3730B1EAC6F1}" type="presParOf" srcId="{2D9A8287-0D01-4EBC-9A9E-D55844CE6474}" destId="{97E13C5C-884F-45DD-B3DE-481D969FABE6}" srcOrd="3" destOrd="0" presId="urn:microsoft.com/office/officeart/2005/8/layout/hierarchy1"/>
    <dgm:cxn modelId="{9CDB0D0B-EC99-41F3-897E-8689EEF4F333}" type="presParOf" srcId="{97E13C5C-884F-45DD-B3DE-481D969FABE6}" destId="{37582926-C743-492A-BB10-5C70C73C6388}" srcOrd="0" destOrd="0" presId="urn:microsoft.com/office/officeart/2005/8/layout/hierarchy1"/>
    <dgm:cxn modelId="{1154318C-927E-43D2-8332-86CE244AC264}" type="presParOf" srcId="{37582926-C743-492A-BB10-5C70C73C6388}" destId="{D3CB9B2D-9E9D-47FF-BDAF-E7DDDAAA4EEA}" srcOrd="0" destOrd="0" presId="urn:microsoft.com/office/officeart/2005/8/layout/hierarchy1"/>
    <dgm:cxn modelId="{11709237-DAE7-4882-A262-CAF034895C77}" type="presParOf" srcId="{37582926-C743-492A-BB10-5C70C73C6388}" destId="{4B2341D2-C6E2-47AE-A1FF-6D40BE166668}" srcOrd="1" destOrd="0" presId="urn:microsoft.com/office/officeart/2005/8/layout/hierarchy1"/>
    <dgm:cxn modelId="{F9E0BBEB-4913-4331-9BBC-0A9960621B82}" type="presParOf" srcId="{97E13C5C-884F-45DD-B3DE-481D969FABE6}" destId="{BF4A9338-EE3E-475B-82DC-1BF9762E93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ABF2B-A39A-46D4-927E-1E06F9B4D457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75321-C8F2-4E9B-B745-044DC9F48416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אמרה "קדשני" וזרקה</a:t>
          </a:r>
        </a:p>
      </dsp:txBody>
      <dsp:txXfrm>
        <a:off x="383617" y="1447754"/>
        <a:ext cx="2847502" cy="1768010"/>
      </dsp:txXfrm>
    </dsp:sp>
    <dsp:sp modelId="{099C4040-4B72-41AD-AF3C-FB6E6502A9C1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57826-36A2-407E-BF8F-B12371EFEE24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מדברים בעסקי קידושין, תחב בידה, ולא זרקה</a:t>
          </a:r>
        </a:p>
      </dsp:txBody>
      <dsp:txXfrm>
        <a:off x="3998355" y="1447754"/>
        <a:ext cx="2847502" cy="1768010"/>
      </dsp:txXfrm>
    </dsp:sp>
    <dsp:sp modelId="{08A35AFA-3E68-44BC-B07D-2497799449E7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389DD-4C9E-41D9-8F19-E1D28FAA4821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חייב לה מעות, ואמר "הרי את מקודשת לי"</a:t>
          </a:r>
        </a:p>
      </dsp:txBody>
      <dsp:txXfrm>
        <a:off x="7613092" y="144775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27ECF-A0A0-42B0-B9C9-C5F93E435706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ABF2B-A39A-46D4-927E-1E06F9B4D457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75321-C8F2-4E9B-B745-044DC9F48416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300" kern="1200" dirty="0"/>
            <a:t>אמרה "קדשני" וזרקה</a:t>
          </a:r>
        </a:p>
      </dsp:txBody>
      <dsp:txXfrm>
        <a:off x="4145946" y="324414"/>
        <a:ext cx="2513811" cy="1560821"/>
      </dsp:txXfrm>
    </dsp:sp>
    <dsp:sp modelId="{80E71A08-05A9-42E6-910E-4C63D6643C8F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D092B-8FC7-4D5C-94A2-2946B66E0D1D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Setting the stage is key. Once the stage is set it’s very difficult to ignore</a:t>
          </a:r>
          <a:endParaRPr lang="he-IL" sz="2300" kern="1200" dirty="0"/>
        </a:p>
      </dsp:txBody>
      <dsp:txXfrm>
        <a:off x="4145946" y="2741699"/>
        <a:ext cx="2513811" cy="1560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C1917-22A4-4679-A000-179EA95721F9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C4040-4B72-41AD-AF3C-FB6E6502A9C1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57826-36A2-407E-BF8F-B12371EFEE24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מדברים בעסקי קידושין, תחב בידה, ולא זרקה</a:t>
          </a:r>
        </a:p>
      </dsp:txBody>
      <dsp:txXfrm>
        <a:off x="4145946" y="324414"/>
        <a:ext cx="2513811" cy="1560821"/>
      </dsp:txXfrm>
    </dsp:sp>
    <dsp:sp modelId="{5FF05DF7-11B6-4877-BF59-6CABD5F1E46E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A52CE-4DE6-4786-B440-C115C7CAB7F3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900" kern="1200" dirty="0"/>
            <a:t>מקודשת ודאי?</a:t>
          </a:r>
          <a:r>
            <a:rPr lang="en-US" sz="2900" kern="1200" dirty="0"/>
            <a:t> </a:t>
          </a:r>
          <a:r>
            <a:rPr lang="he-IL" sz="2900" kern="1200" dirty="0"/>
            <a:t>ספק? </a:t>
          </a:r>
        </a:p>
      </dsp:txBody>
      <dsp:txXfrm>
        <a:off x="4145946" y="2741699"/>
        <a:ext cx="2513811" cy="1560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3D35-8031-411F-985A-2B71D1C8B4FF}">
      <dsp:nvSpPr>
        <dsp:cNvPr id="0" name=""/>
        <dsp:cNvSpPr/>
      </dsp:nvSpPr>
      <dsp:spPr>
        <a:xfrm>
          <a:off x="6702282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A9329-A93B-447A-9495-C63409569CF6}">
      <dsp:nvSpPr>
        <dsp:cNvPr id="0" name=""/>
        <dsp:cNvSpPr/>
      </dsp:nvSpPr>
      <dsp:spPr>
        <a:xfrm>
          <a:off x="567716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DB735-817D-4B06-9293-B5D5E299CC5C}">
      <dsp:nvSpPr>
        <dsp:cNvPr id="0" name=""/>
        <dsp:cNvSpPr/>
      </dsp:nvSpPr>
      <dsp:spPr>
        <a:xfrm>
          <a:off x="4652049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E7840-0083-421A-9A1B-869C0FF44828}">
      <dsp:nvSpPr>
        <dsp:cNvPr id="0" name=""/>
        <dsp:cNvSpPr/>
      </dsp:nvSpPr>
      <dsp:spPr>
        <a:xfrm>
          <a:off x="4606329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9BBDF-5866-4189-B9EB-F01D18A3C2B4}">
      <dsp:nvSpPr>
        <dsp:cNvPr id="0" name=""/>
        <dsp:cNvSpPr/>
      </dsp:nvSpPr>
      <dsp:spPr>
        <a:xfrm>
          <a:off x="2601815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C4040-4B72-41AD-AF3C-FB6E6502A9C1}">
      <dsp:nvSpPr>
        <dsp:cNvPr id="0" name=""/>
        <dsp:cNvSpPr/>
      </dsp:nvSpPr>
      <dsp:spPr>
        <a:xfrm>
          <a:off x="3813317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57826-36A2-407E-BF8F-B12371EFEE24}">
      <dsp:nvSpPr>
        <dsp:cNvPr id="0" name=""/>
        <dsp:cNvSpPr/>
      </dsp:nvSpPr>
      <dsp:spPr>
        <a:xfrm>
          <a:off x="3999701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מדברים בעסקי קידושין, תחב בידה, ולא זרקה</a:t>
          </a:r>
        </a:p>
      </dsp:txBody>
      <dsp:txXfrm>
        <a:off x="4030899" y="209752"/>
        <a:ext cx="1615068" cy="1002793"/>
      </dsp:txXfrm>
    </dsp:sp>
    <dsp:sp modelId="{08ED0675-75E0-4E03-8D92-DCCA18ECAFC4}">
      <dsp:nvSpPr>
        <dsp:cNvPr id="0" name=""/>
        <dsp:cNvSpPr/>
      </dsp:nvSpPr>
      <dsp:spPr>
        <a:xfrm>
          <a:off x="1763083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D635-40C5-4645-B3FC-D731C2C38092}">
      <dsp:nvSpPr>
        <dsp:cNvPr id="0" name=""/>
        <dsp:cNvSpPr/>
      </dsp:nvSpPr>
      <dsp:spPr>
        <a:xfrm>
          <a:off x="194946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רמ"א- מקודשת כיון שלא זרקה</a:t>
          </a:r>
        </a:p>
      </dsp:txBody>
      <dsp:txXfrm>
        <a:off x="1980665" y="1762804"/>
        <a:ext cx="1615068" cy="1002793"/>
      </dsp:txXfrm>
    </dsp:sp>
    <dsp:sp modelId="{47513241-D76A-4B73-AF8A-8A43BAA00C4C}">
      <dsp:nvSpPr>
        <dsp:cNvPr id="0" name=""/>
        <dsp:cNvSpPr/>
      </dsp:nvSpPr>
      <dsp:spPr>
        <a:xfrm>
          <a:off x="3813317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72468-70B7-4506-B3F7-BD57684CB18A}">
      <dsp:nvSpPr>
        <dsp:cNvPr id="0" name=""/>
        <dsp:cNvSpPr/>
      </dsp:nvSpPr>
      <dsp:spPr>
        <a:xfrm>
          <a:off x="3999701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חלקת מחוקק- ספק מקודשת, כיון שתחב בידה</a:t>
          </a:r>
        </a:p>
      </dsp:txBody>
      <dsp:txXfrm>
        <a:off x="4030899" y="1762804"/>
        <a:ext cx="1615068" cy="1002793"/>
      </dsp:txXfrm>
    </dsp:sp>
    <dsp:sp modelId="{6472DCF7-186A-4120-B111-A350B86E11CE}">
      <dsp:nvSpPr>
        <dsp:cNvPr id="0" name=""/>
        <dsp:cNvSpPr/>
      </dsp:nvSpPr>
      <dsp:spPr>
        <a:xfrm>
          <a:off x="5863550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EDF72-9BCB-4658-9EDC-581CAF79C221}">
      <dsp:nvSpPr>
        <dsp:cNvPr id="0" name=""/>
        <dsp:cNvSpPr/>
      </dsp:nvSpPr>
      <dsp:spPr>
        <a:xfrm>
          <a:off x="6049935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ב"ש- תלוי על תחילת המעשה</a:t>
          </a:r>
        </a:p>
      </dsp:txBody>
      <dsp:txXfrm>
        <a:off x="6081133" y="1762804"/>
        <a:ext cx="1615068" cy="1002793"/>
      </dsp:txXfrm>
    </dsp:sp>
    <dsp:sp modelId="{56FD8085-0E1A-4B98-949F-EEEEAECCEB3E}">
      <dsp:nvSpPr>
        <dsp:cNvPr id="0" name=""/>
        <dsp:cNvSpPr/>
      </dsp:nvSpPr>
      <dsp:spPr>
        <a:xfrm>
          <a:off x="4838433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3E207-27F0-4311-8301-7F656613EC67}">
      <dsp:nvSpPr>
        <dsp:cNvPr id="0" name=""/>
        <dsp:cNvSpPr/>
      </dsp:nvSpPr>
      <dsp:spPr>
        <a:xfrm>
          <a:off x="5024818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עסוקים לחוד, אם תחב ולא זרקה – אינה מקודשת </a:t>
          </a:r>
        </a:p>
      </dsp:txBody>
      <dsp:txXfrm>
        <a:off x="5056016" y="3315857"/>
        <a:ext cx="1615068" cy="1002793"/>
      </dsp:txXfrm>
    </dsp:sp>
    <dsp:sp modelId="{D3CB9B2D-9E9D-47FF-BDAF-E7DDDAAA4EEA}">
      <dsp:nvSpPr>
        <dsp:cNvPr id="0" name=""/>
        <dsp:cNvSpPr/>
      </dsp:nvSpPr>
      <dsp:spPr>
        <a:xfrm>
          <a:off x="6888667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341D2-C6E2-47AE-A1FF-6D40BE166668}">
      <dsp:nvSpPr>
        <dsp:cNvPr id="0" name=""/>
        <dsp:cNvSpPr/>
      </dsp:nvSpPr>
      <dsp:spPr>
        <a:xfrm>
          <a:off x="7075052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אם בפירוש רצתה </a:t>
          </a:r>
          <a:r>
            <a:rPr lang="he-IL" sz="1400" kern="1200" dirty="0" err="1"/>
            <a:t>להתחן</a:t>
          </a:r>
          <a:r>
            <a:rPr lang="he-IL" sz="1400" kern="1200" dirty="0"/>
            <a:t> לו, רק שבפועל תחב לה ביד ולא זרקה – מקודשת </a:t>
          </a:r>
        </a:p>
      </dsp:txBody>
      <dsp:txXfrm>
        <a:off x="7106250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8D7D-3B73-40DE-8531-B9E5AE2E7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C28E0-3599-4A8A-ACB9-B12E2EC08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C6517-3B5E-4945-AEEB-12A6BEFC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84722-B195-48F4-9CBE-521B645F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5BEB8-37A9-4090-98A5-27E72576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62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8330-70EA-43CA-BBA8-CC0B87AD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09BDC-1ED4-4808-97FA-777B62EEF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F4A01-441A-4CA1-89D8-B8AB395A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54CD7-F5ED-4210-8D9E-E3453CC8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5A727-BC7B-4A63-B02F-6786FCF5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02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62085-A383-4AD5-9EB6-155BE9A26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597C9-6E18-4F62-8C70-2B325F939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793F6-01BD-4FFD-83D5-3E9DFB71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8E361-160A-4917-95AD-890D07AD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7D9D-07D9-41F2-A8F0-FD9E2975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754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E2EE-0BE7-4BBD-A6DF-62F194AF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A233-6FD3-49FF-9F15-A6E4F740F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A4D2F-46BC-4B47-B782-F03F0BE0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E509-E863-45E7-AA44-457DCE47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9B48-0BD7-461C-8147-1F99A181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98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C0C8-3B50-4F01-AEE6-54B27412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C8D9E-1B9D-4101-9536-8815A2D7A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AF85-697C-414B-AF12-496DA6D0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2FC00-BC0F-4536-9A8E-D305092F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E7441-2451-40F5-8A77-FDCADCB6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59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AD56-9689-4F4B-A801-BADA9163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1246A-6547-4C9C-BF6A-18E30BA6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5EEC9-EB32-46C8-8117-BAA75CDE7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E7C5D-990A-4617-A731-34BEE8E6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C937D-99B0-41FC-BEB9-1C1496DC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3FED6-341B-41CE-8D8D-5685CF1B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3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8B03-DD2B-45AC-BA22-8A37551A9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CBBD3-97FD-4F65-B50D-C55100ECB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A1805-DF08-4FC0-AD88-2F88DAD60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AB1DD-54F0-4051-91FB-984598782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661C2-8331-43BC-9B49-8A12EAC8A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8C1B4-79A1-45BB-BF88-3889AEB4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620A8-9629-41BD-8DB4-68AD9B6A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3085B-4566-413E-8EE4-DBD4F0AB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56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7864-3532-4BC1-8A0B-FC8AACC1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8D6CE-2FA5-491C-835E-D1754B4B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81E9C-D21D-40BB-80B5-1370CADD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0C2E4-E7FA-4D47-9B1C-44B91198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22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0FD65-A677-4E55-B23A-43915479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F6F88-9CDE-4923-8651-6C9DB104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74B6D-D07F-4F41-8FC6-4F7780E8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53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73F2-3C68-423E-A6BA-3810C796B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76933-7F63-437D-8ED3-3532946DB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46C7D-EE9E-4F8A-AE6C-07317CD68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D8E11-648E-4790-8171-58480EE0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EEC41-9597-4FE3-8439-45CE14F3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95166-60FA-4B58-B811-3FDB39D7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95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9803-5292-4592-ACAA-B26B0B99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1AA163-098F-49F9-B1B5-40E608FC7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BA777-99C4-4C98-AB44-CF99A498B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C5925-A7B2-4A90-9A2D-7A47D8E4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BCCAB-954E-49C5-8DCD-C0553310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37F4A-E990-4399-8953-CBC98AC5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491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5C03B-9500-4568-9812-C17D66EE9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F7379-5DA1-48F6-B93F-DD775DE6D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C147C-C88D-41EE-ACE5-0BF9804D7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FCB9-DBAA-4242-AFAF-ED38875AFF4C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C5825-5425-4110-9D29-78BC2B7A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DA496-E10A-4B42-B358-8551036DC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3746-F77A-4D10-92F3-17848D767F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91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3C24-BFDD-4FE8-B936-343DAE97A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אומדן דעת לקידושין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F3D1-860A-447E-87BC-DE567C015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902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4F97-9FA3-4F4C-922A-8A07ED1D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E8247-8599-48C5-8FD5-80FEBA8F5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574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EF84-74F9-4005-BF93-62B652798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זרקה את הכסף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E3F2F-1F89-478F-ADBF-FB4AA177A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Actions speak louder than words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sometimes</a:t>
            </a:r>
          </a:p>
        </p:txBody>
      </p:sp>
    </p:spTree>
    <p:extLst>
      <p:ext uri="{BB962C8B-B14F-4D97-AF65-F5344CB8AC3E}">
        <p14:creationId xmlns:p14="http://schemas.microsoft.com/office/powerpoint/2010/main" val="147359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7430-7B8E-4646-AC42-79E14F50D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6302-001E-4294-92CE-5180BEDCB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מקודשת אלא לרצונה. והמקדש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אינה מקודשת. אבל האיש שאנסוהו עד שקידש בעל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הרי זו מקודשת, וי"א שאינה מקודשת, הילכך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ספק.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הגה:  </a:t>
            </a:r>
            <a:endParaRPr lang="he-IL" b="0" dirty="0">
              <a:effectLst/>
            </a:endParaRPr>
          </a:p>
          <a:p>
            <a:pPr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אמרה תחלה: קדשיני,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וזרק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לתוך חיקה ואמר לה: הרי את מקודשת לי,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וניערה בגדיה תוך כדי דיבור להשליך ממנה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ואומרת שלא כיוונה מתחלה רק לשחוק בעלמא, אפילו הכי הוי מקודשת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(תשובת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מוהר"ם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סוף ספר נשים).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הולכים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אחר אומדנות והוכחות המוכיחות שלא כיוונה לשם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(שם). </a:t>
            </a:r>
            <a:endParaRPr lang="he-IL" b="0" dirty="0">
              <a:effectLst/>
            </a:endParaRPr>
          </a:p>
          <a:p>
            <a:pPr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לקח יד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בחזקה שלא ברצונה וקידש,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והיא לא זרקה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הוי מקודשת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אף על פי שמתחלה באונס היה, ונתן לה סתם ולא אמר לה כלום,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הואיל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ובתחלה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דבר עמה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(הגהות מרדכי סוף גיטין). </a:t>
            </a:r>
            <a:endParaRPr lang="he-IL" b="0" dirty="0">
              <a:effectLst/>
            </a:endParaRPr>
          </a:p>
          <a:p>
            <a:pPr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חייב לה מעות ואמרה לו: תן 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מעותי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וכאשר התחיל ליתן אמר לה: הרי את מקודשת לי, וזרקה היא המעות מידה, אינן קידושין (טור בשם תשובת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 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89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4F97-9FA3-4F4C-922A-8A07ED1D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E8247-8599-48C5-8FD5-80FEBA8F5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8655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60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4F97-9FA3-4F4C-922A-8A07ED1D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E8247-8599-48C5-8FD5-80FEBA8F5F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21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B1F6-471B-49C2-AF5E-67E6DA5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049A-9A3F-4D44-93B8-24AFAF06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שמואל על שולחן ערוך אבן העזר הלכות קידושין סימן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א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 קדשני וזרק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ומכאן נמי משמע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דא"צ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רצון על הזריקה אלא אם היה רצון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וזרק לה הקידושין מקודשת וכ"כ בט"ז: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460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4F97-9FA3-4F4C-922A-8A07ED1D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E8247-8599-48C5-8FD5-80FEBA8F5F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755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8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127B-97D8-483B-8EEA-568B37A6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D34C5-B63A-4E8D-A66E-FDE357A99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חלקת מחוקק על 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א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(ב) והיא לא זרקה הקידושין הוי מקודשת - מפשט הלשון משמע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דמקודשת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ודאי אבל א"א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כן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שתיקה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דלאחר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מתן מעות כמבואר לעיל בסי' כ"ח סעיף ד' וסעיף ה'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דתחלת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באונס היה וכן משמע לשון התשובה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מאחר שלא זרקה צריכה גט משמע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דלחומרא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בעלמ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צריכה גט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אך קשה דלעיל סימן ל' פסק בסעיף ו'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דזריקה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לתוך חיקה אף על פי ששתק' כל שלא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נתרצית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הוי קידושין וכן פסק בסי' כ"ח סעיף ד'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בהג"ה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המה לקוחים מדברי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ועיין בב"ח לעיל סי'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ך"ח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מפרש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לאחר שזרק לתוך חיקה ניערה בגדיה ופי' כן כדי שלא תקשה מדברי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שבכאן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דלעיל ויותר נראה לפרש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כפשטן והוא חולק על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מרדכי וכן הוא משמעו' דברי הרב המחבר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שהעתיק לעיל סי' ל' סעיף ו'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בסתם אף ע"פ שלא ניערה בגדיה אינם קידושין כל שלא גילתה דעתה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שנתרצית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בקידושין וכן הוא משמעות לשון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הריב"ש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סי' ק"ע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כיון דלא עבדה מעשה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דמוכח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אין זה קידושין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והא דלא מחאי בפי' משום דלא איכפת לה ולית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הילכתא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(קידושין דף י"ב ע"ב)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לא ניחא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תשדינהו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כרב אחי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דסבר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אטו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נשי דיני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גמירי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ומתבדי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מחייבנא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באחריות וא"כ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בהג"ה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מרדכי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לחומרא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מדלא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השליכה צריכה גט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וא"כ הרב שהעתיק לעיל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בסי' כ"ח סעיף ד' וכאן העתיק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מרדכי זיכה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שטרא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לבי תרי: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87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7E9A4-D9B9-4F04-B6A9-3463C505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6616-11B1-4CC1-834F-C0F6FB498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שמואל על שולחן ערוך אבן העזר הלכות קידושין סימן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א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 והיא לא זרקה - אף על גב הנתינה היה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לה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לישדנהו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ושם בסי' כ"ח פסק בשם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זרק לה הקידושין לא הוי קידושין ומשמע אפילו לא ניערה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ולכאורה משמע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דהרמ"ה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חולק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שהביא כאן וכ"כ הח"מ והקשה על הרב רמ"א איך הבי' שם דעת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הרמ"ה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וכאן הביא דעת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ושם כתבתי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הסבר' זו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לישדנהו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אם היה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ברצון אז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לישדנהו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ואם לא זרקה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רצונה לקבל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כאשר היה רצונו לקדש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עובד'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בהג"מ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ג"כ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רצונה להתקדש לו ואח"כ לקח ידה בחזקה אז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לישדנהו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ואם לא ניערה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כיון שהיה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רצון שלה: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714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756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אומדן דעת לקידושין 2</vt:lpstr>
      <vt:lpstr>זרקה את הכסף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אומדן דעת לקידושין</dc:title>
  <dc:creator>Avigdor Rosensweig</dc:creator>
  <cp:lastModifiedBy>Avigdor Rosensweig</cp:lastModifiedBy>
  <cp:revision>1</cp:revision>
  <dcterms:created xsi:type="dcterms:W3CDTF">2021-01-17T19:52:08Z</dcterms:created>
  <dcterms:modified xsi:type="dcterms:W3CDTF">2021-01-20T15:25:02Z</dcterms:modified>
</cp:coreProperties>
</file>