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57" r:id="rId4"/>
    <p:sldId id="258" r:id="rId5"/>
    <p:sldId id="259" r:id="rId6"/>
    <p:sldId id="261" r:id="rId7"/>
    <p:sldId id="260" r:id="rId8"/>
    <p:sldId id="262" r:id="rId9"/>
    <p:sldId id="264" r:id="rId10"/>
    <p:sldId id="268" r:id="rId11"/>
    <p:sldId id="265" r:id="rId12"/>
    <p:sldId id="294" r:id="rId13"/>
    <p:sldId id="267" r:id="rId14"/>
    <p:sldId id="263" r:id="rId15"/>
    <p:sldId id="266" r:id="rId16"/>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B18E9E-B042-4660-A710-5C5DE347DC25}" v="2961" dt="2021-01-17T18:19:04.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6" autoAdjust="0"/>
    <p:restoredTop sz="94660"/>
  </p:normalViewPr>
  <p:slideViewPr>
    <p:cSldViewPr snapToGrid="0">
      <p:cViewPr varScale="1">
        <p:scale>
          <a:sx n="82" d="100"/>
          <a:sy n="82" d="100"/>
        </p:scale>
        <p:origin x="72"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6EB18E9E-B042-4660-A710-5C5DE347DC25}"/>
    <pc:docChg chg="undo redo custSel addSld delSld modSld sldOrd addSection delSection">
      <pc:chgData name="Avigdor Rosensweig" userId="2c23bf757acee734" providerId="LiveId" clId="{6EB18E9E-B042-4660-A710-5C5DE347DC25}" dt="2021-01-17T19:52:02.911" v="3592" actId="2696"/>
      <pc:docMkLst>
        <pc:docMk/>
      </pc:docMkLst>
      <pc:sldChg chg="modSp mod">
        <pc:chgData name="Avigdor Rosensweig" userId="2c23bf757acee734" providerId="LiveId" clId="{6EB18E9E-B042-4660-A710-5C5DE347DC25}" dt="2021-01-17T17:58:18.482" v="3441" actId="20577"/>
        <pc:sldMkLst>
          <pc:docMk/>
          <pc:sldMk cId="1389024900" sldId="256"/>
        </pc:sldMkLst>
        <pc:spChg chg="mod">
          <ac:chgData name="Avigdor Rosensweig" userId="2c23bf757acee734" providerId="LiveId" clId="{6EB18E9E-B042-4660-A710-5C5DE347DC25}" dt="2021-01-17T17:58:18.482" v="3441" actId="20577"/>
          <ac:spMkLst>
            <pc:docMk/>
            <pc:sldMk cId="1389024900" sldId="256"/>
            <ac:spMk id="3" creationId="{3042F3D1-860A-447E-87BC-DE567C015433}"/>
          </ac:spMkLst>
        </pc:spChg>
      </pc:sldChg>
      <pc:sldChg chg="modSp mod">
        <pc:chgData name="Avigdor Rosensweig" userId="2c23bf757acee734" providerId="LiveId" clId="{6EB18E9E-B042-4660-A710-5C5DE347DC25}" dt="2021-01-17T17:47:58.366" v="3259" actId="20577"/>
        <pc:sldMkLst>
          <pc:docMk/>
          <pc:sldMk cId="827678940" sldId="257"/>
        </pc:sldMkLst>
        <pc:spChg chg="mod">
          <ac:chgData name="Avigdor Rosensweig" userId="2c23bf757acee734" providerId="LiveId" clId="{6EB18E9E-B042-4660-A710-5C5DE347DC25}" dt="2021-01-17T17:47:58.366" v="3259" actId="20577"/>
          <ac:spMkLst>
            <pc:docMk/>
            <pc:sldMk cId="827678940" sldId="257"/>
            <ac:spMk id="3" creationId="{5C47852D-C20D-4DFD-B9CD-23DD32F24AE8}"/>
          </ac:spMkLst>
        </pc:spChg>
      </pc:sldChg>
      <pc:sldChg chg="modSp mod">
        <pc:chgData name="Avigdor Rosensweig" userId="2c23bf757acee734" providerId="LiveId" clId="{6EB18E9E-B042-4660-A710-5C5DE347DC25}" dt="2021-01-17T17:48:23.068" v="3260" actId="113"/>
        <pc:sldMkLst>
          <pc:docMk/>
          <pc:sldMk cId="847802494" sldId="258"/>
        </pc:sldMkLst>
        <pc:spChg chg="mod">
          <ac:chgData name="Avigdor Rosensweig" userId="2c23bf757acee734" providerId="LiveId" clId="{6EB18E9E-B042-4660-A710-5C5DE347DC25}" dt="2021-01-17T17:48:23.068" v="3260" actId="113"/>
          <ac:spMkLst>
            <pc:docMk/>
            <pc:sldMk cId="847802494" sldId="258"/>
            <ac:spMk id="3" creationId="{5134173B-12EA-4C43-AC9B-DB21DE434857}"/>
          </ac:spMkLst>
        </pc:spChg>
      </pc:sldChg>
      <pc:sldChg chg="modSp">
        <pc:chgData name="Avigdor Rosensweig" userId="2c23bf757acee734" providerId="LiveId" clId="{6EB18E9E-B042-4660-A710-5C5DE347DC25}" dt="2021-01-17T18:19:04.907" v="3591" actId="20577"/>
        <pc:sldMkLst>
          <pc:docMk/>
          <pc:sldMk cId="3455410781" sldId="259"/>
        </pc:sldMkLst>
        <pc:graphicFrameChg chg="mod">
          <ac:chgData name="Avigdor Rosensweig" userId="2c23bf757acee734" providerId="LiveId" clId="{6EB18E9E-B042-4660-A710-5C5DE347DC25}" dt="2021-01-17T18:19:04.907" v="3591" actId="20577"/>
          <ac:graphicFrameMkLst>
            <pc:docMk/>
            <pc:sldMk cId="3455410781" sldId="259"/>
            <ac:graphicFrameMk id="4" creationId="{B0D4E017-1373-4DF8-8671-C939ADE58875}"/>
          </ac:graphicFrameMkLst>
        </pc:graphicFrameChg>
      </pc:sldChg>
      <pc:sldChg chg="modSp mod">
        <pc:chgData name="Avigdor Rosensweig" userId="2c23bf757acee734" providerId="LiveId" clId="{6EB18E9E-B042-4660-A710-5C5DE347DC25}" dt="2021-01-17T17:51:23.702" v="3280" actId="6549"/>
        <pc:sldMkLst>
          <pc:docMk/>
          <pc:sldMk cId="182008483" sldId="260"/>
        </pc:sldMkLst>
        <pc:spChg chg="mod">
          <ac:chgData name="Avigdor Rosensweig" userId="2c23bf757acee734" providerId="LiveId" clId="{6EB18E9E-B042-4660-A710-5C5DE347DC25}" dt="2021-01-17T17:51:23.702" v="3280" actId="6549"/>
          <ac:spMkLst>
            <pc:docMk/>
            <pc:sldMk cId="182008483" sldId="260"/>
            <ac:spMk id="3" creationId="{A7F4CE1A-54C8-45FC-B065-2991AA566753}"/>
          </ac:spMkLst>
        </pc:spChg>
      </pc:sldChg>
      <pc:sldChg chg="modSp">
        <pc:chgData name="Avigdor Rosensweig" userId="2c23bf757acee734" providerId="LiveId" clId="{6EB18E9E-B042-4660-A710-5C5DE347DC25}" dt="2021-01-13T12:01:35.157" v="491" actId="20577"/>
        <pc:sldMkLst>
          <pc:docMk/>
          <pc:sldMk cId="76390237" sldId="261"/>
        </pc:sldMkLst>
        <pc:graphicFrameChg chg="mod">
          <ac:chgData name="Avigdor Rosensweig" userId="2c23bf757acee734" providerId="LiveId" clId="{6EB18E9E-B042-4660-A710-5C5DE347DC25}" dt="2021-01-13T12:01:35.157" v="491" actId="20577"/>
          <ac:graphicFrameMkLst>
            <pc:docMk/>
            <pc:sldMk cId="76390237" sldId="261"/>
            <ac:graphicFrameMk id="4" creationId="{B0D4E017-1373-4DF8-8671-C939ADE58875}"/>
          </ac:graphicFrameMkLst>
        </pc:graphicFrameChg>
      </pc:sldChg>
      <pc:sldChg chg="modSp">
        <pc:chgData name="Avigdor Rosensweig" userId="2c23bf757acee734" providerId="LiveId" clId="{6EB18E9E-B042-4660-A710-5C5DE347DC25}" dt="2021-01-13T11:50:07.340" v="8" actId="20577"/>
        <pc:sldMkLst>
          <pc:docMk/>
          <pc:sldMk cId="1577950397" sldId="262"/>
        </pc:sldMkLst>
        <pc:graphicFrameChg chg="mod">
          <ac:chgData name="Avigdor Rosensweig" userId="2c23bf757acee734" providerId="LiveId" clId="{6EB18E9E-B042-4660-A710-5C5DE347DC25}" dt="2021-01-13T11:50:07.340" v="8" actId="20577"/>
          <ac:graphicFrameMkLst>
            <pc:docMk/>
            <pc:sldMk cId="1577950397" sldId="262"/>
            <ac:graphicFrameMk id="4" creationId="{B0D4E017-1373-4DF8-8671-C939ADE58875}"/>
          </ac:graphicFrameMkLst>
        </pc:graphicFrameChg>
      </pc:sldChg>
      <pc:sldChg chg="modSp new mod ord">
        <pc:chgData name="Avigdor Rosensweig" userId="2c23bf757acee734" providerId="LiveId" clId="{6EB18E9E-B042-4660-A710-5C5DE347DC25}" dt="2021-01-17T17:57:20.724" v="3405" actId="20577"/>
        <pc:sldMkLst>
          <pc:docMk/>
          <pc:sldMk cId="1482377134" sldId="263"/>
        </pc:sldMkLst>
        <pc:spChg chg="mod">
          <ac:chgData name="Avigdor Rosensweig" userId="2c23bf757acee734" providerId="LiveId" clId="{6EB18E9E-B042-4660-A710-5C5DE347DC25}" dt="2021-01-17T17:57:20.724" v="3405" actId="20577"/>
          <ac:spMkLst>
            <pc:docMk/>
            <pc:sldMk cId="1482377134" sldId="263"/>
            <ac:spMk id="3" creationId="{7258893C-CA52-47AC-AFDB-B6EF9AC03542}"/>
          </ac:spMkLst>
        </pc:spChg>
      </pc:sldChg>
      <pc:sldChg chg="modSp add mod">
        <pc:chgData name="Avigdor Rosensweig" userId="2c23bf757acee734" providerId="LiveId" clId="{6EB18E9E-B042-4660-A710-5C5DE347DC25}" dt="2021-01-13T11:52:19.760" v="28" actId="20577"/>
        <pc:sldMkLst>
          <pc:docMk/>
          <pc:sldMk cId="1849865932" sldId="264"/>
        </pc:sldMkLst>
        <pc:spChg chg="mod">
          <ac:chgData name="Avigdor Rosensweig" userId="2c23bf757acee734" providerId="LiveId" clId="{6EB18E9E-B042-4660-A710-5C5DE347DC25}" dt="2021-01-13T11:52:19.760" v="28" actId="20577"/>
          <ac:spMkLst>
            <pc:docMk/>
            <pc:sldMk cId="1849865932" sldId="264"/>
            <ac:spMk id="2" creationId="{103DC634-6FAB-435E-98F9-973845178E46}"/>
          </ac:spMkLst>
        </pc:spChg>
        <pc:spChg chg="mod">
          <ac:chgData name="Avigdor Rosensweig" userId="2c23bf757acee734" providerId="LiveId" clId="{6EB18E9E-B042-4660-A710-5C5DE347DC25}" dt="2021-01-13T11:51:44.626" v="19" actId="20577"/>
          <ac:spMkLst>
            <pc:docMk/>
            <pc:sldMk cId="1849865932" sldId="264"/>
            <ac:spMk id="3" creationId="{5134173B-12EA-4C43-AC9B-DB21DE434857}"/>
          </ac:spMkLst>
        </pc:spChg>
      </pc:sldChg>
      <pc:sldChg chg="delSp modSp add mod">
        <pc:chgData name="Avigdor Rosensweig" userId="2c23bf757acee734" providerId="LiveId" clId="{6EB18E9E-B042-4660-A710-5C5DE347DC25}" dt="2021-01-13T12:03:06.969" v="494" actId="14100"/>
        <pc:sldMkLst>
          <pc:docMk/>
          <pc:sldMk cId="2498504538" sldId="265"/>
        </pc:sldMkLst>
        <pc:spChg chg="del mod">
          <ac:chgData name="Avigdor Rosensweig" userId="2c23bf757acee734" providerId="LiveId" clId="{6EB18E9E-B042-4660-A710-5C5DE347DC25}" dt="2021-01-13T12:02:56.632" v="493" actId="478"/>
          <ac:spMkLst>
            <pc:docMk/>
            <pc:sldMk cId="2498504538" sldId="265"/>
            <ac:spMk id="2" creationId="{0D281CDD-867A-406E-B425-9CB1FAF8B725}"/>
          </ac:spMkLst>
        </pc:spChg>
        <pc:graphicFrameChg chg="mod">
          <ac:chgData name="Avigdor Rosensweig" userId="2c23bf757acee734" providerId="LiveId" clId="{6EB18E9E-B042-4660-A710-5C5DE347DC25}" dt="2021-01-13T12:03:06.969" v="494" actId="14100"/>
          <ac:graphicFrameMkLst>
            <pc:docMk/>
            <pc:sldMk cId="2498504538" sldId="265"/>
            <ac:graphicFrameMk id="4" creationId="{B0D4E017-1373-4DF8-8671-C939ADE58875}"/>
          </ac:graphicFrameMkLst>
        </pc:graphicFrameChg>
      </pc:sldChg>
      <pc:sldChg chg="addSp delSp modSp new mod ord">
        <pc:chgData name="Avigdor Rosensweig" userId="2c23bf757acee734" providerId="LiveId" clId="{6EB18E9E-B042-4660-A710-5C5DE347DC25}" dt="2021-01-13T12:15:26.778" v="788" actId="20577"/>
        <pc:sldMkLst>
          <pc:docMk/>
          <pc:sldMk cId="1345700070" sldId="266"/>
        </pc:sldMkLst>
        <pc:spChg chg="del">
          <ac:chgData name="Avigdor Rosensweig" userId="2c23bf757acee734" providerId="LiveId" clId="{6EB18E9E-B042-4660-A710-5C5DE347DC25}" dt="2021-01-13T12:12:29.946" v="538" actId="1032"/>
          <ac:spMkLst>
            <pc:docMk/>
            <pc:sldMk cId="1345700070" sldId="266"/>
            <ac:spMk id="3" creationId="{C0E68494-6526-4FB6-80B7-A2EF76F372C9}"/>
          </ac:spMkLst>
        </pc:spChg>
        <pc:graphicFrameChg chg="add mod modGraphic">
          <ac:chgData name="Avigdor Rosensweig" userId="2c23bf757acee734" providerId="LiveId" clId="{6EB18E9E-B042-4660-A710-5C5DE347DC25}" dt="2021-01-13T12:15:26.778" v="788" actId="20577"/>
          <ac:graphicFrameMkLst>
            <pc:docMk/>
            <pc:sldMk cId="1345700070" sldId="266"/>
            <ac:graphicFrameMk id="4" creationId="{380A3D3A-5041-41D7-97AB-977FC3AC2AB0}"/>
          </ac:graphicFrameMkLst>
        </pc:graphicFrameChg>
      </pc:sldChg>
      <pc:sldChg chg="modSp add mod">
        <pc:chgData name="Avigdor Rosensweig" userId="2c23bf757acee734" providerId="LiveId" clId="{6EB18E9E-B042-4660-A710-5C5DE347DC25}" dt="2021-01-13T12:07:10.788" v="536" actId="20577"/>
        <pc:sldMkLst>
          <pc:docMk/>
          <pc:sldMk cId="645266131" sldId="267"/>
        </pc:sldMkLst>
        <pc:spChg chg="mod">
          <ac:chgData name="Avigdor Rosensweig" userId="2c23bf757acee734" providerId="LiveId" clId="{6EB18E9E-B042-4660-A710-5C5DE347DC25}" dt="2021-01-13T12:07:10.788" v="536" actId="20577"/>
          <ac:spMkLst>
            <pc:docMk/>
            <pc:sldMk cId="645266131" sldId="267"/>
            <ac:spMk id="2" creationId="{103DC634-6FAB-435E-98F9-973845178E46}"/>
          </ac:spMkLst>
        </pc:spChg>
        <pc:spChg chg="mod">
          <ac:chgData name="Avigdor Rosensweig" userId="2c23bf757acee734" providerId="LiveId" clId="{6EB18E9E-B042-4660-A710-5C5DE347DC25}" dt="2021-01-13T12:04:03.122" v="504" actId="20577"/>
          <ac:spMkLst>
            <pc:docMk/>
            <pc:sldMk cId="645266131" sldId="267"/>
            <ac:spMk id="3" creationId="{5134173B-12EA-4C43-AC9B-DB21DE434857}"/>
          </ac:spMkLst>
        </pc:spChg>
      </pc:sldChg>
      <pc:sldChg chg="modSp add mod ord">
        <pc:chgData name="Avigdor Rosensweig" userId="2c23bf757acee734" providerId="LiveId" clId="{6EB18E9E-B042-4660-A710-5C5DE347DC25}" dt="2021-01-13T12:05:55.941" v="511"/>
        <pc:sldMkLst>
          <pc:docMk/>
          <pc:sldMk cId="2916564552" sldId="268"/>
        </pc:sldMkLst>
        <pc:spChg chg="mod">
          <ac:chgData name="Avigdor Rosensweig" userId="2c23bf757acee734" providerId="LiveId" clId="{6EB18E9E-B042-4660-A710-5C5DE347DC25}" dt="2021-01-13T12:05:48.847" v="509" actId="113"/>
          <ac:spMkLst>
            <pc:docMk/>
            <pc:sldMk cId="2916564552" sldId="268"/>
            <ac:spMk id="3" creationId="{7258893C-CA52-47AC-AFDB-B6EF9AC03542}"/>
          </ac:spMkLst>
        </pc:spChg>
      </pc:sldChg>
      <pc:sldChg chg="modSp new del mod">
        <pc:chgData name="Avigdor Rosensweig" userId="2c23bf757acee734" providerId="LiveId" clId="{6EB18E9E-B042-4660-A710-5C5DE347DC25}" dt="2021-01-17T19:52:02.911" v="3592" actId="2696"/>
        <pc:sldMkLst>
          <pc:docMk/>
          <pc:sldMk cId="185897534" sldId="269"/>
        </pc:sldMkLst>
        <pc:spChg chg="mod">
          <ac:chgData name="Avigdor Rosensweig" userId="2c23bf757acee734" providerId="LiveId" clId="{6EB18E9E-B042-4660-A710-5C5DE347DC25}" dt="2021-01-13T12:39:49.979" v="795" actId="20577"/>
          <ac:spMkLst>
            <pc:docMk/>
            <pc:sldMk cId="185897534" sldId="269"/>
            <ac:spMk id="3" creationId="{F8286302-001E-4294-92CE-5180BEDCB15E}"/>
          </ac:spMkLst>
        </pc:spChg>
      </pc:sldChg>
      <pc:sldChg chg="addSp delSp modSp new del mod">
        <pc:chgData name="Avigdor Rosensweig" userId="2c23bf757acee734" providerId="LiveId" clId="{6EB18E9E-B042-4660-A710-5C5DE347DC25}" dt="2021-01-17T19:52:02.911" v="3592" actId="2696"/>
        <pc:sldMkLst>
          <pc:docMk/>
          <pc:sldMk cId="3488606638" sldId="270"/>
        </pc:sldMkLst>
        <pc:spChg chg="del">
          <ac:chgData name="Avigdor Rosensweig" userId="2c23bf757acee734" providerId="LiveId" clId="{6EB18E9E-B042-4660-A710-5C5DE347DC25}" dt="2021-01-13T12:40:07.410" v="797" actId="1032"/>
          <ac:spMkLst>
            <pc:docMk/>
            <pc:sldMk cId="3488606638" sldId="270"/>
            <ac:spMk id="3" creationId="{E06A857C-8806-435F-9695-70BEAD456157}"/>
          </ac:spMkLst>
        </pc:spChg>
        <pc:spChg chg="add del">
          <ac:chgData name="Avigdor Rosensweig" userId="2c23bf757acee734" providerId="LiveId" clId="{6EB18E9E-B042-4660-A710-5C5DE347DC25}" dt="2021-01-13T12:59:06.969" v="1206" actId="22"/>
          <ac:spMkLst>
            <pc:docMk/>
            <pc:sldMk cId="3488606638" sldId="270"/>
            <ac:spMk id="6" creationId="{2BA8CC43-C7EB-4126-A569-2DD60FD0EFB9}"/>
          </ac:spMkLst>
        </pc:spChg>
        <pc:graphicFrameChg chg="add mod modGraphic">
          <ac:chgData name="Avigdor Rosensweig" userId="2c23bf757acee734" providerId="LiveId" clId="{6EB18E9E-B042-4660-A710-5C5DE347DC25}" dt="2021-01-13T12:40:40.925" v="912" actId="20577"/>
          <ac:graphicFrameMkLst>
            <pc:docMk/>
            <pc:sldMk cId="3488606638" sldId="270"/>
            <ac:graphicFrameMk id="4" creationId="{CE7E8247-8599-48C5-8FD5-80FEBA8F5F1F}"/>
          </ac:graphicFrameMkLst>
        </pc:graphicFrameChg>
      </pc:sldChg>
      <pc:sldChg chg="modSp new del mod">
        <pc:chgData name="Avigdor Rosensweig" userId="2c23bf757acee734" providerId="LiveId" clId="{6EB18E9E-B042-4660-A710-5C5DE347DC25}" dt="2021-01-17T19:52:02.911" v="3592" actId="2696"/>
        <pc:sldMkLst>
          <pc:docMk/>
          <pc:sldMk cId="1473597553" sldId="271"/>
        </pc:sldMkLst>
        <pc:spChg chg="mod">
          <ac:chgData name="Avigdor Rosensweig" userId="2c23bf757acee734" providerId="LiveId" clId="{6EB18E9E-B042-4660-A710-5C5DE347DC25}" dt="2021-01-17T17:59:05.550" v="3514" actId="20577"/>
          <ac:spMkLst>
            <pc:docMk/>
            <pc:sldMk cId="1473597553" sldId="271"/>
            <ac:spMk id="2" creationId="{72E7EF84-74F9-4005-BF93-62B652798F1C}"/>
          </ac:spMkLst>
        </pc:spChg>
        <pc:spChg chg="mod">
          <ac:chgData name="Avigdor Rosensweig" userId="2c23bf757acee734" providerId="LiveId" clId="{6EB18E9E-B042-4660-A710-5C5DE347DC25}" dt="2021-01-17T17:59:32.514" v="3590" actId="5793"/>
          <ac:spMkLst>
            <pc:docMk/>
            <pc:sldMk cId="1473597553" sldId="271"/>
            <ac:spMk id="3" creationId="{561E3F2F-1F89-478F-ADBF-FB4AA177A147}"/>
          </ac:spMkLst>
        </pc:spChg>
      </pc:sldChg>
      <pc:sldChg chg="new del">
        <pc:chgData name="Avigdor Rosensweig" userId="2c23bf757acee734" providerId="LiveId" clId="{6EB18E9E-B042-4660-A710-5C5DE347DC25}" dt="2021-01-13T13:04:57.270" v="1569" actId="47"/>
        <pc:sldMkLst>
          <pc:docMk/>
          <pc:sldMk cId="2141887260" sldId="272"/>
        </pc:sldMkLst>
      </pc:sldChg>
      <pc:sldChg chg="modSp add del">
        <pc:chgData name="Avigdor Rosensweig" userId="2c23bf757acee734" providerId="LiveId" clId="{6EB18E9E-B042-4660-A710-5C5DE347DC25}" dt="2021-01-17T19:52:02.911" v="3592" actId="2696"/>
        <pc:sldMkLst>
          <pc:docMk/>
          <pc:sldMk cId="4077215587" sldId="273"/>
        </pc:sldMkLst>
        <pc:graphicFrameChg chg="mod">
          <ac:chgData name="Avigdor Rosensweig" userId="2c23bf757acee734" providerId="LiveId" clId="{6EB18E9E-B042-4660-A710-5C5DE347DC25}" dt="2021-01-13T12:58:49.415" v="1203" actId="20577"/>
          <ac:graphicFrameMkLst>
            <pc:docMk/>
            <pc:sldMk cId="4077215587" sldId="273"/>
            <ac:graphicFrameMk id="4" creationId="{CE7E8247-8599-48C5-8FD5-80FEBA8F5F1F}"/>
          </ac:graphicFrameMkLst>
        </pc:graphicFrameChg>
      </pc:sldChg>
      <pc:sldChg chg="new del">
        <pc:chgData name="Avigdor Rosensweig" userId="2c23bf757acee734" providerId="LiveId" clId="{6EB18E9E-B042-4660-A710-5C5DE347DC25}" dt="2021-01-13T13:04:57.164" v="1568" actId="47"/>
        <pc:sldMkLst>
          <pc:docMk/>
          <pc:sldMk cId="1908953372" sldId="274"/>
        </pc:sldMkLst>
      </pc:sldChg>
      <pc:sldChg chg="modSp add del">
        <pc:chgData name="Avigdor Rosensweig" userId="2c23bf757acee734" providerId="LiveId" clId="{6EB18E9E-B042-4660-A710-5C5DE347DC25}" dt="2021-01-17T19:52:02.911" v="3592" actId="2696"/>
        <pc:sldMkLst>
          <pc:docMk/>
          <pc:sldMk cId="400568954" sldId="275"/>
        </pc:sldMkLst>
        <pc:graphicFrameChg chg="mod">
          <ac:chgData name="Avigdor Rosensweig" userId="2c23bf757acee734" providerId="LiveId" clId="{6EB18E9E-B042-4660-A710-5C5DE347DC25}" dt="2021-01-13T13:04:31.875" v="1567" actId="5793"/>
          <ac:graphicFrameMkLst>
            <pc:docMk/>
            <pc:sldMk cId="400568954" sldId="275"/>
            <ac:graphicFrameMk id="4" creationId="{CE7E8247-8599-48C5-8FD5-80FEBA8F5F1F}"/>
          </ac:graphicFrameMkLst>
        </pc:graphicFrameChg>
      </pc:sldChg>
      <pc:sldChg chg="new del">
        <pc:chgData name="Avigdor Rosensweig" userId="2c23bf757acee734" providerId="LiveId" clId="{6EB18E9E-B042-4660-A710-5C5DE347DC25}" dt="2021-01-17T19:52:02.911" v="3592" actId="2696"/>
        <pc:sldMkLst>
          <pc:docMk/>
          <pc:sldMk cId="1095410116" sldId="276"/>
        </pc:sldMkLst>
      </pc:sldChg>
      <pc:sldChg chg="modSp new del mod">
        <pc:chgData name="Avigdor Rosensweig" userId="2c23bf757acee734" providerId="LiveId" clId="{6EB18E9E-B042-4660-A710-5C5DE347DC25}" dt="2021-01-17T19:52:02.911" v="3592" actId="2696"/>
        <pc:sldMkLst>
          <pc:docMk/>
          <pc:sldMk cId="409927942" sldId="277"/>
        </pc:sldMkLst>
        <pc:spChg chg="mod">
          <ac:chgData name="Avigdor Rosensweig" userId="2c23bf757acee734" providerId="LiveId" clId="{6EB18E9E-B042-4660-A710-5C5DE347DC25}" dt="2021-01-13T13:35:41.795" v="1596" actId="313"/>
          <ac:spMkLst>
            <pc:docMk/>
            <pc:sldMk cId="409927942" sldId="277"/>
            <ac:spMk id="2" creationId="{CBB3E320-CFE5-41D8-8531-EE917B059E3D}"/>
          </ac:spMkLst>
        </pc:spChg>
      </pc:sldChg>
      <pc:sldChg chg="modSp new del mod">
        <pc:chgData name="Avigdor Rosensweig" userId="2c23bf757acee734" providerId="LiveId" clId="{6EB18E9E-B042-4660-A710-5C5DE347DC25}" dt="2021-01-17T19:52:02.911" v="3592" actId="2696"/>
        <pc:sldMkLst>
          <pc:docMk/>
          <pc:sldMk cId="3235270520" sldId="278"/>
        </pc:sldMkLst>
        <pc:spChg chg="mod">
          <ac:chgData name="Avigdor Rosensweig" userId="2c23bf757acee734" providerId="LiveId" clId="{6EB18E9E-B042-4660-A710-5C5DE347DC25}" dt="2021-01-13T14:08:19.460" v="2464" actId="20577"/>
          <ac:spMkLst>
            <pc:docMk/>
            <pc:sldMk cId="3235270520" sldId="278"/>
            <ac:spMk id="2" creationId="{31907344-46F0-48CF-9B28-8692604E564F}"/>
          </ac:spMkLst>
        </pc:spChg>
        <pc:spChg chg="mod">
          <ac:chgData name="Avigdor Rosensweig" userId="2c23bf757acee734" providerId="LiveId" clId="{6EB18E9E-B042-4660-A710-5C5DE347DC25}" dt="2021-01-13T13:58:38.142" v="1603" actId="20577"/>
          <ac:spMkLst>
            <pc:docMk/>
            <pc:sldMk cId="3235270520" sldId="278"/>
            <ac:spMk id="3" creationId="{07AD7B0E-83EB-4B94-A030-E64166E62425}"/>
          </ac:spMkLst>
        </pc:spChg>
      </pc:sldChg>
      <pc:sldChg chg="modSp new del mod">
        <pc:chgData name="Avigdor Rosensweig" userId="2c23bf757acee734" providerId="LiveId" clId="{6EB18E9E-B042-4660-A710-5C5DE347DC25}" dt="2021-01-17T19:52:02.911" v="3592" actId="2696"/>
        <pc:sldMkLst>
          <pc:docMk/>
          <pc:sldMk cId="185905007" sldId="279"/>
        </pc:sldMkLst>
        <pc:spChg chg="mod">
          <ac:chgData name="Avigdor Rosensweig" userId="2c23bf757acee734" providerId="LiveId" clId="{6EB18E9E-B042-4660-A710-5C5DE347DC25}" dt="2021-01-13T13:59:11.011" v="1614" actId="12"/>
          <ac:spMkLst>
            <pc:docMk/>
            <pc:sldMk cId="185905007" sldId="279"/>
            <ac:spMk id="3" creationId="{7A8BD57F-6C18-4877-A1F5-8F02E1E6C227}"/>
          </ac:spMkLst>
        </pc:spChg>
      </pc:sldChg>
      <pc:sldChg chg="modSp new del mod">
        <pc:chgData name="Avigdor Rosensweig" userId="2c23bf757acee734" providerId="LiveId" clId="{6EB18E9E-B042-4660-A710-5C5DE347DC25}" dt="2021-01-17T19:52:02.911" v="3592" actId="2696"/>
        <pc:sldMkLst>
          <pc:docMk/>
          <pc:sldMk cId="3434957460" sldId="280"/>
        </pc:sldMkLst>
        <pc:spChg chg="mod">
          <ac:chgData name="Avigdor Rosensweig" userId="2c23bf757acee734" providerId="LiveId" clId="{6EB18E9E-B042-4660-A710-5C5DE347DC25}" dt="2021-01-13T13:59:24.036" v="1619" actId="20577"/>
          <ac:spMkLst>
            <pc:docMk/>
            <pc:sldMk cId="3434957460" sldId="280"/>
            <ac:spMk id="3" creationId="{16E2940A-5E04-4E6D-8C2C-2FEB93788EBC}"/>
          </ac:spMkLst>
        </pc:spChg>
      </pc:sldChg>
      <pc:sldChg chg="addSp delSp modSp new del mod">
        <pc:chgData name="Avigdor Rosensweig" userId="2c23bf757acee734" providerId="LiveId" clId="{6EB18E9E-B042-4660-A710-5C5DE347DC25}" dt="2021-01-17T19:52:02.911" v="3592" actId="2696"/>
        <pc:sldMkLst>
          <pc:docMk/>
          <pc:sldMk cId="2504266828" sldId="281"/>
        </pc:sldMkLst>
        <pc:spChg chg="del">
          <ac:chgData name="Avigdor Rosensweig" userId="2c23bf757acee734" providerId="LiveId" clId="{6EB18E9E-B042-4660-A710-5C5DE347DC25}" dt="2021-01-13T14:04:09.102" v="2227" actId="478"/>
          <ac:spMkLst>
            <pc:docMk/>
            <pc:sldMk cId="2504266828" sldId="281"/>
            <ac:spMk id="2" creationId="{42F3666B-DC99-4E10-80D0-F398353244FE}"/>
          </ac:spMkLst>
        </pc:spChg>
        <pc:spChg chg="del">
          <ac:chgData name="Avigdor Rosensweig" userId="2c23bf757acee734" providerId="LiveId" clId="{6EB18E9E-B042-4660-A710-5C5DE347DC25}" dt="2021-01-13T13:59:42.446" v="1621" actId="1032"/>
          <ac:spMkLst>
            <pc:docMk/>
            <pc:sldMk cId="2504266828" sldId="281"/>
            <ac:spMk id="3" creationId="{1D66B4BD-7E21-4493-9F71-F0F154364124}"/>
          </ac:spMkLst>
        </pc:spChg>
        <pc:graphicFrameChg chg="add mod modGraphic">
          <ac:chgData name="Avigdor Rosensweig" userId="2c23bf757acee734" providerId="LiveId" clId="{6EB18E9E-B042-4660-A710-5C5DE347DC25}" dt="2021-01-13T14:06:59.200" v="2362"/>
          <ac:graphicFrameMkLst>
            <pc:docMk/>
            <pc:sldMk cId="2504266828" sldId="281"/>
            <ac:graphicFrameMk id="4" creationId="{280C3D4F-D898-4EFE-8C1B-32FB8918882D}"/>
          </ac:graphicFrameMkLst>
        </pc:graphicFrameChg>
      </pc:sldChg>
      <pc:sldChg chg="modSp add del">
        <pc:chgData name="Avigdor Rosensweig" userId="2c23bf757acee734" providerId="LiveId" clId="{6EB18E9E-B042-4660-A710-5C5DE347DC25}" dt="2021-01-17T19:52:02.911" v="3592" actId="2696"/>
        <pc:sldMkLst>
          <pc:docMk/>
          <pc:sldMk cId="1775616947" sldId="282"/>
        </pc:sldMkLst>
        <pc:graphicFrameChg chg="mod">
          <ac:chgData name="Avigdor Rosensweig" userId="2c23bf757acee734" providerId="LiveId" clId="{6EB18E9E-B042-4660-A710-5C5DE347DC25}" dt="2021-01-13T14:13:44.662" v="2669" actId="20577"/>
          <ac:graphicFrameMkLst>
            <pc:docMk/>
            <pc:sldMk cId="1775616947" sldId="282"/>
            <ac:graphicFrameMk id="4" creationId="{280C3D4F-D898-4EFE-8C1B-32FB8918882D}"/>
          </ac:graphicFrameMkLst>
        </pc:graphicFrameChg>
      </pc:sldChg>
      <pc:sldChg chg="addSp delSp modSp new add del mod modClrScheme chgLayout">
        <pc:chgData name="Avigdor Rosensweig" userId="2c23bf757acee734" providerId="LiveId" clId="{6EB18E9E-B042-4660-A710-5C5DE347DC25}" dt="2021-01-13T14:07:51.327" v="2411" actId="680"/>
        <pc:sldMkLst>
          <pc:docMk/>
          <pc:sldMk cId="2386370177" sldId="283"/>
        </pc:sldMkLst>
        <pc:spChg chg="add del mod ord">
          <ac:chgData name="Avigdor Rosensweig" userId="2c23bf757acee734" providerId="LiveId" clId="{6EB18E9E-B042-4660-A710-5C5DE347DC25}" dt="2021-01-13T14:07:47.902" v="2408" actId="948"/>
          <ac:spMkLst>
            <pc:docMk/>
            <pc:sldMk cId="2386370177" sldId="283"/>
            <ac:spMk id="2" creationId="{50A0FA01-03B6-405E-A3A8-2B1056330CFE}"/>
          </ac:spMkLst>
        </pc:spChg>
        <pc:spChg chg="add del mod ord">
          <ac:chgData name="Avigdor Rosensweig" userId="2c23bf757acee734" providerId="LiveId" clId="{6EB18E9E-B042-4660-A710-5C5DE347DC25}" dt="2021-01-13T14:07:43.561" v="2406" actId="700"/>
          <ac:spMkLst>
            <pc:docMk/>
            <pc:sldMk cId="2386370177" sldId="283"/>
            <ac:spMk id="3" creationId="{CF9A08EF-F6FD-43AD-9441-59304B87B364}"/>
          </ac:spMkLst>
        </pc:spChg>
        <pc:spChg chg="add del mod ord">
          <ac:chgData name="Avigdor Rosensweig" userId="2c23bf757acee734" providerId="LiveId" clId="{6EB18E9E-B042-4660-A710-5C5DE347DC25}" dt="2021-01-13T14:07:43.561" v="2406" actId="700"/>
          <ac:spMkLst>
            <pc:docMk/>
            <pc:sldMk cId="2386370177" sldId="283"/>
            <ac:spMk id="4" creationId="{2EEC4A8E-B0A7-4616-9429-8C6110241BED}"/>
          </ac:spMkLst>
        </pc:spChg>
        <pc:spChg chg="add del mod ord">
          <ac:chgData name="Avigdor Rosensweig" userId="2c23bf757acee734" providerId="LiveId" clId="{6EB18E9E-B042-4660-A710-5C5DE347DC25}" dt="2021-01-13T14:07:43.561" v="2406" actId="700"/>
          <ac:spMkLst>
            <pc:docMk/>
            <pc:sldMk cId="2386370177" sldId="283"/>
            <ac:spMk id="5" creationId="{0C6AB2E1-1A8A-4AA8-9FFE-5CCF2AEFA43D}"/>
          </ac:spMkLst>
        </pc:spChg>
      </pc:sldChg>
      <pc:sldChg chg="modSp new del mod">
        <pc:chgData name="Avigdor Rosensweig" userId="2c23bf757acee734" providerId="LiveId" clId="{6EB18E9E-B042-4660-A710-5C5DE347DC25}" dt="2021-01-17T19:52:02.911" v="3592" actId="2696"/>
        <pc:sldMkLst>
          <pc:docMk/>
          <pc:sldMk cId="3070623685" sldId="283"/>
        </pc:sldMkLst>
        <pc:spChg chg="mod">
          <ac:chgData name="Avigdor Rosensweig" userId="2c23bf757acee734" providerId="LiveId" clId="{6EB18E9E-B042-4660-A710-5C5DE347DC25}" dt="2021-01-13T20:22:30.402" v="2681" actId="255"/>
          <ac:spMkLst>
            <pc:docMk/>
            <pc:sldMk cId="3070623685" sldId="283"/>
            <ac:spMk id="2" creationId="{3706AE11-94AD-4E34-94E4-18316670D183}"/>
          </ac:spMkLst>
        </pc:spChg>
        <pc:spChg chg="mod">
          <ac:chgData name="Avigdor Rosensweig" userId="2c23bf757acee734" providerId="LiveId" clId="{6EB18E9E-B042-4660-A710-5C5DE347DC25}" dt="2021-01-13T20:22:14.023" v="2675" actId="6549"/>
          <ac:spMkLst>
            <pc:docMk/>
            <pc:sldMk cId="3070623685" sldId="283"/>
            <ac:spMk id="3" creationId="{3B067338-165C-4B95-8A6C-9BB42C3CAB9C}"/>
          </ac:spMkLst>
        </pc:spChg>
      </pc:sldChg>
      <pc:sldChg chg="modSp new del mod">
        <pc:chgData name="Avigdor Rosensweig" userId="2c23bf757acee734" providerId="LiveId" clId="{6EB18E9E-B042-4660-A710-5C5DE347DC25}" dt="2021-01-17T19:52:02.911" v="3592" actId="2696"/>
        <pc:sldMkLst>
          <pc:docMk/>
          <pc:sldMk cId="2359684726" sldId="284"/>
        </pc:sldMkLst>
        <pc:spChg chg="mod">
          <ac:chgData name="Avigdor Rosensweig" userId="2c23bf757acee734" providerId="LiveId" clId="{6EB18E9E-B042-4660-A710-5C5DE347DC25}" dt="2021-01-13T14:10:34.519" v="2474" actId="113"/>
          <ac:spMkLst>
            <pc:docMk/>
            <pc:sldMk cId="2359684726" sldId="284"/>
            <ac:spMk id="3" creationId="{8E2D6151-7C3E-4A5D-8006-7D3160391521}"/>
          </ac:spMkLst>
        </pc:spChg>
      </pc:sldChg>
      <pc:sldChg chg="modSp new del mod">
        <pc:chgData name="Avigdor Rosensweig" userId="2c23bf757acee734" providerId="LiveId" clId="{6EB18E9E-B042-4660-A710-5C5DE347DC25}" dt="2021-01-17T19:52:02.911" v="3592" actId="2696"/>
        <pc:sldMkLst>
          <pc:docMk/>
          <pc:sldMk cId="1738823849" sldId="285"/>
        </pc:sldMkLst>
        <pc:spChg chg="mod">
          <ac:chgData name="Avigdor Rosensweig" userId="2c23bf757acee734" providerId="LiveId" clId="{6EB18E9E-B042-4660-A710-5C5DE347DC25}" dt="2021-01-13T20:30:44.142" v="3191" actId="255"/>
          <ac:spMkLst>
            <pc:docMk/>
            <pc:sldMk cId="1738823849" sldId="285"/>
            <ac:spMk id="3" creationId="{E2553370-F0D3-4D28-B1A2-818167546C58}"/>
          </ac:spMkLst>
        </pc:spChg>
      </pc:sldChg>
      <pc:sldChg chg="modSp new del mod">
        <pc:chgData name="Avigdor Rosensweig" userId="2c23bf757acee734" providerId="LiveId" clId="{6EB18E9E-B042-4660-A710-5C5DE347DC25}" dt="2021-01-17T19:52:02.911" v="3592" actId="2696"/>
        <pc:sldMkLst>
          <pc:docMk/>
          <pc:sldMk cId="1653417843" sldId="286"/>
        </pc:sldMkLst>
        <pc:spChg chg="mod">
          <ac:chgData name="Avigdor Rosensweig" userId="2c23bf757acee734" providerId="LiveId" clId="{6EB18E9E-B042-4660-A710-5C5DE347DC25}" dt="2021-01-13T20:30:50.748" v="3193" actId="255"/>
          <ac:spMkLst>
            <pc:docMk/>
            <pc:sldMk cId="1653417843" sldId="286"/>
            <ac:spMk id="3" creationId="{8C9781CF-51CE-4975-B620-15FF81634BC1}"/>
          </ac:spMkLst>
        </pc:spChg>
      </pc:sldChg>
      <pc:sldChg chg="modSp new del mod">
        <pc:chgData name="Avigdor Rosensweig" userId="2c23bf757acee734" providerId="LiveId" clId="{6EB18E9E-B042-4660-A710-5C5DE347DC25}" dt="2021-01-17T19:52:02.911" v="3592" actId="2696"/>
        <pc:sldMkLst>
          <pc:docMk/>
          <pc:sldMk cId="4148795495" sldId="287"/>
        </pc:sldMkLst>
        <pc:spChg chg="mod">
          <ac:chgData name="Avigdor Rosensweig" userId="2c23bf757acee734" providerId="LiveId" clId="{6EB18E9E-B042-4660-A710-5C5DE347DC25}" dt="2021-01-13T20:31:02.136" v="3197" actId="255"/>
          <ac:spMkLst>
            <pc:docMk/>
            <pc:sldMk cId="4148795495" sldId="287"/>
            <ac:spMk id="3" creationId="{5A7FC70D-5455-47B2-B106-80D363464F67}"/>
          </ac:spMkLst>
        </pc:spChg>
      </pc:sldChg>
      <pc:sldChg chg="modSp new del mod">
        <pc:chgData name="Avigdor Rosensweig" userId="2c23bf757acee734" providerId="LiveId" clId="{6EB18E9E-B042-4660-A710-5C5DE347DC25}" dt="2021-01-17T19:52:02.911" v="3592" actId="2696"/>
        <pc:sldMkLst>
          <pc:docMk/>
          <pc:sldMk cId="2405877656" sldId="288"/>
        </pc:sldMkLst>
        <pc:spChg chg="mod">
          <ac:chgData name="Avigdor Rosensweig" userId="2c23bf757acee734" providerId="LiveId" clId="{6EB18E9E-B042-4660-A710-5C5DE347DC25}" dt="2021-01-13T20:31:20.461" v="3200" actId="255"/>
          <ac:spMkLst>
            <pc:docMk/>
            <pc:sldMk cId="2405877656" sldId="288"/>
            <ac:spMk id="3" creationId="{44E41020-CF8F-446E-9561-F2C187A51FFB}"/>
          </ac:spMkLst>
        </pc:spChg>
      </pc:sldChg>
      <pc:sldChg chg="addSp delSp modSp new del mod ord">
        <pc:chgData name="Avigdor Rosensweig" userId="2c23bf757acee734" providerId="LiveId" clId="{6EB18E9E-B042-4660-A710-5C5DE347DC25}" dt="2021-01-17T19:52:02.911" v="3592" actId="2696"/>
        <pc:sldMkLst>
          <pc:docMk/>
          <pc:sldMk cId="2748991559" sldId="289"/>
        </pc:sldMkLst>
        <pc:spChg chg="del">
          <ac:chgData name="Avigdor Rosensweig" userId="2c23bf757acee734" providerId="LiveId" clId="{6EB18E9E-B042-4660-A710-5C5DE347DC25}" dt="2021-01-13T20:23:09.172" v="2692" actId="1032"/>
          <ac:spMkLst>
            <pc:docMk/>
            <pc:sldMk cId="2748991559" sldId="289"/>
            <ac:spMk id="3" creationId="{D08BE1D2-3D70-4619-850A-F5BBCDBF6B79}"/>
          </ac:spMkLst>
        </pc:spChg>
        <pc:graphicFrameChg chg="add mod modGraphic">
          <ac:chgData name="Avigdor Rosensweig" userId="2c23bf757acee734" providerId="LiveId" clId="{6EB18E9E-B042-4660-A710-5C5DE347DC25}" dt="2021-01-13T20:25:38.122" v="2836" actId="20577"/>
          <ac:graphicFrameMkLst>
            <pc:docMk/>
            <pc:sldMk cId="2748991559" sldId="289"/>
            <ac:graphicFrameMk id="4" creationId="{18F06269-5D04-4BC6-B175-93DE14D05790}"/>
          </ac:graphicFrameMkLst>
        </pc:graphicFrameChg>
      </pc:sldChg>
      <pc:sldChg chg="addSp delSp modSp new del mod">
        <pc:chgData name="Avigdor Rosensweig" userId="2c23bf757acee734" providerId="LiveId" clId="{6EB18E9E-B042-4660-A710-5C5DE347DC25}" dt="2021-01-17T19:52:02.911" v="3592" actId="2696"/>
        <pc:sldMkLst>
          <pc:docMk/>
          <pc:sldMk cId="1775865016" sldId="290"/>
        </pc:sldMkLst>
        <pc:spChg chg="del">
          <ac:chgData name="Avigdor Rosensweig" userId="2c23bf757acee734" providerId="LiveId" clId="{6EB18E9E-B042-4660-A710-5C5DE347DC25}" dt="2021-01-13T20:30:05.866" v="3183" actId="478"/>
          <ac:spMkLst>
            <pc:docMk/>
            <pc:sldMk cId="1775865016" sldId="290"/>
            <ac:spMk id="2" creationId="{88BEB779-0B00-428D-8B03-EA4543C4C4F6}"/>
          </ac:spMkLst>
        </pc:spChg>
        <pc:spChg chg="del">
          <ac:chgData name="Avigdor Rosensweig" userId="2c23bf757acee734" providerId="LiveId" clId="{6EB18E9E-B042-4660-A710-5C5DE347DC25}" dt="2021-01-13T20:26:19.359" v="2838" actId="1032"/>
          <ac:spMkLst>
            <pc:docMk/>
            <pc:sldMk cId="1775865016" sldId="290"/>
            <ac:spMk id="3" creationId="{D03678A1-D9E2-4A53-880D-1979206BE07B}"/>
          </ac:spMkLst>
        </pc:spChg>
        <pc:graphicFrameChg chg="add mod modGraphic">
          <ac:chgData name="Avigdor Rosensweig" userId="2c23bf757acee734" providerId="LiveId" clId="{6EB18E9E-B042-4660-A710-5C5DE347DC25}" dt="2021-01-13T20:30:09.569" v="3184" actId="14100"/>
          <ac:graphicFrameMkLst>
            <pc:docMk/>
            <pc:sldMk cId="1775865016" sldId="290"/>
            <ac:graphicFrameMk id="4" creationId="{5C7E20A9-5AA1-423E-81AC-61EDD65C0925}"/>
          </ac:graphicFrameMkLst>
        </pc:graphicFrameChg>
      </pc:sldChg>
      <pc:sldChg chg="addSp delSp modSp new del mod">
        <pc:chgData name="Avigdor Rosensweig" userId="2c23bf757acee734" providerId="LiveId" clId="{6EB18E9E-B042-4660-A710-5C5DE347DC25}" dt="2021-01-17T19:52:02.911" v="3592" actId="2696"/>
        <pc:sldMkLst>
          <pc:docMk/>
          <pc:sldMk cId="1661472633" sldId="291"/>
        </pc:sldMkLst>
        <pc:spChg chg="add del mod">
          <ac:chgData name="Avigdor Rosensweig" userId="2c23bf757acee734" providerId="LiveId" clId="{6EB18E9E-B042-4660-A710-5C5DE347DC25}" dt="2021-01-14T14:46:56.948" v="3213" actId="115"/>
          <ac:spMkLst>
            <pc:docMk/>
            <pc:sldMk cId="1661472633" sldId="291"/>
            <ac:spMk id="3" creationId="{D8B84E24-9896-4083-8290-6EFDE2B8A95E}"/>
          </ac:spMkLst>
        </pc:spChg>
        <pc:spChg chg="add del mod">
          <ac:chgData name="Avigdor Rosensweig" userId="2c23bf757acee734" providerId="LiveId" clId="{6EB18E9E-B042-4660-A710-5C5DE347DC25}" dt="2021-01-14T14:46:21.667" v="3206" actId="478"/>
          <ac:spMkLst>
            <pc:docMk/>
            <pc:sldMk cId="1661472633" sldId="291"/>
            <ac:spMk id="5" creationId="{CDE9D2B1-EF4B-489D-BBD6-FDBCD2B49C57}"/>
          </ac:spMkLst>
        </pc:spChg>
      </pc:sldChg>
      <pc:sldChg chg="modSp new del mod">
        <pc:chgData name="Avigdor Rosensweig" userId="2c23bf757acee734" providerId="LiveId" clId="{6EB18E9E-B042-4660-A710-5C5DE347DC25}" dt="2021-01-17T19:52:02.911" v="3592" actId="2696"/>
        <pc:sldMkLst>
          <pc:docMk/>
          <pc:sldMk cId="2314883249" sldId="292"/>
        </pc:sldMkLst>
        <pc:spChg chg="mod">
          <ac:chgData name="Avigdor Rosensweig" userId="2c23bf757acee734" providerId="LiveId" clId="{6EB18E9E-B042-4660-A710-5C5DE347DC25}" dt="2021-01-14T14:56:27.587" v="3246" actId="20577"/>
          <ac:spMkLst>
            <pc:docMk/>
            <pc:sldMk cId="2314883249" sldId="292"/>
            <ac:spMk id="2" creationId="{D1352AF6-600D-45AC-A548-422710301377}"/>
          </ac:spMkLst>
        </pc:spChg>
        <pc:spChg chg="mod">
          <ac:chgData name="Avigdor Rosensweig" userId="2c23bf757acee734" providerId="LiveId" clId="{6EB18E9E-B042-4660-A710-5C5DE347DC25}" dt="2021-01-14T14:56:35.882" v="3252" actId="255"/>
          <ac:spMkLst>
            <pc:docMk/>
            <pc:sldMk cId="2314883249" sldId="292"/>
            <ac:spMk id="3" creationId="{38690213-188C-44D9-8452-635AC9B40DA7}"/>
          </ac:spMkLst>
        </pc:spChg>
      </pc:sldChg>
      <pc:sldChg chg="modSp new del mod">
        <pc:chgData name="Avigdor Rosensweig" userId="2c23bf757acee734" providerId="LiveId" clId="{6EB18E9E-B042-4660-A710-5C5DE347DC25}" dt="2021-01-17T19:52:02.911" v="3592" actId="2696"/>
        <pc:sldMkLst>
          <pc:docMk/>
          <pc:sldMk cId="976026063" sldId="293"/>
        </pc:sldMkLst>
        <pc:spChg chg="mod">
          <ac:chgData name="Avigdor Rosensweig" userId="2c23bf757acee734" providerId="LiveId" clId="{6EB18E9E-B042-4660-A710-5C5DE347DC25}" dt="2021-01-14T14:56:48.239" v="3257" actId="255"/>
          <ac:spMkLst>
            <pc:docMk/>
            <pc:sldMk cId="976026063" sldId="293"/>
            <ac:spMk id="3" creationId="{C4956197-8E77-4B62-A6B7-16D43AFC4943}"/>
          </ac:spMkLst>
        </pc:spChg>
      </pc:sldChg>
      <pc:sldChg chg="modSp add">
        <pc:chgData name="Avigdor Rosensweig" userId="2c23bf757acee734" providerId="LiveId" clId="{6EB18E9E-B042-4660-A710-5C5DE347DC25}" dt="2021-01-17T17:56:06.956" v="3404" actId="20577"/>
        <pc:sldMkLst>
          <pc:docMk/>
          <pc:sldMk cId="2366597438" sldId="294"/>
        </pc:sldMkLst>
        <pc:graphicFrameChg chg="mod">
          <ac:chgData name="Avigdor Rosensweig" userId="2c23bf757acee734" providerId="LiveId" clId="{6EB18E9E-B042-4660-A710-5C5DE347DC25}" dt="2021-01-17T17:56:06.956" v="3404" actId="20577"/>
          <ac:graphicFrameMkLst>
            <pc:docMk/>
            <pc:sldMk cId="2366597438" sldId="294"/>
            <ac:graphicFrameMk id="4" creationId="{B0D4E017-1373-4DF8-8671-C939ADE58875}"/>
          </ac:graphicFrameMkLst>
        </pc:graphicFrameChg>
      </pc:sldChg>
      <pc:sldChg chg="modSp new mod">
        <pc:chgData name="Avigdor Rosensweig" userId="2c23bf757acee734" providerId="LiveId" clId="{6EB18E9E-B042-4660-A710-5C5DE347DC25}" dt="2021-01-17T17:58:48.942" v="3513" actId="20577"/>
        <pc:sldMkLst>
          <pc:docMk/>
          <pc:sldMk cId="170570327" sldId="295"/>
        </pc:sldMkLst>
        <pc:spChg chg="mod">
          <ac:chgData name="Avigdor Rosensweig" userId="2c23bf757acee734" providerId="LiveId" clId="{6EB18E9E-B042-4660-A710-5C5DE347DC25}" dt="2021-01-17T17:58:48.942" v="3513" actId="20577"/>
          <ac:spMkLst>
            <pc:docMk/>
            <pc:sldMk cId="170570327" sldId="295"/>
            <ac:spMk id="2" creationId="{345882D4-DE8A-43AE-885F-03381DB0F54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2B09C0-BC22-4D38-8A49-74F31F6F183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680E1A89-8AC2-4D36-8C44-333EFBF73939}">
      <dgm:prSet phldrT="[Text]"/>
      <dgm:spPr/>
      <dgm:t>
        <a:bodyPr/>
        <a:lstStyle/>
        <a:p>
          <a:pPr rtl="1"/>
          <a:r>
            <a:rPr lang="he-IL" dirty="0"/>
            <a:t>בקשה ממנו, והוא שאל "האם תתקדשי לי?" </a:t>
          </a:r>
        </a:p>
      </dgm:t>
    </dgm:pt>
    <dgm:pt modelId="{DDB1C7F3-AF95-4687-ADA6-480A2CFEE14A}" type="parTrans" cxnId="{92E06E3F-0FD2-4472-A25B-BC898D161B01}">
      <dgm:prSet/>
      <dgm:spPr/>
      <dgm:t>
        <a:bodyPr/>
        <a:lstStyle/>
        <a:p>
          <a:pPr rtl="1"/>
          <a:endParaRPr lang="he-IL"/>
        </a:p>
      </dgm:t>
    </dgm:pt>
    <dgm:pt modelId="{604448CB-0854-49D8-9548-B5EDBDB1C18F}" type="sibTrans" cxnId="{92E06E3F-0FD2-4472-A25B-BC898D161B01}">
      <dgm:prSet/>
      <dgm:spPr/>
      <dgm:t>
        <a:bodyPr/>
        <a:lstStyle/>
        <a:p>
          <a:pPr rtl="1"/>
          <a:endParaRPr lang="he-IL"/>
        </a:p>
      </dgm:t>
    </dgm:pt>
    <dgm:pt modelId="{3401DFAC-ECC8-445C-A1E0-46990B74B30B}">
      <dgm:prSet phldrT="[Text]"/>
      <dgm:spPr/>
      <dgm:t>
        <a:bodyPr/>
        <a:lstStyle/>
        <a:p>
          <a:pPr rtl="1"/>
          <a:r>
            <a:rPr lang="he-IL" dirty="0"/>
            <a:t>בקשה ממנו, הוא שאל, אמרה "תן </a:t>
          </a:r>
          <a:r>
            <a:rPr lang="he-IL" dirty="0" err="1"/>
            <a:t>תן</a:t>
          </a:r>
          <a:r>
            <a:rPr lang="he-IL" dirty="0"/>
            <a:t>", אמר הרי את מקודשת לי, ונתן</a:t>
          </a:r>
        </a:p>
      </dgm:t>
    </dgm:pt>
    <dgm:pt modelId="{4DAEC956-9304-4994-92EF-0265348BF509}" type="parTrans" cxnId="{84BDF482-27C0-4BC1-89EA-33DE66CF99B9}">
      <dgm:prSet/>
      <dgm:spPr/>
      <dgm:t>
        <a:bodyPr/>
        <a:lstStyle/>
        <a:p>
          <a:pPr rtl="1"/>
          <a:endParaRPr lang="he-IL"/>
        </a:p>
      </dgm:t>
    </dgm:pt>
    <dgm:pt modelId="{CFB8A996-B4F6-4931-A8AA-4DBE42F96950}" type="sibTrans" cxnId="{84BDF482-27C0-4BC1-89EA-33DE66CF99B9}">
      <dgm:prSet/>
      <dgm:spPr/>
      <dgm:t>
        <a:bodyPr/>
        <a:lstStyle/>
        <a:p>
          <a:pPr rtl="1"/>
          <a:endParaRPr lang="he-IL"/>
        </a:p>
      </dgm:t>
    </dgm:pt>
    <dgm:pt modelId="{B7AE7286-6E44-4B19-8648-9D4D3B5ACD2C}">
      <dgm:prSet phldrT="[Text]"/>
      <dgm:spPr/>
      <dgm:t>
        <a:bodyPr/>
        <a:lstStyle/>
        <a:p>
          <a:pPr rtl="1"/>
          <a:r>
            <a:rPr lang="he-IL" dirty="0"/>
            <a:t>הוא הציע לה</a:t>
          </a:r>
        </a:p>
      </dgm:t>
    </dgm:pt>
    <dgm:pt modelId="{F9CE63FF-98FD-4256-9113-9806F15DE62D}" type="parTrans" cxnId="{FE9496A9-27EA-40EF-B766-0529D01D58E9}">
      <dgm:prSet/>
      <dgm:spPr/>
      <dgm:t>
        <a:bodyPr/>
        <a:lstStyle/>
        <a:p>
          <a:pPr rtl="1"/>
          <a:endParaRPr lang="he-IL"/>
        </a:p>
      </dgm:t>
    </dgm:pt>
    <dgm:pt modelId="{052228D2-6E56-411D-B20D-B253CAB35A31}" type="sibTrans" cxnId="{FE9496A9-27EA-40EF-B766-0529D01D58E9}">
      <dgm:prSet/>
      <dgm:spPr/>
      <dgm:t>
        <a:bodyPr/>
        <a:lstStyle/>
        <a:p>
          <a:pPr rtl="1"/>
          <a:endParaRPr lang="he-IL"/>
        </a:p>
      </dgm:t>
    </dgm:pt>
    <dgm:pt modelId="{C1476AB1-C0A0-45C2-9E31-58C5224AA693}" type="pres">
      <dgm:prSet presAssocID="{B02B09C0-BC22-4D38-8A49-74F31F6F1835}" presName="hierChild1" presStyleCnt="0">
        <dgm:presLayoutVars>
          <dgm:chPref val="1"/>
          <dgm:dir/>
          <dgm:animOne val="branch"/>
          <dgm:animLvl val="lvl"/>
          <dgm:resizeHandles/>
        </dgm:presLayoutVars>
      </dgm:prSet>
      <dgm:spPr/>
    </dgm:pt>
    <dgm:pt modelId="{13CE8D6E-B9BB-4308-99F2-AE48685981FE}" type="pres">
      <dgm:prSet presAssocID="{680E1A89-8AC2-4D36-8C44-333EFBF73939}" presName="hierRoot1" presStyleCnt="0"/>
      <dgm:spPr/>
    </dgm:pt>
    <dgm:pt modelId="{042E8206-51E1-48D5-8B1E-5B0F46BC860A}" type="pres">
      <dgm:prSet presAssocID="{680E1A89-8AC2-4D36-8C44-333EFBF73939}" presName="composite" presStyleCnt="0"/>
      <dgm:spPr/>
    </dgm:pt>
    <dgm:pt modelId="{17D077E1-4B3F-469E-9D22-093400106D21}" type="pres">
      <dgm:prSet presAssocID="{680E1A89-8AC2-4D36-8C44-333EFBF73939}" presName="background" presStyleLbl="node0" presStyleIdx="0" presStyleCnt="3"/>
      <dgm:spPr/>
    </dgm:pt>
    <dgm:pt modelId="{8463841D-E878-4F19-A80E-88A4C9698EA7}" type="pres">
      <dgm:prSet presAssocID="{680E1A89-8AC2-4D36-8C44-333EFBF73939}" presName="text" presStyleLbl="fgAcc0" presStyleIdx="0" presStyleCnt="3">
        <dgm:presLayoutVars>
          <dgm:chPref val="3"/>
        </dgm:presLayoutVars>
      </dgm:prSet>
      <dgm:spPr/>
    </dgm:pt>
    <dgm:pt modelId="{B190D1B6-D3AC-4F29-AD29-55B330451FE4}" type="pres">
      <dgm:prSet presAssocID="{680E1A89-8AC2-4D36-8C44-333EFBF73939}" presName="hierChild2" presStyleCnt="0"/>
      <dgm:spPr/>
    </dgm:pt>
    <dgm:pt modelId="{264B93A5-A22A-46C4-8E36-22613BEF6209}" type="pres">
      <dgm:prSet presAssocID="{3401DFAC-ECC8-445C-A1E0-46990B74B30B}" presName="hierRoot1" presStyleCnt="0"/>
      <dgm:spPr/>
    </dgm:pt>
    <dgm:pt modelId="{33BDB1E2-0A3E-485A-B90B-7EA61ABCED81}" type="pres">
      <dgm:prSet presAssocID="{3401DFAC-ECC8-445C-A1E0-46990B74B30B}" presName="composite" presStyleCnt="0"/>
      <dgm:spPr/>
    </dgm:pt>
    <dgm:pt modelId="{61EE47EA-815B-456A-A00A-1DDCAFA2CB74}" type="pres">
      <dgm:prSet presAssocID="{3401DFAC-ECC8-445C-A1E0-46990B74B30B}" presName="background" presStyleLbl="node0" presStyleIdx="1" presStyleCnt="3"/>
      <dgm:spPr/>
    </dgm:pt>
    <dgm:pt modelId="{4FF57CDC-E6E1-4A76-8EB9-8D354068B87C}" type="pres">
      <dgm:prSet presAssocID="{3401DFAC-ECC8-445C-A1E0-46990B74B30B}" presName="text" presStyleLbl="fgAcc0" presStyleIdx="1" presStyleCnt="3">
        <dgm:presLayoutVars>
          <dgm:chPref val="3"/>
        </dgm:presLayoutVars>
      </dgm:prSet>
      <dgm:spPr/>
    </dgm:pt>
    <dgm:pt modelId="{02DBA74B-D68B-45AB-9191-3C1B0A750108}" type="pres">
      <dgm:prSet presAssocID="{3401DFAC-ECC8-445C-A1E0-46990B74B30B}" presName="hierChild2" presStyleCnt="0"/>
      <dgm:spPr/>
    </dgm:pt>
    <dgm:pt modelId="{95602C23-6845-442C-A8CA-C5C316A264F5}" type="pres">
      <dgm:prSet presAssocID="{B7AE7286-6E44-4B19-8648-9D4D3B5ACD2C}" presName="hierRoot1" presStyleCnt="0"/>
      <dgm:spPr/>
    </dgm:pt>
    <dgm:pt modelId="{57FA7D3A-F298-41ED-B114-AA5DB36A0A38}" type="pres">
      <dgm:prSet presAssocID="{B7AE7286-6E44-4B19-8648-9D4D3B5ACD2C}" presName="composite" presStyleCnt="0"/>
      <dgm:spPr/>
    </dgm:pt>
    <dgm:pt modelId="{61E6C83A-CFB8-4E9B-A785-0A17F78B5AF3}" type="pres">
      <dgm:prSet presAssocID="{B7AE7286-6E44-4B19-8648-9D4D3B5ACD2C}" presName="background" presStyleLbl="node0" presStyleIdx="2" presStyleCnt="3"/>
      <dgm:spPr/>
    </dgm:pt>
    <dgm:pt modelId="{88E0CD44-55EA-4246-9E02-AFB072B01AE7}" type="pres">
      <dgm:prSet presAssocID="{B7AE7286-6E44-4B19-8648-9D4D3B5ACD2C}" presName="text" presStyleLbl="fgAcc0" presStyleIdx="2" presStyleCnt="3">
        <dgm:presLayoutVars>
          <dgm:chPref val="3"/>
        </dgm:presLayoutVars>
      </dgm:prSet>
      <dgm:spPr/>
    </dgm:pt>
    <dgm:pt modelId="{6533EEB7-D378-43AC-AD92-E47D9F8FB2E9}" type="pres">
      <dgm:prSet presAssocID="{B7AE7286-6E44-4B19-8648-9D4D3B5ACD2C}" presName="hierChild2" presStyleCnt="0"/>
      <dgm:spPr/>
    </dgm:pt>
  </dgm:ptLst>
  <dgm:cxnLst>
    <dgm:cxn modelId="{A4BCF606-A5C3-4521-ADF2-A3E184210EA7}" type="presOf" srcId="{B7AE7286-6E44-4B19-8648-9D4D3B5ACD2C}" destId="{88E0CD44-55EA-4246-9E02-AFB072B01AE7}" srcOrd="0" destOrd="0" presId="urn:microsoft.com/office/officeart/2005/8/layout/hierarchy1"/>
    <dgm:cxn modelId="{AB42CD19-D49D-4F99-A9C8-BFF497B96929}" type="presOf" srcId="{680E1A89-8AC2-4D36-8C44-333EFBF73939}" destId="{8463841D-E878-4F19-A80E-88A4C9698EA7}" srcOrd="0" destOrd="0" presId="urn:microsoft.com/office/officeart/2005/8/layout/hierarchy1"/>
    <dgm:cxn modelId="{92E06E3F-0FD2-4472-A25B-BC898D161B01}" srcId="{B02B09C0-BC22-4D38-8A49-74F31F6F1835}" destId="{680E1A89-8AC2-4D36-8C44-333EFBF73939}" srcOrd="0" destOrd="0" parTransId="{DDB1C7F3-AF95-4687-ADA6-480A2CFEE14A}" sibTransId="{604448CB-0854-49D8-9548-B5EDBDB1C18F}"/>
    <dgm:cxn modelId="{CE9D915F-F2D5-487A-BF92-42324F0B81F6}" type="presOf" srcId="{B02B09C0-BC22-4D38-8A49-74F31F6F1835}" destId="{C1476AB1-C0A0-45C2-9E31-58C5224AA693}" srcOrd="0" destOrd="0" presId="urn:microsoft.com/office/officeart/2005/8/layout/hierarchy1"/>
    <dgm:cxn modelId="{87C3CE60-E854-4E73-9582-2EBCE80B0AB8}" type="presOf" srcId="{3401DFAC-ECC8-445C-A1E0-46990B74B30B}" destId="{4FF57CDC-E6E1-4A76-8EB9-8D354068B87C}" srcOrd="0" destOrd="0" presId="urn:microsoft.com/office/officeart/2005/8/layout/hierarchy1"/>
    <dgm:cxn modelId="{84BDF482-27C0-4BC1-89EA-33DE66CF99B9}" srcId="{B02B09C0-BC22-4D38-8A49-74F31F6F1835}" destId="{3401DFAC-ECC8-445C-A1E0-46990B74B30B}" srcOrd="1" destOrd="0" parTransId="{4DAEC956-9304-4994-92EF-0265348BF509}" sibTransId="{CFB8A996-B4F6-4931-A8AA-4DBE42F96950}"/>
    <dgm:cxn modelId="{FE9496A9-27EA-40EF-B766-0529D01D58E9}" srcId="{B02B09C0-BC22-4D38-8A49-74F31F6F1835}" destId="{B7AE7286-6E44-4B19-8648-9D4D3B5ACD2C}" srcOrd="2" destOrd="0" parTransId="{F9CE63FF-98FD-4256-9113-9806F15DE62D}" sibTransId="{052228D2-6E56-411D-B20D-B253CAB35A31}"/>
    <dgm:cxn modelId="{27A68499-6113-40C5-B006-B7436D04B590}" type="presParOf" srcId="{C1476AB1-C0A0-45C2-9E31-58C5224AA693}" destId="{13CE8D6E-B9BB-4308-99F2-AE48685981FE}" srcOrd="0" destOrd="0" presId="urn:microsoft.com/office/officeart/2005/8/layout/hierarchy1"/>
    <dgm:cxn modelId="{58AFDD36-86D3-4804-AE7D-DBD2D59C67D2}" type="presParOf" srcId="{13CE8D6E-B9BB-4308-99F2-AE48685981FE}" destId="{042E8206-51E1-48D5-8B1E-5B0F46BC860A}" srcOrd="0" destOrd="0" presId="urn:microsoft.com/office/officeart/2005/8/layout/hierarchy1"/>
    <dgm:cxn modelId="{D1205B50-9BFD-40FB-B5B5-84B79DD998F1}" type="presParOf" srcId="{042E8206-51E1-48D5-8B1E-5B0F46BC860A}" destId="{17D077E1-4B3F-469E-9D22-093400106D21}" srcOrd="0" destOrd="0" presId="urn:microsoft.com/office/officeart/2005/8/layout/hierarchy1"/>
    <dgm:cxn modelId="{00E1FB01-22A0-4CE7-97C3-BC21D5665075}" type="presParOf" srcId="{042E8206-51E1-48D5-8B1E-5B0F46BC860A}" destId="{8463841D-E878-4F19-A80E-88A4C9698EA7}" srcOrd="1" destOrd="0" presId="urn:microsoft.com/office/officeart/2005/8/layout/hierarchy1"/>
    <dgm:cxn modelId="{6A56F4DF-D349-47DE-A34C-AFB5E1A59FB9}" type="presParOf" srcId="{13CE8D6E-B9BB-4308-99F2-AE48685981FE}" destId="{B190D1B6-D3AC-4F29-AD29-55B330451FE4}" srcOrd="1" destOrd="0" presId="urn:microsoft.com/office/officeart/2005/8/layout/hierarchy1"/>
    <dgm:cxn modelId="{EB4DEC58-4284-47BC-8500-3291D72AC947}" type="presParOf" srcId="{C1476AB1-C0A0-45C2-9E31-58C5224AA693}" destId="{264B93A5-A22A-46C4-8E36-22613BEF6209}" srcOrd="1" destOrd="0" presId="urn:microsoft.com/office/officeart/2005/8/layout/hierarchy1"/>
    <dgm:cxn modelId="{F64CF9AC-EDA0-49D1-B9D8-2D2339EA4E2F}" type="presParOf" srcId="{264B93A5-A22A-46C4-8E36-22613BEF6209}" destId="{33BDB1E2-0A3E-485A-B90B-7EA61ABCED81}" srcOrd="0" destOrd="0" presId="urn:microsoft.com/office/officeart/2005/8/layout/hierarchy1"/>
    <dgm:cxn modelId="{C2EE3741-F60A-4EDA-A9E4-895F4B095E33}" type="presParOf" srcId="{33BDB1E2-0A3E-485A-B90B-7EA61ABCED81}" destId="{61EE47EA-815B-456A-A00A-1DDCAFA2CB74}" srcOrd="0" destOrd="0" presId="urn:microsoft.com/office/officeart/2005/8/layout/hierarchy1"/>
    <dgm:cxn modelId="{18E55D51-17F7-4223-8CA5-BF91BCA90283}" type="presParOf" srcId="{33BDB1E2-0A3E-485A-B90B-7EA61ABCED81}" destId="{4FF57CDC-E6E1-4A76-8EB9-8D354068B87C}" srcOrd="1" destOrd="0" presId="urn:microsoft.com/office/officeart/2005/8/layout/hierarchy1"/>
    <dgm:cxn modelId="{64A447AC-5FEA-4F67-8166-785B6E5AC4B0}" type="presParOf" srcId="{264B93A5-A22A-46C4-8E36-22613BEF6209}" destId="{02DBA74B-D68B-45AB-9191-3C1B0A750108}" srcOrd="1" destOrd="0" presId="urn:microsoft.com/office/officeart/2005/8/layout/hierarchy1"/>
    <dgm:cxn modelId="{8D1BC511-0C92-4551-A619-BDD0A9478AB8}" type="presParOf" srcId="{C1476AB1-C0A0-45C2-9E31-58C5224AA693}" destId="{95602C23-6845-442C-A8CA-C5C316A264F5}" srcOrd="2" destOrd="0" presId="urn:microsoft.com/office/officeart/2005/8/layout/hierarchy1"/>
    <dgm:cxn modelId="{724E6973-6803-4193-A6EE-276E51BB6CC7}" type="presParOf" srcId="{95602C23-6845-442C-A8CA-C5C316A264F5}" destId="{57FA7D3A-F298-41ED-B114-AA5DB36A0A38}" srcOrd="0" destOrd="0" presId="urn:microsoft.com/office/officeart/2005/8/layout/hierarchy1"/>
    <dgm:cxn modelId="{04459AF8-E09C-4F18-B43B-8ADDFFB2230A}" type="presParOf" srcId="{57FA7D3A-F298-41ED-B114-AA5DB36A0A38}" destId="{61E6C83A-CFB8-4E9B-A785-0A17F78B5AF3}" srcOrd="0" destOrd="0" presId="urn:microsoft.com/office/officeart/2005/8/layout/hierarchy1"/>
    <dgm:cxn modelId="{8278DFBD-0F34-4532-A307-5AB68B4DDB39}" type="presParOf" srcId="{57FA7D3A-F298-41ED-B114-AA5DB36A0A38}" destId="{88E0CD44-55EA-4246-9E02-AFB072B01AE7}" srcOrd="1" destOrd="0" presId="urn:microsoft.com/office/officeart/2005/8/layout/hierarchy1"/>
    <dgm:cxn modelId="{C5D5E275-9378-4BEB-B608-C122E504EB86}" type="presParOf" srcId="{95602C23-6845-442C-A8CA-C5C316A264F5}" destId="{6533EEB7-D378-43AC-AD92-E47D9F8FB2E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2B09C0-BC22-4D38-8A49-74F31F6F183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680E1A89-8AC2-4D36-8C44-333EFBF73939}">
      <dgm:prSet phldrT="[Text]"/>
      <dgm:spPr/>
      <dgm:t>
        <a:bodyPr/>
        <a:lstStyle/>
        <a:p>
          <a:pPr rtl="1"/>
          <a:r>
            <a:rPr lang="he-IL" dirty="0"/>
            <a:t>בקשה ממנה, והוא שאל "האם תתקדשי לי?" </a:t>
          </a:r>
        </a:p>
      </dgm:t>
    </dgm:pt>
    <dgm:pt modelId="{DDB1C7F3-AF95-4687-ADA6-480A2CFEE14A}" type="parTrans" cxnId="{92E06E3F-0FD2-4472-A25B-BC898D161B01}">
      <dgm:prSet/>
      <dgm:spPr/>
      <dgm:t>
        <a:bodyPr/>
        <a:lstStyle/>
        <a:p>
          <a:pPr rtl="1"/>
          <a:endParaRPr lang="he-IL"/>
        </a:p>
      </dgm:t>
    </dgm:pt>
    <dgm:pt modelId="{604448CB-0854-49D8-9548-B5EDBDB1C18F}" type="sibTrans" cxnId="{92E06E3F-0FD2-4472-A25B-BC898D161B01}">
      <dgm:prSet/>
      <dgm:spPr/>
      <dgm:t>
        <a:bodyPr/>
        <a:lstStyle/>
        <a:p>
          <a:pPr rtl="1"/>
          <a:endParaRPr lang="he-IL"/>
        </a:p>
      </dgm:t>
    </dgm:pt>
    <dgm:pt modelId="{2BFEBC0D-CFF3-402E-BF8C-AC2CE1E4DF78}">
      <dgm:prSet phldrT="[Text]"/>
      <dgm:spPr/>
      <dgm:t>
        <a:bodyPr/>
        <a:lstStyle/>
        <a:p>
          <a:pPr rtl="1"/>
          <a:r>
            <a:rPr lang="he-IL" dirty="0"/>
            <a:t>תן\הן- מקודשת, שהיא מסכימה. </a:t>
          </a:r>
        </a:p>
      </dgm:t>
    </dgm:pt>
    <dgm:pt modelId="{893989CB-135F-4623-A9A0-9D2BF4F8FE91}" type="parTrans" cxnId="{E22CAC38-D7A3-4BF2-B098-915037BE6D16}">
      <dgm:prSet/>
      <dgm:spPr/>
      <dgm:t>
        <a:bodyPr/>
        <a:lstStyle/>
        <a:p>
          <a:pPr rtl="1"/>
          <a:endParaRPr lang="he-IL"/>
        </a:p>
      </dgm:t>
    </dgm:pt>
    <dgm:pt modelId="{06776951-8C58-4D4A-8524-7710B6950640}" type="sibTrans" cxnId="{E22CAC38-D7A3-4BF2-B098-915037BE6D16}">
      <dgm:prSet/>
      <dgm:spPr/>
      <dgm:t>
        <a:bodyPr/>
        <a:lstStyle/>
        <a:p>
          <a:pPr rtl="1"/>
          <a:endParaRPr lang="he-IL"/>
        </a:p>
      </dgm:t>
    </dgm:pt>
    <dgm:pt modelId="{B7387B74-2D1B-4116-AAEE-59674BD6F9B5}">
      <dgm:prSet phldrT="[Text]"/>
      <dgm:spPr/>
      <dgm:t>
        <a:bodyPr/>
        <a:lstStyle/>
        <a:p>
          <a:pPr rtl="1"/>
          <a:r>
            <a:rPr lang="he-IL" dirty="0"/>
            <a:t>תן </a:t>
          </a:r>
          <a:r>
            <a:rPr lang="he-IL" dirty="0" err="1"/>
            <a:t>תן</a:t>
          </a:r>
          <a:r>
            <a:rPr lang="he-IL" dirty="0"/>
            <a:t>,</a:t>
          </a:r>
          <a:br>
            <a:rPr lang="en-US" dirty="0"/>
          </a:br>
          <a:r>
            <a:rPr lang="en-US" dirty="0"/>
            <a:t>stop messing with me tone of voice</a:t>
          </a:r>
          <a:br>
            <a:rPr lang="en-US" dirty="0"/>
          </a:br>
          <a:r>
            <a:rPr lang="en-US" dirty="0"/>
            <a:t>- </a:t>
          </a:r>
          <a:r>
            <a:rPr lang="he-IL" dirty="0"/>
            <a:t>אינה מקודשת </a:t>
          </a:r>
        </a:p>
      </dgm:t>
    </dgm:pt>
    <dgm:pt modelId="{8018144D-2F9E-4084-920D-6522DAA56422}" type="parTrans" cxnId="{EE3085F4-957C-493B-852D-7925D8AD6FD9}">
      <dgm:prSet/>
      <dgm:spPr/>
      <dgm:t>
        <a:bodyPr/>
        <a:lstStyle/>
        <a:p>
          <a:pPr rtl="1"/>
          <a:endParaRPr lang="he-IL"/>
        </a:p>
      </dgm:t>
    </dgm:pt>
    <dgm:pt modelId="{BCD33635-E782-4B26-AB55-F401CA9C2DA3}" type="sibTrans" cxnId="{EE3085F4-957C-493B-852D-7925D8AD6FD9}">
      <dgm:prSet/>
      <dgm:spPr/>
      <dgm:t>
        <a:bodyPr/>
        <a:lstStyle/>
        <a:p>
          <a:pPr rtl="1"/>
          <a:endParaRPr lang="he-IL"/>
        </a:p>
      </dgm:t>
    </dgm:pt>
    <dgm:pt modelId="{1F94DC39-A27B-4A4B-AC3F-87AFDF4F4D3F}">
      <dgm:prSet phldrT="[Text]"/>
      <dgm:spPr/>
      <dgm:t>
        <a:bodyPr/>
        <a:lstStyle/>
        <a:p>
          <a:pPr rtl="1"/>
          <a:r>
            <a:rPr lang="he-IL" dirty="0"/>
            <a:t>שתיקה- ?</a:t>
          </a:r>
        </a:p>
      </dgm:t>
    </dgm:pt>
    <dgm:pt modelId="{64191923-9469-44BF-9A5F-91A6E4BE5B79}" type="parTrans" cxnId="{42DB67FB-7A1C-477B-8F3F-9B37FC22258C}">
      <dgm:prSet/>
      <dgm:spPr/>
      <dgm:t>
        <a:bodyPr/>
        <a:lstStyle/>
        <a:p>
          <a:pPr rtl="1"/>
          <a:endParaRPr lang="he-IL"/>
        </a:p>
      </dgm:t>
    </dgm:pt>
    <dgm:pt modelId="{940544DA-957B-4542-95A0-E604333B40AA}" type="sibTrans" cxnId="{42DB67FB-7A1C-477B-8F3F-9B37FC22258C}">
      <dgm:prSet/>
      <dgm:spPr/>
      <dgm:t>
        <a:bodyPr/>
        <a:lstStyle/>
        <a:p>
          <a:pPr rtl="1"/>
          <a:endParaRPr lang="he-IL"/>
        </a:p>
      </dgm:t>
    </dgm:pt>
    <dgm:pt modelId="{65BFCF78-4D91-49C1-B60D-969044E3AA2F}">
      <dgm:prSet phldrT="[Text]"/>
      <dgm:spPr/>
      <dgm:t>
        <a:bodyPr/>
        <a:lstStyle/>
        <a:p>
          <a:pPr rtl="1"/>
          <a:r>
            <a:rPr lang="he-IL" dirty="0"/>
            <a:t>?</a:t>
          </a:r>
        </a:p>
      </dgm:t>
    </dgm:pt>
    <dgm:pt modelId="{27F70A28-D6E9-4F20-A63D-D6F3A5014942}" type="parTrans" cxnId="{FDED085D-9113-4517-B2AD-83E661BDBB5A}">
      <dgm:prSet/>
      <dgm:spPr/>
      <dgm:t>
        <a:bodyPr/>
        <a:lstStyle/>
        <a:p>
          <a:pPr rtl="1"/>
          <a:endParaRPr lang="he-IL"/>
        </a:p>
      </dgm:t>
    </dgm:pt>
    <dgm:pt modelId="{1F127A71-BDAF-4502-ADA3-81D6E616EDF2}" type="sibTrans" cxnId="{FDED085D-9113-4517-B2AD-83E661BDBB5A}">
      <dgm:prSet/>
      <dgm:spPr/>
      <dgm:t>
        <a:bodyPr/>
        <a:lstStyle/>
        <a:p>
          <a:pPr rtl="1"/>
          <a:endParaRPr lang="he-IL"/>
        </a:p>
      </dgm:t>
    </dgm:pt>
    <dgm:pt modelId="{5EBF0DFA-E619-4618-83CC-C5C130BDF5DE}">
      <dgm:prSet phldrT="[Text]"/>
      <dgm:spPr/>
      <dgm:t>
        <a:bodyPr/>
        <a:lstStyle/>
        <a:p>
          <a:pPr rtl="1"/>
          <a:r>
            <a:rPr lang="en-US" dirty="0"/>
            <a:t>(nu, give it to me already) </a:t>
          </a:r>
          <a:endParaRPr lang="he-IL" dirty="0"/>
        </a:p>
      </dgm:t>
    </dgm:pt>
    <dgm:pt modelId="{CDDBCEF4-D631-47E7-AA26-DFC100BFD0B6}" type="parTrans" cxnId="{009C73C3-36FE-40C3-AE27-626A0ABD450D}">
      <dgm:prSet/>
      <dgm:spPr/>
    </dgm:pt>
    <dgm:pt modelId="{F6F79B6E-9DA6-4B43-BCEF-5FC9DB48D3A5}" type="sibTrans" cxnId="{009C73C3-36FE-40C3-AE27-626A0ABD450D}">
      <dgm:prSet/>
      <dgm:spPr/>
    </dgm:pt>
    <dgm:pt modelId="{C1476AB1-C0A0-45C2-9E31-58C5224AA693}" type="pres">
      <dgm:prSet presAssocID="{B02B09C0-BC22-4D38-8A49-74F31F6F1835}" presName="hierChild1" presStyleCnt="0">
        <dgm:presLayoutVars>
          <dgm:chPref val="1"/>
          <dgm:dir/>
          <dgm:animOne val="branch"/>
          <dgm:animLvl val="lvl"/>
          <dgm:resizeHandles/>
        </dgm:presLayoutVars>
      </dgm:prSet>
      <dgm:spPr/>
    </dgm:pt>
    <dgm:pt modelId="{13CE8D6E-B9BB-4308-99F2-AE48685981FE}" type="pres">
      <dgm:prSet presAssocID="{680E1A89-8AC2-4D36-8C44-333EFBF73939}" presName="hierRoot1" presStyleCnt="0"/>
      <dgm:spPr/>
    </dgm:pt>
    <dgm:pt modelId="{042E8206-51E1-48D5-8B1E-5B0F46BC860A}" type="pres">
      <dgm:prSet presAssocID="{680E1A89-8AC2-4D36-8C44-333EFBF73939}" presName="composite" presStyleCnt="0"/>
      <dgm:spPr/>
    </dgm:pt>
    <dgm:pt modelId="{17D077E1-4B3F-469E-9D22-093400106D21}" type="pres">
      <dgm:prSet presAssocID="{680E1A89-8AC2-4D36-8C44-333EFBF73939}" presName="background" presStyleLbl="node0" presStyleIdx="0" presStyleCnt="1"/>
      <dgm:spPr/>
    </dgm:pt>
    <dgm:pt modelId="{8463841D-E878-4F19-A80E-88A4C9698EA7}" type="pres">
      <dgm:prSet presAssocID="{680E1A89-8AC2-4D36-8C44-333EFBF73939}" presName="text" presStyleLbl="fgAcc0" presStyleIdx="0" presStyleCnt="1">
        <dgm:presLayoutVars>
          <dgm:chPref val="3"/>
        </dgm:presLayoutVars>
      </dgm:prSet>
      <dgm:spPr/>
    </dgm:pt>
    <dgm:pt modelId="{B190D1B6-D3AC-4F29-AD29-55B330451FE4}" type="pres">
      <dgm:prSet presAssocID="{680E1A89-8AC2-4D36-8C44-333EFBF73939}" presName="hierChild2" presStyleCnt="0"/>
      <dgm:spPr/>
    </dgm:pt>
    <dgm:pt modelId="{574B5416-707B-4E0E-90FA-18AD7585C269}" type="pres">
      <dgm:prSet presAssocID="{893989CB-135F-4623-A9A0-9D2BF4F8FE91}" presName="Name10" presStyleLbl="parChTrans1D2" presStyleIdx="0" presStyleCnt="3"/>
      <dgm:spPr/>
    </dgm:pt>
    <dgm:pt modelId="{5E5D29FB-D279-4DDC-AA24-32FE26654AEA}" type="pres">
      <dgm:prSet presAssocID="{2BFEBC0D-CFF3-402E-BF8C-AC2CE1E4DF78}" presName="hierRoot2" presStyleCnt="0"/>
      <dgm:spPr/>
    </dgm:pt>
    <dgm:pt modelId="{14134667-E319-4B9D-A666-20141182953E}" type="pres">
      <dgm:prSet presAssocID="{2BFEBC0D-CFF3-402E-BF8C-AC2CE1E4DF78}" presName="composite2" presStyleCnt="0"/>
      <dgm:spPr/>
    </dgm:pt>
    <dgm:pt modelId="{B912CA94-4616-49E4-86C5-95132E1412B3}" type="pres">
      <dgm:prSet presAssocID="{2BFEBC0D-CFF3-402E-BF8C-AC2CE1E4DF78}" presName="background2" presStyleLbl="node2" presStyleIdx="0" presStyleCnt="3"/>
      <dgm:spPr/>
    </dgm:pt>
    <dgm:pt modelId="{1455D622-026A-4F69-91C5-8D67738622B3}" type="pres">
      <dgm:prSet presAssocID="{2BFEBC0D-CFF3-402E-BF8C-AC2CE1E4DF78}" presName="text2" presStyleLbl="fgAcc2" presStyleIdx="0" presStyleCnt="3">
        <dgm:presLayoutVars>
          <dgm:chPref val="3"/>
        </dgm:presLayoutVars>
      </dgm:prSet>
      <dgm:spPr/>
    </dgm:pt>
    <dgm:pt modelId="{AB1E8D52-6907-412D-B1FB-34F765BB5027}" type="pres">
      <dgm:prSet presAssocID="{2BFEBC0D-CFF3-402E-BF8C-AC2CE1E4DF78}" presName="hierChild3" presStyleCnt="0"/>
      <dgm:spPr/>
    </dgm:pt>
    <dgm:pt modelId="{3D914DE7-0180-4AF1-85CA-C1CA019E1DE9}" type="pres">
      <dgm:prSet presAssocID="{64191923-9469-44BF-9A5F-91A6E4BE5B79}" presName="Name10" presStyleLbl="parChTrans1D2" presStyleIdx="1" presStyleCnt="3"/>
      <dgm:spPr/>
    </dgm:pt>
    <dgm:pt modelId="{F885BF16-95C7-487E-A2A0-F59183563DAF}" type="pres">
      <dgm:prSet presAssocID="{1F94DC39-A27B-4A4B-AC3F-87AFDF4F4D3F}" presName="hierRoot2" presStyleCnt="0"/>
      <dgm:spPr/>
    </dgm:pt>
    <dgm:pt modelId="{62EC573C-D93B-4C31-A2CE-A51DCE1D44FB}" type="pres">
      <dgm:prSet presAssocID="{1F94DC39-A27B-4A4B-AC3F-87AFDF4F4D3F}" presName="composite2" presStyleCnt="0"/>
      <dgm:spPr/>
    </dgm:pt>
    <dgm:pt modelId="{580B0980-9E90-4948-B83D-1DF65D6A7BFE}" type="pres">
      <dgm:prSet presAssocID="{1F94DC39-A27B-4A4B-AC3F-87AFDF4F4D3F}" presName="background2" presStyleLbl="node2" presStyleIdx="1" presStyleCnt="3"/>
      <dgm:spPr/>
    </dgm:pt>
    <dgm:pt modelId="{02A50C19-92E6-4D92-BC45-53F3B3E2C630}" type="pres">
      <dgm:prSet presAssocID="{1F94DC39-A27B-4A4B-AC3F-87AFDF4F4D3F}" presName="text2" presStyleLbl="fgAcc2" presStyleIdx="1" presStyleCnt="3">
        <dgm:presLayoutVars>
          <dgm:chPref val="3"/>
        </dgm:presLayoutVars>
      </dgm:prSet>
      <dgm:spPr/>
    </dgm:pt>
    <dgm:pt modelId="{A59B5F2D-78EA-49F4-AD67-68FE613BFBA3}" type="pres">
      <dgm:prSet presAssocID="{1F94DC39-A27B-4A4B-AC3F-87AFDF4F4D3F}" presName="hierChild3" presStyleCnt="0"/>
      <dgm:spPr/>
    </dgm:pt>
    <dgm:pt modelId="{E5BF8AD3-704C-4363-ABBF-DEE8FFC4A647}" type="pres">
      <dgm:prSet presAssocID="{27F70A28-D6E9-4F20-A63D-D6F3A5014942}" presName="Name17" presStyleLbl="parChTrans1D3" presStyleIdx="0" presStyleCnt="2"/>
      <dgm:spPr/>
    </dgm:pt>
    <dgm:pt modelId="{409247A0-9048-46C7-8F56-52676ACD7F96}" type="pres">
      <dgm:prSet presAssocID="{65BFCF78-4D91-49C1-B60D-969044E3AA2F}" presName="hierRoot3" presStyleCnt="0"/>
      <dgm:spPr/>
    </dgm:pt>
    <dgm:pt modelId="{58A453B4-E769-42F6-8B4B-23C0ED29E104}" type="pres">
      <dgm:prSet presAssocID="{65BFCF78-4D91-49C1-B60D-969044E3AA2F}" presName="composite3" presStyleCnt="0"/>
      <dgm:spPr/>
    </dgm:pt>
    <dgm:pt modelId="{A6B7C405-19FE-4ABB-B9DA-FEE52E02C46B}" type="pres">
      <dgm:prSet presAssocID="{65BFCF78-4D91-49C1-B60D-969044E3AA2F}" presName="background3" presStyleLbl="node3" presStyleIdx="0" presStyleCnt="2"/>
      <dgm:spPr/>
    </dgm:pt>
    <dgm:pt modelId="{6D37F099-EE18-4C1E-A9C0-8FE613BA7A38}" type="pres">
      <dgm:prSet presAssocID="{65BFCF78-4D91-49C1-B60D-969044E3AA2F}" presName="text3" presStyleLbl="fgAcc3" presStyleIdx="0" presStyleCnt="2">
        <dgm:presLayoutVars>
          <dgm:chPref val="3"/>
        </dgm:presLayoutVars>
      </dgm:prSet>
      <dgm:spPr/>
    </dgm:pt>
    <dgm:pt modelId="{3CCEB8D7-7E9E-42FE-8A58-D1A70CFEFEF2}" type="pres">
      <dgm:prSet presAssocID="{65BFCF78-4D91-49C1-B60D-969044E3AA2F}" presName="hierChild4" presStyleCnt="0"/>
      <dgm:spPr/>
    </dgm:pt>
    <dgm:pt modelId="{36A96903-69CC-4A54-8AE7-D9069A835F8A}" type="pres">
      <dgm:prSet presAssocID="{8018144D-2F9E-4084-920D-6522DAA56422}" presName="Name10" presStyleLbl="parChTrans1D2" presStyleIdx="2" presStyleCnt="3"/>
      <dgm:spPr/>
    </dgm:pt>
    <dgm:pt modelId="{F4C078B0-F2F0-4E5B-86C9-B38C2C980D02}" type="pres">
      <dgm:prSet presAssocID="{B7387B74-2D1B-4116-AAEE-59674BD6F9B5}" presName="hierRoot2" presStyleCnt="0"/>
      <dgm:spPr/>
    </dgm:pt>
    <dgm:pt modelId="{DC0B75CB-9916-40C5-B6B2-0352D83056AC}" type="pres">
      <dgm:prSet presAssocID="{B7387B74-2D1B-4116-AAEE-59674BD6F9B5}" presName="composite2" presStyleCnt="0"/>
      <dgm:spPr/>
    </dgm:pt>
    <dgm:pt modelId="{E2F92ACC-842C-49FB-90F9-BB7124A8EB31}" type="pres">
      <dgm:prSet presAssocID="{B7387B74-2D1B-4116-AAEE-59674BD6F9B5}" presName="background2" presStyleLbl="node2" presStyleIdx="2" presStyleCnt="3"/>
      <dgm:spPr/>
    </dgm:pt>
    <dgm:pt modelId="{6EB10EAF-DC16-4DAE-860F-5A5D420888AC}" type="pres">
      <dgm:prSet presAssocID="{B7387B74-2D1B-4116-AAEE-59674BD6F9B5}" presName="text2" presStyleLbl="fgAcc2" presStyleIdx="2" presStyleCnt="3">
        <dgm:presLayoutVars>
          <dgm:chPref val="3"/>
        </dgm:presLayoutVars>
      </dgm:prSet>
      <dgm:spPr/>
    </dgm:pt>
    <dgm:pt modelId="{9C75790A-AC95-4E06-8CAE-665D6466F82E}" type="pres">
      <dgm:prSet presAssocID="{B7387B74-2D1B-4116-AAEE-59674BD6F9B5}" presName="hierChild3" presStyleCnt="0"/>
      <dgm:spPr/>
    </dgm:pt>
    <dgm:pt modelId="{567E32B3-4124-445C-A8B0-1B8ADC00AA3B}" type="pres">
      <dgm:prSet presAssocID="{CDDBCEF4-D631-47E7-AA26-DFC100BFD0B6}" presName="Name17" presStyleLbl="parChTrans1D3" presStyleIdx="1" presStyleCnt="2"/>
      <dgm:spPr/>
    </dgm:pt>
    <dgm:pt modelId="{8201A51E-3B6B-463F-8F1C-C24EA26A4E9A}" type="pres">
      <dgm:prSet presAssocID="{5EBF0DFA-E619-4618-83CC-C5C130BDF5DE}" presName="hierRoot3" presStyleCnt="0"/>
      <dgm:spPr/>
    </dgm:pt>
    <dgm:pt modelId="{035AB8CE-AE09-42D2-956B-7D24DDD4A169}" type="pres">
      <dgm:prSet presAssocID="{5EBF0DFA-E619-4618-83CC-C5C130BDF5DE}" presName="composite3" presStyleCnt="0"/>
      <dgm:spPr/>
    </dgm:pt>
    <dgm:pt modelId="{5FEB679B-8DE5-480B-9610-7431E97B435C}" type="pres">
      <dgm:prSet presAssocID="{5EBF0DFA-E619-4618-83CC-C5C130BDF5DE}" presName="background3" presStyleLbl="node3" presStyleIdx="1" presStyleCnt="2"/>
      <dgm:spPr/>
    </dgm:pt>
    <dgm:pt modelId="{B8017DD3-6675-47CC-AD29-DE0570D8C6F2}" type="pres">
      <dgm:prSet presAssocID="{5EBF0DFA-E619-4618-83CC-C5C130BDF5DE}" presName="text3" presStyleLbl="fgAcc3" presStyleIdx="1" presStyleCnt="2">
        <dgm:presLayoutVars>
          <dgm:chPref val="3"/>
        </dgm:presLayoutVars>
      </dgm:prSet>
      <dgm:spPr/>
    </dgm:pt>
    <dgm:pt modelId="{DDCA38B0-E896-4579-ACF9-0D15641FC875}" type="pres">
      <dgm:prSet presAssocID="{5EBF0DFA-E619-4618-83CC-C5C130BDF5DE}" presName="hierChild4" presStyleCnt="0"/>
      <dgm:spPr/>
    </dgm:pt>
  </dgm:ptLst>
  <dgm:cxnLst>
    <dgm:cxn modelId="{A03EF007-D2A0-4E37-9B99-5CC79C0F2CFB}" type="presOf" srcId="{8018144D-2F9E-4084-920D-6522DAA56422}" destId="{36A96903-69CC-4A54-8AE7-D9069A835F8A}" srcOrd="0" destOrd="0" presId="urn:microsoft.com/office/officeart/2005/8/layout/hierarchy1"/>
    <dgm:cxn modelId="{AB42CD19-D49D-4F99-A9C8-BFF497B96929}" type="presOf" srcId="{680E1A89-8AC2-4D36-8C44-333EFBF73939}" destId="{8463841D-E878-4F19-A80E-88A4C9698EA7}" srcOrd="0" destOrd="0" presId="urn:microsoft.com/office/officeart/2005/8/layout/hierarchy1"/>
    <dgm:cxn modelId="{25FE9730-B028-4AB7-8DDA-E2BE2A6BB62C}" type="presOf" srcId="{893989CB-135F-4623-A9A0-9D2BF4F8FE91}" destId="{574B5416-707B-4E0E-90FA-18AD7585C269}" srcOrd="0" destOrd="0" presId="urn:microsoft.com/office/officeart/2005/8/layout/hierarchy1"/>
    <dgm:cxn modelId="{E22CAC38-D7A3-4BF2-B098-915037BE6D16}" srcId="{680E1A89-8AC2-4D36-8C44-333EFBF73939}" destId="{2BFEBC0D-CFF3-402E-BF8C-AC2CE1E4DF78}" srcOrd="0" destOrd="0" parTransId="{893989CB-135F-4623-A9A0-9D2BF4F8FE91}" sibTransId="{06776951-8C58-4D4A-8524-7710B6950640}"/>
    <dgm:cxn modelId="{92E06E3F-0FD2-4472-A25B-BC898D161B01}" srcId="{B02B09C0-BC22-4D38-8A49-74F31F6F1835}" destId="{680E1A89-8AC2-4D36-8C44-333EFBF73939}" srcOrd="0" destOrd="0" parTransId="{DDB1C7F3-AF95-4687-ADA6-480A2CFEE14A}" sibTransId="{604448CB-0854-49D8-9548-B5EDBDB1C18F}"/>
    <dgm:cxn modelId="{7488ED5C-2735-4AEA-8F66-7A1165FD97EC}" type="presOf" srcId="{2BFEBC0D-CFF3-402E-BF8C-AC2CE1E4DF78}" destId="{1455D622-026A-4F69-91C5-8D67738622B3}" srcOrd="0" destOrd="0" presId="urn:microsoft.com/office/officeart/2005/8/layout/hierarchy1"/>
    <dgm:cxn modelId="{FDED085D-9113-4517-B2AD-83E661BDBB5A}" srcId="{1F94DC39-A27B-4A4B-AC3F-87AFDF4F4D3F}" destId="{65BFCF78-4D91-49C1-B60D-969044E3AA2F}" srcOrd="0" destOrd="0" parTransId="{27F70A28-D6E9-4F20-A63D-D6F3A5014942}" sibTransId="{1F127A71-BDAF-4502-ADA3-81D6E616EDF2}"/>
    <dgm:cxn modelId="{CE9D915F-F2D5-487A-BF92-42324F0B81F6}" type="presOf" srcId="{B02B09C0-BC22-4D38-8A49-74F31F6F1835}" destId="{C1476AB1-C0A0-45C2-9E31-58C5224AA693}" srcOrd="0" destOrd="0" presId="urn:microsoft.com/office/officeart/2005/8/layout/hierarchy1"/>
    <dgm:cxn modelId="{51A10D64-8FA3-4773-AA59-4C55D6E5FC64}" type="presOf" srcId="{27F70A28-D6E9-4F20-A63D-D6F3A5014942}" destId="{E5BF8AD3-704C-4363-ABBF-DEE8FFC4A647}" srcOrd="0" destOrd="0" presId="urn:microsoft.com/office/officeart/2005/8/layout/hierarchy1"/>
    <dgm:cxn modelId="{B4E8C268-7FEC-4E36-852D-51B54200CABE}" type="presOf" srcId="{64191923-9469-44BF-9A5F-91A6E4BE5B79}" destId="{3D914DE7-0180-4AF1-85CA-C1CA019E1DE9}" srcOrd="0" destOrd="0" presId="urn:microsoft.com/office/officeart/2005/8/layout/hierarchy1"/>
    <dgm:cxn modelId="{DA96506D-CC89-438A-B1AC-8B6426CEFE81}" type="presOf" srcId="{CDDBCEF4-D631-47E7-AA26-DFC100BFD0B6}" destId="{567E32B3-4124-445C-A8B0-1B8ADC00AA3B}" srcOrd="0" destOrd="0" presId="urn:microsoft.com/office/officeart/2005/8/layout/hierarchy1"/>
    <dgm:cxn modelId="{FB98E058-91F3-47C1-8874-9A70F3F8AF3F}" type="presOf" srcId="{5EBF0DFA-E619-4618-83CC-C5C130BDF5DE}" destId="{B8017DD3-6675-47CC-AD29-DE0570D8C6F2}" srcOrd="0" destOrd="0" presId="urn:microsoft.com/office/officeart/2005/8/layout/hierarchy1"/>
    <dgm:cxn modelId="{09F3FFBB-9D6D-4AE2-A161-8CE84A63BBAB}" type="presOf" srcId="{65BFCF78-4D91-49C1-B60D-969044E3AA2F}" destId="{6D37F099-EE18-4C1E-A9C0-8FE613BA7A38}" srcOrd="0" destOrd="0" presId="urn:microsoft.com/office/officeart/2005/8/layout/hierarchy1"/>
    <dgm:cxn modelId="{009C73C3-36FE-40C3-AE27-626A0ABD450D}" srcId="{B7387B74-2D1B-4116-AAEE-59674BD6F9B5}" destId="{5EBF0DFA-E619-4618-83CC-C5C130BDF5DE}" srcOrd="0" destOrd="0" parTransId="{CDDBCEF4-D631-47E7-AA26-DFC100BFD0B6}" sibTransId="{F6F79B6E-9DA6-4B43-BCEF-5FC9DB48D3A5}"/>
    <dgm:cxn modelId="{98CBE9E4-608D-4C06-A33D-DB6CEB6244C4}" type="presOf" srcId="{B7387B74-2D1B-4116-AAEE-59674BD6F9B5}" destId="{6EB10EAF-DC16-4DAE-860F-5A5D420888AC}" srcOrd="0" destOrd="0" presId="urn:microsoft.com/office/officeart/2005/8/layout/hierarchy1"/>
    <dgm:cxn modelId="{69CF6AEB-4442-442F-B079-7512DA3F43E1}" type="presOf" srcId="{1F94DC39-A27B-4A4B-AC3F-87AFDF4F4D3F}" destId="{02A50C19-92E6-4D92-BC45-53F3B3E2C630}" srcOrd="0" destOrd="0" presId="urn:microsoft.com/office/officeart/2005/8/layout/hierarchy1"/>
    <dgm:cxn modelId="{EE3085F4-957C-493B-852D-7925D8AD6FD9}" srcId="{680E1A89-8AC2-4D36-8C44-333EFBF73939}" destId="{B7387B74-2D1B-4116-AAEE-59674BD6F9B5}" srcOrd="2" destOrd="0" parTransId="{8018144D-2F9E-4084-920D-6522DAA56422}" sibTransId="{BCD33635-E782-4B26-AB55-F401CA9C2DA3}"/>
    <dgm:cxn modelId="{42DB67FB-7A1C-477B-8F3F-9B37FC22258C}" srcId="{680E1A89-8AC2-4D36-8C44-333EFBF73939}" destId="{1F94DC39-A27B-4A4B-AC3F-87AFDF4F4D3F}" srcOrd="1" destOrd="0" parTransId="{64191923-9469-44BF-9A5F-91A6E4BE5B79}" sibTransId="{940544DA-957B-4542-95A0-E604333B40AA}"/>
    <dgm:cxn modelId="{27A68499-6113-40C5-B006-B7436D04B590}" type="presParOf" srcId="{C1476AB1-C0A0-45C2-9E31-58C5224AA693}" destId="{13CE8D6E-B9BB-4308-99F2-AE48685981FE}" srcOrd="0" destOrd="0" presId="urn:microsoft.com/office/officeart/2005/8/layout/hierarchy1"/>
    <dgm:cxn modelId="{58AFDD36-86D3-4804-AE7D-DBD2D59C67D2}" type="presParOf" srcId="{13CE8D6E-B9BB-4308-99F2-AE48685981FE}" destId="{042E8206-51E1-48D5-8B1E-5B0F46BC860A}" srcOrd="0" destOrd="0" presId="urn:microsoft.com/office/officeart/2005/8/layout/hierarchy1"/>
    <dgm:cxn modelId="{D1205B50-9BFD-40FB-B5B5-84B79DD998F1}" type="presParOf" srcId="{042E8206-51E1-48D5-8B1E-5B0F46BC860A}" destId="{17D077E1-4B3F-469E-9D22-093400106D21}" srcOrd="0" destOrd="0" presId="urn:microsoft.com/office/officeart/2005/8/layout/hierarchy1"/>
    <dgm:cxn modelId="{00E1FB01-22A0-4CE7-97C3-BC21D5665075}" type="presParOf" srcId="{042E8206-51E1-48D5-8B1E-5B0F46BC860A}" destId="{8463841D-E878-4F19-A80E-88A4C9698EA7}" srcOrd="1" destOrd="0" presId="urn:microsoft.com/office/officeart/2005/8/layout/hierarchy1"/>
    <dgm:cxn modelId="{6A56F4DF-D349-47DE-A34C-AFB5E1A59FB9}" type="presParOf" srcId="{13CE8D6E-B9BB-4308-99F2-AE48685981FE}" destId="{B190D1B6-D3AC-4F29-AD29-55B330451FE4}" srcOrd="1" destOrd="0" presId="urn:microsoft.com/office/officeart/2005/8/layout/hierarchy1"/>
    <dgm:cxn modelId="{89638BBE-BA11-4598-97F0-9D67AD6BDE96}" type="presParOf" srcId="{B190D1B6-D3AC-4F29-AD29-55B330451FE4}" destId="{574B5416-707B-4E0E-90FA-18AD7585C269}" srcOrd="0" destOrd="0" presId="urn:microsoft.com/office/officeart/2005/8/layout/hierarchy1"/>
    <dgm:cxn modelId="{5076C344-C34E-4C7E-8466-7BAA32B7C0BD}" type="presParOf" srcId="{B190D1B6-D3AC-4F29-AD29-55B330451FE4}" destId="{5E5D29FB-D279-4DDC-AA24-32FE26654AEA}" srcOrd="1" destOrd="0" presId="urn:microsoft.com/office/officeart/2005/8/layout/hierarchy1"/>
    <dgm:cxn modelId="{A063134A-E8FA-415C-8043-DB541211E19E}" type="presParOf" srcId="{5E5D29FB-D279-4DDC-AA24-32FE26654AEA}" destId="{14134667-E319-4B9D-A666-20141182953E}" srcOrd="0" destOrd="0" presId="urn:microsoft.com/office/officeart/2005/8/layout/hierarchy1"/>
    <dgm:cxn modelId="{F155CE3E-608E-48FA-B71E-2213544625CE}" type="presParOf" srcId="{14134667-E319-4B9D-A666-20141182953E}" destId="{B912CA94-4616-49E4-86C5-95132E1412B3}" srcOrd="0" destOrd="0" presId="urn:microsoft.com/office/officeart/2005/8/layout/hierarchy1"/>
    <dgm:cxn modelId="{E03874AB-1777-4D17-8765-AF19F388439E}" type="presParOf" srcId="{14134667-E319-4B9D-A666-20141182953E}" destId="{1455D622-026A-4F69-91C5-8D67738622B3}" srcOrd="1" destOrd="0" presId="urn:microsoft.com/office/officeart/2005/8/layout/hierarchy1"/>
    <dgm:cxn modelId="{87AAA6E5-2983-464B-92EA-E4127D0A7F99}" type="presParOf" srcId="{5E5D29FB-D279-4DDC-AA24-32FE26654AEA}" destId="{AB1E8D52-6907-412D-B1FB-34F765BB5027}" srcOrd="1" destOrd="0" presId="urn:microsoft.com/office/officeart/2005/8/layout/hierarchy1"/>
    <dgm:cxn modelId="{8E3C567C-9024-4354-9B60-25F91D418C89}" type="presParOf" srcId="{B190D1B6-D3AC-4F29-AD29-55B330451FE4}" destId="{3D914DE7-0180-4AF1-85CA-C1CA019E1DE9}" srcOrd="2" destOrd="0" presId="urn:microsoft.com/office/officeart/2005/8/layout/hierarchy1"/>
    <dgm:cxn modelId="{978DD255-0AC1-4410-BA51-453E1117C97A}" type="presParOf" srcId="{B190D1B6-D3AC-4F29-AD29-55B330451FE4}" destId="{F885BF16-95C7-487E-A2A0-F59183563DAF}" srcOrd="3" destOrd="0" presId="urn:microsoft.com/office/officeart/2005/8/layout/hierarchy1"/>
    <dgm:cxn modelId="{D7DA05AB-C306-433D-9D96-E90B7C775F1D}" type="presParOf" srcId="{F885BF16-95C7-487E-A2A0-F59183563DAF}" destId="{62EC573C-D93B-4C31-A2CE-A51DCE1D44FB}" srcOrd="0" destOrd="0" presId="urn:microsoft.com/office/officeart/2005/8/layout/hierarchy1"/>
    <dgm:cxn modelId="{6BF710BD-03C7-471E-872C-480D7D5E1399}" type="presParOf" srcId="{62EC573C-D93B-4C31-A2CE-A51DCE1D44FB}" destId="{580B0980-9E90-4948-B83D-1DF65D6A7BFE}" srcOrd="0" destOrd="0" presId="urn:microsoft.com/office/officeart/2005/8/layout/hierarchy1"/>
    <dgm:cxn modelId="{1D9D90F9-1DA4-4D2D-89BA-7C0F7D0DF704}" type="presParOf" srcId="{62EC573C-D93B-4C31-A2CE-A51DCE1D44FB}" destId="{02A50C19-92E6-4D92-BC45-53F3B3E2C630}" srcOrd="1" destOrd="0" presId="urn:microsoft.com/office/officeart/2005/8/layout/hierarchy1"/>
    <dgm:cxn modelId="{E8CDDFB6-95FC-4ED1-83FA-2D244F8A64AB}" type="presParOf" srcId="{F885BF16-95C7-487E-A2A0-F59183563DAF}" destId="{A59B5F2D-78EA-49F4-AD67-68FE613BFBA3}" srcOrd="1" destOrd="0" presId="urn:microsoft.com/office/officeart/2005/8/layout/hierarchy1"/>
    <dgm:cxn modelId="{BDE43E02-AF57-4403-865D-3BFD57A5F64F}" type="presParOf" srcId="{A59B5F2D-78EA-49F4-AD67-68FE613BFBA3}" destId="{E5BF8AD3-704C-4363-ABBF-DEE8FFC4A647}" srcOrd="0" destOrd="0" presId="urn:microsoft.com/office/officeart/2005/8/layout/hierarchy1"/>
    <dgm:cxn modelId="{67838AC6-936D-45A1-969D-2FF5F7214233}" type="presParOf" srcId="{A59B5F2D-78EA-49F4-AD67-68FE613BFBA3}" destId="{409247A0-9048-46C7-8F56-52676ACD7F96}" srcOrd="1" destOrd="0" presId="urn:microsoft.com/office/officeart/2005/8/layout/hierarchy1"/>
    <dgm:cxn modelId="{72E464EA-3001-44FA-823B-BAB463CEC392}" type="presParOf" srcId="{409247A0-9048-46C7-8F56-52676ACD7F96}" destId="{58A453B4-E769-42F6-8B4B-23C0ED29E104}" srcOrd="0" destOrd="0" presId="urn:microsoft.com/office/officeart/2005/8/layout/hierarchy1"/>
    <dgm:cxn modelId="{6818C9A6-0B98-4825-8BD7-F16117CF33B7}" type="presParOf" srcId="{58A453B4-E769-42F6-8B4B-23C0ED29E104}" destId="{A6B7C405-19FE-4ABB-B9DA-FEE52E02C46B}" srcOrd="0" destOrd="0" presId="urn:microsoft.com/office/officeart/2005/8/layout/hierarchy1"/>
    <dgm:cxn modelId="{AFA65B63-BB6A-4C3E-9C1D-D462C47F31AF}" type="presParOf" srcId="{58A453B4-E769-42F6-8B4B-23C0ED29E104}" destId="{6D37F099-EE18-4C1E-A9C0-8FE613BA7A38}" srcOrd="1" destOrd="0" presId="urn:microsoft.com/office/officeart/2005/8/layout/hierarchy1"/>
    <dgm:cxn modelId="{A9179658-B036-48C0-8CA8-5453FF56E93E}" type="presParOf" srcId="{409247A0-9048-46C7-8F56-52676ACD7F96}" destId="{3CCEB8D7-7E9E-42FE-8A58-D1A70CFEFEF2}" srcOrd="1" destOrd="0" presId="urn:microsoft.com/office/officeart/2005/8/layout/hierarchy1"/>
    <dgm:cxn modelId="{4150B4BC-29AF-43FE-820A-179D52A8E7A0}" type="presParOf" srcId="{B190D1B6-D3AC-4F29-AD29-55B330451FE4}" destId="{36A96903-69CC-4A54-8AE7-D9069A835F8A}" srcOrd="4" destOrd="0" presId="urn:microsoft.com/office/officeart/2005/8/layout/hierarchy1"/>
    <dgm:cxn modelId="{E32A001E-1EF5-432B-93A9-3A6A35EF3C07}" type="presParOf" srcId="{B190D1B6-D3AC-4F29-AD29-55B330451FE4}" destId="{F4C078B0-F2F0-4E5B-86C9-B38C2C980D02}" srcOrd="5" destOrd="0" presId="urn:microsoft.com/office/officeart/2005/8/layout/hierarchy1"/>
    <dgm:cxn modelId="{E157E781-46EE-48DE-9D6A-3BCC39BCDBCA}" type="presParOf" srcId="{F4C078B0-F2F0-4E5B-86C9-B38C2C980D02}" destId="{DC0B75CB-9916-40C5-B6B2-0352D83056AC}" srcOrd="0" destOrd="0" presId="urn:microsoft.com/office/officeart/2005/8/layout/hierarchy1"/>
    <dgm:cxn modelId="{5A31F689-47E0-40F0-AF2F-6F9934703DB5}" type="presParOf" srcId="{DC0B75CB-9916-40C5-B6B2-0352D83056AC}" destId="{E2F92ACC-842C-49FB-90F9-BB7124A8EB31}" srcOrd="0" destOrd="0" presId="urn:microsoft.com/office/officeart/2005/8/layout/hierarchy1"/>
    <dgm:cxn modelId="{2BEF5253-C08D-429A-946E-FD6FE26B2062}" type="presParOf" srcId="{DC0B75CB-9916-40C5-B6B2-0352D83056AC}" destId="{6EB10EAF-DC16-4DAE-860F-5A5D420888AC}" srcOrd="1" destOrd="0" presId="urn:microsoft.com/office/officeart/2005/8/layout/hierarchy1"/>
    <dgm:cxn modelId="{CE82B70E-8ECB-40A9-977B-7602109B3302}" type="presParOf" srcId="{F4C078B0-F2F0-4E5B-86C9-B38C2C980D02}" destId="{9C75790A-AC95-4E06-8CAE-665D6466F82E}" srcOrd="1" destOrd="0" presId="urn:microsoft.com/office/officeart/2005/8/layout/hierarchy1"/>
    <dgm:cxn modelId="{17FF3261-3044-43E3-A03F-BB1D08ECD25C}" type="presParOf" srcId="{9C75790A-AC95-4E06-8CAE-665D6466F82E}" destId="{567E32B3-4124-445C-A8B0-1B8ADC00AA3B}" srcOrd="0" destOrd="0" presId="urn:microsoft.com/office/officeart/2005/8/layout/hierarchy1"/>
    <dgm:cxn modelId="{377662C5-CA77-45E1-911F-EE853444B0E2}" type="presParOf" srcId="{9C75790A-AC95-4E06-8CAE-665D6466F82E}" destId="{8201A51E-3B6B-463F-8F1C-C24EA26A4E9A}" srcOrd="1" destOrd="0" presId="urn:microsoft.com/office/officeart/2005/8/layout/hierarchy1"/>
    <dgm:cxn modelId="{E3F65DDD-C2F0-4D7C-A9D8-EC860C4F3E10}" type="presParOf" srcId="{8201A51E-3B6B-463F-8F1C-C24EA26A4E9A}" destId="{035AB8CE-AE09-42D2-956B-7D24DDD4A169}" srcOrd="0" destOrd="0" presId="urn:microsoft.com/office/officeart/2005/8/layout/hierarchy1"/>
    <dgm:cxn modelId="{417EDB21-46F7-484D-8B5D-0C02C94FC8BC}" type="presParOf" srcId="{035AB8CE-AE09-42D2-956B-7D24DDD4A169}" destId="{5FEB679B-8DE5-480B-9610-7431E97B435C}" srcOrd="0" destOrd="0" presId="urn:microsoft.com/office/officeart/2005/8/layout/hierarchy1"/>
    <dgm:cxn modelId="{D3C61835-C38C-4588-A2ED-DD1EAE198341}" type="presParOf" srcId="{035AB8CE-AE09-42D2-956B-7D24DDD4A169}" destId="{B8017DD3-6675-47CC-AD29-DE0570D8C6F2}" srcOrd="1" destOrd="0" presId="urn:microsoft.com/office/officeart/2005/8/layout/hierarchy1"/>
    <dgm:cxn modelId="{1A564D17-34E1-4ED4-ACEC-21037961A871}" type="presParOf" srcId="{8201A51E-3B6B-463F-8F1C-C24EA26A4E9A}" destId="{DDCA38B0-E896-4579-ACF9-0D15641FC87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2B09C0-BC22-4D38-8A49-74F31F6F183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680E1A89-8AC2-4D36-8C44-333EFBF73939}">
      <dgm:prSet phldrT="[Text]"/>
      <dgm:spPr/>
      <dgm:t>
        <a:bodyPr/>
        <a:lstStyle/>
        <a:p>
          <a:pPr rtl="1"/>
          <a:r>
            <a:rPr lang="he-IL" dirty="0"/>
            <a:t>בקשה ממנה, והוא שאל "האם תתקדשי לי?" </a:t>
          </a:r>
        </a:p>
      </dgm:t>
    </dgm:pt>
    <dgm:pt modelId="{DDB1C7F3-AF95-4687-ADA6-480A2CFEE14A}" type="parTrans" cxnId="{92E06E3F-0FD2-4472-A25B-BC898D161B01}">
      <dgm:prSet/>
      <dgm:spPr/>
      <dgm:t>
        <a:bodyPr/>
        <a:lstStyle/>
        <a:p>
          <a:pPr rtl="1"/>
          <a:endParaRPr lang="he-IL"/>
        </a:p>
      </dgm:t>
    </dgm:pt>
    <dgm:pt modelId="{604448CB-0854-49D8-9548-B5EDBDB1C18F}" type="sibTrans" cxnId="{92E06E3F-0FD2-4472-A25B-BC898D161B01}">
      <dgm:prSet/>
      <dgm:spPr/>
      <dgm:t>
        <a:bodyPr/>
        <a:lstStyle/>
        <a:p>
          <a:pPr rtl="1"/>
          <a:endParaRPr lang="he-IL"/>
        </a:p>
      </dgm:t>
    </dgm:pt>
    <dgm:pt modelId="{2BFEBC0D-CFF3-402E-BF8C-AC2CE1E4DF78}">
      <dgm:prSet phldrT="[Text]"/>
      <dgm:spPr/>
      <dgm:t>
        <a:bodyPr/>
        <a:lstStyle/>
        <a:p>
          <a:pPr rtl="1"/>
          <a:r>
            <a:rPr lang="he-IL" dirty="0"/>
            <a:t>תן\הן- מקודשת, שהיא מסכימה. </a:t>
          </a:r>
        </a:p>
      </dgm:t>
    </dgm:pt>
    <dgm:pt modelId="{893989CB-135F-4623-A9A0-9D2BF4F8FE91}" type="parTrans" cxnId="{E22CAC38-D7A3-4BF2-B098-915037BE6D16}">
      <dgm:prSet/>
      <dgm:spPr/>
      <dgm:t>
        <a:bodyPr/>
        <a:lstStyle/>
        <a:p>
          <a:pPr rtl="1"/>
          <a:endParaRPr lang="he-IL"/>
        </a:p>
      </dgm:t>
    </dgm:pt>
    <dgm:pt modelId="{06776951-8C58-4D4A-8524-7710B6950640}" type="sibTrans" cxnId="{E22CAC38-D7A3-4BF2-B098-915037BE6D16}">
      <dgm:prSet/>
      <dgm:spPr/>
      <dgm:t>
        <a:bodyPr/>
        <a:lstStyle/>
        <a:p>
          <a:pPr rtl="1"/>
          <a:endParaRPr lang="he-IL"/>
        </a:p>
      </dgm:t>
    </dgm:pt>
    <dgm:pt modelId="{B7387B74-2D1B-4116-AAEE-59674BD6F9B5}">
      <dgm:prSet phldrT="[Text]"/>
      <dgm:spPr/>
      <dgm:t>
        <a:bodyPr/>
        <a:lstStyle/>
        <a:p>
          <a:pPr rtl="1"/>
          <a:r>
            <a:rPr lang="he-IL" dirty="0"/>
            <a:t>תן </a:t>
          </a:r>
          <a:r>
            <a:rPr lang="he-IL" dirty="0" err="1"/>
            <a:t>תן</a:t>
          </a:r>
          <a:r>
            <a:rPr lang="he-IL" dirty="0"/>
            <a:t>,</a:t>
          </a:r>
          <a:br>
            <a:rPr lang="en-US" dirty="0"/>
          </a:br>
          <a:r>
            <a:rPr lang="en-US" dirty="0"/>
            <a:t>stop messing with me tone of voice</a:t>
          </a:r>
          <a:br>
            <a:rPr lang="en-US" dirty="0"/>
          </a:br>
          <a:r>
            <a:rPr lang="en-US" dirty="0"/>
            <a:t>- </a:t>
          </a:r>
          <a:r>
            <a:rPr lang="he-IL" dirty="0"/>
            <a:t>אינה מקודשת </a:t>
          </a:r>
        </a:p>
      </dgm:t>
    </dgm:pt>
    <dgm:pt modelId="{8018144D-2F9E-4084-920D-6522DAA56422}" type="parTrans" cxnId="{EE3085F4-957C-493B-852D-7925D8AD6FD9}">
      <dgm:prSet/>
      <dgm:spPr/>
      <dgm:t>
        <a:bodyPr/>
        <a:lstStyle/>
        <a:p>
          <a:pPr rtl="1"/>
          <a:endParaRPr lang="he-IL"/>
        </a:p>
      </dgm:t>
    </dgm:pt>
    <dgm:pt modelId="{BCD33635-E782-4B26-AB55-F401CA9C2DA3}" type="sibTrans" cxnId="{EE3085F4-957C-493B-852D-7925D8AD6FD9}">
      <dgm:prSet/>
      <dgm:spPr/>
      <dgm:t>
        <a:bodyPr/>
        <a:lstStyle/>
        <a:p>
          <a:pPr rtl="1"/>
          <a:endParaRPr lang="he-IL"/>
        </a:p>
      </dgm:t>
    </dgm:pt>
    <dgm:pt modelId="{1F94DC39-A27B-4A4B-AC3F-87AFDF4F4D3F}">
      <dgm:prSet phldrT="[Text]"/>
      <dgm:spPr/>
      <dgm:t>
        <a:bodyPr/>
        <a:lstStyle/>
        <a:p>
          <a:pPr rtl="1"/>
          <a:r>
            <a:rPr lang="he-IL" dirty="0"/>
            <a:t>שתיקה- ?</a:t>
          </a:r>
        </a:p>
      </dgm:t>
    </dgm:pt>
    <dgm:pt modelId="{64191923-9469-44BF-9A5F-91A6E4BE5B79}" type="parTrans" cxnId="{42DB67FB-7A1C-477B-8F3F-9B37FC22258C}">
      <dgm:prSet/>
      <dgm:spPr/>
      <dgm:t>
        <a:bodyPr/>
        <a:lstStyle/>
        <a:p>
          <a:pPr rtl="1"/>
          <a:endParaRPr lang="he-IL"/>
        </a:p>
      </dgm:t>
    </dgm:pt>
    <dgm:pt modelId="{940544DA-957B-4542-95A0-E604333B40AA}" type="sibTrans" cxnId="{42DB67FB-7A1C-477B-8F3F-9B37FC22258C}">
      <dgm:prSet/>
      <dgm:spPr/>
      <dgm:t>
        <a:bodyPr/>
        <a:lstStyle/>
        <a:p>
          <a:pPr rtl="1"/>
          <a:endParaRPr lang="he-IL"/>
        </a:p>
      </dgm:t>
    </dgm:pt>
    <dgm:pt modelId="{65BFCF78-4D91-49C1-B60D-969044E3AA2F}">
      <dgm:prSet phldrT="[Text]"/>
      <dgm:spPr/>
      <dgm:t>
        <a:bodyPr/>
        <a:lstStyle/>
        <a:p>
          <a:pPr rtl="1"/>
          <a:r>
            <a:rPr lang="he-IL" dirty="0"/>
            <a:t>בית יוסף- שתיקה כהודאה</a:t>
          </a:r>
        </a:p>
      </dgm:t>
    </dgm:pt>
    <dgm:pt modelId="{27F70A28-D6E9-4F20-A63D-D6F3A5014942}" type="parTrans" cxnId="{FDED085D-9113-4517-B2AD-83E661BDBB5A}">
      <dgm:prSet/>
      <dgm:spPr/>
      <dgm:t>
        <a:bodyPr/>
        <a:lstStyle/>
        <a:p>
          <a:pPr rtl="1"/>
          <a:endParaRPr lang="he-IL"/>
        </a:p>
      </dgm:t>
    </dgm:pt>
    <dgm:pt modelId="{1F127A71-BDAF-4502-ADA3-81D6E616EDF2}" type="sibTrans" cxnId="{FDED085D-9113-4517-B2AD-83E661BDBB5A}">
      <dgm:prSet/>
      <dgm:spPr/>
      <dgm:t>
        <a:bodyPr/>
        <a:lstStyle/>
        <a:p>
          <a:pPr rtl="1"/>
          <a:endParaRPr lang="he-IL"/>
        </a:p>
      </dgm:t>
    </dgm:pt>
    <dgm:pt modelId="{8FD29721-24F8-40B8-82FB-A4AAB195EC3F}">
      <dgm:prSet phldrT="[Text]"/>
      <dgm:spPr/>
      <dgm:t>
        <a:bodyPr/>
        <a:lstStyle/>
        <a:p>
          <a:pPr rtl="1"/>
          <a:r>
            <a:rPr lang="he-IL" dirty="0"/>
            <a:t>חלקת מחוקק- אינה מקודשת, שנקודת המוצא שלה היא מתנה</a:t>
          </a:r>
        </a:p>
      </dgm:t>
    </dgm:pt>
    <dgm:pt modelId="{71D49CDF-1307-4948-8316-9040D057688C}" type="parTrans" cxnId="{9692AD41-6D8B-4419-A4DA-97C22251C364}">
      <dgm:prSet/>
      <dgm:spPr/>
      <dgm:t>
        <a:bodyPr/>
        <a:lstStyle/>
        <a:p>
          <a:pPr rtl="1"/>
          <a:endParaRPr lang="he-IL"/>
        </a:p>
      </dgm:t>
    </dgm:pt>
    <dgm:pt modelId="{3A3C97D5-9115-48CF-86E9-B92C313BE8CC}" type="sibTrans" cxnId="{9692AD41-6D8B-4419-A4DA-97C22251C364}">
      <dgm:prSet/>
      <dgm:spPr/>
      <dgm:t>
        <a:bodyPr/>
        <a:lstStyle/>
        <a:p>
          <a:pPr rtl="1"/>
          <a:endParaRPr lang="he-IL"/>
        </a:p>
      </dgm:t>
    </dgm:pt>
    <dgm:pt modelId="{C1476AB1-C0A0-45C2-9E31-58C5224AA693}" type="pres">
      <dgm:prSet presAssocID="{B02B09C0-BC22-4D38-8A49-74F31F6F1835}" presName="hierChild1" presStyleCnt="0">
        <dgm:presLayoutVars>
          <dgm:chPref val="1"/>
          <dgm:dir/>
          <dgm:animOne val="branch"/>
          <dgm:animLvl val="lvl"/>
          <dgm:resizeHandles/>
        </dgm:presLayoutVars>
      </dgm:prSet>
      <dgm:spPr/>
    </dgm:pt>
    <dgm:pt modelId="{13CE8D6E-B9BB-4308-99F2-AE48685981FE}" type="pres">
      <dgm:prSet presAssocID="{680E1A89-8AC2-4D36-8C44-333EFBF73939}" presName="hierRoot1" presStyleCnt="0"/>
      <dgm:spPr/>
    </dgm:pt>
    <dgm:pt modelId="{042E8206-51E1-48D5-8B1E-5B0F46BC860A}" type="pres">
      <dgm:prSet presAssocID="{680E1A89-8AC2-4D36-8C44-333EFBF73939}" presName="composite" presStyleCnt="0"/>
      <dgm:spPr/>
    </dgm:pt>
    <dgm:pt modelId="{17D077E1-4B3F-469E-9D22-093400106D21}" type="pres">
      <dgm:prSet presAssocID="{680E1A89-8AC2-4D36-8C44-333EFBF73939}" presName="background" presStyleLbl="node0" presStyleIdx="0" presStyleCnt="1"/>
      <dgm:spPr/>
    </dgm:pt>
    <dgm:pt modelId="{8463841D-E878-4F19-A80E-88A4C9698EA7}" type="pres">
      <dgm:prSet presAssocID="{680E1A89-8AC2-4D36-8C44-333EFBF73939}" presName="text" presStyleLbl="fgAcc0" presStyleIdx="0" presStyleCnt="1">
        <dgm:presLayoutVars>
          <dgm:chPref val="3"/>
        </dgm:presLayoutVars>
      </dgm:prSet>
      <dgm:spPr/>
    </dgm:pt>
    <dgm:pt modelId="{B190D1B6-D3AC-4F29-AD29-55B330451FE4}" type="pres">
      <dgm:prSet presAssocID="{680E1A89-8AC2-4D36-8C44-333EFBF73939}" presName="hierChild2" presStyleCnt="0"/>
      <dgm:spPr/>
    </dgm:pt>
    <dgm:pt modelId="{574B5416-707B-4E0E-90FA-18AD7585C269}" type="pres">
      <dgm:prSet presAssocID="{893989CB-135F-4623-A9A0-9D2BF4F8FE91}" presName="Name10" presStyleLbl="parChTrans1D2" presStyleIdx="0" presStyleCnt="3"/>
      <dgm:spPr/>
    </dgm:pt>
    <dgm:pt modelId="{5E5D29FB-D279-4DDC-AA24-32FE26654AEA}" type="pres">
      <dgm:prSet presAssocID="{2BFEBC0D-CFF3-402E-BF8C-AC2CE1E4DF78}" presName="hierRoot2" presStyleCnt="0"/>
      <dgm:spPr/>
    </dgm:pt>
    <dgm:pt modelId="{14134667-E319-4B9D-A666-20141182953E}" type="pres">
      <dgm:prSet presAssocID="{2BFEBC0D-CFF3-402E-BF8C-AC2CE1E4DF78}" presName="composite2" presStyleCnt="0"/>
      <dgm:spPr/>
    </dgm:pt>
    <dgm:pt modelId="{B912CA94-4616-49E4-86C5-95132E1412B3}" type="pres">
      <dgm:prSet presAssocID="{2BFEBC0D-CFF3-402E-BF8C-AC2CE1E4DF78}" presName="background2" presStyleLbl="node2" presStyleIdx="0" presStyleCnt="3"/>
      <dgm:spPr/>
    </dgm:pt>
    <dgm:pt modelId="{1455D622-026A-4F69-91C5-8D67738622B3}" type="pres">
      <dgm:prSet presAssocID="{2BFEBC0D-CFF3-402E-BF8C-AC2CE1E4DF78}" presName="text2" presStyleLbl="fgAcc2" presStyleIdx="0" presStyleCnt="3">
        <dgm:presLayoutVars>
          <dgm:chPref val="3"/>
        </dgm:presLayoutVars>
      </dgm:prSet>
      <dgm:spPr/>
    </dgm:pt>
    <dgm:pt modelId="{AB1E8D52-6907-412D-B1FB-34F765BB5027}" type="pres">
      <dgm:prSet presAssocID="{2BFEBC0D-CFF3-402E-BF8C-AC2CE1E4DF78}" presName="hierChild3" presStyleCnt="0"/>
      <dgm:spPr/>
    </dgm:pt>
    <dgm:pt modelId="{3D914DE7-0180-4AF1-85CA-C1CA019E1DE9}" type="pres">
      <dgm:prSet presAssocID="{64191923-9469-44BF-9A5F-91A6E4BE5B79}" presName="Name10" presStyleLbl="parChTrans1D2" presStyleIdx="1" presStyleCnt="3"/>
      <dgm:spPr/>
    </dgm:pt>
    <dgm:pt modelId="{F885BF16-95C7-487E-A2A0-F59183563DAF}" type="pres">
      <dgm:prSet presAssocID="{1F94DC39-A27B-4A4B-AC3F-87AFDF4F4D3F}" presName="hierRoot2" presStyleCnt="0"/>
      <dgm:spPr/>
    </dgm:pt>
    <dgm:pt modelId="{62EC573C-D93B-4C31-A2CE-A51DCE1D44FB}" type="pres">
      <dgm:prSet presAssocID="{1F94DC39-A27B-4A4B-AC3F-87AFDF4F4D3F}" presName="composite2" presStyleCnt="0"/>
      <dgm:spPr/>
    </dgm:pt>
    <dgm:pt modelId="{580B0980-9E90-4948-B83D-1DF65D6A7BFE}" type="pres">
      <dgm:prSet presAssocID="{1F94DC39-A27B-4A4B-AC3F-87AFDF4F4D3F}" presName="background2" presStyleLbl="node2" presStyleIdx="1" presStyleCnt="3"/>
      <dgm:spPr/>
    </dgm:pt>
    <dgm:pt modelId="{02A50C19-92E6-4D92-BC45-53F3B3E2C630}" type="pres">
      <dgm:prSet presAssocID="{1F94DC39-A27B-4A4B-AC3F-87AFDF4F4D3F}" presName="text2" presStyleLbl="fgAcc2" presStyleIdx="1" presStyleCnt="3">
        <dgm:presLayoutVars>
          <dgm:chPref val="3"/>
        </dgm:presLayoutVars>
      </dgm:prSet>
      <dgm:spPr/>
    </dgm:pt>
    <dgm:pt modelId="{A59B5F2D-78EA-49F4-AD67-68FE613BFBA3}" type="pres">
      <dgm:prSet presAssocID="{1F94DC39-A27B-4A4B-AC3F-87AFDF4F4D3F}" presName="hierChild3" presStyleCnt="0"/>
      <dgm:spPr/>
    </dgm:pt>
    <dgm:pt modelId="{E5BF8AD3-704C-4363-ABBF-DEE8FFC4A647}" type="pres">
      <dgm:prSet presAssocID="{27F70A28-D6E9-4F20-A63D-D6F3A5014942}" presName="Name17" presStyleLbl="parChTrans1D3" presStyleIdx="0" presStyleCnt="2"/>
      <dgm:spPr/>
    </dgm:pt>
    <dgm:pt modelId="{409247A0-9048-46C7-8F56-52676ACD7F96}" type="pres">
      <dgm:prSet presAssocID="{65BFCF78-4D91-49C1-B60D-969044E3AA2F}" presName="hierRoot3" presStyleCnt="0"/>
      <dgm:spPr/>
    </dgm:pt>
    <dgm:pt modelId="{58A453B4-E769-42F6-8B4B-23C0ED29E104}" type="pres">
      <dgm:prSet presAssocID="{65BFCF78-4D91-49C1-B60D-969044E3AA2F}" presName="composite3" presStyleCnt="0"/>
      <dgm:spPr/>
    </dgm:pt>
    <dgm:pt modelId="{A6B7C405-19FE-4ABB-B9DA-FEE52E02C46B}" type="pres">
      <dgm:prSet presAssocID="{65BFCF78-4D91-49C1-B60D-969044E3AA2F}" presName="background3" presStyleLbl="node3" presStyleIdx="0" presStyleCnt="2"/>
      <dgm:spPr/>
    </dgm:pt>
    <dgm:pt modelId="{6D37F099-EE18-4C1E-A9C0-8FE613BA7A38}" type="pres">
      <dgm:prSet presAssocID="{65BFCF78-4D91-49C1-B60D-969044E3AA2F}" presName="text3" presStyleLbl="fgAcc3" presStyleIdx="0" presStyleCnt="2">
        <dgm:presLayoutVars>
          <dgm:chPref val="3"/>
        </dgm:presLayoutVars>
      </dgm:prSet>
      <dgm:spPr/>
    </dgm:pt>
    <dgm:pt modelId="{3CCEB8D7-7E9E-42FE-8A58-D1A70CFEFEF2}" type="pres">
      <dgm:prSet presAssocID="{65BFCF78-4D91-49C1-B60D-969044E3AA2F}" presName="hierChild4" presStyleCnt="0"/>
      <dgm:spPr/>
    </dgm:pt>
    <dgm:pt modelId="{BC15D287-902B-4BF3-A7FA-9751F30B1EC3}" type="pres">
      <dgm:prSet presAssocID="{71D49CDF-1307-4948-8316-9040D057688C}" presName="Name17" presStyleLbl="parChTrans1D3" presStyleIdx="1" presStyleCnt="2"/>
      <dgm:spPr/>
    </dgm:pt>
    <dgm:pt modelId="{D4FFD862-29C7-46E9-B940-9134F329EA1E}" type="pres">
      <dgm:prSet presAssocID="{8FD29721-24F8-40B8-82FB-A4AAB195EC3F}" presName="hierRoot3" presStyleCnt="0"/>
      <dgm:spPr/>
    </dgm:pt>
    <dgm:pt modelId="{6AC2018C-0AFB-473C-949D-67BE412DF530}" type="pres">
      <dgm:prSet presAssocID="{8FD29721-24F8-40B8-82FB-A4AAB195EC3F}" presName="composite3" presStyleCnt="0"/>
      <dgm:spPr/>
    </dgm:pt>
    <dgm:pt modelId="{B9AEEE58-E699-4A3F-A963-A44E8B5F5082}" type="pres">
      <dgm:prSet presAssocID="{8FD29721-24F8-40B8-82FB-A4AAB195EC3F}" presName="background3" presStyleLbl="node3" presStyleIdx="1" presStyleCnt="2"/>
      <dgm:spPr/>
    </dgm:pt>
    <dgm:pt modelId="{E43F1AA2-88D7-49FF-AF46-F3D260FE4285}" type="pres">
      <dgm:prSet presAssocID="{8FD29721-24F8-40B8-82FB-A4AAB195EC3F}" presName="text3" presStyleLbl="fgAcc3" presStyleIdx="1" presStyleCnt="2">
        <dgm:presLayoutVars>
          <dgm:chPref val="3"/>
        </dgm:presLayoutVars>
      </dgm:prSet>
      <dgm:spPr/>
    </dgm:pt>
    <dgm:pt modelId="{2053576F-4C17-4344-B398-38E8531CEE83}" type="pres">
      <dgm:prSet presAssocID="{8FD29721-24F8-40B8-82FB-A4AAB195EC3F}" presName="hierChild4" presStyleCnt="0"/>
      <dgm:spPr/>
    </dgm:pt>
    <dgm:pt modelId="{36A96903-69CC-4A54-8AE7-D9069A835F8A}" type="pres">
      <dgm:prSet presAssocID="{8018144D-2F9E-4084-920D-6522DAA56422}" presName="Name10" presStyleLbl="parChTrans1D2" presStyleIdx="2" presStyleCnt="3"/>
      <dgm:spPr/>
    </dgm:pt>
    <dgm:pt modelId="{F4C078B0-F2F0-4E5B-86C9-B38C2C980D02}" type="pres">
      <dgm:prSet presAssocID="{B7387B74-2D1B-4116-AAEE-59674BD6F9B5}" presName="hierRoot2" presStyleCnt="0"/>
      <dgm:spPr/>
    </dgm:pt>
    <dgm:pt modelId="{DC0B75CB-9916-40C5-B6B2-0352D83056AC}" type="pres">
      <dgm:prSet presAssocID="{B7387B74-2D1B-4116-AAEE-59674BD6F9B5}" presName="composite2" presStyleCnt="0"/>
      <dgm:spPr/>
    </dgm:pt>
    <dgm:pt modelId="{E2F92ACC-842C-49FB-90F9-BB7124A8EB31}" type="pres">
      <dgm:prSet presAssocID="{B7387B74-2D1B-4116-AAEE-59674BD6F9B5}" presName="background2" presStyleLbl="node2" presStyleIdx="2" presStyleCnt="3"/>
      <dgm:spPr/>
    </dgm:pt>
    <dgm:pt modelId="{6EB10EAF-DC16-4DAE-860F-5A5D420888AC}" type="pres">
      <dgm:prSet presAssocID="{B7387B74-2D1B-4116-AAEE-59674BD6F9B5}" presName="text2" presStyleLbl="fgAcc2" presStyleIdx="2" presStyleCnt="3">
        <dgm:presLayoutVars>
          <dgm:chPref val="3"/>
        </dgm:presLayoutVars>
      </dgm:prSet>
      <dgm:spPr/>
    </dgm:pt>
    <dgm:pt modelId="{9C75790A-AC95-4E06-8CAE-665D6466F82E}" type="pres">
      <dgm:prSet presAssocID="{B7387B74-2D1B-4116-AAEE-59674BD6F9B5}" presName="hierChild3" presStyleCnt="0"/>
      <dgm:spPr/>
    </dgm:pt>
  </dgm:ptLst>
  <dgm:cxnLst>
    <dgm:cxn modelId="{A03EF007-D2A0-4E37-9B99-5CC79C0F2CFB}" type="presOf" srcId="{8018144D-2F9E-4084-920D-6522DAA56422}" destId="{36A96903-69CC-4A54-8AE7-D9069A835F8A}" srcOrd="0" destOrd="0" presId="urn:microsoft.com/office/officeart/2005/8/layout/hierarchy1"/>
    <dgm:cxn modelId="{AB42CD19-D49D-4F99-A9C8-BFF497B96929}" type="presOf" srcId="{680E1A89-8AC2-4D36-8C44-333EFBF73939}" destId="{8463841D-E878-4F19-A80E-88A4C9698EA7}" srcOrd="0" destOrd="0" presId="urn:microsoft.com/office/officeart/2005/8/layout/hierarchy1"/>
    <dgm:cxn modelId="{25FE9730-B028-4AB7-8DDA-E2BE2A6BB62C}" type="presOf" srcId="{893989CB-135F-4623-A9A0-9D2BF4F8FE91}" destId="{574B5416-707B-4E0E-90FA-18AD7585C269}" srcOrd="0" destOrd="0" presId="urn:microsoft.com/office/officeart/2005/8/layout/hierarchy1"/>
    <dgm:cxn modelId="{E22CAC38-D7A3-4BF2-B098-915037BE6D16}" srcId="{680E1A89-8AC2-4D36-8C44-333EFBF73939}" destId="{2BFEBC0D-CFF3-402E-BF8C-AC2CE1E4DF78}" srcOrd="0" destOrd="0" parTransId="{893989CB-135F-4623-A9A0-9D2BF4F8FE91}" sibTransId="{06776951-8C58-4D4A-8524-7710B6950640}"/>
    <dgm:cxn modelId="{92E06E3F-0FD2-4472-A25B-BC898D161B01}" srcId="{B02B09C0-BC22-4D38-8A49-74F31F6F1835}" destId="{680E1A89-8AC2-4D36-8C44-333EFBF73939}" srcOrd="0" destOrd="0" parTransId="{DDB1C7F3-AF95-4687-ADA6-480A2CFEE14A}" sibTransId="{604448CB-0854-49D8-9548-B5EDBDB1C18F}"/>
    <dgm:cxn modelId="{7488ED5C-2735-4AEA-8F66-7A1165FD97EC}" type="presOf" srcId="{2BFEBC0D-CFF3-402E-BF8C-AC2CE1E4DF78}" destId="{1455D622-026A-4F69-91C5-8D67738622B3}" srcOrd="0" destOrd="0" presId="urn:microsoft.com/office/officeart/2005/8/layout/hierarchy1"/>
    <dgm:cxn modelId="{FDED085D-9113-4517-B2AD-83E661BDBB5A}" srcId="{1F94DC39-A27B-4A4B-AC3F-87AFDF4F4D3F}" destId="{65BFCF78-4D91-49C1-B60D-969044E3AA2F}" srcOrd="0" destOrd="0" parTransId="{27F70A28-D6E9-4F20-A63D-D6F3A5014942}" sibTransId="{1F127A71-BDAF-4502-ADA3-81D6E616EDF2}"/>
    <dgm:cxn modelId="{CE9D915F-F2D5-487A-BF92-42324F0B81F6}" type="presOf" srcId="{B02B09C0-BC22-4D38-8A49-74F31F6F1835}" destId="{C1476AB1-C0A0-45C2-9E31-58C5224AA693}" srcOrd="0" destOrd="0" presId="urn:microsoft.com/office/officeart/2005/8/layout/hierarchy1"/>
    <dgm:cxn modelId="{9692AD41-6D8B-4419-A4DA-97C22251C364}" srcId="{1F94DC39-A27B-4A4B-AC3F-87AFDF4F4D3F}" destId="{8FD29721-24F8-40B8-82FB-A4AAB195EC3F}" srcOrd="1" destOrd="0" parTransId="{71D49CDF-1307-4948-8316-9040D057688C}" sibTransId="{3A3C97D5-9115-48CF-86E9-B92C313BE8CC}"/>
    <dgm:cxn modelId="{51A10D64-8FA3-4773-AA59-4C55D6E5FC64}" type="presOf" srcId="{27F70A28-D6E9-4F20-A63D-D6F3A5014942}" destId="{E5BF8AD3-704C-4363-ABBF-DEE8FFC4A647}" srcOrd="0" destOrd="0" presId="urn:microsoft.com/office/officeart/2005/8/layout/hierarchy1"/>
    <dgm:cxn modelId="{B4E8C268-7FEC-4E36-852D-51B54200CABE}" type="presOf" srcId="{64191923-9469-44BF-9A5F-91A6E4BE5B79}" destId="{3D914DE7-0180-4AF1-85CA-C1CA019E1DE9}" srcOrd="0" destOrd="0" presId="urn:microsoft.com/office/officeart/2005/8/layout/hierarchy1"/>
    <dgm:cxn modelId="{93620CA0-E3DE-4D51-B6A1-85BBAC1223C3}" type="presOf" srcId="{71D49CDF-1307-4948-8316-9040D057688C}" destId="{BC15D287-902B-4BF3-A7FA-9751F30B1EC3}" srcOrd="0" destOrd="0" presId="urn:microsoft.com/office/officeart/2005/8/layout/hierarchy1"/>
    <dgm:cxn modelId="{09F3FFBB-9D6D-4AE2-A161-8CE84A63BBAB}" type="presOf" srcId="{65BFCF78-4D91-49C1-B60D-969044E3AA2F}" destId="{6D37F099-EE18-4C1E-A9C0-8FE613BA7A38}" srcOrd="0" destOrd="0" presId="urn:microsoft.com/office/officeart/2005/8/layout/hierarchy1"/>
    <dgm:cxn modelId="{F701CDD2-4921-4D28-B4E6-7FD710EC00A2}" type="presOf" srcId="{8FD29721-24F8-40B8-82FB-A4AAB195EC3F}" destId="{E43F1AA2-88D7-49FF-AF46-F3D260FE4285}" srcOrd="0" destOrd="0" presId="urn:microsoft.com/office/officeart/2005/8/layout/hierarchy1"/>
    <dgm:cxn modelId="{98CBE9E4-608D-4C06-A33D-DB6CEB6244C4}" type="presOf" srcId="{B7387B74-2D1B-4116-AAEE-59674BD6F9B5}" destId="{6EB10EAF-DC16-4DAE-860F-5A5D420888AC}" srcOrd="0" destOrd="0" presId="urn:microsoft.com/office/officeart/2005/8/layout/hierarchy1"/>
    <dgm:cxn modelId="{69CF6AEB-4442-442F-B079-7512DA3F43E1}" type="presOf" srcId="{1F94DC39-A27B-4A4B-AC3F-87AFDF4F4D3F}" destId="{02A50C19-92E6-4D92-BC45-53F3B3E2C630}" srcOrd="0" destOrd="0" presId="urn:microsoft.com/office/officeart/2005/8/layout/hierarchy1"/>
    <dgm:cxn modelId="{EE3085F4-957C-493B-852D-7925D8AD6FD9}" srcId="{680E1A89-8AC2-4D36-8C44-333EFBF73939}" destId="{B7387B74-2D1B-4116-AAEE-59674BD6F9B5}" srcOrd="2" destOrd="0" parTransId="{8018144D-2F9E-4084-920D-6522DAA56422}" sibTransId="{BCD33635-E782-4B26-AB55-F401CA9C2DA3}"/>
    <dgm:cxn modelId="{42DB67FB-7A1C-477B-8F3F-9B37FC22258C}" srcId="{680E1A89-8AC2-4D36-8C44-333EFBF73939}" destId="{1F94DC39-A27B-4A4B-AC3F-87AFDF4F4D3F}" srcOrd="1" destOrd="0" parTransId="{64191923-9469-44BF-9A5F-91A6E4BE5B79}" sibTransId="{940544DA-957B-4542-95A0-E604333B40AA}"/>
    <dgm:cxn modelId="{27A68499-6113-40C5-B006-B7436D04B590}" type="presParOf" srcId="{C1476AB1-C0A0-45C2-9E31-58C5224AA693}" destId="{13CE8D6E-B9BB-4308-99F2-AE48685981FE}" srcOrd="0" destOrd="0" presId="urn:microsoft.com/office/officeart/2005/8/layout/hierarchy1"/>
    <dgm:cxn modelId="{58AFDD36-86D3-4804-AE7D-DBD2D59C67D2}" type="presParOf" srcId="{13CE8D6E-B9BB-4308-99F2-AE48685981FE}" destId="{042E8206-51E1-48D5-8B1E-5B0F46BC860A}" srcOrd="0" destOrd="0" presId="urn:microsoft.com/office/officeart/2005/8/layout/hierarchy1"/>
    <dgm:cxn modelId="{D1205B50-9BFD-40FB-B5B5-84B79DD998F1}" type="presParOf" srcId="{042E8206-51E1-48D5-8B1E-5B0F46BC860A}" destId="{17D077E1-4B3F-469E-9D22-093400106D21}" srcOrd="0" destOrd="0" presId="urn:microsoft.com/office/officeart/2005/8/layout/hierarchy1"/>
    <dgm:cxn modelId="{00E1FB01-22A0-4CE7-97C3-BC21D5665075}" type="presParOf" srcId="{042E8206-51E1-48D5-8B1E-5B0F46BC860A}" destId="{8463841D-E878-4F19-A80E-88A4C9698EA7}" srcOrd="1" destOrd="0" presId="urn:microsoft.com/office/officeart/2005/8/layout/hierarchy1"/>
    <dgm:cxn modelId="{6A56F4DF-D349-47DE-A34C-AFB5E1A59FB9}" type="presParOf" srcId="{13CE8D6E-B9BB-4308-99F2-AE48685981FE}" destId="{B190D1B6-D3AC-4F29-AD29-55B330451FE4}" srcOrd="1" destOrd="0" presId="urn:microsoft.com/office/officeart/2005/8/layout/hierarchy1"/>
    <dgm:cxn modelId="{89638BBE-BA11-4598-97F0-9D67AD6BDE96}" type="presParOf" srcId="{B190D1B6-D3AC-4F29-AD29-55B330451FE4}" destId="{574B5416-707B-4E0E-90FA-18AD7585C269}" srcOrd="0" destOrd="0" presId="urn:microsoft.com/office/officeart/2005/8/layout/hierarchy1"/>
    <dgm:cxn modelId="{5076C344-C34E-4C7E-8466-7BAA32B7C0BD}" type="presParOf" srcId="{B190D1B6-D3AC-4F29-AD29-55B330451FE4}" destId="{5E5D29FB-D279-4DDC-AA24-32FE26654AEA}" srcOrd="1" destOrd="0" presId="urn:microsoft.com/office/officeart/2005/8/layout/hierarchy1"/>
    <dgm:cxn modelId="{A063134A-E8FA-415C-8043-DB541211E19E}" type="presParOf" srcId="{5E5D29FB-D279-4DDC-AA24-32FE26654AEA}" destId="{14134667-E319-4B9D-A666-20141182953E}" srcOrd="0" destOrd="0" presId="urn:microsoft.com/office/officeart/2005/8/layout/hierarchy1"/>
    <dgm:cxn modelId="{F155CE3E-608E-48FA-B71E-2213544625CE}" type="presParOf" srcId="{14134667-E319-4B9D-A666-20141182953E}" destId="{B912CA94-4616-49E4-86C5-95132E1412B3}" srcOrd="0" destOrd="0" presId="urn:microsoft.com/office/officeart/2005/8/layout/hierarchy1"/>
    <dgm:cxn modelId="{E03874AB-1777-4D17-8765-AF19F388439E}" type="presParOf" srcId="{14134667-E319-4B9D-A666-20141182953E}" destId="{1455D622-026A-4F69-91C5-8D67738622B3}" srcOrd="1" destOrd="0" presId="urn:microsoft.com/office/officeart/2005/8/layout/hierarchy1"/>
    <dgm:cxn modelId="{87AAA6E5-2983-464B-92EA-E4127D0A7F99}" type="presParOf" srcId="{5E5D29FB-D279-4DDC-AA24-32FE26654AEA}" destId="{AB1E8D52-6907-412D-B1FB-34F765BB5027}" srcOrd="1" destOrd="0" presId="urn:microsoft.com/office/officeart/2005/8/layout/hierarchy1"/>
    <dgm:cxn modelId="{8E3C567C-9024-4354-9B60-25F91D418C89}" type="presParOf" srcId="{B190D1B6-D3AC-4F29-AD29-55B330451FE4}" destId="{3D914DE7-0180-4AF1-85CA-C1CA019E1DE9}" srcOrd="2" destOrd="0" presId="urn:microsoft.com/office/officeart/2005/8/layout/hierarchy1"/>
    <dgm:cxn modelId="{978DD255-0AC1-4410-BA51-453E1117C97A}" type="presParOf" srcId="{B190D1B6-D3AC-4F29-AD29-55B330451FE4}" destId="{F885BF16-95C7-487E-A2A0-F59183563DAF}" srcOrd="3" destOrd="0" presId="urn:microsoft.com/office/officeart/2005/8/layout/hierarchy1"/>
    <dgm:cxn modelId="{D7DA05AB-C306-433D-9D96-E90B7C775F1D}" type="presParOf" srcId="{F885BF16-95C7-487E-A2A0-F59183563DAF}" destId="{62EC573C-D93B-4C31-A2CE-A51DCE1D44FB}" srcOrd="0" destOrd="0" presId="urn:microsoft.com/office/officeart/2005/8/layout/hierarchy1"/>
    <dgm:cxn modelId="{6BF710BD-03C7-471E-872C-480D7D5E1399}" type="presParOf" srcId="{62EC573C-D93B-4C31-A2CE-A51DCE1D44FB}" destId="{580B0980-9E90-4948-B83D-1DF65D6A7BFE}" srcOrd="0" destOrd="0" presId="urn:microsoft.com/office/officeart/2005/8/layout/hierarchy1"/>
    <dgm:cxn modelId="{1D9D90F9-1DA4-4D2D-89BA-7C0F7D0DF704}" type="presParOf" srcId="{62EC573C-D93B-4C31-A2CE-A51DCE1D44FB}" destId="{02A50C19-92E6-4D92-BC45-53F3B3E2C630}" srcOrd="1" destOrd="0" presId="urn:microsoft.com/office/officeart/2005/8/layout/hierarchy1"/>
    <dgm:cxn modelId="{E8CDDFB6-95FC-4ED1-83FA-2D244F8A64AB}" type="presParOf" srcId="{F885BF16-95C7-487E-A2A0-F59183563DAF}" destId="{A59B5F2D-78EA-49F4-AD67-68FE613BFBA3}" srcOrd="1" destOrd="0" presId="urn:microsoft.com/office/officeart/2005/8/layout/hierarchy1"/>
    <dgm:cxn modelId="{BDE43E02-AF57-4403-865D-3BFD57A5F64F}" type="presParOf" srcId="{A59B5F2D-78EA-49F4-AD67-68FE613BFBA3}" destId="{E5BF8AD3-704C-4363-ABBF-DEE8FFC4A647}" srcOrd="0" destOrd="0" presId="urn:microsoft.com/office/officeart/2005/8/layout/hierarchy1"/>
    <dgm:cxn modelId="{67838AC6-936D-45A1-969D-2FF5F7214233}" type="presParOf" srcId="{A59B5F2D-78EA-49F4-AD67-68FE613BFBA3}" destId="{409247A0-9048-46C7-8F56-52676ACD7F96}" srcOrd="1" destOrd="0" presId="urn:microsoft.com/office/officeart/2005/8/layout/hierarchy1"/>
    <dgm:cxn modelId="{72E464EA-3001-44FA-823B-BAB463CEC392}" type="presParOf" srcId="{409247A0-9048-46C7-8F56-52676ACD7F96}" destId="{58A453B4-E769-42F6-8B4B-23C0ED29E104}" srcOrd="0" destOrd="0" presId="urn:microsoft.com/office/officeart/2005/8/layout/hierarchy1"/>
    <dgm:cxn modelId="{6818C9A6-0B98-4825-8BD7-F16117CF33B7}" type="presParOf" srcId="{58A453B4-E769-42F6-8B4B-23C0ED29E104}" destId="{A6B7C405-19FE-4ABB-B9DA-FEE52E02C46B}" srcOrd="0" destOrd="0" presId="urn:microsoft.com/office/officeart/2005/8/layout/hierarchy1"/>
    <dgm:cxn modelId="{AFA65B63-BB6A-4C3E-9C1D-D462C47F31AF}" type="presParOf" srcId="{58A453B4-E769-42F6-8B4B-23C0ED29E104}" destId="{6D37F099-EE18-4C1E-A9C0-8FE613BA7A38}" srcOrd="1" destOrd="0" presId="urn:microsoft.com/office/officeart/2005/8/layout/hierarchy1"/>
    <dgm:cxn modelId="{A9179658-B036-48C0-8CA8-5453FF56E93E}" type="presParOf" srcId="{409247A0-9048-46C7-8F56-52676ACD7F96}" destId="{3CCEB8D7-7E9E-42FE-8A58-D1A70CFEFEF2}" srcOrd="1" destOrd="0" presId="urn:microsoft.com/office/officeart/2005/8/layout/hierarchy1"/>
    <dgm:cxn modelId="{68F59912-0CBF-4D12-B4D4-CFB6A98DB4B4}" type="presParOf" srcId="{A59B5F2D-78EA-49F4-AD67-68FE613BFBA3}" destId="{BC15D287-902B-4BF3-A7FA-9751F30B1EC3}" srcOrd="2" destOrd="0" presId="urn:microsoft.com/office/officeart/2005/8/layout/hierarchy1"/>
    <dgm:cxn modelId="{9E97D4C1-006C-4C5E-9641-AD1204DD779F}" type="presParOf" srcId="{A59B5F2D-78EA-49F4-AD67-68FE613BFBA3}" destId="{D4FFD862-29C7-46E9-B940-9134F329EA1E}" srcOrd="3" destOrd="0" presId="urn:microsoft.com/office/officeart/2005/8/layout/hierarchy1"/>
    <dgm:cxn modelId="{5179B26A-7FC5-4E5C-9025-54F676FAE798}" type="presParOf" srcId="{D4FFD862-29C7-46E9-B940-9134F329EA1E}" destId="{6AC2018C-0AFB-473C-949D-67BE412DF530}" srcOrd="0" destOrd="0" presId="urn:microsoft.com/office/officeart/2005/8/layout/hierarchy1"/>
    <dgm:cxn modelId="{2721CEA5-DFD6-46D3-8377-6DBAFBB876B1}" type="presParOf" srcId="{6AC2018C-0AFB-473C-949D-67BE412DF530}" destId="{B9AEEE58-E699-4A3F-A963-A44E8B5F5082}" srcOrd="0" destOrd="0" presId="urn:microsoft.com/office/officeart/2005/8/layout/hierarchy1"/>
    <dgm:cxn modelId="{AA70F734-B010-4605-9C92-E07E54F93061}" type="presParOf" srcId="{6AC2018C-0AFB-473C-949D-67BE412DF530}" destId="{E43F1AA2-88D7-49FF-AF46-F3D260FE4285}" srcOrd="1" destOrd="0" presId="urn:microsoft.com/office/officeart/2005/8/layout/hierarchy1"/>
    <dgm:cxn modelId="{55353D67-0D85-4946-93ED-92C4D0169D19}" type="presParOf" srcId="{D4FFD862-29C7-46E9-B940-9134F329EA1E}" destId="{2053576F-4C17-4344-B398-38E8531CEE83}" srcOrd="1" destOrd="0" presId="urn:microsoft.com/office/officeart/2005/8/layout/hierarchy1"/>
    <dgm:cxn modelId="{4150B4BC-29AF-43FE-820A-179D52A8E7A0}" type="presParOf" srcId="{B190D1B6-D3AC-4F29-AD29-55B330451FE4}" destId="{36A96903-69CC-4A54-8AE7-D9069A835F8A}" srcOrd="4" destOrd="0" presId="urn:microsoft.com/office/officeart/2005/8/layout/hierarchy1"/>
    <dgm:cxn modelId="{E32A001E-1EF5-432B-93A9-3A6A35EF3C07}" type="presParOf" srcId="{B190D1B6-D3AC-4F29-AD29-55B330451FE4}" destId="{F4C078B0-F2F0-4E5B-86C9-B38C2C980D02}" srcOrd="5" destOrd="0" presId="urn:microsoft.com/office/officeart/2005/8/layout/hierarchy1"/>
    <dgm:cxn modelId="{E157E781-46EE-48DE-9D6A-3BCC39BCDBCA}" type="presParOf" srcId="{F4C078B0-F2F0-4E5B-86C9-B38C2C980D02}" destId="{DC0B75CB-9916-40C5-B6B2-0352D83056AC}" srcOrd="0" destOrd="0" presId="urn:microsoft.com/office/officeart/2005/8/layout/hierarchy1"/>
    <dgm:cxn modelId="{5A31F689-47E0-40F0-AF2F-6F9934703DB5}" type="presParOf" srcId="{DC0B75CB-9916-40C5-B6B2-0352D83056AC}" destId="{E2F92ACC-842C-49FB-90F9-BB7124A8EB31}" srcOrd="0" destOrd="0" presId="urn:microsoft.com/office/officeart/2005/8/layout/hierarchy1"/>
    <dgm:cxn modelId="{2BEF5253-C08D-429A-946E-FD6FE26B2062}" type="presParOf" srcId="{DC0B75CB-9916-40C5-B6B2-0352D83056AC}" destId="{6EB10EAF-DC16-4DAE-860F-5A5D420888AC}" srcOrd="1" destOrd="0" presId="urn:microsoft.com/office/officeart/2005/8/layout/hierarchy1"/>
    <dgm:cxn modelId="{CE82B70E-8ECB-40A9-977B-7602109B3302}" type="presParOf" srcId="{F4C078B0-F2F0-4E5B-86C9-B38C2C980D02}" destId="{9C75790A-AC95-4E06-8CAE-665D6466F82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2B09C0-BC22-4D38-8A49-74F31F6F183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401DFAC-ECC8-445C-A1E0-46990B74B30B}">
      <dgm:prSet phldrT="[Text]"/>
      <dgm:spPr/>
      <dgm:t>
        <a:bodyPr/>
        <a:lstStyle/>
        <a:p>
          <a:pPr rtl="1"/>
          <a:r>
            <a:rPr lang="he-IL" dirty="0"/>
            <a:t>בקשה ממנו, הוא שאל, אמרה "תן </a:t>
          </a:r>
          <a:r>
            <a:rPr lang="he-IL" dirty="0" err="1"/>
            <a:t>תן</a:t>
          </a:r>
          <a:r>
            <a:rPr lang="he-IL" dirty="0"/>
            <a:t>", אמר הרי את מקודשת לי, ונתן</a:t>
          </a:r>
        </a:p>
      </dgm:t>
    </dgm:pt>
    <dgm:pt modelId="{4DAEC956-9304-4994-92EF-0265348BF509}" type="parTrans" cxnId="{84BDF482-27C0-4BC1-89EA-33DE66CF99B9}">
      <dgm:prSet/>
      <dgm:spPr/>
      <dgm:t>
        <a:bodyPr/>
        <a:lstStyle/>
        <a:p>
          <a:pPr rtl="1"/>
          <a:endParaRPr lang="he-IL"/>
        </a:p>
      </dgm:t>
    </dgm:pt>
    <dgm:pt modelId="{CFB8A996-B4F6-4931-A8AA-4DBE42F96950}" type="sibTrans" cxnId="{84BDF482-27C0-4BC1-89EA-33DE66CF99B9}">
      <dgm:prSet/>
      <dgm:spPr/>
      <dgm:t>
        <a:bodyPr/>
        <a:lstStyle/>
        <a:p>
          <a:pPr rtl="1"/>
          <a:endParaRPr lang="he-IL"/>
        </a:p>
      </dgm:t>
    </dgm:pt>
    <dgm:pt modelId="{24D369D3-9D49-4473-B854-92BC109D6566}">
      <dgm:prSet phldrT="[Text]"/>
      <dgm:spPr/>
      <dgm:t>
        <a:bodyPr/>
        <a:lstStyle/>
        <a:p>
          <a:pPr rtl="1"/>
          <a:r>
            <a:rPr lang="he-IL" dirty="0"/>
            <a:t>מקודשת</a:t>
          </a:r>
        </a:p>
      </dgm:t>
    </dgm:pt>
    <dgm:pt modelId="{F1F30509-FBF6-444B-8736-14763E0C03A4}" type="parTrans" cxnId="{F27DFF8B-5040-4C5D-9DF6-BF17B4EC2D33}">
      <dgm:prSet/>
      <dgm:spPr/>
      <dgm:t>
        <a:bodyPr/>
        <a:lstStyle/>
        <a:p>
          <a:pPr rtl="1"/>
          <a:endParaRPr lang="he-IL"/>
        </a:p>
      </dgm:t>
    </dgm:pt>
    <dgm:pt modelId="{5F29B0DA-2B9B-4DEC-BD6A-6102E4B663C1}" type="sibTrans" cxnId="{F27DFF8B-5040-4C5D-9DF6-BF17B4EC2D33}">
      <dgm:prSet/>
      <dgm:spPr/>
      <dgm:t>
        <a:bodyPr/>
        <a:lstStyle/>
        <a:p>
          <a:pPr rtl="1"/>
          <a:endParaRPr lang="he-IL"/>
        </a:p>
      </dgm:t>
    </dgm:pt>
    <dgm:pt modelId="{B000A457-AA06-467B-9983-A586DE0D150F}">
      <dgm:prSet phldrT="[Text]"/>
      <dgm:spPr/>
      <dgm:t>
        <a:bodyPr/>
        <a:lstStyle/>
        <a:p>
          <a:pPr rtl="1"/>
          <a:r>
            <a:rPr lang="he-IL" dirty="0"/>
            <a:t>י"א </a:t>
          </a:r>
          <a:r>
            <a:rPr lang="he-IL" dirty="0" err="1"/>
            <a:t>בר"ן</a:t>
          </a:r>
          <a:r>
            <a:rPr lang="he-IL" dirty="0"/>
            <a:t>- כיון שנתן בתורת קידושין החלטי</a:t>
          </a:r>
        </a:p>
      </dgm:t>
    </dgm:pt>
    <dgm:pt modelId="{6C1221EB-52A7-4AC7-9823-4852AAD24331}" type="parTrans" cxnId="{705E797F-D895-4899-8E6D-8ECB0CE30133}">
      <dgm:prSet/>
      <dgm:spPr/>
      <dgm:t>
        <a:bodyPr/>
        <a:lstStyle/>
        <a:p>
          <a:pPr rtl="1"/>
          <a:endParaRPr lang="he-IL"/>
        </a:p>
      </dgm:t>
    </dgm:pt>
    <dgm:pt modelId="{34FC4423-25C0-49AD-B14F-9C528EAD0199}" type="sibTrans" cxnId="{705E797F-D895-4899-8E6D-8ECB0CE30133}">
      <dgm:prSet/>
      <dgm:spPr/>
      <dgm:t>
        <a:bodyPr/>
        <a:lstStyle/>
        <a:p>
          <a:pPr rtl="1"/>
          <a:endParaRPr lang="he-IL"/>
        </a:p>
      </dgm:t>
    </dgm:pt>
    <dgm:pt modelId="{4CCAE789-B68C-4027-971D-8B23B78E6E7C}">
      <dgm:prSet phldrT="[Text]"/>
      <dgm:spPr/>
      <dgm:t>
        <a:bodyPr/>
        <a:lstStyle/>
        <a:p>
          <a:pPr rtl="1"/>
          <a:r>
            <a:rPr lang="he-IL" dirty="0"/>
            <a:t>תלוי על הלשון</a:t>
          </a:r>
        </a:p>
      </dgm:t>
    </dgm:pt>
    <dgm:pt modelId="{62F98515-A7C5-48D1-81A5-D923EA6A07A5}" type="parTrans" cxnId="{0DEEE3ED-4649-4166-B8E9-13F5C3AC1F82}">
      <dgm:prSet/>
      <dgm:spPr/>
      <dgm:t>
        <a:bodyPr/>
        <a:lstStyle/>
        <a:p>
          <a:pPr rtl="1"/>
          <a:endParaRPr lang="he-IL"/>
        </a:p>
      </dgm:t>
    </dgm:pt>
    <dgm:pt modelId="{AB83CFB2-0E4F-4A5E-97A9-110DD6B72E94}" type="sibTrans" cxnId="{0DEEE3ED-4649-4166-B8E9-13F5C3AC1F82}">
      <dgm:prSet/>
      <dgm:spPr/>
      <dgm:t>
        <a:bodyPr/>
        <a:lstStyle/>
        <a:p>
          <a:pPr rtl="1"/>
          <a:endParaRPr lang="he-IL"/>
        </a:p>
      </dgm:t>
    </dgm:pt>
    <dgm:pt modelId="{B080FC04-83EF-4745-8502-809C4A78E557}">
      <dgm:prSet phldrT="[Text]"/>
      <dgm:spPr/>
      <dgm:t>
        <a:bodyPr/>
        <a:lstStyle/>
        <a:p>
          <a:pPr rtl="1"/>
          <a:r>
            <a:rPr lang="he-IL" dirty="0"/>
            <a:t>אינה מקודשת</a:t>
          </a:r>
        </a:p>
      </dgm:t>
    </dgm:pt>
    <dgm:pt modelId="{F5A7DBEE-5A09-41B2-9C5C-DE9B35DCA991}" type="parTrans" cxnId="{713D0834-66A9-4FF9-8227-4D30E0610718}">
      <dgm:prSet/>
      <dgm:spPr/>
      <dgm:t>
        <a:bodyPr/>
        <a:lstStyle/>
        <a:p>
          <a:pPr rtl="1"/>
          <a:endParaRPr lang="he-IL"/>
        </a:p>
      </dgm:t>
    </dgm:pt>
    <dgm:pt modelId="{C3B43144-1834-40DB-9FFF-EC60232510DF}" type="sibTrans" cxnId="{713D0834-66A9-4FF9-8227-4D30E0610718}">
      <dgm:prSet/>
      <dgm:spPr/>
      <dgm:t>
        <a:bodyPr/>
        <a:lstStyle/>
        <a:p>
          <a:pPr rtl="1"/>
          <a:endParaRPr lang="he-IL"/>
        </a:p>
      </dgm:t>
    </dgm:pt>
    <dgm:pt modelId="{6F5570C7-7010-4007-9DD6-E10BB27DC5D7}">
      <dgm:prSet phldrT="[Text]"/>
      <dgm:spPr/>
      <dgm:t>
        <a:bodyPr/>
        <a:lstStyle/>
        <a:p>
          <a:pPr rtl="1"/>
          <a:r>
            <a:rPr lang="he-IL" dirty="0"/>
            <a:t>רשב"א- כיון שהתחיל כשאילה, והיא לא אמרה במפורש כן – אין שום הסכמה</a:t>
          </a:r>
        </a:p>
      </dgm:t>
    </dgm:pt>
    <dgm:pt modelId="{09EE04D5-EB4F-4320-96C1-13553F43BFE6}" type="parTrans" cxnId="{932CA3A0-16A6-4785-9E1F-758A4D7600CF}">
      <dgm:prSet/>
      <dgm:spPr/>
      <dgm:t>
        <a:bodyPr/>
        <a:lstStyle/>
        <a:p>
          <a:pPr rtl="1"/>
          <a:endParaRPr lang="he-IL"/>
        </a:p>
      </dgm:t>
    </dgm:pt>
    <dgm:pt modelId="{B69DC2A5-F178-41F8-9ED7-1A1360FD5A9A}" type="sibTrans" cxnId="{932CA3A0-16A6-4785-9E1F-758A4D7600CF}">
      <dgm:prSet/>
      <dgm:spPr/>
      <dgm:t>
        <a:bodyPr/>
        <a:lstStyle/>
        <a:p>
          <a:pPr rtl="1"/>
          <a:endParaRPr lang="he-IL"/>
        </a:p>
      </dgm:t>
    </dgm:pt>
    <dgm:pt modelId="{52DD4D6E-3F4E-43E7-83EE-108A70CA3944}">
      <dgm:prSet phldrT="[Text]"/>
      <dgm:spPr/>
      <dgm:t>
        <a:bodyPr/>
        <a:lstStyle/>
        <a:p>
          <a:pPr rtl="1"/>
          <a:r>
            <a:rPr lang="he-IL" dirty="0"/>
            <a:t>רמב"ן- </a:t>
          </a:r>
        </a:p>
      </dgm:t>
    </dgm:pt>
    <dgm:pt modelId="{D96D212E-585B-45D7-A3AC-623273AE5D7F}" type="parTrans" cxnId="{44BCCD71-6812-45DD-A579-2A31C38B1B1A}">
      <dgm:prSet/>
      <dgm:spPr/>
      <dgm:t>
        <a:bodyPr/>
        <a:lstStyle/>
        <a:p>
          <a:pPr rtl="1"/>
          <a:endParaRPr lang="he-IL"/>
        </a:p>
      </dgm:t>
    </dgm:pt>
    <dgm:pt modelId="{6C890A5B-7EC0-46B6-B8CF-5BBB3F0DF530}" type="sibTrans" cxnId="{44BCCD71-6812-45DD-A579-2A31C38B1B1A}">
      <dgm:prSet/>
      <dgm:spPr/>
      <dgm:t>
        <a:bodyPr/>
        <a:lstStyle/>
        <a:p>
          <a:pPr rtl="1"/>
          <a:endParaRPr lang="he-IL"/>
        </a:p>
      </dgm:t>
    </dgm:pt>
    <dgm:pt modelId="{BAF2DAD4-44F3-4F58-B75E-E6528409A2F6}">
      <dgm:prSet phldrT="[Text]"/>
      <dgm:spPr/>
      <dgm:t>
        <a:bodyPr/>
        <a:lstStyle/>
        <a:p>
          <a:pPr rtl="1"/>
          <a:r>
            <a:rPr lang="he-IL" dirty="0"/>
            <a:t>שתיקה – מקודשת </a:t>
          </a:r>
        </a:p>
      </dgm:t>
    </dgm:pt>
    <dgm:pt modelId="{A109B06F-28CD-4C99-B22E-0AD0FED307F7}" type="parTrans" cxnId="{3202CFFA-BEA5-450C-95B1-7085D116424D}">
      <dgm:prSet/>
      <dgm:spPr/>
      <dgm:t>
        <a:bodyPr/>
        <a:lstStyle/>
        <a:p>
          <a:pPr rtl="1"/>
          <a:endParaRPr lang="he-IL"/>
        </a:p>
      </dgm:t>
    </dgm:pt>
    <dgm:pt modelId="{DA91C64E-F142-40CA-B79B-4B3866971A80}" type="sibTrans" cxnId="{3202CFFA-BEA5-450C-95B1-7085D116424D}">
      <dgm:prSet/>
      <dgm:spPr/>
      <dgm:t>
        <a:bodyPr/>
        <a:lstStyle/>
        <a:p>
          <a:pPr rtl="1"/>
          <a:endParaRPr lang="he-IL"/>
        </a:p>
      </dgm:t>
    </dgm:pt>
    <dgm:pt modelId="{9104C5E6-B233-4789-A136-39F13777D6F4}">
      <dgm:prSet phldrT="[Text]"/>
      <dgm:spPr/>
      <dgm:t>
        <a:bodyPr/>
        <a:lstStyle/>
        <a:p>
          <a:pPr rtl="1"/>
          <a:r>
            <a:rPr lang="he-IL" dirty="0"/>
            <a:t>תן </a:t>
          </a:r>
          <a:r>
            <a:rPr lang="he-IL" dirty="0" err="1"/>
            <a:t>תן</a:t>
          </a:r>
          <a:r>
            <a:rPr lang="he-IL" dirty="0"/>
            <a:t>- אינה מקודשת </a:t>
          </a:r>
        </a:p>
      </dgm:t>
    </dgm:pt>
    <dgm:pt modelId="{C14BC8C8-0976-467A-B353-6242465586CA}" type="parTrans" cxnId="{FF03EE85-93B8-467A-BBEC-9CEBF90E9062}">
      <dgm:prSet/>
      <dgm:spPr/>
      <dgm:t>
        <a:bodyPr/>
        <a:lstStyle/>
        <a:p>
          <a:pPr rtl="1"/>
          <a:endParaRPr lang="he-IL"/>
        </a:p>
      </dgm:t>
    </dgm:pt>
    <dgm:pt modelId="{419E2C02-1D61-46B9-871E-05826586B027}" type="sibTrans" cxnId="{FF03EE85-93B8-467A-BBEC-9CEBF90E9062}">
      <dgm:prSet/>
      <dgm:spPr/>
      <dgm:t>
        <a:bodyPr/>
        <a:lstStyle/>
        <a:p>
          <a:pPr rtl="1"/>
          <a:endParaRPr lang="he-IL"/>
        </a:p>
      </dgm:t>
    </dgm:pt>
    <dgm:pt modelId="{1AE5E9DF-BE3A-434F-9ADE-144DC0E98C4C}">
      <dgm:prSet phldrT="[Text]"/>
      <dgm:spPr/>
      <dgm:t>
        <a:bodyPr/>
        <a:lstStyle/>
        <a:p>
          <a:pPr rtl="1"/>
          <a:r>
            <a:rPr lang="he-IL" dirty="0"/>
            <a:t>ואפילו אמרה לו "תן </a:t>
          </a:r>
          <a:r>
            <a:rPr lang="he-IL" dirty="0" err="1"/>
            <a:t>תן</a:t>
          </a:r>
          <a:r>
            <a:rPr lang="he-IL" dirty="0"/>
            <a:t>" </a:t>
          </a:r>
        </a:p>
      </dgm:t>
    </dgm:pt>
    <dgm:pt modelId="{D8EE62F6-C928-4474-B389-E9A94ACCCF54}" type="parTrans" cxnId="{B5529363-9A9B-402F-90B2-2C22065A604A}">
      <dgm:prSet/>
      <dgm:spPr/>
      <dgm:t>
        <a:bodyPr/>
        <a:lstStyle/>
        <a:p>
          <a:pPr rtl="1"/>
          <a:endParaRPr lang="he-IL"/>
        </a:p>
      </dgm:t>
    </dgm:pt>
    <dgm:pt modelId="{859CCBB3-5419-448D-A1BE-F8ED88101DC6}" type="sibTrans" cxnId="{B5529363-9A9B-402F-90B2-2C22065A604A}">
      <dgm:prSet/>
      <dgm:spPr/>
      <dgm:t>
        <a:bodyPr/>
        <a:lstStyle/>
        <a:p>
          <a:pPr rtl="1"/>
          <a:endParaRPr lang="he-IL"/>
        </a:p>
      </dgm:t>
    </dgm:pt>
    <dgm:pt modelId="{36CDC047-17C3-41B0-80FB-989768A13308}">
      <dgm:prSet phldrT="[Text]"/>
      <dgm:spPr/>
      <dgm:t>
        <a:bodyPr/>
        <a:lstStyle/>
        <a:p>
          <a:pPr rtl="1"/>
          <a:r>
            <a:rPr lang="he-IL" dirty="0"/>
            <a:t>בין שתיקה, בין תן, או תן </a:t>
          </a:r>
          <a:r>
            <a:rPr lang="he-IL" dirty="0" err="1"/>
            <a:t>תן</a:t>
          </a:r>
          <a:r>
            <a:rPr lang="he-IL" dirty="0"/>
            <a:t> (נו, תן כבר)</a:t>
          </a:r>
        </a:p>
      </dgm:t>
    </dgm:pt>
    <dgm:pt modelId="{33F7F15F-E928-4242-8961-42F35BE619C2}" type="parTrans" cxnId="{D45FF44D-11C9-47B7-B45F-7EA86C16A784}">
      <dgm:prSet/>
      <dgm:spPr/>
      <dgm:t>
        <a:bodyPr/>
        <a:lstStyle/>
        <a:p>
          <a:pPr rtl="1"/>
          <a:endParaRPr lang="he-IL"/>
        </a:p>
      </dgm:t>
    </dgm:pt>
    <dgm:pt modelId="{512D51F8-4029-4003-BD4F-FD87173CA1C2}" type="sibTrans" cxnId="{D45FF44D-11C9-47B7-B45F-7EA86C16A784}">
      <dgm:prSet/>
      <dgm:spPr/>
      <dgm:t>
        <a:bodyPr/>
        <a:lstStyle/>
        <a:p>
          <a:pPr rtl="1"/>
          <a:endParaRPr lang="he-IL"/>
        </a:p>
      </dgm:t>
    </dgm:pt>
    <dgm:pt modelId="{C1476AB1-C0A0-45C2-9E31-58C5224AA693}" type="pres">
      <dgm:prSet presAssocID="{B02B09C0-BC22-4D38-8A49-74F31F6F1835}" presName="hierChild1" presStyleCnt="0">
        <dgm:presLayoutVars>
          <dgm:chPref val="1"/>
          <dgm:dir/>
          <dgm:animOne val="branch"/>
          <dgm:animLvl val="lvl"/>
          <dgm:resizeHandles/>
        </dgm:presLayoutVars>
      </dgm:prSet>
      <dgm:spPr/>
    </dgm:pt>
    <dgm:pt modelId="{264B93A5-A22A-46C4-8E36-22613BEF6209}" type="pres">
      <dgm:prSet presAssocID="{3401DFAC-ECC8-445C-A1E0-46990B74B30B}" presName="hierRoot1" presStyleCnt="0"/>
      <dgm:spPr/>
    </dgm:pt>
    <dgm:pt modelId="{33BDB1E2-0A3E-485A-B90B-7EA61ABCED81}" type="pres">
      <dgm:prSet presAssocID="{3401DFAC-ECC8-445C-A1E0-46990B74B30B}" presName="composite" presStyleCnt="0"/>
      <dgm:spPr/>
    </dgm:pt>
    <dgm:pt modelId="{61EE47EA-815B-456A-A00A-1DDCAFA2CB74}" type="pres">
      <dgm:prSet presAssocID="{3401DFAC-ECC8-445C-A1E0-46990B74B30B}" presName="background" presStyleLbl="node0" presStyleIdx="0" presStyleCnt="1"/>
      <dgm:spPr/>
    </dgm:pt>
    <dgm:pt modelId="{4FF57CDC-E6E1-4A76-8EB9-8D354068B87C}" type="pres">
      <dgm:prSet presAssocID="{3401DFAC-ECC8-445C-A1E0-46990B74B30B}" presName="text" presStyleLbl="fgAcc0" presStyleIdx="0" presStyleCnt="1">
        <dgm:presLayoutVars>
          <dgm:chPref val="3"/>
        </dgm:presLayoutVars>
      </dgm:prSet>
      <dgm:spPr/>
    </dgm:pt>
    <dgm:pt modelId="{02DBA74B-D68B-45AB-9191-3C1B0A750108}" type="pres">
      <dgm:prSet presAssocID="{3401DFAC-ECC8-445C-A1E0-46990B74B30B}" presName="hierChild2" presStyleCnt="0"/>
      <dgm:spPr/>
    </dgm:pt>
    <dgm:pt modelId="{ADA7F0E9-0B3F-4EB0-9EB1-0288FDE935A6}" type="pres">
      <dgm:prSet presAssocID="{F1F30509-FBF6-444B-8736-14763E0C03A4}" presName="Name10" presStyleLbl="parChTrans1D2" presStyleIdx="0" presStyleCnt="3"/>
      <dgm:spPr/>
    </dgm:pt>
    <dgm:pt modelId="{099AF617-22E3-4E19-84EE-33F44D054E3F}" type="pres">
      <dgm:prSet presAssocID="{24D369D3-9D49-4473-B854-92BC109D6566}" presName="hierRoot2" presStyleCnt="0"/>
      <dgm:spPr/>
    </dgm:pt>
    <dgm:pt modelId="{DFC0F785-99C8-4740-B384-3422172B9639}" type="pres">
      <dgm:prSet presAssocID="{24D369D3-9D49-4473-B854-92BC109D6566}" presName="composite2" presStyleCnt="0"/>
      <dgm:spPr/>
    </dgm:pt>
    <dgm:pt modelId="{C554FD8C-7FD9-411B-9F80-5A9B8030EBEC}" type="pres">
      <dgm:prSet presAssocID="{24D369D3-9D49-4473-B854-92BC109D6566}" presName="background2" presStyleLbl="node2" presStyleIdx="0" presStyleCnt="3"/>
      <dgm:spPr/>
    </dgm:pt>
    <dgm:pt modelId="{EFAB4109-72B8-45AA-8F35-BD36A2538E95}" type="pres">
      <dgm:prSet presAssocID="{24D369D3-9D49-4473-B854-92BC109D6566}" presName="text2" presStyleLbl="fgAcc2" presStyleIdx="0" presStyleCnt="3">
        <dgm:presLayoutVars>
          <dgm:chPref val="3"/>
        </dgm:presLayoutVars>
      </dgm:prSet>
      <dgm:spPr/>
    </dgm:pt>
    <dgm:pt modelId="{CB08236A-86E1-4C28-B3A3-30DC87CDEAC9}" type="pres">
      <dgm:prSet presAssocID="{24D369D3-9D49-4473-B854-92BC109D6566}" presName="hierChild3" presStyleCnt="0"/>
      <dgm:spPr/>
    </dgm:pt>
    <dgm:pt modelId="{98182B2B-FB36-430C-A7C5-5DB2DED59113}" type="pres">
      <dgm:prSet presAssocID="{6C1221EB-52A7-4AC7-9823-4852AAD24331}" presName="Name17" presStyleLbl="parChTrans1D3" presStyleIdx="0" presStyleCnt="3"/>
      <dgm:spPr/>
    </dgm:pt>
    <dgm:pt modelId="{D8D42CCA-A838-4C49-A524-0F25C010D579}" type="pres">
      <dgm:prSet presAssocID="{B000A457-AA06-467B-9983-A586DE0D150F}" presName="hierRoot3" presStyleCnt="0"/>
      <dgm:spPr/>
    </dgm:pt>
    <dgm:pt modelId="{52A69432-4600-4EE1-9A92-8C0BBDEA7908}" type="pres">
      <dgm:prSet presAssocID="{B000A457-AA06-467B-9983-A586DE0D150F}" presName="composite3" presStyleCnt="0"/>
      <dgm:spPr/>
    </dgm:pt>
    <dgm:pt modelId="{3D239CDD-492D-4F3B-BDFE-FBBE461FE17B}" type="pres">
      <dgm:prSet presAssocID="{B000A457-AA06-467B-9983-A586DE0D150F}" presName="background3" presStyleLbl="node3" presStyleIdx="0" presStyleCnt="3"/>
      <dgm:spPr/>
    </dgm:pt>
    <dgm:pt modelId="{79D7D148-42F4-43D6-B8E7-42F6D4E08528}" type="pres">
      <dgm:prSet presAssocID="{B000A457-AA06-467B-9983-A586DE0D150F}" presName="text3" presStyleLbl="fgAcc3" presStyleIdx="0" presStyleCnt="3">
        <dgm:presLayoutVars>
          <dgm:chPref val="3"/>
        </dgm:presLayoutVars>
      </dgm:prSet>
      <dgm:spPr/>
    </dgm:pt>
    <dgm:pt modelId="{1A35F766-232C-4C2F-982A-288DFACB810A}" type="pres">
      <dgm:prSet presAssocID="{B000A457-AA06-467B-9983-A586DE0D150F}" presName="hierChild4" presStyleCnt="0"/>
      <dgm:spPr/>
    </dgm:pt>
    <dgm:pt modelId="{500BC854-822D-4685-801B-F037FA7FE336}" type="pres">
      <dgm:prSet presAssocID="{D8EE62F6-C928-4474-B389-E9A94ACCCF54}" presName="Name23" presStyleLbl="parChTrans1D4" presStyleIdx="0" presStyleCnt="4"/>
      <dgm:spPr/>
    </dgm:pt>
    <dgm:pt modelId="{2D0635F4-11E7-4EE5-8D62-96D308D6F71E}" type="pres">
      <dgm:prSet presAssocID="{1AE5E9DF-BE3A-434F-9ADE-144DC0E98C4C}" presName="hierRoot4" presStyleCnt="0"/>
      <dgm:spPr/>
    </dgm:pt>
    <dgm:pt modelId="{5A03EFB9-14FD-405A-B7A9-28A72C1B6515}" type="pres">
      <dgm:prSet presAssocID="{1AE5E9DF-BE3A-434F-9ADE-144DC0E98C4C}" presName="composite4" presStyleCnt="0"/>
      <dgm:spPr/>
    </dgm:pt>
    <dgm:pt modelId="{9F0002C2-17F0-4921-8E37-BADC1B587BCB}" type="pres">
      <dgm:prSet presAssocID="{1AE5E9DF-BE3A-434F-9ADE-144DC0E98C4C}" presName="background4" presStyleLbl="node4" presStyleIdx="0" presStyleCnt="4"/>
      <dgm:spPr/>
    </dgm:pt>
    <dgm:pt modelId="{69CADE42-4F9B-44B0-8477-FE11E8D9B3A9}" type="pres">
      <dgm:prSet presAssocID="{1AE5E9DF-BE3A-434F-9ADE-144DC0E98C4C}" presName="text4" presStyleLbl="fgAcc4" presStyleIdx="0" presStyleCnt="4">
        <dgm:presLayoutVars>
          <dgm:chPref val="3"/>
        </dgm:presLayoutVars>
      </dgm:prSet>
      <dgm:spPr/>
    </dgm:pt>
    <dgm:pt modelId="{9D5B6BA7-44E1-464E-9481-13E73CFCF80A}" type="pres">
      <dgm:prSet presAssocID="{1AE5E9DF-BE3A-434F-9ADE-144DC0E98C4C}" presName="hierChild5" presStyleCnt="0"/>
      <dgm:spPr/>
    </dgm:pt>
    <dgm:pt modelId="{160734E5-C093-4758-9B71-5D4794967752}" type="pres">
      <dgm:prSet presAssocID="{62F98515-A7C5-48D1-81A5-D923EA6A07A5}" presName="Name10" presStyleLbl="parChTrans1D2" presStyleIdx="1" presStyleCnt="3"/>
      <dgm:spPr/>
    </dgm:pt>
    <dgm:pt modelId="{05F8024B-0087-4667-8439-5E9E3266C005}" type="pres">
      <dgm:prSet presAssocID="{4CCAE789-B68C-4027-971D-8B23B78E6E7C}" presName="hierRoot2" presStyleCnt="0"/>
      <dgm:spPr/>
    </dgm:pt>
    <dgm:pt modelId="{FEB4A1D4-B98D-4D5C-9357-F64BF806A863}" type="pres">
      <dgm:prSet presAssocID="{4CCAE789-B68C-4027-971D-8B23B78E6E7C}" presName="composite2" presStyleCnt="0"/>
      <dgm:spPr/>
    </dgm:pt>
    <dgm:pt modelId="{709135D5-18F9-4A0E-AEFB-A87F77CED8A2}" type="pres">
      <dgm:prSet presAssocID="{4CCAE789-B68C-4027-971D-8B23B78E6E7C}" presName="background2" presStyleLbl="node2" presStyleIdx="1" presStyleCnt="3"/>
      <dgm:spPr/>
    </dgm:pt>
    <dgm:pt modelId="{86E301BD-B055-42C9-989A-A0FEE790BB76}" type="pres">
      <dgm:prSet presAssocID="{4CCAE789-B68C-4027-971D-8B23B78E6E7C}" presName="text2" presStyleLbl="fgAcc2" presStyleIdx="1" presStyleCnt="3">
        <dgm:presLayoutVars>
          <dgm:chPref val="3"/>
        </dgm:presLayoutVars>
      </dgm:prSet>
      <dgm:spPr/>
    </dgm:pt>
    <dgm:pt modelId="{6BBC5860-8D80-459E-8B1A-23E074A23794}" type="pres">
      <dgm:prSet presAssocID="{4CCAE789-B68C-4027-971D-8B23B78E6E7C}" presName="hierChild3" presStyleCnt="0"/>
      <dgm:spPr/>
    </dgm:pt>
    <dgm:pt modelId="{82BB4CBD-2F2A-4DB3-B054-6144DD7CD58C}" type="pres">
      <dgm:prSet presAssocID="{D96D212E-585B-45D7-A3AC-623273AE5D7F}" presName="Name17" presStyleLbl="parChTrans1D3" presStyleIdx="1" presStyleCnt="3"/>
      <dgm:spPr/>
    </dgm:pt>
    <dgm:pt modelId="{B357694B-4AD3-4D8A-8B5D-F647C2EB944E}" type="pres">
      <dgm:prSet presAssocID="{52DD4D6E-3F4E-43E7-83EE-108A70CA3944}" presName="hierRoot3" presStyleCnt="0"/>
      <dgm:spPr/>
    </dgm:pt>
    <dgm:pt modelId="{03ACAF3A-5103-4094-AFD8-661FDEFBE2A4}" type="pres">
      <dgm:prSet presAssocID="{52DD4D6E-3F4E-43E7-83EE-108A70CA3944}" presName="composite3" presStyleCnt="0"/>
      <dgm:spPr/>
    </dgm:pt>
    <dgm:pt modelId="{E20CD194-5600-4D2E-A53A-910977B3618A}" type="pres">
      <dgm:prSet presAssocID="{52DD4D6E-3F4E-43E7-83EE-108A70CA3944}" presName="background3" presStyleLbl="node3" presStyleIdx="1" presStyleCnt="3"/>
      <dgm:spPr/>
    </dgm:pt>
    <dgm:pt modelId="{72F9B6CC-0A92-4FFE-B29B-9EF149B4A5CF}" type="pres">
      <dgm:prSet presAssocID="{52DD4D6E-3F4E-43E7-83EE-108A70CA3944}" presName="text3" presStyleLbl="fgAcc3" presStyleIdx="1" presStyleCnt="3">
        <dgm:presLayoutVars>
          <dgm:chPref val="3"/>
        </dgm:presLayoutVars>
      </dgm:prSet>
      <dgm:spPr/>
    </dgm:pt>
    <dgm:pt modelId="{5CF4837E-F819-489A-91EF-75C668A45CBF}" type="pres">
      <dgm:prSet presAssocID="{52DD4D6E-3F4E-43E7-83EE-108A70CA3944}" presName="hierChild4" presStyleCnt="0"/>
      <dgm:spPr/>
    </dgm:pt>
    <dgm:pt modelId="{8049AC24-FDE0-4EFE-82DD-186FE595F219}" type="pres">
      <dgm:prSet presAssocID="{A109B06F-28CD-4C99-B22E-0AD0FED307F7}" presName="Name23" presStyleLbl="parChTrans1D4" presStyleIdx="1" presStyleCnt="4"/>
      <dgm:spPr/>
    </dgm:pt>
    <dgm:pt modelId="{2141E027-68FA-49AC-9DD5-ECD0B9F6D760}" type="pres">
      <dgm:prSet presAssocID="{BAF2DAD4-44F3-4F58-B75E-E6528409A2F6}" presName="hierRoot4" presStyleCnt="0"/>
      <dgm:spPr/>
    </dgm:pt>
    <dgm:pt modelId="{2F5205A9-7F2F-4D67-A982-779F8160985A}" type="pres">
      <dgm:prSet presAssocID="{BAF2DAD4-44F3-4F58-B75E-E6528409A2F6}" presName="composite4" presStyleCnt="0"/>
      <dgm:spPr/>
    </dgm:pt>
    <dgm:pt modelId="{A8FE62AC-BCB0-4F1C-8331-438CE6699C19}" type="pres">
      <dgm:prSet presAssocID="{BAF2DAD4-44F3-4F58-B75E-E6528409A2F6}" presName="background4" presStyleLbl="node4" presStyleIdx="1" presStyleCnt="4"/>
      <dgm:spPr/>
    </dgm:pt>
    <dgm:pt modelId="{64208AE0-B1D8-4ED7-8283-474EEEF241FE}" type="pres">
      <dgm:prSet presAssocID="{BAF2DAD4-44F3-4F58-B75E-E6528409A2F6}" presName="text4" presStyleLbl="fgAcc4" presStyleIdx="1" presStyleCnt="4">
        <dgm:presLayoutVars>
          <dgm:chPref val="3"/>
        </dgm:presLayoutVars>
      </dgm:prSet>
      <dgm:spPr/>
    </dgm:pt>
    <dgm:pt modelId="{3B101292-20A6-4620-8BB2-4B073E2DDE92}" type="pres">
      <dgm:prSet presAssocID="{BAF2DAD4-44F3-4F58-B75E-E6528409A2F6}" presName="hierChild5" presStyleCnt="0"/>
      <dgm:spPr/>
    </dgm:pt>
    <dgm:pt modelId="{E22B6C53-FE99-43B7-BBB2-4489528430FA}" type="pres">
      <dgm:prSet presAssocID="{C14BC8C8-0976-467A-B353-6242465586CA}" presName="Name23" presStyleLbl="parChTrans1D4" presStyleIdx="2" presStyleCnt="4"/>
      <dgm:spPr/>
    </dgm:pt>
    <dgm:pt modelId="{5245C0A0-D9B1-4BF2-97F3-7E89FDBEFE08}" type="pres">
      <dgm:prSet presAssocID="{9104C5E6-B233-4789-A136-39F13777D6F4}" presName="hierRoot4" presStyleCnt="0"/>
      <dgm:spPr/>
    </dgm:pt>
    <dgm:pt modelId="{EA272833-AC0C-41FC-9AA7-39C81E8FBC36}" type="pres">
      <dgm:prSet presAssocID="{9104C5E6-B233-4789-A136-39F13777D6F4}" presName="composite4" presStyleCnt="0"/>
      <dgm:spPr/>
    </dgm:pt>
    <dgm:pt modelId="{914FE59B-BF85-42BC-BFC3-B28D5D387830}" type="pres">
      <dgm:prSet presAssocID="{9104C5E6-B233-4789-A136-39F13777D6F4}" presName="background4" presStyleLbl="node4" presStyleIdx="2" presStyleCnt="4"/>
      <dgm:spPr/>
    </dgm:pt>
    <dgm:pt modelId="{E58AF3D3-A371-47D0-9BDA-C1826DB39C11}" type="pres">
      <dgm:prSet presAssocID="{9104C5E6-B233-4789-A136-39F13777D6F4}" presName="text4" presStyleLbl="fgAcc4" presStyleIdx="2" presStyleCnt="4">
        <dgm:presLayoutVars>
          <dgm:chPref val="3"/>
        </dgm:presLayoutVars>
      </dgm:prSet>
      <dgm:spPr/>
    </dgm:pt>
    <dgm:pt modelId="{87226CCD-7661-44B8-ACE0-C85A2FC18C6C}" type="pres">
      <dgm:prSet presAssocID="{9104C5E6-B233-4789-A136-39F13777D6F4}" presName="hierChild5" presStyleCnt="0"/>
      <dgm:spPr/>
    </dgm:pt>
    <dgm:pt modelId="{0A22A453-262F-4132-934C-7B150B46E722}" type="pres">
      <dgm:prSet presAssocID="{F5A7DBEE-5A09-41B2-9C5C-DE9B35DCA991}" presName="Name10" presStyleLbl="parChTrans1D2" presStyleIdx="2" presStyleCnt="3"/>
      <dgm:spPr/>
    </dgm:pt>
    <dgm:pt modelId="{F75DC261-042D-4D3F-9E8B-562A8179AE05}" type="pres">
      <dgm:prSet presAssocID="{B080FC04-83EF-4745-8502-809C4A78E557}" presName="hierRoot2" presStyleCnt="0"/>
      <dgm:spPr/>
    </dgm:pt>
    <dgm:pt modelId="{07B206BB-BD5B-463F-A8B5-BFC2610F480E}" type="pres">
      <dgm:prSet presAssocID="{B080FC04-83EF-4745-8502-809C4A78E557}" presName="composite2" presStyleCnt="0"/>
      <dgm:spPr/>
    </dgm:pt>
    <dgm:pt modelId="{98F10B29-E9AB-4F1F-8D01-7B6D521745DB}" type="pres">
      <dgm:prSet presAssocID="{B080FC04-83EF-4745-8502-809C4A78E557}" presName="background2" presStyleLbl="node2" presStyleIdx="2" presStyleCnt="3"/>
      <dgm:spPr/>
    </dgm:pt>
    <dgm:pt modelId="{A8EFDAC4-0A08-4B12-A993-CB7DF50C7AE3}" type="pres">
      <dgm:prSet presAssocID="{B080FC04-83EF-4745-8502-809C4A78E557}" presName="text2" presStyleLbl="fgAcc2" presStyleIdx="2" presStyleCnt="3">
        <dgm:presLayoutVars>
          <dgm:chPref val="3"/>
        </dgm:presLayoutVars>
      </dgm:prSet>
      <dgm:spPr/>
    </dgm:pt>
    <dgm:pt modelId="{603ADD6A-4072-4158-B2EC-254441CD1CFD}" type="pres">
      <dgm:prSet presAssocID="{B080FC04-83EF-4745-8502-809C4A78E557}" presName="hierChild3" presStyleCnt="0"/>
      <dgm:spPr/>
    </dgm:pt>
    <dgm:pt modelId="{C4EB4FD0-CB3B-4F60-91A1-7143A34C0322}" type="pres">
      <dgm:prSet presAssocID="{09EE04D5-EB4F-4320-96C1-13553F43BFE6}" presName="Name17" presStyleLbl="parChTrans1D3" presStyleIdx="2" presStyleCnt="3"/>
      <dgm:spPr/>
    </dgm:pt>
    <dgm:pt modelId="{2311DCF9-C725-4C7D-9653-A006173C3839}" type="pres">
      <dgm:prSet presAssocID="{6F5570C7-7010-4007-9DD6-E10BB27DC5D7}" presName="hierRoot3" presStyleCnt="0"/>
      <dgm:spPr/>
    </dgm:pt>
    <dgm:pt modelId="{28DD4B2A-8A6F-4B6D-95B1-C76D28C5D5DC}" type="pres">
      <dgm:prSet presAssocID="{6F5570C7-7010-4007-9DD6-E10BB27DC5D7}" presName="composite3" presStyleCnt="0"/>
      <dgm:spPr/>
    </dgm:pt>
    <dgm:pt modelId="{61DBE54F-205D-4C08-BEBA-6CA4B0567C9B}" type="pres">
      <dgm:prSet presAssocID="{6F5570C7-7010-4007-9DD6-E10BB27DC5D7}" presName="background3" presStyleLbl="node3" presStyleIdx="2" presStyleCnt="3"/>
      <dgm:spPr/>
    </dgm:pt>
    <dgm:pt modelId="{309513BF-4145-43F4-972A-632A3F179256}" type="pres">
      <dgm:prSet presAssocID="{6F5570C7-7010-4007-9DD6-E10BB27DC5D7}" presName="text3" presStyleLbl="fgAcc3" presStyleIdx="2" presStyleCnt="3">
        <dgm:presLayoutVars>
          <dgm:chPref val="3"/>
        </dgm:presLayoutVars>
      </dgm:prSet>
      <dgm:spPr/>
    </dgm:pt>
    <dgm:pt modelId="{84A6D00D-FD77-4F8F-83B5-157E5A752E4D}" type="pres">
      <dgm:prSet presAssocID="{6F5570C7-7010-4007-9DD6-E10BB27DC5D7}" presName="hierChild4" presStyleCnt="0"/>
      <dgm:spPr/>
    </dgm:pt>
    <dgm:pt modelId="{9E2E0CC3-C203-45D5-A2CE-134739748091}" type="pres">
      <dgm:prSet presAssocID="{33F7F15F-E928-4242-8961-42F35BE619C2}" presName="Name23" presStyleLbl="parChTrans1D4" presStyleIdx="3" presStyleCnt="4"/>
      <dgm:spPr/>
    </dgm:pt>
    <dgm:pt modelId="{264CC182-AF19-4507-9BD9-B2162F301208}" type="pres">
      <dgm:prSet presAssocID="{36CDC047-17C3-41B0-80FB-989768A13308}" presName="hierRoot4" presStyleCnt="0"/>
      <dgm:spPr/>
    </dgm:pt>
    <dgm:pt modelId="{FCC6D7A7-7BF7-4B56-B3C8-C72D5D75AB77}" type="pres">
      <dgm:prSet presAssocID="{36CDC047-17C3-41B0-80FB-989768A13308}" presName="composite4" presStyleCnt="0"/>
      <dgm:spPr/>
    </dgm:pt>
    <dgm:pt modelId="{42E4D769-697A-4C6F-A7D5-05C048AF573F}" type="pres">
      <dgm:prSet presAssocID="{36CDC047-17C3-41B0-80FB-989768A13308}" presName="background4" presStyleLbl="node4" presStyleIdx="3" presStyleCnt="4"/>
      <dgm:spPr/>
    </dgm:pt>
    <dgm:pt modelId="{2C9517D5-D609-4C3C-AA2C-1F05D48A097C}" type="pres">
      <dgm:prSet presAssocID="{36CDC047-17C3-41B0-80FB-989768A13308}" presName="text4" presStyleLbl="fgAcc4" presStyleIdx="3" presStyleCnt="4">
        <dgm:presLayoutVars>
          <dgm:chPref val="3"/>
        </dgm:presLayoutVars>
      </dgm:prSet>
      <dgm:spPr/>
    </dgm:pt>
    <dgm:pt modelId="{23E48740-35A4-4A69-9756-86FF8AE3FAF2}" type="pres">
      <dgm:prSet presAssocID="{36CDC047-17C3-41B0-80FB-989768A13308}" presName="hierChild5" presStyleCnt="0"/>
      <dgm:spPr/>
    </dgm:pt>
  </dgm:ptLst>
  <dgm:cxnLst>
    <dgm:cxn modelId="{70381404-79B2-40D0-A11A-D5D64B1CB1CC}" type="presOf" srcId="{F1F30509-FBF6-444B-8736-14763E0C03A4}" destId="{ADA7F0E9-0B3F-4EB0-9EB1-0288FDE935A6}" srcOrd="0" destOrd="0" presId="urn:microsoft.com/office/officeart/2005/8/layout/hierarchy1"/>
    <dgm:cxn modelId="{BB1C8006-09D6-41EA-BEEE-2136C2DFC0DB}" type="presOf" srcId="{A109B06F-28CD-4C99-B22E-0AD0FED307F7}" destId="{8049AC24-FDE0-4EFE-82DD-186FE595F219}" srcOrd="0" destOrd="0" presId="urn:microsoft.com/office/officeart/2005/8/layout/hierarchy1"/>
    <dgm:cxn modelId="{3FF72810-808F-4EA8-A68D-80507CC92EEE}" type="presOf" srcId="{4CCAE789-B68C-4027-971D-8B23B78E6E7C}" destId="{86E301BD-B055-42C9-989A-A0FEE790BB76}" srcOrd="0" destOrd="0" presId="urn:microsoft.com/office/officeart/2005/8/layout/hierarchy1"/>
    <dgm:cxn modelId="{FDC1E433-816C-464E-973B-F8340EFAAC79}" type="presOf" srcId="{62F98515-A7C5-48D1-81A5-D923EA6A07A5}" destId="{160734E5-C093-4758-9B71-5D4794967752}" srcOrd="0" destOrd="0" presId="urn:microsoft.com/office/officeart/2005/8/layout/hierarchy1"/>
    <dgm:cxn modelId="{713D0834-66A9-4FF9-8227-4D30E0610718}" srcId="{3401DFAC-ECC8-445C-A1E0-46990B74B30B}" destId="{B080FC04-83EF-4745-8502-809C4A78E557}" srcOrd="2" destOrd="0" parTransId="{F5A7DBEE-5A09-41B2-9C5C-DE9B35DCA991}" sibTransId="{C3B43144-1834-40DB-9FFF-EC60232510DF}"/>
    <dgm:cxn modelId="{A8D09C37-8962-40ED-BB67-3386C55EA267}" type="presOf" srcId="{33F7F15F-E928-4242-8961-42F35BE619C2}" destId="{9E2E0CC3-C203-45D5-A2CE-134739748091}" srcOrd="0" destOrd="0" presId="urn:microsoft.com/office/officeart/2005/8/layout/hierarchy1"/>
    <dgm:cxn modelId="{F4DDF23A-C130-427D-BBD8-7DE422C4DDBA}" type="presOf" srcId="{C14BC8C8-0976-467A-B353-6242465586CA}" destId="{E22B6C53-FE99-43B7-BBB2-4489528430FA}" srcOrd="0" destOrd="0" presId="urn:microsoft.com/office/officeart/2005/8/layout/hierarchy1"/>
    <dgm:cxn modelId="{CE9D915F-F2D5-487A-BF92-42324F0B81F6}" type="presOf" srcId="{B02B09C0-BC22-4D38-8A49-74F31F6F1835}" destId="{C1476AB1-C0A0-45C2-9E31-58C5224AA693}" srcOrd="0" destOrd="0" presId="urn:microsoft.com/office/officeart/2005/8/layout/hierarchy1"/>
    <dgm:cxn modelId="{87C3CE60-E854-4E73-9582-2EBCE80B0AB8}" type="presOf" srcId="{3401DFAC-ECC8-445C-A1E0-46990B74B30B}" destId="{4FF57CDC-E6E1-4A76-8EB9-8D354068B87C}" srcOrd="0" destOrd="0" presId="urn:microsoft.com/office/officeart/2005/8/layout/hierarchy1"/>
    <dgm:cxn modelId="{B5529363-9A9B-402F-90B2-2C22065A604A}" srcId="{B000A457-AA06-467B-9983-A586DE0D150F}" destId="{1AE5E9DF-BE3A-434F-9ADE-144DC0E98C4C}" srcOrd="0" destOrd="0" parTransId="{D8EE62F6-C928-4474-B389-E9A94ACCCF54}" sibTransId="{859CCBB3-5419-448D-A1BE-F8ED88101DC6}"/>
    <dgm:cxn modelId="{498A2246-C573-441A-87F7-E9B7C80A0061}" type="presOf" srcId="{9104C5E6-B233-4789-A136-39F13777D6F4}" destId="{E58AF3D3-A371-47D0-9BDA-C1826DB39C11}" srcOrd="0" destOrd="0" presId="urn:microsoft.com/office/officeart/2005/8/layout/hierarchy1"/>
    <dgm:cxn modelId="{814F966A-AE63-463C-A55C-D8464E66E6D9}" type="presOf" srcId="{6F5570C7-7010-4007-9DD6-E10BB27DC5D7}" destId="{309513BF-4145-43F4-972A-632A3F179256}" srcOrd="0" destOrd="0" presId="urn:microsoft.com/office/officeart/2005/8/layout/hierarchy1"/>
    <dgm:cxn modelId="{D45FF44D-11C9-47B7-B45F-7EA86C16A784}" srcId="{6F5570C7-7010-4007-9DD6-E10BB27DC5D7}" destId="{36CDC047-17C3-41B0-80FB-989768A13308}" srcOrd="0" destOrd="0" parTransId="{33F7F15F-E928-4242-8961-42F35BE619C2}" sibTransId="{512D51F8-4029-4003-BD4F-FD87173CA1C2}"/>
    <dgm:cxn modelId="{44BCCD71-6812-45DD-A579-2A31C38B1B1A}" srcId="{4CCAE789-B68C-4027-971D-8B23B78E6E7C}" destId="{52DD4D6E-3F4E-43E7-83EE-108A70CA3944}" srcOrd="0" destOrd="0" parTransId="{D96D212E-585B-45D7-A3AC-623273AE5D7F}" sibTransId="{6C890A5B-7EC0-46B6-B8CF-5BBB3F0DF530}"/>
    <dgm:cxn modelId="{705E797F-D895-4899-8E6D-8ECB0CE30133}" srcId="{24D369D3-9D49-4473-B854-92BC109D6566}" destId="{B000A457-AA06-467B-9983-A586DE0D150F}" srcOrd="0" destOrd="0" parTransId="{6C1221EB-52A7-4AC7-9823-4852AAD24331}" sibTransId="{34FC4423-25C0-49AD-B14F-9C528EAD0199}"/>
    <dgm:cxn modelId="{84BDF482-27C0-4BC1-89EA-33DE66CF99B9}" srcId="{B02B09C0-BC22-4D38-8A49-74F31F6F1835}" destId="{3401DFAC-ECC8-445C-A1E0-46990B74B30B}" srcOrd="0" destOrd="0" parTransId="{4DAEC956-9304-4994-92EF-0265348BF509}" sibTransId="{CFB8A996-B4F6-4931-A8AA-4DBE42F96950}"/>
    <dgm:cxn modelId="{550AED83-1967-40F5-BFEF-67268611BD08}" type="presOf" srcId="{36CDC047-17C3-41B0-80FB-989768A13308}" destId="{2C9517D5-D609-4C3C-AA2C-1F05D48A097C}" srcOrd="0" destOrd="0" presId="urn:microsoft.com/office/officeart/2005/8/layout/hierarchy1"/>
    <dgm:cxn modelId="{97670B84-EDC6-4048-893A-3400E5B268EE}" type="presOf" srcId="{B000A457-AA06-467B-9983-A586DE0D150F}" destId="{79D7D148-42F4-43D6-B8E7-42F6D4E08528}" srcOrd="0" destOrd="0" presId="urn:microsoft.com/office/officeart/2005/8/layout/hierarchy1"/>
    <dgm:cxn modelId="{FF03EE85-93B8-467A-BBEC-9CEBF90E9062}" srcId="{52DD4D6E-3F4E-43E7-83EE-108A70CA3944}" destId="{9104C5E6-B233-4789-A136-39F13777D6F4}" srcOrd="1" destOrd="0" parTransId="{C14BC8C8-0976-467A-B353-6242465586CA}" sibTransId="{419E2C02-1D61-46B9-871E-05826586B027}"/>
    <dgm:cxn modelId="{1D9ACA88-14A7-4386-96B0-1C44D6532CA4}" type="presOf" srcId="{B080FC04-83EF-4745-8502-809C4A78E557}" destId="{A8EFDAC4-0A08-4B12-A993-CB7DF50C7AE3}" srcOrd="0" destOrd="0" presId="urn:microsoft.com/office/officeart/2005/8/layout/hierarchy1"/>
    <dgm:cxn modelId="{F27DFF8B-5040-4C5D-9DF6-BF17B4EC2D33}" srcId="{3401DFAC-ECC8-445C-A1E0-46990B74B30B}" destId="{24D369D3-9D49-4473-B854-92BC109D6566}" srcOrd="0" destOrd="0" parTransId="{F1F30509-FBF6-444B-8736-14763E0C03A4}" sibTransId="{5F29B0DA-2B9B-4DEC-BD6A-6102E4B663C1}"/>
    <dgm:cxn modelId="{01A0B392-3FB7-4469-B08E-50F321E0F53B}" type="presOf" srcId="{6C1221EB-52A7-4AC7-9823-4852AAD24331}" destId="{98182B2B-FB36-430C-A7C5-5DB2DED59113}" srcOrd="0" destOrd="0" presId="urn:microsoft.com/office/officeart/2005/8/layout/hierarchy1"/>
    <dgm:cxn modelId="{932CA3A0-16A6-4785-9E1F-758A4D7600CF}" srcId="{B080FC04-83EF-4745-8502-809C4A78E557}" destId="{6F5570C7-7010-4007-9DD6-E10BB27DC5D7}" srcOrd="0" destOrd="0" parTransId="{09EE04D5-EB4F-4320-96C1-13553F43BFE6}" sibTransId="{B69DC2A5-F178-41F8-9ED7-1A1360FD5A9A}"/>
    <dgm:cxn modelId="{2CA51DB3-B115-4C8B-B560-E52005CDC901}" type="presOf" srcId="{24D369D3-9D49-4473-B854-92BC109D6566}" destId="{EFAB4109-72B8-45AA-8F35-BD36A2538E95}" srcOrd="0" destOrd="0" presId="urn:microsoft.com/office/officeart/2005/8/layout/hierarchy1"/>
    <dgm:cxn modelId="{972C87B8-9E05-45B4-936F-D54A0506A80A}" type="presOf" srcId="{D8EE62F6-C928-4474-B389-E9A94ACCCF54}" destId="{500BC854-822D-4685-801B-F037FA7FE336}" srcOrd="0" destOrd="0" presId="urn:microsoft.com/office/officeart/2005/8/layout/hierarchy1"/>
    <dgm:cxn modelId="{C2195DCD-2BA2-41AB-AC19-A549CC34AAE3}" type="presOf" srcId="{D96D212E-585B-45D7-A3AC-623273AE5D7F}" destId="{82BB4CBD-2F2A-4DB3-B054-6144DD7CD58C}" srcOrd="0" destOrd="0" presId="urn:microsoft.com/office/officeart/2005/8/layout/hierarchy1"/>
    <dgm:cxn modelId="{C4DE8ACD-B769-472C-AE2D-835AAF2FBA92}" type="presOf" srcId="{1AE5E9DF-BE3A-434F-9ADE-144DC0E98C4C}" destId="{69CADE42-4F9B-44B0-8477-FE11E8D9B3A9}" srcOrd="0" destOrd="0" presId="urn:microsoft.com/office/officeart/2005/8/layout/hierarchy1"/>
    <dgm:cxn modelId="{4746D8D0-4FD0-4F0C-9BE5-2D8F18956057}" type="presOf" srcId="{52DD4D6E-3F4E-43E7-83EE-108A70CA3944}" destId="{72F9B6CC-0A92-4FFE-B29B-9EF149B4A5CF}" srcOrd="0" destOrd="0" presId="urn:microsoft.com/office/officeart/2005/8/layout/hierarchy1"/>
    <dgm:cxn modelId="{CEB21AD3-55A9-478E-A786-E76DE779AAF1}" type="presOf" srcId="{09EE04D5-EB4F-4320-96C1-13553F43BFE6}" destId="{C4EB4FD0-CB3B-4F60-91A1-7143A34C0322}" srcOrd="0" destOrd="0" presId="urn:microsoft.com/office/officeart/2005/8/layout/hierarchy1"/>
    <dgm:cxn modelId="{262790D3-D43F-400A-9881-9F961285ECCB}" type="presOf" srcId="{BAF2DAD4-44F3-4F58-B75E-E6528409A2F6}" destId="{64208AE0-B1D8-4ED7-8283-474EEEF241FE}" srcOrd="0" destOrd="0" presId="urn:microsoft.com/office/officeart/2005/8/layout/hierarchy1"/>
    <dgm:cxn modelId="{F96B0FD7-F725-4773-8795-D63A014539E4}" type="presOf" srcId="{F5A7DBEE-5A09-41B2-9C5C-DE9B35DCA991}" destId="{0A22A453-262F-4132-934C-7B150B46E722}" srcOrd="0" destOrd="0" presId="urn:microsoft.com/office/officeart/2005/8/layout/hierarchy1"/>
    <dgm:cxn modelId="{0DEEE3ED-4649-4166-B8E9-13F5C3AC1F82}" srcId="{3401DFAC-ECC8-445C-A1E0-46990B74B30B}" destId="{4CCAE789-B68C-4027-971D-8B23B78E6E7C}" srcOrd="1" destOrd="0" parTransId="{62F98515-A7C5-48D1-81A5-D923EA6A07A5}" sibTransId="{AB83CFB2-0E4F-4A5E-97A9-110DD6B72E94}"/>
    <dgm:cxn modelId="{3202CFFA-BEA5-450C-95B1-7085D116424D}" srcId="{52DD4D6E-3F4E-43E7-83EE-108A70CA3944}" destId="{BAF2DAD4-44F3-4F58-B75E-E6528409A2F6}" srcOrd="0" destOrd="0" parTransId="{A109B06F-28CD-4C99-B22E-0AD0FED307F7}" sibTransId="{DA91C64E-F142-40CA-B79B-4B3866971A80}"/>
    <dgm:cxn modelId="{EB4DEC58-4284-47BC-8500-3291D72AC947}" type="presParOf" srcId="{C1476AB1-C0A0-45C2-9E31-58C5224AA693}" destId="{264B93A5-A22A-46C4-8E36-22613BEF6209}" srcOrd="0" destOrd="0" presId="urn:microsoft.com/office/officeart/2005/8/layout/hierarchy1"/>
    <dgm:cxn modelId="{F64CF9AC-EDA0-49D1-B9D8-2D2339EA4E2F}" type="presParOf" srcId="{264B93A5-A22A-46C4-8E36-22613BEF6209}" destId="{33BDB1E2-0A3E-485A-B90B-7EA61ABCED81}" srcOrd="0" destOrd="0" presId="urn:microsoft.com/office/officeart/2005/8/layout/hierarchy1"/>
    <dgm:cxn modelId="{C2EE3741-F60A-4EDA-A9E4-895F4B095E33}" type="presParOf" srcId="{33BDB1E2-0A3E-485A-B90B-7EA61ABCED81}" destId="{61EE47EA-815B-456A-A00A-1DDCAFA2CB74}" srcOrd="0" destOrd="0" presId="urn:microsoft.com/office/officeart/2005/8/layout/hierarchy1"/>
    <dgm:cxn modelId="{18E55D51-17F7-4223-8CA5-BF91BCA90283}" type="presParOf" srcId="{33BDB1E2-0A3E-485A-B90B-7EA61ABCED81}" destId="{4FF57CDC-E6E1-4A76-8EB9-8D354068B87C}" srcOrd="1" destOrd="0" presId="urn:microsoft.com/office/officeart/2005/8/layout/hierarchy1"/>
    <dgm:cxn modelId="{64A447AC-5FEA-4F67-8166-785B6E5AC4B0}" type="presParOf" srcId="{264B93A5-A22A-46C4-8E36-22613BEF6209}" destId="{02DBA74B-D68B-45AB-9191-3C1B0A750108}" srcOrd="1" destOrd="0" presId="urn:microsoft.com/office/officeart/2005/8/layout/hierarchy1"/>
    <dgm:cxn modelId="{C38D0525-AB2A-4C6C-A55D-8C7CA4E83110}" type="presParOf" srcId="{02DBA74B-D68B-45AB-9191-3C1B0A750108}" destId="{ADA7F0E9-0B3F-4EB0-9EB1-0288FDE935A6}" srcOrd="0" destOrd="0" presId="urn:microsoft.com/office/officeart/2005/8/layout/hierarchy1"/>
    <dgm:cxn modelId="{CD61ECA2-B3E1-4AC1-9159-CC62840CF8D9}" type="presParOf" srcId="{02DBA74B-D68B-45AB-9191-3C1B0A750108}" destId="{099AF617-22E3-4E19-84EE-33F44D054E3F}" srcOrd="1" destOrd="0" presId="urn:microsoft.com/office/officeart/2005/8/layout/hierarchy1"/>
    <dgm:cxn modelId="{0BA69DB6-CE2E-4FF9-B239-D92A9EFAAEC7}" type="presParOf" srcId="{099AF617-22E3-4E19-84EE-33F44D054E3F}" destId="{DFC0F785-99C8-4740-B384-3422172B9639}" srcOrd="0" destOrd="0" presId="urn:microsoft.com/office/officeart/2005/8/layout/hierarchy1"/>
    <dgm:cxn modelId="{3FC2D391-A29C-42BF-B6EB-1E520CFF688D}" type="presParOf" srcId="{DFC0F785-99C8-4740-B384-3422172B9639}" destId="{C554FD8C-7FD9-411B-9F80-5A9B8030EBEC}" srcOrd="0" destOrd="0" presId="urn:microsoft.com/office/officeart/2005/8/layout/hierarchy1"/>
    <dgm:cxn modelId="{21062E73-D1D0-46C6-9338-14AE9F59F6A9}" type="presParOf" srcId="{DFC0F785-99C8-4740-B384-3422172B9639}" destId="{EFAB4109-72B8-45AA-8F35-BD36A2538E95}" srcOrd="1" destOrd="0" presId="urn:microsoft.com/office/officeart/2005/8/layout/hierarchy1"/>
    <dgm:cxn modelId="{7CCAB4CE-3761-46F5-A381-925727CB3EE7}" type="presParOf" srcId="{099AF617-22E3-4E19-84EE-33F44D054E3F}" destId="{CB08236A-86E1-4C28-B3A3-30DC87CDEAC9}" srcOrd="1" destOrd="0" presId="urn:microsoft.com/office/officeart/2005/8/layout/hierarchy1"/>
    <dgm:cxn modelId="{21CAC97D-FE98-4AF8-AE2F-31E76D94405F}" type="presParOf" srcId="{CB08236A-86E1-4C28-B3A3-30DC87CDEAC9}" destId="{98182B2B-FB36-430C-A7C5-5DB2DED59113}" srcOrd="0" destOrd="0" presId="urn:microsoft.com/office/officeart/2005/8/layout/hierarchy1"/>
    <dgm:cxn modelId="{69687DD8-FAB2-4839-AE25-6845A651BCBF}" type="presParOf" srcId="{CB08236A-86E1-4C28-B3A3-30DC87CDEAC9}" destId="{D8D42CCA-A838-4C49-A524-0F25C010D579}" srcOrd="1" destOrd="0" presId="urn:microsoft.com/office/officeart/2005/8/layout/hierarchy1"/>
    <dgm:cxn modelId="{0B62C13E-0D6D-4E8E-A139-7B034E6D6E13}" type="presParOf" srcId="{D8D42CCA-A838-4C49-A524-0F25C010D579}" destId="{52A69432-4600-4EE1-9A92-8C0BBDEA7908}" srcOrd="0" destOrd="0" presId="urn:microsoft.com/office/officeart/2005/8/layout/hierarchy1"/>
    <dgm:cxn modelId="{0ACECD96-58F5-415D-8425-FCE2D7C89614}" type="presParOf" srcId="{52A69432-4600-4EE1-9A92-8C0BBDEA7908}" destId="{3D239CDD-492D-4F3B-BDFE-FBBE461FE17B}" srcOrd="0" destOrd="0" presId="urn:microsoft.com/office/officeart/2005/8/layout/hierarchy1"/>
    <dgm:cxn modelId="{76454C95-8D28-4385-8C63-D1D5B97FE652}" type="presParOf" srcId="{52A69432-4600-4EE1-9A92-8C0BBDEA7908}" destId="{79D7D148-42F4-43D6-B8E7-42F6D4E08528}" srcOrd="1" destOrd="0" presId="urn:microsoft.com/office/officeart/2005/8/layout/hierarchy1"/>
    <dgm:cxn modelId="{16837D11-A553-46AE-AE9C-6760C5AF4BAF}" type="presParOf" srcId="{D8D42CCA-A838-4C49-A524-0F25C010D579}" destId="{1A35F766-232C-4C2F-982A-288DFACB810A}" srcOrd="1" destOrd="0" presId="urn:microsoft.com/office/officeart/2005/8/layout/hierarchy1"/>
    <dgm:cxn modelId="{51F47018-BB37-427F-A533-6116993FC6A7}" type="presParOf" srcId="{1A35F766-232C-4C2F-982A-288DFACB810A}" destId="{500BC854-822D-4685-801B-F037FA7FE336}" srcOrd="0" destOrd="0" presId="urn:microsoft.com/office/officeart/2005/8/layout/hierarchy1"/>
    <dgm:cxn modelId="{3527E62D-59C0-484F-BD8C-BF9D85BA5750}" type="presParOf" srcId="{1A35F766-232C-4C2F-982A-288DFACB810A}" destId="{2D0635F4-11E7-4EE5-8D62-96D308D6F71E}" srcOrd="1" destOrd="0" presId="urn:microsoft.com/office/officeart/2005/8/layout/hierarchy1"/>
    <dgm:cxn modelId="{A64009D1-5E5C-46C8-89E1-4BA931FA4265}" type="presParOf" srcId="{2D0635F4-11E7-4EE5-8D62-96D308D6F71E}" destId="{5A03EFB9-14FD-405A-B7A9-28A72C1B6515}" srcOrd="0" destOrd="0" presId="urn:microsoft.com/office/officeart/2005/8/layout/hierarchy1"/>
    <dgm:cxn modelId="{BD15304C-B66C-48DC-B11D-B255563F45C7}" type="presParOf" srcId="{5A03EFB9-14FD-405A-B7A9-28A72C1B6515}" destId="{9F0002C2-17F0-4921-8E37-BADC1B587BCB}" srcOrd="0" destOrd="0" presId="urn:microsoft.com/office/officeart/2005/8/layout/hierarchy1"/>
    <dgm:cxn modelId="{4543E935-78D3-4AB6-918C-E169585F626A}" type="presParOf" srcId="{5A03EFB9-14FD-405A-B7A9-28A72C1B6515}" destId="{69CADE42-4F9B-44B0-8477-FE11E8D9B3A9}" srcOrd="1" destOrd="0" presId="urn:microsoft.com/office/officeart/2005/8/layout/hierarchy1"/>
    <dgm:cxn modelId="{7482EE98-5E19-4356-AF89-EA6CE0F6E984}" type="presParOf" srcId="{2D0635F4-11E7-4EE5-8D62-96D308D6F71E}" destId="{9D5B6BA7-44E1-464E-9481-13E73CFCF80A}" srcOrd="1" destOrd="0" presId="urn:microsoft.com/office/officeart/2005/8/layout/hierarchy1"/>
    <dgm:cxn modelId="{9A04A9FE-58CA-4D57-9DCD-5A9B1206E7DC}" type="presParOf" srcId="{02DBA74B-D68B-45AB-9191-3C1B0A750108}" destId="{160734E5-C093-4758-9B71-5D4794967752}" srcOrd="2" destOrd="0" presId="urn:microsoft.com/office/officeart/2005/8/layout/hierarchy1"/>
    <dgm:cxn modelId="{2F8BE54A-0152-4A22-AC77-341E9174BC01}" type="presParOf" srcId="{02DBA74B-D68B-45AB-9191-3C1B0A750108}" destId="{05F8024B-0087-4667-8439-5E9E3266C005}" srcOrd="3" destOrd="0" presId="urn:microsoft.com/office/officeart/2005/8/layout/hierarchy1"/>
    <dgm:cxn modelId="{DE772093-C9A7-4E0F-A629-3F659F98E3D5}" type="presParOf" srcId="{05F8024B-0087-4667-8439-5E9E3266C005}" destId="{FEB4A1D4-B98D-4D5C-9357-F64BF806A863}" srcOrd="0" destOrd="0" presId="urn:microsoft.com/office/officeart/2005/8/layout/hierarchy1"/>
    <dgm:cxn modelId="{4E6EB139-B6FE-4DFA-93CD-10259D37A0C3}" type="presParOf" srcId="{FEB4A1D4-B98D-4D5C-9357-F64BF806A863}" destId="{709135D5-18F9-4A0E-AEFB-A87F77CED8A2}" srcOrd="0" destOrd="0" presId="urn:microsoft.com/office/officeart/2005/8/layout/hierarchy1"/>
    <dgm:cxn modelId="{217BF215-A4E6-429D-AE21-3F090C3113AF}" type="presParOf" srcId="{FEB4A1D4-B98D-4D5C-9357-F64BF806A863}" destId="{86E301BD-B055-42C9-989A-A0FEE790BB76}" srcOrd="1" destOrd="0" presId="urn:microsoft.com/office/officeart/2005/8/layout/hierarchy1"/>
    <dgm:cxn modelId="{D6CF2E1A-356D-4A31-9750-9F448BF87A82}" type="presParOf" srcId="{05F8024B-0087-4667-8439-5E9E3266C005}" destId="{6BBC5860-8D80-459E-8B1A-23E074A23794}" srcOrd="1" destOrd="0" presId="urn:microsoft.com/office/officeart/2005/8/layout/hierarchy1"/>
    <dgm:cxn modelId="{B664C814-13CE-4F47-AB7F-46C22DDC170A}" type="presParOf" srcId="{6BBC5860-8D80-459E-8B1A-23E074A23794}" destId="{82BB4CBD-2F2A-4DB3-B054-6144DD7CD58C}" srcOrd="0" destOrd="0" presId="urn:microsoft.com/office/officeart/2005/8/layout/hierarchy1"/>
    <dgm:cxn modelId="{10A7900A-36DF-4C56-912F-BDEE75EBDFCE}" type="presParOf" srcId="{6BBC5860-8D80-459E-8B1A-23E074A23794}" destId="{B357694B-4AD3-4D8A-8B5D-F647C2EB944E}" srcOrd="1" destOrd="0" presId="urn:microsoft.com/office/officeart/2005/8/layout/hierarchy1"/>
    <dgm:cxn modelId="{09D25CB4-BAC0-463B-94C4-0C52B93D53D9}" type="presParOf" srcId="{B357694B-4AD3-4D8A-8B5D-F647C2EB944E}" destId="{03ACAF3A-5103-4094-AFD8-661FDEFBE2A4}" srcOrd="0" destOrd="0" presId="urn:microsoft.com/office/officeart/2005/8/layout/hierarchy1"/>
    <dgm:cxn modelId="{E9DB8A12-55C7-495C-87EB-31B553180CD1}" type="presParOf" srcId="{03ACAF3A-5103-4094-AFD8-661FDEFBE2A4}" destId="{E20CD194-5600-4D2E-A53A-910977B3618A}" srcOrd="0" destOrd="0" presId="urn:microsoft.com/office/officeart/2005/8/layout/hierarchy1"/>
    <dgm:cxn modelId="{9A04408F-7E2A-42D5-9231-5CA075192B3A}" type="presParOf" srcId="{03ACAF3A-5103-4094-AFD8-661FDEFBE2A4}" destId="{72F9B6CC-0A92-4FFE-B29B-9EF149B4A5CF}" srcOrd="1" destOrd="0" presId="urn:microsoft.com/office/officeart/2005/8/layout/hierarchy1"/>
    <dgm:cxn modelId="{0C29F4BB-2AB4-4AC6-BF46-33A182DE6833}" type="presParOf" srcId="{B357694B-4AD3-4D8A-8B5D-F647C2EB944E}" destId="{5CF4837E-F819-489A-91EF-75C668A45CBF}" srcOrd="1" destOrd="0" presId="urn:microsoft.com/office/officeart/2005/8/layout/hierarchy1"/>
    <dgm:cxn modelId="{15E9BEE7-16EB-4BE0-B911-9DFA87933BE2}" type="presParOf" srcId="{5CF4837E-F819-489A-91EF-75C668A45CBF}" destId="{8049AC24-FDE0-4EFE-82DD-186FE595F219}" srcOrd="0" destOrd="0" presId="urn:microsoft.com/office/officeart/2005/8/layout/hierarchy1"/>
    <dgm:cxn modelId="{90A8F9CC-52C2-4C54-8024-C3B4C296D955}" type="presParOf" srcId="{5CF4837E-F819-489A-91EF-75C668A45CBF}" destId="{2141E027-68FA-49AC-9DD5-ECD0B9F6D760}" srcOrd="1" destOrd="0" presId="urn:microsoft.com/office/officeart/2005/8/layout/hierarchy1"/>
    <dgm:cxn modelId="{CDA94709-20CF-4667-993E-9A0F3E0CA95A}" type="presParOf" srcId="{2141E027-68FA-49AC-9DD5-ECD0B9F6D760}" destId="{2F5205A9-7F2F-4D67-A982-779F8160985A}" srcOrd="0" destOrd="0" presId="urn:microsoft.com/office/officeart/2005/8/layout/hierarchy1"/>
    <dgm:cxn modelId="{4EAE0FC7-C8C1-44FD-B8A7-BC5D4E5A661B}" type="presParOf" srcId="{2F5205A9-7F2F-4D67-A982-779F8160985A}" destId="{A8FE62AC-BCB0-4F1C-8331-438CE6699C19}" srcOrd="0" destOrd="0" presId="urn:microsoft.com/office/officeart/2005/8/layout/hierarchy1"/>
    <dgm:cxn modelId="{41FA3557-5DD5-4842-A65C-A83033FBAD14}" type="presParOf" srcId="{2F5205A9-7F2F-4D67-A982-779F8160985A}" destId="{64208AE0-B1D8-4ED7-8283-474EEEF241FE}" srcOrd="1" destOrd="0" presId="urn:microsoft.com/office/officeart/2005/8/layout/hierarchy1"/>
    <dgm:cxn modelId="{ADB9F7FB-C5BD-4177-BBCF-B07D08D52311}" type="presParOf" srcId="{2141E027-68FA-49AC-9DD5-ECD0B9F6D760}" destId="{3B101292-20A6-4620-8BB2-4B073E2DDE92}" srcOrd="1" destOrd="0" presId="urn:microsoft.com/office/officeart/2005/8/layout/hierarchy1"/>
    <dgm:cxn modelId="{5074DD0C-5F81-4885-AB7A-8D9284739CA1}" type="presParOf" srcId="{5CF4837E-F819-489A-91EF-75C668A45CBF}" destId="{E22B6C53-FE99-43B7-BBB2-4489528430FA}" srcOrd="2" destOrd="0" presId="urn:microsoft.com/office/officeart/2005/8/layout/hierarchy1"/>
    <dgm:cxn modelId="{9443C49F-AC69-4F51-BDF1-DFCD61F6CF82}" type="presParOf" srcId="{5CF4837E-F819-489A-91EF-75C668A45CBF}" destId="{5245C0A0-D9B1-4BF2-97F3-7E89FDBEFE08}" srcOrd="3" destOrd="0" presId="urn:microsoft.com/office/officeart/2005/8/layout/hierarchy1"/>
    <dgm:cxn modelId="{60FA9C0D-9415-4C09-88D2-7667372270D7}" type="presParOf" srcId="{5245C0A0-D9B1-4BF2-97F3-7E89FDBEFE08}" destId="{EA272833-AC0C-41FC-9AA7-39C81E8FBC36}" srcOrd="0" destOrd="0" presId="urn:microsoft.com/office/officeart/2005/8/layout/hierarchy1"/>
    <dgm:cxn modelId="{E3CBFDAB-999E-4FE3-BF5E-191D39AA21DB}" type="presParOf" srcId="{EA272833-AC0C-41FC-9AA7-39C81E8FBC36}" destId="{914FE59B-BF85-42BC-BFC3-B28D5D387830}" srcOrd="0" destOrd="0" presId="urn:microsoft.com/office/officeart/2005/8/layout/hierarchy1"/>
    <dgm:cxn modelId="{A4795588-366A-46EB-AB31-13CC3628D391}" type="presParOf" srcId="{EA272833-AC0C-41FC-9AA7-39C81E8FBC36}" destId="{E58AF3D3-A371-47D0-9BDA-C1826DB39C11}" srcOrd="1" destOrd="0" presId="urn:microsoft.com/office/officeart/2005/8/layout/hierarchy1"/>
    <dgm:cxn modelId="{A0878293-89A0-4B13-9C74-1B7C04A927E9}" type="presParOf" srcId="{5245C0A0-D9B1-4BF2-97F3-7E89FDBEFE08}" destId="{87226CCD-7661-44B8-ACE0-C85A2FC18C6C}" srcOrd="1" destOrd="0" presId="urn:microsoft.com/office/officeart/2005/8/layout/hierarchy1"/>
    <dgm:cxn modelId="{2238999C-FD38-4456-91C3-C375BBAB6E83}" type="presParOf" srcId="{02DBA74B-D68B-45AB-9191-3C1B0A750108}" destId="{0A22A453-262F-4132-934C-7B150B46E722}" srcOrd="4" destOrd="0" presId="urn:microsoft.com/office/officeart/2005/8/layout/hierarchy1"/>
    <dgm:cxn modelId="{A1218782-C92E-4E2E-ABFD-4E6B7E026767}" type="presParOf" srcId="{02DBA74B-D68B-45AB-9191-3C1B0A750108}" destId="{F75DC261-042D-4D3F-9E8B-562A8179AE05}" srcOrd="5" destOrd="0" presId="urn:microsoft.com/office/officeart/2005/8/layout/hierarchy1"/>
    <dgm:cxn modelId="{803CB6BC-8FDC-417A-8631-055E36723CED}" type="presParOf" srcId="{F75DC261-042D-4D3F-9E8B-562A8179AE05}" destId="{07B206BB-BD5B-463F-A8B5-BFC2610F480E}" srcOrd="0" destOrd="0" presId="urn:microsoft.com/office/officeart/2005/8/layout/hierarchy1"/>
    <dgm:cxn modelId="{87B93F4E-57C5-4A97-9717-74DF0ED4B4AA}" type="presParOf" srcId="{07B206BB-BD5B-463F-A8B5-BFC2610F480E}" destId="{98F10B29-E9AB-4F1F-8D01-7B6D521745DB}" srcOrd="0" destOrd="0" presId="urn:microsoft.com/office/officeart/2005/8/layout/hierarchy1"/>
    <dgm:cxn modelId="{2F6F1A36-CBEF-4647-AB50-A6B556427082}" type="presParOf" srcId="{07B206BB-BD5B-463F-A8B5-BFC2610F480E}" destId="{A8EFDAC4-0A08-4B12-A993-CB7DF50C7AE3}" srcOrd="1" destOrd="0" presId="urn:microsoft.com/office/officeart/2005/8/layout/hierarchy1"/>
    <dgm:cxn modelId="{B71A83ED-BA2A-4F1F-A4FE-7450F0B4F936}" type="presParOf" srcId="{F75DC261-042D-4D3F-9E8B-562A8179AE05}" destId="{603ADD6A-4072-4158-B2EC-254441CD1CFD}" srcOrd="1" destOrd="0" presId="urn:microsoft.com/office/officeart/2005/8/layout/hierarchy1"/>
    <dgm:cxn modelId="{B0291526-4E57-461E-9E03-7593004C7C8F}" type="presParOf" srcId="{603ADD6A-4072-4158-B2EC-254441CD1CFD}" destId="{C4EB4FD0-CB3B-4F60-91A1-7143A34C0322}" srcOrd="0" destOrd="0" presId="urn:microsoft.com/office/officeart/2005/8/layout/hierarchy1"/>
    <dgm:cxn modelId="{58D1B5B9-2D81-44CC-A70F-7D9E2F4B75D4}" type="presParOf" srcId="{603ADD6A-4072-4158-B2EC-254441CD1CFD}" destId="{2311DCF9-C725-4C7D-9653-A006173C3839}" srcOrd="1" destOrd="0" presId="urn:microsoft.com/office/officeart/2005/8/layout/hierarchy1"/>
    <dgm:cxn modelId="{974B4824-E509-4014-B456-3664C3D77B13}" type="presParOf" srcId="{2311DCF9-C725-4C7D-9653-A006173C3839}" destId="{28DD4B2A-8A6F-4B6D-95B1-C76D28C5D5DC}" srcOrd="0" destOrd="0" presId="urn:microsoft.com/office/officeart/2005/8/layout/hierarchy1"/>
    <dgm:cxn modelId="{2C38C51F-E88A-401C-9348-E0AFCCA4CBD4}" type="presParOf" srcId="{28DD4B2A-8A6F-4B6D-95B1-C76D28C5D5DC}" destId="{61DBE54F-205D-4C08-BEBA-6CA4B0567C9B}" srcOrd="0" destOrd="0" presId="urn:microsoft.com/office/officeart/2005/8/layout/hierarchy1"/>
    <dgm:cxn modelId="{65002A70-5973-43A7-9871-2D45E4F2FE4E}" type="presParOf" srcId="{28DD4B2A-8A6F-4B6D-95B1-C76D28C5D5DC}" destId="{309513BF-4145-43F4-972A-632A3F179256}" srcOrd="1" destOrd="0" presId="urn:microsoft.com/office/officeart/2005/8/layout/hierarchy1"/>
    <dgm:cxn modelId="{DF73713F-1BA3-427A-B6A4-D2E7027FD52C}" type="presParOf" srcId="{2311DCF9-C725-4C7D-9653-A006173C3839}" destId="{84A6D00D-FD77-4F8F-83B5-157E5A752E4D}" srcOrd="1" destOrd="0" presId="urn:microsoft.com/office/officeart/2005/8/layout/hierarchy1"/>
    <dgm:cxn modelId="{4BDF5EB0-4A14-4FB0-A5D5-834861C5D352}" type="presParOf" srcId="{84A6D00D-FD77-4F8F-83B5-157E5A752E4D}" destId="{9E2E0CC3-C203-45D5-A2CE-134739748091}" srcOrd="0" destOrd="0" presId="urn:microsoft.com/office/officeart/2005/8/layout/hierarchy1"/>
    <dgm:cxn modelId="{B99316FD-E57B-49B2-8E3F-94B0E4B7C95F}" type="presParOf" srcId="{84A6D00D-FD77-4F8F-83B5-157E5A752E4D}" destId="{264CC182-AF19-4507-9BD9-B2162F301208}" srcOrd="1" destOrd="0" presId="urn:microsoft.com/office/officeart/2005/8/layout/hierarchy1"/>
    <dgm:cxn modelId="{62D9EBC3-C808-45B4-9D0D-ABFFC62C77C1}" type="presParOf" srcId="{264CC182-AF19-4507-9BD9-B2162F301208}" destId="{FCC6D7A7-7BF7-4B56-B3C8-C72D5D75AB77}" srcOrd="0" destOrd="0" presId="urn:microsoft.com/office/officeart/2005/8/layout/hierarchy1"/>
    <dgm:cxn modelId="{C4B97D1A-F860-4838-A27C-8C635C74D128}" type="presParOf" srcId="{FCC6D7A7-7BF7-4B56-B3C8-C72D5D75AB77}" destId="{42E4D769-697A-4C6F-A7D5-05C048AF573F}" srcOrd="0" destOrd="0" presId="urn:microsoft.com/office/officeart/2005/8/layout/hierarchy1"/>
    <dgm:cxn modelId="{E7FD8874-5C06-49E5-9FA5-B665D7A5D2B8}" type="presParOf" srcId="{FCC6D7A7-7BF7-4B56-B3C8-C72D5D75AB77}" destId="{2C9517D5-D609-4C3C-AA2C-1F05D48A097C}" srcOrd="1" destOrd="0" presId="urn:microsoft.com/office/officeart/2005/8/layout/hierarchy1"/>
    <dgm:cxn modelId="{6D934BC7-E2E2-43D8-A15C-49D0F076FFAE}" type="presParOf" srcId="{264CC182-AF19-4507-9BD9-B2162F301208}" destId="{23E48740-35A4-4A69-9756-86FF8AE3FAF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2B09C0-BC22-4D38-8A49-74F31F6F183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401DFAC-ECC8-445C-A1E0-46990B74B30B}">
      <dgm:prSet phldrT="[Text]"/>
      <dgm:spPr/>
      <dgm:t>
        <a:bodyPr/>
        <a:lstStyle/>
        <a:p>
          <a:pPr rtl="1"/>
          <a:r>
            <a:rPr lang="he-IL" dirty="0"/>
            <a:t>בקשה ממנו, הוא שאל, אמרה "תן </a:t>
          </a:r>
          <a:r>
            <a:rPr lang="he-IL" dirty="0" err="1"/>
            <a:t>תן</a:t>
          </a:r>
          <a:r>
            <a:rPr lang="he-IL" dirty="0"/>
            <a:t>", אמר הרי את מקודשת לי, ונתן</a:t>
          </a:r>
        </a:p>
      </dgm:t>
    </dgm:pt>
    <dgm:pt modelId="{4DAEC956-9304-4994-92EF-0265348BF509}" type="parTrans" cxnId="{84BDF482-27C0-4BC1-89EA-33DE66CF99B9}">
      <dgm:prSet/>
      <dgm:spPr/>
      <dgm:t>
        <a:bodyPr/>
        <a:lstStyle/>
        <a:p>
          <a:pPr rtl="1"/>
          <a:endParaRPr lang="he-IL"/>
        </a:p>
      </dgm:t>
    </dgm:pt>
    <dgm:pt modelId="{CFB8A996-B4F6-4931-A8AA-4DBE42F96950}" type="sibTrans" cxnId="{84BDF482-27C0-4BC1-89EA-33DE66CF99B9}">
      <dgm:prSet/>
      <dgm:spPr/>
      <dgm:t>
        <a:bodyPr/>
        <a:lstStyle/>
        <a:p>
          <a:pPr rtl="1"/>
          <a:endParaRPr lang="he-IL"/>
        </a:p>
      </dgm:t>
    </dgm:pt>
    <dgm:pt modelId="{24D369D3-9D49-4473-B854-92BC109D6566}">
      <dgm:prSet phldrT="[Text]"/>
      <dgm:spPr/>
      <dgm:t>
        <a:bodyPr/>
        <a:lstStyle/>
        <a:p>
          <a:pPr rtl="1"/>
          <a:r>
            <a:rPr lang="he-IL" dirty="0"/>
            <a:t>מקודשת</a:t>
          </a:r>
        </a:p>
      </dgm:t>
    </dgm:pt>
    <dgm:pt modelId="{F1F30509-FBF6-444B-8736-14763E0C03A4}" type="parTrans" cxnId="{F27DFF8B-5040-4C5D-9DF6-BF17B4EC2D33}">
      <dgm:prSet/>
      <dgm:spPr/>
      <dgm:t>
        <a:bodyPr/>
        <a:lstStyle/>
        <a:p>
          <a:pPr rtl="1"/>
          <a:endParaRPr lang="he-IL"/>
        </a:p>
      </dgm:t>
    </dgm:pt>
    <dgm:pt modelId="{5F29B0DA-2B9B-4DEC-BD6A-6102E4B663C1}" type="sibTrans" cxnId="{F27DFF8B-5040-4C5D-9DF6-BF17B4EC2D33}">
      <dgm:prSet/>
      <dgm:spPr/>
      <dgm:t>
        <a:bodyPr/>
        <a:lstStyle/>
        <a:p>
          <a:pPr rtl="1"/>
          <a:endParaRPr lang="he-IL"/>
        </a:p>
      </dgm:t>
    </dgm:pt>
    <dgm:pt modelId="{B000A457-AA06-467B-9983-A586DE0D150F}">
      <dgm:prSet phldrT="[Text]"/>
      <dgm:spPr/>
      <dgm:t>
        <a:bodyPr/>
        <a:lstStyle/>
        <a:p>
          <a:pPr rtl="1"/>
          <a:r>
            <a:rPr lang="he-IL" dirty="0"/>
            <a:t>י"א </a:t>
          </a:r>
          <a:r>
            <a:rPr lang="he-IL" dirty="0" err="1"/>
            <a:t>בר"ן</a:t>
          </a:r>
          <a:r>
            <a:rPr lang="he-IL" dirty="0"/>
            <a:t>- כיון שנתן בתורת קידושין החלטי</a:t>
          </a:r>
        </a:p>
      </dgm:t>
    </dgm:pt>
    <dgm:pt modelId="{6C1221EB-52A7-4AC7-9823-4852AAD24331}" type="parTrans" cxnId="{705E797F-D895-4899-8E6D-8ECB0CE30133}">
      <dgm:prSet/>
      <dgm:spPr/>
      <dgm:t>
        <a:bodyPr/>
        <a:lstStyle/>
        <a:p>
          <a:pPr rtl="1"/>
          <a:endParaRPr lang="he-IL"/>
        </a:p>
      </dgm:t>
    </dgm:pt>
    <dgm:pt modelId="{34FC4423-25C0-49AD-B14F-9C528EAD0199}" type="sibTrans" cxnId="{705E797F-D895-4899-8E6D-8ECB0CE30133}">
      <dgm:prSet/>
      <dgm:spPr/>
      <dgm:t>
        <a:bodyPr/>
        <a:lstStyle/>
        <a:p>
          <a:pPr rtl="1"/>
          <a:endParaRPr lang="he-IL"/>
        </a:p>
      </dgm:t>
    </dgm:pt>
    <dgm:pt modelId="{4CCAE789-B68C-4027-971D-8B23B78E6E7C}">
      <dgm:prSet phldrT="[Text]"/>
      <dgm:spPr/>
      <dgm:t>
        <a:bodyPr/>
        <a:lstStyle/>
        <a:p>
          <a:pPr rtl="1"/>
          <a:r>
            <a:rPr lang="he-IL" dirty="0"/>
            <a:t>תלוי על הלשון</a:t>
          </a:r>
        </a:p>
      </dgm:t>
    </dgm:pt>
    <dgm:pt modelId="{62F98515-A7C5-48D1-81A5-D923EA6A07A5}" type="parTrans" cxnId="{0DEEE3ED-4649-4166-B8E9-13F5C3AC1F82}">
      <dgm:prSet/>
      <dgm:spPr/>
      <dgm:t>
        <a:bodyPr/>
        <a:lstStyle/>
        <a:p>
          <a:pPr rtl="1"/>
          <a:endParaRPr lang="he-IL"/>
        </a:p>
      </dgm:t>
    </dgm:pt>
    <dgm:pt modelId="{AB83CFB2-0E4F-4A5E-97A9-110DD6B72E94}" type="sibTrans" cxnId="{0DEEE3ED-4649-4166-B8E9-13F5C3AC1F82}">
      <dgm:prSet/>
      <dgm:spPr/>
      <dgm:t>
        <a:bodyPr/>
        <a:lstStyle/>
        <a:p>
          <a:pPr rtl="1"/>
          <a:endParaRPr lang="he-IL"/>
        </a:p>
      </dgm:t>
    </dgm:pt>
    <dgm:pt modelId="{B080FC04-83EF-4745-8502-809C4A78E557}">
      <dgm:prSet phldrT="[Text]"/>
      <dgm:spPr/>
      <dgm:t>
        <a:bodyPr/>
        <a:lstStyle/>
        <a:p>
          <a:pPr rtl="1"/>
          <a:r>
            <a:rPr lang="he-IL" dirty="0"/>
            <a:t>אינה מקודשת</a:t>
          </a:r>
        </a:p>
      </dgm:t>
    </dgm:pt>
    <dgm:pt modelId="{F5A7DBEE-5A09-41B2-9C5C-DE9B35DCA991}" type="parTrans" cxnId="{713D0834-66A9-4FF9-8227-4D30E0610718}">
      <dgm:prSet/>
      <dgm:spPr/>
      <dgm:t>
        <a:bodyPr/>
        <a:lstStyle/>
        <a:p>
          <a:pPr rtl="1"/>
          <a:endParaRPr lang="he-IL"/>
        </a:p>
      </dgm:t>
    </dgm:pt>
    <dgm:pt modelId="{C3B43144-1834-40DB-9FFF-EC60232510DF}" type="sibTrans" cxnId="{713D0834-66A9-4FF9-8227-4D30E0610718}">
      <dgm:prSet/>
      <dgm:spPr/>
      <dgm:t>
        <a:bodyPr/>
        <a:lstStyle/>
        <a:p>
          <a:pPr rtl="1"/>
          <a:endParaRPr lang="he-IL"/>
        </a:p>
      </dgm:t>
    </dgm:pt>
    <dgm:pt modelId="{6F5570C7-7010-4007-9DD6-E10BB27DC5D7}">
      <dgm:prSet phldrT="[Text]"/>
      <dgm:spPr/>
      <dgm:t>
        <a:bodyPr/>
        <a:lstStyle/>
        <a:p>
          <a:pPr rtl="1"/>
          <a:r>
            <a:rPr lang="he-IL" dirty="0"/>
            <a:t>רשב"א- כיון שהתחיל כשאילה, והיא לא אמרה במפורש כן – אין שום הסכמה</a:t>
          </a:r>
        </a:p>
      </dgm:t>
    </dgm:pt>
    <dgm:pt modelId="{09EE04D5-EB4F-4320-96C1-13553F43BFE6}" type="parTrans" cxnId="{932CA3A0-16A6-4785-9E1F-758A4D7600CF}">
      <dgm:prSet/>
      <dgm:spPr/>
      <dgm:t>
        <a:bodyPr/>
        <a:lstStyle/>
        <a:p>
          <a:pPr rtl="1"/>
          <a:endParaRPr lang="he-IL"/>
        </a:p>
      </dgm:t>
    </dgm:pt>
    <dgm:pt modelId="{B69DC2A5-F178-41F8-9ED7-1A1360FD5A9A}" type="sibTrans" cxnId="{932CA3A0-16A6-4785-9E1F-758A4D7600CF}">
      <dgm:prSet/>
      <dgm:spPr/>
      <dgm:t>
        <a:bodyPr/>
        <a:lstStyle/>
        <a:p>
          <a:pPr rtl="1"/>
          <a:endParaRPr lang="he-IL"/>
        </a:p>
      </dgm:t>
    </dgm:pt>
    <dgm:pt modelId="{52DD4D6E-3F4E-43E7-83EE-108A70CA3944}">
      <dgm:prSet phldrT="[Text]"/>
      <dgm:spPr/>
      <dgm:t>
        <a:bodyPr/>
        <a:lstStyle/>
        <a:p>
          <a:pPr rtl="1"/>
          <a:r>
            <a:rPr lang="he-IL" dirty="0"/>
            <a:t>רמב"ן- </a:t>
          </a:r>
        </a:p>
      </dgm:t>
    </dgm:pt>
    <dgm:pt modelId="{D96D212E-585B-45D7-A3AC-623273AE5D7F}" type="parTrans" cxnId="{44BCCD71-6812-45DD-A579-2A31C38B1B1A}">
      <dgm:prSet/>
      <dgm:spPr/>
      <dgm:t>
        <a:bodyPr/>
        <a:lstStyle/>
        <a:p>
          <a:pPr rtl="1"/>
          <a:endParaRPr lang="he-IL"/>
        </a:p>
      </dgm:t>
    </dgm:pt>
    <dgm:pt modelId="{6C890A5B-7EC0-46B6-B8CF-5BBB3F0DF530}" type="sibTrans" cxnId="{44BCCD71-6812-45DD-A579-2A31C38B1B1A}">
      <dgm:prSet/>
      <dgm:spPr/>
      <dgm:t>
        <a:bodyPr/>
        <a:lstStyle/>
        <a:p>
          <a:pPr rtl="1"/>
          <a:endParaRPr lang="he-IL"/>
        </a:p>
      </dgm:t>
    </dgm:pt>
    <dgm:pt modelId="{BAF2DAD4-44F3-4F58-B75E-E6528409A2F6}">
      <dgm:prSet phldrT="[Text]"/>
      <dgm:spPr/>
      <dgm:t>
        <a:bodyPr/>
        <a:lstStyle/>
        <a:p>
          <a:pPr rtl="1"/>
          <a:r>
            <a:rPr lang="he-IL" dirty="0"/>
            <a:t>שתיקה – מקודשת </a:t>
          </a:r>
        </a:p>
      </dgm:t>
    </dgm:pt>
    <dgm:pt modelId="{A109B06F-28CD-4C99-B22E-0AD0FED307F7}" type="parTrans" cxnId="{3202CFFA-BEA5-450C-95B1-7085D116424D}">
      <dgm:prSet/>
      <dgm:spPr/>
      <dgm:t>
        <a:bodyPr/>
        <a:lstStyle/>
        <a:p>
          <a:pPr rtl="1"/>
          <a:endParaRPr lang="he-IL"/>
        </a:p>
      </dgm:t>
    </dgm:pt>
    <dgm:pt modelId="{DA91C64E-F142-40CA-B79B-4B3866971A80}" type="sibTrans" cxnId="{3202CFFA-BEA5-450C-95B1-7085D116424D}">
      <dgm:prSet/>
      <dgm:spPr/>
      <dgm:t>
        <a:bodyPr/>
        <a:lstStyle/>
        <a:p>
          <a:pPr rtl="1"/>
          <a:endParaRPr lang="he-IL"/>
        </a:p>
      </dgm:t>
    </dgm:pt>
    <dgm:pt modelId="{9104C5E6-B233-4789-A136-39F13777D6F4}">
      <dgm:prSet phldrT="[Text]"/>
      <dgm:spPr/>
      <dgm:t>
        <a:bodyPr/>
        <a:lstStyle/>
        <a:p>
          <a:pPr rtl="1"/>
          <a:r>
            <a:rPr lang="he-IL" dirty="0"/>
            <a:t>תן </a:t>
          </a:r>
          <a:r>
            <a:rPr lang="he-IL" dirty="0" err="1"/>
            <a:t>תן</a:t>
          </a:r>
          <a:r>
            <a:rPr lang="he-IL" dirty="0"/>
            <a:t>- אינה מקודשת </a:t>
          </a:r>
        </a:p>
      </dgm:t>
    </dgm:pt>
    <dgm:pt modelId="{C14BC8C8-0976-467A-B353-6242465586CA}" type="parTrans" cxnId="{FF03EE85-93B8-467A-BBEC-9CEBF90E9062}">
      <dgm:prSet/>
      <dgm:spPr/>
      <dgm:t>
        <a:bodyPr/>
        <a:lstStyle/>
        <a:p>
          <a:pPr rtl="1"/>
          <a:endParaRPr lang="he-IL"/>
        </a:p>
      </dgm:t>
    </dgm:pt>
    <dgm:pt modelId="{419E2C02-1D61-46B9-871E-05826586B027}" type="sibTrans" cxnId="{FF03EE85-93B8-467A-BBEC-9CEBF90E9062}">
      <dgm:prSet/>
      <dgm:spPr/>
      <dgm:t>
        <a:bodyPr/>
        <a:lstStyle/>
        <a:p>
          <a:pPr rtl="1"/>
          <a:endParaRPr lang="he-IL"/>
        </a:p>
      </dgm:t>
    </dgm:pt>
    <dgm:pt modelId="{1AE5E9DF-BE3A-434F-9ADE-144DC0E98C4C}">
      <dgm:prSet phldrT="[Text]"/>
      <dgm:spPr/>
      <dgm:t>
        <a:bodyPr/>
        <a:lstStyle/>
        <a:p>
          <a:pPr rtl="1"/>
          <a:r>
            <a:rPr lang="he-IL" dirty="0"/>
            <a:t>ואפילו אמרה לו "תן </a:t>
          </a:r>
          <a:r>
            <a:rPr lang="he-IL" dirty="0" err="1"/>
            <a:t>תן</a:t>
          </a:r>
          <a:r>
            <a:rPr lang="he-IL" dirty="0"/>
            <a:t>" </a:t>
          </a:r>
        </a:p>
      </dgm:t>
    </dgm:pt>
    <dgm:pt modelId="{D8EE62F6-C928-4474-B389-E9A94ACCCF54}" type="parTrans" cxnId="{B5529363-9A9B-402F-90B2-2C22065A604A}">
      <dgm:prSet/>
      <dgm:spPr/>
      <dgm:t>
        <a:bodyPr/>
        <a:lstStyle/>
        <a:p>
          <a:pPr rtl="1"/>
          <a:endParaRPr lang="he-IL"/>
        </a:p>
      </dgm:t>
    </dgm:pt>
    <dgm:pt modelId="{859CCBB3-5419-448D-A1BE-F8ED88101DC6}" type="sibTrans" cxnId="{B5529363-9A9B-402F-90B2-2C22065A604A}">
      <dgm:prSet/>
      <dgm:spPr/>
      <dgm:t>
        <a:bodyPr/>
        <a:lstStyle/>
        <a:p>
          <a:pPr rtl="1"/>
          <a:endParaRPr lang="he-IL"/>
        </a:p>
      </dgm:t>
    </dgm:pt>
    <dgm:pt modelId="{36CDC047-17C3-41B0-80FB-989768A13308}">
      <dgm:prSet phldrT="[Text]"/>
      <dgm:spPr/>
      <dgm:t>
        <a:bodyPr/>
        <a:lstStyle/>
        <a:p>
          <a:pPr rtl="1"/>
          <a:r>
            <a:rPr lang="he-IL" dirty="0"/>
            <a:t>בין שתיקה, בין תן, או תן </a:t>
          </a:r>
          <a:r>
            <a:rPr lang="he-IL" dirty="0" err="1"/>
            <a:t>תן</a:t>
          </a:r>
          <a:r>
            <a:rPr lang="he-IL" dirty="0"/>
            <a:t> (נו, תן כבר)</a:t>
          </a:r>
        </a:p>
      </dgm:t>
    </dgm:pt>
    <dgm:pt modelId="{33F7F15F-E928-4242-8961-42F35BE619C2}" type="parTrans" cxnId="{D45FF44D-11C9-47B7-B45F-7EA86C16A784}">
      <dgm:prSet/>
      <dgm:spPr/>
      <dgm:t>
        <a:bodyPr/>
        <a:lstStyle/>
        <a:p>
          <a:pPr rtl="1"/>
          <a:endParaRPr lang="he-IL"/>
        </a:p>
      </dgm:t>
    </dgm:pt>
    <dgm:pt modelId="{512D51F8-4029-4003-BD4F-FD87173CA1C2}" type="sibTrans" cxnId="{D45FF44D-11C9-47B7-B45F-7EA86C16A784}">
      <dgm:prSet/>
      <dgm:spPr/>
      <dgm:t>
        <a:bodyPr/>
        <a:lstStyle/>
        <a:p>
          <a:pPr rtl="1"/>
          <a:endParaRPr lang="he-IL"/>
        </a:p>
      </dgm:t>
    </dgm:pt>
    <dgm:pt modelId="{09EE755E-D817-4F5F-94F7-AA290FF50608}">
      <dgm:prSet phldrT="[Text]"/>
      <dgm:spPr/>
      <dgm:t>
        <a:bodyPr/>
        <a:lstStyle/>
        <a:p>
          <a:pPr rtl="1"/>
          <a:r>
            <a:rPr lang="he-IL" dirty="0"/>
            <a:t>לשיטתו- צריך </a:t>
          </a:r>
          <a:r>
            <a:rPr lang="he-IL" b="1" u="sng" dirty="0"/>
            <a:t>בירור</a:t>
          </a:r>
          <a:r>
            <a:rPr lang="he-IL" dirty="0"/>
            <a:t> כוונתם </a:t>
          </a:r>
          <a:r>
            <a:rPr lang="he-IL" b="1" u="sng" dirty="0"/>
            <a:t>מפורשת</a:t>
          </a:r>
          <a:r>
            <a:rPr lang="he-IL" b="0" u="none" dirty="0"/>
            <a:t> ובלי זה כמקדש בלי עדים שאינו כלום</a:t>
          </a:r>
          <a:endParaRPr lang="he-IL" b="1" u="sng" dirty="0"/>
        </a:p>
      </dgm:t>
    </dgm:pt>
    <dgm:pt modelId="{DEC3D260-C1AC-44DA-A221-CC6CE80FC97D}" type="parTrans" cxnId="{99B2C89C-5CDF-4000-A72F-7E0597318B03}">
      <dgm:prSet/>
      <dgm:spPr/>
      <dgm:t>
        <a:bodyPr/>
        <a:lstStyle/>
        <a:p>
          <a:pPr rtl="1"/>
          <a:endParaRPr lang="he-IL"/>
        </a:p>
      </dgm:t>
    </dgm:pt>
    <dgm:pt modelId="{F8FA7AEF-C629-4D30-AC0C-524F187B54C1}" type="sibTrans" cxnId="{99B2C89C-5CDF-4000-A72F-7E0597318B03}">
      <dgm:prSet/>
      <dgm:spPr/>
      <dgm:t>
        <a:bodyPr/>
        <a:lstStyle/>
        <a:p>
          <a:pPr rtl="1"/>
          <a:endParaRPr lang="he-IL"/>
        </a:p>
      </dgm:t>
    </dgm:pt>
    <dgm:pt modelId="{C1476AB1-C0A0-45C2-9E31-58C5224AA693}" type="pres">
      <dgm:prSet presAssocID="{B02B09C0-BC22-4D38-8A49-74F31F6F1835}" presName="hierChild1" presStyleCnt="0">
        <dgm:presLayoutVars>
          <dgm:chPref val="1"/>
          <dgm:dir/>
          <dgm:animOne val="branch"/>
          <dgm:animLvl val="lvl"/>
          <dgm:resizeHandles/>
        </dgm:presLayoutVars>
      </dgm:prSet>
      <dgm:spPr/>
    </dgm:pt>
    <dgm:pt modelId="{264B93A5-A22A-46C4-8E36-22613BEF6209}" type="pres">
      <dgm:prSet presAssocID="{3401DFAC-ECC8-445C-A1E0-46990B74B30B}" presName="hierRoot1" presStyleCnt="0"/>
      <dgm:spPr/>
    </dgm:pt>
    <dgm:pt modelId="{33BDB1E2-0A3E-485A-B90B-7EA61ABCED81}" type="pres">
      <dgm:prSet presAssocID="{3401DFAC-ECC8-445C-A1E0-46990B74B30B}" presName="composite" presStyleCnt="0"/>
      <dgm:spPr/>
    </dgm:pt>
    <dgm:pt modelId="{61EE47EA-815B-456A-A00A-1DDCAFA2CB74}" type="pres">
      <dgm:prSet presAssocID="{3401DFAC-ECC8-445C-A1E0-46990B74B30B}" presName="background" presStyleLbl="node0" presStyleIdx="0" presStyleCnt="1"/>
      <dgm:spPr/>
    </dgm:pt>
    <dgm:pt modelId="{4FF57CDC-E6E1-4A76-8EB9-8D354068B87C}" type="pres">
      <dgm:prSet presAssocID="{3401DFAC-ECC8-445C-A1E0-46990B74B30B}" presName="text" presStyleLbl="fgAcc0" presStyleIdx="0" presStyleCnt="1">
        <dgm:presLayoutVars>
          <dgm:chPref val="3"/>
        </dgm:presLayoutVars>
      </dgm:prSet>
      <dgm:spPr/>
    </dgm:pt>
    <dgm:pt modelId="{02DBA74B-D68B-45AB-9191-3C1B0A750108}" type="pres">
      <dgm:prSet presAssocID="{3401DFAC-ECC8-445C-A1E0-46990B74B30B}" presName="hierChild2" presStyleCnt="0"/>
      <dgm:spPr/>
    </dgm:pt>
    <dgm:pt modelId="{ADA7F0E9-0B3F-4EB0-9EB1-0288FDE935A6}" type="pres">
      <dgm:prSet presAssocID="{F1F30509-FBF6-444B-8736-14763E0C03A4}" presName="Name10" presStyleLbl="parChTrans1D2" presStyleIdx="0" presStyleCnt="3"/>
      <dgm:spPr/>
    </dgm:pt>
    <dgm:pt modelId="{099AF617-22E3-4E19-84EE-33F44D054E3F}" type="pres">
      <dgm:prSet presAssocID="{24D369D3-9D49-4473-B854-92BC109D6566}" presName="hierRoot2" presStyleCnt="0"/>
      <dgm:spPr/>
    </dgm:pt>
    <dgm:pt modelId="{DFC0F785-99C8-4740-B384-3422172B9639}" type="pres">
      <dgm:prSet presAssocID="{24D369D3-9D49-4473-B854-92BC109D6566}" presName="composite2" presStyleCnt="0"/>
      <dgm:spPr/>
    </dgm:pt>
    <dgm:pt modelId="{C554FD8C-7FD9-411B-9F80-5A9B8030EBEC}" type="pres">
      <dgm:prSet presAssocID="{24D369D3-9D49-4473-B854-92BC109D6566}" presName="background2" presStyleLbl="node2" presStyleIdx="0" presStyleCnt="3"/>
      <dgm:spPr/>
    </dgm:pt>
    <dgm:pt modelId="{EFAB4109-72B8-45AA-8F35-BD36A2538E95}" type="pres">
      <dgm:prSet presAssocID="{24D369D3-9D49-4473-B854-92BC109D6566}" presName="text2" presStyleLbl="fgAcc2" presStyleIdx="0" presStyleCnt="3">
        <dgm:presLayoutVars>
          <dgm:chPref val="3"/>
        </dgm:presLayoutVars>
      </dgm:prSet>
      <dgm:spPr/>
    </dgm:pt>
    <dgm:pt modelId="{CB08236A-86E1-4C28-B3A3-30DC87CDEAC9}" type="pres">
      <dgm:prSet presAssocID="{24D369D3-9D49-4473-B854-92BC109D6566}" presName="hierChild3" presStyleCnt="0"/>
      <dgm:spPr/>
    </dgm:pt>
    <dgm:pt modelId="{98182B2B-FB36-430C-A7C5-5DB2DED59113}" type="pres">
      <dgm:prSet presAssocID="{6C1221EB-52A7-4AC7-9823-4852AAD24331}" presName="Name17" presStyleLbl="parChTrans1D3" presStyleIdx="0" presStyleCnt="3"/>
      <dgm:spPr/>
    </dgm:pt>
    <dgm:pt modelId="{D8D42CCA-A838-4C49-A524-0F25C010D579}" type="pres">
      <dgm:prSet presAssocID="{B000A457-AA06-467B-9983-A586DE0D150F}" presName="hierRoot3" presStyleCnt="0"/>
      <dgm:spPr/>
    </dgm:pt>
    <dgm:pt modelId="{52A69432-4600-4EE1-9A92-8C0BBDEA7908}" type="pres">
      <dgm:prSet presAssocID="{B000A457-AA06-467B-9983-A586DE0D150F}" presName="composite3" presStyleCnt="0"/>
      <dgm:spPr/>
    </dgm:pt>
    <dgm:pt modelId="{3D239CDD-492D-4F3B-BDFE-FBBE461FE17B}" type="pres">
      <dgm:prSet presAssocID="{B000A457-AA06-467B-9983-A586DE0D150F}" presName="background3" presStyleLbl="node3" presStyleIdx="0" presStyleCnt="3"/>
      <dgm:spPr/>
    </dgm:pt>
    <dgm:pt modelId="{79D7D148-42F4-43D6-B8E7-42F6D4E08528}" type="pres">
      <dgm:prSet presAssocID="{B000A457-AA06-467B-9983-A586DE0D150F}" presName="text3" presStyleLbl="fgAcc3" presStyleIdx="0" presStyleCnt="3">
        <dgm:presLayoutVars>
          <dgm:chPref val="3"/>
        </dgm:presLayoutVars>
      </dgm:prSet>
      <dgm:spPr/>
    </dgm:pt>
    <dgm:pt modelId="{1A35F766-232C-4C2F-982A-288DFACB810A}" type="pres">
      <dgm:prSet presAssocID="{B000A457-AA06-467B-9983-A586DE0D150F}" presName="hierChild4" presStyleCnt="0"/>
      <dgm:spPr/>
    </dgm:pt>
    <dgm:pt modelId="{500BC854-822D-4685-801B-F037FA7FE336}" type="pres">
      <dgm:prSet presAssocID="{D8EE62F6-C928-4474-B389-E9A94ACCCF54}" presName="Name23" presStyleLbl="parChTrans1D4" presStyleIdx="0" presStyleCnt="5"/>
      <dgm:spPr/>
    </dgm:pt>
    <dgm:pt modelId="{2D0635F4-11E7-4EE5-8D62-96D308D6F71E}" type="pres">
      <dgm:prSet presAssocID="{1AE5E9DF-BE3A-434F-9ADE-144DC0E98C4C}" presName="hierRoot4" presStyleCnt="0"/>
      <dgm:spPr/>
    </dgm:pt>
    <dgm:pt modelId="{5A03EFB9-14FD-405A-B7A9-28A72C1B6515}" type="pres">
      <dgm:prSet presAssocID="{1AE5E9DF-BE3A-434F-9ADE-144DC0E98C4C}" presName="composite4" presStyleCnt="0"/>
      <dgm:spPr/>
    </dgm:pt>
    <dgm:pt modelId="{9F0002C2-17F0-4921-8E37-BADC1B587BCB}" type="pres">
      <dgm:prSet presAssocID="{1AE5E9DF-BE3A-434F-9ADE-144DC0E98C4C}" presName="background4" presStyleLbl="node4" presStyleIdx="0" presStyleCnt="5"/>
      <dgm:spPr/>
    </dgm:pt>
    <dgm:pt modelId="{69CADE42-4F9B-44B0-8477-FE11E8D9B3A9}" type="pres">
      <dgm:prSet presAssocID="{1AE5E9DF-BE3A-434F-9ADE-144DC0E98C4C}" presName="text4" presStyleLbl="fgAcc4" presStyleIdx="0" presStyleCnt="5">
        <dgm:presLayoutVars>
          <dgm:chPref val="3"/>
        </dgm:presLayoutVars>
      </dgm:prSet>
      <dgm:spPr/>
    </dgm:pt>
    <dgm:pt modelId="{9D5B6BA7-44E1-464E-9481-13E73CFCF80A}" type="pres">
      <dgm:prSet presAssocID="{1AE5E9DF-BE3A-434F-9ADE-144DC0E98C4C}" presName="hierChild5" presStyleCnt="0"/>
      <dgm:spPr/>
    </dgm:pt>
    <dgm:pt modelId="{160734E5-C093-4758-9B71-5D4794967752}" type="pres">
      <dgm:prSet presAssocID="{62F98515-A7C5-48D1-81A5-D923EA6A07A5}" presName="Name10" presStyleLbl="parChTrans1D2" presStyleIdx="1" presStyleCnt="3"/>
      <dgm:spPr/>
    </dgm:pt>
    <dgm:pt modelId="{05F8024B-0087-4667-8439-5E9E3266C005}" type="pres">
      <dgm:prSet presAssocID="{4CCAE789-B68C-4027-971D-8B23B78E6E7C}" presName="hierRoot2" presStyleCnt="0"/>
      <dgm:spPr/>
    </dgm:pt>
    <dgm:pt modelId="{FEB4A1D4-B98D-4D5C-9357-F64BF806A863}" type="pres">
      <dgm:prSet presAssocID="{4CCAE789-B68C-4027-971D-8B23B78E6E7C}" presName="composite2" presStyleCnt="0"/>
      <dgm:spPr/>
    </dgm:pt>
    <dgm:pt modelId="{709135D5-18F9-4A0E-AEFB-A87F77CED8A2}" type="pres">
      <dgm:prSet presAssocID="{4CCAE789-B68C-4027-971D-8B23B78E6E7C}" presName="background2" presStyleLbl="node2" presStyleIdx="1" presStyleCnt="3"/>
      <dgm:spPr/>
    </dgm:pt>
    <dgm:pt modelId="{86E301BD-B055-42C9-989A-A0FEE790BB76}" type="pres">
      <dgm:prSet presAssocID="{4CCAE789-B68C-4027-971D-8B23B78E6E7C}" presName="text2" presStyleLbl="fgAcc2" presStyleIdx="1" presStyleCnt="3">
        <dgm:presLayoutVars>
          <dgm:chPref val="3"/>
        </dgm:presLayoutVars>
      </dgm:prSet>
      <dgm:spPr/>
    </dgm:pt>
    <dgm:pt modelId="{6BBC5860-8D80-459E-8B1A-23E074A23794}" type="pres">
      <dgm:prSet presAssocID="{4CCAE789-B68C-4027-971D-8B23B78E6E7C}" presName="hierChild3" presStyleCnt="0"/>
      <dgm:spPr/>
    </dgm:pt>
    <dgm:pt modelId="{82BB4CBD-2F2A-4DB3-B054-6144DD7CD58C}" type="pres">
      <dgm:prSet presAssocID="{D96D212E-585B-45D7-A3AC-623273AE5D7F}" presName="Name17" presStyleLbl="parChTrans1D3" presStyleIdx="1" presStyleCnt="3"/>
      <dgm:spPr/>
    </dgm:pt>
    <dgm:pt modelId="{B357694B-4AD3-4D8A-8B5D-F647C2EB944E}" type="pres">
      <dgm:prSet presAssocID="{52DD4D6E-3F4E-43E7-83EE-108A70CA3944}" presName="hierRoot3" presStyleCnt="0"/>
      <dgm:spPr/>
    </dgm:pt>
    <dgm:pt modelId="{03ACAF3A-5103-4094-AFD8-661FDEFBE2A4}" type="pres">
      <dgm:prSet presAssocID="{52DD4D6E-3F4E-43E7-83EE-108A70CA3944}" presName="composite3" presStyleCnt="0"/>
      <dgm:spPr/>
    </dgm:pt>
    <dgm:pt modelId="{E20CD194-5600-4D2E-A53A-910977B3618A}" type="pres">
      <dgm:prSet presAssocID="{52DD4D6E-3F4E-43E7-83EE-108A70CA3944}" presName="background3" presStyleLbl="node3" presStyleIdx="1" presStyleCnt="3"/>
      <dgm:spPr/>
    </dgm:pt>
    <dgm:pt modelId="{72F9B6CC-0A92-4FFE-B29B-9EF149B4A5CF}" type="pres">
      <dgm:prSet presAssocID="{52DD4D6E-3F4E-43E7-83EE-108A70CA3944}" presName="text3" presStyleLbl="fgAcc3" presStyleIdx="1" presStyleCnt="3">
        <dgm:presLayoutVars>
          <dgm:chPref val="3"/>
        </dgm:presLayoutVars>
      </dgm:prSet>
      <dgm:spPr/>
    </dgm:pt>
    <dgm:pt modelId="{5CF4837E-F819-489A-91EF-75C668A45CBF}" type="pres">
      <dgm:prSet presAssocID="{52DD4D6E-3F4E-43E7-83EE-108A70CA3944}" presName="hierChild4" presStyleCnt="0"/>
      <dgm:spPr/>
    </dgm:pt>
    <dgm:pt modelId="{8049AC24-FDE0-4EFE-82DD-186FE595F219}" type="pres">
      <dgm:prSet presAssocID="{A109B06F-28CD-4C99-B22E-0AD0FED307F7}" presName="Name23" presStyleLbl="parChTrans1D4" presStyleIdx="1" presStyleCnt="5"/>
      <dgm:spPr/>
    </dgm:pt>
    <dgm:pt modelId="{2141E027-68FA-49AC-9DD5-ECD0B9F6D760}" type="pres">
      <dgm:prSet presAssocID="{BAF2DAD4-44F3-4F58-B75E-E6528409A2F6}" presName="hierRoot4" presStyleCnt="0"/>
      <dgm:spPr/>
    </dgm:pt>
    <dgm:pt modelId="{2F5205A9-7F2F-4D67-A982-779F8160985A}" type="pres">
      <dgm:prSet presAssocID="{BAF2DAD4-44F3-4F58-B75E-E6528409A2F6}" presName="composite4" presStyleCnt="0"/>
      <dgm:spPr/>
    </dgm:pt>
    <dgm:pt modelId="{A8FE62AC-BCB0-4F1C-8331-438CE6699C19}" type="pres">
      <dgm:prSet presAssocID="{BAF2DAD4-44F3-4F58-B75E-E6528409A2F6}" presName="background4" presStyleLbl="node4" presStyleIdx="1" presStyleCnt="5"/>
      <dgm:spPr/>
    </dgm:pt>
    <dgm:pt modelId="{64208AE0-B1D8-4ED7-8283-474EEEF241FE}" type="pres">
      <dgm:prSet presAssocID="{BAF2DAD4-44F3-4F58-B75E-E6528409A2F6}" presName="text4" presStyleLbl="fgAcc4" presStyleIdx="1" presStyleCnt="5">
        <dgm:presLayoutVars>
          <dgm:chPref val="3"/>
        </dgm:presLayoutVars>
      </dgm:prSet>
      <dgm:spPr/>
    </dgm:pt>
    <dgm:pt modelId="{3B101292-20A6-4620-8BB2-4B073E2DDE92}" type="pres">
      <dgm:prSet presAssocID="{BAF2DAD4-44F3-4F58-B75E-E6528409A2F6}" presName="hierChild5" presStyleCnt="0"/>
      <dgm:spPr/>
    </dgm:pt>
    <dgm:pt modelId="{E22B6C53-FE99-43B7-BBB2-4489528430FA}" type="pres">
      <dgm:prSet presAssocID="{C14BC8C8-0976-467A-B353-6242465586CA}" presName="Name23" presStyleLbl="parChTrans1D4" presStyleIdx="2" presStyleCnt="5"/>
      <dgm:spPr/>
    </dgm:pt>
    <dgm:pt modelId="{5245C0A0-D9B1-4BF2-97F3-7E89FDBEFE08}" type="pres">
      <dgm:prSet presAssocID="{9104C5E6-B233-4789-A136-39F13777D6F4}" presName="hierRoot4" presStyleCnt="0"/>
      <dgm:spPr/>
    </dgm:pt>
    <dgm:pt modelId="{EA272833-AC0C-41FC-9AA7-39C81E8FBC36}" type="pres">
      <dgm:prSet presAssocID="{9104C5E6-B233-4789-A136-39F13777D6F4}" presName="composite4" presStyleCnt="0"/>
      <dgm:spPr/>
    </dgm:pt>
    <dgm:pt modelId="{914FE59B-BF85-42BC-BFC3-B28D5D387830}" type="pres">
      <dgm:prSet presAssocID="{9104C5E6-B233-4789-A136-39F13777D6F4}" presName="background4" presStyleLbl="node4" presStyleIdx="2" presStyleCnt="5"/>
      <dgm:spPr/>
    </dgm:pt>
    <dgm:pt modelId="{E58AF3D3-A371-47D0-9BDA-C1826DB39C11}" type="pres">
      <dgm:prSet presAssocID="{9104C5E6-B233-4789-A136-39F13777D6F4}" presName="text4" presStyleLbl="fgAcc4" presStyleIdx="2" presStyleCnt="5">
        <dgm:presLayoutVars>
          <dgm:chPref val="3"/>
        </dgm:presLayoutVars>
      </dgm:prSet>
      <dgm:spPr/>
    </dgm:pt>
    <dgm:pt modelId="{87226CCD-7661-44B8-ACE0-C85A2FC18C6C}" type="pres">
      <dgm:prSet presAssocID="{9104C5E6-B233-4789-A136-39F13777D6F4}" presName="hierChild5" presStyleCnt="0"/>
      <dgm:spPr/>
    </dgm:pt>
    <dgm:pt modelId="{0A22A453-262F-4132-934C-7B150B46E722}" type="pres">
      <dgm:prSet presAssocID="{F5A7DBEE-5A09-41B2-9C5C-DE9B35DCA991}" presName="Name10" presStyleLbl="parChTrans1D2" presStyleIdx="2" presStyleCnt="3"/>
      <dgm:spPr/>
    </dgm:pt>
    <dgm:pt modelId="{F75DC261-042D-4D3F-9E8B-562A8179AE05}" type="pres">
      <dgm:prSet presAssocID="{B080FC04-83EF-4745-8502-809C4A78E557}" presName="hierRoot2" presStyleCnt="0"/>
      <dgm:spPr/>
    </dgm:pt>
    <dgm:pt modelId="{07B206BB-BD5B-463F-A8B5-BFC2610F480E}" type="pres">
      <dgm:prSet presAssocID="{B080FC04-83EF-4745-8502-809C4A78E557}" presName="composite2" presStyleCnt="0"/>
      <dgm:spPr/>
    </dgm:pt>
    <dgm:pt modelId="{98F10B29-E9AB-4F1F-8D01-7B6D521745DB}" type="pres">
      <dgm:prSet presAssocID="{B080FC04-83EF-4745-8502-809C4A78E557}" presName="background2" presStyleLbl="node2" presStyleIdx="2" presStyleCnt="3"/>
      <dgm:spPr/>
    </dgm:pt>
    <dgm:pt modelId="{A8EFDAC4-0A08-4B12-A993-CB7DF50C7AE3}" type="pres">
      <dgm:prSet presAssocID="{B080FC04-83EF-4745-8502-809C4A78E557}" presName="text2" presStyleLbl="fgAcc2" presStyleIdx="2" presStyleCnt="3">
        <dgm:presLayoutVars>
          <dgm:chPref val="3"/>
        </dgm:presLayoutVars>
      </dgm:prSet>
      <dgm:spPr/>
    </dgm:pt>
    <dgm:pt modelId="{603ADD6A-4072-4158-B2EC-254441CD1CFD}" type="pres">
      <dgm:prSet presAssocID="{B080FC04-83EF-4745-8502-809C4A78E557}" presName="hierChild3" presStyleCnt="0"/>
      <dgm:spPr/>
    </dgm:pt>
    <dgm:pt modelId="{C4EB4FD0-CB3B-4F60-91A1-7143A34C0322}" type="pres">
      <dgm:prSet presAssocID="{09EE04D5-EB4F-4320-96C1-13553F43BFE6}" presName="Name17" presStyleLbl="parChTrans1D3" presStyleIdx="2" presStyleCnt="3"/>
      <dgm:spPr/>
    </dgm:pt>
    <dgm:pt modelId="{2311DCF9-C725-4C7D-9653-A006173C3839}" type="pres">
      <dgm:prSet presAssocID="{6F5570C7-7010-4007-9DD6-E10BB27DC5D7}" presName="hierRoot3" presStyleCnt="0"/>
      <dgm:spPr/>
    </dgm:pt>
    <dgm:pt modelId="{28DD4B2A-8A6F-4B6D-95B1-C76D28C5D5DC}" type="pres">
      <dgm:prSet presAssocID="{6F5570C7-7010-4007-9DD6-E10BB27DC5D7}" presName="composite3" presStyleCnt="0"/>
      <dgm:spPr/>
    </dgm:pt>
    <dgm:pt modelId="{61DBE54F-205D-4C08-BEBA-6CA4B0567C9B}" type="pres">
      <dgm:prSet presAssocID="{6F5570C7-7010-4007-9DD6-E10BB27DC5D7}" presName="background3" presStyleLbl="node3" presStyleIdx="2" presStyleCnt="3"/>
      <dgm:spPr/>
    </dgm:pt>
    <dgm:pt modelId="{309513BF-4145-43F4-972A-632A3F179256}" type="pres">
      <dgm:prSet presAssocID="{6F5570C7-7010-4007-9DD6-E10BB27DC5D7}" presName="text3" presStyleLbl="fgAcc3" presStyleIdx="2" presStyleCnt="3">
        <dgm:presLayoutVars>
          <dgm:chPref val="3"/>
        </dgm:presLayoutVars>
      </dgm:prSet>
      <dgm:spPr/>
    </dgm:pt>
    <dgm:pt modelId="{84A6D00D-FD77-4F8F-83B5-157E5A752E4D}" type="pres">
      <dgm:prSet presAssocID="{6F5570C7-7010-4007-9DD6-E10BB27DC5D7}" presName="hierChild4" presStyleCnt="0"/>
      <dgm:spPr/>
    </dgm:pt>
    <dgm:pt modelId="{9E2E0CC3-C203-45D5-A2CE-134739748091}" type="pres">
      <dgm:prSet presAssocID="{33F7F15F-E928-4242-8961-42F35BE619C2}" presName="Name23" presStyleLbl="parChTrans1D4" presStyleIdx="3" presStyleCnt="5"/>
      <dgm:spPr/>
    </dgm:pt>
    <dgm:pt modelId="{264CC182-AF19-4507-9BD9-B2162F301208}" type="pres">
      <dgm:prSet presAssocID="{36CDC047-17C3-41B0-80FB-989768A13308}" presName="hierRoot4" presStyleCnt="0"/>
      <dgm:spPr/>
    </dgm:pt>
    <dgm:pt modelId="{FCC6D7A7-7BF7-4B56-B3C8-C72D5D75AB77}" type="pres">
      <dgm:prSet presAssocID="{36CDC047-17C3-41B0-80FB-989768A13308}" presName="composite4" presStyleCnt="0"/>
      <dgm:spPr/>
    </dgm:pt>
    <dgm:pt modelId="{42E4D769-697A-4C6F-A7D5-05C048AF573F}" type="pres">
      <dgm:prSet presAssocID="{36CDC047-17C3-41B0-80FB-989768A13308}" presName="background4" presStyleLbl="node4" presStyleIdx="3" presStyleCnt="5"/>
      <dgm:spPr/>
    </dgm:pt>
    <dgm:pt modelId="{2C9517D5-D609-4C3C-AA2C-1F05D48A097C}" type="pres">
      <dgm:prSet presAssocID="{36CDC047-17C3-41B0-80FB-989768A13308}" presName="text4" presStyleLbl="fgAcc4" presStyleIdx="3" presStyleCnt="5">
        <dgm:presLayoutVars>
          <dgm:chPref val="3"/>
        </dgm:presLayoutVars>
      </dgm:prSet>
      <dgm:spPr/>
    </dgm:pt>
    <dgm:pt modelId="{23E48740-35A4-4A69-9756-86FF8AE3FAF2}" type="pres">
      <dgm:prSet presAssocID="{36CDC047-17C3-41B0-80FB-989768A13308}" presName="hierChild5" presStyleCnt="0"/>
      <dgm:spPr/>
    </dgm:pt>
    <dgm:pt modelId="{5469647B-CE7A-4705-B86C-3E5FD6EB39B8}" type="pres">
      <dgm:prSet presAssocID="{DEC3D260-C1AC-44DA-A221-CC6CE80FC97D}" presName="Name23" presStyleLbl="parChTrans1D4" presStyleIdx="4" presStyleCnt="5"/>
      <dgm:spPr/>
    </dgm:pt>
    <dgm:pt modelId="{F9FD59A5-CF35-4571-A59C-C0AC409C0C8F}" type="pres">
      <dgm:prSet presAssocID="{09EE755E-D817-4F5F-94F7-AA290FF50608}" presName="hierRoot4" presStyleCnt="0"/>
      <dgm:spPr/>
    </dgm:pt>
    <dgm:pt modelId="{B2E83EA8-9E9A-44A5-9972-D133787B0A17}" type="pres">
      <dgm:prSet presAssocID="{09EE755E-D817-4F5F-94F7-AA290FF50608}" presName="composite4" presStyleCnt="0"/>
      <dgm:spPr/>
    </dgm:pt>
    <dgm:pt modelId="{7EB04C17-8A1C-401F-A59D-9C65D4DC48AF}" type="pres">
      <dgm:prSet presAssocID="{09EE755E-D817-4F5F-94F7-AA290FF50608}" presName="background4" presStyleLbl="node4" presStyleIdx="4" presStyleCnt="5"/>
      <dgm:spPr/>
    </dgm:pt>
    <dgm:pt modelId="{8DC94BD5-7CCB-4F3D-891B-084F34E0BE36}" type="pres">
      <dgm:prSet presAssocID="{09EE755E-D817-4F5F-94F7-AA290FF50608}" presName="text4" presStyleLbl="fgAcc4" presStyleIdx="4" presStyleCnt="5">
        <dgm:presLayoutVars>
          <dgm:chPref val="3"/>
        </dgm:presLayoutVars>
      </dgm:prSet>
      <dgm:spPr/>
    </dgm:pt>
    <dgm:pt modelId="{9458D8F3-CFB5-493C-AD4F-86771A9EF4F7}" type="pres">
      <dgm:prSet presAssocID="{09EE755E-D817-4F5F-94F7-AA290FF50608}" presName="hierChild5" presStyleCnt="0"/>
      <dgm:spPr/>
    </dgm:pt>
  </dgm:ptLst>
  <dgm:cxnLst>
    <dgm:cxn modelId="{70381404-79B2-40D0-A11A-D5D64B1CB1CC}" type="presOf" srcId="{F1F30509-FBF6-444B-8736-14763E0C03A4}" destId="{ADA7F0E9-0B3F-4EB0-9EB1-0288FDE935A6}" srcOrd="0" destOrd="0" presId="urn:microsoft.com/office/officeart/2005/8/layout/hierarchy1"/>
    <dgm:cxn modelId="{BB1C8006-09D6-41EA-BEEE-2136C2DFC0DB}" type="presOf" srcId="{A109B06F-28CD-4C99-B22E-0AD0FED307F7}" destId="{8049AC24-FDE0-4EFE-82DD-186FE595F219}" srcOrd="0" destOrd="0" presId="urn:microsoft.com/office/officeart/2005/8/layout/hierarchy1"/>
    <dgm:cxn modelId="{3FF72810-808F-4EA8-A68D-80507CC92EEE}" type="presOf" srcId="{4CCAE789-B68C-4027-971D-8B23B78E6E7C}" destId="{86E301BD-B055-42C9-989A-A0FEE790BB76}" srcOrd="0" destOrd="0" presId="urn:microsoft.com/office/officeart/2005/8/layout/hierarchy1"/>
    <dgm:cxn modelId="{FDC1E433-816C-464E-973B-F8340EFAAC79}" type="presOf" srcId="{62F98515-A7C5-48D1-81A5-D923EA6A07A5}" destId="{160734E5-C093-4758-9B71-5D4794967752}" srcOrd="0" destOrd="0" presId="urn:microsoft.com/office/officeart/2005/8/layout/hierarchy1"/>
    <dgm:cxn modelId="{713D0834-66A9-4FF9-8227-4D30E0610718}" srcId="{3401DFAC-ECC8-445C-A1E0-46990B74B30B}" destId="{B080FC04-83EF-4745-8502-809C4A78E557}" srcOrd="2" destOrd="0" parTransId="{F5A7DBEE-5A09-41B2-9C5C-DE9B35DCA991}" sibTransId="{C3B43144-1834-40DB-9FFF-EC60232510DF}"/>
    <dgm:cxn modelId="{A8D09C37-8962-40ED-BB67-3386C55EA267}" type="presOf" srcId="{33F7F15F-E928-4242-8961-42F35BE619C2}" destId="{9E2E0CC3-C203-45D5-A2CE-134739748091}" srcOrd="0" destOrd="0" presId="urn:microsoft.com/office/officeart/2005/8/layout/hierarchy1"/>
    <dgm:cxn modelId="{F4DDF23A-C130-427D-BBD8-7DE422C4DDBA}" type="presOf" srcId="{C14BC8C8-0976-467A-B353-6242465586CA}" destId="{E22B6C53-FE99-43B7-BBB2-4489528430FA}" srcOrd="0" destOrd="0" presId="urn:microsoft.com/office/officeart/2005/8/layout/hierarchy1"/>
    <dgm:cxn modelId="{CE9D915F-F2D5-487A-BF92-42324F0B81F6}" type="presOf" srcId="{B02B09C0-BC22-4D38-8A49-74F31F6F1835}" destId="{C1476AB1-C0A0-45C2-9E31-58C5224AA693}" srcOrd="0" destOrd="0" presId="urn:microsoft.com/office/officeart/2005/8/layout/hierarchy1"/>
    <dgm:cxn modelId="{87C3CE60-E854-4E73-9582-2EBCE80B0AB8}" type="presOf" srcId="{3401DFAC-ECC8-445C-A1E0-46990B74B30B}" destId="{4FF57CDC-E6E1-4A76-8EB9-8D354068B87C}" srcOrd="0" destOrd="0" presId="urn:microsoft.com/office/officeart/2005/8/layout/hierarchy1"/>
    <dgm:cxn modelId="{42DA2943-2656-4DEC-96AF-7FEED7792C22}" type="presOf" srcId="{09EE755E-D817-4F5F-94F7-AA290FF50608}" destId="{8DC94BD5-7CCB-4F3D-891B-084F34E0BE36}" srcOrd="0" destOrd="0" presId="urn:microsoft.com/office/officeart/2005/8/layout/hierarchy1"/>
    <dgm:cxn modelId="{B5529363-9A9B-402F-90B2-2C22065A604A}" srcId="{B000A457-AA06-467B-9983-A586DE0D150F}" destId="{1AE5E9DF-BE3A-434F-9ADE-144DC0E98C4C}" srcOrd="0" destOrd="0" parTransId="{D8EE62F6-C928-4474-B389-E9A94ACCCF54}" sibTransId="{859CCBB3-5419-448D-A1BE-F8ED88101DC6}"/>
    <dgm:cxn modelId="{498A2246-C573-441A-87F7-E9B7C80A0061}" type="presOf" srcId="{9104C5E6-B233-4789-A136-39F13777D6F4}" destId="{E58AF3D3-A371-47D0-9BDA-C1826DB39C11}" srcOrd="0" destOrd="0" presId="urn:microsoft.com/office/officeart/2005/8/layout/hierarchy1"/>
    <dgm:cxn modelId="{814F966A-AE63-463C-A55C-D8464E66E6D9}" type="presOf" srcId="{6F5570C7-7010-4007-9DD6-E10BB27DC5D7}" destId="{309513BF-4145-43F4-972A-632A3F179256}" srcOrd="0" destOrd="0" presId="urn:microsoft.com/office/officeart/2005/8/layout/hierarchy1"/>
    <dgm:cxn modelId="{D45FF44D-11C9-47B7-B45F-7EA86C16A784}" srcId="{6F5570C7-7010-4007-9DD6-E10BB27DC5D7}" destId="{36CDC047-17C3-41B0-80FB-989768A13308}" srcOrd="0" destOrd="0" parTransId="{33F7F15F-E928-4242-8961-42F35BE619C2}" sibTransId="{512D51F8-4029-4003-BD4F-FD87173CA1C2}"/>
    <dgm:cxn modelId="{44BCCD71-6812-45DD-A579-2A31C38B1B1A}" srcId="{4CCAE789-B68C-4027-971D-8B23B78E6E7C}" destId="{52DD4D6E-3F4E-43E7-83EE-108A70CA3944}" srcOrd="0" destOrd="0" parTransId="{D96D212E-585B-45D7-A3AC-623273AE5D7F}" sibTransId="{6C890A5B-7EC0-46B6-B8CF-5BBB3F0DF530}"/>
    <dgm:cxn modelId="{705E797F-D895-4899-8E6D-8ECB0CE30133}" srcId="{24D369D3-9D49-4473-B854-92BC109D6566}" destId="{B000A457-AA06-467B-9983-A586DE0D150F}" srcOrd="0" destOrd="0" parTransId="{6C1221EB-52A7-4AC7-9823-4852AAD24331}" sibTransId="{34FC4423-25C0-49AD-B14F-9C528EAD0199}"/>
    <dgm:cxn modelId="{84BDF482-27C0-4BC1-89EA-33DE66CF99B9}" srcId="{B02B09C0-BC22-4D38-8A49-74F31F6F1835}" destId="{3401DFAC-ECC8-445C-A1E0-46990B74B30B}" srcOrd="0" destOrd="0" parTransId="{4DAEC956-9304-4994-92EF-0265348BF509}" sibTransId="{CFB8A996-B4F6-4931-A8AA-4DBE42F96950}"/>
    <dgm:cxn modelId="{550AED83-1967-40F5-BFEF-67268611BD08}" type="presOf" srcId="{36CDC047-17C3-41B0-80FB-989768A13308}" destId="{2C9517D5-D609-4C3C-AA2C-1F05D48A097C}" srcOrd="0" destOrd="0" presId="urn:microsoft.com/office/officeart/2005/8/layout/hierarchy1"/>
    <dgm:cxn modelId="{97670B84-EDC6-4048-893A-3400E5B268EE}" type="presOf" srcId="{B000A457-AA06-467B-9983-A586DE0D150F}" destId="{79D7D148-42F4-43D6-B8E7-42F6D4E08528}" srcOrd="0" destOrd="0" presId="urn:microsoft.com/office/officeart/2005/8/layout/hierarchy1"/>
    <dgm:cxn modelId="{FF03EE85-93B8-467A-BBEC-9CEBF90E9062}" srcId="{52DD4D6E-3F4E-43E7-83EE-108A70CA3944}" destId="{9104C5E6-B233-4789-A136-39F13777D6F4}" srcOrd="1" destOrd="0" parTransId="{C14BC8C8-0976-467A-B353-6242465586CA}" sibTransId="{419E2C02-1D61-46B9-871E-05826586B027}"/>
    <dgm:cxn modelId="{1D9ACA88-14A7-4386-96B0-1C44D6532CA4}" type="presOf" srcId="{B080FC04-83EF-4745-8502-809C4A78E557}" destId="{A8EFDAC4-0A08-4B12-A993-CB7DF50C7AE3}" srcOrd="0" destOrd="0" presId="urn:microsoft.com/office/officeart/2005/8/layout/hierarchy1"/>
    <dgm:cxn modelId="{F27DFF8B-5040-4C5D-9DF6-BF17B4EC2D33}" srcId="{3401DFAC-ECC8-445C-A1E0-46990B74B30B}" destId="{24D369D3-9D49-4473-B854-92BC109D6566}" srcOrd="0" destOrd="0" parTransId="{F1F30509-FBF6-444B-8736-14763E0C03A4}" sibTransId="{5F29B0DA-2B9B-4DEC-BD6A-6102E4B663C1}"/>
    <dgm:cxn modelId="{01A0B392-3FB7-4469-B08E-50F321E0F53B}" type="presOf" srcId="{6C1221EB-52A7-4AC7-9823-4852AAD24331}" destId="{98182B2B-FB36-430C-A7C5-5DB2DED59113}" srcOrd="0" destOrd="0" presId="urn:microsoft.com/office/officeart/2005/8/layout/hierarchy1"/>
    <dgm:cxn modelId="{99B2C89C-5CDF-4000-A72F-7E0597318B03}" srcId="{6F5570C7-7010-4007-9DD6-E10BB27DC5D7}" destId="{09EE755E-D817-4F5F-94F7-AA290FF50608}" srcOrd="1" destOrd="0" parTransId="{DEC3D260-C1AC-44DA-A221-CC6CE80FC97D}" sibTransId="{F8FA7AEF-C629-4D30-AC0C-524F187B54C1}"/>
    <dgm:cxn modelId="{932CA3A0-16A6-4785-9E1F-758A4D7600CF}" srcId="{B080FC04-83EF-4745-8502-809C4A78E557}" destId="{6F5570C7-7010-4007-9DD6-E10BB27DC5D7}" srcOrd="0" destOrd="0" parTransId="{09EE04D5-EB4F-4320-96C1-13553F43BFE6}" sibTransId="{B69DC2A5-F178-41F8-9ED7-1A1360FD5A9A}"/>
    <dgm:cxn modelId="{2CA51DB3-B115-4C8B-B560-E52005CDC901}" type="presOf" srcId="{24D369D3-9D49-4473-B854-92BC109D6566}" destId="{EFAB4109-72B8-45AA-8F35-BD36A2538E95}" srcOrd="0" destOrd="0" presId="urn:microsoft.com/office/officeart/2005/8/layout/hierarchy1"/>
    <dgm:cxn modelId="{972C87B8-9E05-45B4-936F-D54A0506A80A}" type="presOf" srcId="{D8EE62F6-C928-4474-B389-E9A94ACCCF54}" destId="{500BC854-822D-4685-801B-F037FA7FE336}" srcOrd="0" destOrd="0" presId="urn:microsoft.com/office/officeart/2005/8/layout/hierarchy1"/>
    <dgm:cxn modelId="{A3D2BBBC-8275-4FA7-A9AA-523EDB45748D}" type="presOf" srcId="{DEC3D260-C1AC-44DA-A221-CC6CE80FC97D}" destId="{5469647B-CE7A-4705-B86C-3E5FD6EB39B8}" srcOrd="0" destOrd="0" presId="urn:microsoft.com/office/officeart/2005/8/layout/hierarchy1"/>
    <dgm:cxn modelId="{C2195DCD-2BA2-41AB-AC19-A549CC34AAE3}" type="presOf" srcId="{D96D212E-585B-45D7-A3AC-623273AE5D7F}" destId="{82BB4CBD-2F2A-4DB3-B054-6144DD7CD58C}" srcOrd="0" destOrd="0" presId="urn:microsoft.com/office/officeart/2005/8/layout/hierarchy1"/>
    <dgm:cxn modelId="{C4DE8ACD-B769-472C-AE2D-835AAF2FBA92}" type="presOf" srcId="{1AE5E9DF-BE3A-434F-9ADE-144DC0E98C4C}" destId="{69CADE42-4F9B-44B0-8477-FE11E8D9B3A9}" srcOrd="0" destOrd="0" presId="urn:microsoft.com/office/officeart/2005/8/layout/hierarchy1"/>
    <dgm:cxn modelId="{4746D8D0-4FD0-4F0C-9BE5-2D8F18956057}" type="presOf" srcId="{52DD4D6E-3F4E-43E7-83EE-108A70CA3944}" destId="{72F9B6CC-0A92-4FFE-B29B-9EF149B4A5CF}" srcOrd="0" destOrd="0" presId="urn:microsoft.com/office/officeart/2005/8/layout/hierarchy1"/>
    <dgm:cxn modelId="{CEB21AD3-55A9-478E-A786-E76DE779AAF1}" type="presOf" srcId="{09EE04D5-EB4F-4320-96C1-13553F43BFE6}" destId="{C4EB4FD0-CB3B-4F60-91A1-7143A34C0322}" srcOrd="0" destOrd="0" presId="urn:microsoft.com/office/officeart/2005/8/layout/hierarchy1"/>
    <dgm:cxn modelId="{262790D3-D43F-400A-9881-9F961285ECCB}" type="presOf" srcId="{BAF2DAD4-44F3-4F58-B75E-E6528409A2F6}" destId="{64208AE0-B1D8-4ED7-8283-474EEEF241FE}" srcOrd="0" destOrd="0" presId="urn:microsoft.com/office/officeart/2005/8/layout/hierarchy1"/>
    <dgm:cxn modelId="{F96B0FD7-F725-4773-8795-D63A014539E4}" type="presOf" srcId="{F5A7DBEE-5A09-41B2-9C5C-DE9B35DCA991}" destId="{0A22A453-262F-4132-934C-7B150B46E722}" srcOrd="0" destOrd="0" presId="urn:microsoft.com/office/officeart/2005/8/layout/hierarchy1"/>
    <dgm:cxn modelId="{0DEEE3ED-4649-4166-B8E9-13F5C3AC1F82}" srcId="{3401DFAC-ECC8-445C-A1E0-46990B74B30B}" destId="{4CCAE789-B68C-4027-971D-8B23B78E6E7C}" srcOrd="1" destOrd="0" parTransId="{62F98515-A7C5-48D1-81A5-D923EA6A07A5}" sibTransId="{AB83CFB2-0E4F-4A5E-97A9-110DD6B72E94}"/>
    <dgm:cxn modelId="{3202CFFA-BEA5-450C-95B1-7085D116424D}" srcId="{52DD4D6E-3F4E-43E7-83EE-108A70CA3944}" destId="{BAF2DAD4-44F3-4F58-B75E-E6528409A2F6}" srcOrd="0" destOrd="0" parTransId="{A109B06F-28CD-4C99-B22E-0AD0FED307F7}" sibTransId="{DA91C64E-F142-40CA-B79B-4B3866971A80}"/>
    <dgm:cxn modelId="{EB4DEC58-4284-47BC-8500-3291D72AC947}" type="presParOf" srcId="{C1476AB1-C0A0-45C2-9E31-58C5224AA693}" destId="{264B93A5-A22A-46C4-8E36-22613BEF6209}" srcOrd="0" destOrd="0" presId="urn:microsoft.com/office/officeart/2005/8/layout/hierarchy1"/>
    <dgm:cxn modelId="{F64CF9AC-EDA0-49D1-B9D8-2D2339EA4E2F}" type="presParOf" srcId="{264B93A5-A22A-46C4-8E36-22613BEF6209}" destId="{33BDB1E2-0A3E-485A-B90B-7EA61ABCED81}" srcOrd="0" destOrd="0" presId="urn:microsoft.com/office/officeart/2005/8/layout/hierarchy1"/>
    <dgm:cxn modelId="{C2EE3741-F60A-4EDA-A9E4-895F4B095E33}" type="presParOf" srcId="{33BDB1E2-0A3E-485A-B90B-7EA61ABCED81}" destId="{61EE47EA-815B-456A-A00A-1DDCAFA2CB74}" srcOrd="0" destOrd="0" presId="urn:microsoft.com/office/officeart/2005/8/layout/hierarchy1"/>
    <dgm:cxn modelId="{18E55D51-17F7-4223-8CA5-BF91BCA90283}" type="presParOf" srcId="{33BDB1E2-0A3E-485A-B90B-7EA61ABCED81}" destId="{4FF57CDC-E6E1-4A76-8EB9-8D354068B87C}" srcOrd="1" destOrd="0" presId="urn:microsoft.com/office/officeart/2005/8/layout/hierarchy1"/>
    <dgm:cxn modelId="{64A447AC-5FEA-4F67-8166-785B6E5AC4B0}" type="presParOf" srcId="{264B93A5-A22A-46C4-8E36-22613BEF6209}" destId="{02DBA74B-D68B-45AB-9191-3C1B0A750108}" srcOrd="1" destOrd="0" presId="urn:microsoft.com/office/officeart/2005/8/layout/hierarchy1"/>
    <dgm:cxn modelId="{C38D0525-AB2A-4C6C-A55D-8C7CA4E83110}" type="presParOf" srcId="{02DBA74B-D68B-45AB-9191-3C1B0A750108}" destId="{ADA7F0E9-0B3F-4EB0-9EB1-0288FDE935A6}" srcOrd="0" destOrd="0" presId="urn:microsoft.com/office/officeart/2005/8/layout/hierarchy1"/>
    <dgm:cxn modelId="{CD61ECA2-B3E1-4AC1-9159-CC62840CF8D9}" type="presParOf" srcId="{02DBA74B-D68B-45AB-9191-3C1B0A750108}" destId="{099AF617-22E3-4E19-84EE-33F44D054E3F}" srcOrd="1" destOrd="0" presId="urn:microsoft.com/office/officeart/2005/8/layout/hierarchy1"/>
    <dgm:cxn modelId="{0BA69DB6-CE2E-4FF9-B239-D92A9EFAAEC7}" type="presParOf" srcId="{099AF617-22E3-4E19-84EE-33F44D054E3F}" destId="{DFC0F785-99C8-4740-B384-3422172B9639}" srcOrd="0" destOrd="0" presId="urn:microsoft.com/office/officeart/2005/8/layout/hierarchy1"/>
    <dgm:cxn modelId="{3FC2D391-A29C-42BF-B6EB-1E520CFF688D}" type="presParOf" srcId="{DFC0F785-99C8-4740-B384-3422172B9639}" destId="{C554FD8C-7FD9-411B-9F80-5A9B8030EBEC}" srcOrd="0" destOrd="0" presId="urn:microsoft.com/office/officeart/2005/8/layout/hierarchy1"/>
    <dgm:cxn modelId="{21062E73-D1D0-46C6-9338-14AE9F59F6A9}" type="presParOf" srcId="{DFC0F785-99C8-4740-B384-3422172B9639}" destId="{EFAB4109-72B8-45AA-8F35-BD36A2538E95}" srcOrd="1" destOrd="0" presId="urn:microsoft.com/office/officeart/2005/8/layout/hierarchy1"/>
    <dgm:cxn modelId="{7CCAB4CE-3761-46F5-A381-925727CB3EE7}" type="presParOf" srcId="{099AF617-22E3-4E19-84EE-33F44D054E3F}" destId="{CB08236A-86E1-4C28-B3A3-30DC87CDEAC9}" srcOrd="1" destOrd="0" presId="urn:microsoft.com/office/officeart/2005/8/layout/hierarchy1"/>
    <dgm:cxn modelId="{21CAC97D-FE98-4AF8-AE2F-31E76D94405F}" type="presParOf" srcId="{CB08236A-86E1-4C28-B3A3-30DC87CDEAC9}" destId="{98182B2B-FB36-430C-A7C5-5DB2DED59113}" srcOrd="0" destOrd="0" presId="urn:microsoft.com/office/officeart/2005/8/layout/hierarchy1"/>
    <dgm:cxn modelId="{69687DD8-FAB2-4839-AE25-6845A651BCBF}" type="presParOf" srcId="{CB08236A-86E1-4C28-B3A3-30DC87CDEAC9}" destId="{D8D42CCA-A838-4C49-A524-0F25C010D579}" srcOrd="1" destOrd="0" presId="urn:microsoft.com/office/officeart/2005/8/layout/hierarchy1"/>
    <dgm:cxn modelId="{0B62C13E-0D6D-4E8E-A139-7B034E6D6E13}" type="presParOf" srcId="{D8D42CCA-A838-4C49-A524-0F25C010D579}" destId="{52A69432-4600-4EE1-9A92-8C0BBDEA7908}" srcOrd="0" destOrd="0" presId="urn:microsoft.com/office/officeart/2005/8/layout/hierarchy1"/>
    <dgm:cxn modelId="{0ACECD96-58F5-415D-8425-FCE2D7C89614}" type="presParOf" srcId="{52A69432-4600-4EE1-9A92-8C0BBDEA7908}" destId="{3D239CDD-492D-4F3B-BDFE-FBBE461FE17B}" srcOrd="0" destOrd="0" presId="urn:microsoft.com/office/officeart/2005/8/layout/hierarchy1"/>
    <dgm:cxn modelId="{76454C95-8D28-4385-8C63-D1D5B97FE652}" type="presParOf" srcId="{52A69432-4600-4EE1-9A92-8C0BBDEA7908}" destId="{79D7D148-42F4-43D6-B8E7-42F6D4E08528}" srcOrd="1" destOrd="0" presId="urn:microsoft.com/office/officeart/2005/8/layout/hierarchy1"/>
    <dgm:cxn modelId="{16837D11-A553-46AE-AE9C-6760C5AF4BAF}" type="presParOf" srcId="{D8D42CCA-A838-4C49-A524-0F25C010D579}" destId="{1A35F766-232C-4C2F-982A-288DFACB810A}" srcOrd="1" destOrd="0" presId="urn:microsoft.com/office/officeart/2005/8/layout/hierarchy1"/>
    <dgm:cxn modelId="{51F47018-BB37-427F-A533-6116993FC6A7}" type="presParOf" srcId="{1A35F766-232C-4C2F-982A-288DFACB810A}" destId="{500BC854-822D-4685-801B-F037FA7FE336}" srcOrd="0" destOrd="0" presId="urn:microsoft.com/office/officeart/2005/8/layout/hierarchy1"/>
    <dgm:cxn modelId="{3527E62D-59C0-484F-BD8C-BF9D85BA5750}" type="presParOf" srcId="{1A35F766-232C-4C2F-982A-288DFACB810A}" destId="{2D0635F4-11E7-4EE5-8D62-96D308D6F71E}" srcOrd="1" destOrd="0" presId="urn:microsoft.com/office/officeart/2005/8/layout/hierarchy1"/>
    <dgm:cxn modelId="{A64009D1-5E5C-46C8-89E1-4BA931FA4265}" type="presParOf" srcId="{2D0635F4-11E7-4EE5-8D62-96D308D6F71E}" destId="{5A03EFB9-14FD-405A-B7A9-28A72C1B6515}" srcOrd="0" destOrd="0" presId="urn:microsoft.com/office/officeart/2005/8/layout/hierarchy1"/>
    <dgm:cxn modelId="{BD15304C-B66C-48DC-B11D-B255563F45C7}" type="presParOf" srcId="{5A03EFB9-14FD-405A-B7A9-28A72C1B6515}" destId="{9F0002C2-17F0-4921-8E37-BADC1B587BCB}" srcOrd="0" destOrd="0" presId="urn:microsoft.com/office/officeart/2005/8/layout/hierarchy1"/>
    <dgm:cxn modelId="{4543E935-78D3-4AB6-918C-E169585F626A}" type="presParOf" srcId="{5A03EFB9-14FD-405A-B7A9-28A72C1B6515}" destId="{69CADE42-4F9B-44B0-8477-FE11E8D9B3A9}" srcOrd="1" destOrd="0" presId="urn:microsoft.com/office/officeart/2005/8/layout/hierarchy1"/>
    <dgm:cxn modelId="{7482EE98-5E19-4356-AF89-EA6CE0F6E984}" type="presParOf" srcId="{2D0635F4-11E7-4EE5-8D62-96D308D6F71E}" destId="{9D5B6BA7-44E1-464E-9481-13E73CFCF80A}" srcOrd="1" destOrd="0" presId="urn:microsoft.com/office/officeart/2005/8/layout/hierarchy1"/>
    <dgm:cxn modelId="{9A04A9FE-58CA-4D57-9DCD-5A9B1206E7DC}" type="presParOf" srcId="{02DBA74B-D68B-45AB-9191-3C1B0A750108}" destId="{160734E5-C093-4758-9B71-5D4794967752}" srcOrd="2" destOrd="0" presId="urn:microsoft.com/office/officeart/2005/8/layout/hierarchy1"/>
    <dgm:cxn modelId="{2F8BE54A-0152-4A22-AC77-341E9174BC01}" type="presParOf" srcId="{02DBA74B-D68B-45AB-9191-3C1B0A750108}" destId="{05F8024B-0087-4667-8439-5E9E3266C005}" srcOrd="3" destOrd="0" presId="urn:microsoft.com/office/officeart/2005/8/layout/hierarchy1"/>
    <dgm:cxn modelId="{DE772093-C9A7-4E0F-A629-3F659F98E3D5}" type="presParOf" srcId="{05F8024B-0087-4667-8439-5E9E3266C005}" destId="{FEB4A1D4-B98D-4D5C-9357-F64BF806A863}" srcOrd="0" destOrd="0" presId="urn:microsoft.com/office/officeart/2005/8/layout/hierarchy1"/>
    <dgm:cxn modelId="{4E6EB139-B6FE-4DFA-93CD-10259D37A0C3}" type="presParOf" srcId="{FEB4A1D4-B98D-4D5C-9357-F64BF806A863}" destId="{709135D5-18F9-4A0E-AEFB-A87F77CED8A2}" srcOrd="0" destOrd="0" presId="urn:microsoft.com/office/officeart/2005/8/layout/hierarchy1"/>
    <dgm:cxn modelId="{217BF215-A4E6-429D-AE21-3F090C3113AF}" type="presParOf" srcId="{FEB4A1D4-B98D-4D5C-9357-F64BF806A863}" destId="{86E301BD-B055-42C9-989A-A0FEE790BB76}" srcOrd="1" destOrd="0" presId="urn:microsoft.com/office/officeart/2005/8/layout/hierarchy1"/>
    <dgm:cxn modelId="{D6CF2E1A-356D-4A31-9750-9F448BF87A82}" type="presParOf" srcId="{05F8024B-0087-4667-8439-5E9E3266C005}" destId="{6BBC5860-8D80-459E-8B1A-23E074A23794}" srcOrd="1" destOrd="0" presId="urn:microsoft.com/office/officeart/2005/8/layout/hierarchy1"/>
    <dgm:cxn modelId="{B664C814-13CE-4F47-AB7F-46C22DDC170A}" type="presParOf" srcId="{6BBC5860-8D80-459E-8B1A-23E074A23794}" destId="{82BB4CBD-2F2A-4DB3-B054-6144DD7CD58C}" srcOrd="0" destOrd="0" presId="urn:microsoft.com/office/officeart/2005/8/layout/hierarchy1"/>
    <dgm:cxn modelId="{10A7900A-36DF-4C56-912F-BDEE75EBDFCE}" type="presParOf" srcId="{6BBC5860-8D80-459E-8B1A-23E074A23794}" destId="{B357694B-4AD3-4D8A-8B5D-F647C2EB944E}" srcOrd="1" destOrd="0" presId="urn:microsoft.com/office/officeart/2005/8/layout/hierarchy1"/>
    <dgm:cxn modelId="{09D25CB4-BAC0-463B-94C4-0C52B93D53D9}" type="presParOf" srcId="{B357694B-4AD3-4D8A-8B5D-F647C2EB944E}" destId="{03ACAF3A-5103-4094-AFD8-661FDEFBE2A4}" srcOrd="0" destOrd="0" presId="urn:microsoft.com/office/officeart/2005/8/layout/hierarchy1"/>
    <dgm:cxn modelId="{E9DB8A12-55C7-495C-87EB-31B553180CD1}" type="presParOf" srcId="{03ACAF3A-5103-4094-AFD8-661FDEFBE2A4}" destId="{E20CD194-5600-4D2E-A53A-910977B3618A}" srcOrd="0" destOrd="0" presId="urn:microsoft.com/office/officeart/2005/8/layout/hierarchy1"/>
    <dgm:cxn modelId="{9A04408F-7E2A-42D5-9231-5CA075192B3A}" type="presParOf" srcId="{03ACAF3A-5103-4094-AFD8-661FDEFBE2A4}" destId="{72F9B6CC-0A92-4FFE-B29B-9EF149B4A5CF}" srcOrd="1" destOrd="0" presId="urn:microsoft.com/office/officeart/2005/8/layout/hierarchy1"/>
    <dgm:cxn modelId="{0C29F4BB-2AB4-4AC6-BF46-33A182DE6833}" type="presParOf" srcId="{B357694B-4AD3-4D8A-8B5D-F647C2EB944E}" destId="{5CF4837E-F819-489A-91EF-75C668A45CBF}" srcOrd="1" destOrd="0" presId="urn:microsoft.com/office/officeart/2005/8/layout/hierarchy1"/>
    <dgm:cxn modelId="{15E9BEE7-16EB-4BE0-B911-9DFA87933BE2}" type="presParOf" srcId="{5CF4837E-F819-489A-91EF-75C668A45CBF}" destId="{8049AC24-FDE0-4EFE-82DD-186FE595F219}" srcOrd="0" destOrd="0" presId="urn:microsoft.com/office/officeart/2005/8/layout/hierarchy1"/>
    <dgm:cxn modelId="{90A8F9CC-52C2-4C54-8024-C3B4C296D955}" type="presParOf" srcId="{5CF4837E-F819-489A-91EF-75C668A45CBF}" destId="{2141E027-68FA-49AC-9DD5-ECD0B9F6D760}" srcOrd="1" destOrd="0" presId="urn:microsoft.com/office/officeart/2005/8/layout/hierarchy1"/>
    <dgm:cxn modelId="{CDA94709-20CF-4667-993E-9A0F3E0CA95A}" type="presParOf" srcId="{2141E027-68FA-49AC-9DD5-ECD0B9F6D760}" destId="{2F5205A9-7F2F-4D67-A982-779F8160985A}" srcOrd="0" destOrd="0" presId="urn:microsoft.com/office/officeart/2005/8/layout/hierarchy1"/>
    <dgm:cxn modelId="{4EAE0FC7-C8C1-44FD-B8A7-BC5D4E5A661B}" type="presParOf" srcId="{2F5205A9-7F2F-4D67-A982-779F8160985A}" destId="{A8FE62AC-BCB0-4F1C-8331-438CE6699C19}" srcOrd="0" destOrd="0" presId="urn:microsoft.com/office/officeart/2005/8/layout/hierarchy1"/>
    <dgm:cxn modelId="{41FA3557-5DD5-4842-A65C-A83033FBAD14}" type="presParOf" srcId="{2F5205A9-7F2F-4D67-A982-779F8160985A}" destId="{64208AE0-B1D8-4ED7-8283-474EEEF241FE}" srcOrd="1" destOrd="0" presId="urn:microsoft.com/office/officeart/2005/8/layout/hierarchy1"/>
    <dgm:cxn modelId="{ADB9F7FB-C5BD-4177-BBCF-B07D08D52311}" type="presParOf" srcId="{2141E027-68FA-49AC-9DD5-ECD0B9F6D760}" destId="{3B101292-20A6-4620-8BB2-4B073E2DDE92}" srcOrd="1" destOrd="0" presId="urn:microsoft.com/office/officeart/2005/8/layout/hierarchy1"/>
    <dgm:cxn modelId="{5074DD0C-5F81-4885-AB7A-8D9284739CA1}" type="presParOf" srcId="{5CF4837E-F819-489A-91EF-75C668A45CBF}" destId="{E22B6C53-FE99-43B7-BBB2-4489528430FA}" srcOrd="2" destOrd="0" presId="urn:microsoft.com/office/officeart/2005/8/layout/hierarchy1"/>
    <dgm:cxn modelId="{9443C49F-AC69-4F51-BDF1-DFCD61F6CF82}" type="presParOf" srcId="{5CF4837E-F819-489A-91EF-75C668A45CBF}" destId="{5245C0A0-D9B1-4BF2-97F3-7E89FDBEFE08}" srcOrd="3" destOrd="0" presId="urn:microsoft.com/office/officeart/2005/8/layout/hierarchy1"/>
    <dgm:cxn modelId="{60FA9C0D-9415-4C09-88D2-7667372270D7}" type="presParOf" srcId="{5245C0A0-D9B1-4BF2-97F3-7E89FDBEFE08}" destId="{EA272833-AC0C-41FC-9AA7-39C81E8FBC36}" srcOrd="0" destOrd="0" presId="urn:microsoft.com/office/officeart/2005/8/layout/hierarchy1"/>
    <dgm:cxn modelId="{E3CBFDAB-999E-4FE3-BF5E-191D39AA21DB}" type="presParOf" srcId="{EA272833-AC0C-41FC-9AA7-39C81E8FBC36}" destId="{914FE59B-BF85-42BC-BFC3-B28D5D387830}" srcOrd="0" destOrd="0" presId="urn:microsoft.com/office/officeart/2005/8/layout/hierarchy1"/>
    <dgm:cxn modelId="{A4795588-366A-46EB-AB31-13CC3628D391}" type="presParOf" srcId="{EA272833-AC0C-41FC-9AA7-39C81E8FBC36}" destId="{E58AF3D3-A371-47D0-9BDA-C1826DB39C11}" srcOrd="1" destOrd="0" presId="urn:microsoft.com/office/officeart/2005/8/layout/hierarchy1"/>
    <dgm:cxn modelId="{A0878293-89A0-4B13-9C74-1B7C04A927E9}" type="presParOf" srcId="{5245C0A0-D9B1-4BF2-97F3-7E89FDBEFE08}" destId="{87226CCD-7661-44B8-ACE0-C85A2FC18C6C}" srcOrd="1" destOrd="0" presId="urn:microsoft.com/office/officeart/2005/8/layout/hierarchy1"/>
    <dgm:cxn modelId="{2238999C-FD38-4456-91C3-C375BBAB6E83}" type="presParOf" srcId="{02DBA74B-D68B-45AB-9191-3C1B0A750108}" destId="{0A22A453-262F-4132-934C-7B150B46E722}" srcOrd="4" destOrd="0" presId="urn:microsoft.com/office/officeart/2005/8/layout/hierarchy1"/>
    <dgm:cxn modelId="{A1218782-C92E-4E2E-ABFD-4E6B7E026767}" type="presParOf" srcId="{02DBA74B-D68B-45AB-9191-3C1B0A750108}" destId="{F75DC261-042D-4D3F-9E8B-562A8179AE05}" srcOrd="5" destOrd="0" presId="urn:microsoft.com/office/officeart/2005/8/layout/hierarchy1"/>
    <dgm:cxn modelId="{803CB6BC-8FDC-417A-8631-055E36723CED}" type="presParOf" srcId="{F75DC261-042D-4D3F-9E8B-562A8179AE05}" destId="{07B206BB-BD5B-463F-A8B5-BFC2610F480E}" srcOrd="0" destOrd="0" presId="urn:microsoft.com/office/officeart/2005/8/layout/hierarchy1"/>
    <dgm:cxn modelId="{87B93F4E-57C5-4A97-9717-74DF0ED4B4AA}" type="presParOf" srcId="{07B206BB-BD5B-463F-A8B5-BFC2610F480E}" destId="{98F10B29-E9AB-4F1F-8D01-7B6D521745DB}" srcOrd="0" destOrd="0" presId="urn:microsoft.com/office/officeart/2005/8/layout/hierarchy1"/>
    <dgm:cxn modelId="{2F6F1A36-CBEF-4647-AB50-A6B556427082}" type="presParOf" srcId="{07B206BB-BD5B-463F-A8B5-BFC2610F480E}" destId="{A8EFDAC4-0A08-4B12-A993-CB7DF50C7AE3}" srcOrd="1" destOrd="0" presId="urn:microsoft.com/office/officeart/2005/8/layout/hierarchy1"/>
    <dgm:cxn modelId="{B71A83ED-BA2A-4F1F-A4FE-7450F0B4F936}" type="presParOf" srcId="{F75DC261-042D-4D3F-9E8B-562A8179AE05}" destId="{603ADD6A-4072-4158-B2EC-254441CD1CFD}" srcOrd="1" destOrd="0" presId="urn:microsoft.com/office/officeart/2005/8/layout/hierarchy1"/>
    <dgm:cxn modelId="{B0291526-4E57-461E-9E03-7593004C7C8F}" type="presParOf" srcId="{603ADD6A-4072-4158-B2EC-254441CD1CFD}" destId="{C4EB4FD0-CB3B-4F60-91A1-7143A34C0322}" srcOrd="0" destOrd="0" presId="urn:microsoft.com/office/officeart/2005/8/layout/hierarchy1"/>
    <dgm:cxn modelId="{58D1B5B9-2D81-44CC-A70F-7D9E2F4B75D4}" type="presParOf" srcId="{603ADD6A-4072-4158-B2EC-254441CD1CFD}" destId="{2311DCF9-C725-4C7D-9653-A006173C3839}" srcOrd="1" destOrd="0" presId="urn:microsoft.com/office/officeart/2005/8/layout/hierarchy1"/>
    <dgm:cxn modelId="{974B4824-E509-4014-B456-3664C3D77B13}" type="presParOf" srcId="{2311DCF9-C725-4C7D-9653-A006173C3839}" destId="{28DD4B2A-8A6F-4B6D-95B1-C76D28C5D5DC}" srcOrd="0" destOrd="0" presId="urn:microsoft.com/office/officeart/2005/8/layout/hierarchy1"/>
    <dgm:cxn modelId="{2C38C51F-E88A-401C-9348-E0AFCCA4CBD4}" type="presParOf" srcId="{28DD4B2A-8A6F-4B6D-95B1-C76D28C5D5DC}" destId="{61DBE54F-205D-4C08-BEBA-6CA4B0567C9B}" srcOrd="0" destOrd="0" presId="urn:microsoft.com/office/officeart/2005/8/layout/hierarchy1"/>
    <dgm:cxn modelId="{65002A70-5973-43A7-9871-2D45E4F2FE4E}" type="presParOf" srcId="{28DD4B2A-8A6F-4B6D-95B1-C76D28C5D5DC}" destId="{309513BF-4145-43F4-972A-632A3F179256}" srcOrd="1" destOrd="0" presId="urn:microsoft.com/office/officeart/2005/8/layout/hierarchy1"/>
    <dgm:cxn modelId="{DF73713F-1BA3-427A-B6A4-D2E7027FD52C}" type="presParOf" srcId="{2311DCF9-C725-4C7D-9653-A006173C3839}" destId="{84A6D00D-FD77-4F8F-83B5-157E5A752E4D}" srcOrd="1" destOrd="0" presId="urn:microsoft.com/office/officeart/2005/8/layout/hierarchy1"/>
    <dgm:cxn modelId="{4BDF5EB0-4A14-4FB0-A5D5-834861C5D352}" type="presParOf" srcId="{84A6D00D-FD77-4F8F-83B5-157E5A752E4D}" destId="{9E2E0CC3-C203-45D5-A2CE-134739748091}" srcOrd="0" destOrd="0" presId="urn:microsoft.com/office/officeart/2005/8/layout/hierarchy1"/>
    <dgm:cxn modelId="{B99316FD-E57B-49B2-8E3F-94B0E4B7C95F}" type="presParOf" srcId="{84A6D00D-FD77-4F8F-83B5-157E5A752E4D}" destId="{264CC182-AF19-4507-9BD9-B2162F301208}" srcOrd="1" destOrd="0" presId="urn:microsoft.com/office/officeart/2005/8/layout/hierarchy1"/>
    <dgm:cxn modelId="{62D9EBC3-C808-45B4-9D0D-ABFFC62C77C1}" type="presParOf" srcId="{264CC182-AF19-4507-9BD9-B2162F301208}" destId="{FCC6D7A7-7BF7-4B56-B3C8-C72D5D75AB77}" srcOrd="0" destOrd="0" presId="urn:microsoft.com/office/officeart/2005/8/layout/hierarchy1"/>
    <dgm:cxn modelId="{C4B97D1A-F860-4838-A27C-8C635C74D128}" type="presParOf" srcId="{FCC6D7A7-7BF7-4B56-B3C8-C72D5D75AB77}" destId="{42E4D769-697A-4C6F-A7D5-05C048AF573F}" srcOrd="0" destOrd="0" presId="urn:microsoft.com/office/officeart/2005/8/layout/hierarchy1"/>
    <dgm:cxn modelId="{E7FD8874-5C06-49E5-9FA5-B665D7A5D2B8}" type="presParOf" srcId="{FCC6D7A7-7BF7-4B56-B3C8-C72D5D75AB77}" destId="{2C9517D5-D609-4C3C-AA2C-1F05D48A097C}" srcOrd="1" destOrd="0" presId="urn:microsoft.com/office/officeart/2005/8/layout/hierarchy1"/>
    <dgm:cxn modelId="{6D934BC7-E2E2-43D8-A15C-49D0F076FFAE}" type="presParOf" srcId="{264CC182-AF19-4507-9BD9-B2162F301208}" destId="{23E48740-35A4-4A69-9756-86FF8AE3FAF2}" srcOrd="1" destOrd="0" presId="urn:microsoft.com/office/officeart/2005/8/layout/hierarchy1"/>
    <dgm:cxn modelId="{11F31FB3-2F53-4B22-89B8-F1F544A197DF}" type="presParOf" srcId="{84A6D00D-FD77-4F8F-83B5-157E5A752E4D}" destId="{5469647B-CE7A-4705-B86C-3E5FD6EB39B8}" srcOrd="2" destOrd="0" presId="urn:microsoft.com/office/officeart/2005/8/layout/hierarchy1"/>
    <dgm:cxn modelId="{C13BF29C-DBA3-461A-9C94-FBB190ADEEB8}" type="presParOf" srcId="{84A6D00D-FD77-4F8F-83B5-157E5A752E4D}" destId="{F9FD59A5-CF35-4571-A59C-C0AC409C0C8F}" srcOrd="3" destOrd="0" presId="urn:microsoft.com/office/officeart/2005/8/layout/hierarchy1"/>
    <dgm:cxn modelId="{CF79A0BD-C7FB-4CF3-BD82-2632B57E848F}" type="presParOf" srcId="{F9FD59A5-CF35-4571-A59C-C0AC409C0C8F}" destId="{B2E83EA8-9E9A-44A5-9972-D133787B0A17}" srcOrd="0" destOrd="0" presId="urn:microsoft.com/office/officeart/2005/8/layout/hierarchy1"/>
    <dgm:cxn modelId="{CA04AA5A-F7A6-435E-BF24-07C4D99E954F}" type="presParOf" srcId="{B2E83EA8-9E9A-44A5-9972-D133787B0A17}" destId="{7EB04C17-8A1C-401F-A59D-9C65D4DC48AF}" srcOrd="0" destOrd="0" presId="urn:microsoft.com/office/officeart/2005/8/layout/hierarchy1"/>
    <dgm:cxn modelId="{F53103D0-608D-4822-81EE-77CDE932A815}" type="presParOf" srcId="{B2E83EA8-9E9A-44A5-9972-D133787B0A17}" destId="{8DC94BD5-7CCB-4F3D-891B-084F34E0BE36}" srcOrd="1" destOrd="0" presId="urn:microsoft.com/office/officeart/2005/8/layout/hierarchy1"/>
    <dgm:cxn modelId="{8FB188C9-395C-4620-8AAC-694E9A7245DA}" type="presParOf" srcId="{F9FD59A5-CF35-4571-A59C-C0AC409C0C8F}" destId="{9458D8F3-CFB5-493C-AD4F-86771A9EF4F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A0903AC-01E8-4983-B196-91F6EBF0972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B9C098F-98CC-4CBE-A266-DA00E209853A}">
      <dgm:prSet phldrT="[Text]"/>
      <dgm:spPr/>
      <dgm:t>
        <a:bodyPr/>
        <a:lstStyle/>
        <a:p>
          <a:pPr rtl="1"/>
          <a:r>
            <a:rPr lang="he-IL" dirty="0"/>
            <a:t>הוא הציע לה</a:t>
          </a:r>
        </a:p>
      </dgm:t>
    </dgm:pt>
    <dgm:pt modelId="{AE184CE3-566B-438C-855C-5BA36B562D40}" type="parTrans" cxnId="{D21BC2EE-B159-47E8-A21B-764014DD1D8A}">
      <dgm:prSet/>
      <dgm:spPr/>
      <dgm:t>
        <a:bodyPr/>
        <a:lstStyle/>
        <a:p>
          <a:pPr rtl="1"/>
          <a:endParaRPr lang="he-IL"/>
        </a:p>
      </dgm:t>
    </dgm:pt>
    <dgm:pt modelId="{F475AC1B-F85A-4650-B86A-3A7487BEA171}" type="sibTrans" cxnId="{D21BC2EE-B159-47E8-A21B-764014DD1D8A}">
      <dgm:prSet/>
      <dgm:spPr/>
      <dgm:t>
        <a:bodyPr/>
        <a:lstStyle/>
        <a:p>
          <a:pPr rtl="1"/>
          <a:endParaRPr lang="he-IL"/>
        </a:p>
      </dgm:t>
    </dgm:pt>
    <dgm:pt modelId="{0E3F2AD8-86EE-4CCB-A867-42736793FEE0}">
      <dgm:prSet phldrT="[Text]"/>
      <dgm:spPr/>
      <dgm:t>
        <a:bodyPr/>
        <a:lstStyle/>
        <a:p>
          <a:pPr rtl="1"/>
          <a:r>
            <a:rPr lang="he-IL" dirty="0"/>
            <a:t>רשב"א- מקודשת כל זמן שלא הפגינה דעת שלילית</a:t>
          </a:r>
        </a:p>
      </dgm:t>
    </dgm:pt>
    <dgm:pt modelId="{0A841507-A2F9-483E-AC6D-78749AAA42A4}" type="parTrans" cxnId="{BE29B04F-6F4A-4318-9200-4C83BAB8BDBF}">
      <dgm:prSet/>
      <dgm:spPr/>
      <dgm:t>
        <a:bodyPr/>
        <a:lstStyle/>
        <a:p>
          <a:pPr rtl="1"/>
          <a:endParaRPr lang="he-IL"/>
        </a:p>
      </dgm:t>
    </dgm:pt>
    <dgm:pt modelId="{2A91F088-A20E-4AE4-A868-70268DDA2C74}" type="sibTrans" cxnId="{BE29B04F-6F4A-4318-9200-4C83BAB8BDBF}">
      <dgm:prSet/>
      <dgm:spPr/>
      <dgm:t>
        <a:bodyPr/>
        <a:lstStyle/>
        <a:p>
          <a:pPr rtl="1"/>
          <a:endParaRPr lang="he-IL"/>
        </a:p>
      </dgm:t>
    </dgm:pt>
    <dgm:pt modelId="{181CCAAF-65D5-4DC6-A86C-B9A1636B3850}">
      <dgm:prSet phldrT="[Text]"/>
      <dgm:spPr/>
      <dgm:t>
        <a:bodyPr/>
        <a:lstStyle/>
        <a:p>
          <a:pPr rtl="1"/>
          <a:r>
            <a:rPr lang="he-IL" dirty="0"/>
            <a:t>רמ"א- ספק מקודשת בין שתקה בין אמרה תן, או אמרה "תן </a:t>
          </a:r>
          <a:r>
            <a:rPr lang="he-IL" dirty="0" err="1"/>
            <a:t>תן</a:t>
          </a:r>
          <a:r>
            <a:rPr lang="he-IL" dirty="0"/>
            <a:t>"</a:t>
          </a:r>
        </a:p>
      </dgm:t>
    </dgm:pt>
    <dgm:pt modelId="{5E08DC93-58C9-44C4-BC08-8B72BD03006B}" type="parTrans" cxnId="{ADD37D0A-C7DD-489E-B4ED-C3BFB568DF49}">
      <dgm:prSet/>
      <dgm:spPr/>
      <dgm:t>
        <a:bodyPr/>
        <a:lstStyle/>
        <a:p>
          <a:pPr rtl="1"/>
          <a:endParaRPr lang="he-IL"/>
        </a:p>
      </dgm:t>
    </dgm:pt>
    <dgm:pt modelId="{D65B3369-3E3A-44E9-9B09-E07946DBB150}" type="sibTrans" cxnId="{ADD37D0A-C7DD-489E-B4ED-C3BFB568DF49}">
      <dgm:prSet/>
      <dgm:spPr/>
      <dgm:t>
        <a:bodyPr/>
        <a:lstStyle/>
        <a:p>
          <a:pPr rtl="1"/>
          <a:endParaRPr lang="he-IL"/>
        </a:p>
      </dgm:t>
    </dgm:pt>
    <dgm:pt modelId="{0897FBDC-E5CB-41D3-9F0B-3738022AD65A}">
      <dgm:prSet phldrT="[Text]"/>
      <dgm:spPr/>
      <dgm:t>
        <a:bodyPr/>
        <a:lstStyle/>
        <a:p>
          <a:pPr rtl="1"/>
          <a:r>
            <a:rPr lang="he-IL" dirty="0"/>
            <a:t>י"א </a:t>
          </a:r>
          <a:r>
            <a:rPr lang="he-IL" dirty="0" err="1"/>
            <a:t>בר"ן</a:t>
          </a:r>
          <a:r>
            <a:rPr lang="he-IL" dirty="0"/>
            <a:t>- מקודשת </a:t>
          </a:r>
          <a:r>
            <a:rPr lang="he-IL" dirty="0" err="1"/>
            <a:t>בודאי</a:t>
          </a:r>
          <a:r>
            <a:rPr lang="he-IL" dirty="0"/>
            <a:t> כיון שקבלה אחרי שהוא הציע בלשון החלטי</a:t>
          </a:r>
        </a:p>
      </dgm:t>
    </dgm:pt>
    <dgm:pt modelId="{6C30B1CC-8DC5-4307-8275-ED3E4F01CA41}" type="parTrans" cxnId="{6766651D-0E5A-4BB2-8436-A5A65AE5A312}">
      <dgm:prSet/>
      <dgm:spPr/>
      <dgm:t>
        <a:bodyPr/>
        <a:lstStyle/>
        <a:p>
          <a:pPr rtl="1"/>
          <a:endParaRPr lang="he-IL"/>
        </a:p>
      </dgm:t>
    </dgm:pt>
    <dgm:pt modelId="{C3DAAD30-004E-4688-A7C0-1C00CF106F17}" type="sibTrans" cxnId="{6766651D-0E5A-4BB2-8436-A5A65AE5A312}">
      <dgm:prSet/>
      <dgm:spPr/>
      <dgm:t>
        <a:bodyPr/>
        <a:lstStyle/>
        <a:p>
          <a:pPr rtl="1"/>
          <a:endParaRPr lang="he-IL"/>
        </a:p>
      </dgm:t>
    </dgm:pt>
    <dgm:pt modelId="{3E004998-7C9A-4EEC-8D55-AD2A6049DC0B}" type="pres">
      <dgm:prSet presAssocID="{9A0903AC-01E8-4983-B196-91F6EBF0972F}" presName="hierChild1" presStyleCnt="0">
        <dgm:presLayoutVars>
          <dgm:chPref val="1"/>
          <dgm:dir/>
          <dgm:animOne val="branch"/>
          <dgm:animLvl val="lvl"/>
          <dgm:resizeHandles/>
        </dgm:presLayoutVars>
      </dgm:prSet>
      <dgm:spPr/>
    </dgm:pt>
    <dgm:pt modelId="{61379371-8410-4AE0-99D8-4588C0A18F3B}" type="pres">
      <dgm:prSet presAssocID="{2B9C098F-98CC-4CBE-A266-DA00E209853A}" presName="hierRoot1" presStyleCnt="0"/>
      <dgm:spPr/>
    </dgm:pt>
    <dgm:pt modelId="{D3519DF5-C887-41D2-BB67-DAD420B1828E}" type="pres">
      <dgm:prSet presAssocID="{2B9C098F-98CC-4CBE-A266-DA00E209853A}" presName="composite" presStyleCnt="0"/>
      <dgm:spPr/>
    </dgm:pt>
    <dgm:pt modelId="{14BAA553-4860-4958-B74F-845AC8C9C21E}" type="pres">
      <dgm:prSet presAssocID="{2B9C098F-98CC-4CBE-A266-DA00E209853A}" presName="background" presStyleLbl="node0" presStyleIdx="0" presStyleCnt="1"/>
      <dgm:spPr/>
    </dgm:pt>
    <dgm:pt modelId="{7612809C-B83D-4D9B-BC3F-9A71F67A99EF}" type="pres">
      <dgm:prSet presAssocID="{2B9C098F-98CC-4CBE-A266-DA00E209853A}" presName="text" presStyleLbl="fgAcc0" presStyleIdx="0" presStyleCnt="1">
        <dgm:presLayoutVars>
          <dgm:chPref val="3"/>
        </dgm:presLayoutVars>
      </dgm:prSet>
      <dgm:spPr/>
    </dgm:pt>
    <dgm:pt modelId="{74378F2A-A427-44FA-BB57-C786703D2392}" type="pres">
      <dgm:prSet presAssocID="{2B9C098F-98CC-4CBE-A266-DA00E209853A}" presName="hierChild2" presStyleCnt="0"/>
      <dgm:spPr/>
    </dgm:pt>
    <dgm:pt modelId="{C711B01D-2145-4D07-A98E-BEBBC0188592}" type="pres">
      <dgm:prSet presAssocID="{0A841507-A2F9-483E-AC6D-78749AAA42A4}" presName="Name10" presStyleLbl="parChTrans1D2" presStyleIdx="0" presStyleCnt="3"/>
      <dgm:spPr/>
    </dgm:pt>
    <dgm:pt modelId="{847FA4AB-63D1-4197-8A89-E64467334C9A}" type="pres">
      <dgm:prSet presAssocID="{0E3F2AD8-86EE-4CCB-A867-42736793FEE0}" presName="hierRoot2" presStyleCnt="0"/>
      <dgm:spPr/>
    </dgm:pt>
    <dgm:pt modelId="{94FABE96-30FE-4B82-95B9-6A6BF0EC168F}" type="pres">
      <dgm:prSet presAssocID="{0E3F2AD8-86EE-4CCB-A867-42736793FEE0}" presName="composite2" presStyleCnt="0"/>
      <dgm:spPr/>
    </dgm:pt>
    <dgm:pt modelId="{EDD6C654-A33B-45EC-8B54-592DF4504FF7}" type="pres">
      <dgm:prSet presAssocID="{0E3F2AD8-86EE-4CCB-A867-42736793FEE0}" presName="background2" presStyleLbl="node2" presStyleIdx="0" presStyleCnt="3"/>
      <dgm:spPr/>
    </dgm:pt>
    <dgm:pt modelId="{9D58499E-C5B8-4D40-AC1E-DF9E22E8DE8A}" type="pres">
      <dgm:prSet presAssocID="{0E3F2AD8-86EE-4CCB-A867-42736793FEE0}" presName="text2" presStyleLbl="fgAcc2" presStyleIdx="0" presStyleCnt="3">
        <dgm:presLayoutVars>
          <dgm:chPref val="3"/>
        </dgm:presLayoutVars>
      </dgm:prSet>
      <dgm:spPr/>
    </dgm:pt>
    <dgm:pt modelId="{CA5C8906-8C64-44E9-A619-92A4C2B80FD2}" type="pres">
      <dgm:prSet presAssocID="{0E3F2AD8-86EE-4CCB-A867-42736793FEE0}" presName="hierChild3" presStyleCnt="0"/>
      <dgm:spPr/>
    </dgm:pt>
    <dgm:pt modelId="{9011213B-49FB-4E03-A09B-CCCC7207BBFE}" type="pres">
      <dgm:prSet presAssocID="{5E08DC93-58C9-44C4-BC08-8B72BD03006B}" presName="Name10" presStyleLbl="parChTrans1D2" presStyleIdx="1" presStyleCnt="3"/>
      <dgm:spPr/>
    </dgm:pt>
    <dgm:pt modelId="{B37DECA7-0FF7-463F-876C-8D9795E25E21}" type="pres">
      <dgm:prSet presAssocID="{181CCAAF-65D5-4DC6-A86C-B9A1636B3850}" presName="hierRoot2" presStyleCnt="0"/>
      <dgm:spPr/>
    </dgm:pt>
    <dgm:pt modelId="{01EB80FA-3838-4648-A58D-51A1DD58B13B}" type="pres">
      <dgm:prSet presAssocID="{181CCAAF-65D5-4DC6-A86C-B9A1636B3850}" presName="composite2" presStyleCnt="0"/>
      <dgm:spPr/>
    </dgm:pt>
    <dgm:pt modelId="{A17618D7-4FA5-4591-A789-20D0277E91D2}" type="pres">
      <dgm:prSet presAssocID="{181CCAAF-65D5-4DC6-A86C-B9A1636B3850}" presName="background2" presStyleLbl="node2" presStyleIdx="1" presStyleCnt="3"/>
      <dgm:spPr/>
    </dgm:pt>
    <dgm:pt modelId="{EBD191E2-B518-4CD2-8B2D-E3B01758CB56}" type="pres">
      <dgm:prSet presAssocID="{181CCAAF-65D5-4DC6-A86C-B9A1636B3850}" presName="text2" presStyleLbl="fgAcc2" presStyleIdx="1" presStyleCnt="3">
        <dgm:presLayoutVars>
          <dgm:chPref val="3"/>
        </dgm:presLayoutVars>
      </dgm:prSet>
      <dgm:spPr/>
    </dgm:pt>
    <dgm:pt modelId="{D100468F-EB4E-431D-A6EA-DEF18DE189EB}" type="pres">
      <dgm:prSet presAssocID="{181CCAAF-65D5-4DC6-A86C-B9A1636B3850}" presName="hierChild3" presStyleCnt="0"/>
      <dgm:spPr/>
    </dgm:pt>
    <dgm:pt modelId="{9170B784-29C5-4033-8703-2B9510A9A2E9}" type="pres">
      <dgm:prSet presAssocID="{6C30B1CC-8DC5-4307-8275-ED3E4F01CA41}" presName="Name10" presStyleLbl="parChTrans1D2" presStyleIdx="2" presStyleCnt="3"/>
      <dgm:spPr/>
    </dgm:pt>
    <dgm:pt modelId="{BB4016FE-9FAC-4CB7-AF15-5EF45FB12D7E}" type="pres">
      <dgm:prSet presAssocID="{0897FBDC-E5CB-41D3-9F0B-3738022AD65A}" presName="hierRoot2" presStyleCnt="0"/>
      <dgm:spPr/>
    </dgm:pt>
    <dgm:pt modelId="{5697000D-5E9D-4197-B3BF-E18FFC31FE0E}" type="pres">
      <dgm:prSet presAssocID="{0897FBDC-E5CB-41D3-9F0B-3738022AD65A}" presName="composite2" presStyleCnt="0"/>
      <dgm:spPr/>
    </dgm:pt>
    <dgm:pt modelId="{1E85967E-5ED7-4FE6-AD6D-083C0D72CBC4}" type="pres">
      <dgm:prSet presAssocID="{0897FBDC-E5CB-41D3-9F0B-3738022AD65A}" presName="background2" presStyleLbl="node2" presStyleIdx="2" presStyleCnt="3"/>
      <dgm:spPr/>
    </dgm:pt>
    <dgm:pt modelId="{52D460EC-C8F5-45CA-8377-30F38A634C82}" type="pres">
      <dgm:prSet presAssocID="{0897FBDC-E5CB-41D3-9F0B-3738022AD65A}" presName="text2" presStyleLbl="fgAcc2" presStyleIdx="2" presStyleCnt="3">
        <dgm:presLayoutVars>
          <dgm:chPref val="3"/>
        </dgm:presLayoutVars>
      </dgm:prSet>
      <dgm:spPr/>
    </dgm:pt>
    <dgm:pt modelId="{4097B085-0E99-4E52-BB42-B4F7A8D46D49}" type="pres">
      <dgm:prSet presAssocID="{0897FBDC-E5CB-41D3-9F0B-3738022AD65A}" presName="hierChild3" presStyleCnt="0"/>
      <dgm:spPr/>
    </dgm:pt>
  </dgm:ptLst>
  <dgm:cxnLst>
    <dgm:cxn modelId="{ADD37D0A-C7DD-489E-B4ED-C3BFB568DF49}" srcId="{2B9C098F-98CC-4CBE-A266-DA00E209853A}" destId="{181CCAAF-65D5-4DC6-A86C-B9A1636B3850}" srcOrd="1" destOrd="0" parTransId="{5E08DC93-58C9-44C4-BC08-8B72BD03006B}" sibTransId="{D65B3369-3E3A-44E9-9B09-E07946DBB150}"/>
    <dgm:cxn modelId="{A7FDB10C-37EF-4AD5-9414-2E1080440D82}" type="presOf" srcId="{2B9C098F-98CC-4CBE-A266-DA00E209853A}" destId="{7612809C-B83D-4D9B-BC3F-9A71F67A99EF}" srcOrd="0" destOrd="0" presId="urn:microsoft.com/office/officeart/2005/8/layout/hierarchy1"/>
    <dgm:cxn modelId="{5BBA101C-950A-4138-B86C-48F4B4977E4D}" type="presOf" srcId="{6C30B1CC-8DC5-4307-8275-ED3E4F01CA41}" destId="{9170B784-29C5-4033-8703-2B9510A9A2E9}" srcOrd="0" destOrd="0" presId="urn:microsoft.com/office/officeart/2005/8/layout/hierarchy1"/>
    <dgm:cxn modelId="{6766651D-0E5A-4BB2-8436-A5A65AE5A312}" srcId="{2B9C098F-98CC-4CBE-A266-DA00E209853A}" destId="{0897FBDC-E5CB-41D3-9F0B-3738022AD65A}" srcOrd="2" destOrd="0" parTransId="{6C30B1CC-8DC5-4307-8275-ED3E4F01CA41}" sibTransId="{C3DAAD30-004E-4688-A7C0-1C00CF106F17}"/>
    <dgm:cxn modelId="{A2BE6965-6699-4614-9858-574FA40A097C}" type="presOf" srcId="{0E3F2AD8-86EE-4CCB-A867-42736793FEE0}" destId="{9D58499E-C5B8-4D40-AC1E-DF9E22E8DE8A}" srcOrd="0" destOrd="0" presId="urn:microsoft.com/office/officeart/2005/8/layout/hierarchy1"/>
    <dgm:cxn modelId="{BE29B04F-6F4A-4318-9200-4C83BAB8BDBF}" srcId="{2B9C098F-98CC-4CBE-A266-DA00E209853A}" destId="{0E3F2AD8-86EE-4CCB-A867-42736793FEE0}" srcOrd="0" destOrd="0" parTransId="{0A841507-A2F9-483E-AC6D-78749AAA42A4}" sibTransId="{2A91F088-A20E-4AE4-A868-70268DDA2C74}"/>
    <dgm:cxn modelId="{F6964C76-14ED-4A0A-B094-9AEE8A0A64F5}" type="presOf" srcId="{9A0903AC-01E8-4983-B196-91F6EBF0972F}" destId="{3E004998-7C9A-4EEC-8D55-AD2A6049DC0B}" srcOrd="0" destOrd="0" presId="urn:microsoft.com/office/officeart/2005/8/layout/hierarchy1"/>
    <dgm:cxn modelId="{D0AAB794-BA3C-48F6-B9A2-0EFF61DC7EB0}" type="presOf" srcId="{0897FBDC-E5CB-41D3-9F0B-3738022AD65A}" destId="{52D460EC-C8F5-45CA-8377-30F38A634C82}" srcOrd="0" destOrd="0" presId="urn:microsoft.com/office/officeart/2005/8/layout/hierarchy1"/>
    <dgm:cxn modelId="{C48899A6-DD8F-4609-AC80-5D3C0B17EEE6}" type="presOf" srcId="{181CCAAF-65D5-4DC6-A86C-B9A1636B3850}" destId="{EBD191E2-B518-4CD2-8B2D-E3B01758CB56}" srcOrd="0" destOrd="0" presId="urn:microsoft.com/office/officeart/2005/8/layout/hierarchy1"/>
    <dgm:cxn modelId="{68C1DBB6-A3F8-4AC6-B7EA-7557EDBB43D6}" type="presOf" srcId="{0A841507-A2F9-483E-AC6D-78749AAA42A4}" destId="{C711B01D-2145-4D07-A98E-BEBBC0188592}" srcOrd="0" destOrd="0" presId="urn:microsoft.com/office/officeart/2005/8/layout/hierarchy1"/>
    <dgm:cxn modelId="{D21BC2EE-B159-47E8-A21B-764014DD1D8A}" srcId="{9A0903AC-01E8-4983-B196-91F6EBF0972F}" destId="{2B9C098F-98CC-4CBE-A266-DA00E209853A}" srcOrd="0" destOrd="0" parTransId="{AE184CE3-566B-438C-855C-5BA36B562D40}" sibTransId="{F475AC1B-F85A-4650-B86A-3A7487BEA171}"/>
    <dgm:cxn modelId="{BBB432F9-8D35-4620-92D0-52CD10674916}" type="presOf" srcId="{5E08DC93-58C9-44C4-BC08-8B72BD03006B}" destId="{9011213B-49FB-4E03-A09B-CCCC7207BBFE}" srcOrd="0" destOrd="0" presId="urn:microsoft.com/office/officeart/2005/8/layout/hierarchy1"/>
    <dgm:cxn modelId="{64C811AB-B998-4BDE-B5D2-D2BCAF3D036F}" type="presParOf" srcId="{3E004998-7C9A-4EEC-8D55-AD2A6049DC0B}" destId="{61379371-8410-4AE0-99D8-4588C0A18F3B}" srcOrd="0" destOrd="0" presId="urn:microsoft.com/office/officeart/2005/8/layout/hierarchy1"/>
    <dgm:cxn modelId="{C59840FF-7765-45C5-9CA3-9AF66E4BF482}" type="presParOf" srcId="{61379371-8410-4AE0-99D8-4588C0A18F3B}" destId="{D3519DF5-C887-41D2-BB67-DAD420B1828E}" srcOrd="0" destOrd="0" presId="urn:microsoft.com/office/officeart/2005/8/layout/hierarchy1"/>
    <dgm:cxn modelId="{50E1A4D7-D924-4267-9A37-19D27C923CA8}" type="presParOf" srcId="{D3519DF5-C887-41D2-BB67-DAD420B1828E}" destId="{14BAA553-4860-4958-B74F-845AC8C9C21E}" srcOrd="0" destOrd="0" presId="urn:microsoft.com/office/officeart/2005/8/layout/hierarchy1"/>
    <dgm:cxn modelId="{EA83D9E3-68E9-449F-9E1C-0FE6E71A6DBF}" type="presParOf" srcId="{D3519DF5-C887-41D2-BB67-DAD420B1828E}" destId="{7612809C-B83D-4D9B-BC3F-9A71F67A99EF}" srcOrd="1" destOrd="0" presId="urn:microsoft.com/office/officeart/2005/8/layout/hierarchy1"/>
    <dgm:cxn modelId="{642E0932-497E-47BE-943E-F0CD85FDEC56}" type="presParOf" srcId="{61379371-8410-4AE0-99D8-4588C0A18F3B}" destId="{74378F2A-A427-44FA-BB57-C786703D2392}" srcOrd="1" destOrd="0" presId="urn:microsoft.com/office/officeart/2005/8/layout/hierarchy1"/>
    <dgm:cxn modelId="{6B4CA1B7-5B39-4B06-8E8A-1E2BC8B6F5CC}" type="presParOf" srcId="{74378F2A-A427-44FA-BB57-C786703D2392}" destId="{C711B01D-2145-4D07-A98E-BEBBC0188592}" srcOrd="0" destOrd="0" presId="urn:microsoft.com/office/officeart/2005/8/layout/hierarchy1"/>
    <dgm:cxn modelId="{F2CAC4EE-49EB-4351-9C33-02B5AD952BB2}" type="presParOf" srcId="{74378F2A-A427-44FA-BB57-C786703D2392}" destId="{847FA4AB-63D1-4197-8A89-E64467334C9A}" srcOrd="1" destOrd="0" presId="urn:microsoft.com/office/officeart/2005/8/layout/hierarchy1"/>
    <dgm:cxn modelId="{F11377BC-5E67-41E1-BD4D-99E1D934060A}" type="presParOf" srcId="{847FA4AB-63D1-4197-8A89-E64467334C9A}" destId="{94FABE96-30FE-4B82-95B9-6A6BF0EC168F}" srcOrd="0" destOrd="0" presId="urn:microsoft.com/office/officeart/2005/8/layout/hierarchy1"/>
    <dgm:cxn modelId="{14C4A3F4-DF3A-407E-9C4E-EB661FDFFE05}" type="presParOf" srcId="{94FABE96-30FE-4B82-95B9-6A6BF0EC168F}" destId="{EDD6C654-A33B-45EC-8B54-592DF4504FF7}" srcOrd="0" destOrd="0" presId="urn:microsoft.com/office/officeart/2005/8/layout/hierarchy1"/>
    <dgm:cxn modelId="{80B72356-B369-46FA-A7B8-E8789B154E74}" type="presParOf" srcId="{94FABE96-30FE-4B82-95B9-6A6BF0EC168F}" destId="{9D58499E-C5B8-4D40-AC1E-DF9E22E8DE8A}" srcOrd="1" destOrd="0" presId="urn:microsoft.com/office/officeart/2005/8/layout/hierarchy1"/>
    <dgm:cxn modelId="{FCB4208E-6900-4466-8256-4B4006C09214}" type="presParOf" srcId="{847FA4AB-63D1-4197-8A89-E64467334C9A}" destId="{CA5C8906-8C64-44E9-A619-92A4C2B80FD2}" srcOrd="1" destOrd="0" presId="urn:microsoft.com/office/officeart/2005/8/layout/hierarchy1"/>
    <dgm:cxn modelId="{451E1CDE-8AEB-46BC-B7BB-C125099357E6}" type="presParOf" srcId="{74378F2A-A427-44FA-BB57-C786703D2392}" destId="{9011213B-49FB-4E03-A09B-CCCC7207BBFE}" srcOrd="2" destOrd="0" presId="urn:microsoft.com/office/officeart/2005/8/layout/hierarchy1"/>
    <dgm:cxn modelId="{95DBDE3B-3C6B-4790-BBD3-69396A8CF3A6}" type="presParOf" srcId="{74378F2A-A427-44FA-BB57-C786703D2392}" destId="{B37DECA7-0FF7-463F-876C-8D9795E25E21}" srcOrd="3" destOrd="0" presId="urn:microsoft.com/office/officeart/2005/8/layout/hierarchy1"/>
    <dgm:cxn modelId="{E1CDC0EE-CE22-4404-968B-EA8203CF1E42}" type="presParOf" srcId="{B37DECA7-0FF7-463F-876C-8D9795E25E21}" destId="{01EB80FA-3838-4648-A58D-51A1DD58B13B}" srcOrd="0" destOrd="0" presId="urn:microsoft.com/office/officeart/2005/8/layout/hierarchy1"/>
    <dgm:cxn modelId="{745D1CBC-2E10-4576-8503-F1F36600B618}" type="presParOf" srcId="{01EB80FA-3838-4648-A58D-51A1DD58B13B}" destId="{A17618D7-4FA5-4591-A789-20D0277E91D2}" srcOrd="0" destOrd="0" presId="urn:microsoft.com/office/officeart/2005/8/layout/hierarchy1"/>
    <dgm:cxn modelId="{EA4796E4-5205-4440-B8B7-6B8793416262}" type="presParOf" srcId="{01EB80FA-3838-4648-A58D-51A1DD58B13B}" destId="{EBD191E2-B518-4CD2-8B2D-E3B01758CB56}" srcOrd="1" destOrd="0" presId="urn:microsoft.com/office/officeart/2005/8/layout/hierarchy1"/>
    <dgm:cxn modelId="{3549B683-580B-4BEB-B076-3DF200BA6224}" type="presParOf" srcId="{B37DECA7-0FF7-463F-876C-8D9795E25E21}" destId="{D100468F-EB4E-431D-A6EA-DEF18DE189EB}" srcOrd="1" destOrd="0" presId="urn:microsoft.com/office/officeart/2005/8/layout/hierarchy1"/>
    <dgm:cxn modelId="{09976BC5-210D-4EA3-BE06-C4010F051CCD}" type="presParOf" srcId="{74378F2A-A427-44FA-BB57-C786703D2392}" destId="{9170B784-29C5-4033-8703-2B9510A9A2E9}" srcOrd="4" destOrd="0" presId="urn:microsoft.com/office/officeart/2005/8/layout/hierarchy1"/>
    <dgm:cxn modelId="{EBA09E84-1ACC-4471-986D-C18F1B77A087}" type="presParOf" srcId="{74378F2A-A427-44FA-BB57-C786703D2392}" destId="{BB4016FE-9FAC-4CB7-AF15-5EF45FB12D7E}" srcOrd="5" destOrd="0" presId="urn:microsoft.com/office/officeart/2005/8/layout/hierarchy1"/>
    <dgm:cxn modelId="{1B8162FF-D1D9-4B30-8077-9CADDB8852CF}" type="presParOf" srcId="{BB4016FE-9FAC-4CB7-AF15-5EF45FB12D7E}" destId="{5697000D-5E9D-4197-B3BF-E18FFC31FE0E}" srcOrd="0" destOrd="0" presId="urn:microsoft.com/office/officeart/2005/8/layout/hierarchy1"/>
    <dgm:cxn modelId="{11DAF1DA-B01F-4F2E-89C7-4CC980618BE9}" type="presParOf" srcId="{5697000D-5E9D-4197-B3BF-E18FFC31FE0E}" destId="{1E85967E-5ED7-4FE6-AD6D-083C0D72CBC4}" srcOrd="0" destOrd="0" presId="urn:microsoft.com/office/officeart/2005/8/layout/hierarchy1"/>
    <dgm:cxn modelId="{B35DCD34-A510-48BF-A864-1824C1D325D2}" type="presParOf" srcId="{5697000D-5E9D-4197-B3BF-E18FFC31FE0E}" destId="{52D460EC-C8F5-45CA-8377-30F38A634C82}" srcOrd="1" destOrd="0" presId="urn:microsoft.com/office/officeart/2005/8/layout/hierarchy1"/>
    <dgm:cxn modelId="{E6D592BF-FD70-4701-B8B4-A2AE6E267D50}" type="presParOf" srcId="{BB4016FE-9FAC-4CB7-AF15-5EF45FB12D7E}" destId="{4097B085-0E99-4E52-BB42-B4F7A8D46D4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077E1-4B3F-469E-9D22-093400106D21}">
      <dsp:nvSpPr>
        <dsp:cNvPr id="0" name=""/>
        <dsp:cNvSpPr/>
      </dsp:nvSpPr>
      <dsp:spPr>
        <a:xfrm>
          <a:off x="0"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63841D-E878-4F19-A80E-88A4C9698EA7}">
      <dsp:nvSpPr>
        <dsp:cNvPr id="0" name=""/>
        <dsp:cNvSpPr/>
      </dsp:nvSpPr>
      <dsp:spPr>
        <a:xfrm>
          <a:off x="328612"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t>בקשה ממנו, והוא שאל "האם תתקדשי לי?" </a:t>
          </a:r>
        </a:p>
      </dsp:txBody>
      <dsp:txXfrm>
        <a:off x="383617" y="1447754"/>
        <a:ext cx="2847502" cy="1768010"/>
      </dsp:txXfrm>
    </dsp:sp>
    <dsp:sp modelId="{61EE47EA-815B-456A-A00A-1DDCAFA2CB74}">
      <dsp:nvSpPr>
        <dsp:cNvPr id="0" name=""/>
        <dsp:cNvSpPr/>
      </dsp:nvSpPr>
      <dsp:spPr>
        <a:xfrm>
          <a:off x="3614737"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F57CDC-E6E1-4A76-8EB9-8D354068B87C}">
      <dsp:nvSpPr>
        <dsp:cNvPr id="0" name=""/>
        <dsp:cNvSpPr/>
      </dsp:nvSpPr>
      <dsp:spPr>
        <a:xfrm>
          <a:off x="3943350"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t>בקשה ממנו, הוא שאל, אמרה "תן </a:t>
          </a:r>
          <a:r>
            <a:rPr lang="he-IL" sz="2900" kern="1200" dirty="0" err="1"/>
            <a:t>תן</a:t>
          </a:r>
          <a:r>
            <a:rPr lang="he-IL" sz="2900" kern="1200" dirty="0"/>
            <a:t>", אמר הרי את מקודשת לי, ונתן</a:t>
          </a:r>
        </a:p>
      </dsp:txBody>
      <dsp:txXfrm>
        <a:off x="3998355" y="1447754"/>
        <a:ext cx="2847502" cy="1768010"/>
      </dsp:txXfrm>
    </dsp:sp>
    <dsp:sp modelId="{61E6C83A-CFB8-4E9B-A785-0A17F78B5AF3}">
      <dsp:nvSpPr>
        <dsp:cNvPr id="0" name=""/>
        <dsp:cNvSpPr/>
      </dsp:nvSpPr>
      <dsp:spPr>
        <a:xfrm>
          <a:off x="7229475"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E0CD44-55EA-4246-9E02-AFB072B01AE7}">
      <dsp:nvSpPr>
        <dsp:cNvPr id="0" name=""/>
        <dsp:cNvSpPr/>
      </dsp:nvSpPr>
      <dsp:spPr>
        <a:xfrm>
          <a:off x="7558087"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t>הוא הציע לה</a:t>
          </a:r>
        </a:p>
      </dsp:txBody>
      <dsp:txXfrm>
        <a:off x="7613092" y="1447754"/>
        <a:ext cx="2847502" cy="1768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7E32B3-4124-445C-A8B0-1B8ADC00AA3B}">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A96903-69CC-4A54-8AE7-D9069A835F8A}">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BF8AD3-704C-4363-ABBF-DEE8FFC4A647}">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914DE7-0180-4AF1-85CA-C1CA019E1DE9}">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4B5416-707B-4E0E-90FA-18AD7585C269}">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D077E1-4B3F-469E-9D22-093400106D21}">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63841D-E878-4F19-A80E-88A4C9698EA7}">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בקשה ממנה, והוא שאל "האם תתקדשי לי?" </a:t>
          </a:r>
        </a:p>
      </dsp:txBody>
      <dsp:txXfrm>
        <a:off x="4543458" y="209752"/>
        <a:ext cx="1615068" cy="1002793"/>
      </dsp:txXfrm>
    </dsp:sp>
    <dsp:sp modelId="{B912CA94-4616-49E4-86C5-95132E1412B3}">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55D622-026A-4F69-91C5-8D67738622B3}">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תן\הן- מקודשת, שהיא מסכימה. </a:t>
          </a:r>
        </a:p>
      </dsp:txBody>
      <dsp:txXfrm>
        <a:off x="2493224" y="1762804"/>
        <a:ext cx="1615068" cy="1002793"/>
      </dsp:txXfrm>
    </dsp:sp>
    <dsp:sp modelId="{580B0980-9E90-4948-B83D-1DF65D6A7BFE}">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A50C19-92E6-4D92-BC45-53F3B3E2C630}">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שתיקה- ?</a:t>
          </a:r>
        </a:p>
      </dsp:txBody>
      <dsp:txXfrm>
        <a:off x="4543458" y="1762804"/>
        <a:ext cx="1615068" cy="1002793"/>
      </dsp:txXfrm>
    </dsp:sp>
    <dsp:sp modelId="{A6B7C405-19FE-4ABB-B9DA-FEE52E02C46B}">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37F099-EE18-4C1E-A9C0-8FE613BA7A38}">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a:t>
          </a:r>
        </a:p>
      </dsp:txBody>
      <dsp:txXfrm>
        <a:off x="4543458" y="3315857"/>
        <a:ext cx="1615068" cy="1002793"/>
      </dsp:txXfrm>
    </dsp:sp>
    <dsp:sp modelId="{E2F92ACC-842C-49FB-90F9-BB7124A8EB31}">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B10EAF-DC16-4DAE-860F-5A5D420888AC}">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תן </a:t>
          </a:r>
          <a:r>
            <a:rPr lang="he-IL" sz="1500" kern="1200" dirty="0" err="1"/>
            <a:t>תן</a:t>
          </a:r>
          <a:r>
            <a:rPr lang="he-IL" sz="1500" kern="1200" dirty="0"/>
            <a:t>,</a:t>
          </a:r>
          <a:br>
            <a:rPr lang="en-US" sz="1500" kern="1200" dirty="0"/>
          </a:br>
          <a:r>
            <a:rPr lang="en-US" sz="1500" kern="1200" dirty="0"/>
            <a:t>stop messing with me tone of voice</a:t>
          </a:r>
          <a:br>
            <a:rPr lang="en-US" sz="1500" kern="1200" dirty="0"/>
          </a:br>
          <a:r>
            <a:rPr lang="en-US" sz="1500" kern="1200" dirty="0"/>
            <a:t>- </a:t>
          </a:r>
          <a:r>
            <a:rPr lang="he-IL" sz="1500" kern="1200" dirty="0"/>
            <a:t>אינה מקודשת </a:t>
          </a:r>
        </a:p>
      </dsp:txBody>
      <dsp:txXfrm>
        <a:off x="6593692" y="1762804"/>
        <a:ext cx="1615068" cy="1002793"/>
      </dsp:txXfrm>
    </dsp:sp>
    <dsp:sp modelId="{5FEB679B-8DE5-480B-9610-7431E97B435C}">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017DD3-6675-47CC-AD29-DE0570D8C6F2}">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en-US" sz="1500" kern="1200" dirty="0"/>
            <a:t>(nu, give it to me already) </a:t>
          </a:r>
          <a:endParaRPr lang="he-IL" sz="1500" kern="1200" dirty="0"/>
        </a:p>
      </dsp:txBody>
      <dsp:txXfrm>
        <a:off x="6593692" y="3315857"/>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A96903-69CC-4A54-8AE7-D9069A835F8A}">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15D287-902B-4BF3-A7FA-9751F30B1EC3}">
      <dsp:nvSpPr>
        <dsp:cNvPr id="0" name=""/>
        <dsp:cNvSpPr/>
      </dsp:nvSpPr>
      <dsp:spPr>
        <a:xfrm>
          <a:off x="5164607"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BF8AD3-704C-4363-ABBF-DEE8FFC4A647}">
      <dsp:nvSpPr>
        <dsp:cNvPr id="0" name=""/>
        <dsp:cNvSpPr/>
      </dsp:nvSpPr>
      <dsp:spPr>
        <a:xfrm>
          <a:off x="4139490"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914DE7-0180-4AF1-85CA-C1CA019E1DE9}">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4B5416-707B-4E0E-90FA-18AD7585C269}">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D077E1-4B3F-469E-9D22-093400106D21}">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63841D-E878-4F19-A80E-88A4C9698EA7}">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בקשה ממנה, והוא שאל "האם תתקדשי לי?" </a:t>
          </a:r>
        </a:p>
      </dsp:txBody>
      <dsp:txXfrm>
        <a:off x="4543458" y="209752"/>
        <a:ext cx="1615068" cy="1002793"/>
      </dsp:txXfrm>
    </dsp:sp>
    <dsp:sp modelId="{B912CA94-4616-49E4-86C5-95132E1412B3}">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55D622-026A-4F69-91C5-8D67738622B3}">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תן\הן- מקודשת, שהיא מסכימה. </a:t>
          </a:r>
        </a:p>
      </dsp:txBody>
      <dsp:txXfrm>
        <a:off x="2493224" y="1762804"/>
        <a:ext cx="1615068" cy="1002793"/>
      </dsp:txXfrm>
    </dsp:sp>
    <dsp:sp modelId="{580B0980-9E90-4948-B83D-1DF65D6A7BFE}">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A50C19-92E6-4D92-BC45-53F3B3E2C630}">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שתיקה- ?</a:t>
          </a:r>
        </a:p>
      </dsp:txBody>
      <dsp:txXfrm>
        <a:off x="4543458" y="1762804"/>
        <a:ext cx="1615068" cy="1002793"/>
      </dsp:txXfrm>
    </dsp:sp>
    <dsp:sp modelId="{A6B7C405-19FE-4ABB-B9DA-FEE52E02C46B}">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37F099-EE18-4C1E-A9C0-8FE613BA7A38}">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בית יוסף- שתיקה כהודאה</a:t>
          </a:r>
        </a:p>
      </dsp:txBody>
      <dsp:txXfrm>
        <a:off x="3518341" y="3315857"/>
        <a:ext cx="1615068" cy="1002793"/>
      </dsp:txXfrm>
    </dsp:sp>
    <dsp:sp modelId="{B9AEEE58-E699-4A3F-A963-A44E8B5F5082}">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3F1AA2-88D7-49FF-AF46-F3D260FE4285}">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חלקת מחוקק- אינה מקודשת, שנקודת המוצא שלה היא מתנה</a:t>
          </a:r>
        </a:p>
      </dsp:txBody>
      <dsp:txXfrm>
        <a:off x="5568575" y="3315857"/>
        <a:ext cx="1615068" cy="1002793"/>
      </dsp:txXfrm>
    </dsp:sp>
    <dsp:sp modelId="{E2F92ACC-842C-49FB-90F9-BB7124A8EB31}">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B10EAF-DC16-4DAE-860F-5A5D420888AC}">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תן </a:t>
          </a:r>
          <a:r>
            <a:rPr lang="he-IL" sz="1500" kern="1200" dirty="0" err="1"/>
            <a:t>תן</a:t>
          </a:r>
          <a:r>
            <a:rPr lang="he-IL" sz="1500" kern="1200" dirty="0"/>
            <a:t>,</a:t>
          </a:r>
          <a:br>
            <a:rPr lang="en-US" sz="1500" kern="1200" dirty="0"/>
          </a:br>
          <a:r>
            <a:rPr lang="en-US" sz="1500" kern="1200" dirty="0"/>
            <a:t>stop messing with me tone of voice</a:t>
          </a:r>
          <a:br>
            <a:rPr lang="en-US" sz="1500" kern="1200" dirty="0"/>
          </a:br>
          <a:r>
            <a:rPr lang="en-US" sz="1500" kern="1200" dirty="0"/>
            <a:t>- </a:t>
          </a:r>
          <a:r>
            <a:rPr lang="he-IL" sz="1500" kern="1200" dirty="0"/>
            <a:t>אינה מקודשת </a:t>
          </a:r>
        </a:p>
      </dsp:txBody>
      <dsp:txXfrm>
        <a:off x="6593692" y="1762804"/>
        <a:ext cx="1615068" cy="10027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2E0CC3-C203-45D5-A2CE-134739748091}">
      <dsp:nvSpPr>
        <dsp:cNvPr id="0" name=""/>
        <dsp:cNvSpPr/>
      </dsp:nvSpPr>
      <dsp:spPr>
        <a:xfrm>
          <a:off x="8132623" y="4086206"/>
          <a:ext cx="91440" cy="477782"/>
        </a:xfrm>
        <a:custGeom>
          <a:avLst/>
          <a:gdLst/>
          <a:ahLst/>
          <a:cxnLst/>
          <a:rect l="0" t="0" r="0" b="0"/>
          <a:pathLst>
            <a:path>
              <a:moveTo>
                <a:pt x="45720" y="0"/>
              </a:moveTo>
              <a:lnTo>
                <a:pt x="45720"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EB4FD0-CB3B-4F60-91A1-7143A34C0322}">
      <dsp:nvSpPr>
        <dsp:cNvPr id="0" name=""/>
        <dsp:cNvSpPr/>
      </dsp:nvSpPr>
      <dsp:spPr>
        <a:xfrm>
          <a:off x="8132623" y="2565242"/>
          <a:ext cx="91440" cy="477782"/>
        </a:xfrm>
        <a:custGeom>
          <a:avLst/>
          <a:gdLst/>
          <a:ahLst/>
          <a:cxnLst/>
          <a:rect l="0" t="0" r="0" b="0"/>
          <a:pathLst>
            <a:path>
              <a:moveTo>
                <a:pt x="45720" y="0"/>
              </a:moveTo>
              <a:lnTo>
                <a:pt x="45720"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22A453-262F-4132-934C-7B150B46E722}">
      <dsp:nvSpPr>
        <dsp:cNvPr id="0" name=""/>
        <dsp:cNvSpPr/>
      </dsp:nvSpPr>
      <dsp:spPr>
        <a:xfrm>
          <a:off x="5166533" y="1044278"/>
          <a:ext cx="3011810" cy="477782"/>
        </a:xfrm>
        <a:custGeom>
          <a:avLst/>
          <a:gdLst/>
          <a:ahLst/>
          <a:cxnLst/>
          <a:rect l="0" t="0" r="0" b="0"/>
          <a:pathLst>
            <a:path>
              <a:moveTo>
                <a:pt x="0" y="0"/>
              </a:moveTo>
              <a:lnTo>
                <a:pt x="0" y="325594"/>
              </a:lnTo>
              <a:lnTo>
                <a:pt x="3011810" y="325594"/>
              </a:lnTo>
              <a:lnTo>
                <a:pt x="3011810" y="4777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2B6C53-FE99-43B7-BBB2-4489528430FA}">
      <dsp:nvSpPr>
        <dsp:cNvPr id="0" name=""/>
        <dsp:cNvSpPr/>
      </dsp:nvSpPr>
      <dsp:spPr>
        <a:xfrm>
          <a:off x="5166533" y="4086206"/>
          <a:ext cx="1003936" cy="477782"/>
        </a:xfrm>
        <a:custGeom>
          <a:avLst/>
          <a:gdLst/>
          <a:ahLst/>
          <a:cxnLst/>
          <a:rect l="0" t="0" r="0" b="0"/>
          <a:pathLst>
            <a:path>
              <a:moveTo>
                <a:pt x="0" y="0"/>
              </a:moveTo>
              <a:lnTo>
                <a:pt x="0" y="325594"/>
              </a:lnTo>
              <a:lnTo>
                <a:pt x="1003936" y="325594"/>
              </a:lnTo>
              <a:lnTo>
                <a:pt x="1003936"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49AC24-FDE0-4EFE-82DD-186FE595F219}">
      <dsp:nvSpPr>
        <dsp:cNvPr id="0" name=""/>
        <dsp:cNvSpPr/>
      </dsp:nvSpPr>
      <dsp:spPr>
        <a:xfrm>
          <a:off x="4162596" y="4086206"/>
          <a:ext cx="1003936" cy="477782"/>
        </a:xfrm>
        <a:custGeom>
          <a:avLst/>
          <a:gdLst/>
          <a:ahLst/>
          <a:cxnLst/>
          <a:rect l="0" t="0" r="0" b="0"/>
          <a:pathLst>
            <a:path>
              <a:moveTo>
                <a:pt x="1003936" y="0"/>
              </a:moveTo>
              <a:lnTo>
                <a:pt x="1003936" y="325594"/>
              </a:lnTo>
              <a:lnTo>
                <a:pt x="0" y="325594"/>
              </a:lnTo>
              <a:lnTo>
                <a:pt x="0"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BB4CBD-2F2A-4DB3-B054-6144DD7CD58C}">
      <dsp:nvSpPr>
        <dsp:cNvPr id="0" name=""/>
        <dsp:cNvSpPr/>
      </dsp:nvSpPr>
      <dsp:spPr>
        <a:xfrm>
          <a:off x="5120813" y="2565242"/>
          <a:ext cx="91440" cy="477782"/>
        </a:xfrm>
        <a:custGeom>
          <a:avLst/>
          <a:gdLst/>
          <a:ahLst/>
          <a:cxnLst/>
          <a:rect l="0" t="0" r="0" b="0"/>
          <a:pathLst>
            <a:path>
              <a:moveTo>
                <a:pt x="45720" y="0"/>
              </a:moveTo>
              <a:lnTo>
                <a:pt x="45720"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0734E5-C093-4758-9B71-5D4794967752}">
      <dsp:nvSpPr>
        <dsp:cNvPr id="0" name=""/>
        <dsp:cNvSpPr/>
      </dsp:nvSpPr>
      <dsp:spPr>
        <a:xfrm>
          <a:off x="5120813" y="1044278"/>
          <a:ext cx="91440" cy="477782"/>
        </a:xfrm>
        <a:custGeom>
          <a:avLst/>
          <a:gdLst/>
          <a:ahLst/>
          <a:cxnLst/>
          <a:rect l="0" t="0" r="0" b="0"/>
          <a:pathLst>
            <a:path>
              <a:moveTo>
                <a:pt x="45720" y="0"/>
              </a:moveTo>
              <a:lnTo>
                <a:pt x="45720" y="4777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0BC854-822D-4685-801B-F037FA7FE336}">
      <dsp:nvSpPr>
        <dsp:cNvPr id="0" name=""/>
        <dsp:cNvSpPr/>
      </dsp:nvSpPr>
      <dsp:spPr>
        <a:xfrm>
          <a:off x="2109002" y="4086206"/>
          <a:ext cx="91440" cy="477782"/>
        </a:xfrm>
        <a:custGeom>
          <a:avLst/>
          <a:gdLst/>
          <a:ahLst/>
          <a:cxnLst/>
          <a:rect l="0" t="0" r="0" b="0"/>
          <a:pathLst>
            <a:path>
              <a:moveTo>
                <a:pt x="45720" y="0"/>
              </a:moveTo>
              <a:lnTo>
                <a:pt x="45720"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182B2B-FB36-430C-A7C5-5DB2DED59113}">
      <dsp:nvSpPr>
        <dsp:cNvPr id="0" name=""/>
        <dsp:cNvSpPr/>
      </dsp:nvSpPr>
      <dsp:spPr>
        <a:xfrm>
          <a:off x="2109002" y="2565242"/>
          <a:ext cx="91440" cy="477782"/>
        </a:xfrm>
        <a:custGeom>
          <a:avLst/>
          <a:gdLst/>
          <a:ahLst/>
          <a:cxnLst/>
          <a:rect l="0" t="0" r="0" b="0"/>
          <a:pathLst>
            <a:path>
              <a:moveTo>
                <a:pt x="45720" y="0"/>
              </a:moveTo>
              <a:lnTo>
                <a:pt x="45720"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A7F0E9-0B3F-4EB0-9EB1-0288FDE935A6}">
      <dsp:nvSpPr>
        <dsp:cNvPr id="0" name=""/>
        <dsp:cNvSpPr/>
      </dsp:nvSpPr>
      <dsp:spPr>
        <a:xfrm>
          <a:off x="2154722" y="1044278"/>
          <a:ext cx="3011810" cy="477782"/>
        </a:xfrm>
        <a:custGeom>
          <a:avLst/>
          <a:gdLst/>
          <a:ahLst/>
          <a:cxnLst/>
          <a:rect l="0" t="0" r="0" b="0"/>
          <a:pathLst>
            <a:path>
              <a:moveTo>
                <a:pt x="3011810" y="0"/>
              </a:moveTo>
              <a:lnTo>
                <a:pt x="3011810" y="325594"/>
              </a:lnTo>
              <a:lnTo>
                <a:pt x="0" y="325594"/>
              </a:lnTo>
              <a:lnTo>
                <a:pt x="0" y="4777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EE47EA-815B-456A-A00A-1DDCAFA2CB74}">
      <dsp:nvSpPr>
        <dsp:cNvPr id="0" name=""/>
        <dsp:cNvSpPr/>
      </dsp:nvSpPr>
      <dsp:spPr>
        <a:xfrm>
          <a:off x="4345130" y="1096"/>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F57CDC-E6E1-4A76-8EB9-8D354068B87C}">
      <dsp:nvSpPr>
        <dsp:cNvPr id="0" name=""/>
        <dsp:cNvSpPr/>
      </dsp:nvSpPr>
      <dsp:spPr>
        <a:xfrm>
          <a:off x="4527664" y="174503"/>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בקשה ממנו, הוא שאל, אמרה "תן </a:t>
          </a:r>
          <a:r>
            <a:rPr lang="he-IL" sz="1400" kern="1200" dirty="0" err="1"/>
            <a:t>תן</a:t>
          </a:r>
          <a:r>
            <a:rPr lang="he-IL" sz="1400" kern="1200" dirty="0"/>
            <a:t>", אמר הרי את מקודשת לי, ונתן</a:t>
          </a:r>
        </a:p>
      </dsp:txBody>
      <dsp:txXfrm>
        <a:off x="4558218" y="205057"/>
        <a:ext cx="1581697" cy="982073"/>
      </dsp:txXfrm>
    </dsp:sp>
    <dsp:sp modelId="{C554FD8C-7FD9-411B-9F80-5A9B8030EBEC}">
      <dsp:nvSpPr>
        <dsp:cNvPr id="0" name=""/>
        <dsp:cNvSpPr/>
      </dsp:nvSpPr>
      <dsp:spPr>
        <a:xfrm>
          <a:off x="1333319" y="1522060"/>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AB4109-72B8-45AA-8F35-BD36A2538E95}">
      <dsp:nvSpPr>
        <dsp:cNvPr id="0" name=""/>
        <dsp:cNvSpPr/>
      </dsp:nvSpPr>
      <dsp:spPr>
        <a:xfrm>
          <a:off x="1515853" y="1695468"/>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מקודשת</a:t>
          </a:r>
        </a:p>
      </dsp:txBody>
      <dsp:txXfrm>
        <a:off x="1546407" y="1726022"/>
        <a:ext cx="1581697" cy="982073"/>
      </dsp:txXfrm>
    </dsp:sp>
    <dsp:sp modelId="{3D239CDD-492D-4F3B-BDFE-FBBE461FE17B}">
      <dsp:nvSpPr>
        <dsp:cNvPr id="0" name=""/>
        <dsp:cNvSpPr/>
      </dsp:nvSpPr>
      <dsp:spPr>
        <a:xfrm>
          <a:off x="1333319" y="3043025"/>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D7D148-42F4-43D6-B8E7-42F6D4E08528}">
      <dsp:nvSpPr>
        <dsp:cNvPr id="0" name=""/>
        <dsp:cNvSpPr/>
      </dsp:nvSpPr>
      <dsp:spPr>
        <a:xfrm>
          <a:off x="1515853" y="3216432"/>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י"א </a:t>
          </a:r>
          <a:r>
            <a:rPr lang="he-IL" sz="1400" kern="1200" dirty="0" err="1"/>
            <a:t>בר"ן</a:t>
          </a:r>
          <a:r>
            <a:rPr lang="he-IL" sz="1400" kern="1200" dirty="0"/>
            <a:t>- כיון שנתן בתורת קידושין החלטי</a:t>
          </a:r>
        </a:p>
      </dsp:txBody>
      <dsp:txXfrm>
        <a:off x="1546407" y="3246986"/>
        <a:ext cx="1581697" cy="982073"/>
      </dsp:txXfrm>
    </dsp:sp>
    <dsp:sp modelId="{9F0002C2-17F0-4921-8E37-BADC1B587BCB}">
      <dsp:nvSpPr>
        <dsp:cNvPr id="0" name=""/>
        <dsp:cNvSpPr/>
      </dsp:nvSpPr>
      <dsp:spPr>
        <a:xfrm>
          <a:off x="1333319" y="4563989"/>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CADE42-4F9B-44B0-8477-FE11E8D9B3A9}">
      <dsp:nvSpPr>
        <dsp:cNvPr id="0" name=""/>
        <dsp:cNvSpPr/>
      </dsp:nvSpPr>
      <dsp:spPr>
        <a:xfrm>
          <a:off x="1515853" y="4737396"/>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ואפילו אמרה לו "תן </a:t>
          </a:r>
          <a:r>
            <a:rPr lang="he-IL" sz="1400" kern="1200" dirty="0" err="1"/>
            <a:t>תן</a:t>
          </a:r>
          <a:r>
            <a:rPr lang="he-IL" sz="1400" kern="1200" dirty="0"/>
            <a:t>" </a:t>
          </a:r>
        </a:p>
      </dsp:txBody>
      <dsp:txXfrm>
        <a:off x="1546407" y="4767950"/>
        <a:ext cx="1581697" cy="982073"/>
      </dsp:txXfrm>
    </dsp:sp>
    <dsp:sp modelId="{709135D5-18F9-4A0E-AEFB-A87F77CED8A2}">
      <dsp:nvSpPr>
        <dsp:cNvPr id="0" name=""/>
        <dsp:cNvSpPr/>
      </dsp:nvSpPr>
      <dsp:spPr>
        <a:xfrm>
          <a:off x="4345130" y="1522060"/>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E301BD-B055-42C9-989A-A0FEE790BB76}">
      <dsp:nvSpPr>
        <dsp:cNvPr id="0" name=""/>
        <dsp:cNvSpPr/>
      </dsp:nvSpPr>
      <dsp:spPr>
        <a:xfrm>
          <a:off x="4527664" y="1695468"/>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תלוי על הלשון</a:t>
          </a:r>
        </a:p>
      </dsp:txBody>
      <dsp:txXfrm>
        <a:off x="4558218" y="1726022"/>
        <a:ext cx="1581697" cy="982073"/>
      </dsp:txXfrm>
    </dsp:sp>
    <dsp:sp modelId="{E20CD194-5600-4D2E-A53A-910977B3618A}">
      <dsp:nvSpPr>
        <dsp:cNvPr id="0" name=""/>
        <dsp:cNvSpPr/>
      </dsp:nvSpPr>
      <dsp:spPr>
        <a:xfrm>
          <a:off x="4345130" y="3043025"/>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F9B6CC-0A92-4FFE-B29B-9EF149B4A5CF}">
      <dsp:nvSpPr>
        <dsp:cNvPr id="0" name=""/>
        <dsp:cNvSpPr/>
      </dsp:nvSpPr>
      <dsp:spPr>
        <a:xfrm>
          <a:off x="4527664" y="3216432"/>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רמב"ן- </a:t>
          </a:r>
        </a:p>
      </dsp:txBody>
      <dsp:txXfrm>
        <a:off x="4558218" y="3246986"/>
        <a:ext cx="1581697" cy="982073"/>
      </dsp:txXfrm>
    </dsp:sp>
    <dsp:sp modelId="{A8FE62AC-BCB0-4F1C-8331-438CE6699C19}">
      <dsp:nvSpPr>
        <dsp:cNvPr id="0" name=""/>
        <dsp:cNvSpPr/>
      </dsp:nvSpPr>
      <dsp:spPr>
        <a:xfrm>
          <a:off x="3341193" y="4563989"/>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208AE0-B1D8-4ED7-8283-474EEEF241FE}">
      <dsp:nvSpPr>
        <dsp:cNvPr id="0" name=""/>
        <dsp:cNvSpPr/>
      </dsp:nvSpPr>
      <dsp:spPr>
        <a:xfrm>
          <a:off x="3523727" y="4737396"/>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שתיקה – מקודשת </a:t>
          </a:r>
        </a:p>
      </dsp:txBody>
      <dsp:txXfrm>
        <a:off x="3554281" y="4767950"/>
        <a:ext cx="1581697" cy="982073"/>
      </dsp:txXfrm>
    </dsp:sp>
    <dsp:sp modelId="{914FE59B-BF85-42BC-BFC3-B28D5D387830}">
      <dsp:nvSpPr>
        <dsp:cNvPr id="0" name=""/>
        <dsp:cNvSpPr/>
      </dsp:nvSpPr>
      <dsp:spPr>
        <a:xfrm>
          <a:off x="5349066" y="4563989"/>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8AF3D3-A371-47D0-9BDA-C1826DB39C11}">
      <dsp:nvSpPr>
        <dsp:cNvPr id="0" name=""/>
        <dsp:cNvSpPr/>
      </dsp:nvSpPr>
      <dsp:spPr>
        <a:xfrm>
          <a:off x="5531600" y="4737396"/>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תן </a:t>
          </a:r>
          <a:r>
            <a:rPr lang="he-IL" sz="1400" kern="1200" dirty="0" err="1"/>
            <a:t>תן</a:t>
          </a:r>
          <a:r>
            <a:rPr lang="he-IL" sz="1400" kern="1200" dirty="0"/>
            <a:t>- אינה מקודשת </a:t>
          </a:r>
        </a:p>
      </dsp:txBody>
      <dsp:txXfrm>
        <a:off x="5562154" y="4767950"/>
        <a:ext cx="1581697" cy="982073"/>
      </dsp:txXfrm>
    </dsp:sp>
    <dsp:sp modelId="{98F10B29-E9AB-4F1F-8D01-7B6D521745DB}">
      <dsp:nvSpPr>
        <dsp:cNvPr id="0" name=""/>
        <dsp:cNvSpPr/>
      </dsp:nvSpPr>
      <dsp:spPr>
        <a:xfrm>
          <a:off x="7356940" y="1522060"/>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EFDAC4-0A08-4B12-A993-CB7DF50C7AE3}">
      <dsp:nvSpPr>
        <dsp:cNvPr id="0" name=""/>
        <dsp:cNvSpPr/>
      </dsp:nvSpPr>
      <dsp:spPr>
        <a:xfrm>
          <a:off x="7539474" y="1695468"/>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אינה מקודשת</a:t>
          </a:r>
        </a:p>
      </dsp:txBody>
      <dsp:txXfrm>
        <a:off x="7570028" y="1726022"/>
        <a:ext cx="1581697" cy="982073"/>
      </dsp:txXfrm>
    </dsp:sp>
    <dsp:sp modelId="{61DBE54F-205D-4C08-BEBA-6CA4B0567C9B}">
      <dsp:nvSpPr>
        <dsp:cNvPr id="0" name=""/>
        <dsp:cNvSpPr/>
      </dsp:nvSpPr>
      <dsp:spPr>
        <a:xfrm>
          <a:off x="7356940" y="3043025"/>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9513BF-4145-43F4-972A-632A3F179256}">
      <dsp:nvSpPr>
        <dsp:cNvPr id="0" name=""/>
        <dsp:cNvSpPr/>
      </dsp:nvSpPr>
      <dsp:spPr>
        <a:xfrm>
          <a:off x="7539474" y="3216432"/>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רשב"א- כיון שהתחיל כשאילה, והיא לא אמרה במפורש כן – אין שום הסכמה</a:t>
          </a:r>
        </a:p>
      </dsp:txBody>
      <dsp:txXfrm>
        <a:off x="7570028" y="3246986"/>
        <a:ext cx="1581697" cy="982073"/>
      </dsp:txXfrm>
    </dsp:sp>
    <dsp:sp modelId="{42E4D769-697A-4C6F-A7D5-05C048AF573F}">
      <dsp:nvSpPr>
        <dsp:cNvPr id="0" name=""/>
        <dsp:cNvSpPr/>
      </dsp:nvSpPr>
      <dsp:spPr>
        <a:xfrm>
          <a:off x="7356940" y="4563989"/>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9517D5-D609-4C3C-AA2C-1F05D48A097C}">
      <dsp:nvSpPr>
        <dsp:cNvPr id="0" name=""/>
        <dsp:cNvSpPr/>
      </dsp:nvSpPr>
      <dsp:spPr>
        <a:xfrm>
          <a:off x="7539474" y="4737396"/>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בין שתיקה, בין תן, או תן </a:t>
          </a:r>
          <a:r>
            <a:rPr lang="he-IL" sz="1400" kern="1200" dirty="0" err="1"/>
            <a:t>תן</a:t>
          </a:r>
          <a:r>
            <a:rPr lang="he-IL" sz="1400" kern="1200" dirty="0"/>
            <a:t> (נו, תן כבר)</a:t>
          </a:r>
        </a:p>
      </dsp:txBody>
      <dsp:txXfrm>
        <a:off x="7570028" y="4767950"/>
        <a:ext cx="1581697" cy="9820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9647B-CE7A-4705-B86C-3E5FD6EB39B8}">
      <dsp:nvSpPr>
        <dsp:cNvPr id="0" name=""/>
        <dsp:cNvSpPr/>
      </dsp:nvSpPr>
      <dsp:spPr>
        <a:xfrm>
          <a:off x="8178343" y="4086206"/>
          <a:ext cx="1003936" cy="477782"/>
        </a:xfrm>
        <a:custGeom>
          <a:avLst/>
          <a:gdLst/>
          <a:ahLst/>
          <a:cxnLst/>
          <a:rect l="0" t="0" r="0" b="0"/>
          <a:pathLst>
            <a:path>
              <a:moveTo>
                <a:pt x="0" y="0"/>
              </a:moveTo>
              <a:lnTo>
                <a:pt x="0" y="325594"/>
              </a:lnTo>
              <a:lnTo>
                <a:pt x="1003936" y="325594"/>
              </a:lnTo>
              <a:lnTo>
                <a:pt x="1003936"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2E0CC3-C203-45D5-A2CE-134739748091}">
      <dsp:nvSpPr>
        <dsp:cNvPr id="0" name=""/>
        <dsp:cNvSpPr/>
      </dsp:nvSpPr>
      <dsp:spPr>
        <a:xfrm>
          <a:off x="7174406" y="4086206"/>
          <a:ext cx="1003936" cy="477782"/>
        </a:xfrm>
        <a:custGeom>
          <a:avLst/>
          <a:gdLst/>
          <a:ahLst/>
          <a:cxnLst/>
          <a:rect l="0" t="0" r="0" b="0"/>
          <a:pathLst>
            <a:path>
              <a:moveTo>
                <a:pt x="1003936" y="0"/>
              </a:moveTo>
              <a:lnTo>
                <a:pt x="1003936" y="325594"/>
              </a:lnTo>
              <a:lnTo>
                <a:pt x="0" y="325594"/>
              </a:lnTo>
              <a:lnTo>
                <a:pt x="0"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EB4FD0-CB3B-4F60-91A1-7143A34C0322}">
      <dsp:nvSpPr>
        <dsp:cNvPr id="0" name=""/>
        <dsp:cNvSpPr/>
      </dsp:nvSpPr>
      <dsp:spPr>
        <a:xfrm>
          <a:off x="8132623" y="2565242"/>
          <a:ext cx="91440" cy="477782"/>
        </a:xfrm>
        <a:custGeom>
          <a:avLst/>
          <a:gdLst/>
          <a:ahLst/>
          <a:cxnLst/>
          <a:rect l="0" t="0" r="0" b="0"/>
          <a:pathLst>
            <a:path>
              <a:moveTo>
                <a:pt x="45720" y="0"/>
              </a:moveTo>
              <a:lnTo>
                <a:pt x="45720"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22A453-262F-4132-934C-7B150B46E722}">
      <dsp:nvSpPr>
        <dsp:cNvPr id="0" name=""/>
        <dsp:cNvSpPr/>
      </dsp:nvSpPr>
      <dsp:spPr>
        <a:xfrm>
          <a:off x="4664564" y="1044278"/>
          <a:ext cx="3513779" cy="477782"/>
        </a:xfrm>
        <a:custGeom>
          <a:avLst/>
          <a:gdLst/>
          <a:ahLst/>
          <a:cxnLst/>
          <a:rect l="0" t="0" r="0" b="0"/>
          <a:pathLst>
            <a:path>
              <a:moveTo>
                <a:pt x="0" y="0"/>
              </a:moveTo>
              <a:lnTo>
                <a:pt x="0" y="325594"/>
              </a:lnTo>
              <a:lnTo>
                <a:pt x="3513779" y="325594"/>
              </a:lnTo>
              <a:lnTo>
                <a:pt x="3513779" y="4777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2B6C53-FE99-43B7-BBB2-4489528430FA}">
      <dsp:nvSpPr>
        <dsp:cNvPr id="0" name=""/>
        <dsp:cNvSpPr/>
      </dsp:nvSpPr>
      <dsp:spPr>
        <a:xfrm>
          <a:off x="4162596" y="4086206"/>
          <a:ext cx="1003936" cy="477782"/>
        </a:xfrm>
        <a:custGeom>
          <a:avLst/>
          <a:gdLst/>
          <a:ahLst/>
          <a:cxnLst/>
          <a:rect l="0" t="0" r="0" b="0"/>
          <a:pathLst>
            <a:path>
              <a:moveTo>
                <a:pt x="0" y="0"/>
              </a:moveTo>
              <a:lnTo>
                <a:pt x="0" y="325594"/>
              </a:lnTo>
              <a:lnTo>
                <a:pt x="1003936" y="325594"/>
              </a:lnTo>
              <a:lnTo>
                <a:pt x="1003936"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49AC24-FDE0-4EFE-82DD-186FE595F219}">
      <dsp:nvSpPr>
        <dsp:cNvPr id="0" name=""/>
        <dsp:cNvSpPr/>
      </dsp:nvSpPr>
      <dsp:spPr>
        <a:xfrm>
          <a:off x="3158659" y="4086206"/>
          <a:ext cx="1003936" cy="477782"/>
        </a:xfrm>
        <a:custGeom>
          <a:avLst/>
          <a:gdLst/>
          <a:ahLst/>
          <a:cxnLst/>
          <a:rect l="0" t="0" r="0" b="0"/>
          <a:pathLst>
            <a:path>
              <a:moveTo>
                <a:pt x="1003936" y="0"/>
              </a:moveTo>
              <a:lnTo>
                <a:pt x="1003936" y="325594"/>
              </a:lnTo>
              <a:lnTo>
                <a:pt x="0" y="325594"/>
              </a:lnTo>
              <a:lnTo>
                <a:pt x="0"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BB4CBD-2F2A-4DB3-B054-6144DD7CD58C}">
      <dsp:nvSpPr>
        <dsp:cNvPr id="0" name=""/>
        <dsp:cNvSpPr/>
      </dsp:nvSpPr>
      <dsp:spPr>
        <a:xfrm>
          <a:off x="4116876" y="2565242"/>
          <a:ext cx="91440" cy="477782"/>
        </a:xfrm>
        <a:custGeom>
          <a:avLst/>
          <a:gdLst/>
          <a:ahLst/>
          <a:cxnLst/>
          <a:rect l="0" t="0" r="0" b="0"/>
          <a:pathLst>
            <a:path>
              <a:moveTo>
                <a:pt x="45720" y="0"/>
              </a:moveTo>
              <a:lnTo>
                <a:pt x="45720"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0734E5-C093-4758-9B71-5D4794967752}">
      <dsp:nvSpPr>
        <dsp:cNvPr id="0" name=""/>
        <dsp:cNvSpPr/>
      </dsp:nvSpPr>
      <dsp:spPr>
        <a:xfrm>
          <a:off x="4162596" y="1044278"/>
          <a:ext cx="501968" cy="477782"/>
        </a:xfrm>
        <a:custGeom>
          <a:avLst/>
          <a:gdLst/>
          <a:ahLst/>
          <a:cxnLst/>
          <a:rect l="0" t="0" r="0" b="0"/>
          <a:pathLst>
            <a:path>
              <a:moveTo>
                <a:pt x="501968" y="0"/>
              </a:moveTo>
              <a:lnTo>
                <a:pt x="501968" y="325594"/>
              </a:lnTo>
              <a:lnTo>
                <a:pt x="0" y="325594"/>
              </a:lnTo>
              <a:lnTo>
                <a:pt x="0" y="4777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0BC854-822D-4685-801B-F037FA7FE336}">
      <dsp:nvSpPr>
        <dsp:cNvPr id="0" name=""/>
        <dsp:cNvSpPr/>
      </dsp:nvSpPr>
      <dsp:spPr>
        <a:xfrm>
          <a:off x="1105065" y="4086206"/>
          <a:ext cx="91440" cy="477782"/>
        </a:xfrm>
        <a:custGeom>
          <a:avLst/>
          <a:gdLst/>
          <a:ahLst/>
          <a:cxnLst/>
          <a:rect l="0" t="0" r="0" b="0"/>
          <a:pathLst>
            <a:path>
              <a:moveTo>
                <a:pt x="45720" y="0"/>
              </a:moveTo>
              <a:lnTo>
                <a:pt x="45720"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182B2B-FB36-430C-A7C5-5DB2DED59113}">
      <dsp:nvSpPr>
        <dsp:cNvPr id="0" name=""/>
        <dsp:cNvSpPr/>
      </dsp:nvSpPr>
      <dsp:spPr>
        <a:xfrm>
          <a:off x="1105065" y="2565242"/>
          <a:ext cx="91440" cy="477782"/>
        </a:xfrm>
        <a:custGeom>
          <a:avLst/>
          <a:gdLst/>
          <a:ahLst/>
          <a:cxnLst/>
          <a:rect l="0" t="0" r="0" b="0"/>
          <a:pathLst>
            <a:path>
              <a:moveTo>
                <a:pt x="45720" y="0"/>
              </a:moveTo>
              <a:lnTo>
                <a:pt x="45720" y="47778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A7F0E9-0B3F-4EB0-9EB1-0288FDE935A6}">
      <dsp:nvSpPr>
        <dsp:cNvPr id="0" name=""/>
        <dsp:cNvSpPr/>
      </dsp:nvSpPr>
      <dsp:spPr>
        <a:xfrm>
          <a:off x="1150785" y="1044278"/>
          <a:ext cx="3513779" cy="477782"/>
        </a:xfrm>
        <a:custGeom>
          <a:avLst/>
          <a:gdLst/>
          <a:ahLst/>
          <a:cxnLst/>
          <a:rect l="0" t="0" r="0" b="0"/>
          <a:pathLst>
            <a:path>
              <a:moveTo>
                <a:pt x="3513779" y="0"/>
              </a:moveTo>
              <a:lnTo>
                <a:pt x="3513779" y="325594"/>
              </a:lnTo>
              <a:lnTo>
                <a:pt x="0" y="325594"/>
              </a:lnTo>
              <a:lnTo>
                <a:pt x="0" y="4777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EE47EA-815B-456A-A00A-1DDCAFA2CB74}">
      <dsp:nvSpPr>
        <dsp:cNvPr id="0" name=""/>
        <dsp:cNvSpPr/>
      </dsp:nvSpPr>
      <dsp:spPr>
        <a:xfrm>
          <a:off x="3843161" y="1096"/>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F57CDC-E6E1-4A76-8EB9-8D354068B87C}">
      <dsp:nvSpPr>
        <dsp:cNvPr id="0" name=""/>
        <dsp:cNvSpPr/>
      </dsp:nvSpPr>
      <dsp:spPr>
        <a:xfrm>
          <a:off x="4025695" y="174503"/>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בקשה ממנו, הוא שאל, אמרה "תן </a:t>
          </a:r>
          <a:r>
            <a:rPr lang="he-IL" sz="1400" kern="1200" dirty="0" err="1"/>
            <a:t>תן</a:t>
          </a:r>
          <a:r>
            <a:rPr lang="he-IL" sz="1400" kern="1200" dirty="0"/>
            <a:t>", אמר הרי את מקודשת לי, ונתן</a:t>
          </a:r>
        </a:p>
      </dsp:txBody>
      <dsp:txXfrm>
        <a:off x="4056249" y="205057"/>
        <a:ext cx="1581697" cy="982073"/>
      </dsp:txXfrm>
    </dsp:sp>
    <dsp:sp modelId="{C554FD8C-7FD9-411B-9F80-5A9B8030EBEC}">
      <dsp:nvSpPr>
        <dsp:cNvPr id="0" name=""/>
        <dsp:cNvSpPr/>
      </dsp:nvSpPr>
      <dsp:spPr>
        <a:xfrm>
          <a:off x="329382" y="1522060"/>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AB4109-72B8-45AA-8F35-BD36A2538E95}">
      <dsp:nvSpPr>
        <dsp:cNvPr id="0" name=""/>
        <dsp:cNvSpPr/>
      </dsp:nvSpPr>
      <dsp:spPr>
        <a:xfrm>
          <a:off x="511916" y="1695468"/>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מקודשת</a:t>
          </a:r>
        </a:p>
      </dsp:txBody>
      <dsp:txXfrm>
        <a:off x="542470" y="1726022"/>
        <a:ext cx="1581697" cy="982073"/>
      </dsp:txXfrm>
    </dsp:sp>
    <dsp:sp modelId="{3D239CDD-492D-4F3B-BDFE-FBBE461FE17B}">
      <dsp:nvSpPr>
        <dsp:cNvPr id="0" name=""/>
        <dsp:cNvSpPr/>
      </dsp:nvSpPr>
      <dsp:spPr>
        <a:xfrm>
          <a:off x="329382" y="3043025"/>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D7D148-42F4-43D6-B8E7-42F6D4E08528}">
      <dsp:nvSpPr>
        <dsp:cNvPr id="0" name=""/>
        <dsp:cNvSpPr/>
      </dsp:nvSpPr>
      <dsp:spPr>
        <a:xfrm>
          <a:off x="511916" y="3216432"/>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י"א </a:t>
          </a:r>
          <a:r>
            <a:rPr lang="he-IL" sz="1400" kern="1200" dirty="0" err="1"/>
            <a:t>בר"ן</a:t>
          </a:r>
          <a:r>
            <a:rPr lang="he-IL" sz="1400" kern="1200" dirty="0"/>
            <a:t>- כיון שנתן בתורת קידושין החלטי</a:t>
          </a:r>
        </a:p>
      </dsp:txBody>
      <dsp:txXfrm>
        <a:off x="542470" y="3246986"/>
        <a:ext cx="1581697" cy="982073"/>
      </dsp:txXfrm>
    </dsp:sp>
    <dsp:sp modelId="{9F0002C2-17F0-4921-8E37-BADC1B587BCB}">
      <dsp:nvSpPr>
        <dsp:cNvPr id="0" name=""/>
        <dsp:cNvSpPr/>
      </dsp:nvSpPr>
      <dsp:spPr>
        <a:xfrm>
          <a:off x="329382" y="4563989"/>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CADE42-4F9B-44B0-8477-FE11E8D9B3A9}">
      <dsp:nvSpPr>
        <dsp:cNvPr id="0" name=""/>
        <dsp:cNvSpPr/>
      </dsp:nvSpPr>
      <dsp:spPr>
        <a:xfrm>
          <a:off x="511916" y="4737396"/>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ואפילו אמרה לו "תן </a:t>
          </a:r>
          <a:r>
            <a:rPr lang="he-IL" sz="1400" kern="1200" dirty="0" err="1"/>
            <a:t>תן</a:t>
          </a:r>
          <a:r>
            <a:rPr lang="he-IL" sz="1400" kern="1200" dirty="0"/>
            <a:t>" </a:t>
          </a:r>
        </a:p>
      </dsp:txBody>
      <dsp:txXfrm>
        <a:off x="542470" y="4767950"/>
        <a:ext cx="1581697" cy="982073"/>
      </dsp:txXfrm>
    </dsp:sp>
    <dsp:sp modelId="{709135D5-18F9-4A0E-AEFB-A87F77CED8A2}">
      <dsp:nvSpPr>
        <dsp:cNvPr id="0" name=""/>
        <dsp:cNvSpPr/>
      </dsp:nvSpPr>
      <dsp:spPr>
        <a:xfrm>
          <a:off x="3341193" y="1522060"/>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E301BD-B055-42C9-989A-A0FEE790BB76}">
      <dsp:nvSpPr>
        <dsp:cNvPr id="0" name=""/>
        <dsp:cNvSpPr/>
      </dsp:nvSpPr>
      <dsp:spPr>
        <a:xfrm>
          <a:off x="3523727" y="1695468"/>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תלוי על הלשון</a:t>
          </a:r>
        </a:p>
      </dsp:txBody>
      <dsp:txXfrm>
        <a:off x="3554281" y="1726022"/>
        <a:ext cx="1581697" cy="982073"/>
      </dsp:txXfrm>
    </dsp:sp>
    <dsp:sp modelId="{E20CD194-5600-4D2E-A53A-910977B3618A}">
      <dsp:nvSpPr>
        <dsp:cNvPr id="0" name=""/>
        <dsp:cNvSpPr/>
      </dsp:nvSpPr>
      <dsp:spPr>
        <a:xfrm>
          <a:off x="3341193" y="3043025"/>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F9B6CC-0A92-4FFE-B29B-9EF149B4A5CF}">
      <dsp:nvSpPr>
        <dsp:cNvPr id="0" name=""/>
        <dsp:cNvSpPr/>
      </dsp:nvSpPr>
      <dsp:spPr>
        <a:xfrm>
          <a:off x="3523727" y="3216432"/>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רמב"ן- </a:t>
          </a:r>
        </a:p>
      </dsp:txBody>
      <dsp:txXfrm>
        <a:off x="3554281" y="3246986"/>
        <a:ext cx="1581697" cy="982073"/>
      </dsp:txXfrm>
    </dsp:sp>
    <dsp:sp modelId="{A8FE62AC-BCB0-4F1C-8331-438CE6699C19}">
      <dsp:nvSpPr>
        <dsp:cNvPr id="0" name=""/>
        <dsp:cNvSpPr/>
      </dsp:nvSpPr>
      <dsp:spPr>
        <a:xfrm>
          <a:off x="2337256" y="4563989"/>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208AE0-B1D8-4ED7-8283-474EEEF241FE}">
      <dsp:nvSpPr>
        <dsp:cNvPr id="0" name=""/>
        <dsp:cNvSpPr/>
      </dsp:nvSpPr>
      <dsp:spPr>
        <a:xfrm>
          <a:off x="2519790" y="4737396"/>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שתיקה – מקודשת </a:t>
          </a:r>
        </a:p>
      </dsp:txBody>
      <dsp:txXfrm>
        <a:off x="2550344" y="4767950"/>
        <a:ext cx="1581697" cy="982073"/>
      </dsp:txXfrm>
    </dsp:sp>
    <dsp:sp modelId="{914FE59B-BF85-42BC-BFC3-B28D5D387830}">
      <dsp:nvSpPr>
        <dsp:cNvPr id="0" name=""/>
        <dsp:cNvSpPr/>
      </dsp:nvSpPr>
      <dsp:spPr>
        <a:xfrm>
          <a:off x="4345130" y="4563989"/>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8AF3D3-A371-47D0-9BDA-C1826DB39C11}">
      <dsp:nvSpPr>
        <dsp:cNvPr id="0" name=""/>
        <dsp:cNvSpPr/>
      </dsp:nvSpPr>
      <dsp:spPr>
        <a:xfrm>
          <a:off x="4527664" y="4737396"/>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תן </a:t>
          </a:r>
          <a:r>
            <a:rPr lang="he-IL" sz="1400" kern="1200" dirty="0" err="1"/>
            <a:t>תן</a:t>
          </a:r>
          <a:r>
            <a:rPr lang="he-IL" sz="1400" kern="1200" dirty="0"/>
            <a:t>- אינה מקודשת </a:t>
          </a:r>
        </a:p>
      </dsp:txBody>
      <dsp:txXfrm>
        <a:off x="4558218" y="4767950"/>
        <a:ext cx="1581697" cy="982073"/>
      </dsp:txXfrm>
    </dsp:sp>
    <dsp:sp modelId="{98F10B29-E9AB-4F1F-8D01-7B6D521745DB}">
      <dsp:nvSpPr>
        <dsp:cNvPr id="0" name=""/>
        <dsp:cNvSpPr/>
      </dsp:nvSpPr>
      <dsp:spPr>
        <a:xfrm>
          <a:off x="7356940" y="1522060"/>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EFDAC4-0A08-4B12-A993-CB7DF50C7AE3}">
      <dsp:nvSpPr>
        <dsp:cNvPr id="0" name=""/>
        <dsp:cNvSpPr/>
      </dsp:nvSpPr>
      <dsp:spPr>
        <a:xfrm>
          <a:off x="7539474" y="1695468"/>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אינה מקודשת</a:t>
          </a:r>
        </a:p>
      </dsp:txBody>
      <dsp:txXfrm>
        <a:off x="7570028" y="1726022"/>
        <a:ext cx="1581697" cy="982073"/>
      </dsp:txXfrm>
    </dsp:sp>
    <dsp:sp modelId="{61DBE54F-205D-4C08-BEBA-6CA4B0567C9B}">
      <dsp:nvSpPr>
        <dsp:cNvPr id="0" name=""/>
        <dsp:cNvSpPr/>
      </dsp:nvSpPr>
      <dsp:spPr>
        <a:xfrm>
          <a:off x="7356940" y="3043025"/>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9513BF-4145-43F4-972A-632A3F179256}">
      <dsp:nvSpPr>
        <dsp:cNvPr id="0" name=""/>
        <dsp:cNvSpPr/>
      </dsp:nvSpPr>
      <dsp:spPr>
        <a:xfrm>
          <a:off x="7539474" y="3216432"/>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רשב"א- כיון שהתחיל כשאילה, והיא לא אמרה במפורש כן – אין שום הסכמה</a:t>
          </a:r>
        </a:p>
      </dsp:txBody>
      <dsp:txXfrm>
        <a:off x="7570028" y="3246986"/>
        <a:ext cx="1581697" cy="982073"/>
      </dsp:txXfrm>
    </dsp:sp>
    <dsp:sp modelId="{42E4D769-697A-4C6F-A7D5-05C048AF573F}">
      <dsp:nvSpPr>
        <dsp:cNvPr id="0" name=""/>
        <dsp:cNvSpPr/>
      </dsp:nvSpPr>
      <dsp:spPr>
        <a:xfrm>
          <a:off x="6353003" y="4563989"/>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9517D5-D609-4C3C-AA2C-1F05D48A097C}">
      <dsp:nvSpPr>
        <dsp:cNvPr id="0" name=""/>
        <dsp:cNvSpPr/>
      </dsp:nvSpPr>
      <dsp:spPr>
        <a:xfrm>
          <a:off x="6535537" y="4737396"/>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בין שתיקה, בין תן, או תן </a:t>
          </a:r>
          <a:r>
            <a:rPr lang="he-IL" sz="1400" kern="1200" dirty="0" err="1"/>
            <a:t>תן</a:t>
          </a:r>
          <a:r>
            <a:rPr lang="he-IL" sz="1400" kern="1200" dirty="0"/>
            <a:t> (נו, תן כבר)</a:t>
          </a:r>
        </a:p>
      </dsp:txBody>
      <dsp:txXfrm>
        <a:off x="6566091" y="4767950"/>
        <a:ext cx="1581697" cy="982073"/>
      </dsp:txXfrm>
    </dsp:sp>
    <dsp:sp modelId="{7EB04C17-8A1C-401F-A59D-9C65D4DC48AF}">
      <dsp:nvSpPr>
        <dsp:cNvPr id="0" name=""/>
        <dsp:cNvSpPr/>
      </dsp:nvSpPr>
      <dsp:spPr>
        <a:xfrm>
          <a:off x="8360877" y="4563989"/>
          <a:ext cx="1642805" cy="10431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C94BD5-7CCB-4F3D-891B-084F34E0BE36}">
      <dsp:nvSpPr>
        <dsp:cNvPr id="0" name=""/>
        <dsp:cNvSpPr/>
      </dsp:nvSpPr>
      <dsp:spPr>
        <a:xfrm>
          <a:off x="8543411" y="4737396"/>
          <a:ext cx="1642805" cy="104318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לשיטתו- צריך </a:t>
          </a:r>
          <a:r>
            <a:rPr lang="he-IL" sz="1400" b="1" u="sng" kern="1200" dirty="0"/>
            <a:t>בירור</a:t>
          </a:r>
          <a:r>
            <a:rPr lang="he-IL" sz="1400" kern="1200" dirty="0"/>
            <a:t> כוונתם </a:t>
          </a:r>
          <a:r>
            <a:rPr lang="he-IL" sz="1400" b="1" u="sng" kern="1200" dirty="0"/>
            <a:t>מפורשת</a:t>
          </a:r>
          <a:r>
            <a:rPr lang="he-IL" sz="1400" b="0" u="none" kern="1200" dirty="0"/>
            <a:t> ובלי זה כמקדש בלי עדים שאינו כלום</a:t>
          </a:r>
          <a:endParaRPr lang="he-IL" sz="1400" b="1" u="sng" kern="1200" dirty="0"/>
        </a:p>
      </dsp:txBody>
      <dsp:txXfrm>
        <a:off x="8573965" y="4767950"/>
        <a:ext cx="1581697" cy="9820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0B784-29C5-4033-8703-2B9510A9A2E9}">
      <dsp:nvSpPr>
        <dsp:cNvPr id="0" name=""/>
        <dsp:cNvSpPr/>
      </dsp:nvSpPr>
      <dsp:spPr>
        <a:xfrm>
          <a:off x="5112748" y="1658197"/>
          <a:ext cx="3191135" cy="759345"/>
        </a:xfrm>
        <a:custGeom>
          <a:avLst/>
          <a:gdLst/>
          <a:ahLst/>
          <a:cxnLst/>
          <a:rect l="0" t="0" r="0" b="0"/>
          <a:pathLst>
            <a:path>
              <a:moveTo>
                <a:pt x="0" y="0"/>
              </a:moveTo>
              <a:lnTo>
                <a:pt x="0" y="517471"/>
              </a:lnTo>
              <a:lnTo>
                <a:pt x="3191135" y="517471"/>
              </a:lnTo>
              <a:lnTo>
                <a:pt x="3191135"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11213B-49FB-4E03-A09B-CCCC7207BBFE}">
      <dsp:nvSpPr>
        <dsp:cNvPr id="0" name=""/>
        <dsp:cNvSpPr/>
      </dsp:nvSpPr>
      <dsp:spPr>
        <a:xfrm>
          <a:off x="5067028" y="1658197"/>
          <a:ext cx="91440" cy="759345"/>
        </a:xfrm>
        <a:custGeom>
          <a:avLst/>
          <a:gdLst/>
          <a:ahLst/>
          <a:cxnLst/>
          <a:rect l="0" t="0" r="0" b="0"/>
          <a:pathLst>
            <a:path>
              <a:moveTo>
                <a:pt x="45720" y="0"/>
              </a:moveTo>
              <a:lnTo>
                <a:pt x="4572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11B01D-2145-4D07-A98E-BEBBC0188592}">
      <dsp:nvSpPr>
        <dsp:cNvPr id="0" name=""/>
        <dsp:cNvSpPr/>
      </dsp:nvSpPr>
      <dsp:spPr>
        <a:xfrm>
          <a:off x="1921612" y="1658197"/>
          <a:ext cx="3191135" cy="759345"/>
        </a:xfrm>
        <a:custGeom>
          <a:avLst/>
          <a:gdLst/>
          <a:ahLst/>
          <a:cxnLst/>
          <a:rect l="0" t="0" r="0" b="0"/>
          <a:pathLst>
            <a:path>
              <a:moveTo>
                <a:pt x="3191135" y="0"/>
              </a:moveTo>
              <a:lnTo>
                <a:pt x="3191135" y="517471"/>
              </a:lnTo>
              <a:lnTo>
                <a:pt x="0" y="517471"/>
              </a:lnTo>
              <a:lnTo>
                <a:pt x="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BAA553-4860-4958-B74F-845AC8C9C21E}">
      <dsp:nvSpPr>
        <dsp:cNvPr id="0" name=""/>
        <dsp:cNvSpPr/>
      </dsp:nvSpPr>
      <dsp:spPr>
        <a:xfrm>
          <a:off x="3807283" y="257"/>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12809C-B83D-4D9B-BC3F-9A71F67A99EF}">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he-IL" sz="2400" kern="1200" dirty="0"/>
            <a:t>הוא הציע לה</a:t>
          </a:r>
        </a:p>
      </dsp:txBody>
      <dsp:txXfrm>
        <a:off x="4145946" y="324414"/>
        <a:ext cx="2513811" cy="1560821"/>
      </dsp:txXfrm>
    </dsp:sp>
    <dsp:sp modelId="{EDD6C654-A33B-45EC-8B54-592DF4504FF7}">
      <dsp:nvSpPr>
        <dsp:cNvPr id="0" name=""/>
        <dsp:cNvSpPr/>
      </dsp:nvSpPr>
      <dsp:spPr>
        <a:xfrm>
          <a:off x="616148"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58499E-C5B8-4D40-AC1E-DF9E22E8DE8A}">
      <dsp:nvSpPr>
        <dsp:cNvPr id="0" name=""/>
        <dsp:cNvSpPr/>
      </dsp:nvSpPr>
      <dsp:spPr>
        <a:xfrm>
          <a:off x="906251"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he-IL" sz="2400" kern="1200" dirty="0"/>
            <a:t>רשב"א- מקודשת כל זמן שלא הפגינה דעת שלילית</a:t>
          </a:r>
        </a:p>
      </dsp:txBody>
      <dsp:txXfrm>
        <a:off x="954810" y="2741699"/>
        <a:ext cx="2513811" cy="1560821"/>
      </dsp:txXfrm>
    </dsp:sp>
    <dsp:sp modelId="{A17618D7-4FA5-4591-A789-20D0277E91D2}">
      <dsp:nvSpPr>
        <dsp:cNvPr id="0" name=""/>
        <dsp:cNvSpPr/>
      </dsp:nvSpPr>
      <dsp:spPr>
        <a:xfrm>
          <a:off x="3807283"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D191E2-B518-4CD2-8B2D-E3B01758CB56}">
      <dsp:nvSpPr>
        <dsp:cNvPr id="0" name=""/>
        <dsp:cNvSpPr/>
      </dsp:nvSpPr>
      <dsp:spPr>
        <a:xfrm>
          <a:off x="4097387"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he-IL" sz="2400" kern="1200" dirty="0"/>
            <a:t>רמ"א- ספק מקודשת בין שתקה בין אמרה תן, או אמרה "תן </a:t>
          </a:r>
          <a:r>
            <a:rPr lang="he-IL" sz="2400" kern="1200" dirty="0" err="1"/>
            <a:t>תן</a:t>
          </a:r>
          <a:r>
            <a:rPr lang="he-IL" sz="2400" kern="1200" dirty="0"/>
            <a:t>"</a:t>
          </a:r>
        </a:p>
      </dsp:txBody>
      <dsp:txXfrm>
        <a:off x="4145946" y="2741699"/>
        <a:ext cx="2513811" cy="1560821"/>
      </dsp:txXfrm>
    </dsp:sp>
    <dsp:sp modelId="{1E85967E-5ED7-4FE6-AD6D-083C0D72CBC4}">
      <dsp:nvSpPr>
        <dsp:cNvPr id="0" name=""/>
        <dsp:cNvSpPr/>
      </dsp:nvSpPr>
      <dsp:spPr>
        <a:xfrm>
          <a:off x="6998419"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D460EC-C8F5-45CA-8377-30F38A634C82}">
      <dsp:nvSpPr>
        <dsp:cNvPr id="0" name=""/>
        <dsp:cNvSpPr/>
      </dsp:nvSpPr>
      <dsp:spPr>
        <a:xfrm>
          <a:off x="7288522"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he-IL" sz="2400" kern="1200" dirty="0"/>
            <a:t>י"א </a:t>
          </a:r>
          <a:r>
            <a:rPr lang="he-IL" sz="2400" kern="1200" dirty="0" err="1"/>
            <a:t>בר"ן</a:t>
          </a:r>
          <a:r>
            <a:rPr lang="he-IL" sz="2400" kern="1200" dirty="0"/>
            <a:t>- מקודשת </a:t>
          </a:r>
          <a:r>
            <a:rPr lang="he-IL" sz="2400" kern="1200" dirty="0" err="1"/>
            <a:t>בודאי</a:t>
          </a:r>
          <a:r>
            <a:rPr lang="he-IL" sz="2400" kern="1200" dirty="0"/>
            <a:t> כיון שקבלה אחרי שהוא הציע בלשון החלטי</a:t>
          </a:r>
        </a:p>
      </dsp:txBody>
      <dsp:txXfrm>
        <a:off x="7337081" y="2741699"/>
        <a:ext cx="2513811" cy="156082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B9F6B-CD81-4B0E-985C-BBB119D6FD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BFD947A8-8CFC-436E-939E-97BB3D0F52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EA3FD801-5587-46E7-BDCC-BC7EEB45CF84}"/>
              </a:ext>
            </a:extLst>
          </p:cNvPr>
          <p:cNvSpPr>
            <a:spLocks noGrp="1"/>
          </p:cNvSpPr>
          <p:nvPr>
            <p:ph type="dt" sz="half" idx="10"/>
          </p:nvPr>
        </p:nvSpPr>
        <p:spPr/>
        <p:txBody>
          <a:bodyPr/>
          <a:lstStyle/>
          <a:p>
            <a:fld id="{BB94F5D4-B1C8-4C1D-992F-E323BB9A4319}" type="datetimeFigureOut">
              <a:rPr lang="he-IL" smtClean="0"/>
              <a:t>ד'/שבט/תשפ"א</a:t>
            </a:fld>
            <a:endParaRPr lang="he-IL"/>
          </a:p>
        </p:txBody>
      </p:sp>
      <p:sp>
        <p:nvSpPr>
          <p:cNvPr id="5" name="Footer Placeholder 4">
            <a:extLst>
              <a:ext uri="{FF2B5EF4-FFF2-40B4-BE49-F238E27FC236}">
                <a16:creationId xmlns:a16="http://schemas.microsoft.com/office/drawing/2014/main" id="{4532AE02-575F-4CFD-AC4D-E1B4C6EDE04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FA7CE6C5-7044-4159-B495-FFCDD202ABB9}"/>
              </a:ext>
            </a:extLst>
          </p:cNvPr>
          <p:cNvSpPr>
            <a:spLocks noGrp="1"/>
          </p:cNvSpPr>
          <p:nvPr>
            <p:ph type="sldNum" sz="quarter" idx="12"/>
          </p:nvPr>
        </p:nvSpPr>
        <p:spPr/>
        <p:txBody>
          <a:bodyPr/>
          <a:lstStyle/>
          <a:p>
            <a:fld id="{8658D1D7-6EC0-4DA9-9B45-B4104F0875F3}" type="slidenum">
              <a:rPr lang="he-IL" smtClean="0"/>
              <a:t>‹#›</a:t>
            </a:fld>
            <a:endParaRPr lang="he-IL"/>
          </a:p>
        </p:txBody>
      </p:sp>
    </p:spTree>
    <p:extLst>
      <p:ext uri="{BB962C8B-B14F-4D97-AF65-F5344CB8AC3E}">
        <p14:creationId xmlns:p14="http://schemas.microsoft.com/office/powerpoint/2010/main" val="230417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8754-FE82-4F33-BEDE-75BEA321132B}"/>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02671698-CB7A-45F9-B390-F07FE6F35D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80BA508F-1230-48B5-9102-916FDB0A3A10}"/>
              </a:ext>
            </a:extLst>
          </p:cNvPr>
          <p:cNvSpPr>
            <a:spLocks noGrp="1"/>
          </p:cNvSpPr>
          <p:nvPr>
            <p:ph type="dt" sz="half" idx="10"/>
          </p:nvPr>
        </p:nvSpPr>
        <p:spPr/>
        <p:txBody>
          <a:bodyPr/>
          <a:lstStyle/>
          <a:p>
            <a:fld id="{BB94F5D4-B1C8-4C1D-992F-E323BB9A4319}" type="datetimeFigureOut">
              <a:rPr lang="he-IL" smtClean="0"/>
              <a:t>ד'/שבט/תשפ"א</a:t>
            </a:fld>
            <a:endParaRPr lang="he-IL"/>
          </a:p>
        </p:txBody>
      </p:sp>
      <p:sp>
        <p:nvSpPr>
          <p:cNvPr id="5" name="Footer Placeholder 4">
            <a:extLst>
              <a:ext uri="{FF2B5EF4-FFF2-40B4-BE49-F238E27FC236}">
                <a16:creationId xmlns:a16="http://schemas.microsoft.com/office/drawing/2014/main" id="{20857BA2-806C-4FD9-A023-E649E777355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D3C7088C-D046-4E5A-ADBE-49727FC69B3E}"/>
              </a:ext>
            </a:extLst>
          </p:cNvPr>
          <p:cNvSpPr>
            <a:spLocks noGrp="1"/>
          </p:cNvSpPr>
          <p:nvPr>
            <p:ph type="sldNum" sz="quarter" idx="12"/>
          </p:nvPr>
        </p:nvSpPr>
        <p:spPr/>
        <p:txBody>
          <a:bodyPr/>
          <a:lstStyle/>
          <a:p>
            <a:fld id="{8658D1D7-6EC0-4DA9-9B45-B4104F0875F3}" type="slidenum">
              <a:rPr lang="he-IL" smtClean="0"/>
              <a:t>‹#›</a:t>
            </a:fld>
            <a:endParaRPr lang="he-IL"/>
          </a:p>
        </p:txBody>
      </p:sp>
    </p:spTree>
    <p:extLst>
      <p:ext uri="{BB962C8B-B14F-4D97-AF65-F5344CB8AC3E}">
        <p14:creationId xmlns:p14="http://schemas.microsoft.com/office/powerpoint/2010/main" val="529582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94910B-FCB7-43B4-9C97-80D0022C90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2CC3827F-9A08-46BD-A42A-4BBB2AEF4C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4AD249E4-3B56-4A16-A072-34190D93BEE2}"/>
              </a:ext>
            </a:extLst>
          </p:cNvPr>
          <p:cNvSpPr>
            <a:spLocks noGrp="1"/>
          </p:cNvSpPr>
          <p:nvPr>
            <p:ph type="dt" sz="half" idx="10"/>
          </p:nvPr>
        </p:nvSpPr>
        <p:spPr/>
        <p:txBody>
          <a:bodyPr/>
          <a:lstStyle/>
          <a:p>
            <a:fld id="{BB94F5D4-B1C8-4C1D-992F-E323BB9A4319}" type="datetimeFigureOut">
              <a:rPr lang="he-IL" smtClean="0"/>
              <a:t>ד'/שבט/תשפ"א</a:t>
            </a:fld>
            <a:endParaRPr lang="he-IL"/>
          </a:p>
        </p:txBody>
      </p:sp>
      <p:sp>
        <p:nvSpPr>
          <p:cNvPr id="5" name="Footer Placeholder 4">
            <a:extLst>
              <a:ext uri="{FF2B5EF4-FFF2-40B4-BE49-F238E27FC236}">
                <a16:creationId xmlns:a16="http://schemas.microsoft.com/office/drawing/2014/main" id="{D0291066-5EA6-4B3C-9A7F-4C8F5455D89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5352378-CD25-4106-BEF8-B3BEFD2E5C78}"/>
              </a:ext>
            </a:extLst>
          </p:cNvPr>
          <p:cNvSpPr>
            <a:spLocks noGrp="1"/>
          </p:cNvSpPr>
          <p:nvPr>
            <p:ph type="sldNum" sz="quarter" idx="12"/>
          </p:nvPr>
        </p:nvSpPr>
        <p:spPr/>
        <p:txBody>
          <a:bodyPr/>
          <a:lstStyle/>
          <a:p>
            <a:fld id="{8658D1D7-6EC0-4DA9-9B45-B4104F0875F3}" type="slidenum">
              <a:rPr lang="he-IL" smtClean="0"/>
              <a:t>‹#›</a:t>
            </a:fld>
            <a:endParaRPr lang="he-IL"/>
          </a:p>
        </p:txBody>
      </p:sp>
    </p:spTree>
    <p:extLst>
      <p:ext uri="{BB962C8B-B14F-4D97-AF65-F5344CB8AC3E}">
        <p14:creationId xmlns:p14="http://schemas.microsoft.com/office/powerpoint/2010/main" val="124451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D2028-8D06-443B-B1E8-38F4F8B137D1}"/>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B93C018B-FAD2-45F3-94DF-4D72C098EC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739FD85D-206D-4F8C-990F-FEC0BD569132}"/>
              </a:ext>
            </a:extLst>
          </p:cNvPr>
          <p:cNvSpPr>
            <a:spLocks noGrp="1"/>
          </p:cNvSpPr>
          <p:nvPr>
            <p:ph type="dt" sz="half" idx="10"/>
          </p:nvPr>
        </p:nvSpPr>
        <p:spPr/>
        <p:txBody>
          <a:bodyPr/>
          <a:lstStyle/>
          <a:p>
            <a:fld id="{BB94F5D4-B1C8-4C1D-992F-E323BB9A4319}" type="datetimeFigureOut">
              <a:rPr lang="he-IL" smtClean="0"/>
              <a:t>ד'/שבט/תשפ"א</a:t>
            </a:fld>
            <a:endParaRPr lang="he-IL"/>
          </a:p>
        </p:txBody>
      </p:sp>
      <p:sp>
        <p:nvSpPr>
          <p:cNvPr id="5" name="Footer Placeholder 4">
            <a:extLst>
              <a:ext uri="{FF2B5EF4-FFF2-40B4-BE49-F238E27FC236}">
                <a16:creationId xmlns:a16="http://schemas.microsoft.com/office/drawing/2014/main" id="{16B6F199-B982-43A1-95D8-60FE8FF7118E}"/>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3CF0AC85-0A94-466B-95D8-95A404613CDF}"/>
              </a:ext>
            </a:extLst>
          </p:cNvPr>
          <p:cNvSpPr>
            <a:spLocks noGrp="1"/>
          </p:cNvSpPr>
          <p:nvPr>
            <p:ph type="sldNum" sz="quarter" idx="12"/>
          </p:nvPr>
        </p:nvSpPr>
        <p:spPr/>
        <p:txBody>
          <a:bodyPr/>
          <a:lstStyle/>
          <a:p>
            <a:fld id="{8658D1D7-6EC0-4DA9-9B45-B4104F0875F3}" type="slidenum">
              <a:rPr lang="he-IL" smtClean="0"/>
              <a:t>‹#›</a:t>
            </a:fld>
            <a:endParaRPr lang="he-IL"/>
          </a:p>
        </p:txBody>
      </p:sp>
    </p:spTree>
    <p:extLst>
      <p:ext uri="{BB962C8B-B14F-4D97-AF65-F5344CB8AC3E}">
        <p14:creationId xmlns:p14="http://schemas.microsoft.com/office/powerpoint/2010/main" val="3556694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276CD-3E27-43F6-8A3E-29727F3AAB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5D17C082-E662-4C08-A888-26B2C6D1B3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77BF30-A003-49BC-953A-06B10FDCBD36}"/>
              </a:ext>
            </a:extLst>
          </p:cNvPr>
          <p:cNvSpPr>
            <a:spLocks noGrp="1"/>
          </p:cNvSpPr>
          <p:nvPr>
            <p:ph type="dt" sz="half" idx="10"/>
          </p:nvPr>
        </p:nvSpPr>
        <p:spPr/>
        <p:txBody>
          <a:bodyPr/>
          <a:lstStyle/>
          <a:p>
            <a:fld id="{BB94F5D4-B1C8-4C1D-992F-E323BB9A4319}" type="datetimeFigureOut">
              <a:rPr lang="he-IL" smtClean="0"/>
              <a:t>ד'/שבט/תשפ"א</a:t>
            </a:fld>
            <a:endParaRPr lang="he-IL"/>
          </a:p>
        </p:txBody>
      </p:sp>
      <p:sp>
        <p:nvSpPr>
          <p:cNvPr id="5" name="Footer Placeholder 4">
            <a:extLst>
              <a:ext uri="{FF2B5EF4-FFF2-40B4-BE49-F238E27FC236}">
                <a16:creationId xmlns:a16="http://schemas.microsoft.com/office/drawing/2014/main" id="{9D1CEF11-DF01-425C-9813-1452D1CF3F32}"/>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62A42ADE-FF7E-488E-9439-E37D22D279BD}"/>
              </a:ext>
            </a:extLst>
          </p:cNvPr>
          <p:cNvSpPr>
            <a:spLocks noGrp="1"/>
          </p:cNvSpPr>
          <p:nvPr>
            <p:ph type="sldNum" sz="quarter" idx="12"/>
          </p:nvPr>
        </p:nvSpPr>
        <p:spPr/>
        <p:txBody>
          <a:bodyPr/>
          <a:lstStyle/>
          <a:p>
            <a:fld id="{8658D1D7-6EC0-4DA9-9B45-B4104F0875F3}" type="slidenum">
              <a:rPr lang="he-IL" smtClean="0"/>
              <a:t>‹#›</a:t>
            </a:fld>
            <a:endParaRPr lang="he-IL"/>
          </a:p>
        </p:txBody>
      </p:sp>
    </p:spTree>
    <p:extLst>
      <p:ext uri="{BB962C8B-B14F-4D97-AF65-F5344CB8AC3E}">
        <p14:creationId xmlns:p14="http://schemas.microsoft.com/office/powerpoint/2010/main" val="60161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A0633-D62A-434B-ADCF-7E7421D67422}"/>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58E2E3DE-86AA-4687-AB44-D99368206A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F6629697-6AB5-4DB1-AF20-6CCAB2E454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1E7F87C4-014C-42A8-8385-0A58921D27B8}"/>
              </a:ext>
            </a:extLst>
          </p:cNvPr>
          <p:cNvSpPr>
            <a:spLocks noGrp="1"/>
          </p:cNvSpPr>
          <p:nvPr>
            <p:ph type="dt" sz="half" idx="10"/>
          </p:nvPr>
        </p:nvSpPr>
        <p:spPr/>
        <p:txBody>
          <a:bodyPr/>
          <a:lstStyle/>
          <a:p>
            <a:fld id="{BB94F5D4-B1C8-4C1D-992F-E323BB9A4319}" type="datetimeFigureOut">
              <a:rPr lang="he-IL" smtClean="0"/>
              <a:t>ד'/שבט/תשפ"א</a:t>
            </a:fld>
            <a:endParaRPr lang="he-IL"/>
          </a:p>
        </p:txBody>
      </p:sp>
      <p:sp>
        <p:nvSpPr>
          <p:cNvPr id="6" name="Footer Placeholder 5">
            <a:extLst>
              <a:ext uri="{FF2B5EF4-FFF2-40B4-BE49-F238E27FC236}">
                <a16:creationId xmlns:a16="http://schemas.microsoft.com/office/drawing/2014/main" id="{C9D2C437-3390-4E1C-8747-8CBBFF1A8467}"/>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06FC9C61-AA9F-49C2-B3E4-632F6E79CAD3}"/>
              </a:ext>
            </a:extLst>
          </p:cNvPr>
          <p:cNvSpPr>
            <a:spLocks noGrp="1"/>
          </p:cNvSpPr>
          <p:nvPr>
            <p:ph type="sldNum" sz="quarter" idx="12"/>
          </p:nvPr>
        </p:nvSpPr>
        <p:spPr/>
        <p:txBody>
          <a:bodyPr/>
          <a:lstStyle/>
          <a:p>
            <a:fld id="{8658D1D7-6EC0-4DA9-9B45-B4104F0875F3}" type="slidenum">
              <a:rPr lang="he-IL" smtClean="0"/>
              <a:t>‹#›</a:t>
            </a:fld>
            <a:endParaRPr lang="he-IL"/>
          </a:p>
        </p:txBody>
      </p:sp>
    </p:spTree>
    <p:extLst>
      <p:ext uri="{BB962C8B-B14F-4D97-AF65-F5344CB8AC3E}">
        <p14:creationId xmlns:p14="http://schemas.microsoft.com/office/powerpoint/2010/main" val="4129102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6E853-01EA-4490-BD2A-EE75FB225E6F}"/>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361BDEC9-C85A-442C-8BA0-0EBD75190D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C6D765-DA45-428F-9A97-42A378E0D6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A86A44B4-42F9-49D6-B24D-0D3CA89BC9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EBC973-E2A0-4977-B93D-5A9F0B93FD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3C22B9A5-72B4-4822-B3F3-A49C4FB2AC61}"/>
              </a:ext>
            </a:extLst>
          </p:cNvPr>
          <p:cNvSpPr>
            <a:spLocks noGrp="1"/>
          </p:cNvSpPr>
          <p:nvPr>
            <p:ph type="dt" sz="half" idx="10"/>
          </p:nvPr>
        </p:nvSpPr>
        <p:spPr/>
        <p:txBody>
          <a:bodyPr/>
          <a:lstStyle/>
          <a:p>
            <a:fld id="{BB94F5D4-B1C8-4C1D-992F-E323BB9A4319}" type="datetimeFigureOut">
              <a:rPr lang="he-IL" smtClean="0"/>
              <a:t>ד'/שבט/תשפ"א</a:t>
            </a:fld>
            <a:endParaRPr lang="he-IL"/>
          </a:p>
        </p:txBody>
      </p:sp>
      <p:sp>
        <p:nvSpPr>
          <p:cNvPr id="8" name="Footer Placeholder 7">
            <a:extLst>
              <a:ext uri="{FF2B5EF4-FFF2-40B4-BE49-F238E27FC236}">
                <a16:creationId xmlns:a16="http://schemas.microsoft.com/office/drawing/2014/main" id="{F2EEA8AD-916C-4274-A269-BB8F883C1646}"/>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5E4D34FB-6200-4D52-8377-CE29F85526AA}"/>
              </a:ext>
            </a:extLst>
          </p:cNvPr>
          <p:cNvSpPr>
            <a:spLocks noGrp="1"/>
          </p:cNvSpPr>
          <p:nvPr>
            <p:ph type="sldNum" sz="quarter" idx="12"/>
          </p:nvPr>
        </p:nvSpPr>
        <p:spPr/>
        <p:txBody>
          <a:bodyPr/>
          <a:lstStyle/>
          <a:p>
            <a:fld id="{8658D1D7-6EC0-4DA9-9B45-B4104F0875F3}" type="slidenum">
              <a:rPr lang="he-IL" smtClean="0"/>
              <a:t>‹#›</a:t>
            </a:fld>
            <a:endParaRPr lang="he-IL"/>
          </a:p>
        </p:txBody>
      </p:sp>
    </p:spTree>
    <p:extLst>
      <p:ext uri="{BB962C8B-B14F-4D97-AF65-F5344CB8AC3E}">
        <p14:creationId xmlns:p14="http://schemas.microsoft.com/office/powerpoint/2010/main" val="2744719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9EE5E-B6BE-4CA4-AFFC-703087DBEF12}"/>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7748467F-770D-455A-988B-4875C2F40B8F}"/>
              </a:ext>
            </a:extLst>
          </p:cNvPr>
          <p:cNvSpPr>
            <a:spLocks noGrp="1"/>
          </p:cNvSpPr>
          <p:nvPr>
            <p:ph type="dt" sz="half" idx="10"/>
          </p:nvPr>
        </p:nvSpPr>
        <p:spPr/>
        <p:txBody>
          <a:bodyPr/>
          <a:lstStyle/>
          <a:p>
            <a:fld id="{BB94F5D4-B1C8-4C1D-992F-E323BB9A4319}" type="datetimeFigureOut">
              <a:rPr lang="he-IL" smtClean="0"/>
              <a:t>ד'/שבט/תשפ"א</a:t>
            </a:fld>
            <a:endParaRPr lang="he-IL"/>
          </a:p>
        </p:txBody>
      </p:sp>
      <p:sp>
        <p:nvSpPr>
          <p:cNvPr id="4" name="Footer Placeholder 3">
            <a:extLst>
              <a:ext uri="{FF2B5EF4-FFF2-40B4-BE49-F238E27FC236}">
                <a16:creationId xmlns:a16="http://schemas.microsoft.com/office/drawing/2014/main" id="{62A58928-9801-4BBB-856A-BF32B7806E91}"/>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DE01956B-955D-4E3C-BE8C-67CF9BE372CF}"/>
              </a:ext>
            </a:extLst>
          </p:cNvPr>
          <p:cNvSpPr>
            <a:spLocks noGrp="1"/>
          </p:cNvSpPr>
          <p:nvPr>
            <p:ph type="sldNum" sz="quarter" idx="12"/>
          </p:nvPr>
        </p:nvSpPr>
        <p:spPr/>
        <p:txBody>
          <a:bodyPr/>
          <a:lstStyle/>
          <a:p>
            <a:fld id="{8658D1D7-6EC0-4DA9-9B45-B4104F0875F3}" type="slidenum">
              <a:rPr lang="he-IL" smtClean="0"/>
              <a:t>‹#›</a:t>
            </a:fld>
            <a:endParaRPr lang="he-IL"/>
          </a:p>
        </p:txBody>
      </p:sp>
    </p:spTree>
    <p:extLst>
      <p:ext uri="{BB962C8B-B14F-4D97-AF65-F5344CB8AC3E}">
        <p14:creationId xmlns:p14="http://schemas.microsoft.com/office/powerpoint/2010/main" val="2043793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329D17-51E5-47FA-B989-11C301D40A85}"/>
              </a:ext>
            </a:extLst>
          </p:cNvPr>
          <p:cNvSpPr>
            <a:spLocks noGrp="1"/>
          </p:cNvSpPr>
          <p:nvPr>
            <p:ph type="dt" sz="half" idx="10"/>
          </p:nvPr>
        </p:nvSpPr>
        <p:spPr/>
        <p:txBody>
          <a:bodyPr/>
          <a:lstStyle/>
          <a:p>
            <a:fld id="{BB94F5D4-B1C8-4C1D-992F-E323BB9A4319}" type="datetimeFigureOut">
              <a:rPr lang="he-IL" smtClean="0"/>
              <a:t>ד'/שבט/תשפ"א</a:t>
            </a:fld>
            <a:endParaRPr lang="he-IL"/>
          </a:p>
        </p:txBody>
      </p:sp>
      <p:sp>
        <p:nvSpPr>
          <p:cNvPr id="3" name="Footer Placeholder 2">
            <a:extLst>
              <a:ext uri="{FF2B5EF4-FFF2-40B4-BE49-F238E27FC236}">
                <a16:creationId xmlns:a16="http://schemas.microsoft.com/office/drawing/2014/main" id="{F9D12BB8-5BA7-4EB1-B50D-3829A87385A5}"/>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E35C5435-7AB1-490E-B556-E4083F07161E}"/>
              </a:ext>
            </a:extLst>
          </p:cNvPr>
          <p:cNvSpPr>
            <a:spLocks noGrp="1"/>
          </p:cNvSpPr>
          <p:nvPr>
            <p:ph type="sldNum" sz="quarter" idx="12"/>
          </p:nvPr>
        </p:nvSpPr>
        <p:spPr/>
        <p:txBody>
          <a:bodyPr/>
          <a:lstStyle/>
          <a:p>
            <a:fld id="{8658D1D7-6EC0-4DA9-9B45-B4104F0875F3}" type="slidenum">
              <a:rPr lang="he-IL" smtClean="0"/>
              <a:t>‹#›</a:t>
            </a:fld>
            <a:endParaRPr lang="he-IL"/>
          </a:p>
        </p:txBody>
      </p:sp>
    </p:spTree>
    <p:extLst>
      <p:ext uri="{BB962C8B-B14F-4D97-AF65-F5344CB8AC3E}">
        <p14:creationId xmlns:p14="http://schemas.microsoft.com/office/powerpoint/2010/main" val="354136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224FE-9A4C-4CBF-B0B2-FC0F6221D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8F8FCE0E-B7A1-4D72-BB97-E45A8A4271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C89AABC7-FBA1-4332-928E-C41E946962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378C24-1744-48A3-9277-D07BD86B8A03}"/>
              </a:ext>
            </a:extLst>
          </p:cNvPr>
          <p:cNvSpPr>
            <a:spLocks noGrp="1"/>
          </p:cNvSpPr>
          <p:nvPr>
            <p:ph type="dt" sz="half" idx="10"/>
          </p:nvPr>
        </p:nvSpPr>
        <p:spPr/>
        <p:txBody>
          <a:bodyPr/>
          <a:lstStyle/>
          <a:p>
            <a:fld id="{BB94F5D4-B1C8-4C1D-992F-E323BB9A4319}" type="datetimeFigureOut">
              <a:rPr lang="he-IL" smtClean="0"/>
              <a:t>ד'/שבט/תשפ"א</a:t>
            </a:fld>
            <a:endParaRPr lang="he-IL"/>
          </a:p>
        </p:txBody>
      </p:sp>
      <p:sp>
        <p:nvSpPr>
          <p:cNvPr id="6" name="Footer Placeholder 5">
            <a:extLst>
              <a:ext uri="{FF2B5EF4-FFF2-40B4-BE49-F238E27FC236}">
                <a16:creationId xmlns:a16="http://schemas.microsoft.com/office/drawing/2014/main" id="{8A4BB237-0705-4228-AB84-D6DC7DC57FA4}"/>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FEEEAB66-858C-41F7-B246-CB8157CAB410}"/>
              </a:ext>
            </a:extLst>
          </p:cNvPr>
          <p:cNvSpPr>
            <a:spLocks noGrp="1"/>
          </p:cNvSpPr>
          <p:nvPr>
            <p:ph type="sldNum" sz="quarter" idx="12"/>
          </p:nvPr>
        </p:nvSpPr>
        <p:spPr/>
        <p:txBody>
          <a:bodyPr/>
          <a:lstStyle/>
          <a:p>
            <a:fld id="{8658D1D7-6EC0-4DA9-9B45-B4104F0875F3}" type="slidenum">
              <a:rPr lang="he-IL" smtClean="0"/>
              <a:t>‹#›</a:t>
            </a:fld>
            <a:endParaRPr lang="he-IL"/>
          </a:p>
        </p:txBody>
      </p:sp>
    </p:spTree>
    <p:extLst>
      <p:ext uri="{BB962C8B-B14F-4D97-AF65-F5344CB8AC3E}">
        <p14:creationId xmlns:p14="http://schemas.microsoft.com/office/powerpoint/2010/main" val="722493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3F231-8E84-4526-9E3A-A683679CE7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D5B5FD9A-FD33-48E0-8169-3E7E0EC911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44B0A4B9-62B2-41EE-9F2C-AC0047AEA3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78EC2C-A1A9-4FD4-B9A6-511C911C325F}"/>
              </a:ext>
            </a:extLst>
          </p:cNvPr>
          <p:cNvSpPr>
            <a:spLocks noGrp="1"/>
          </p:cNvSpPr>
          <p:nvPr>
            <p:ph type="dt" sz="half" idx="10"/>
          </p:nvPr>
        </p:nvSpPr>
        <p:spPr/>
        <p:txBody>
          <a:bodyPr/>
          <a:lstStyle/>
          <a:p>
            <a:fld id="{BB94F5D4-B1C8-4C1D-992F-E323BB9A4319}" type="datetimeFigureOut">
              <a:rPr lang="he-IL" smtClean="0"/>
              <a:t>ד'/שבט/תשפ"א</a:t>
            </a:fld>
            <a:endParaRPr lang="he-IL"/>
          </a:p>
        </p:txBody>
      </p:sp>
      <p:sp>
        <p:nvSpPr>
          <p:cNvPr id="6" name="Footer Placeholder 5">
            <a:extLst>
              <a:ext uri="{FF2B5EF4-FFF2-40B4-BE49-F238E27FC236}">
                <a16:creationId xmlns:a16="http://schemas.microsoft.com/office/drawing/2014/main" id="{0FFCB5E3-866E-4090-A9EB-A20BE55DA73F}"/>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DE1D93C6-7934-4907-838B-593FC305278F}"/>
              </a:ext>
            </a:extLst>
          </p:cNvPr>
          <p:cNvSpPr>
            <a:spLocks noGrp="1"/>
          </p:cNvSpPr>
          <p:nvPr>
            <p:ph type="sldNum" sz="quarter" idx="12"/>
          </p:nvPr>
        </p:nvSpPr>
        <p:spPr/>
        <p:txBody>
          <a:bodyPr/>
          <a:lstStyle/>
          <a:p>
            <a:fld id="{8658D1D7-6EC0-4DA9-9B45-B4104F0875F3}" type="slidenum">
              <a:rPr lang="he-IL" smtClean="0"/>
              <a:t>‹#›</a:t>
            </a:fld>
            <a:endParaRPr lang="he-IL"/>
          </a:p>
        </p:txBody>
      </p:sp>
    </p:spTree>
    <p:extLst>
      <p:ext uri="{BB962C8B-B14F-4D97-AF65-F5344CB8AC3E}">
        <p14:creationId xmlns:p14="http://schemas.microsoft.com/office/powerpoint/2010/main" val="2586566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562009-49BF-4BA4-84CD-20079493CB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0D83CC80-6104-4951-8257-8FDB432B4F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B9597196-74EB-4040-B2FF-8A399764D9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4F5D4-B1C8-4C1D-992F-E323BB9A4319}" type="datetimeFigureOut">
              <a:rPr lang="he-IL" smtClean="0"/>
              <a:t>ד'/שבט/תשפ"א</a:t>
            </a:fld>
            <a:endParaRPr lang="he-IL"/>
          </a:p>
        </p:txBody>
      </p:sp>
      <p:sp>
        <p:nvSpPr>
          <p:cNvPr id="5" name="Footer Placeholder 4">
            <a:extLst>
              <a:ext uri="{FF2B5EF4-FFF2-40B4-BE49-F238E27FC236}">
                <a16:creationId xmlns:a16="http://schemas.microsoft.com/office/drawing/2014/main" id="{017E4A72-66A5-499F-A5EB-AF618843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4A9C88F3-C956-44A1-AA13-7B409E4CF0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8D1D7-6EC0-4DA9-9B45-B4104F0875F3}" type="slidenum">
              <a:rPr lang="he-IL" smtClean="0"/>
              <a:t>‹#›</a:t>
            </a:fld>
            <a:endParaRPr lang="he-IL"/>
          </a:p>
        </p:txBody>
      </p:sp>
    </p:spTree>
    <p:extLst>
      <p:ext uri="{BB962C8B-B14F-4D97-AF65-F5344CB8AC3E}">
        <p14:creationId xmlns:p14="http://schemas.microsoft.com/office/powerpoint/2010/main" val="624141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A3C24-BFDD-4FE8-B936-343DAE97AD5B}"/>
              </a:ext>
            </a:extLst>
          </p:cNvPr>
          <p:cNvSpPr>
            <a:spLocks noGrp="1"/>
          </p:cNvSpPr>
          <p:nvPr>
            <p:ph type="ctrTitle"/>
          </p:nvPr>
        </p:nvSpPr>
        <p:spPr/>
        <p:txBody>
          <a:bodyPr/>
          <a:lstStyle/>
          <a:p>
            <a:r>
              <a:rPr lang="he-IL" dirty="0"/>
              <a:t>אומדן דעת לקידושין</a:t>
            </a:r>
          </a:p>
        </p:txBody>
      </p:sp>
      <p:sp>
        <p:nvSpPr>
          <p:cNvPr id="3" name="Subtitle 2">
            <a:extLst>
              <a:ext uri="{FF2B5EF4-FFF2-40B4-BE49-F238E27FC236}">
                <a16:creationId xmlns:a16="http://schemas.microsoft.com/office/drawing/2014/main" id="{3042F3D1-860A-447E-87BC-DE567C015433}"/>
              </a:ext>
            </a:extLst>
          </p:cNvPr>
          <p:cNvSpPr>
            <a:spLocks noGrp="1"/>
          </p:cNvSpPr>
          <p:nvPr>
            <p:ph type="subTitle" idx="1"/>
          </p:nvPr>
        </p:nvSpPr>
        <p:spPr/>
        <p:txBody>
          <a:bodyPr/>
          <a:lstStyle/>
          <a:p>
            <a:endParaRPr lang="he-IL" dirty="0"/>
          </a:p>
        </p:txBody>
      </p:sp>
    </p:spTree>
    <p:extLst>
      <p:ext uri="{BB962C8B-B14F-4D97-AF65-F5344CB8AC3E}">
        <p14:creationId xmlns:p14="http://schemas.microsoft.com/office/powerpoint/2010/main" val="1389024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57ECA-655E-4D20-8AED-693627F3FB24}"/>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258893C-CA52-47AC-AFDB-B6EF9AC03542}"/>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בית יוסף אבן העזר סימן </a:t>
            </a:r>
            <a:r>
              <a:rPr lang="he-IL" sz="1800" b="0" i="0" u="none" strike="noStrike" dirty="0" err="1">
                <a:solidFill>
                  <a:srgbClr val="000000"/>
                </a:solidFill>
                <a:effectLst/>
                <a:latin typeface="Arial" panose="020B0604020202020204" pitchFamily="34" charset="0"/>
              </a:rPr>
              <a:t>כט</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buNone/>
            </a:pPr>
            <a:r>
              <a:rPr lang="he-IL" sz="1800" b="0" i="0" u="none" strike="noStrike" dirty="0" err="1">
                <a:solidFill>
                  <a:srgbClr val="000000"/>
                </a:solidFill>
                <a:effectLst/>
                <a:latin typeface="Arial" panose="020B0604020202020204" pitchFamily="34" charset="0"/>
              </a:rPr>
              <a:t>ומ"ש</a:t>
            </a:r>
            <a:r>
              <a:rPr lang="he-IL" sz="1800" b="0" i="0" u="none" strike="noStrike" dirty="0">
                <a:solidFill>
                  <a:srgbClr val="000000"/>
                </a:solidFill>
                <a:effectLst/>
                <a:latin typeface="Arial" panose="020B0604020202020204" pitchFamily="34" charset="0"/>
              </a:rPr>
              <a:t> בשם </a:t>
            </a:r>
            <a:r>
              <a:rPr lang="he-IL" sz="1800" b="0" i="0" u="none" strike="noStrike" dirty="0" err="1">
                <a:solidFill>
                  <a:srgbClr val="000000"/>
                </a:solidFill>
                <a:effectLst/>
                <a:latin typeface="Arial" panose="020B0604020202020204" pitchFamily="34" charset="0"/>
              </a:rPr>
              <a:t>הרא"ש</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אם אמר בשעה שנתנו לה הרי את מקודשת לי </a:t>
            </a:r>
            <a:r>
              <a:rPr lang="he-IL" sz="1800" b="0" i="0" u="none" strike="noStrike" dirty="0">
                <a:solidFill>
                  <a:srgbClr val="000000"/>
                </a:solidFill>
                <a:effectLst/>
                <a:latin typeface="Arial" panose="020B0604020202020204" pitchFamily="34" charset="0"/>
              </a:rPr>
              <a:t>וקיבלה </a:t>
            </a:r>
            <a:r>
              <a:rPr lang="he-IL" sz="1800" b="1" i="0" u="none" strike="noStrike" dirty="0">
                <a:solidFill>
                  <a:srgbClr val="000000"/>
                </a:solidFill>
                <a:effectLst/>
                <a:latin typeface="Arial" panose="020B0604020202020204" pitchFamily="34" charset="0"/>
              </a:rPr>
              <a:t>מקודשת</a:t>
            </a:r>
            <a:r>
              <a:rPr lang="he-IL" sz="1800" b="0" i="0" u="none" strike="noStrike" dirty="0">
                <a:solidFill>
                  <a:srgbClr val="000000"/>
                </a:solidFill>
                <a:effectLst/>
                <a:latin typeface="Arial" panose="020B0604020202020204" pitchFamily="34" charset="0"/>
              </a:rPr>
              <a:t>. שם </a:t>
            </a:r>
            <a:r>
              <a:rPr lang="he-IL" sz="1800" b="0" i="0" u="none" strike="noStrike" dirty="0" err="1">
                <a:solidFill>
                  <a:srgbClr val="000000"/>
                </a:solidFill>
                <a:effectLst/>
                <a:latin typeface="Arial" panose="020B0604020202020204" pitchFamily="34" charset="0"/>
              </a:rPr>
              <a:t>בפסקיו</a:t>
            </a:r>
            <a:r>
              <a:rPr lang="he-IL" sz="1800" b="0" i="0" u="none" strike="noStrike" dirty="0">
                <a:solidFill>
                  <a:srgbClr val="000000"/>
                </a:solidFill>
                <a:effectLst/>
                <a:latin typeface="Arial" panose="020B0604020202020204" pitchFamily="34" charset="0"/>
              </a:rPr>
              <a:t> כתב שכך נ"ל ושכן מצא בשם </a:t>
            </a:r>
            <a:r>
              <a:rPr lang="he-IL" sz="1800" b="0" i="0" u="none" strike="noStrike" dirty="0" err="1">
                <a:solidFill>
                  <a:srgbClr val="000000"/>
                </a:solidFill>
                <a:effectLst/>
                <a:latin typeface="Arial" panose="020B0604020202020204" pitchFamily="34" charset="0"/>
              </a:rPr>
              <a:t>הראב"ד</a:t>
            </a:r>
            <a:r>
              <a:rPr lang="he-IL" sz="1800" b="0" i="0" u="none" strike="noStrike" dirty="0">
                <a:solidFill>
                  <a:srgbClr val="000000"/>
                </a:solidFill>
                <a:effectLst/>
                <a:latin typeface="Arial" panose="020B0604020202020204" pitchFamily="34" charset="0"/>
              </a:rPr>
              <a:t> ז"ל. והרב המגיד כתב על המעשים הנזכרים כתב הרמב"ן (ס"א הרשב"א) מפני שהוא אמר תחלה בלשון שאלה ואפילו חזר ואמר לה בשעת נתינה התקדשי לי והיא אמרה אחד מהלשונות האלו אינה מקודשת אבל אם שתקה ודאי מקודשת עכ"ד. </a:t>
            </a:r>
            <a:r>
              <a:rPr lang="he-IL" sz="1800" b="1" i="0" u="none" strike="noStrike" dirty="0" err="1">
                <a:solidFill>
                  <a:srgbClr val="000000"/>
                </a:solidFill>
                <a:effectLst/>
                <a:latin typeface="Arial" panose="020B0604020202020204" pitchFamily="34" charset="0"/>
              </a:rPr>
              <a:t>והר"ן</a:t>
            </a:r>
            <a:r>
              <a:rPr lang="he-IL" sz="1800" b="1" i="0" u="none" strike="noStrike" dirty="0">
                <a:solidFill>
                  <a:srgbClr val="000000"/>
                </a:solidFill>
                <a:effectLst/>
                <a:latin typeface="Arial" panose="020B0604020202020204" pitchFamily="34" charset="0"/>
              </a:rPr>
              <a:t> (ה. דיבור ראשון) כתב איכא מ"ד </a:t>
            </a:r>
            <a:r>
              <a:rPr lang="he-IL" sz="1800" b="1" i="0" u="none" strike="noStrike" dirty="0" err="1">
                <a:solidFill>
                  <a:srgbClr val="000000"/>
                </a:solidFill>
                <a:effectLst/>
                <a:latin typeface="Arial" panose="020B0604020202020204" pitchFamily="34" charset="0"/>
              </a:rPr>
              <a:t>דטעמא</a:t>
            </a:r>
            <a:r>
              <a:rPr lang="he-IL" sz="1800" b="1" i="0" u="none" strike="noStrike" dirty="0">
                <a:solidFill>
                  <a:srgbClr val="000000"/>
                </a:solidFill>
                <a:effectLst/>
                <a:latin typeface="Arial" panose="020B0604020202020204" pitchFamily="34" charset="0"/>
              </a:rPr>
              <a:t> דאינה מקודשת משום </a:t>
            </a:r>
            <a:r>
              <a:rPr lang="he-IL" sz="1800" b="1" i="0" u="none" strike="noStrike" dirty="0" err="1">
                <a:solidFill>
                  <a:srgbClr val="000000"/>
                </a:solidFill>
                <a:effectLst/>
                <a:latin typeface="Arial" panose="020B0604020202020204" pitchFamily="34" charset="0"/>
              </a:rPr>
              <a:t>דאדיבורא</a:t>
            </a:r>
            <a:r>
              <a:rPr lang="he-IL" sz="1800" b="1" i="0" u="none" strike="noStrike" dirty="0">
                <a:solidFill>
                  <a:srgbClr val="000000"/>
                </a:solidFill>
                <a:effectLst/>
                <a:latin typeface="Arial" panose="020B0604020202020204" pitchFamily="34" charset="0"/>
              </a:rPr>
              <a:t> קמא סמכא </a:t>
            </a:r>
            <a:r>
              <a:rPr lang="he-IL" sz="1800" b="1" i="0" u="none" strike="noStrike" dirty="0" err="1">
                <a:solidFill>
                  <a:srgbClr val="000000"/>
                </a:solidFill>
                <a:effectLst/>
                <a:latin typeface="Arial" panose="020B0604020202020204" pitchFamily="34" charset="0"/>
              </a:rPr>
              <a:t>דאמרה</a:t>
            </a:r>
            <a:r>
              <a:rPr lang="he-IL" sz="1800" b="1" i="0" u="none" strike="noStrike" dirty="0">
                <a:solidFill>
                  <a:srgbClr val="000000"/>
                </a:solidFill>
                <a:effectLst/>
                <a:latin typeface="Arial" panose="020B0604020202020204" pitchFamily="34" charset="0"/>
              </a:rPr>
              <a:t> ליה מעיקרא הב שלא לשם קידושין אבל </a:t>
            </a:r>
            <a:r>
              <a:rPr lang="he-IL" sz="1800" i="0" u="none" strike="noStrike" dirty="0">
                <a:solidFill>
                  <a:srgbClr val="000000"/>
                </a:solidFill>
                <a:effectLst/>
                <a:latin typeface="Arial" panose="020B0604020202020204" pitchFamily="34" charset="0"/>
              </a:rPr>
              <a:t>אי א"ל </a:t>
            </a:r>
            <a:r>
              <a:rPr lang="he-IL" sz="1800" i="0" u="none" strike="noStrike" dirty="0" err="1">
                <a:solidFill>
                  <a:srgbClr val="000000"/>
                </a:solidFill>
                <a:effectLst/>
                <a:latin typeface="Arial" panose="020B0604020202020204" pitchFamily="34" charset="0"/>
              </a:rPr>
              <a:t>איהו</a:t>
            </a:r>
            <a:r>
              <a:rPr lang="he-IL" sz="1800" i="0" u="none" strike="noStrike" dirty="0">
                <a:solidFill>
                  <a:srgbClr val="000000"/>
                </a:solidFill>
                <a:effectLst/>
                <a:latin typeface="Arial" panose="020B0604020202020204" pitchFamily="34" charset="0"/>
              </a:rPr>
              <a:t> מעיקרא אי </a:t>
            </a:r>
            <a:r>
              <a:rPr lang="he-IL" sz="1800" i="0" u="none" strike="noStrike" dirty="0" err="1">
                <a:solidFill>
                  <a:srgbClr val="000000"/>
                </a:solidFill>
                <a:effectLst/>
                <a:latin typeface="Arial" panose="020B0604020202020204" pitchFamily="34" charset="0"/>
              </a:rPr>
              <a:t>יהיבנא</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מיקדשת</a:t>
            </a:r>
            <a:r>
              <a:rPr lang="he-IL" sz="1800" i="0" u="none" strike="noStrike" dirty="0">
                <a:solidFill>
                  <a:srgbClr val="000000"/>
                </a:solidFill>
                <a:effectLst/>
                <a:latin typeface="Arial" panose="020B0604020202020204" pitchFamily="34" charset="0"/>
              </a:rPr>
              <a:t> לי ואמרה הבה אי נמי הבה </a:t>
            </a:r>
            <a:r>
              <a:rPr lang="he-IL" sz="1800" i="0" u="none" strike="noStrike" dirty="0" err="1">
                <a:solidFill>
                  <a:srgbClr val="000000"/>
                </a:solidFill>
                <a:effectLst/>
                <a:latin typeface="Arial" panose="020B0604020202020204" pitchFamily="34" charset="0"/>
              </a:rPr>
              <a:t>מיהבא</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כדקאמר</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איהו</a:t>
            </a:r>
            <a:r>
              <a:rPr lang="he-IL" sz="1800" i="0" u="none" strike="noStrike" dirty="0">
                <a:solidFill>
                  <a:srgbClr val="000000"/>
                </a:solidFill>
                <a:effectLst/>
                <a:latin typeface="Arial" panose="020B0604020202020204" pitchFamily="34" charset="0"/>
              </a:rPr>
              <a:t> </a:t>
            </a:r>
            <a:r>
              <a:rPr lang="he-IL" sz="1800" i="0" u="none" strike="noStrike" dirty="0" err="1">
                <a:solidFill>
                  <a:srgbClr val="000000"/>
                </a:solidFill>
                <a:effectLst/>
                <a:latin typeface="Arial" panose="020B0604020202020204" pitchFamily="34" charset="0"/>
              </a:rPr>
              <a:t>קאמרה</a:t>
            </a:r>
            <a:r>
              <a:rPr lang="he-IL" sz="1800" i="0" u="none" strike="noStrike" dirty="0">
                <a:solidFill>
                  <a:srgbClr val="000000"/>
                </a:solidFill>
                <a:effectLst/>
                <a:latin typeface="Arial" panose="020B0604020202020204" pitchFamily="34" charset="0"/>
              </a:rPr>
              <a:t> ומקודשת ו</a:t>
            </a:r>
            <a:r>
              <a:rPr lang="he-IL" sz="1800" b="0" i="0" u="none" strike="noStrike" dirty="0">
                <a:solidFill>
                  <a:srgbClr val="000000"/>
                </a:solidFill>
                <a:effectLst/>
                <a:latin typeface="Arial" panose="020B0604020202020204" pitchFamily="34" charset="0"/>
              </a:rPr>
              <a:t>כן נמי </a:t>
            </a:r>
            <a:r>
              <a:rPr lang="he-IL" sz="1800" b="1" i="0" u="none" strike="noStrike" dirty="0">
                <a:solidFill>
                  <a:srgbClr val="000000"/>
                </a:solidFill>
                <a:effectLst/>
                <a:latin typeface="Arial" panose="020B0604020202020204" pitchFamily="34" charset="0"/>
              </a:rPr>
              <a:t>אפילו </a:t>
            </a:r>
            <a:r>
              <a:rPr lang="he-IL" sz="1800" b="1" i="0" u="none" strike="noStrike" dirty="0" err="1">
                <a:solidFill>
                  <a:srgbClr val="000000"/>
                </a:solidFill>
                <a:effectLst/>
                <a:latin typeface="Arial" panose="020B0604020202020204" pitchFamily="34" charset="0"/>
              </a:rPr>
              <a:t>היכא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דאמרה</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איהי</a:t>
            </a:r>
            <a:r>
              <a:rPr lang="he-IL" sz="1800" b="1" i="0" u="none" strike="noStrike" dirty="0">
                <a:solidFill>
                  <a:srgbClr val="000000"/>
                </a:solidFill>
                <a:effectLst/>
                <a:latin typeface="Arial" panose="020B0604020202020204" pitchFamily="34" charset="0"/>
              </a:rPr>
              <a:t> מעיקרא הב אם חזר ואמר לה בשעת נתינה התקדשי לי בו </a:t>
            </a:r>
            <a:r>
              <a:rPr lang="he-IL" sz="1800" b="1" i="0" u="none" strike="noStrike" dirty="0" err="1">
                <a:solidFill>
                  <a:srgbClr val="000000"/>
                </a:solidFill>
                <a:effectLst/>
                <a:latin typeface="Arial" panose="020B0604020202020204" pitchFamily="34" charset="0"/>
              </a:rPr>
              <a:t>ואיהי</a:t>
            </a:r>
            <a:r>
              <a:rPr lang="he-IL" sz="1800" b="1" i="0" u="none" strike="noStrike" dirty="0">
                <a:solidFill>
                  <a:srgbClr val="000000"/>
                </a:solidFill>
                <a:effectLst/>
                <a:latin typeface="Arial" panose="020B0604020202020204" pitchFamily="34" charset="0"/>
              </a:rPr>
              <a:t> אמרה הב או הבה </a:t>
            </a:r>
            <a:r>
              <a:rPr lang="he-IL" sz="1800" b="1" i="0" u="none" strike="noStrike" dirty="0" err="1">
                <a:solidFill>
                  <a:srgbClr val="000000"/>
                </a:solidFill>
                <a:effectLst/>
                <a:latin typeface="Arial" panose="020B0604020202020204" pitchFamily="34" charset="0"/>
              </a:rPr>
              <a:t>מיהבא</a:t>
            </a:r>
            <a:r>
              <a:rPr lang="he-IL" sz="1800" b="1" i="0" u="none" strike="noStrike" dirty="0">
                <a:solidFill>
                  <a:srgbClr val="000000"/>
                </a:solidFill>
                <a:effectLst/>
                <a:latin typeface="Arial" panose="020B0604020202020204" pitchFamily="34" charset="0"/>
              </a:rPr>
              <a:t> מקודשת </a:t>
            </a:r>
          </a:p>
          <a:p>
            <a:pPr marL="0" indent="0" algn="r" rtl="1">
              <a:buNone/>
            </a:pPr>
            <a:r>
              <a:rPr lang="he-IL" sz="1800" b="0" i="0" u="none" strike="noStrike" dirty="0">
                <a:solidFill>
                  <a:srgbClr val="000000"/>
                </a:solidFill>
                <a:effectLst/>
                <a:latin typeface="Arial" panose="020B0604020202020204" pitchFamily="34" charset="0"/>
              </a:rPr>
              <a:t>אבל </a:t>
            </a:r>
            <a:r>
              <a:rPr lang="he-IL" sz="1800" b="1" i="0" u="none" strike="noStrike" dirty="0">
                <a:solidFill>
                  <a:srgbClr val="000000"/>
                </a:solidFill>
                <a:effectLst/>
                <a:latin typeface="Arial" panose="020B0604020202020204" pitchFamily="34" charset="0"/>
              </a:rPr>
              <a:t>הרשב"א (ט. ד"ה </a:t>
            </a:r>
            <a:r>
              <a:rPr lang="he-IL" sz="1800" b="1" i="0" u="none" strike="noStrike" dirty="0" err="1">
                <a:solidFill>
                  <a:srgbClr val="000000"/>
                </a:solidFill>
                <a:effectLst/>
                <a:latin typeface="Arial" panose="020B0604020202020204" pitchFamily="34" charset="0"/>
              </a:rPr>
              <a:t>תגא</a:t>
            </a:r>
            <a:r>
              <a:rPr lang="he-IL" sz="1800" b="1" i="0" u="none" strike="noStrike" dirty="0">
                <a:solidFill>
                  <a:srgbClr val="000000"/>
                </a:solidFill>
                <a:effectLst/>
                <a:latin typeface="Arial" panose="020B0604020202020204" pitchFamily="34" charset="0"/>
              </a:rPr>
              <a:t>) סובר </a:t>
            </a:r>
            <a:r>
              <a:rPr lang="he-IL" sz="1800" b="1" i="0" u="none" strike="noStrike" dirty="0" err="1">
                <a:solidFill>
                  <a:srgbClr val="000000"/>
                </a:solidFill>
                <a:effectLst/>
                <a:latin typeface="Arial" panose="020B0604020202020204" pitchFamily="34" charset="0"/>
              </a:rPr>
              <a:t>דאפילו</a:t>
            </a:r>
            <a:r>
              <a:rPr lang="he-IL" sz="1800" b="1" i="0" u="none" strike="noStrike" dirty="0">
                <a:solidFill>
                  <a:srgbClr val="000000"/>
                </a:solidFill>
                <a:effectLst/>
                <a:latin typeface="Arial" panose="020B0604020202020204" pitchFamily="34" charset="0"/>
              </a:rPr>
              <a:t> לא אמרה </a:t>
            </a:r>
            <a:r>
              <a:rPr lang="he-IL" sz="1800" b="1" i="0" u="none" strike="noStrike" dirty="0" err="1">
                <a:solidFill>
                  <a:srgbClr val="000000"/>
                </a:solidFill>
                <a:effectLst/>
                <a:latin typeface="Arial" panose="020B0604020202020204" pitchFamily="34" charset="0"/>
              </a:rPr>
              <a:t>איהי</a:t>
            </a:r>
            <a:r>
              <a:rPr lang="he-IL" sz="1800" b="1" i="0" u="none" strike="noStrike" dirty="0">
                <a:solidFill>
                  <a:srgbClr val="000000"/>
                </a:solidFill>
                <a:effectLst/>
                <a:latin typeface="Arial" panose="020B0604020202020204" pitchFamily="34" charset="0"/>
              </a:rPr>
              <a:t> מעיקרא מידי </a:t>
            </a:r>
            <a:r>
              <a:rPr lang="he-IL" sz="1800" b="1" i="0" u="sng" strike="noStrike" dirty="0">
                <a:solidFill>
                  <a:srgbClr val="000000"/>
                </a:solidFill>
                <a:effectLst/>
                <a:latin typeface="Arial" panose="020B0604020202020204" pitchFamily="34" charset="0"/>
              </a:rPr>
              <a:t>כיון דאי א"ל בלשון שאלה</a:t>
            </a:r>
            <a:r>
              <a:rPr lang="he-IL" sz="1800" b="1" i="0" u="none" strike="noStrike" dirty="0">
                <a:solidFill>
                  <a:srgbClr val="000000"/>
                </a:solidFill>
                <a:effectLst/>
                <a:latin typeface="Arial" panose="020B0604020202020204" pitchFamily="34" charset="0"/>
              </a:rPr>
              <a:t> אי </a:t>
            </a:r>
            <a:r>
              <a:rPr lang="he-IL" sz="1800" b="1" i="0" u="none" strike="noStrike" dirty="0" err="1">
                <a:solidFill>
                  <a:srgbClr val="000000"/>
                </a:solidFill>
                <a:effectLst/>
                <a:latin typeface="Arial" panose="020B0604020202020204" pitchFamily="34" charset="0"/>
              </a:rPr>
              <a:t>יהיבנא</a:t>
            </a:r>
            <a:r>
              <a:rPr lang="he-IL" sz="1800" b="1" i="0" u="none" strike="noStrike" dirty="0">
                <a:solidFill>
                  <a:srgbClr val="000000"/>
                </a:solidFill>
                <a:effectLst/>
                <a:latin typeface="Arial" panose="020B0604020202020204" pitchFamily="34" charset="0"/>
              </a:rPr>
              <a:t> לך </a:t>
            </a:r>
            <a:r>
              <a:rPr lang="he-IL" sz="1800" b="1" i="0" u="none" strike="noStrike" dirty="0" err="1">
                <a:solidFill>
                  <a:srgbClr val="000000"/>
                </a:solidFill>
                <a:effectLst/>
                <a:latin typeface="Arial" panose="020B0604020202020204" pitchFamily="34" charset="0"/>
              </a:rPr>
              <a:t>מיקדשת</a:t>
            </a:r>
            <a:r>
              <a:rPr lang="he-IL" sz="1800" b="1" i="0" u="none" strike="noStrike" dirty="0">
                <a:solidFill>
                  <a:srgbClr val="000000"/>
                </a:solidFill>
                <a:effectLst/>
                <a:latin typeface="Arial" panose="020B0604020202020204" pitchFamily="34" charset="0"/>
              </a:rPr>
              <a:t> לי </a:t>
            </a:r>
            <a:r>
              <a:rPr lang="he-IL" sz="1800" b="1" i="0" u="sng" strike="noStrike" dirty="0" err="1">
                <a:solidFill>
                  <a:srgbClr val="000000"/>
                </a:solidFill>
                <a:effectLst/>
                <a:latin typeface="Arial" panose="020B0604020202020204" pitchFamily="34" charset="0"/>
              </a:rPr>
              <a:t>ואיהי</a:t>
            </a:r>
            <a:r>
              <a:rPr lang="he-IL" sz="1800" b="1" i="0" u="sng" strike="noStrike" dirty="0">
                <a:solidFill>
                  <a:srgbClr val="000000"/>
                </a:solidFill>
                <a:effectLst/>
                <a:latin typeface="Arial" panose="020B0604020202020204" pitchFamily="34" charset="0"/>
              </a:rPr>
              <a:t> לא אהדרה ליה אין</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מיקדשנא</a:t>
            </a:r>
            <a:r>
              <a:rPr lang="he-IL" sz="1800" b="1" i="0" u="none" strike="noStrike" dirty="0">
                <a:solidFill>
                  <a:srgbClr val="000000"/>
                </a:solidFill>
                <a:effectLst/>
                <a:latin typeface="Arial" panose="020B0604020202020204" pitchFamily="34" charset="0"/>
              </a:rPr>
              <a:t> לך אלא א"ל הב או הבה </a:t>
            </a:r>
            <a:r>
              <a:rPr lang="he-IL" sz="1800" b="1" i="0" u="none" strike="noStrike" dirty="0" err="1">
                <a:solidFill>
                  <a:srgbClr val="000000"/>
                </a:solidFill>
                <a:effectLst/>
                <a:latin typeface="Arial" panose="020B0604020202020204" pitchFamily="34" charset="0"/>
              </a:rPr>
              <a:t>מיהבא</a:t>
            </a:r>
            <a:r>
              <a:rPr lang="he-IL" sz="1800" b="1" i="0" u="none" strike="noStrike" dirty="0">
                <a:solidFill>
                  <a:srgbClr val="000000"/>
                </a:solidFill>
                <a:effectLst/>
                <a:latin typeface="Arial" panose="020B0604020202020204" pitchFamily="34" charset="0"/>
              </a:rPr>
              <a:t> </a:t>
            </a:r>
            <a:r>
              <a:rPr lang="he-IL" sz="1800" b="1" i="0" u="sng" strike="noStrike" dirty="0">
                <a:solidFill>
                  <a:srgbClr val="000000"/>
                </a:solidFill>
                <a:effectLst/>
                <a:latin typeface="Arial" panose="020B0604020202020204" pitchFamily="34" charset="0"/>
              </a:rPr>
              <a:t>אפילו חזר ואמר לה הרי את מקודשת לי בזה לא מהני </a:t>
            </a:r>
            <a:r>
              <a:rPr lang="he-IL" sz="1800" b="1" i="0" u="none" strike="noStrike" dirty="0">
                <a:solidFill>
                  <a:srgbClr val="000000"/>
                </a:solidFill>
                <a:effectLst/>
                <a:latin typeface="Arial" panose="020B0604020202020204" pitchFamily="34" charset="0"/>
              </a:rPr>
              <a:t>ולא מידי </a:t>
            </a:r>
            <a:r>
              <a:rPr lang="he-IL" sz="1800" b="1" i="0" u="sng" strike="noStrike" dirty="0" err="1">
                <a:solidFill>
                  <a:srgbClr val="000000"/>
                </a:solidFill>
                <a:effectLst/>
                <a:latin typeface="Arial" panose="020B0604020202020204" pitchFamily="34" charset="0"/>
              </a:rPr>
              <a:t>דעיקר</a:t>
            </a:r>
            <a:r>
              <a:rPr lang="he-IL" sz="1800" b="1" i="0" u="sng" strike="noStrike" dirty="0">
                <a:solidFill>
                  <a:srgbClr val="000000"/>
                </a:solidFill>
                <a:effectLst/>
                <a:latin typeface="Arial" panose="020B0604020202020204" pitchFamily="34" charset="0"/>
              </a:rPr>
              <a:t> טעמא דאינה מקודשת היינו משום דכיון </a:t>
            </a:r>
            <a:r>
              <a:rPr lang="he-IL" sz="1800" b="1" i="0" u="sng" strike="noStrike" dirty="0" err="1">
                <a:solidFill>
                  <a:srgbClr val="000000"/>
                </a:solidFill>
                <a:effectLst/>
                <a:latin typeface="Arial" panose="020B0604020202020204" pitchFamily="34" charset="0"/>
              </a:rPr>
              <a:t>דבלשון</a:t>
            </a:r>
            <a:r>
              <a:rPr lang="he-IL" sz="1800" b="1" i="0" u="sng" strike="noStrike" dirty="0">
                <a:solidFill>
                  <a:srgbClr val="000000"/>
                </a:solidFill>
                <a:effectLst/>
                <a:latin typeface="Arial" panose="020B0604020202020204" pitchFamily="34" charset="0"/>
              </a:rPr>
              <a:t> שאלה </a:t>
            </a:r>
            <a:r>
              <a:rPr lang="he-IL" sz="1800" b="1" i="0" u="sng" strike="noStrike" dirty="0" err="1">
                <a:solidFill>
                  <a:srgbClr val="000000"/>
                </a:solidFill>
                <a:effectLst/>
                <a:latin typeface="Arial" panose="020B0604020202020204" pitchFamily="34" charset="0"/>
              </a:rPr>
              <a:t>קאמר</a:t>
            </a:r>
            <a:r>
              <a:rPr lang="he-IL" sz="1800" b="1" i="0" u="sng" strike="noStrike" dirty="0">
                <a:solidFill>
                  <a:srgbClr val="000000"/>
                </a:solidFill>
                <a:effectLst/>
                <a:latin typeface="Arial" panose="020B0604020202020204" pitchFamily="34" charset="0"/>
              </a:rPr>
              <a:t> לה אם איתא </a:t>
            </a:r>
            <a:r>
              <a:rPr lang="he-IL" sz="1800" b="1" i="0" u="sng" strike="noStrike" dirty="0" err="1">
                <a:solidFill>
                  <a:srgbClr val="000000"/>
                </a:solidFill>
                <a:effectLst/>
                <a:latin typeface="Arial" panose="020B0604020202020204" pitchFamily="34" charset="0"/>
              </a:rPr>
              <a:t>דאירציא</a:t>
            </a:r>
            <a:r>
              <a:rPr lang="he-IL" sz="1800" b="1" i="0" u="sng"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ה"ל</a:t>
            </a:r>
            <a:r>
              <a:rPr lang="he-IL" sz="1800" b="1" i="0" u="sng"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לאהדורי</a:t>
            </a:r>
            <a:r>
              <a:rPr lang="he-IL" sz="1800" b="1" i="0" u="sng" strike="noStrike" dirty="0">
                <a:solidFill>
                  <a:srgbClr val="000000"/>
                </a:solidFill>
                <a:effectLst/>
                <a:latin typeface="Arial" panose="020B0604020202020204" pitchFamily="34" charset="0"/>
              </a:rPr>
              <a:t> אין </a:t>
            </a:r>
            <a:r>
              <a:rPr lang="he-IL" sz="1800" b="1" i="0" u="sng" strike="noStrike" dirty="0" err="1">
                <a:solidFill>
                  <a:srgbClr val="000000"/>
                </a:solidFill>
                <a:effectLst/>
                <a:latin typeface="Arial" panose="020B0604020202020204" pitchFamily="34" charset="0"/>
              </a:rPr>
              <a:t>מיקדשנא</a:t>
            </a:r>
            <a:r>
              <a:rPr lang="he-IL" sz="1800" b="1" i="0" u="sng" strike="noStrike" dirty="0">
                <a:solidFill>
                  <a:srgbClr val="000000"/>
                </a:solidFill>
                <a:effectLst/>
                <a:latin typeface="Arial" panose="020B0604020202020204" pitchFamily="34" charset="0"/>
              </a:rPr>
              <a:t> לך</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מדלא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מהדרא</a:t>
            </a:r>
            <a:r>
              <a:rPr lang="he-IL" sz="1800" b="1" i="0" u="none" strike="noStrike" dirty="0">
                <a:solidFill>
                  <a:srgbClr val="000000"/>
                </a:solidFill>
                <a:effectLst/>
                <a:latin typeface="Arial" panose="020B0604020202020204" pitchFamily="34" charset="0"/>
              </a:rPr>
              <a:t> הכי אלא אמרה הבה </a:t>
            </a:r>
            <a:r>
              <a:rPr lang="he-IL" sz="1800" b="1" i="0" u="none" strike="noStrike" dirty="0" err="1">
                <a:solidFill>
                  <a:srgbClr val="000000"/>
                </a:solidFill>
                <a:effectLst/>
                <a:latin typeface="Arial" panose="020B0604020202020204" pitchFamily="34" charset="0"/>
              </a:rPr>
              <a:t>מיהבא</a:t>
            </a:r>
            <a:r>
              <a:rPr lang="he-IL" sz="1800" b="1" i="0" u="none" strike="noStrike" dirty="0">
                <a:solidFill>
                  <a:srgbClr val="000000"/>
                </a:solidFill>
                <a:effectLst/>
                <a:latin typeface="Arial" panose="020B0604020202020204" pitchFamily="34" charset="0"/>
              </a:rPr>
              <a:t> ודאי הכי </a:t>
            </a:r>
            <a:r>
              <a:rPr lang="he-IL" sz="1800" b="1" i="0" u="none" strike="noStrike" dirty="0" err="1">
                <a:solidFill>
                  <a:srgbClr val="000000"/>
                </a:solidFill>
                <a:effectLst/>
                <a:latin typeface="Arial" panose="020B0604020202020204" pitchFamily="34" charset="0"/>
              </a:rPr>
              <a:t>קאמרה</a:t>
            </a:r>
            <a:r>
              <a:rPr lang="he-IL" sz="1800" b="1" i="0" u="none" strike="noStrike" dirty="0">
                <a:solidFill>
                  <a:srgbClr val="000000"/>
                </a:solidFill>
                <a:effectLst/>
                <a:latin typeface="Arial" panose="020B0604020202020204" pitchFamily="34" charset="0"/>
              </a:rPr>
              <a:t> בקידושי לא ניחא לי אלא במתנה ולפיכך אם חזר ואמר התקדשי לי אינה מקודשת</a:t>
            </a:r>
            <a:r>
              <a:rPr lang="he-IL" sz="1800" b="0" i="0" u="none" strike="noStrike" dirty="0">
                <a:solidFill>
                  <a:srgbClr val="000000"/>
                </a:solidFill>
                <a:effectLst/>
                <a:latin typeface="Arial" panose="020B0604020202020204" pitchFamily="34" charset="0"/>
              </a:rPr>
              <a:t> ולי [נראה] כל שלא אמרה בלשונות האמורים בגמרא איכא </a:t>
            </a:r>
            <a:r>
              <a:rPr lang="he-IL" sz="1800" b="0" i="0" u="none" strike="noStrike" dirty="0" err="1">
                <a:solidFill>
                  <a:srgbClr val="000000"/>
                </a:solidFill>
                <a:effectLst/>
                <a:latin typeface="Arial" panose="020B0604020202020204" pitchFamily="34" charset="0"/>
              </a:rPr>
              <a:t>לספוקי</a:t>
            </a:r>
            <a:r>
              <a:rPr lang="he-IL" sz="1800" b="0" i="0" u="none" strike="noStrike" dirty="0">
                <a:solidFill>
                  <a:srgbClr val="000000"/>
                </a:solidFill>
                <a:effectLst/>
                <a:latin typeface="Arial" panose="020B0604020202020204" pitchFamily="34" charset="0"/>
              </a:rPr>
              <a:t> בלשון קידושין וצריכה גט שכל כיוצא בזה אין לנו אלא מ"ש חכמים עכ"ל:</a:t>
            </a:r>
            <a:endParaRPr lang="he-IL" dirty="0"/>
          </a:p>
        </p:txBody>
      </p:sp>
    </p:spTree>
    <p:extLst>
      <p:ext uri="{BB962C8B-B14F-4D97-AF65-F5344CB8AC3E}">
        <p14:creationId xmlns:p14="http://schemas.microsoft.com/office/powerpoint/2010/main" val="2916564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0D4E017-1373-4DF8-8671-C939ADE58875}"/>
              </a:ext>
            </a:extLst>
          </p:cNvPr>
          <p:cNvGraphicFramePr>
            <a:graphicFrameLocks noGrp="1"/>
          </p:cNvGraphicFramePr>
          <p:nvPr>
            <p:ph idx="1"/>
            <p:extLst>
              <p:ext uri="{D42A27DB-BD31-4B8C-83A1-F6EECF244321}">
                <p14:modId xmlns:p14="http://schemas.microsoft.com/office/powerpoint/2010/main" val="715853848"/>
              </p:ext>
            </p:extLst>
          </p:nvPr>
        </p:nvGraphicFramePr>
        <p:xfrm>
          <a:off x="838200" y="395288"/>
          <a:ext cx="10515600" cy="5781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8504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0D4E017-1373-4DF8-8671-C939ADE58875}"/>
              </a:ext>
            </a:extLst>
          </p:cNvPr>
          <p:cNvGraphicFramePr>
            <a:graphicFrameLocks noGrp="1"/>
          </p:cNvGraphicFramePr>
          <p:nvPr>
            <p:ph idx="1"/>
            <p:extLst>
              <p:ext uri="{D42A27DB-BD31-4B8C-83A1-F6EECF244321}">
                <p14:modId xmlns:p14="http://schemas.microsoft.com/office/powerpoint/2010/main" val="2433571809"/>
              </p:ext>
            </p:extLst>
          </p:nvPr>
        </p:nvGraphicFramePr>
        <p:xfrm>
          <a:off x="838200" y="395288"/>
          <a:ext cx="10515600" cy="5781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6597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DC634-6FAB-435E-98F9-973845178E46}"/>
              </a:ext>
            </a:extLst>
          </p:cNvPr>
          <p:cNvSpPr>
            <a:spLocks noGrp="1"/>
          </p:cNvSpPr>
          <p:nvPr>
            <p:ph type="title"/>
          </p:nvPr>
        </p:nvSpPr>
        <p:spPr/>
        <p:txBody>
          <a:bodyPr/>
          <a:lstStyle/>
          <a:p>
            <a:r>
              <a:rPr lang="en-US" dirty="0"/>
              <a:t>He started it</a:t>
            </a:r>
            <a:endParaRPr lang="he-IL" dirty="0"/>
          </a:p>
        </p:txBody>
      </p:sp>
      <p:sp>
        <p:nvSpPr>
          <p:cNvPr id="3" name="Content Placeholder 2">
            <a:extLst>
              <a:ext uri="{FF2B5EF4-FFF2-40B4-BE49-F238E27FC236}">
                <a16:creationId xmlns:a16="http://schemas.microsoft.com/office/drawing/2014/main" id="{5134173B-12EA-4C43-AC9B-DB21DE434857}"/>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שולחן ערוך אבן העזר הלכות קידושין סימן </a:t>
            </a:r>
            <a:r>
              <a:rPr lang="he-IL" sz="1800" b="0" i="0" u="none" strike="noStrike" dirty="0" err="1">
                <a:solidFill>
                  <a:srgbClr val="000000"/>
                </a:solidFill>
                <a:effectLst/>
                <a:latin typeface="Arial" panose="020B0604020202020204" pitchFamily="34" charset="0"/>
              </a:rPr>
              <a:t>כט</a:t>
            </a:r>
            <a:r>
              <a:rPr lang="he-IL" sz="1800" b="0" i="0" u="none" strike="noStrike" dirty="0">
                <a:solidFill>
                  <a:srgbClr val="000000"/>
                </a:solidFill>
                <a:effectLst/>
                <a:latin typeface="Arial" panose="020B0604020202020204" pitchFamily="34" charset="0"/>
              </a:rPr>
              <a:t> סעיף י</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אבל אם התחיל הוא לדבר: אם אתן לך תתקדש לי, ואמרה לו בלשון שחוק: הן, וקבלה ממנו, הוי ספק קידושין </a:t>
            </a:r>
            <a:r>
              <a:rPr lang="he-IL" sz="1800" b="0" i="0" u="none" strike="noStrike" dirty="0">
                <a:solidFill>
                  <a:srgbClr val="000000"/>
                </a:solidFill>
                <a:effectLst/>
                <a:latin typeface="Arial" panose="020B0604020202020204" pitchFamily="34" charset="0"/>
              </a:rPr>
              <a:t>(סברת </a:t>
            </a:r>
            <a:r>
              <a:rPr lang="he-IL" sz="1800" b="0" i="0" u="none" strike="noStrike" dirty="0" err="1">
                <a:solidFill>
                  <a:srgbClr val="000000"/>
                </a:solidFill>
                <a:effectLst/>
                <a:latin typeface="Arial" panose="020B0604020202020204" pitchFamily="34" charset="0"/>
              </a:rPr>
              <a:t>הר"ן</a:t>
            </a:r>
            <a:r>
              <a:rPr lang="he-IL" sz="1800" b="0" i="0" u="none" strike="noStrike" dirty="0">
                <a:solidFill>
                  <a:srgbClr val="000000"/>
                </a:solidFill>
                <a:effectLst/>
                <a:latin typeface="Arial" panose="020B0604020202020204" pitchFamily="34" charset="0"/>
              </a:rPr>
              <a:t>). </a:t>
            </a:r>
            <a:endParaRPr lang="he-IL" b="0" dirty="0">
              <a:effectLst/>
            </a:endParaRPr>
          </a:p>
        </p:txBody>
      </p:sp>
    </p:spTree>
    <p:extLst>
      <p:ext uri="{BB962C8B-B14F-4D97-AF65-F5344CB8AC3E}">
        <p14:creationId xmlns:p14="http://schemas.microsoft.com/office/powerpoint/2010/main" val="645266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57ECA-655E-4D20-8AED-693627F3FB24}"/>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258893C-CA52-47AC-AFDB-B6EF9AC03542}"/>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בית יוסף אבן העזר סימן </a:t>
            </a:r>
            <a:r>
              <a:rPr lang="he-IL" sz="1800" b="0" i="0" u="none" strike="noStrike" dirty="0" err="1">
                <a:solidFill>
                  <a:srgbClr val="000000"/>
                </a:solidFill>
                <a:effectLst/>
                <a:latin typeface="Arial" panose="020B0604020202020204" pitchFamily="34" charset="0"/>
              </a:rPr>
              <a:t>כט</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buNone/>
            </a:pPr>
            <a:r>
              <a:rPr lang="he-IL" sz="1800" b="1" i="0" u="none" strike="noStrike" dirty="0" err="1">
                <a:solidFill>
                  <a:srgbClr val="000000"/>
                </a:solidFill>
                <a:effectLst/>
                <a:latin typeface="Arial" panose="020B0604020202020204" pitchFamily="34" charset="0"/>
              </a:rPr>
              <a:t>והר"ן</a:t>
            </a:r>
            <a:r>
              <a:rPr lang="he-IL" sz="1800" b="1" i="0" u="none" strike="noStrike" dirty="0">
                <a:solidFill>
                  <a:srgbClr val="000000"/>
                </a:solidFill>
                <a:effectLst/>
                <a:latin typeface="Arial" panose="020B0604020202020204" pitchFamily="34" charset="0"/>
              </a:rPr>
              <a:t> (ה. דיבור ראשון) כתב איכא מ"ד </a:t>
            </a:r>
            <a:r>
              <a:rPr lang="he-IL" sz="1800" b="1" i="0" u="none" strike="noStrike" dirty="0" err="1">
                <a:solidFill>
                  <a:srgbClr val="000000"/>
                </a:solidFill>
                <a:effectLst/>
                <a:latin typeface="Arial" panose="020B0604020202020204" pitchFamily="34" charset="0"/>
              </a:rPr>
              <a:t>דטעמא</a:t>
            </a:r>
            <a:r>
              <a:rPr lang="he-IL" sz="1800" b="1" i="0" u="none" strike="noStrike" dirty="0">
                <a:solidFill>
                  <a:srgbClr val="000000"/>
                </a:solidFill>
                <a:effectLst/>
                <a:latin typeface="Arial" panose="020B0604020202020204" pitchFamily="34" charset="0"/>
              </a:rPr>
              <a:t> דאינה מקודשת משום </a:t>
            </a:r>
            <a:r>
              <a:rPr lang="he-IL" sz="1800" b="1" i="0" u="none" strike="noStrike" dirty="0" err="1">
                <a:solidFill>
                  <a:srgbClr val="000000"/>
                </a:solidFill>
                <a:effectLst/>
                <a:latin typeface="Arial" panose="020B0604020202020204" pitchFamily="34" charset="0"/>
              </a:rPr>
              <a:t>דאדיבורא</a:t>
            </a:r>
            <a:r>
              <a:rPr lang="he-IL" sz="1800" b="1" i="0" u="none" strike="noStrike" dirty="0">
                <a:solidFill>
                  <a:srgbClr val="000000"/>
                </a:solidFill>
                <a:effectLst/>
                <a:latin typeface="Arial" panose="020B0604020202020204" pitchFamily="34" charset="0"/>
              </a:rPr>
              <a:t> קמא סמכא </a:t>
            </a:r>
            <a:r>
              <a:rPr lang="he-IL" sz="1800" b="1" i="0" u="none" strike="noStrike" dirty="0" err="1">
                <a:solidFill>
                  <a:srgbClr val="000000"/>
                </a:solidFill>
                <a:effectLst/>
                <a:latin typeface="Arial" panose="020B0604020202020204" pitchFamily="34" charset="0"/>
              </a:rPr>
              <a:t>דאמרה</a:t>
            </a:r>
            <a:r>
              <a:rPr lang="he-IL" sz="1800" b="1" i="0" u="none" strike="noStrike" dirty="0">
                <a:solidFill>
                  <a:srgbClr val="000000"/>
                </a:solidFill>
                <a:effectLst/>
                <a:latin typeface="Arial" panose="020B0604020202020204" pitchFamily="34" charset="0"/>
              </a:rPr>
              <a:t> ליה מעיקרא הב שלא לשם קידושין אבל אי א"ל </a:t>
            </a:r>
            <a:r>
              <a:rPr lang="he-IL" sz="1800" b="1" i="0" u="none" strike="noStrike" dirty="0" err="1">
                <a:solidFill>
                  <a:srgbClr val="000000"/>
                </a:solidFill>
                <a:effectLst/>
                <a:latin typeface="Arial" panose="020B0604020202020204" pitchFamily="34" charset="0"/>
              </a:rPr>
              <a:t>איהו</a:t>
            </a:r>
            <a:r>
              <a:rPr lang="he-IL" sz="1800" b="1" i="0" u="none" strike="noStrike" dirty="0">
                <a:solidFill>
                  <a:srgbClr val="000000"/>
                </a:solidFill>
                <a:effectLst/>
                <a:latin typeface="Arial" panose="020B0604020202020204" pitchFamily="34" charset="0"/>
              </a:rPr>
              <a:t> מעיקרא אי </a:t>
            </a:r>
            <a:r>
              <a:rPr lang="he-IL" sz="1800" b="1" i="0" u="none" strike="noStrike" dirty="0" err="1">
                <a:solidFill>
                  <a:srgbClr val="000000"/>
                </a:solidFill>
                <a:effectLst/>
                <a:latin typeface="Arial" panose="020B0604020202020204" pitchFamily="34" charset="0"/>
              </a:rPr>
              <a:t>יהיבנא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מיקדשת</a:t>
            </a:r>
            <a:r>
              <a:rPr lang="he-IL" sz="1800" b="1" i="0" u="none" strike="noStrike" dirty="0">
                <a:solidFill>
                  <a:srgbClr val="000000"/>
                </a:solidFill>
                <a:effectLst/>
                <a:latin typeface="Arial" panose="020B0604020202020204" pitchFamily="34" charset="0"/>
              </a:rPr>
              <a:t> לי ואמרה הבה אי נמי הבה </a:t>
            </a:r>
            <a:r>
              <a:rPr lang="he-IL" sz="1800" b="1" i="0" u="none" strike="noStrike" dirty="0" err="1">
                <a:solidFill>
                  <a:srgbClr val="000000"/>
                </a:solidFill>
                <a:effectLst/>
                <a:latin typeface="Arial" panose="020B0604020202020204" pitchFamily="34" charset="0"/>
              </a:rPr>
              <a:t>מיהבא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כדקאמר</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איהו</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קאמרה</a:t>
            </a:r>
            <a:r>
              <a:rPr lang="he-IL" sz="1800" b="1" i="0" u="none" strike="noStrike" dirty="0">
                <a:solidFill>
                  <a:srgbClr val="000000"/>
                </a:solidFill>
                <a:effectLst/>
                <a:latin typeface="Arial" panose="020B0604020202020204" pitchFamily="34" charset="0"/>
              </a:rPr>
              <a:t> ומקודשת</a:t>
            </a:r>
            <a:r>
              <a:rPr lang="he-IL" sz="1800" b="0" i="0" u="none" strike="noStrike" dirty="0">
                <a:solidFill>
                  <a:srgbClr val="000000"/>
                </a:solidFill>
                <a:effectLst/>
                <a:latin typeface="Arial" panose="020B0604020202020204" pitchFamily="34" charset="0"/>
              </a:rPr>
              <a:t> וכן נמי אפילו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דאמרה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איהי</a:t>
            </a:r>
            <a:r>
              <a:rPr lang="he-IL" sz="1800" b="0" i="0" u="none" strike="noStrike" dirty="0">
                <a:solidFill>
                  <a:srgbClr val="000000"/>
                </a:solidFill>
                <a:effectLst/>
                <a:latin typeface="Arial" panose="020B0604020202020204" pitchFamily="34" charset="0"/>
              </a:rPr>
              <a:t> מעיקרא הב אם חזר ואמר לה בשעת נתינה התקדשי לי בו </a:t>
            </a:r>
            <a:r>
              <a:rPr lang="he-IL" sz="1800" b="0" i="0" u="none" strike="noStrike" dirty="0" err="1">
                <a:solidFill>
                  <a:srgbClr val="000000"/>
                </a:solidFill>
                <a:effectLst/>
                <a:latin typeface="Arial" panose="020B0604020202020204" pitchFamily="34" charset="0"/>
              </a:rPr>
              <a:t>ואיהי</a:t>
            </a:r>
            <a:r>
              <a:rPr lang="he-IL" sz="1800" b="0" i="0" u="none" strike="noStrike" dirty="0">
                <a:solidFill>
                  <a:srgbClr val="000000"/>
                </a:solidFill>
                <a:effectLst/>
                <a:latin typeface="Arial" panose="020B0604020202020204" pitchFamily="34" charset="0"/>
              </a:rPr>
              <a:t> אמרה הב או הבה </a:t>
            </a:r>
            <a:r>
              <a:rPr lang="he-IL" sz="1800" b="0" i="0" u="none" strike="noStrike" dirty="0" err="1">
                <a:solidFill>
                  <a:srgbClr val="000000"/>
                </a:solidFill>
                <a:effectLst/>
                <a:latin typeface="Arial" panose="020B0604020202020204" pitchFamily="34" charset="0"/>
              </a:rPr>
              <a:t>מיהבא</a:t>
            </a:r>
            <a:r>
              <a:rPr lang="he-IL" sz="1800" b="0" i="0" u="none" strike="noStrike" dirty="0">
                <a:solidFill>
                  <a:srgbClr val="000000"/>
                </a:solidFill>
                <a:effectLst/>
                <a:latin typeface="Arial" panose="020B0604020202020204" pitchFamily="34" charset="0"/>
              </a:rPr>
              <a:t> מקודשת </a:t>
            </a:r>
          </a:p>
          <a:p>
            <a:pPr marL="0" indent="0" algn="r" rtl="1">
              <a:buNone/>
            </a:pPr>
            <a:r>
              <a:rPr lang="he-IL" sz="1800" b="0" i="0" u="none" strike="noStrike" dirty="0">
                <a:solidFill>
                  <a:srgbClr val="000000"/>
                </a:solidFill>
                <a:effectLst/>
                <a:latin typeface="Arial" panose="020B0604020202020204" pitchFamily="34" charset="0"/>
              </a:rPr>
              <a:t>אבל </a:t>
            </a:r>
            <a:r>
              <a:rPr lang="he-IL" sz="1800" b="1" i="0" u="none" strike="noStrike" dirty="0">
                <a:solidFill>
                  <a:srgbClr val="000000"/>
                </a:solidFill>
                <a:effectLst/>
                <a:latin typeface="Arial" panose="020B0604020202020204" pitchFamily="34" charset="0"/>
              </a:rPr>
              <a:t>הרשב"א (ט. ד"ה </a:t>
            </a:r>
            <a:r>
              <a:rPr lang="he-IL" sz="1800" b="1" i="0" u="none" strike="noStrike" dirty="0" err="1">
                <a:solidFill>
                  <a:srgbClr val="000000"/>
                </a:solidFill>
                <a:effectLst/>
                <a:latin typeface="Arial" panose="020B0604020202020204" pitchFamily="34" charset="0"/>
              </a:rPr>
              <a:t>תגא</a:t>
            </a:r>
            <a:r>
              <a:rPr lang="he-IL" sz="1800" b="1" i="0" u="none" strike="noStrike" dirty="0">
                <a:solidFill>
                  <a:srgbClr val="000000"/>
                </a:solidFill>
                <a:effectLst/>
                <a:latin typeface="Arial" panose="020B0604020202020204" pitchFamily="34" charset="0"/>
              </a:rPr>
              <a:t>) סובר </a:t>
            </a:r>
            <a:r>
              <a:rPr lang="he-IL" sz="1800" b="1" i="0" u="none" strike="noStrike" dirty="0" err="1">
                <a:solidFill>
                  <a:srgbClr val="000000"/>
                </a:solidFill>
                <a:effectLst/>
                <a:latin typeface="Arial" panose="020B0604020202020204" pitchFamily="34" charset="0"/>
              </a:rPr>
              <a:t>דאפילו</a:t>
            </a:r>
            <a:r>
              <a:rPr lang="he-IL" sz="1800" b="1" i="0" u="none" strike="noStrike" dirty="0">
                <a:solidFill>
                  <a:srgbClr val="000000"/>
                </a:solidFill>
                <a:effectLst/>
                <a:latin typeface="Arial" panose="020B0604020202020204" pitchFamily="34" charset="0"/>
              </a:rPr>
              <a:t> לא אמרה </a:t>
            </a:r>
            <a:r>
              <a:rPr lang="he-IL" sz="1800" b="1" i="0" u="none" strike="noStrike" dirty="0" err="1">
                <a:solidFill>
                  <a:srgbClr val="000000"/>
                </a:solidFill>
                <a:effectLst/>
                <a:latin typeface="Arial" panose="020B0604020202020204" pitchFamily="34" charset="0"/>
              </a:rPr>
              <a:t>איהי</a:t>
            </a:r>
            <a:r>
              <a:rPr lang="he-IL" sz="1800" b="1" i="0" u="none" strike="noStrike" dirty="0">
                <a:solidFill>
                  <a:srgbClr val="000000"/>
                </a:solidFill>
                <a:effectLst/>
                <a:latin typeface="Arial" panose="020B0604020202020204" pitchFamily="34" charset="0"/>
              </a:rPr>
              <a:t> מעיקרא מידי </a:t>
            </a:r>
            <a:r>
              <a:rPr lang="he-IL" sz="1800" b="1" i="0" u="sng" strike="noStrike" dirty="0">
                <a:solidFill>
                  <a:srgbClr val="000000"/>
                </a:solidFill>
                <a:effectLst/>
                <a:latin typeface="Arial" panose="020B0604020202020204" pitchFamily="34" charset="0"/>
              </a:rPr>
              <a:t>כיון דאי א"ל בלשון שאלה</a:t>
            </a:r>
            <a:r>
              <a:rPr lang="he-IL" sz="1800" b="1" i="0" u="none" strike="noStrike" dirty="0">
                <a:solidFill>
                  <a:srgbClr val="000000"/>
                </a:solidFill>
                <a:effectLst/>
                <a:latin typeface="Arial" panose="020B0604020202020204" pitchFamily="34" charset="0"/>
              </a:rPr>
              <a:t> אי </a:t>
            </a:r>
            <a:r>
              <a:rPr lang="he-IL" sz="1800" b="1" i="0" u="none" strike="noStrike" dirty="0" err="1">
                <a:solidFill>
                  <a:srgbClr val="000000"/>
                </a:solidFill>
                <a:effectLst/>
                <a:latin typeface="Arial" panose="020B0604020202020204" pitchFamily="34" charset="0"/>
              </a:rPr>
              <a:t>יהיבנא</a:t>
            </a:r>
            <a:r>
              <a:rPr lang="he-IL" sz="1800" b="1" i="0" u="none" strike="noStrike" dirty="0">
                <a:solidFill>
                  <a:srgbClr val="000000"/>
                </a:solidFill>
                <a:effectLst/>
                <a:latin typeface="Arial" panose="020B0604020202020204" pitchFamily="34" charset="0"/>
              </a:rPr>
              <a:t> לך </a:t>
            </a:r>
            <a:r>
              <a:rPr lang="he-IL" sz="1800" b="1" i="0" u="none" strike="noStrike" dirty="0" err="1">
                <a:solidFill>
                  <a:srgbClr val="000000"/>
                </a:solidFill>
                <a:effectLst/>
                <a:latin typeface="Arial" panose="020B0604020202020204" pitchFamily="34" charset="0"/>
              </a:rPr>
              <a:t>מיקדשת</a:t>
            </a:r>
            <a:r>
              <a:rPr lang="he-IL" sz="1800" b="1" i="0" u="none" strike="noStrike" dirty="0">
                <a:solidFill>
                  <a:srgbClr val="000000"/>
                </a:solidFill>
                <a:effectLst/>
                <a:latin typeface="Arial" panose="020B0604020202020204" pitchFamily="34" charset="0"/>
              </a:rPr>
              <a:t> לי </a:t>
            </a:r>
            <a:r>
              <a:rPr lang="he-IL" sz="1800" b="1" i="0" u="sng" strike="noStrike" dirty="0" err="1">
                <a:solidFill>
                  <a:srgbClr val="000000"/>
                </a:solidFill>
                <a:effectLst/>
                <a:latin typeface="Arial" panose="020B0604020202020204" pitchFamily="34" charset="0"/>
              </a:rPr>
              <a:t>ואיהי</a:t>
            </a:r>
            <a:r>
              <a:rPr lang="he-IL" sz="1800" b="1" i="0" u="sng" strike="noStrike" dirty="0">
                <a:solidFill>
                  <a:srgbClr val="000000"/>
                </a:solidFill>
                <a:effectLst/>
                <a:latin typeface="Arial" panose="020B0604020202020204" pitchFamily="34" charset="0"/>
              </a:rPr>
              <a:t> לא אהדרה ליה אין</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מיקדשנא</a:t>
            </a:r>
            <a:r>
              <a:rPr lang="he-IL" sz="1800" b="1" i="0" u="none" strike="noStrike" dirty="0">
                <a:solidFill>
                  <a:srgbClr val="000000"/>
                </a:solidFill>
                <a:effectLst/>
                <a:latin typeface="Arial" panose="020B0604020202020204" pitchFamily="34" charset="0"/>
              </a:rPr>
              <a:t> לך אלא א"ל הב או הבה </a:t>
            </a:r>
            <a:r>
              <a:rPr lang="he-IL" sz="1800" b="1" i="0" u="none" strike="noStrike" dirty="0" err="1">
                <a:solidFill>
                  <a:srgbClr val="000000"/>
                </a:solidFill>
                <a:effectLst/>
                <a:latin typeface="Arial" panose="020B0604020202020204" pitchFamily="34" charset="0"/>
              </a:rPr>
              <a:t>מיהבא</a:t>
            </a:r>
            <a:r>
              <a:rPr lang="he-IL" sz="1800" b="1" i="0" u="none" strike="noStrike" dirty="0">
                <a:solidFill>
                  <a:srgbClr val="000000"/>
                </a:solidFill>
                <a:effectLst/>
                <a:latin typeface="Arial" panose="020B0604020202020204" pitchFamily="34" charset="0"/>
              </a:rPr>
              <a:t> </a:t>
            </a:r>
            <a:r>
              <a:rPr lang="he-IL" sz="1800" b="1" i="0" u="sng" strike="noStrike" dirty="0">
                <a:solidFill>
                  <a:srgbClr val="000000"/>
                </a:solidFill>
                <a:effectLst/>
                <a:latin typeface="Arial" panose="020B0604020202020204" pitchFamily="34" charset="0"/>
              </a:rPr>
              <a:t>אפילו חזר ואמר לה הרי את מקודשת לי בזה לא מהני </a:t>
            </a:r>
            <a:r>
              <a:rPr lang="he-IL" sz="1800" b="1" i="0" u="none" strike="noStrike" dirty="0">
                <a:solidFill>
                  <a:srgbClr val="000000"/>
                </a:solidFill>
                <a:effectLst/>
                <a:latin typeface="Arial" panose="020B0604020202020204" pitchFamily="34" charset="0"/>
              </a:rPr>
              <a:t>ולא מידי </a:t>
            </a:r>
            <a:r>
              <a:rPr lang="he-IL" sz="1800" b="1" i="0" u="sng" strike="noStrike" dirty="0" err="1">
                <a:solidFill>
                  <a:srgbClr val="000000"/>
                </a:solidFill>
                <a:effectLst/>
                <a:latin typeface="Arial" panose="020B0604020202020204" pitchFamily="34" charset="0"/>
              </a:rPr>
              <a:t>דעיקר</a:t>
            </a:r>
            <a:r>
              <a:rPr lang="he-IL" sz="1800" b="1" i="0" u="sng" strike="noStrike" dirty="0">
                <a:solidFill>
                  <a:srgbClr val="000000"/>
                </a:solidFill>
                <a:effectLst/>
                <a:latin typeface="Arial" panose="020B0604020202020204" pitchFamily="34" charset="0"/>
              </a:rPr>
              <a:t> טעמא דאינה מקודשת היינו משום דכיון </a:t>
            </a:r>
            <a:r>
              <a:rPr lang="he-IL" sz="1800" b="1" i="0" u="sng" strike="noStrike" dirty="0" err="1">
                <a:solidFill>
                  <a:srgbClr val="000000"/>
                </a:solidFill>
                <a:effectLst/>
                <a:latin typeface="Arial" panose="020B0604020202020204" pitchFamily="34" charset="0"/>
              </a:rPr>
              <a:t>דבלשון</a:t>
            </a:r>
            <a:r>
              <a:rPr lang="he-IL" sz="1800" b="1" i="0" u="sng" strike="noStrike" dirty="0">
                <a:solidFill>
                  <a:srgbClr val="000000"/>
                </a:solidFill>
                <a:effectLst/>
                <a:latin typeface="Arial" panose="020B0604020202020204" pitchFamily="34" charset="0"/>
              </a:rPr>
              <a:t> שאלה </a:t>
            </a:r>
            <a:r>
              <a:rPr lang="he-IL" sz="1800" b="1" i="0" u="sng" strike="noStrike" dirty="0" err="1">
                <a:solidFill>
                  <a:srgbClr val="000000"/>
                </a:solidFill>
                <a:effectLst/>
                <a:latin typeface="Arial" panose="020B0604020202020204" pitchFamily="34" charset="0"/>
              </a:rPr>
              <a:t>קאמר</a:t>
            </a:r>
            <a:r>
              <a:rPr lang="he-IL" sz="1800" b="1" i="0" u="sng" strike="noStrike" dirty="0">
                <a:solidFill>
                  <a:srgbClr val="000000"/>
                </a:solidFill>
                <a:effectLst/>
                <a:latin typeface="Arial" panose="020B0604020202020204" pitchFamily="34" charset="0"/>
              </a:rPr>
              <a:t> לה אם איתא </a:t>
            </a:r>
            <a:r>
              <a:rPr lang="he-IL" sz="1800" b="1" i="0" u="sng" strike="noStrike" dirty="0" err="1">
                <a:solidFill>
                  <a:srgbClr val="000000"/>
                </a:solidFill>
                <a:effectLst/>
                <a:latin typeface="Arial" panose="020B0604020202020204" pitchFamily="34" charset="0"/>
              </a:rPr>
              <a:t>דאירציא</a:t>
            </a:r>
            <a:r>
              <a:rPr lang="he-IL" sz="1800" b="1" i="0" u="sng"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ה"ל</a:t>
            </a:r>
            <a:r>
              <a:rPr lang="he-IL" sz="1800" b="1" i="0" u="sng" strike="noStrike" dirty="0">
                <a:solidFill>
                  <a:srgbClr val="000000"/>
                </a:solidFill>
                <a:effectLst/>
                <a:latin typeface="Arial" panose="020B0604020202020204" pitchFamily="34" charset="0"/>
              </a:rPr>
              <a:t> </a:t>
            </a:r>
            <a:r>
              <a:rPr lang="he-IL" sz="1800" b="1" i="0" u="sng" strike="noStrike" dirty="0" err="1">
                <a:solidFill>
                  <a:srgbClr val="000000"/>
                </a:solidFill>
                <a:effectLst/>
                <a:latin typeface="Arial" panose="020B0604020202020204" pitchFamily="34" charset="0"/>
              </a:rPr>
              <a:t>לאהדורי</a:t>
            </a:r>
            <a:r>
              <a:rPr lang="he-IL" sz="1800" b="1" i="0" u="sng" strike="noStrike" dirty="0">
                <a:solidFill>
                  <a:srgbClr val="000000"/>
                </a:solidFill>
                <a:effectLst/>
                <a:latin typeface="Arial" panose="020B0604020202020204" pitchFamily="34" charset="0"/>
              </a:rPr>
              <a:t> אין </a:t>
            </a:r>
            <a:r>
              <a:rPr lang="he-IL" sz="1800" b="1" i="0" u="sng" strike="noStrike" dirty="0" err="1">
                <a:solidFill>
                  <a:srgbClr val="000000"/>
                </a:solidFill>
                <a:effectLst/>
                <a:latin typeface="Arial" panose="020B0604020202020204" pitchFamily="34" charset="0"/>
              </a:rPr>
              <a:t>מיקדשנא</a:t>
            </a:r>
            <a:r>
              <a:rPr lang="he-IL" sz="1800" b="1" i="0" u="sng" strike="noStrike" dirty="0">
                <a:solidFill>
                  <a:srgbClr val="000000"/>
                </a:solidFill>
                <a:effectLst/>
                <a:latin typeface="Arial" panose="020B0604020202020204" pitchFamily="34" charset="0"/>
              </a:rPr>
              <a:t> לך</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מדלא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מהדרא</a:t>
            </a:r>
            <a:r>
              <a:rPr lang="he-IL" sz="1800" b="1" i="0" u="none" strike="noStrike" dirty="0">
                <a:solidFill>
                  <a:srgbClr val="000000"/>
                </a:solidFill>
                <a:effectLst/>
                <a:latin typeface="Arial" panose="020B0604020202020204" pitchFamily="34" charset="0"/>
              </a:rPr>
              <a:t> הכי אלא אמרה הבה </a:t>
            </a:r>
            <a:r>
              <a:rPr lang="he-IL" sz="1800" b="1" i="0" u="none" strike="noStrike" dirty="0" err="1">
                <a:solidFill>
                  <a:srgbClr val="000000"/>
                </a:solidFill>
                <a:effectLst/>
                <a:latin typeface="Arial" panose="020B0604020202020204" pitchFamily="34" charset="0"/>
              </a:rPr>
              <a:t>מיהבא</a:t>
            </a:r>
            <a:r>
              <a:rPr lang="he-IL" sz="1800" b="1" i="0" u="none" strike="noStrike" dirty="0">
                <a:solidFill>
                  <a:srgbClr val="000000"/>
                </a:solidFill>
                <a:effectLst/>
                <a:latin typeface="Arial" panose="020B0604020202020204" pitchFamily="34" charset="0"/>
              </a:rPr>
              <a:t> ודאי הכי </a:t>
            </a:r>
            <a:r>
              <a:rPr lang="he-IL" sz="1800" b="1" i="0" u="none" strike="noStrike" dirty="0" err="1">
                <a:solidFill>
                  <a:srgbClr val="000000"/>
                </a:solidFill>
                <a:effectLst/>
                <a:latin typeface="Arial" panose="020B0604020202020204" pitchFamily="34" charset="0"/>
              </a:rPr>
              <a:t>קאמרה</a:t>
            </a:r>
            <a:r>
              <a:rPr lang="he-IL" sz="1800" b="1" i="0" u="none" strike="noStrike" dirty="0">
                <a:solidFill>
                  <a:srgbClr val="000000"/>
                </a:solidFill>
                <a:effectLst/>
                <a:latin typeface="Arial" panose="020B0604020202020204" pitchFamily="34" charset="0"/>
              </a:rPr>
              <a:t> בקידושי לא ניחא לי אלא במתנה ולפיכך אם חזר ואמר התקדשי לי אינה מקודשת</a:t>
            </a:r>
            <a:r>
              <a:rPr lang="he-IL" sz="1800" b="0" i="0" u="none" strike="noStrike" dirty="0">
                <a:solidFill>
                  <a:srgbClr val="000000"/>
                </a:solidFill>
                <a:effectLst/>
                <a:latin typeface="Arial" panose="020B0604020202020204" pitchFamily="34" charset="0"/>
              </a:rPr>
              <a:t> </a:t>
            </a:r>
          </a:p>
          <a:p>
            <a:pPr marL="0" indent="0" algn="r" rtl="1">
              <a:buNone/>
            </a:pPr>
            <a:r>
              <a:rPr lang="he-IL" sz="1800" b="0" i="0" u="none" strike="noStrike" dirty="0">
                <a:solidFill>
                  <a:srgbClr val="000000"/>
                </a:solidFill>
                <a:effectLst/>
                <a:latin typeface="Arial" panose="020B0604020202020204" pitchFamily="34" charset="0"/>
              </a:rPr>
              <a:t>ולי [נראה] כל שלא אמרה בלשונות האמורים בגמרא איכא </a:t>
            </a:r>
            <a:r>
              <a:rPr lang="he-IL" sz="1800" b="0" i="0" u="none" strike="noStrike" dirty="0" err="1">
                <a:solidFill>
                  <a:srgbClr val="000000"/>
                </a:solidFill>
                <a:effectLst/>
                <a:latin typeface="Arial" panose="020B0604020202020204" pitchFamily="34" charset="0"/>
              </a:rPr>
              <a:t>לספוקי</a:t>
            </a:r>
            <a:r>
              <a:rPr lang="he-IL" sz="1800" b="0" i="0" u="none" strike="noStrike" dirty="0">
                <a:solidFill>
                  <a:srgbClr val="000000"/>
                </a:solidFill>
                <a:effectLst/>
                <a:latin typeface="Arial" panose="020B0604020202020204" pitchFamily="34" charset="0"/>
              </a:rPr>
              <a:t> בלשון קידושין וצריכה גט שכל כיוצא בזה אין לנו אלא מ"ש חכמים עכ"ל:</a:t>
            </a:r>
            <a:endParaRPr lang="he-IL" dirty="0"/>
          </a:p>
        </p:txBody>
      </p:sp>
    </p:spTree>
    <p:extLst>
      <p:ext uri="{BB962C8B-B14F-4D97-AF65-F5344CB8AC3E}">
        <p14:creationId xmlns:p14="http://schemas.microsoft.com/office/powerpoint/2010/main" val="1482377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FECCF-9553-414C-9BDB-70982F4AAC69}"/>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380A3D3A-5041-41D7-97AB-977FC3AC2AB0}"/>
              </a:ext>
            </a:extLst>
          </p:cNvPr>
          <p:cNvGraphicFramePr>
            <a:graphicFrameLocks noGrp="1"/>
          </p:cNvGraphicFramePr>
          <p:nvPr>
            <p:ph idx="1"/>
            <p:extLst>
              <p:ext uri="{D42A27DB-BD31-4B8C-83A1-F6EECF244321}">
                <p14:modId xmlns:p14="http://schemas.microsoft.com/office/powerpoint/2010/main" val="156254634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5700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882D4-DE8A-43AE-885F-03381DB0F546}"/>
              </a:ext>
            </a:extLst>
          </p:cNvPr>
          <p:cNvSpPr>
            <a:spLocks noGrp="1"/>
          </p:cNvSpPr>
          <p:nvPr>
            <p:ph type="title"/>
          </p:nvPr>
        </p:nvSpPr>
        <p:spPr/>
        <p:txBody>
          <a:bodyPr/>
          <a:lstStyle/>
          <a:p>
            <a:pPr algn="l"/>
            <a:r>
              <a:rPr lang="en-US" dirty="0"/>
              <a:t>Evaluating their Conversation</a:t>
            </a:r>
            <a:endParaRPr lang="he-IL" dirty="0"/>
          </a:p>
        </p:txBody>
      </p:sp>
      <p:sp>
        <p:nvSpPr>
          <p:cNvPr id="3" name="Text Placeholder 2">
            <a:extLst>
              <a:ext uri="{FF2B5EF4-FFF2-40B4-BE49-F238E27FC236}">
                <a16:creationId xmlns:a16="http://schemas.microsoft.com/office/drawing/2014/main" id="{D293B328-96B6-4F22-997E-9F5EE13C4CFA}"/>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70570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3C962-B3E2-4941-B73B-9923DA28E76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C47852D-C20D-4DFD-B9CD-23DD32F24AE8}"/>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תלמוד בבלי מסכת קידושין דף ח עמוד ב </a:t>
            </a:r>
            <a:endParaRPr lang="he-IL" b="0" dirty="0">
              <a:effectLst/>
            </a:endParaRPr>
          </a:p>
          <a:p>
            <a:pPr marL="0" indent="0" algn="r" rtl="1">
              <a:buNone/>
            </a:pPr>
            <a:r>
              <a:rPr lang="he-IL" sz="2200" b="0" i="0" u="none" strike="noStrike" dirty="0">
                <a:solidFill>
                  <a:srgbClr val="000000"/>
                </a:solidFill>
                <a:effectLst/>
                <a:latin typeface="Arial" panose="020B0604020202020204" pitchFamily="34" charset="0"/>
              </a:rPr>
              <a:t>הוא גברא דהוה קא </a:t>
            </a:r>
            <a:r>
              <a:rPr lang="he-IL" sz="2200" b="0" i="0" u="none" strike="noStrike" dirty="0" err="1">
                <a:solidFill>
                  <a:srgbClr val="000000"/>
                </a:solidFill>
                <a:effectLst/>
                <a:latin typeface="Arial" panose="020B0604020202020204" pitchFamily="34" charset="0"/>
              </a:rPr>
              <a:t>מזבין</a:t>
            </a:r>
            <a:r>
              <a:rPr lang="he-IL" sz="2200" b="0" i="0" u="none" strike="noStrike" dirty="0">
                <a:solidFill>
                  <a:srgbClr val="000000"/>
                </a:solidFill>
                <a:effectLst/>
                <a:latin typeface="Arial" panose="020B0604020202020204" pitchFamily="34" charset="0"/>
              </a:rPr>
              <a:t> {ט עמוד א} חומרי </a:t>
            </a:r>
            <a:r>
              <a:rPr lang="he-IL" sz="2200" b="0" i="0" u="none" strike="noStrike" dirty="0" err="1">
                <a:solidFill>
                  <a:srgbClr val="000000"/>
                </a:solidFill>
                <a:effectLst/>
                <a:latin typeface="Arial" panose="020B0604020202020204" pitchFamily="34" charset="0"/>
              </a:rPr>
              <a:t>פתכייתא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אתאי</a:t>
            </a:r>
            <a:r>
              <a:rPr lang="he-IL" sz="2200" b="0" i="0" u="none" strike="noStrike" dirty="0">
                <a:solidFill>
                  <a:srgbClr val="000000"/>
                </a:solidFill>
                <a:effectLst/>
                <a:latin typeface="Arial" panose="020B0604020202020204" pitchFamily="34" charset="0"/>
              </a:rPr>
              <a:t> ההיא </a:t>
            </a:r>
            <a:r>
              <a:rPr lang="he-IL" sz="2200" b="0" i="0" u="none" strike="noStrike" dirty="0" err="1">
                <a:solidFill>
                  <a:srgbClr val="000000"/>
                </a:solidFill>
                <a:effectLst/>
                <a:latin typeface="Arial" panose="020B0604020202020204" pitchFamily="34" charset="0"/>
              </a:rPr>
              <a:t>איתתא</a:t>
            </a:r>
            <a:r>
              <a:rPr lang="he-IL" sz="2200" b="0" i="0" u="none" strike="noStrike" dirty="0">
                <a:solidFill>
                  <a:srgbClr val="000000"/>
                </a:solidFill>
                <a:effectLst/>
                <a:latin typeface="Arial" panose="020B0604020202020204" pitchFamily="34" charset="0"/>
              </a:rPr>
              <a:t>, אמרה ליה: הב לי חד </a:t>
            </a:r>
            <a:r>
              <a:rPr lang="he-IL" sz="2200" b="0" i="0" u="none" strike="noStrike" dirty="0" err="1">
                <a:solidFill>
                  <a:srgbClr val="000000"/>
                </a:solidFill>
                <a:effectLst/>
                <a:latin typeface="Arial" panose="020B0604020202020204" pitchFamily="34" charset="0"/>
              </a:rPr>
              <a:t>שוכא</a:t>
            </a:r>
            <a:r>
              <a:rPr lang="he-IL" sz="2200" b="0" i="0" u="none" strike="noStrike" dirty="0">
                <a:solidFill>
                  <a:srgbClr val="000000"/>
                </a:solidFill>
                <a:effectLst/>
                <a:latin typeface="Arial" panose="020B0604020202020204" pitchFamily="34" charset="0"/>
              </a:rPr>
              <a:t>, אמר לה: אי </a:t>
            </a:r>
            <a:r>
              <a:rPr lang="he-IL" sz="2200" b="0" i="0" u="none" strike="noStrike" dirty="0" err="1">
                <a:solidFill>
                  <a:srgbClr val="000000"/>
                </a:solidFill>
                <a:effectLst/>
                <a:latin typeface="Arial" panose="020B0604020202020204" pitchFamily="34" charset="0"/>
              </a:rPr>
              <a:t>יהבינא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ליך</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מיקדשת</a:t>
            </a:r>
            <a:r>
              <a:rPr lang="he-IL" sz="2200" b="0" i="0" u="none" strike="noStrike" dirty="0">
                <a:solidFill>
                  <a:srgbClr val="000000"/>
                </a:solidFill>
                <a:effectLst/>
                <a:latin typeface="Arial" panose="020B0604020202020204" pitchFamily="34" charset="0"/>
              </a:rPr>
              <a:t> לי? אמרה ליה הבה מיהבה; </a:t>
            </a:r>
            <a:r>
              <a:rPr lang="he-IL" sz="2200" b="1" i="0" u="none" strike="noStrike" dirty="0">
                <a:solidFill>
                  <a:srgbClr val="000000"/>
                </a:solidFill>
                <a:effectLst/>
                <a:latin typeface="Arial" panose="020B0604020202020204" pitchFamily="34" charset="0"/>
              </a:rPr>
              <a:t>אמר רב </a:t>
            </a:r>
            <a:r>
              <a:rPr lang="he-IL" sz="2200" b="1" i="0" u="none" strike="noStrike" dirty="0" err="1">
                <a:solidFill>
                  <a:srgbClr val="000000"/>
                </a:solidFill>
                <a:effectLst/>
                <a:latin typeface="Arial" panose="020B0604020202020204" pitchFamily="34" charset="0"/>
              </a:rPr>
              <a:t>חמא</a:t>
            </a:r>
            <a:r>
              <a:rPr lang="he-IL" sz="2200" b="1" i="0" u="none" strike="noStrike" dirty="0">
                <a:solidFill>
                  <a:srgbClr val="000000"/>
                </a:solidFill>
                <a:effectLst/>
                <a:latin typeface="Arial" panose="020B0604020202020204" pitchFamily="34" charset="0"/>
              </a:rPr>
              <a:t>: כל הבה מיהבה לאו כלום הוא</a:t>
            </a:r>
            <a:r>
              <a:rPr lang="he-IL" sz="2200" b="0" i="0" u="none" strike="noStrike" dirty="0">
                <a:solidFill>
                  <a:srgbClr val="000000"/>
                </a:solidFill>
                <a:effectLst/>
                <a:latin typeface="Arial" panose="020B0604020202020204" pitchFamily="34" charset="0"/>
              </a:rPr>
              <a:t>. ההוא גברא דהוה קא שתי חמרא </a:t>
            </a:r>
            <a:r>
              <a:rPr lang="he-IL" sz="2200" b="0" i="0" u="none" strike="noStrike" dirty="0" err="1">
                <a:solidFill>
                  <a:srgbClr val="000000"/>
                </a:solidFill>
                <a:effectLst/>
                <a:latin typeface="Arial" panose="020B0604020202020204" pitchFamily="34" charset="0"/>
              </a:rPr>
              <a:t>בחנותא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אתאי</a:t>
            </a:r>
            <a:r>
              <a:rPr lang="he-IL" sz="2200" b="0" i="0" u="none" strike="noStrike" dirty="0">
                <a:solidFill>
                  <a:srgbClr val="000000"/>
                </a:solidFill>
                <a:effectLst/>
                <a:latin typeface="Arial" panose="020B0604020202020204" pitchFamily="34" charset="0"/>
              </a:rPr>
              <a:t> ההיא </a:t>
            </a:r>
            <a:r>
              <a:rPr lang="he-IL" sz="2200" b="0" i="0" u="none" strike="noStrike" dirty="0" err="1">
                <a:solidFill>
                  <a:srgbClr val="000000"/>
                </a:solidFill>
                <a:effectLst/>
                <a:latin typeface="Arial" panose="020B0604020202020204" pitchFamily="34" charset="0"/>
              </a:rPr>
              <a:t>איתתא</a:t>
            </a:r>
            <a:r>
              <a:rPr lang="he-IL" sz="2200" b="0" i="0" u="none" strike="noStrike" dirty="0">
                <a:solidFill>
                  <a:srgbClr val="000000"/>
                </a:solidFill>
                <a:effectLst/>
                <a:latin typeface="Arial" panose="020B0604020202020204" pitchFamily="34" charset="0"/>
              </a:rPr>
              <a:t>, אמרה ליה: הב לי חד </a:t>
            </a:r>
            <a:r>
              <a:rPr lang="he-IL" sz="2200" b="0" i="0" u="none" strike="noStrike" dirty="0" err="1">
                <a:solidFill>
                  <a:srgbClr val="000000"/>
                </a:solidFill>
                <a:effectLst/>
                <a:latin typeface="Arial" panose="020B0604020202020204" pitchFamily="34" charset="0"/>
              </a:rPr>
              <a:t>כסא</a:t>
            </a:r>
            <a:r>
              <a:rPr lang="he-IL" sz="2200" b="0" i="0" u="none" strike="noStrike" dirty="0">
                <a:solidFill>
                  <a:srgbClr val="000000"/>
                </a:solidFill>
                <a:effectLst/>
                <a:latin typeface="Arial" panose="020B0604020202020204" pitchFamily="34" charset="0"/>
              </a:rPr>
              <a:t>, אמר לה: אי </a:t>
            </a:r>
            <a:r>
              <a:rPr lang="he-IL" sz="2200" b="0" i="0" u="none" strike="noStrike" dirty="0" err="1">
                <a:solidFill>
                  <a:srgbClr val="000000"/>
                </a:solidFill>
                <a:effectLst/>
                <a:latin typeface="Arial" panose="020B0604020202020204" pitchFamily="34" charset="0"/>
              </a:rPr>
              <a:t>יהבינא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ליך</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מיקדשת</a:t>
            </a:r>
            <a:r>
              <a:rPr lang="he-IL" sz="2200" b="0" i="0" u="none" strike="noStrike" dirty="0">
                <a:solidFill>
                  <a:srgbClr val="000000"/>
                </a:solidFill>
                <a:effectLst/>
                <a:latin typeface="Arial" panose="020B0604020202020204" pitchFamily="34" charset="0"/>
              </a:rPr>
              <a:t> לי? אמרה ליה: </a:t>
            </a:r>
            <a:r>
              <a:rPr lang="he-IL" sz="2200" b="0" i="0" u="none" strike="noStrike" dirty="0" err="1">
                <a:solidFill>
                  <a:srgbClr val="000000"/>
                </a:solidFill>
                <a:effectLst/>
                <a:latin typeface="Arial" panose="020B0604020202020204" pitchFamily="34" charset="0"/>
              </a:rPr>
              <a:t>אשקויי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אשקיין</a:t>
            </a:r>
            <a:r>
              <a:rPr lang="he-IL" sz="2200" b="0" i="0" u="none" strike="noStrike" dirty="0">
                <a:solidFill>
                  <a:srgbClr val="000000"/>
                </a:solidFill>
                <a:effectLst/>
                <a:latin typeface="Arial" panose="020B0604020202020204" pitchFamily="34" charset="0"/>
              </a:rPr>
              <a:t>, אמר רב </a:t>
            </a:r>
            <a:r>
              <a:rPr lang="he-IL" sz="2200" b="0" i="0" u="none" strike="noStrike" dirty="0" err="1">
                <a:solidFill>
                  <a:srgbClr val="000000"/>
                </a:solidFill>
                <a:effectLst/>
                <a:latin typeface="Arial" panose="020B0604020202020204" pitchFamily="34" charset="0"/>
              </a:rPr>
              <a:t>חמא</a:t>
            </a:r>
            <a:r>
              <a:rPr lang="he-IL" sz="2200" b="0" i="0" u="none" strike="noStrike" dirty="0">
                <a:solidFill>
                  <a:srgbClr val="000000"/>
                </a:solidFill>
                <a:effectLst/>
                <a:latin typeface="Arial" panose="020B0604020202020204" pitchFamily="34" charset="0"/>
              </a:rPr>
              <a:t>: כל </a:t>
            </a:r>
            <a:r>
              <a:rPr lang="he-IL" sz="2200" b="0" i="0" u="none" strike="noStrike" dirty="0" err="1">
                <a:solidFill>
                  <a:srgbClr val="000000"/>
                </a:solidFill>
                <a:effectLst/>
                <a:latin typeface="Arial" panose="020B0604020202020204" pitchFamily="34" charset="0"/>
              </a:rPr>
              <a:t>אשקויי</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אשקיין</a:t>
            </a:r>
            <a:r>
              <a:rPr lang="he-IL" sz="2200" b="0" i="0" u="none" strike="noStrike" dirty="0">
                <a:solidFill>
                  <a:srgbClr val="000000"/>
                </a:solidFill>
                <a:effectLst/>
                <a:latin typeface="Arial" panose="020B0604020202020204" pitchFamily="34" charset="0"/>
              </a:rPr>
              <a:t> לאו כלום הוא. ההוא גברא דהוה קא שדי תמרי </a:t>
            </a:r>
            <a:r>
              <a:rPr lang="he-IL" sz="2200" b="0" i="0" u="none" strike="noStrike" dirty="0" err="1">
                <a:solidFill>
                  <a:srgbClr val="000000"/>
                </a:solidFill>
                <a:effectLst/>
                <a:latin typeface="Arial" panose="020B0604020202020204" pitchFamily="34" charset="0"/>
              </a:rPr>
              <a:t>מדקלא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אתאי</a:t>
            </a:r>
            <a:r>
              <a:rPr lang="he-IL" sz="2200" b="0" i="0" u="none" strike="noStrike" dirty="0">
                <a:solidFill>
                  <a:srgbClr val="000000"/>
                </a:solidFill>
                <a:effectLst/>
                <a:latin typeface="Arial" panose="020B0604020202020204" pitchFamily="34" charset="0"/>
              </a:rPr>
              <a:t> ההיא </a:t>
            </a:r>
            <a:r>
              <a:rPr lang="he-IL" sz="2200" b="0" i="0" u="none" strike="noStrike" dirty="0" err="1">
                <a:solidFill>
                  <a:srgbClr val="000000"/>
                </a:solidFill>
                <a:effectLst/>
                <a:latin typeface="Arial" panose="020B0604020202020204" pitchFamily="34" charset="0"/>
              </a:rPr>
              <a:t>איתתא</a:t>
            </a:r>
            <a:r>
              <a:rPr lang="he-IL" sz="2200" b="0" i="0" u="none" strike="noStrike" dirty="0">
                <a:solidFill>
                  <a:srgbClr val="000000"/>
                </a:solidFill>
                <a:effectLst/>
                <a:latin typeface="Arial" panose="020B0604020202020204" pitchFamily="34" charset="0"/>
              </a:rPr>
              <a:t>, א"ל: שדי לי תרתי, אמר לה: אי </a:t>
            </a:r>
            <a:r>
              <a:rPr lang="he-IL" sz="2200" b="0" i="0" u="none" strike="noStrike" dirty="0" err="1">
                <a:solidFill>
                  <a:srgbClr val="000000"/>
                </a:solidFill>
                <a:effectLst/>
                <a:latin typeface="Arial" panose="020B0604020202020204" pitchFamily="34" charset="0"/>
              </a:rPr>
              <a:t>שדינא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ליך</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מיקדשת</a:t>
            </a:r>
            <a:r>
              <a:rPr lang="he-IL" sz="2200" b="0" i="0" u="none" strike="noStrike" dirty="0">
                <a:solidFill>
                  <a:srgbClr val="000000"/>
                </a:solidFill>
                <a:effectLst/>
                <a:latin typeface="Arial" panose="020B0604020202020204" pitchFamily="34" charset="0"/>
              </a:rPr>
              <a:t> לי? אמרה ליה: שדי </a:t>
            </a:r>
            <a:r>
              <a:rPr lang="he-IL" sz="2200" b="0" i="0" u="none" strike="noStrike" dirty="0" err="1">
                <a:solidFill>
                  <a:srgbClr val="000000"/>
                </a:solidFill>
                <a:effectLst/>
                <a:latin typeface="Arial" panose="020B0604020202020204" pitchFamily="34" charset="0"/>
              </a:rPr>
              <a:t>מישדא</a:t>
            </a:r>
            <a:r>
              <a:rPr lang="he-IL" sz="2200" b="0" i="0" u="none" strike="noStrike" dirty="0">
                <a:solidFill>
                  <a:srgbClr val="000000"/>
                </a:solidFill>
                <a:effectLst/>
                <a:latin typeface="Arial" panose="020B0604020202020204" pitchFamily="34" charset="0"/>
              </a:rPr>
              <a:t>; אמר רב </a:t>
            </a:r>
            <a:r>
              <a:rPr lang="he-IL" sz="2200" b="0" i="0" u="none" strike="noStrike" dirty="0" err="1">
                <a:solidFill>
                  <a:srgbClr val="000000"/>
                </a:solidFill>
                <a:effectLst/>
                <a:latin typeface="Arial" panose="020B0604020202020204" pitchFamily="34" charset="0"/>
              </a:rPr>
              <a:t>זביד</a:t>
            </a:r>
            <a:r>
              <a:rPr lang="he-IL" sz="2200" b="0" i="0" u="none" strike="noStrike" dirty="0">
                <a:solidFill>
                  <a:srgbClr val="000000"/>
                </a:solidFill>
                <a:effectLst/>
                <a:latin typeface="Arial" panose="020B0604020202020204" pitchFamily="34" charset="0"/>
              </a:rPr>
              <a:t>: כל שדי </a:t>
            </a:r>
            <a:r>
              <a:rPr lang="he-IL" sz="2200" b="0" i="0" u="none" strike="noStrike" dirty="0" err="1">
                <a:solidFill>
                  <a:srgbClr val="000000"/>
                </a:solidFill>
                <a:effectLst/>
                <a:latin typeface="Arial" panose="020B0604020202020204" pitchFamily="34" charset="0"/>
              </a:rPr>
              <a:t>מישדא</a:t>
            </a:r>
            <a:r>
              <a:rPr lang="he-IL" sz="2200" b="0" i="0" u="none" strike="noStrike" dirty="0">
                <a:solidFill>
                  <a:srgbClr val="000000"/>
                </a:solidFill>
                <a:effectLst/>
                <a:latin typeface="Arial" panose="020B0604020202020204" pitchFamily="34" charset="0"/>
              </a:rPr>
              <a:t> לאו כלום הוא. </a:t>
            </a:r>
            <a:r>
              <a:rPr lang="he-IL" sz="2200" b="1" i="0" u="none" strike="noStrike" dirty="0" err="1">
                <a:solidFill>
                  <a:srgbClr val="000000"/>
                </a:solidFill>
                <a:effectLst/>
                <a:latin typeface="Arial" panose="020B0604020202020204" pitchFamily="34" charset="0"/>
              </a:rPr>
              <a:t>איבעיא</a:t>
            </a:r>
            <a:r>
              <a:rPr lang="he-IL" sz="2200" b="1" i="0" u="none" strike="noStrike" dirty="0">
                <a:solidFill>
                  <a:srgbClr val="000000"/>
                </a:solidFill>
                <a:effectLst/>
                <a:latin typeface="Arial" panose="020B0604020202020204" pitchFamily="34" charset="0"/>
              </a:rPr>
              <a:t> להו: הב </a:t>
            </a:r>
            <a:r>
              <a:rPr lang="he-IL" sz="2200" b="1" i="0" u="none" strike="noStrike" dirty="0" err="1">
                <a:solidFill>
                  <a:srgbClr val="000000"/>
                </a:solidFill>
                <a:effectLst/>
                <a:latin typeface="Arial" panose="020B0604020202020204" pitchFamily="34" charset="0"/>
              </a:rPr>
              <a:t>אשקי</a:t>
            </a:r>
            <a:r>
              <a:rPr lang="he-IL" sz="2200" b="1" i="0" u="none" strike="noStrike" dirty="0">
                <a:solidFill>
                  <a:srgbClr val="000000"/>
                </a:solidFill>
                <a:effectLst/>
                <a:latin typeface="Arial" panose="020B0604020202020204" pitchFamily="34" charset="0"/>
              </a:rPr>
              <a:t> ושדי, מהו? אמר </a:t>
            </a:r>
            <a:r>
              <a:rPr lang="he-IL" sz="2200" b="1" i="0" u="none" strike="noStrike" dirty="0" err="1">
                <a:solidFill>
                  <a:srgbClr val="000000"/>
                </a:solidFill>
                <a:effectLst/>
                <a:latin typeface="Arial" panose="020B0604020202020204" pitchFamily="34" charset="0"/>
              </a:rPr>
              <a:t>רבינא</a:t>
            </a:r>
            <a:r>
              <a:rPr lang="he-IL" sz="2200" b="1" i="0" u="none" strike="noStrike" dirty="0">
                <a:solidFill>
                  <a:srgbClr val="000000"/>
                </a:solidFill>
                <a:effectLst/>
                <a:latin typeface="Arial" panose="020B0604020202020204" pitchFamily="34" charset="0"/>
              </a:rPr>
              <a:t>: מקודשת; רב סמא בר </a:t>
            </a:r>
            <a:r>
              <a:rPr lang="he-IL" sz="2200" b="1" i="0" u="none" strike="noStrike" dirty="0" err="1">
                <a:solidFill>
                  <a:srgbClr val="000000"/>
                </a:solidFill>
                <a:effectLst/>
                <a:latin typeface="Arial" panose="020B0604020202020204" pitchFamily="34" charset="0"/>
              </a:rPr>
              <a:t>רקתא</a:t>
            </a:r>
            <a:r>
              <a:rPr lang="he-IL" sz="2200" b="1" i="0" u="none" strike="noStrike" dirty="0">
                <a:solidFill>
                  <a:srgbClr val="000000"/>
                </a:solidFill>
                <a:effectLst/>
                <a:latin typeface="Arial" panose="020B0604020202020204" pitchFamily="34" charset="0"/>
              </a:rPr>
              <a:t> אמר: </a:t>
            </a:r>
            <a:r>
              <a:rPr lang="he-IL" sz="2200" b="1" i="0" u="none" strike="noStrike" dirty="0" err="1">
                <a:solidFill>
                  <a:srgbClr val="000000"/>
                </a:solidFill>
                <a:effectLst/>
                <a:latin typeface="Arial" panose="020B0604020202020204" pitchFamily="34" charset="0"/>
              </a:rPr>
              <a:t>תגא</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דמלכא</a:t>
            </a:r>
            <a:r>
              <a:rPr lang="he-IL" sz="2200" b="1" i="0" u="none" strike="noStrike" dirty="0">
                <a:solidFill>
                  <a:srgbClr val="000000"/>
                </a:solidFill>
                <a:effectLst/>
                <a:latin typeface="Arial" panose="020B0604020202020204" pitchFamily="34" charset="0"/>
              </a:rPr>
              <a:t>! אינה מקודשת. והלכתא: אינה מקודשת.</a:t>
            </a:r>
            <a:endParaRPr lang="he-IL" sz="2200" dirty="0"/>
          </a:p>
        </p:txBody>
      </p:sp>
    </p:spTree>
    <p:extLst>
      <p:ext uri="{BB962C8B-B14F-4D97-AF65-F5344CB8AC3E}">
        <p14:creationId xmlns:p14="http://schemas.microsoft.com/office/powerpoint/2010/main" val="827678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DC634-6FAB-435E-98F9-973845178E4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134173B-12EA-4C43-AC9B-DB21DE434857}"/>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שולחן ערוך אבן העזר הלכות קידושין סימן </a:t>
            </a:r>
            <a:r>
              <a:rPr lang="he-IL" sz="1800" b="0" i="0" u="none" strike="noStrike" dirty="0" err="1">
                <a:solidFill>
                  <a:srgbClr val="000000"/>
                </a:solidFill>
                <a:effectLst/>
                <a:latin typeface="Arial" panose="020B0604020202020204" pitchFamily="34" charset="0"/>
              </a:rPr>
              <a:t>כט</a:t>
            </a:r>
            <a:r>
              <a:rPr lang="he-IL" sz="1800" b="0" i="0" u="none" strike="noStrike" dirty="0">
                <a:solidFill>
                  <a:srgbClr val="000000"/>
                </a:solidFill>
                <a:effectLst/>
                <a:latin typeface="Arial" panose="020B0604020202020204" pitchFamily="34" charset="0"/>
              </a:rPr>
              <a:t> סעיף י</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 היו לו מיני כלים או מיני מאכל או שאר כל דבר, ואמרה לו: תן לי מעט מאלו, ואמר לה: אם אתן </a:t>
            </a:r>
            <a:r>
              <a:rPr lang="he-IL" sz="1800" b="0" i="0" u="none" strike="noStrike" dirty="0" err="1">
                <a:solidFill>
                  <a:srgbClr val="000000"/>
                </a:solidFill>
                <a:effectLst/>
                <a:latin typeface="Arial" panose="020B0604020202020204" pitchFamily="34" charset="0"/>
              </a:rPr>
              <a:t>ליך</a:t>
            </a:r>
            <a:r>
              <a:rPr lang="he-IL" sz="1800" b="0" i="0" u="none" strike="noStrike" dirty="0">
                <a:solidFill>
                  <a:srgbClr val="000000"/>
                </a:solidFill>
                <a:effectLst/>
                <a:latin typeface="Arial" panose="020B0604020202020204" pitchFamily="34" charset="0"/>
              </a:rPr>
              <a:t> תהיה מקודשת לי, אם אמרה: הן, ונתן לה, הרי זו מקודשת. אבל אם אמרה לו: תן לי מהן, או השלך לי, או דברים </a:t>
            </a:r>
            <a:r>
              <a:rPr lang="he-IL" sz="1800" b="1" i="0" u="none" strike="noStrike" dirty="0" err="1">
                <a:solidFill>
                  <a:srgbClr val="000000"/>
                </a:solidFill>
                <a:effectLst/>
                <a:latin typeface="Arial" panose="020B0604020202020204" pitchFamily="34" charset="0"/>
              </a:rPr>
              <a:t>שענינם</a:t>
            </a:r>
            <a:r>
              <a:rPr lang="he-IL" sz="1800" b="1" i="0" u="none" strike="noStrike" dirty="0">
                <a:solidFill>
                  <a:srgbClr val="000000"/>
                </a:solidFill>
                <a:effectLst/>
                <a:latin typeface="Arial" panose="020B0604020202020204" pitchFamily="34" charset="0"/>
              </a:rPr>
              <a:t> לא תשחק עמי בדברים אלו אלא תן לי בלבד, ונתן לה, אינה מקודשת</a:t>
            </a:r>
            <a:r>
              <a:rPr lang="he-IL" sz="1800" b="0" i="0" u="none" strike="noStrike" dirty="0">
                <a:solidFill>
                  <a:srgbClr val="000000"/>
                </a:solidFill>
                <a:effectLst/>
                <a:latin typeface="Arial" panose="020B0604020202020204" pitchFamily="34" charset="0"/>
              </a:rPr>
              <a:t>. </a:t>
            </a:r>
            <a:endParaRPr lang="he-IL" b="0" dirty="0">
              <a:effectLst/>
            </a:endParaRPr>
          </a:p>
          <a:p>
            <a:pPr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הגה: </a:t>
            </a:r>
            <a:r>
              <a:rPr lang="he-IL" sz="1800" b="1" i="0" u="none" strike="noStrike" dirty="0">
                <a:solidFill>
                  <a:srgbClr val="000000"/>
                </a:solidFill>
                <a:effectLst/>
                <a:latin typeface="Arial" panose="020B0604020202020204" pitchFamily="34" charset="0"/>
              </a:rPr>
              <a:t>ואם אמר לה בשעה שהוא נותן לה: הרי את מקודשת לי, וקבלה, מקודשת</a:t>
            </a:r>
            <a:r>
              <a:rPr lang="he-IL" sz="1800" b="0" i="0" u="none" strike="noStrike" dirty="0">
                <a:solidFill>
                  <a:srgbClr val="000000"/>
                </a:solidFill>
                <a:effectLst/>
                <a:latin typeface="Arial" panose="020B0604020202020204" pitchFamily="34" charset="0"/>
              </a:rPr>
              <a:t> (טור בשם </a:t>
            </a:r>
            <a:r>
              <a:rPr lang="he-IL" sz="1800" b="0" i="0" u="none" strike="noStrike" dirty="0" err="1">
                <a:solidFill>
                  <a:srgbClr val="000000"/>
                </a:solidFill>
                <a:effectLst/>
                <a:latin typeface="Arial" panose="020B0604020202020204" pitchFamily="34" charset="0"/>
              </a:rPr>
              <a:t>הרא"ש</a:t>
            </a:r>
            <a:r>
              <a:rPr lang="he-IL" sz="1800" b="0" i="0" u="none" strike="noStrike" dirty="0">
                <a:solidFill>
                  <a:srgbClr val="000000"/>
                </a:solidFill>
                <a:effectLst/>
                <a:latin typeface="Arial" panose="020B0604020202020204" pitchFamily="34" charset="0"/>
              </a:rPr>
              <a:t>). ואם קבלה בשתיקה, רק </a:t>
            </a:r>
            <a:r>
              <a:rPr lang="he-IL" sz="1800" b="1" i="0" u="none" strike="noStrike" dirty="0">
                <a:solidFill>
                  <a:srgbClr val="000000"/>
                </a:solidFill>
                <a:effectLst/>
                <a:latin typeface="Arial" panose="020B0604020202020204" pitchFamily="34" charset="0"/>
              </a:rPr>
              <a:t>חזרה ואמרה: תן לי, או השלך וכיוצא בזה, אינה מקודשת</a:t>
            </a:r>
            <a:r>
              <a:rPr lang="he-IL" sz="1800" b="0" i="0" u="none" strike="noStrike" dirty="0">
                <a:solidFill>
                  <a:srgbClr val="000000"/>
                </a:solidFill>
                <a:effectLst/>
                <a:latin typeface="Arial" panose="020B0604020202020204" pitchFamily="34" charset="0"/>
              </a:rPr>
              <a:t> (כך משמע מדברי </a:t>
            </a:r>
            <a:r>
              <a:rPr lang="he-IL" sz="1800" b="0" i="0" u="none" strike="noStrike" dirty="0" err="1">
                <a:solidFill>
                  <a:srgbClr val="000000"/>
                </a:solidFill>
                <a:effectLst/>
                <a:latin typeface="Arial" panose="020B0604020202020204" pitchFamily="34" charset="0"/>
              </a:rPr>
              <a:t>הרא"ש</a:t>
            </a:r>
            <a:r>
              <a:rPr lang="he-IL" sz="1800" b="0" i="0" u="none" strike="noStrike" dirty="0">
                <a:solidFill>
                  <a:srgbClr val="000000"/>
                </a:solidFill>
                <a:effectLst/>
                <a:latin typeface="Arial" panose="020B0604020202020204" pitchFamily="34" charset="0"/>
              </a:rPr>
              <a:t>). וכל זה בהתחילה היא לומר: תן לי מעט, </a:t>
            </a:r>
            <a:r>
              <a:rPr lang="he-IL" sz="1800" b="1" i="0" u="none" strike="noStrike" dirty="0">
                <a:solidFill>
                  <a:srgbClr val="000000"/>
                </a:solidFill>
                <a:effectLst/>
                <a:latin typeface="Arial" panose="020B0604020202020204" pitchFamily="34" charset="0"/>
              </a:rPr>
              <a:t>אבל אם התחיל הוא לדבר: אם אתן לך תתקדש לי, ואמרה לו בלשון שחוק: הן, וקבלה ממנו, הוי ספק קידושין </a:t>
            </a:r>
            <a:r>
              <a:rPr lang="he-IL" sz="1800" b="0" i="0" u="none" strike="noStrike" dirty="0">
                <a:solidFill>
                  <a:srgbClr val="000000"/>
                </a:solidFill>
                <a:effectLst/>
                <a:latin typeface="Arial" panose="020B0604020202020204" pitchFamily="34" charset="0"/>
              </a:rPr>
              <a:t>(סברת </a:t>
            </a:r>
            <a:r>
              <a:rPr lang="he-IL" sz="1800" b="0" i="0" u="none" strike="noStrike" dirty="0" err="1">
                <a:solidFill>
                  <a:srgbClr val="000000"/>
                </a:solidFill>
                <a:effectLst/>
                <a:latin typeface="Arial" panose="020B0604020202020204" pitchFamily="34" charset="0"/>
              </a:rPr>
              <a:t>הר"ן</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וכן אם היה שותה יין ואמרה לו: תן לי כוס אחד, ואמר לה: אם אתן לך הרי את מקודשת לי בו, ואמרה: השקני, (או תן) והשקה אותה, אינה מקודשת, שאין הדברים נראים אלא השקיני בלבד ולא תשחק עמי בדבר אחר. ו</a:t>
            </a:r>
            <a:r>
              <a:rPr lang="he-IL" sz="1800" b="1" i="0" u="none" strike="noStrike" dirty="0">
                <a:solidFill>
                  <a:srgbClr val="000000"/>
                </a:solidFill>
                <a:effectLst/>
                <a:latin typeface="Arial" panose="020B0604020202020204" pitchFamily="34" charset="0"/>
              </a:rPr>
              <a:t>אם אמר בשעה שנתנו לה: הרי את מקודשת לי, וקבלה, מקודשת</a:t>
            </a:r>
            <a:r>
              <a:rPr lang="he-IL" sz="1800" b="0" i="0" u="none" strike="noStrike" dirty="0">
                <a:solidFill>
                  <a:srgbClr val="000000"/>
                </a:solidFill>
                <a:effectLst/>
                <a:latin typeface="Arial" panose="020B0604020202020204" pitchFamily="34" charset="0"/>
              </a:rPr>
              <a:t>. </a:t>
            </a:r>
            <a:endParaRPr lang="he-IL" dirty="0"/>
          </a:p>
        </p:txBody>
      </p:sp>
    </p:spTree>
    <p:extLst>
      <p:ext uri="{BB962C8B-B14F-4D97-AF65-F5344CB8AC3E}">
        <p14:creationId xmlns:p14="http://schemas.microsoft.com/office/powerpoint/2010/main" val="84780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81CDD-867A-406E-B425-9CB1FAF8B725}"/>
              </a:ext>
            </a:extLst>
          </p:cNvPr>
          <p:cNvSpPr>
            <a:spLocks noGrp="1"/>
          </p:cNvSpPr>
          <p:nvPr>
            <p:ph type="title"/>
          </p:nvPr>
        </p:nvSpPr>
        <p:spPr/>
        <p:txBody>
          <a:bodyPr/>
          <a:lstStyle/>
          <a:p>
            <a:r>
              <a:rPr lang="en-US" dirty="0"/>
              <a:t>Three cases: </a:t>
            </a:r>
            <a:endParaRPr lang="he-IL" dirty="0"/>
          </a:p>
        </p:txBody>
      </p:sp>
      <p:graphicFrame>
        <p:nvGraphicFramePr>
          <p:cNvPr id="4" name="Content Placeholder 3">
            <a:extLst>
              <a:ext uri="{FF2B5EF4-FFF2-40B4-BE49-F238E27FC236}">
                <a16:creationId xmlns:a16="http://schemas.microsoft.com/office/drawing/2014/main" id="{B0D4E017-1373-4DF8-8671-C939ADE58875}"/>
              </a:ext>
            </a:extLst>
          </p:cNvPr>
          <p:cNvGraphicFramePr>
            <a:graphicFrameLocks noGrp="1"/>
          </p:cNvGraphicFramePr>
          <p:nvPr>
            <p:ph idx="1"/>
            <p:extLst>
              <p:ext uri="{D42A27DB-BD31-4B8C-83A1-F6EECF244321}">
                <p14:modId xmlns:p14="http://schemas.microsoft.com/office/powerpoint/2010/main" val="11218400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5410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81CDD-867A-406E-B425-9CB1FAF8B725}"/>
              </a:ext>
            </a:extLst>
          </p:cNvPr>
          <p:cNvSpPr>
            <a:spLocks noGrp="1"/>
          </p:cNvSpPr>
          <p:nvPr>
            <p:ph type="title"/>
          </p:nvPr>
        </p:nvSpPr>
        <p:spPr/>
        <p:txBody>
          <a:bodyPr/>
          <a:lstStyle/>
          <a:p>
            <a:r>
              <a:rPr lang="en-US" dirty="0"/>
              <a:t>She asks for X, he asks “marry me?”</a:t>
            </a:r>
            <a:endParaRPr lang="he-IL" dirty="0"/>
          </a:p>
        </p:txBody>
      </p:sp>
      <p:graphicFrame>
        <p:nvGraphicFramePr>
          <p:cNvPr id="4" name="Content Placeholder 3">
            <a:extLst>
              <a:ext uri="{FF2B5EF4-FFF2-40B4-BE49-F238E27FC236}">
                <a16:creationId xmlns:a16="http://schemas.microsoft.com/office/drawing/2014/main" id="{B0D4E017-1373-4DF8-8671-C939ADE58875}"/>
              </a:ext>
            </a:extLst>
          </p:cNvPr>
          <p:cNvGraphicFramePr>
            <a:graphicFrameLocks noGrp="1"/>
          </p:cNvGraphicFramePr>
          <p:nvPr>
            <p:ph idx="1"/>
            <p:extLst>
              <p:ext uri="{D42A27DB-BD31-4B8C-83A1-F6EECF244321}">
                <p14:modId xmlns:p14="http://schemas.microsoft.com/office/powerpoint/2010/main" val="14887900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390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32ECB-8D09-4A0E-A985-1A9AFA919AF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7F4CE1A-54C8-45FC-B065-2991AA566753}"/>
              </a:ext>
            </a:extLst>
          </p:cNvPr>
          <p:cNvSpPr>
            <a:spLocks noGrp="1"/>
          </p:cNvSpPr>
          <p:nvPr>
            <p:ph idx="1"/>
          </p:nvPr>
        </p:nvSpPr>
        <p:spPr/>
        <p:txBody>
          <a:bodyPr>
            <a:no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בית יוסף אבן העזר סימן </a:t>
            </a:r>
            <a:r>
              <a:rPr lang="he-IL" sz="2200" b="0" i="0" u="none" strike="noStrike" dirty="0" err="1">
                <a:solidFill>
                  <a:srgbClr val="000000"/>
                </a:solidFill>
                <a:effectLst/>
                <a:latin typeface="Arial" panose="020B0604020202020204" pitchFamily="34" charset="0"/>
              </a:rPr>
              <a:t>כט</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buNone/>
            </a:pPr>
            <a:r>
              <a:rPr lang="he-IL" sz="2200" b="0" i="0" u="none" strike="noStrike" dirty="0" err="1">
                <a:solidFill>
                  <a:srgbClr val="000000"/>
                </a:solidFill>
                <a:effectLst/>
                <a:latin typeface="Arial" panose="020B0604020202020204" pitchFamily="34" charset="0"/>
              </a:rPr>
              <a:t>ומ"ש</a:t>
            </a:r>
            <a:r>
              <a:rPr lang="he-IL" sz="2200" b="0" i="0" u="none" strike="noStrike" dirty="0">
                <a:solidFill>
                  <a:srgbClr val="000000"/>
                </a:solidFill>
                <a:effectLst/>
                <a:latin typeface="Arial" panose="020B0604020202020204" pitchFamily="34" charset="0"/>
              </a:rPr>
              <a:t> אם אמרה הן ונתן לה </a:t>
            </a:r>
            <a:r>
              <a:rPr lang="he-IL" sz="2200" b="0" i="0" u="none" strike="noStrike" dirty="0" err="1">
                <a:solidFill>
                  <a:srgbClr val="000000"/>
                </a:solidFill>
                <a:effectLst/>
                <a:latin typeface="Arial" panose="020B0604020202020204" pitchFamily="34" charset="0"/>
              </a:rPr>
              <a:t>ה"ז</a:t>
            </a:r>
            <a:r>
              <a:rPr lang="he-IL" sz="2200" b="0" i="0" u="none" strike="noStrike" dirty="0">
                <a:solidFill>
                  <a:srgbClr val="000000"/>
                </a:solidFill>
                <a:effectLst/>
                <a:latin typeface="Arial" panose="020B0604020202020204" pitchFamily="34" charset="0"/>
              </a:rPr>
              <a:t> מקודשת. כ"כ הרמב"ם </a:t>
            </a:r>
            <a:r>
              <a:rPr lang="he-IL" sz="2200" b="0" i="0" u="none" strike="noStrike" dirty="0" err="1">
                <a:solidFill>
                  <a:srgbClr val="000000"/>
                </a:solidFill>
                <a:effectLst/>
                <a:latin typeface="Arial" panose="020B0604020202020204" pitchFamily="34" charset="0"/>
              </a:rPr>
              <a:t>בפ"ד</a:t>
            </a:r>
            <a:r>
              <a:rPr lang="he-IL" sz="2200" b="0" i="0" u="none" strike="noStrike" dirty="0">
                <a:solidFill>
                  <a:srgbClr val="000000"/>
                </a:solidFill>
                <a:effectLst/>
                <a:latin typeface="Arial" panose="020B0604020202020204" pitchFamily="34" charset="0"/>
              </a:rPr>
              <a:t> (מאישות ה"ה) ופשוט הוא שהיא מקודשת אלא שיש לתמוה למה הצריך שתאמר הן </a:t>
            </a:r>
            <a:r>
              <a:rPr lang="he-IL" sz="2200" b="1" i="0" u="none" strike="noStrike" dirty="0" err="1">
                <a:solidFill>
                  <a:srgbClr val="000000"/>
                </a:solidFill>
                <a:effectLst/>
                <a:latin typeface="Arial" panose="020B0604020202020204" pitchFamily="34" charset="0"/>
              </a:rPr>
              <a:t>דאפילו</a:t>
            </a:r>
            <a:r>
              <a:rPr lang="he-IL" sz="2200" b="1" i="0" u="none" strike="noStrike" dirty="0">
                <a:solidFill>
                  <a:srgbClr val="000000"/>
                </a:solidFill>
                <a:effectLst/>
                <a:latin typeface="Arial" panose="020B0604020202020204" pitchFamily="34" charset="0"/>
              </a:rPr>
              <a:t> שתקה וקיבלה משמע נמי </a:t>
            </a:r>
            <a:r>
              <a:rPr lang="he-IL" sz="2200" b="1" i="0" u="none" strike="noStrike" dirty="0" err="1">
                <a:solidFill>
                  <a:srgbClr val="000000"/>
                </a:solidFill>
                <a:effectLst/>
                <a:latin typeface="Arial" panose="020B0604020202020204" pitchFamily="34" charset="0"/>
              </a:rPr>
              <a:t>דמקודשת</a:t>
            </a:r>
            <a:r>
              <a:rPr lang="he-IL" sz="2200" b="0" i="0" u="none" strike="noStrike" dirty="0">
                <a:solidFill>
                  <a:srgbClr val="000000"/>
                </a:solidFill>
                <a:effectLst/>
                <a:latin typeface="Arial" panose="020B0604020202020204" pitchFamily="34" charset="0"/>
              </a:rPr>
              <a:t> וכן נראה </a:t>
            </a:r>
            <a:r>
              <a:rPr lang="he-IL" sz="2200" b="0" i="0" u="none" strike="noStrike" dirty="0" err="1">
                <a:solidFill>
                  <a:srgbClr val="000000"/>
                </a:solidFill>
                <a:effectLst/>
                <a:latin typeface="Arial" panose="020B0604020202020204" pitchFamily="34" charset="0"/>
              </a:rPr>
              <a:t>ממ"ש</a:t>
            </a:r>
            <a:r>
              <a:rPr lang="he-IL" sz="2200" b="0" i="0" u="none" strike="noStrike" dirty="0">
                <a:solidFill>
                  <a:srgbClr val="000000"/>
                </a:solidFill>
                <a:effectLst/>
                <a:latin typeface="Arial" panose="020B0604020202020204" pitchFamily="34" charset="0"/>
              </a:rPr>
              <a:t> רבינו בסמוך בשם </a:t>
            </a:r>
            <a:r>
              <a:rPr lang="he-IL" sz="2200" b="0" i="0" u="none" strike="noStrike" dirty="0" err="1">
                <a:solidFill>
                  <a:srgbClr val="000000"/>
                </a:solidFill>
                <a:effectLst/>
                <a:latin typeface="Arial" panose="020B0604020202020204" pitchFamily="34" charset="0"/>
              </a:rPr>
              <a:t>הרא"ש</a:t>
            </a:r>
            <a:r>
              <a:rPr lang="he-IL" sz="2200" b="0" i="0" u="none" strike="noStrike" dirty="0">
                <a:solidFill>
                  <a:srgbClr val="000000"/>
                </a:solidFill>
                <a:effectLst/>
                <a:latin typeface="Arial" panose="020B0604020202020204" pitchFamily="34" charset="0"/>
              </a:rPr>
              <a:t> וממה שאכתוב בשם הרמב"ן ז"ל ומיהו לפי מה שאכתוב בשם הרשב"א אתי שפיר:</a:t>
            </a:r>
            <a:endParaRPr lang="he-IL" sz="2200" dirty="0"/>
          </a:p>
          <a:p>
            <a:pPr marL="0" indent="0" algn="r" rtl="1">
              <a:spcBef>
                <a:spcPts val="0"/>
              </a:spcBef>
              <a:spcAft>
                <a:spcPts val="0"/>
              </a:spcAft>
              <a:buNone/>
            </a:pPr>
            <a:endParaRPr lang="he-IL" sz="2200" b="0" i="0" u="none" strike="noStrike" dirty="0">
              <a:solidFill>
                <a:srgbClr val="000000"/>
              </a:solidFill>
              <a:effectLst/>
              <a:latin typeface="Arial" panose="020B0604020202020204" pitchFamily="34" charset="0"/>
            </a:endParaRPr>
          </a:p>
          <a:p>
            <a:pPr marL="0" indent="0" algn="r" rtl="1">
              <a:spcBef>
                <a:spcPts val="0"/>
              </a:spcBef>
              <a:spcAft>
                <a:spcPts val="0"/>
              </a:spcAft>
              <a:buNone/>
            </a:pPr>
            <a:endParaRPr lang="he-IL" sz="2200" dirty="0">
              <a:solidFill>
                <a:srgbClr val="000000"/>
              </a:solidFill>
              <a:latin typeface="Arial" panose="020B0604020202020204" pitchFamily="34" charset="0"/>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חלקת מחוקק סימן </a:t>
            </a:r>
            <a:r>
              <a:rPr lang="he-IL" sz="2200" b="0" i="0" u="none" strike="noStrike" dirty="0" err="1">
                <a:solidFill>
                  <a:srgbClr val="000000"/>
                </a:solidFill>
                <a:effectLst/>
                <a:latin typeface="Arial" panose="020B0604020202020204" pitchFamily="34" charset="0"/>
              </a:rPr>
              <a:t>כט</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a:t>
            </a:r>
            <a:r>
              <a:rPr lang="he-IL" sz="2200" b="0" i="0" u="none" strike="noStrike" dirty="0" err="1">
                <a:solidFill>
                  <a:srgbClr val="000000"/>
                </a:solidFill>
                <a:effectLst/>
                <a:latin typeface="Arial" panose="020B0604020202020204" pitchFamily="34" charset="0"/>
              </a:rPr>
              <a:t>יט</a:t>
            </a:r>
            <a:r>
              <a:rPr lang="he-IL" sz="2200" b="0" i="0" u="none" strike="noStrike" dirty="0">
                <a:solidFill>
                  <a:srgbClr val="000000"/>
                </a:solidFill>
                <a:effectLst/>
                <a:latin typeface="Arial" panose="020B0604020202020204" pitchFamily="34" charset="0"/>
              </a:rPr>
              <a:t>) אם אמרה הן ונתן לה-  </a:t>
            </a:r>
            <a:r>
              <a:rPr lang="he-IL" sz="2200" b="1" i="0" u="none" strike="noStrike" dirty="0">
                <a:solidFill>
                  <a:srgbClr val="000000"/>
                </a:solidFill>
                <a:effectLst/>
                <a:latin typeface="Arial" panose="020B0604020202020204" pitchFamily="34" charset="0"/>
              </a:rPr>
              <a:t>אם שתקה לא מהני</a:t>
            </a:r>
            <a:r>
              <a:rPr lang="he-IL" sz="2200" b="0" i="0" u="none" strike="noStrike" dirty="0">
                <a:solidFill>
                  <a:srgbClr val="000000"/>
                </a:solidFill>
                <a:effectLst/>
                <a:latin typeface="Arial" panose="020B0604020202020204" pitchFamily="34" charset="0"/>
              </a:rPr>
              <a:t> - ולא </a:t>
            </a:r>
            <a:r>
              <a:rPr lang="he-IL" sz="2200" b="0" i="0" u="none" strike="noStrike" dirty="0" err="1">
                <a:solidFill>
                  <a:srgbClr val="000000"/>
                </a:solidFill>
                <a:effectLst/>
                <a:latin typeface="Arial" panose="020B0604020202020204" pitchFamily="34" charset="0"/>
              </a:rPr>
              <a:t>אמרינן</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דשתיקה</a:t>
            </a:r>
            <a:r>
              <a:rPr lang="he-IL" sz="2200" b="0" i="0" u="none" strike="noStrike" dirty="0">
                <a:solidFill>
                  <a:srgbClr val="000000"/>
                </a:solidFill>
                <a:effectLst/>
                <a:latin typeface="Arial" panose="020B0604020202020204" pitchFamily="34" charset="0"/>
              </a:rPr>
              <a:t> מהני רק </a:t>
            </a:r>
            <a:r>
              <a:rPr lang="he-IL" sz="2200" b="0" i="0" u="none" strike="noStrike" dirty="0" err="1">
                <a:solidFill>
                  <a:srgbClr val="000000"/>
                </a:solidFill>
                <a:effectLst/>
                <a:latin typeface="Arial" panose="020B0604020202020204" pitchFamily="34" charset="0"/>
              </a:rPr>
              <a:t>באמר</a:t>
            </a:r>
            <a:r>
              <a:rPr lang="he-IL" sz="2200" b="0" i="0" u="none" strike="noStrike" dirty="0">
                <a:solidFill>
                  <a:srgbClr val="000000"/>
                </a:solidFill>
                <a:effectLst/>
                <a:latin typeface="Arial" panose="020B0604020202020204" pitchFamily="34" charset="0"/>
              </a:rPr>
              <a:t> לה פעם שנית בשעת נתינה הרי את מקודשת וקבלה בשתיקה אבל אם שאל אותה אם אתן לך תהיה מקודשת והיא שתק' וקבלה אין זה כהודאה דהא הוא לא אמר רק דרך שאלה והיא שתקה וסמכה על דבריה הראשונים שאמרה תן לי בלא </a:t>
            </a:r>
            <a:r>
              <a:rPr lang="he-IL" sz="2200" b="0" i="0" u="none" strike="noStrike" dirty="0" err="1">
                <a:solidFill>
                  <a:srgbClr val="000000"/>
                </a:solidFill>
                <a:effectLst/>
                <a:latin typeface="Arial" panose="020B0604020202020204" pitchFamily="34" charset="0"/>
              </a:rPr>
              <a:t>קדושין</a:t>
            </a:r>
            <a:r>
              <a:rPr lang="he-IL" sz="2200" b="0" i="0" u="none" strike="noStrike" dirty="0">
                <a:solidFill>
                  <a:srgbClr val="000000"/>
                </a:solidFill>
                <a:effectLst/>
                <a:latin typeface="Arial" panose="020B0604020202020204" pitchFamily="34" charset="0"/>
              </a:rPr>
              <a:t> וכן הוא </a:t>
            </a:r>
            <a:r>
              <a:rPr lang="he-IL" sz="2200" b="0" i="0" u="none" strike="noStrike" dirty="0" err="1">
                <a:solidFill>
                  <a:srgbClr val="000000"/>
                </a:solidFill>
                <a:effectLst/>
                <a:latin typeface="Arial" panose="020B0604020202020204" pitchFamily="34" charset="0"/>
              </a:rPr>
              <a:t>בד"מ</a:t>
            </a:r>
            <a:r>
              <a:rPr lang="he-IL" sz="2200" b="0" i="0" u="none" strike="noStrike" dirty="0">
                <a:solidFill>
                  <a:srgbClr val="000000"/>
                </a:solidFill>
                <a:effectLst/>
                <a:latin typeface="Arial" panose="020B0604020202020204" pitchFamily="34" charset="0"/>
              </a:rPr>
              <a:t> ובב"ח </a:t>
            </a:r>
            <a:r>
              <a:rPr lang="he-IL" sz="2200" b="0" i="0" u="none" strike="noStrike" dirty="0" err="1">
                <a:solidFill>
                  <a:srgbClr val="000000"/>
                </a:solidFill>
                <a:effectLst/>
                <a:latin typeface="Arial" panose="020B0604020202020204" pitchFamily="34" charset="0"/>
              </a:rPr>
              <a:t>ודלא</a:t>
            </a:r>
            <a:r>
              <a:rPr lang="he-IL" sz="2200" b="0" i="0" u="none" strike="noStrike" dirty="0">
                <a:solidFill>
                  <a:srgbClr val="000000"/>
                </a:solidFill>
                <a:effectLst/>
                <a:latin typeface="Arial" panose="020B0604020202020204" pitchFamily="34" charset="0"/>
              </a:rPr>
              <a:t> כב"י:</a:t>
            </a:r>
            <a:endParaRPr lang="he-IL" sz="2200" dirty="0"/>
          </a:p>
        </p:txBody>
      </p:sp>
    </p:spTree>
    <p:extLst>
      <p:ext uri="{BB962C8B-B14F-4D97-AF65-F5344CB8AC3E}">
        <p14:creationId xmlns:p14="http://schemas.microsoft.com/office/powerpoint/2010/main" val="182008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81CDD-867A-406E-B425-9CB1FAF8B725}"/>
              </a:ext>
            </a:extLst>
          </p:cNvPr>
          <p:cNvSpPr>
            <a:spLocks noGrp="1"/>
          </p:cNvSpPr>
          <p:nvPr>
            <p:ph type="title"/>
          </p:nvPr>
        </p:nvSpPr>
        <p:spPr/>
        <p:txBody>
          <a:bodyPr/>
          <a:lstStyle/>
          <a:p>
            <a:r>
              <a:rPr lang="en-US" dirty="0"/>
              <a:t>She asks for X, he asks “marry me?”</a:t>
            </a:r>
            <a:endParaRPr lang="he-IL" dirty="0"/>
          </a:p>
        </p:txBody>
      </p:sp>
      <p:graphicFrame>
        <p:nvGraphicFramePr>
          <p:cNvPr id="4" name="Content Placeholder 3">
            <a:extLst>
              <a:ext uri="{FF2B5EF4-FFF2-40B4-BE49-F238E27FC236}">
                <a16:creationId xmlns:a16="http://schemas.microsoft.com/office/drawing/2014/main" id="{B0D4E017-1373-4DF8-8671-C939ADE58875}"/>
              </a:ext>
            </a:extLst>
          </p:cNvPr>
          <p:cNvGraphicFramePr>
            <a:graphicFrameLocks noGrp="1"/>
          </p:cNvGraphicFramePr>
          <p:nvPr>
            <p:ph idx="1"/>
            <p:extLst>
              <p:ext uri="{D42A27DB-BD31-4B8C-83A1-F6EECF244321}">
                <p14:modId xmlns:p14="http://schemas.microsoft.com/office/powerpoint/2010/main" val="425188596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7950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DC634-6FAB-435E-98F9-973845178E46}"/>
              </a:ext>
            </a:extLst>
          </p:cNvPr>
          <p:cNvSpPr>
            <a:spLocks noGrp="1"/>
          </p:cNvSpPr>
          <p:nvPr>
            <p:ph type="title"/>
          </p:nvPr>
        </p:nvSpPr>
        <p:spPr/>
        <p:txBody>
          <a:bodyPr>
            <a:normAutofit/>
          </a:bodyPr>
          <a:lstStyle/>
          <a:p>
            <a:pPr algn="r" rtl="1"/>
            <a:r>
              <a:rPr lang="he-IL" dirty="0"/>
              <a:t>בקשה ממנו, הוא שאל, אמרה "תן </a:t>
            </a:r>
            <a:r>
              <a:rPr lang="he-IL" dirty="0" err="1"/>
              <a:t>תן</a:t>
            </a:r>
            <a:r>
              <a:rPr lang="he-IL" dirty="0"/>
              <a:t>", אמר "הרי את מקודשת לי", ונתן</a:t>
            </a:r>
          </a:p>
        </p:txBody>
      </p:sp>
      <p:sp>
        <p:nvSpPr>
          <p:cNvPr id="3" name="Content Placeholder 2">
            <a:extLst>
              <a:ext uri="{FF2B5EF4-FFF2-40B4-BE49-F238E27FC236}">
                <a16:creationId xmlns:a16="http://schemas.microsoft.com/office/drawing/2014/main" id="{5134173B-12EA-4C43-AC9B-DB21DE434857}"/>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שולחן ערוך אבן העזר הלכות קידושין סימן </a:t>
            </a:r>
            <a:r>
              <a:rPr lang="he-IL" sz="1800" b="0" i="0" u="none" strike="noStrike" dirty="0" err="1">
                <a:solidFill>
                  <a:srgbClr val="000000"/>
                </a:solidFill>
                <a:effectLst/>
                <a:latin typeface="Arial" panose="020B0604020202020204" pitchFamily="34" charset="0"/>
              </a:rPr>
              <a:t>כט</a:t>
            </a:r>
            <a:r>
              <a:rPr lang="he-IL" sz="1800" b="0" i="0" u="none" strike="noStrike" dirty="0">
                <a:solidFill>
                  <a:srgbClr val="000000"/>
                </a:solidFill>
                <a:effectLst/>
                <a:latin typeface="Arial" panose="020B0604020202020204" pitchFamily="34" charset="0"/>
              </a:rPr>
              <a:t> סעיף י</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 היו לו מיני כלים או מיני מאכל או שאר כל דבר, ואמרה לו: תן לי מעט מאלו, ואמר לה: אם אתן </a:t>
            </a:r>
            <a:r>
              <a:rPr lang="he-IL" sz="1800" b="0" i="0" u="none" strike="noStrike" dirty="0" err="1">
                <a:solidFill>
                  <a:srgbClr val="000000"/>
                </a:solidFill>
                <a:effectLst/>
                <a:latin typeface="Arial" panose="020B0604020202020204" pitchFamily="34" charset="0"/>
              </a:rPr>
              <a:t>ליך</a:t>
            </a:r>
            <a:r>
              <a:rPr lang="he-IL" sz="1800" b="0" i="0" u="none" strike="noStrike" dirty="0">
                <a:solidFill>
                  <a:srgbClr val="000000"/>
                </a:solidFill>
                <a:effectLst/>
                <a:latin typeface="Arial" panose="020B0604020202020204" pitchFamily="34" charset="0"/>
              </a:rPr>
              <a:t> תהיה מקודשת לי, ...</a:t>
            </a:r>
            <a:endParaRPr lang="he-IL" b="0" dirty="0">
              <a:effectLst/>
            </a:endParaRPr>
          </a:p>
          <a:p>
            <a:pPr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הגה: </a:t>
            </a:r>
            <a:r>
              <a:rPr lang="he-IL" sz="1800" b="1" i="0" u="none" strike="noStrike" dirty="0">
                <a:solidFill>
                  <a:srgbClr val="000000"/>
                </a:solidFill>
                <a:effectLst/>
                <a:latin typeface="Arial" panose="020B0604020202020204" pitchFamily="34" charset="0"/>
              </a:rPr>
              <a:t>ואם אמר לה בשעה שהוא נותן לה: הרי את מקודשת לי, וקבלה, מקודשת</a:t>
            </a:r>
            <a:r>
              <a:rPr lang="he-IL" sz="1800" b="0" i="0" u="none" strike="noStrike" dirty="0">
                <a:solidFill>
                  <a:srgbClr val="000000"/>
                </a:solidFill>
                <a:effectLst/>
                <a:latin typeface="Arial" panose="020B0604020202020204" pitchFamily="34" charset="0"/>
              </a:rPr>
              <a:t> (טור בשם </a:t>
            </a:r>
            <a:r>
              <a:rPr lang="he-IL" sz="1800" b="0" i="0" u="none" strike="noStrike" dirty="0" err="1">
                <a:solidFill>
                  <a:srgbClr val="000000"/>
                </a:solidFill>
                <a:effectLst/>
                <a:latin typeface="Arial" panose="020B0604020202020204" pitchFamily="34" charset="0"/>
              </a:rPr>
              <a:t>הרא"ש</a:t>
            </a:r>
            <a:r>
              <a:rPr lang="he-IL" sz="1800" b="0" i="0" u="none" strike="noStrike" dirty="0">
                <a:solidFill>
                  <a:srgbClr val="000000"/>
                </a:solidFill>
                <a:effectLst/>
                <a:latin typeface="Arial" panose="020B0604020202020204" pitchFamily="34" charset="0"/>
              </a:rPr>
              <a:t>). </a:t>
            </a:r>
          </a:p>
          <a:p>
            <a:pPr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ואם קבלה בשתיקה, רק </a:t>
            </a:r>
            <a:r>
              <a:rPr lang="he-IL" sz="1800" b="1" i="0" u="none" strike="noStrike" dirty="0">
                <a:solidFill>
                  <a:srgbClr val="000000"/>
                </a:solidFill>
                <a:effectLst/>
                <a:latin typeface="Arial" panose="020B0604020202020204" pitchFamily="34" charset="0"/>
              </a:rPr>
              <a:t>חזרה ואמרה: תן לי,</a:t>
            </a:r>
            <a:r>
              <a:rPr lang="he-IL" sz="1800" b="0" i="0" u="none" strike="noStrike" dirty="0">
                <a:solidFill>
                  <a:srgbClr val="000000"/>
                </a:solidFill>
                <a:effectLst/>
                <a:latin typeface="Arial" panose="020B0604020202020204" pitchFamily="34" charset="0"/>
              </a:rPr>
              <a:t> או השלך וכיוצא בזה, </a:t>
            </a:r>
            <a:r>
              <a:rPr lang="he-IL" sz="1800" b="1" i="0" u="none" strike="noStrike" dirty="0">
                <a:solidFill>
                  <a:srgbClr val="000000"/>
                </a:solidFill>
                <a:effectLst/>
                <a:latin typeface="Arial" panose="020B0604020202020204" pitchFamily="34" charset="0"/>
              </a:rPr>
              <a:t>אינה מקודשת </a:t>
            </a:r>
            <a:r>
              <a:rPr lang="he-IL" sz="1800" b="0" i="0" u="none" strike="noStrike" dirty="0">
                <a:solidFill>
                  <a:srgbClr val="000000"/>
                </a:solidFill>
                <a:effectLst/>
                <a:latin typeface="Arial" panose="020B0604020202020204" pitchFamily="34" charset="0"/>
              </a:rPr>
              <a:t>(כך משמע מדברי </a:t>
            </a:r>
            <a:r>
              <a:rPr lang="he-IL" sz="1800" b="0" i="0" u="none" strike="noStrike" dirty="0" err="1">
                <a:solidFill>
                  <a:srgbClr val="000000"/>
                </a:solidFill>
                <a:effectLst/>
                <a:latin typeface="Arial" panose="020B0604020202020204" pitchFamily="34" charset="0"/>
              </a:rPr>
              <a:t>הרא"ש</a:t>
            </a:r>
            <a:r>
              <a:rPr lang="he-IL" sz="1800" b="0" i="0" u="none" strike="noStrike" dirty="0">
                <a:solidFill>
                  <a:srgbClr val="000000"/>
                </a:solidFill>
                <a:effectLst/>
                <a:latin typeface="Arial" panose="020B0604020202020204" pitchFamily="34" charset="0"/>
              </a:rPr>
              <a:t>). </a:t>
            </a:r>
          </a:p>
          <a:p>
            <a:pPr indent="0" algn="r" rtl="1">
              <a:spcBef>
                <a:spcPts val="0"/>
              </a:spcBef>
              <a:spcAft>
                <a:spcPts val="0"/>
              </a:spcAft>
              <a:buNone/>
            </a:pPr>
            <a:r>
              <a:rPr lang="he-IL" sz="1800" dirty="0">
                <a:solidFill>
                  <a:srgbClr val="000000"/>
                </a:solidFill>
                <a:latin typeface="Arial" panose="020B0604020202020204" pitchFamily="34" charset="0"/>
              </a:rPr>
              <a:t>...</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וכן אם היה שותה יין ואמרה לו: תן לי כוס אחד, ואמר לה: אם אתן לך הרי את מקודשת לי בו, ואמרה: השקני, (או תן) והשקה אותה, אינה מקודשת, שאין הדברים נראים אלא השקיני בלבד ולא תשחק עמי בדבר אחר. ו</a:t>
            </a:r>
            <a:r>
              <a:rPr lang="he-IL" sz="1800" b="1" i="0" u="none" strike="noStrike" dirty="0">
                <a:solidFill>
                  <a:srgbClr val="000000"/>
                </a:solidFill>
                <a:effectLst/>
                <a:latin typeface="Arial" panose="020B0604020202020204" pitchFamily="34" charset="0"/>
              </a:rPr>
              <a:t>אם אמר בשעה שנתנו לה: הרי את מקודשת לי, וקבלה, מקודשת</a:t>
            </a:r>
            <a:r>
              <a:rPr lang="he-IL" sz="1800" b="0" i="0" u="none" strike="noStrike" dirty="0">
                <a:solidFill>
                  <a:srgbClr val="000000"/>
                </a:solidFill>
                <a:effectLst/>
                <a:latin typeface="Arial" panose="020B0604020202020204" pitchFamily="34" charset="0"/>
              </a:rPr>
              <a:t>. </a:t>
            </a:r>
            <a:endParaRPr lang="he-IL" dirty="0"/>
          </a:p>
        </p:txBody>
      </p:sp>
    </p:spTree>
    <p:extLst>
      <p:ext uri="{BB962C8B-B14F-4D97-AF65-F5344CB8AC3E}">
        <p14:creationId xmlns:p14="http://schemas.microsoft.com/office/powerpoint/2010/main" val="1849865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1575</Words>
  <Application>Microsoft Office PowerPoint</Application>
  <PresentationFormat>Widescreen</PresentationFormat>
  <Paragraphs>76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אומדן דעת לקידושין</vt:lpstr>
      <vt:lpstr>Evaluating their Conversation</vt:lpstr>
      <vt:lpstr>PowerPoint Presentation</vt:lpstr>
      <vt:lpstr>PowerPoint Presentation</vt:lpstr>
      <vt:lpstr>Three cases: </vt:lpstr>
      <vt:lpstr>She asks for X, he asks “marry me?”</vt:lpstr>
      <vt:lpstr>PowerPoint Presentation</vt:lpstr>
      <vt:lpstr>She asks for X, he asks “marry me?”</vt:lpstr>
      <vt:lpstr>בקשה ממנו, הוא שאל, אמרה "תן תן", אמר "הרי את מקודשת לי", ונתן</vt:lpstr>
      <vt:lpstr>PowerPoint Presentation</vt:lpstr>
      <vt:lpstr>PowerPoint Presentation</vt:lpstr>
      <vt:lpstr>PowerPoint Presentation</vt:lpstr>
      <vt:lpstr>He started it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אומדן דעת לקידושין</dc:title>
  <dc:creator>Avigdor Rosensweig</dc:creator>
  <cp:lastModifiedBy>Avigdor Rosensweig</cp:lastModifiedBy>
  <cp:revision>3</cp:revision>
  <dcterms:created xsi:type="dcterms:W3CDTF">2021-01-12T14:20:37Z</dcterms:created>
  <dcterms:modified xsi:type="dcterms:W3CDTF">2021-01-17T19:52:34Z</dcterms:modified>
</cp:coreProperties>
</file>