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70" r:id="rId3"/>
    <p:sldId id="271" r:id="rId4"/>
    <p:sldId id="272" r:id="rId5"/>
    <p:sldId id="273" r:id="rId6"/>
    <p:sldId id="274" r:id="rId7"/>
    <p:sldId id="275" r:id="rId8"/>
    <p:sldId id="297" r:id="rId9"/>
    <p:sldId id="277" r:id="rId10"/>
    <p:sldId id="306" r:id="rId11"/>
    <p:sldId id="279" r:id="rId12"/>
    <p:sldId id="280" r:id="rId13"/>
    <p:sldId id="281" r:id="rId14"/>
    <p:sldId id="282" r:id="rId15"/>
    <p:sldId id="293" r:id="rId16"/>
    <p:sldId id="295" r:id="rId17"/>
    <p:sldId id="292" r:id="rId18"/>
    <p:sldId id="298" r:id="rId19"/>
    <p:sldId id="294" r:id="rId20"/>
    <p:sldId id="302" r:id="rId21"/>
    <p:sldId id="299" r:id="rId22"/>
    <p:sldId id="304" r:id="rId23"/>
    <p:sldId id="305" r:id="rId24"/>
    <p:sldId id="300" r:id="rId25"/>
    <p:sldId id="301" r:id="rId2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616A9-30BD-4932-A8FD-A2B386BE8454}" v="1209" dt="2020-09-13T19:37:30.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DFD616A9-30BD-4932-A8FD-A2B386BE8454}"/>
    <pc:docChg chg="undo custSel addSld delSld modSld sldOrd">
      <pc:chgData name="Avigdor Rosensweig" userId="2c23bf757acee734" providerId="LiveId" clId="{DFD616A9-30BD-4932-A8FD-A2B386BE8454}" dt="2020-09-13T19:37:30.193" v="1513" actId="20577"/>
      <pc:docMkLst>
        <pc:docMk/>
      </pc:docMkLst>
      <pc:sldChg chg="modSp del mod">
        <pc:chgData name="Avigdor Rosensweig" userId="2c23bf757acee734" providerId="LiveId" clId="{DFD616A9-30BD-4932-A8FD-A2B386BE8454}" dt="2020-09-09T14:19:58.815" v="37" actId="47"/>
        <pc:sldMkLst>
          <pc:docMk/>
          <pc:sldMk cId="2533819914" sldId="269"/>
        </pc:sldMkLst>
        <pc:spChg chg="mod">
          <ac:chgData name="Avigdor Rosensweig" userId="2c23bf757acee734" providerId="LiveId" clId="{DFD616A9-30BD-4932-A8FD-A2B386BE8454}" dt="2020-09-09T14:19:39.483" v="34" actId="21"/>
          <ac:spMkLst>
            <pc:docMk/>
            <pc:sldMk cId="2533819914" sldId="269"/>
            <ac:spMk id="2" creationId="{52ED2E93-B3E9-4173-98A3-489674017F78}"/>
          </ac:spMkLst>
        </pc:spChg>
      </pc:sldChg>
      <pc:sldChg chg="modSp mod">
        <pc:chgData name="Avigdor Rosensweig" userId="2c23bf757acee734" providerId="LiveId" clId="{DFD616A9-30BD-4932-A8FD-A2B386BE8454}" dt="2020-09-13T16:54:16.034" v="1384" actId="115"/>
        <pc:sldMkLst>
          <pc:docMk/>
          <pc:sldMk cId="970353898" sldId="270"/>
        </pc:sldMkLst>
        <pc:spChg chg="mod">
          <ac:chgData name="Avigdor Rosensweig" userId="2c23bf757acee734" providerId="LiveId" clId="{DFD616A9-30BD-4932-A8FD-A2B386BE8454}" dt="2020-09-13T16:54:16.034" v="1384" actId="115"/>
          <ac:spMkLst>
            <pc:docMk/>
            <pc:sldMk cId="970353898" sldId="270"/>
            <ac:spMk id="3" creationId="{EB4B8669-8A99-4859-AAE3-D9A322A8E84D}"/>
          </ac:spMkLst>
        </pc:spChg>
      </pc:sldChg>
      <pc:sldChg chg="del">
        <pc:chgData name="Avigdor Rosensweig" userId="2c23bf757acee734" providerId="LiveId" clId="{DFD616A9-30BD-4932-A8FD-A2B386BE8454}" dt="2020-09-13T19:27:39.594" v="1486" actId="47"/>
        <pc:sldMkLst>
          <pc:docMk/>
          <pc:sldMk cId="1036146541" sldId="276"/>
        </pc:sldMkLst>
      </pc:sldChg>
      <pc:sldChg chg="modSp del mod">
        <pc:chgData name="Avigdor Rosensweig" userId="2c23bf757acee734" providerId="LiveId" clId="{DFD616A9-30BD-4932-A8FD-A2B386BE8454}" dt="2020-09-13T19:28:52.371" v="1499" actId="47"/>
        <pc:sldMkLst>
          <pc:docMk/>
          <pc:sldMk cId="2583885550" sldId="278"/>
        </pc:sldMkLst>
        <pc:spChg chg="mod">
          <ac:chgData name="Avigdor Rosensweig" userId="2c23bf757acee734" providerId="LiveId" clId="{DFD616A9-30BD-4932-A8FD-A2B386BE8454}" dt="2020-09-13T19:28:11.690" v="1488" actId="27636"/>
          <ac:spMkLst>
            <pc:docMk/>
            <pc:sldMk cId="2583885550" sldId="278"/>
            <ac:spMk id="2" creationId="{26CE9CC0-ECF9-4E1C-8566-3D0226BED4FA}"/>
          </ac:spMkLst>
        </pc:spChg>
      </pc:sldChg>
      <pc:sldChg chg="modSp">
        <pc:chgData name="Avigdor Rosensweig" userId="2c23bf757acee734" providerId="LiveId" clId="{DFD616A9-30BD-4932-A8FD-A2B386BE8454}" dt="2020-09-10T06:23:09.371" v="643" actId="20577"/>
        <pc:sldMkLst>
          <pc:docMk/>
          <pc:sldMk cId="2002689017" sldId="294"/>
        </pc:sldMkLst>
        <pc:graphicFrameChg chg="mod">
          <ac:chgData name="Avigdor Rosensweig" userId="2c23bf757acee734" providerId="LiveId" clId="{DFD616A9-30BD-4932-A8FD-A2B386BE8454}" dt="2020-09-10T06:23:09.371" v="643" actId="20577"/>
          <ac:graphicFrameMkLst>
            <pc:docMk/>
            <pc:sldMk cId="2002689017" sldId="294"/>
            <ac:graphicFrameMk id="4" creationId="{1E3A95C8-90B4-4D47-8A6F-7CAE603A384C}"/>
          </ac:graphicFrameMkLst>
        </pc:graphicFrameChg>
      </pc:sldChg>
      <pc:sldChg chg="modSp new mod">
        <pc:chgData name="Avigdor Rosensweig" userId="2c23bf757acee734" providerId="LiveId" clId="{DFD616A9-30BD-4932-A8FD-A2B386BE8454}" dt="2020-09-09T14:19:43.596" v="36"/>
        <pc:sldMkLst>
          <pc:docMk/>
          <pc:sldMk cId="1855606858" sldId="296"/>
        </pc:sldMkLst>
        <pc:spChg chg="mod">
          <ac:chgData name="Avigdor Rosensweig" userId="2c23bf757acee734" providerId="LiveId" clId="{DFD616A9-30BD-4932-A8FD-A2B386BE8454}" dt="2020-09-09T14:19:43.596" v="36"/>
          <ac:spMkLst>
            <pc:docMk/>
            <pc:sldMk cId="1855606858" sldId="296"/>
            <ac:spMk id="2" creationId="{86631B6B-5BEE-4932-BA60-E3071F0B036C}"/>
          </ac:spMkLst>
        </pc:spChg>
      </pc:sldChg>
      <pc:sldChg chg="delSp modSp add mod">
        <pc:chgData name="Avigdor Rosensweig" userId="2c23bf757acee734" providerId="LiveId" clId="{DFD616A9-30BD-4932-A8FD-A2B386BE8454}" dt="2020-09-13T19:27:00.752" v="1485" actId="20577"/>
        <pc:sldMkLst>
          <pc:docMk/>
          <pc:sldMk cId="2536645829" sldId="297"/>
        </pc:sldMkLst>
        <pc:spChg chg="del">
          <ac:chgData name="Avigdor Rosensweig" userId="2c23bf757acee734" providerId="LiveId" clId="{DFD616A9-30BD-4932-A8FD-A2B386BE8454}" dt="2020-09-09T18:58:53.670" v="194" actId="478"/>
          <ac:spMkLst>
            <pc:docMk/>
            <pc:sldMk cId="2536645829" sldId="297"/>
            <ac:spMk id="2" creationId="{26CE9CC0-ECF9-4E1C-8566-3D0226BED4FA}"/>
          </ac:spMkLst>
        </pc:spChg>
        <pc:graphicFrameChg chg="mod">
          <ac:chgData name="Avigdor Rosensweig" userId="2c23bf757acee734" providerId="LiveId" clId="{DFD616A9-30BD-4932-A8FD-A2B386BE8454}" dt="2020-09-13T19:27:00.752" v="1485" actId="20577"/>
          <ac:graphicFrameMkLst>
            <pc:docMk/>
            <pc:sldMk cId="2536645829" sldId="297"/>
            <ac:graphicFrameMk id="4" creationId="{087C35E0-7A59-4065-B8B5-385D544E6C83}"/>
          </ac:graphicFrameMkLst>
        </pc:graphicFrameChg>
      </pc:sldChg>
      <pc:sldChg chg="modSp add ord">
        <pc:chgData name="Avigdor Rosensweig" userId="2c23bf757acee734" providerId="LiveId" clId="{DFD616A9-30BD-4932-A8FD-A2B386BE8454}" dt="2020-09-13T19:37:30.193" v="1513" actId="20577"/>
        <pc:sldMkLst>
          <pc:docMk/>
          <pc:sldMk cId="2295873261" sldId="298"/>
        </pc:sldMkLst>
        <pc:graphicFrameChg chg="mod">
          <ac:chgData name="Avigdor Rosensweig" userId="2c23bf757acee734" providerId="LiveId" clId="{DFD616A9-30BD-4932-A8FD-A2B386BE8454}" dt="2020-09-13T19:37:30.193" v="1513" actId="20577"/>
          <ac:graphicFrameMkLst>
            <pc:docMk/>
            <pc:sldMk cId="2295873261" sldId="298"/>
            <ac:graphicFrameMk id="4" creationId="{087C35E0-7A59-4065-B8B5-385D544E6C83}"/>
          </ac:graphicFrameMkLst>
        </pc:graphicFrameChg>
      </pc:sldChg>
      <pc:sldChg chg="modSp new mod ord">
        <pc:chgData name="Avigdor Rosensweig" userId="2c23bf757acee734" providerId="LiveId" clId="{DFD616A9-30BD-4932-A8FD-A2B386BE8454}" dt="2020-09-10T06:34:55.525" v="848" actId="20577"/>
        <pc:sldMkLst>
          <pc:docMk/>
          <pc:sldMk cId="1624852259" sldId="299"/>
        </pc:sldMkLst>
        <pc:spChg chg="mod">
          <ac:chgData name="Avigdor Rosensweig" userId="2c23bf757acee734" providerId="LiveId" clId="{DFD616A9-30BD-4932-A8FD-A2B386BE8454}" dt="2020-09-10T06:33:41.915" v="798" actId="20577"/>
          <ac:spMkLst>
            <pc:docMk/>
            <pc:sldMk cId="1624852259" sldId="299"/>
            <ac:spMk id="2" creationId="{FB2AB267-A75D-46DB-9ADD-582029E613BD}"/>
          </ac:spMkLst>
        </pc:spChg>
        <pc:spChg chg="mod">
          <ac:chgData name="Avigdor Rosensweig" userId="2c23bf757acee734" providerId="LiveId" clId="{DFD616A9-30BD-4932-A8FD-A2B386BE8454}" dt="2020-09-10T06:34:55.525" v="848" actId="20577"/>
          <ac:spMkLst>
            <pc:docMk/>
            <pc:sldMk cId="1624852259" sldId="299"/>
            <ac:spMk id="3" creationId="{AA583CD2-93EF-43FF-B1E8-AB6F19A29616}"/>
          </ac:spMkLst>
        </pc:spChg>
      </pc:sldChg>
      <pc:sldChg chg="modSp new mod">
        <pc:chgData name="Avigdor Rosensweig" userId="2c23bf757acee734" providerId="LiveId" clId="{DFD616A9-30BD-4932-A8FD-A2B386BE8454}" dt="2020-09-10T06:11:35.098" v="455" actId="113"/>
        <pc:sldMkLst>
          <pc:docMk/>
          <pc:sldMk cId="3256184925" sldId="300"/>
        </pc:sldMkLst>
        <pc:spChg chg="mod">
          <ac:chgData name="Avigdor Rosensweig" userId="2c23bf757acee734" providerId="LiveId" clId="{DFD616A9-30BD-4932-A8FD-A2B386BE8454}" dt="2020-09-10T06:07:44.361" v="423" actId="20577"/>
          <ac:spMkLst>
            <pc:docMk/>
            <pc:sldMk cId="3256184925" sldId="300"/>
            <ac:spMk id="2" creationId="{F888DCCB-8AD6-463C-8003-A51ACC513FDB}"/>
          </ac:spMkLst>
        </pc:spChg>
        <pc:spChg chg="mod">
          <ac:chgData name="Avigdor Rosensweig" userId="2c23bf757acee734" providerId="LiveId" clId="{DFD616A9-30BD-4932-A8FD-A2B386BE8454}" dt="2020-09-10T06:11:35.098" v="455" actId="113"/>
          <ac:spMkLst>
            <pc:docMk/>
            <pc:sldMk cId="3256184925" sldId="300"/>
            <ac:spMk id="3" creationId="{5358E187-EE4A-443D-A63C-A9D8194381F7}"/>
          </ac:spMkLst>
        </pc:spChg>
      </pc:sldChg>
      <pc:sldChg chg="addSp delSp modSp new mod">
        <pc:chgData name="Avigdor Rosensweig" userId="2c23bf757acee734" providerId="LiveId" clId="{DFD616A9-30BD-4932-A8FD-A2B386BE8454}" dt="2020-09-10T06:15:09.029" v="633" actId="20577"/>
        <pc:sldMkLst>
          <pc:docMk/>
          <pc:sldMk cId="732926048" sldId="301"/>
        </pc:sldMkLst>
        <pc:spChg chg="del">
          <ac:chgData name="Avigdor Rosensweig" userId="2c23bf757acee734" providerId="LiveId" clId="{DFD616A9-30BD-4932-A8FD-A2B386BE8454}" dt="2020-09-10T06:11:54.520" v="457" actId="1032"/>
          <ac:spMkLst>
            <pc:docMk/>
            <pc:sldMk cId="732926048" sldId="301"/>
            <ac:spMk id="3" creationId="{007AC05A-F0ED-4DE4-90AB-23828146B4B8}"/>
          </ac:spMkLst>
        </pc:spChg>
        <pc:graphicFrameChg chg="add mod modGraphic">
          <ac:chgData name="Avigdor Rosensweig" userId="2c23bf757acee734" providerId="LiveId" clId="{DFD616A9-30BD-4932-A8FD-A2B386BE8454}" dt="2020-09-10T06:15:09.029" v="633" actId="20577"/>
          <ac:graphicFrameMkLst>
            <pc:docMk/>
            <pc:sldMk cId="732926048" sldId="301"/>
            <ac:graphicFrameMk id="4" creationId="{1CC8EAA4-6815-4550-8684-2BE03BB2B6C8}"/>
          </ac:graphicFrameMkLst>
        </pc:graphicFrameChg>
      </pc:sldChg>
      <pc:sldChg chg="modSp add">
        <pc:chgData name="Avigdor Rosensweig" userId="2c23bf757acee734" providerId="LiveId" clId="{DFD616A9-30BD-4932-A8FD-A2B386BE8454}" dt="2020-09-10T06:28:16.873" v="774" actId="20577"/>
        <pc:sldMkLst>
          <pc:docMk/>
          <pc:sldMk cId="3329294262" sldId="302"/>
        </pc:sldMkLst>
        <pc:graphicFrameChg chg="mod">
          <ac:chgData name="Avigdor Rosensweig" userId="2c23bf757acee734" providerId="LiveId" clId="{DFD616A9-30BD-4932-A8FD-A2B386BE8454}" dt="2020-09-10T06:28:16.873" v="774" actId="20577"/>
          <ac:graphicFrameMkLst>
            <pc:docMk/>
            <pc:sldMk cId="3329294262" sldId="302"/>
            <ac:graphicFrameMk id="4" creationId="{1E3A95C8-90B4-4D47-8A6F-7CAE603A384C}"/>
          </ac:graphicFrameMkLst>
        </pc:graphicFrameChg>
      </pc:sldChg>
      <pc:sldChg chg="modSp new del mod">
        <pc:chgData name="Avigdor Rosensweig" userId="2c23bf757acee734" providerId="LiveId" clId="{DFD616A9-30BD-4932-A8FD-A2B386BE8454}" dt="2020-09-10T06:35:08.776" v="849" actId="47"/>
        <pc:sldMkLst>
          <pc:docMk/>
          <pc:sldMk cId="1444729309" sldId="303"/>
        </pc:sldMkLst>
        <pc:spChg chg="mod">
          <ac:chgData name="Avigdor Rosensweig" userId="2c23bf757acee734" providerId="LiveId" clId="{DFD616A9-30BD-4932-A8FD-A2B386BE8454}" dt="2020-09-10T06:34:24.562" v="829" actId="21"/>
          <ac:spMkLst>
            <pc:docMk/>
            <pc:sldMk cId="1444729309" sldId="303"/>
            <ac:spMk id="3" creationId="{D54A2BFA-A92E-4FA3-ADB8-790B1AC331A0}"/>
          </ac:spMkLst>
        </pc:spChg>
      </pc:sldChg>
      <pc:sldChg chg="modSp new mod">
        <pc:chgData name="Avigdor Rosensweig" userId="2c23bf757acee734" providerId="LiveId" clId="{DFD616A9-30BD-4932-A8FD-A2B386BE8454}" dt="2020-09-10T06:34:16.064" v="828" actId="20577"/>
        <pc:sldMkLst>
          <pc:docMk/>
          <pc:sldMk cId="1625161785" sldId="304"/>
        </pc:sldMkLst>
        <pc:spChg chg="mod">
          <ac:chgData name="Avigdor Rosensweig" userId="2c23bf757acee734" providerId="LiveId" clId="{DFD616A9-30BD-4932-A8FD-A2B386BE8454}" dt="2020-09-10T06:34:16.064" v="828" actId="20577"/>
          <ac:spMkLst>
            <pc:docMk/>
            <pc:sldMk cId="1625161785" sldId="304"/>
            <ac:spMk id="2" creationId="{D2D0E8BF-18AB-4527-9640-2A88E1853F8B}"/>
          </ac:spMkLst>
        </pc:spChg>
        <pc:spChg chg="mod">
          <ac:chgData name="Avigdor Rosensweig" userId="2c23bf757acee734" providerId="LiveId" clId="{DFD616A9-30BD-4932-A8FD-A2B386BE8454}" dt="2020-09-10T06:33:56.063" v="802" actId="27636"/>
          <ac:spMkLst>
            <pc:docMk/>
            <pc:sldMk cId="1625161785" sldId="304"/>
            <ac:spMk id="3" creationId="{68149689-9AF2-4784-B57F-96A7CA08E5C2}"/>
          </ac:spMkLst>
        </pc:spChg>
      </pc:sldChg>
      <pc:sldChg chg="addSp delSp modSp new mod">
        <pc:chgData name="Avigdor Rosensweig" userId="2c23bf757acee734" providerId="LiveId" clId="{DFD616A9-30BD-4932-A8FD-A2B386BE8454}" dt="2020-09-10T06:41:01.029" v="1380" actId="13249"/>
        <pc:sldMkLst>
          <pc:docMk/>
          <pc:sldMk cId="3006539937" sldId="305"/>
        </pc:sldMkLst>
        <pc:spChg chg="mod">
          <ac:chgData name="Avigdor Rosensweig" userId="2c23bf757acee734" providerId="LiveId" clId="{DFD616A9-30BD-4932-A8FD-A2B386BE8454}" dt="2020-09-10T06:40:10.221" v="1302" actId="20577"/>
          <ac:spMkLst>
            <pc:docMk/>
            <pc:sldMk cId="3006539937" sldId="305"/>
            <ac:spMk id="2" creationId="{B9F3137D-143B-4EFD-BB7F-3E3EED44DBFE}"/>
          </ac:spMkLst>
        </pc:spChg>
        <pc:spChg chg="del">
          <ac:chgData name="Avigdor Rosensweig" userId="2c23bf757acee734" providerId="LiveId" clId="{DFD616A9-30BD-4932-A8FD-A2B386BE8454}" dt="2020-09-10T06:35:48.792" v="851" actId="1032"/>
          <ac:spMkLst>
            <pc:docMk/>
            <pc:sldMk cId="3006539937" sldId="305"/>
            <ac:spMk id="3" creationId="{F9E32900-AF0D-4EAF-B76D-699459897405}"/>
          </ac:spMkLst>
        </pc:spChg>
        <pc:graphicFrameChg chg="add mod modGraphic">
          <ac:chgData name="Avigdor Rosensweig" userId="2c23bf757acee734" providerId="LiveId" clId="{DFD616A9-30BD-4932-A8FD-A2B386BE8454}" dt="2020-09-10T06:41:01.029" v="1380" actId="13249"/>
          <ac:graphicFrameMkLst>
            <pc:docMk/>
            <pc:sldMk cId="3006539937" sldId="305"/>
            <ac:graphicFrameMk id="4" creationId="{292DC5A6-C993-4F04-B96A-AD91F5D26558}"/>
          </ac:graphicFrameMkLst>
        </pc:graphicFrameChg>
      </pc:sldChg>
      <pc:sldChg chg="modSp add">
        <pc:chgData name="Avigdor Rosensweig" userId="2c23bf757acee734" providerId="LiveId" clId="{DFD616A9-30BD-4932-A8FD-A2B386BE8454}" dt="2020-09-13T19:36:19.933" v="1509" actId="20577"/>
        <pc:sldMkLst>
          <pc:docMk/>
          <pc:sldMk cId="3239342778" sldId="306"/>
        </pc:sldMkLst>
        <pc:graphicFrameChg chg="mod">
          <ac:chgData name="Avigdor Rosensweig" userId="2c23bf757acee734" providerId="LiveId" clId="{DFD616A9-30BD-4932-A8FD-A2B386BE8454}" dt="2020-09-13T19:36:19.933" v="1509" actId="20577"/>
          <ac:graphicFrameMkLst>
            <pc:docMk/>
            <pc:sldMk cId="3239342778" sldId="306"/>
            <ac:graphicFrameMk id="4" creationId="{087C35E0-7A59-4065-B8B5-385D544E6C83}"/>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676005-69C8-4DE0-971A-D3D5D1EEBB9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8FB43CD-10D5-4A84-ADF8-FA7E6AA96751}">
      <dgm:prSet phldrT="[Text]"/>
      <dgm:spPr/>
      <dgm:t>
        <a:bodyPr/>
        <a:lstStyle/>
        <a:p>
          <a:r>
            <a:rPr lang="he-IL" dirty="0"/>
            <a:t>מצוות קידושין</a:t>
          </a:r>
          <a:endParaRPr lang="en-IL" dirty="0"/>
        </a:p>
      </dgm:t>
    </dgm:pt>
    <dgm:pt modelId="{3A7EBD87-DB0A-4603-A4F2-BA8C620CA9E2}" type="parTrans" cxnId="{8964CAD7-21E2-48B3-941F-66E3BB7F066C}">
      <dgm:prSet/>
      <dgm:spPr/>
      <dgm:t>
        <a:bodyPr/>
        <a:lstStyle/>
        <a:p>
          <a:endParaRPr lang="en-IL"/>
        </a:p>
      </dgm:t>
    </dgm:pt>
    <dgm:pt modelId="{A6E972E7-C6AF-4ED8-9962-A8DE9767C614}" type="sibTrans" cxnId="{8964CAD7-21E2-48B3-941F-66E3BB7F066C}">
      <dgm:prSet/>
      <dgm:spPr/>
      <dgm:t>
        <a:bodyPr/>
        <a:lstStyle/>
        <a:p>
          <a:endParaRPr lang="en-IL"/>
        </a:p>
      </dgm:t>
    </dgm:pt>
    <dgm:pt modelId="{5F64FC7B-F1D6-4F44-BA79-395FEE1499B7}">
      <dgm:prSet phldrT="[Text]"/>
      <dgm:spPr/>
      <dgm:t>
        <a:bodyPr/>
        <a:lstStyle/>
        <a:p>
          <a:r>
            <a:rPr lang="he-IL" dirty="0"/>
            <a:t>יש מצווה לקדש</a:t>
          </a:r>
          <a:endParaRPr lang="en-IL" dirty="0"/>
        </a:p>
      </dgm:t>
    </dgm:pt>
    <dgm:pt modelId="{E6912D1A-CD09-4B65-908A-42886B3E70F6}" type="parTrans" cxnId="{B90C1E94-383D-421A-8FF4-6D4386058EF4}">
      <dgm:prSet/>
      <dgm:spPr/>
      <dgm:t>
        <a:bodyPr/>
        <a:lstStyle/>
        <a:p>
          <a:endParaRPr lang="en-IL"/>
        </a:p>
      </dgm:t>
    </dgm:pt>
    <dgm:pt modelId="{BFAB9CBA-1D18-41D4-8159-D7C98D7835C5}" type="sibTrans" cxnId="{B90C1E94-383D-421A-8FF4-6D4386058EF4}">
      <dgm:prSet/>
      <dgm:spPr/>
      <dgm:t>
        <a:bodyPr/>
        <a:lstStyle/>
        <a:p>
          <a:endParaRPr lang="en-IL"/>
        </a:p>
      </dgm:t>
    </dgm:pt>
    <dgm:pt modelId="{EBAA7F65-FBD0-4E35-9C23-C96CC916F29F}">
      <dgm:prSet phldrT="[Text]"/>
      <dgm:spPr/>
      <dgm:t>
        <a:bodyPr/>
        <a:lstStyle/>
        <a:p>
          <a:r>
            <a:rPr lang="he-IL" dirty="0"/>
            <a:t>סמ"ק- מצוות לקדש אישה ולהיות נשוי</a:t>
          </a:r>
          <a:endParaRPr lang="en-IL" dirty="0"/>
        </a:p>
      </dgm:t>
    </dgm:pt>
    <dgm:pt modelId="{5457B41B-5469-44AA-9BD0-6A326687BF20}" type="parTrans" cxnId="{0CF0C7FD-4EF4-4A5C-B6A2-2E0686B8118A}">
      <dgm:prSet/>
      <dgm:spPr/>
      <dgm:t>
        <a:bodyPr/>
        <a:lstStyle/>
        <a:p>
          <a:endParaRPr lang="en-IL"/>
        </a:p>
      </dgm:t>
    </dgm:pt>
    <dgm:pt modelId="{D7453E12-191F-42B6-9C8A-B2AE4FBFBC3C}" type="sibTrans" cxnId="{0CF0C7FD-4EF4-4A5C-B6A2-2E0686B8118A}">
      <dgm:prSet/>
      <dgm:spPr/>
      <dgm:t>
        <a:bodyPr/>
        <a:lstStyle/>
        <a:p>
          <a:endParaRPr lang="en-IL"/>
        </a:p>
      </dgm:t>
    </dgm:pt>
    <dgm:pt modelId="{EA54843F-D8CF-4E0A-B303-5B6CB1EADE75}">
      <dgm:prSet phldrT="[Text]"/>
      <dgm:spPr/>
      <dgm:t>
        <a:bodyPr/>
        <a:lstStyle/>
        <a:p>
          <a:r>
            <a:rPr lang="he-IL" dirty="0"/>
            <a:t>אין מצווה לקדש</a:t>
          </a:r>
          <a:endParaRPr lang="en-IL" dirty="0"/>
        </a:p>
      </dgm:t>
    </dgm:pt>
    <dgm:pt modelId="{EDD88161-14A0-4533-A329-C04A10E21BD0}" type="parTrans" cxnId="{63A071D9-B373-4C89-94DC-220840ED28E2}">
      <dgm:prSet/>
      <dgm:spPr/>
      <dgm:t>
        <a:bodyPr/>
        <a:lstStyle/>
        <a:p>
          <a:endParaRPr lang="en-IL"/>
        </a:p>
      </dgm:t>
    </dgm:pt>
    <dgm:pt modelId="{00673C42-782D-467F-9248-96CF4A07FB21}" type="sibTrans" cxnId="{63A071D9-B373-4C89-94DC-220840ED28E2}">
      <dgm:prSet/>
      <dgm:spPr/>
      <dgm:t>
        <a:bodyPr/>
        <a:lstStyle/>
        <a:p>
          <a:endParaRPr lang="en-IL"/>
        </a:p>
      </dgm:t>
    </dgm:pt>
    <dgm:pt modelId="{FE2B93C7-560A-44E6-BE00-DC2099A48836}">
      <dgm:prSet phldrT="[Text]"/>
      <dgm:spPr/>
      <dgm:t>
        <a:bodyPr/>
        <a:lstStyle/>
        <a:p>
          <a:r>
            <a:rPr lang="he-IL" dirty="0" err="1"/>
            <a:t>רא"ש</a:t>
          </a:r>
          <a:r>
            <a:rPr lang="he-IL" dirty="0"/>
            <a:t>- אין שום מצווה בלהיות נשוי, יש רק מצוות פרו ורבו</a:t>
          </a:r>
          <a:endParaRPr lang="en-IL" dirty="0"/>
        </a:p>
      </dgm:t>
    </dgm:pt>
    <dgm:pt modelId="{7ECECEB2-509E-4C63-8012-A26C20681444}" type="parTrans" cxnId="{ABC46E2D-71D6-429E-A725-ED26C2EF21EB}">
      <dgm:prSet/>
      <dgm:spPr/>
      <dgm:t>
        <a:bodyPr/>
        <a:lstStyle/>
        <a:p>
          <a:endParaRPr lang="en-IL"/>
        </a:p>
      </dgm:t>
    </dgm:pt>
    <dgm:pt modelId="{6BA57D1A-D363-416B-A802-11BF8C41BEBF}" type="sibTrans" cxnId="{ABC46E2D-71D6-429E-A725-ED26C2EF21EB}">
      <dgm:prSet/>
      <dgm:spPr/>
      <dgm:t>
        <a:bodyPr/>
        <a:lstStyle/>
        <a:p>
          <a:endParaRPr lang="en-IL"/>
        </a:p>
      </dgm:t>
    </dgm:pt>
    <dgm:pt modelId="{E7B06C3F-270E-4D59-9505-943086BE2222}" type="pres">
      <dgm:prSet presAssocID="{EE676005-69C8-4DE0-971A-D3D5D1EEBB94}" presName="hierChild1" presStyleCnt="0">
        <dgm:presLayoutVars>
          <dgm:chPref val="1"/>
          <dgm:dir val="rev"/>
          <dgm:animOne val="branch"/>
          <dgm:animLvl val="lvl"/>
          <dgm:resizeHandles/>
        </dgm:presLayoutVars>
      </dgm:prSet>
      <dgm:spPr/>
    </dgm:pt>
    <dgm:pt modelId="{7F68446C-AC15-4387-ABF5-622B1AD1C20F}" type="pres">
      <dgm:prSet presAssocID="{18FB43CD-10D5-4A84-ADF8-FA7E6AA96751}" presName="hierRoot1" presStyleCnt="0"/>
      <dgm:spPr/>
    </dgm:pt>
    <dgm:pt modelId="{9513D8D5-61C4-4B94-BC4D-C068980976EE}" type="pres">
      <dgm:prSet presAssocID="{18FB43CD-10D5-4A84-ADF8-FA7E6AA96751}" presName="composite" presStyleCnt="0"/>
      <dgm:spPr/>
    </dgm:pt>
    <dgm:pt modelId="{F9BBA179-1E4B-4803-8F93-44E8E59596A2}" type="pres">
      <dgm:prSet presAssocID="{18FB43CD-10D5-4A84-ADF8-FA7E6AA96751}" presName="background" presStyleLbl="node0" presStyleIdx="0" presStyleCnt="1"/>
      <dgm:spPr/>
    </dgm:pt>
    <dgm:pt modelId="{2016AB1C-555C-4938-88D5-E300DDFF6275}" type="pres">
      <dgm:prSet presAssocID="{18FB43CD-10D5-4A84-ADF8-FA7E6AA96751}" presName="text" presStyleLbl="fgAcc0" presStyleIdx="0" presStyleCnt="1">
        <dgm:presLayoutVars>
          <dgm:chPref val="3"/>
        </dgm:presLayoutVars>
      </dgm:prSet>
      <dgm:spPr/>
    </dgm:pt>
    <dgm:pt modelId="{8371DC51-D15E-444C-9AC2-0B0D2C747BE9}" type="pres">
      <dgm:prSet presAssocID="{18FB43CD-10D5-4A84-ADF8-FA7E6AA96751}" presName="hierChild2" presStyleCnt="0"/>
      <dgm:spPr/>
    </dgm:pt>
    <dgm:pt modelId="{ABB9C725-44C9-4665-8093-22A7897D88C9}" type="pres">
      <dgm:prSet presAssocID="{E6912D1A-CD09-4B65-908A-42886B3E70F6}" presName="Name10" presStyleLbl="parChTrans1D2" presStyleIdx="0" presStyleCnt="2"/>
      <dgm:spPr/>
    </dgm:pt>
    <dgm:pt modelId="{004AEA42-D374-49E1-BBA4-73F326F90E50}" type="pres">
      <dgm:prSet presAssocID="{5F64FC7B-F1D6-4F44-BA79-395FEE1499B7}" presName="hierRoot2" presStyleCnt="0"/>
      <dgm:spPr/>
    </dgm:pt>
    <dgm:pt modelId="{69A3F232-C8DA-4F18-A7EC-721D5B4F334D}" type="pres">
      <dgm:prSet presAssocID="{5F64FC7B-F1D6-4F44-BA79-395FEE1499B7}" presName="composite2" presStyleCnt="0"/>
      <dgm:spPr/>
    </dgm:pt>
    <dgm:pt modelId="{2DE101DB-78CA-428D-9752-9D5011DEB3C1}" type="pres">
      <dgm:prSet presAssocID="{5F64FC7B-F1D6-4F44-BA79-395FEE1499B7}" presName="background2" presStyleLbl="node2" presStyleIdx="0" presStyleCnt="2"/>
      <dgm:spPr/>
    </dgm:pt>
    <dgm:pt modelId="{4D5B97F4-587C-4B1C-A135-40E55C9FD2D6}" type="pres">
      <dgm:prSet presAssocID="{5F64FC7B-F1D6-4F44-BA79-395FEE1499B7}" presName="text2" presStyleLbl="fgAcc2" presStyleIdx="0" presStyleCnt="2">
        <dgm:presLayoutVars>
          <dgm:chPref val="3"/>
        </dgm:presLayoutVars>
      </dgm:prSet>
      <dgm:spPr/>
    </dgm:pt>
    <dgm:pt modelId="{79A91EB7-E4A5-48B4-9A19-5A96342ADBBE}" type="pres">
      <dgm:prSet presAssocID="{5F64FC7B-F1D6-4F44-BA79-395FEE1499B7}" presName="hierChild3" presStyleCnt="0"/>
      <dgm:spPr/>
    </dgm:pt>
    <dgm:pt modelId="{633ACD63-26AB-41E4-AB68-A5CC728F453B}" type="pres">
      <dgm:prSet presAssocID="{5457B41B-5469-44AA-9BD0-6A326687BF20}" presName="Name17" presStyleLbl="parChTrans1D3" presStyleIdx="0" presStyleCnt="2"/>
      <dgm:spPr/>
    </dgm:pt>
    <dgm:pt modelId="{33814C21-4A73-4949-8145-C4E94CFA8BDA}" type="pres">
      <dgm:prSet presAssocID="{EBAA7F65-FBD0-4E35-9C23-C96CC916F29F}" presName="hierRoot3" presStyleCnt="0"/>
      <dgm:spPr/>
    </dgm:pt>
    <dgm:pt modelId="{750FA0F6-86B0-44DE-B64F-C2CF837BDDEA}" type="pres">
      <dgm:prSet presAssocID="{EBAA7F65-FBD0-4E35-9C23-C96CC916F29F}" presName="composite3" presStyleCnt="0"/>
      <dgm:spPr/>
    </dgm:pt>
    <dgm:pt modelId="{0FD1D5C6-B052-449D-BC86-714987CA79CA}" type="pres">
      <dgm:prSet presAssocID="{EBAA7F65-FBD0-4E35-9C23-C96CC916F29F}" presName="background3" presStyleLbl="node3" presStyleIdx="0" presStyleCnt="2"/>
      <dgm:spPr/>
    </dgm:pt>
    <dgm:pt modelId="{4EC5D022-16CB-430E-B1AF-1F5D6E23BB75}" type="pres">
      <dgm:prSet presAssocID="{EBAA7F65-FBD0-4E35-9C23-C96CC916F29F}" presName="text3" presStyleLbl="fgAcc3" presStyleIdx="0" presStyleCnt="2">
        <dgm:presLayoutVars>
          <dgm:chPref val="3"/>
        </dgm:presLayoutVars>
      </dgm:prSet>
      <dgm:spPr/>
    </dgm:pt>
    <dgm:pt modelId="{BD09A2F4-E423-4278-8A3E-6C263E9E56FA}" type="pres">
      <dgm:prSet presAssocID="{EBAA7F65-FBD0-4E35-9C23-C96CC916F29F}" presName="hierChild4" presStyleCnt="0"/>
      <dgm:spPr/>
    </dgm:pt>
    <dgm:pt modelId="{EE619162-5559-4866-BF3C-9159675A4AF7}" type="pres">
      <dgm:prSet presAssocID="{EDD88161-14A0-4533-A329-C04A10E21BD0}" presName="Name10" presStyleLbl="parChTrans1D2" presStyleIdx="1" presStyleCnt="2"/>
      <dgm:spPr/>
    </dgm:pt>
    <dgm:pt modelId="{D5CA2A1F-72EE-47C1-B2C3-26BD0EEC211F}" type="pres">
      <dgm:prSet presAssocID="{EA54843F-D8CF-4E0A-B303-5B6CB1EADE75}" presName="hierRoot2" presStyleCnt="0"/>
      <dgm:spPr/>
    </dgm:pt>
    <dgm:pt modelId="{BE5D8AFE-972D-46CC-9628-B8DDD05687F5}" type="pres">
      <dgm:prSet presAssocID="{EA54843F-D8CF-4E0A-B303-5B6CB1EADE75}" presName="composite2" presStyleCnt="0"/>
      <dgm:spPr/>
    </dgm:pt>
    <dgm:pt modelId="{E16389B7-DD24-40A7-954B-FDB29B56E16C}" type="pres">
      <dgm:prSet presAssocID="{EA54843F-D8CF-4E0A-B303-5B6CB1EADE75}" presName="background2" presStyleLbl="node2" presStyleIdx="1" presStyleCnt="2"/>
      <dgm:spPr/>
    </dgm:pt>
    <dgm:pt modelId="{13666D9F-DC90-4DBB-AEF4-6C23C30D47D4}" type="pres">
      <dgm:prSet presAssocID="{EA54843F-D8CF-4E0A-B303-5B6CB1EADE75}" presName="text2" presStyleLbl="fgAcc2" presStyleIdx="1" presStyleCnt="2">
        <dgm:presLayoutVars>
          <dgm:chPref val="3"/>
        </dgm:presLayoutVars>
      </dgm:prSet>
      <dgm:spPr/>
    </dgm:pt>
    <dgm:pt modelId="{AA71C8DA-70A5-4EAE-92DF-6FE40BCF61ED}" type="pres">
      <dgm:prSet presAssocID="{EA54843F-D8CF-4E0A-B303-5B6CB1EADE75}" presName="hierChild3" presStyleCnt="0"/>
      <dgm:spPr/>
    </dgm:pt>
    <dgm:pt modelId="{9EB380FE-4469-45F8-8B67-AB087AC2D1EB}" type="pres">
      <dgm:prSet presAssocID="{7ECECEB2-509E-4C63-8012-A26C20681444}" presName="Name17" presStyleLbl="parChTrans1D3" presStyleIdx="1" presStyleCnt="2"/>
      <dgm:spPr/>
    </dgm:pt>
    <dgm:pt modelId="{0B467E21-7FCE-4E70-80D4-7B3160C22578}" type="pres">
      <dgm:prSet presAssocID="{FE2B93C7-560A-44E6-BE00-DC2099A48836}" presName="hierRoot3" presStyleCnt="0"/>
      <dgm:spPr/>
    </dgm:pt>
    <dgm:pt modelId="{40340C48-A5EE-4399-B6FF-FE1F069635D0}" type="pres">
      <dgm:prSet presAssocID="{FE2B93C7-560A-44E6-BE00-DC2099A48836}" presName="composite3" presStyleCnt="0"/>
      <dgm:spPr/>
    </dgm:pt>
    <dgm:pt modelId="{064652BB-39CA-4E23-A9EA-8E13C62AD41D}" type="pres">
      <dgm:prSet presAssocID="{FE2B93C7-560A-44E6-BE00-DC2099A48836}" presName="background3" presStyleLbl="node3" presStyleIdx="1" presStyleCnt="2"/>
      <dgm:spPr/>
    </dgm:pt>
    <dgm:pt modelId="{FAE29EC4-5326-4B0C-A304-F2E08FD0274F}" type="pres">
      <dgm:prSet presAssocID="{FE2B93C7-560A-44E6-BE00-DC2099A48836}" presName="text3" presStyleLbl="fgAcc3" presStyleIdx="1" presStyleCnt="2">
        <dgm:presLayoutVars>
          <dgm:chPref val="3"/>
        </dgm:presLayoutVars>
      </dgm:prSet>
      <dgm:spPr/>
    </dgm:pt>
    <dgm:pt modelId="{C64B9C91-F980-4B66-8792-C71556B49F8C}" type="pres">
      <dgm:prSet presAssocID="{FE2B93C7-560A-44E6-BE00-DC2099A48836}" presName="hierChild4" presStyleCnt="0"/>
      <dgm:spPr/>
    </dgm:pt>
  </dgm:ptLst>
  <dgm:cxnLst>
    <dgm:cxn modelId="{8C09841B-B306-48F2-99ED-A18BF8416EDC}" type="presOf" srcId="{5457B41B-5469-44AA-9BD0-6A326687BF20}" destId="{633ACD63-26AB-41E4-AB68-A5CC728F453B}" srcOrd="0" destOrd="0" presId="urn:microsoft.com/office/officeart/2005/8/layout/hierarchy1"/>
    <dgm:cxn modelId="{CF98A720-774D-40B9-AA6D-EDAB422B5673}" type="presOf" srcId="{18FB43CD-10D5-4A84-ADF8-FA7E6AA96751}" destId="{2016AB1C-555C-4938-88D5-E300DDFF6275}" srcOrd="0" destOrd="0" presId="urn:microsoft.com/office/officeart/2005/8/layout/hierarchy1"/>
    <dgm:cxn modelId="{ABC46E2D-71D6-429E-A725-ED26C2EF21EB}" srcId="{EA54843F-D8CF-4E0A-B303-5B6CB1EADE75}" destId="{FE2B93C7-560A-44E6-BE00-DC2099A48836}" srcOrd="0" destOrd="0" parTransId="{7ECECEB2-509E-4C63-8012-A26C20681444}" sibTransId="{6BA57D1A-D363-416B-A802-11BF8C41BEBF}"/>
    <dgm:cxn modelId="{77AFCF66-4A2F-4999-A5CB-11E1962B6702}" type="presOf" srcId="{5F64FC7B-F1D6-4F44-BA79-395FEE1499B7}" destId="{4D5B97F4-587C-4B1C-A135-40E55C9FD2D6}" srcOrd="0" destOrd="0" presId="urn:microsoft.com/office/officeart/2005/8/layout/hierarchy1"/>
    <dgm:cxn modelId="{B90C1E94-383D-421A-8FF4-6D4386058EF4}" srcId="{18FB43CD-10D5-4A84-ADF8-FA7E6AA96751}" destId="{5F64FC7B-F1D6-4F44-BA79-395FEE1499B7}" srcOrd="0" destOrd="0" parTransId="{E6912D1A-CD09-4B65-908A-42886B3E70F6}" sibTransId="{BFAB9CBA-1D18-41D4-8159-D7C98D7835C5}"/>
    <dgm:cxn modelId="{48AC5DA4-D1EE-4DB0-80E4-528AE59222FF}" type="presOf" srcId="{EA54843F-D8CF-4E0A-B303-5B6CB1EADE75}" destId="{13666D9F-DC90-4DBB-AEF4-6C23C30D47D4}" srcOrd="0" destOrd="0" presId="urn:microsoft.com/office/officeart/2005/8/layout/hierarchy1"/>
    <dgm:cxn modelId="{6E10D6A4-9426-479D-A8E5-917D7B829562}" type="presOf" srcId="{EBAA7F65-FBD0-4E35-9C23-C96CC916F29F}" destId="{4EC5D022-16CB-430E-B1AF-1F5D6E23BB75}" srcOrd="0" destOrd="0" presId="urn:microsoft.com/office/officeart/2005/8/layout/hierarchy1"/>
    <dgm:cxn modelId="{8B1C88BA-0670-4370-999E-BF4FD9CF2F00}" type="presOf" srcId="{FE2B93C7-560A-44E6-BE00-DC2099A48836}" destId="{FAE29EC4-5326-4B0C-A304-F2E08FD0274F}" srcOrd="0" destOrd="0" presId="urn:microsoft.com/office/officeart/2005/8/layout/hierarchy1"/>
    <dgm:cxn modelId="{899BB8BE-8828-421E-B82C-A8A332E89EED}" type="presOf" srcId="{EE676005-69C8-4DE0-971A-D3D5D1EEBB94}" destId="{E7B06C3F-270E-4D59-9505-943086BE2222}" srcOrd="0" destOrd="0" presId="urn:microsoft.com/office/officeart/2005/8/layout/hierarchy1"/>
    <dgm:cxn modelId="{8964CAD7-21E2-48B3-941F-66E3BB7F066C}" srcId="{EE676005-69C8-4DE0-971A-D3D5D1EEBB94}" destId="{18FB43CD-10D5-4A84-ADF8-FA7E6AA96751}" srcOrd="0" destOrd="0" parTransId="{3A7EBD87-DB0A-4603-A4F2-BA8C620CA9E2}" sibTransId="{A6E972E7-C6AF-4ED8-9962-A8DE9767C614}"/>
    <dgm:cxn modelId="{63A071D9-B373-4C89-94DC-220840ED28E2}" srcId="{18FB43CD-10D5-4A84-ADF8-FA7E6AA96751}" destId="{EA54843F-D8CF-4E0A-B303-5B6CB1EADE75}" srcOrd="1" destOrd="0" parTransId="{EDD88161-14A0-4533-A329-C04A10E21BD0}" sibTransId="{00673C42-782D-467F-9248-96CF4A07FB21}"/>
    <dgm:cxn modelId="{AD527ADF-EFB8-4808-801B-2864A1527D37}" type="presOf" srcId="{EDD88161-14A0-4533-A329-C04A10E21BD0}" destId="{EE619162-5559-4866-BF3C-9159675A4AF7}" srcOrd="0" destOrd="0" presId="urn:microsoft.com/office/officeart/2005/8/layout/hierarchy1"/>
    <dgm:cxn modelId="{D6D22FEF-2300-466C-8844-CF8F4C47F49E}" type="presOf" srcId="{E6912D1A-CD09-4B65-908A-42886B3E70F6}" destId="{ABB9C725-44C9-4665-8093-22A7897D88C9}" srcOrd="0" destOrd="0" presId="urn:microsoft.com/office/officeart/2005/8/layout/hierarchy1"/>
    <dgm:cxn modelId="{07B873EF-BD54-4C59-B874-CEFFC8368DE3}" type="presOf" srcId="{7ECECEB2-509E-4C63-8012-A26C20681444}" destId="{9EB380FE-4469-45F8-8B67-AB087AC2D1EB}" srcOrd="0" destOrd="0" presId="urn:microsoft.com/office/officeart/2005/8/layout/hierarchy1"/>
    <dgm:cxn modelId="{0CF0C7FD-4EF4-4A5C-B6A2-2E0686B8118A}" srcId="{5F64FC7B-F1D6-4F44-BA79-395FEE1499B7}" destId="{EBAA7F65-FBD0-4E35-9C23-C96CC916F29F}" srcOrd="0" destOrd="0" parTransId="{5457B41B-5469-44AA-9BD0-6A326687BF20}" sibTransId="{D7453E12-191F-42B6-9C8A-B2AE4FBFBC3C}"/>
    <dgm:cxn modelId="{5049A2B2-D760-4FDE-BDAB-529557413DC3}" type="presParOf" srcId="{E7B06C3F-270E-4D59-9505-943086BE2222}" destId="{7F68446C-AC15-4387-ABF5-622B1AD1C20F}" srcOrd="0" destOrd="0" presId="urn:microsoft.com/office/officeart/2005/8/layout/hierarchy1"/>
    <dgm:cxn modelId="{3A664846-4BF0-4129-B4BA-80278B2257B0}" type="presParOf" srcId="{7F68446C-AC15-4387-ABF5-622B1AD1C20F}" destId="{9513D8D5-61C4-4B94-BC4D-C068980976EE}" srcOrd="0" destOrd="0" presId="urn:microsoft.com/office/officeart/2005/8/layout/hierarchy1"/>
    <dgm:cxn modelId="{D723582D-C969-4DED-A608-9E00C1775CAE}" type="presParOf" srcId="{9513D8D5-61C4-4B94-BC4D-C068980976EE}" destId="{F9BBA179-1E4B-4803-8F93-44E8E59596A2}" srcOrd="0" destOrd="0" presId="urn:microsoft.com/office/officeart/2005/8/layout/hierarchy1"/>
    <dgm:cxn modelId="{57426F5E-5A51-42FD-86A1-27C9C52A3ED1}" type="presParOf" srcId="{9513D8D5-61C4-4B94-BC4D-C068980976EE}" destId="{2016AB1C-555C-4938-88D5-E300DDFF6275}" srcOrd="1" destOrd="0" presId="urn:microsoft.com/office/officeart/2005/8/layout/hierarchy1"/>
    <dgm:cxn modelId="{518C130E-61A1-489C-A577-71ADBDD4EBD6}" type="presParOf" srcId="{7F68446C-AC15-4387-ABF5-622B1AD1C20F}" destId="{8371DC51-D15E-444C-9AC2-0B0D2C747BE9}" srcOrd="1" destOrd="0" presId="urn:microsoft.com/office/officeart/2005/8/layout/hierarchy1"/>
    <dgm:cxn modelId="{A7CD38A6-96F7-4E1C-87F6-53059189EF0D}" type="presParOf" srcId="{8371DC51-D15E-444C-9AC2-0B0D2C747BE9}" destId="{ABB9C725-44C9-4665-8093-22A7897D88C9}" srcOrd="0" destOrd="0" presId="urn:microsoft.com/office/officeart/2005/8/layout/hierarchy1"/>
    <dgm:cxn modelId="{B7B745ED-2352-47BE-8C0D-8FF7EE74CED6}" type="presParOf" srcId="{8371DC51-D15E-444C-9AC2-0B0D2C747BE9}" destId="{004AEA42-D374-49E1-BBA4-73F326F90E50}" srcOrd="1" destOrd="0" presId="urn:microsoft.com/office/officeart/2005/8/layout/hierarchy1"/>
    <dgm:cxn modelId="{585E7DC9-4276-470A-B2EA-A562760E76B3}" type="presParOf" srcId="{004AEA42-D374-49E1-BBA4-73F326F90E50}" destId="{69A3F232-C8DA-4F18-A7EC-721D5B4F334D}" srcOrd="0" destOrd="0" presId="urn:microsoft.com/office/officeart/2005/8/layout/hierarchy1"/>
    <dgm:cxn modelId="{36D85517-953A-4C20-9B02-A9F53950961B}" type="presParOf" srcId="{69A3F232-C8DA-4F18-A7EC-721D5B4F334D}" destId="{2DE101DB-78CA-428D-9752-9D5011DEB3C1}" srcOrd="0" destOrd="0" presId="urn:microsoft.com/office/officeart/2005/8/layout/hierarchy1"/>
    <dgm:cxn modelId="{19D2998A-2EA3-4C7C-9D73-53D834A8B3F1}" type="presParOf" srcId="{69A3F232-C8DA-4F18-A7EC-721D5B4F334D}" destId="{4D5B97F4-587C-4B1C-A135-40E55C9FD2D6}" srcOrd="1" destOrd="0" presId="urn:microsoft.com/office/officeart/2005/8/layout/hierarchy1"/>
    <dgm:cxn modelId="{C7781284-FDFB-4733-A09A-0CDAF0B21F00}" type="presParOf" srcId="{004AEA42-D374-49E1-BBA4-73F326F90E50}" destId="{79A91EB7-E4A5-48B4-9A19-5A96342ADBBE}" srcOrd="1" destOrd="0" presId="urn:microsoft.com/office/officeart/2005/8/layout/hierarchy1"/>
    <dgm:cxn modelId="{9A5FC20C-1880-4651-94EA-98395D4C0EBE}" type="presParOf" srcId="{79A91EB7-E4A5-48B4-9A19-5A96342ADBBE}" destId="{633ACD63-26AB-41E4-AB68-A5CC728F453B}" srcOrd="0" destOrd="0" presId="urn:microsoft.com/office/officeart/2005/8/layout/hierarchy1"/>
    <dgm:cxn modelId="{EB73C38D-F015-400A-8D2E-524DB425B73C}" type="presParOf" srcId="{79A91EB7-E4A5-48B4-9A19-5A96342ADBBE}" destId="{33814C21-4A73-4949-8145-C4E94CFA8BDA}" srcOrd="1" destOrd="0" presId="urn:microsoft.com/office/officeart/2005/8/layout/hierarchy1"/>
    <dgm:cxn modelId="{3C394248-5405-4B58-9998-7483013FAE95}" type="presParOf" srcId="{33814C21-4A73-4949-8145-C4E94CFA8BDA}" destId="{750FA0F6-86B0-44DE-B64F-C2CF837BDDEA}" srcOrd="0" destOrd="0" presId="urn:microsoft.com/office/officeart/2005/8/layout/hierarchy1"/>
    <dgm:cxn modelId="{14D73D95-3E6B-4193-B35E-81CA03BDA5C4}" type="presParOf" srcId="{750FA0F6-86B0-44DE-B64F-C2CF837BDDEA}" destId="{0FD1D5C6-B052-449D-BC86-714987CA79CA}" srcOrd="0" destOrd="0" presId="urn:microsoft.com/office/officeart/2005/8/layout/hierarchy1"/>
    <dgm:cxn modelId="{0BB0C04A-29E0-4F9D-B991-C2ED15BB2686}" type="presParOf" srcId="{750FA0F6-86B0-44DE-B64F-C2CF837BDDEA}" destId="{4EC5D022-16CB-430E-B1AF-1F5D6E23BB75}" srcOrd="1" destOrd="0" presId="urn:microsoft.com/office/officeart/2005/8/layout/hierarchy1"/>
    <dgm:cxn modelId="{04C6145A-803A-4038-983C-9E08B34A77EA}" type="presParOf" srcId="{33814C21-4A73-4949-8145-C4E94CFA8BDA}" destId="{BD09A2F4-E423-4278-8A3E-6C263E9E56FA}" srcOrd="1" destOrd="0" presId="urn:microsoft.com/office/officeart/2005/8/layout/hierarchy1"/>
    <dgm:cxn modelId="{AF6807EA-21BD-4151-BB1E-4A143A03C345}" type="presParOf" srcId="{8371DC51-D15E-444C-9AC2-0B0D2C747BE9}" destId="{EE619162-5559-4866-BF3C-9159675A4AF7}" srcOrd="2" destOrd="0" presId="urn:microsoft.com/office/officeart/2005/8/layout/hierarchy1"/>
    <dgm:cxn modelId="{FDD8E63A-B162-4CB2-8363-B069ADEDC9F3}" type="presParOf" srcId="{8371DC51-D15E-444C-9AC2-0B0D2C747BE9}" destId="{D5CA2A1F-72EE-47C1-B2C3-26BD0EEC211F}" srcOrd="3" destOrd="0" presId="urn:microsoft.com/office/officeart/2005/8/layout/hierarchy1"/>
    <dgm:cxn modelId="{F8E84D8B-3AB1-4CF0-95BF-1ABD45782788}" type="presParOf" srcId="{D5CA2A1F-72EE-47C1-B2C3-26BD0EEC211F}" destId="{BE5D8AFE-972D-46CC-9628-B8DDD05687F5}" srcOrd="0" destOrd="0" presId="urn:microsoft.com/office/officeart/2005/8/layout/hierarchy1"/>
    <dgm:cxn modelId="{A13E71D0-4AE9-40DD-8AF0-F36CF0FFB97D}" type="presParOf" srcId="{BE5D8AFE-972D-46CC-9628-B8DDD05687F5}" destId="{E16389B7-DD24-40A7-954B-FDB29B56E16C}" srcOrd="0" destOrd="0" presId="urn:microsoft.com/office/officeart/2005/8/layout/hierarchy1"/>
    <dgm:cxn modelId="{F55C65FA-1882-4F15-AA69-699309B96C2D}" type="presParOf" srcId="{BE5D8AFE-972D-46CC-9628-B8DDD05687F5}" destId="{13666D9F-DC90-4DBB-AEF4-6C23C30D47D4}" srcOrd="1" destOrd="0" presId="urn:microsoft.com/office/officeart/2005/8/layout/hierarchy1"/>
    <dgm:cxn modelId="{790FA0B0-6C6E-4E56-BFC4-5DA462376801}" type="presParOf" srcId="{D5CA2A1F-72EE-47C1-B2C3-26BD0EEC211F}" destId="{AA71C8DA-70A5-4EAE-92DF-6FE40BCF61ED}" srcOrd="1" destOrd="0" presId="urn:microsoft.com/office/officeart/2005/8/layout/hierarchy1"/>
    <dgm:cxn modelId="{D0935404-8AAA-4321-B064-820A3B749E21}" type="presParOf" srcId="{AA71C8DA-70A5-4EAE-92DF-6FE40BCF61ED}" destId="{9EB380FE-4469-45F8-8B67-AB087AC2D1EB}" srcOrd="0" destOrd="0" presId="urn:microsoft.com/office/officeart/2005/8/layout/hierarchy1"/>
    <dgm:cxn modelId="{DC598123-7B81-44EA-9293-97D410A3A2C9}" type="presParOf" srcId="{AA71C8DA-70A5-4EAE-92DF-6FE40BCF61ED}" destId="{0B467E21-7FCE-4E70-80D4-7B3160C22578}" srcOrd="1" destOrd="0" presId="urn:microsoft.com/office/officeart/2005/8/layout/hierarchy1"/>
    <dgm:cxn modelId="{A580D8E3-66B4-4799-BFDA-EA36C49162C4}" type="presParOf" srcId="{0B467E21-7FCE-4E70-80D4-7B3160C22578}" destId="{40340C48-A5EE-4399-B6FF-FE1F069635D0}" srcOrd="0" destOrd="0" presId="urn:microsoft.com/office/officeart/2005/8/layout/hierarchy1"/>
    <dgm:cxn modelId="{F62733A5-525C-46B0-96C1-5D66708AF530}" type="presParOf" srcId="{40340C48-A5EE-4399-B6FF-FE1F069635D0}" destId="{064652BB-39CA-4E23-A9EA-8E13C62AD41D}" srcOrd="0" destOrd="0" presId="urn:microsoft.com/office/officeart/2005/8/layout/hierarchy1"/>
    <dgm:cxn modelId="{62C487D2-BD50-4B43-A6E5-2F73B0C45DA2}" type="presParOf" srcId="{40340C48-A5EE-4399-B6FF-FE1F069635D0}" destId="{FAE29EC4-5326-4B0C-A304-F2E08FD0274F}" srcOrd="1" destOrd="0" presId="urn:microsoft.com/office/officeart/2005/8/layout/hierarchy1"/>
    <dgm:cxn modelId="{AB2759D4-4DCF-4DC8-854D-9C917A6264CD}" type="presParOf" srcId="{0B467E21-7FCE-4E70-80D4-7B3160C22578}" destId="{C64B9C91-F980-4B66-8792-C71556B49F8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676005-69C8-4DE0-971A-D3D5D1EEBB9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8FB43CD-10D5-4A84-ADF8-FA7E6AA96751}">
      <dgm:prSet phldrT="[Text]"/>
      <dgm:spPr/>
      <dgm:t>
        <a:bodyPr/>
        <a:lstStyle/>
        <a:p>
          <a:r>
            <a:rPr lang="he-IL" dirty="0"/>
            <a:t>מצוות קידושין\</a:t>
          </a:r>
          <a:r>
            <a:rPr lang="he-IL" dirty="0" err="1"/>
            <a:t>נשואין</a:t>
          </a:r>
          <a:endParaRPr lang="en-IL" dirty="0"/>
        </a:p>
      </dgm:t>
    </dgm:pt>
    <dgm:pt modelId="{3A7EBD87-DB0A-4603-A4F2-BA8C620CA9E2}" type="parTrans" cxnId="{8964CAD7-21E2-48B3-941F-66E3BB7F066C}">
      <dgm:prSet/>
      <dgm:spPr/>
      <dgm:t>
        <a:bodyPr/>
        <a:lstStyle/>
        <a:p>
          <a:endParaRPr lang="en-IL"/>
        </a:p>
      </dgm:t>
    </dgm:pt>
    <dgm:pt modelId="{A6E972E7-C6AF-4ED8-9962-A8DE9767C614}" type="sibTrans" cxnId="{8964CAD7-21E2-48B3-941F-66E3BB7F066C}">
      <dgm:prSet/>
      <dgm:spPr/>
      <dgm:t>
        <a:bodyPr/>
        <a:lstStyle/>
        <a:p>
          <a:endParaRPr lang="en-IL"/>
        </a:p>
      </dgm:t>
    </dgm:pt>
    <dgm:pt modelId="{5F64FC7B-F1D6-4F44-BA79-395FEE1499B7}">
      <dgm:prSet phldrT="[Text]"/>
      <dgm:spPr/>
      <dgm:t>
        <a:bodyPr/>
        <a:lstStyle/>
        <a:p>
          <a:r>
            <a:rPr lang="he-IL" dirty="0"/>
            <a:t>יש מצווה לקדש</a:t>
          </a:r>
          <a:endParaRPr lang="en-IL" dirty="0"/>
        </a:p>
      </dgm:t>
    </dgm:pt>
    <dgm:pt modelId="{E6912D1A-CD09-4B65-908A-42886B3E70F6}" type="parTrans" cxnId="{B90C1E94-383D-421A-8FF4-6D4386058EF4}">
      <dgm:prSet/>
      <dgm:spPr/>
      <dgm:t>
        <a:bodyPr/>
        <a:lstStyle/>
        <a:p>
          <a:endParaRPr lang="en-IL"/>
        </a:p>
      </dgm:t>
    </dgm:pt>
    <dgm:pt modelId="{BFAB9CBA-1D18-41D4-8159-D7C98D7835C5}" type="sibTrans" cxnId="{B90C1E94-383D-421A-8FF4-6D4386058EF4}">
      <dgm:prSet/>
      <dgm:spPr/>
      <dgm:t>
        <a:bodyPr/>
        <a:lstStyle/>
        <a:p>
          <a:endParaRPr lang="en-IL"/>
        </a:p>
      </dgm:t>
    </dgm:pt>
    <dgm:pt modelId="{EA54843F-D8CF-4E0A-B303-5B6CB1EADE75}">
      <dgm:prSet phldrT="[Text]"/>
      <dgm:spPr/>
      <dgm:t>
        <a:bodyPr/>
        <a:lstStyle/>
        <a:p>
          <a:r>
            <a:rPr lang="he-IL" dirty="0"/>
            <a:t>אין מצווה לקדש</a:t>
          </a:r>
          <a:endParaRPr lang="en-IL" dirty="0"/>
        </a:p>
      </dgm:t>
    </dgm:pt>
    <dgm:pt modelId="{EDD88161-14A0-4533-A329-C04A10E21BD0}" type="parTrans" cxnId="{63A071D9-B373-4C89-94DC-220840ED28E2}">
      <dgm:prSet/>
      <dgm:spPr/>
      <dgm:t>
        <a:bodyPr/>
        <a:lstStyle/>
        <a:p>
          <a:endParaRPr lang="en-IL"/>
        </a:p>
      </dgm:t>
    </dgm:pt>
    <dgm:pt modelId="{00673C42-782D-467F-9248-96CF4A07FB21}" type="sibTrans" cxnId="{63A071D9-B373-4C89-94DC-220840ED28E2}">
      <dgm:prSet/>
      <dgm:spPr/>
      <dgm:t>
        <a:bodyPr/>
        <a:lstStyle/>
        <a:p>
          <a:endParaRPr lang="en-IL"/>
        </a:p>
      </dgm:t>
    </dgm:pt>
    <dgm:pt modelId="{FE2B93C7-560A-44E6-BE00-DC2099A48836}">
      <dgm:prSet phldrT="[Text]"/>
      <dgm:spPr/>
      <dgm:t>
        <a:bodyPr/>
        <a:lstStyle/>
        <a:p>
          <a:r>
            <a:rPr lang="he-IL" dirty="0" err="1"/>
            <a:t>רא"ש</a:t>
          </a:r>
          <a:r>
            <a:rPr lang="he-IL" dirty="0"/>
            <a:t>- אין שום מצווה בלהיות נשוי, יש רק מצוות פרו ורבו</a:t>
          </a:r>
          <a:endParaRPr lang="en-IL" dirty="0"/>
        </a:p>
      </dgm:t>
    </dgm:pt>
    <dgm:pt modelId="{7ECECEB2-509E-4C63-8012-A26C20681444}" type="parTrans" cxnId="{ABC46E2D-71D6-429E-A725-ED26C2EF21EB}">
      <dgm:prSet/>
      <dgm:spPr/>
      <dgm:t>
        <a:bodyPr/>
        <a:lstStyle/>
        <a:p>
          <a:endParaRPr lang="en-IL"/>
        </a:p>
      </dgm:t>
    </dgm:pt>
    <dgm:pt modelId="{6BA57D1A-D363-416B-A802-11BF8C41BEBF}" type="sibTrans" cxnId="{ABC46E2D-71D6-429E-A725-ED26C2EF21EB}">
      <dgm:prSet/>
      <dgm:spPr/>
      <dgm:t>
        <a:bodyPr/>
        <a:lstStyle/>
        <a:p>
          <a:endParaRPr lang="en-IL"/>
        </a:p>
      </dgm:t>
    </dgm:pt>
    <dgm:pt modelId="{060B6AC0-D118-4BF9-AFCF-673E4A1BF1AF}">
      <dgm:prSet phldrT="[Text]"/>
      <dgm:spPr/>
      <dgm:t>
        <a:bodyPr/>
        <a:lstStyle/>
        <a:p>
          <a:r>
            <a:rPr lang="he-IL" dirty="0"/>
            <a:t>יש מצווה בקידושין </a:t>
          </a:r>
          <a:r>
            <a:rPr lang="he-IL" dirty="0" err="1"/>
            <a:t>ונשואין</a:t>
          </a:r>
          <a:r>
            <a:rPr lang="he-IL" dirty="0"/>
            <a:t> ביחד</a:t>
          </a:r>
          <a:endParaRPr lang="en-IL" dirty="0"/>
        </a:p>
      </dgm:t>
    </dgm:pt>
    <dgm:pt modelId="{5DC74378-3E49-4EE8-97E1-AEA4FF36A48F}" type="parTrans" cxnId="{84792660-BCF9-419B-B548-A3E3C26CE80C}">
      <dgm:prSet/>
      <dgm:spPr/>
      <dgm:t>
        <a:bodyPr/>
        <a:lstStyle/>
        <a:p>
          <a:endParaRPr lang="en-IL"/>
        </a:p>
      </dgm:t>
    </dgm:pt>
    <dgm:pt modelId="{F3BA2DCA-D841-45CE-B2EA-391C8DCCEAC4}" type="sibTrans" cxnId="{84792660-BCF9-419B-B548-A3E3C26CE80C}">
      <dgm:prSet/>
      <dgm:spPr/>
      <dgm:t>
        <a:bodyPr/>
        <a:lstStyle/>
        <a:p>
          <a:endParaRPr lang="en-IL"/>
        </a:p>
      </dgm:t>
    </dgm:pt>
    <dgm:pt modelId="{FEA17E81-2067-478C-ACE3-2D837DC5B5A3}">
      <dgm:prSet phldrT="[Text]"/>
      <dgm:spPr/>
      <dgm:t>
        <a:bodyPr/>
        <a:lstStyle/>
        <a:p>
          <a:r>
            <a:rPr lang="he-IL" dirty="0"/>
            <a:t>רמב"ן- קידושין חצי מצווה</a:t>
          </a:r>
          <a:endParaRPr lang="en-IL" dirty="0"/>
        </a:p>
      </dgm:t>
    </dgm:pt>
    <dgm:pt modelId="{CA6C569C-E708-4E9D-AF9A-645CA14909AF}" type="parTrans" cxnId="{6D989636-BAF1-4199-BAB3-899ACA621F2F}">
      <dgm:prSet/>
      <dgm:spPr/>
      <dgm:t>
        <a:bodyPr/>
        <a:lstStyle/>
        <a:p>
          <a:endParaRPr lang="en-IL"/>
        </a:p>
      </dgm:t>
    </dgm:pt>
    <dgm:pt modelId="{E94A51A7-F22B-4554-9DFE-197B355A6CD6}" type="sibTrans" cxnId="{6D989636-BAF1-4199-BAB3-899ACA621F2F}">
      <dgm:prSet/>
      <dgm:spPr/>
      <dgm:t>
        <a:bodyPr/>
        <a:lstStyle/>
        <a:p>
          <a:endParaRPr lang="en-IL"/>
        </a:p>
      </dgm:t>
    </dgm:pt>
    <dgm:pt modelId="{5E5F51DC-815E-487C-9F43-3DAD1658DAF6}">
      <dgm:prSet phldrT="[Text]"/>
      <dgm:spPr/>
      <dgm:t>
        <a:bodyPr/>
        <a:lstStyle/>
        <a:p>
          <a:r>
            <a:rPr lang="he-IL" dirty="0"/>
            <a:t>מרדכי- מקצת מצווה, כחלק מפרו ורבו</a:t>
          </a:r>
          <a:endParaRPr lang="en-IL" dirty="0"/>
        </a:p>
      </dgm:t>
    </dgm:pt>
    <dgm:pt modelId="{09DEE4AA-0940-4D61-8916-E12205C93E5F}" type="parTrans" cxnId="{91B8E329-3F22-4C7A-9981-F0A726BD9AC5}">
      <dgm:prSet/>
      <dgm:spPr/>
      <dgm:t>
        <a:bodyPr/>
        <a:lstStyle/>
        <a:p>
          <a:endParaRPr lang="en-IL"/>
        </a:p>
      </dgm:t>
    </dgm:pt>
    <dgm:pt modelId="{AFD2C80D-7D4A-4A39-9F98-35034A37CE84}" type="sibTrans" cxnId="{91B8E329-3F22-4C7A-9981-F0A726BD9AC5}">
      <dgm:prSet/>
      <dgm:spPr/>
      <dgm:t>
        <a:bodyPr/>
        <a:lstStyle/>
        <a:p>
          <a:endParaRPr lang="en-IL"/>
        </a:p>
      </dgm:t>
    </dgm:pt>
    <dgm:pt modelId="{5664A804-0444-41C9-95E5-68BD816913C5}">
      <dgm:prSet phldrT="[Text]"/>
      <dgm:spPr/>
      <dgm:t>
        <a:bodyPr/>
        <a:lstStyle/>
        <a:p>
          <a:r>
            <a:rPr lang="he-IL" dirty="0"/>
            <a:t>מצוות אישות היא הקידושין, </a:t>
          </a:r>
          <a:r>
            <a:rPr lang="he-IL" dirty="0" err="1"/>
            <a:t>ונשואין</a:t>
          </a:r>
          <a:r>
            <a:rPr lang="he-IL" dirty="0"/>
            <a:t> הוי מתיר</a:t>
          </a:r>
          <a:endParaRPr lang="en-IL" dirty="0"/>
        </a:p>
      </dgm:t>
    </dgm:pt>
    <dgm:pt modelId="{207E62C3-A332-4404-8486-783A84C4A3DC}" type="parTrans" cxnId="{BF5279A5-CB1C-48DD-81DC-96FC64B56096}">
      <dgm:prSet/>
      <dgm:spPr/>
      <dgm:t>
        <a:bodyPr/>
        <a:lstStyle/>
        <a:p>
          <a:endParaRPr lang="en-IL"/>
        </a:p>
      </dgm:t>
    </dgm:pt>
    <dgm:pt modelId="{038EC216-D978-4236-80AC-A0E1C4DFF7F1}" type="sibTrans" cxnId="{BF5279A5-CB1C-48DD-81DC-96FC64B56096}">
      <dgm:prSet/>
      <dgm:spPr/>
      <dgm:t>
        <a:bodyPr/>
        <a:lstStyle/>
        <a:p>
          <a:endParaRPr lang="en-IL"/>
        </a:p>
      </dgm:t>
    </dgm:pt>
    <dgm:pt modelId="{5E4141B0-4B95-4FB4-9403-AFAB464C00E3}">
      <dgm:prSet phldrT="[Text]"/>
      <dgm:spPr/>
      <dgm:t>
        <a:bodyPr/>
        <a:lstStyle/>
        <a:p>
          <a:r>
            <a:rPr lang="he-IL" dirty="0"/>
            <a:t>ר יחיאל </a:t>
          </a:r>
          <a:r>
            <a:rPr lang="he-IL" dirty="0" err="1"/>
            <a:t>מפראיש</a:t>
          </a:r>
          <a:r>
            <a:rPr lang="he-IL" dirty="0"/>
            <a:t>- יש מצווה בקידושין, ויש </a:t>
          </a:r>
          <a:r>
            <a:rPr lang="he-IL" dirty="0" err="1"/>
            <a:t>בנשואין</a:t>
          </a:r>
          <a:endParaRPr lang="en-IL" dirty="0"/>
        </a:p>
      </dgm:t>
    </dgm:pt>
    <dgm:pt modelId="{E9F0306D-758C-49AD-B829-E3BAB9168037}" type="parTrans" cxnId="{F65E073F-8541-472B-A96E-426F9EFCDDD2}">
      <dgm:prSet/>
      <dgm:spPr/>
      <dgm:t>
        <a:bodyPr/>
        <a:lstStyle/>
        <a:p>
          <a:endParaRPr lang="en-IL"/>
        </a:p>
      </dgm:t>
    </dgm:pt>
    <dgm:pt modelId="{73B3E840-0A57-42E8-9ED8-C36C940313C2}" type="sibTrans" cxnId="{F65E073F-8541-472B-A96E-426F9EFCDDD2}">
      <dgm:prSet/>
      <dgm:spPr/>
      <dgm:t>
        <a:bodyPr/>
        <a:lstStyle/>
        <a:p>
          <a:endParaRPr lang="en-IL"/>
        </a:p>
      </dgm:t>
    </dgm:pt>
    <dgm:pt modelId="{4F51A18C-4761-405C-86A4-E051BC7683CA}">
      <dgm:prSet phldrT="[Text]"/>
      <dgm:spPr/>
      <dgm:t>
        <a:bodyPr/>
        <a:lstStyle/>
        <a:p>
          <a:r>
            <a:rPr lang="he-IL" dirty="0"/>
            <a:t>אירוסין </a:t>
          </a:r>
          <a:r>
            <a:rPr lang="he-IL" dirty="0" err="1"/>
            <a:t>ונשואין</a:t>
          </a:r>
          <a:r>
            <a:rPr lang="he-IL" dirty="0"/>
            <a:t> שתי שלבים של תהליך אחד</a:t>
          </a:r>
          <a:endParaRPr lang="en-IL" dirty="0"/>
        </a:p>
      </dgm:t>
    </dgm:pt>
    <dgm:pt modelId="{4D1AB031-F5D4-4A2A-B0B1-CC728E563495}" type="parTrans" cxnId="{5468AB34-8482-4E18-B8B6-0390CA22A227}">
      <dgm:prSet/>
      <dgm:spPr/>
      <dgm:t>
        <a:bodyPr/>
        <a:lstStyle/>
        <a:p>
          <a:endParaRPr lang="en-IL"/>
        </a:p>
      </dgm:t>
    </dgm:pt>
    <dgm:pt modelId="{7107AA1F-3385-46E4-B9B0-B4EB579CA05C}" type="sibTrans" cxnId="{5468AB34-8482-4E18-B8B6-0390CA22A227}">
      <dgm:prSet/>
      <dgm:spPr/>
      <dgm:t>
        <a:bodyPr/>
        <a:lstStyle/>
        <a:p>
          <a:endParaRPr lang="en-IL"/>
        </a:p>
      </dgm:t>
    </dgm:pt>
    <dgm:pt modelId="{CD11C1B0-FAD6-4CDA-B38B-091D17EE8AD0}">
      <dgm:prSet phldrT="[Text]"/>
      <dgm:spPr/>
      <dgm:t>
        <a:bodyPr/>
        <a:lstStyle/>
        <a:p>
          <a:r>
            <a:rPr lang="he-IL" dirty="0"/>
            <a:t>סמ"ק- מצוות להיות נשוי (גם לבני נח)</a:t>
          </a:r>
          <a:endParaRPr lang="en-IL" dirty="0"/>
        </a:p>
      </dgm:t>
    </dgm:pt>
    <dgm:pt modelId="{9A20074B-0936-411C-A954-F75CACDE7F08}" type="parTrans" cxnId="{E03693E9-E83A-4F6A-A8C8-034A18DF4FBC}">
      <dgm:prSet/>
      <dgm:spPr/>
      <dgm:t>
        <a:bodyPr/>
        <a:lstStyle/>
        <a:p>
          <a:endParaRPr lang="en-IL"/>
        </a:p>
      </dgm:t>
    </dgm:pt>
    <dgm:pt modelId="{2D528046-AA71-41E4-9D99-A278A9EED63C}" type="sibTrans" cxnId="{E03693E9-E83A-4F6A-A8C8-034A18DF4FBC}">
      <dgm:prSet/>
      <dgm:spPr/>
      <dgm:t>
        <a:bodyPr/>
        <a:lstStyle/>
        <a:p>
          <a:endParaRPr lang="en-IL"/>
        </a:p>
      </dgm:t>
    </dgm:pt>
    <dgm:pt modelId="{028A99B4-DCDC-49AD-BEFF-CF61CB49CD39}">
      <dgm:prSet phldrT="[Text]"/>
      <dgm:spPr/>
      <dgm:t>
        <a:bodyPr/>
        <a:lstStyle/>
        <a:p>
          <a:r>
            <a:rPr lang="he-IL" dirty="0"/>
            <a:t>המצווה להיות נשוי- וקידושין ניתוסף במתן תורה</a:t>
          </a:r>
          <a:endParaRPr lang="en-IL" dirty="0"/>
        </a:p>
      </dgm:t>
    </dgm:pt>
    <dgm:pt modelId="{D2B52A94-9E16-4336-A9D5-7FF57EE68F17}" type="parTrans" cxnId="{12DFEF93-B98E-4C2D-9CC5-B1A92D2492C1}">
      <dgm:prSet/>
      <dgm:spPr/>
      <dgm:t>
        <a:bodyPr/>
        <a:lstStyle/>
        <a:p>
          <a:endParaRPr lang="en-IL"/>
        </a:p>
      </dgm:t>
    </dgm:pt>
    <dgm:pt modelId="{68B15C0A-0E3C-4B06-B37C-005D1C246443}" type="sibTrans" cxnId="{12DFEF93-B98E-4C2D-9CC5-B1A92D2492C1}">
      <dgm:prSet/>
      <dgm:spPr/>
      <dgm:t>
        <a:bodyPr/>
        <a:lstStyle/>
        <a:p>
          <a:endParaRPr lang="en-IL"/>
        </a:p>
      </dgm:t>
    </dgm:pt>
    <dgm:pt modelId="{36397586-9676-4228-9159-7F5ADB4968B2}">
      <dgm:prSet phldrT="[Text]"/>
      <dgm:spPr/>
      <dgm:t>
        <a:bodyPr/>
        <a:lstStyle/>
        <a:p>
          <a:r>
            <a:rPr lang="he-IL" dirty="0"/>
            <a:t>יש מצווה </a:t>
          </a:r>
          <a:r>
            <a:rPr lang="he-IL" dirty="0" err="1"/>
            <a:t>לישא</a:t>
          </a:r>
          <a:r>
            <a:rPr lang="he-IL" dirty="0"/>
            <a:t> אישה</a:t>
          </a:r>
          <a:endParaRPr lang="en-IL" dirty="0"/>
        </a:p>
      </dgm:t>
    </dgm:pt>
    <dgm:pt modelId="{71E7BD21-F36D-484E-8ED0-72434D435240}" type="parTrans" cxnId="{2F44066F-FEA0-46D9-91BB-631337A81FC2}">
      <dgm:prSet/>
      <dgm:spPr/>
      <dgm:t>
        <a:bodyPr/>
        <a:lstStyle/>
        <a:p>
          <a:endParaRPr lang="en-IL"/>
        </a:p>
      </dgm:t>
    </dgm:pt>
    <dgm:pt modelId="{7A920E55-AB05-433E-93C5-1D18D5F5FCDD}" type="sibTrans" cxnId="{2F44066F-FEA0-46D9-91BB-631337A81FC2}">
      <dgm:prSet/>
      <dgm:spPr/>
      <dgm:t>
        <a:bodyPr/>
        <a:lstStyle/>
        <a:p>
          <a:endParaRPr lang="en-IL"/>
        </a:p>
      </dgm:t>
    </dgm:pt>
    <dgm:pt modelId="{E7B06C3F-270E-4D59-9505-943086BE2222}" type="pres">
      <dgm:prSet presAssocID="{EE676005-69C8-4DE0-971A-D3D5D1EEBB94}" presName="hierChild1" presStyleCnt="0">
        <dgm:presLayoutVars>
          <dgm:chPref val="1"/>
          <dgm:dir val="rev"/>
          <dgm:animOne val="branch"/>
          <dgm:animLvl val="lvl"/>
          <dgm:resizeHandles/>
        </dgm:presLayoutVars>
      </dgm:prSet>
      <dgm:spPr/>
    </dgm:pt>
    <dgm:pt modelId="{7F68446C-AC15-4387-ABF5-622B1AD1C20F}" type="pres">
      <dgm:prSet presAssocID="{18FB43CD-10D5-4A84-ADF8-FA7E6AA96751}" presName="hierRoot1" presStyleCnt="0"/>
      <dgm:spPr/>
    </dgm:pt>
    <dgm:pt modelId="{9513D8D5-61C4-4B94-BC4D-C068980976EE}" type="pres">
      <dgm:prSet presAssocID="{18FB43CD-10D5-4A84-ADF8-FA7E6AA96751}" presName="composite" presStyleCnt="0"/>
      <dgm:spPr/>
    </dgm:pt>
    <dgm:pt modelId="{F9BBA179-1E4B-4803-8F93-44E8E59596A2}" type="pres">
      <dgm:prSet presAssocID="{18FB43CD-10D5-4A84-ADF8-FA7E6AA96751}" presName="background" presStyleLbl="node0" presStyleIdx="0" presStyleCnt="1"/>
      <dgm:spPr/>
    </dgm:pt>
    <dgm:pt modelId="{2016AB1C-555C-4938-88D5-E300DDFF6275}" type="pres">
      <dgm:prSet presAssocID="{18FB43CD-10D5-4A84-ADF8-FA7E6AA96751}" presName="text" presStyleLbl="fgAcc0" presStyleIdx="0" presStyleCnt="1">
        <dgm:presLayoutVars>
          <dgm:chPref val="3"/>
        </dgm:presLayoutVars>
      </dgm:prSet>
      <dgm:spPr/>
    </dgm:pt>
    <dgm:pt modelId="{8371DC51-D15E-444C-9AC2-0B0D2C747BE9}" type="pres">
      <dgm:prSet presAssocID="{18FB43CD-10D5-4A84-ADF8-FA7E6AA96751}" presName="hierChild2" presStyleCnt="0"/>
      <dgm:spPr/>
    </dgm:pt>
    <dgm:pt modelId="{ABB9C725-44C9-4665-8093-22A7897D88C9}" type="pres">
      <dgm:prSet presAssocID="{E6912D1A-CD09-4B65-908A-42886B3E70F6}" presName="Name10" presStyleLbl="parChTrans1D2" presStyleIdx="0" presStyleCnt="4"/>
      <dgm:spPr/>
    </dgm:pt>
    <dgm:pt modelId="{004AEA42-D374-49E1-BBA4-73F326F90E50}" type="pres">
      <dgm:prSet presAssocID="{5F64FC7B-F1D6-4F44-BA79-395FEE1499B7}" presName="hierRoot2" presStyleCnt="0"/>
      <dgm:spPr/>
    </dgm:pt>
    <dgm:pt modelId="{69A3F232-C8DA-4F18-A7EC-721D5B4F334D}" type="pres">
      <dgm:prSet presAssocID="{5F64FC7B-F1D6-4F44-BA79-395FEE1499B7}" presName="composite2" presStyleCnt="0"/>
      <dgm:spPr/>
    </dgm:pt>
    <dgm:pt modelId="{2DE101DB-78CA-428D-9752-9D5011DEB3C1}" type="pres">
      <dgm:prSet presAssocID="{5F64FC7B-F1D6-4F44-BA79-395FEE1499B7}" presName="background2" presStyleLbl="node2" presStyleIdx="0" presStyleCnt="4"/>
      <dgm:spPr/>
    </dgm:pt>
    <dgm:pt modelId="{4D5B97F4-587C-4B1C-A135-40E55C9FD2D6}" type="pres">
      <dgm:prSet presAssocID="{5F64FC7B-F1D6-4F44-BA79-395FEE1499B7}" presName="text2" presStyleLbl="fgAcc2" presStyleIdx="0" presStyleCnt="4">
        <dgm:presLayoutVars>
          <dgm:chPref val="3"/>
        </dgm:presLayoutVars>
      </dgm:prSet>
      <dgm:spPr/>
    </dgm:pt>
    <dgm:pt modelId="{79A91EB7-E4A5-48B4-9A19-5A96342ADBBE}" type="pres">
      <dgm:prSet presAssocID="{5F64FC7B-F1D6-4F44-BA79-395FEE1499B7}" presName="hierChild3" presStyleCnt="0"/>
      <dgm:spPr/>
    </dgm:pt>
    <dgm:pt modelId="{F6456EB6-631B-401B-869E-9076883EF6DE}" type="pres">
      <dgm:prSet presAssocID="{E9F0306D-758C-49AD-B829-E3BAB9168037}" presName="Name17" presStyleLbl="parChTrans1D3" presStyleIdx="0" presStyleCnt="5"/>
      <dgm:spPr/>
    </dgm:pt>
    <dgm:pt modelId="{8040DBED-5B88-4C7D-A633-D901C0455CB9}" type="pres">
      <dgm:prSet presAssocID="{5E4141B0-4B95-4FB4-9403-AFAB464C00E3}" presName="hierRoot3" presStyleCnt="0"/>
      <dgm:spPr/>
    </dgm:pt>
    <dgm:pt modelId="{698529B0-03EF-4F40-BC8B-ABB5C7B36EAD}" type="pres">
      <dgm:prSet presAssocID="{5E4141B0-4B95-4FB4-9403-AFAB464C00E3}" presName="composite3" presStyleCnt="0"/>
      <dgm:spPr/>
    </dgm:pt>
    <dgm:pt modelId="{AE0B029F-00FC-4B24-993F-5301CDB347E7}" type="pres">
      <dgm:prSet presAssocID="{5E4141B0-4B95-4FB4-9403-AFAB464C00E3}" presName="background3" presStyleLbl="node3" presStyleIdx="0" presStyleCnt="5"/>
      <dgm:spPr/>
    </dgm:pt>
    <dgm:pt modelId="{763B6AB6-45A7-4D25-AF08-FE30D5AFDC54}" type="pres">
      <dgm:prSet presAssocID="{5E4141B0-4B95-4FB4-9403-AFAB464C00E3}" presName="text3" presStyleLbl="fgAcc3" presStyleIdx="0" presStyleCnt="5">
        <dgm:presLayoutVars>
          <dgm:chPref val="3"/>
        </dgm:presLayoutVars>
      </dgm:prSet>
      <dgm:spPr/>
    </dgm:pt>
    <dgm:pt modelId="{09C0078C-76CA-4C40-8E7D-38DD3B348EC8}" type="pres">
      <dgm:prSet presAssocID="{5E4141B0-4B95-4FB4-9403-AFAB464C00E3}" presName="hierChild4" presStyleCnt="0"/>
      <dgm:spPr/>
    </dgm:pt>
    <dgm:pt modelId="{1E6A9F65-6E74-49E4-A4B7-C216638F8334}" type="pres">
      <dgm:prSet presAssocID="{207E62C3-A332-4404-8486-783A84C4A3DC}" presName="Name23" presStyleLbl="parChTrans1D4" presStyleIdx="0" presStyleCnt="3"/>
      <dgm:spPr/>
    </dgm:pt>
    <dgm:pt modelId="{FE8D0639-25D8-4520-B00A-88E06F55EBCA}" type="pres">
      <dgm:prSet presAssocID="{5664A804-0444-41C9-95E5-68BD816913C5}" presName="hierRoot4" presStyleCnt="0"/>
      <dgm:spPr/>
    </dgm:pt>
    <dgm:pt modelId="{85419FAD-1A02-41AE-81F9-86FE4995979E}" type="pres">
      <dgm:prSet presAssocID="{5664A804-0444-41C9-95E5-68BD816913C5}" presName="composite4" presStyleCnt="0"/>
      <dgm:spPr/>
    </dgm:pt>
    <dgm:pt modelId="{4527957B-A148-48F5-8342-13409F9C953A}" type="pres">
      <dgm:prSet presAssocID="{5664A804-0444-41C9-95E5-68BD816913C5}" presName="background4" presStyleLbl="node4" presStyleIdx="0" presStyleCnt="3"/>
      <dgm:spPr/>
    </dgm:pt>
    <dgm:pt modelId="{3A463031-FD24-4737-85F8-8292B0F47827}" type="pres">
      <dgm:prSet presAssocID="{5664A804-0444-41C9-95E5-68BD816913C5}" presName="text4" presStyleLbl="fgAcc4" presStyleIdx="0" presStyleCnt="3">
        <dgm:presLayoutVars>
          <dgm:chPref val="3"/>
        </dgm:presLayoutVars>
      </dgm:prSet>
      <dgm:spPr/>
    </dgm:pt>
    <dgm:pt modelId="{1949F0B2-93D4-4D35-8EC0-DDC80C1113F7}" type="pres">
      <dgm:prSet presAssocID="{5664A804-0444-41C9-95E5-68BD816913C5}" presName="hierChild5" presStyleCnt="0"/>
      <dgm:spPr/>
    </dgm:pt>
    <dgm:pt modelId="{AFFC6073-00FC-488B-BA5C-1CF3FDC358A6}" type="pres">
      <dgm:prSet presAssocID="{5DC74378-3E49-4EE8-97E1-AEA4FF36A48F}" presName="Name10" presStyleLbl="parChTrans1D2" presStyleIdx="1" presStyleCnt="4"/>
      <dgm:spPr/>
    </dgm:pt>
    <dgm:pt modelId="{6B2287D6-E0C6-4AC2-BA49-C42583715245}" type="pres">
      <dgm:prSet presAssocID="{060B6AC0-D118-4BF9-AFCF-673E4A1BF1AF}" presName="hierRoot2" presStyleCnt="0"/>
      <dgm:spPr/>
    </dgm:pt>
    <dgm:pt modelId="{DAB65D2C-DC04-4DEC-ABDE-F346AC4F2B3D}" type="pres">
      <dgm:prSet presAssocID="{060B6AC0-D118-4BF9-AFCF-673E4A1BF1AF}" presName="composite2" presStyleCnt="0"/>
      <dgm:spPr/>
    </dgm:pt>
    <dgm:pt modelId="{CFD1FED1-7768-48BA-AED6-7DE81DE3C2B7}" type="pres">
      <dgm:prSet presAssocID="{060B6AC0-D118-4BF9-AFCF-673E4A1BF1AF}" presName="background2" presStyleLbl="node2" presStyleIdx="1" presStyleCnt="4"/>
      <dgm:spPr/>
    </dgm:pt>
    <dgm:pt modelId="{2B0DCDB2-B81B-4310-90A7-ED5750602469}" type="pres">
      <dgm:prSet presAssocID="{060B6AC0-D118-4BF9-AFCF-673E4A1BF1AF}" presName="text2" presStyleLbl="fgAcc2" presStyleIdx="1" presStyleCnt="4">
        <dgm:presLayoutVars>
          <dgm:chPref val="3"/>
        </dgm:presLayoutVars>
      </dgm:prSet>
      <dgm:spPr/>
    </dgm:pt>
    <dgm:pt modelId="{6A5386AE-02B8-4313-A67C-B6E2D42FB7E1}" type="pres">
      <dgm:prSet presAssocID="{060B6AC0-D118-4BF9-AFCF-673E4A1BF1AF}" presName="hierChild3" presStyleCnt="0"/>
      <dgm:spPr/>
    </dgm:pt>
    <dgm:pt modelId="{3E0CB57B-D013-40BD-9F0C-42BF6C836581}" type="pres">
      <dgm:prSet presAssocID="{CA6C569C-E708-4E9D-AF9A-645CA14909AF}" presName="Name17" presStyleLbl="parChTrans1D3" presStyleIdx="1" presStyleCnt="5"/>
      <dgm:spPr/>
    </dgm:pt>
    <dgm:pt modelId="{2CFE5D18-EC34-43CE-817B-3EFA04363B2D}" type="pres">
      <dgm:prSet presAssocID="{FEA17E81-2067-478C-ACE3-2D837DC5B5A3}" presName="hierRoot3" presStyleCnt="0"/>
      <dgm:spPr/>
    </dgm:pt>
    <dgm:pt modelId="{B308B915-6A62-450B-BD07-E74EDD09E7F4}" type="pres">
      <dgm:prSet presAssocID="{FEA17E81-2067-478C-ACE3-2D837DC5B5A3}" presName="composite3" presStyleCnt="0"/>
      <dgm:spPr/>
    </dgm:pt>
    <dgm:pt modelId="{280B971C-93C2-4C1C-87A2-A47E27F4B3B8}" type="pres">
      <dgm:prSet presAssocID="{FEA17E81-2067-478C-ACE3-2D837DC5B5A3}" presName="background3" presStyleLbl="node3" presStyleIdx="1" presStyleCnt="5"/>
      <dgm:spPr/>
    </dgm:pt>
    <dgm:pt modelId="{695B8576-9691-44E5-A4BA-D84CF7AD4123}" type="pres">
      <dgm:prSet presAssocID="{FEA17E81-2067-478C-ACE3-2D837DC5B5A3}" presName="text3" presStyleLbl="fgAcc3" presStyleIdx="1" presStyleCnt="5">
        <dgm:presLayoutVars>
          <dgm:chPref val="3"/>
        </dgm:presLayoutVars>
      </dgm:prSet>
      <dgm:spPr/>
    </dgm:pt>
    <dgm:pt modelId="{95244760-7302-4175-92FC-BB6BCB15CE46}" type="pres">
      <dgm:prSet presAssocID="{FEA17E81-2067-478C-ACE3-2D837DC5B5A3}" presName="hierChild4" presStyleCnt="0"/>
      <dgm:spPr/>
    </dgm:pt>
    <dgm:pt modelId="{3A17C873-B611-4CE5-984E-AA0F868A820C}" type="pres">
      <dgm:prSet presAssocID="{4D1AB031-F5D4-4A2A-B0B1-CC728E563495}" presName="Name23" presStyleLbl="parChTrans1D4" presStyleIdx="1" presStyleCnt="3"/>
      <dgm:spPr/>
    </dgm:pt>
    <dgm:pt modelId="{DEFA2D07-3265-42D6-9FA2-7BD0CEF4580C}" type="pres">
      <dgm:prSet presAssocID="{4F51A18C-4761-405C-86A4-E051BC7683CA}" presName="hierRoot4" presStyleCnt="0"/>
      <dgm:spPr/>
    </dgm:pt>
    <dgm:pt modelId="{AC1BF88C-DF9E-4C2B-941E-6A4BC77F4C83}" type="pres">
      <dgm:prSet presAssocID="{4F51A18C-4761-405C-86A4-E051BC7683CA}" presName="composite4" presStyleCnt="0"/>
      <dgm:spPr/>
    </dgm:pt>
    <dgm:pt modelId="{6ABA5882-EA50-499B-88BD-66E83DD71C39}" type="pres">
      <dgm:prSet presAssocID="{4F51A18C-4761-405C-86A4-E051BC7683CA}" presName="background4" presStyleLbl="node4" presStyleIdx="1" presStyleCnt="3"/>
      <dgm:spPr/>
    </dgm:pt>
    <dgm:pt modelId="{0FBB6319-1390-4750-B374-B2E3B997DEA3}" type="pres">
      <dgm:prSet presAssocID="{4F51A18C-4761-405C-86A4-E051BC7683CA}" presName="text4" presStyleLbl="fgAcc4" presStyleIdx="1" presStyleCnt="3">
        <dgm:presLayoutVars>
          <dgm:chPref val="3"/>
        </dgm:presLayoutVars>
      </dgm:prSet>
      <dgm:spPr/>
    </dgm:pt>
    <dgm:pt modelId="{F66FE063-C016-46E8-B0EA-CDEE4BD20C97}" type="pres">
      <dgm:prSet presAssocID="{4F51A18C-4761-405C-86A4-E051BC7683CA}" presName="hierChild5" presStyleCnt="0"/>
      <dgm:spPr/>
    </dgm:pt>
    <dgm:pt modelId="{50825FC9-866D-43A4-8D8C-26E259426296}" type="pres">
      <dgm:prSet presAssocID="{71E7BD21-F36D-484E-8ED0-72434D435240}" presName="Name10" presStyleLbl="parChTrans1D2" presStyleIdx="2" presStyleCnt="4"/>
      <dgm:spPr/>
    </dgm:pt>
    <dgm:pt modelId="{27899A38-F290-47D8-B9B0-376CD463C49E}" type="pres">
      <dgm:prSet presAssocID="{36397586-9676-4228-9159-7F5ADB4968B2}" presName="hierRoot2" presStyleCnt="0"/>
      <dgm:spPr/>
    </dgm:pt>
    <dgm:pt modelId="{1DFEE26B-4178-43FC-BB88-B1E2F0CA7307}" type="pres">
      <dgm:prSet presAssocID="{36397586-9676-4228-9159-7F5ADB4968B2}" presName="composite2" presStyleCnt="0"/>
      <dgm:spPr/>
    </dgm:pt>
    <dgm:pt modelId="{4893E558-AFE7-4643-A6FB-1CF11CF9BCD5}" type="pres">
      <dgm:prSet presAssocID="{36397586-9676-4228-9159-7F5ADB4968B2}" presName="background2" presStyleLbl="node2" presStyleIdx="2" presStyleCnt="4"/>
      <dgm:spPr/>
    </dgm:pt>
    <dgm:pt modelId="{67ABD2AE-4709-4FE5-82EE-5A50D612A527}" type="pres">
      <dgm:prSet presAssocID="{36397586-9676-4228-9159-7F5ADB4968B2}" presName="text2" presStyleLbl="fgAcc2" presStyleIdx="2" presStyleCnt="4">
        <dgm:presLayoutVars>
          <dgm:chPref val="3"/>
        </dgm:presLayoutVars>
      </dgm:prSet>
      <dgm:spPr/>
    </dgm:pt>
    <dgm:pt modelId="{8E80178E-D559-47FF-AD87-2C6FB1DB09E6}" type="pres">
      <dgm:prSet presAssocID="{36397586-9676-4228-9159-7F5ADB4968B2}" presName="hierChild3" presStyleCnt="0"/>
      <dgm:spPr/>
    </dgm:pt>
    <dgm:pt modelId="{19D586A5-C1FC-4C35-8FA0-39D72BE3CC7A}" type="pres">
      <dgm:prSet presAssocID="{9A20074B-0936-411C-A954-F75CACDE7F08}" presName="Name17" presStyleLbl="parChTrans1D3" presStyleIdx="2" presStyleCnt="5"/>
      <dgm:spPr/>
    </dgm:pt>
    <dgm:pt modelId="{FACA121B-AF5B-4B78-AF75-3EE6CC5EAF15}" type="pres">
      <dgm:prSet presAssocID="{CD11C1B0-FAD6-4CDA-B38B-091D17EE8AD0}" presName="hierRoot3" presStyleCnt="0"/>
      <dgm:spPr/>
    </dgm:pt>
    <dgm:pt modelId="{F267A17B-0522-4F93-8E9F-278C330DE55C}" type="pres">
      <dgm:prSet presAssocID="{CD11C1B0-FAD6-4CDA-B38B-091D17EE8AD0}" presName="composite3" presStyleCnt="0"/>
      <dgm:spPr/>
    </dgm:pt>
    <dgm:pt modelId="{53DB117C-D53D-47CA-89ED-DA9D4D61B48E}" type="pres">
      <dgm:prSet presAssocID="{CD11C1B0-FAD6-4CDA-B38B-091D17EE8AD0}" presName="background3" presStyleLbl="node3" presStyleIdx="2" presStyleCnt="5"/>
      <dgm:spPr/>
    </dgm:pt>
    <dgm:pt modelId="{428E4A8C-7914-48C8-821F-61C7F926776D}" type="pres">
      <dgm:prSet presAssocID="{CD11C1B0-FAD6-4CDA-B38B-091D17EE8AD0}" presName="text3" presStyleLbl="fgAcc3" presStyleIdx="2" presStyleCnt="5">
        <dgm:presLayoutVars>
          <dgm:chPref val="3"/>
        </dgm:presLayoutVars>
      </dgm:prSet>
      <dgm:spPr/>
    </dgm:pt>
    <dgm:pt modelId="{85C77838-7B25-4628-89D8-D9B2957D9A67}" type="pres">
      <dgm:prSet presAssocID="{CD11C1B0-FAD6-4CDA-B38B-091D17EE8AD0}" presName="hierChild4" presStyleCnt="0"/>
      <dgm:spPr/>
    </dgm:pt>
    <dgm:pt modelId="{9E31384D-2542-4FD2-91C1-34A1EDD162B2}" type="pres">
      <dgm:prSet presAssocID="{D2B52A94-9E16-4336-A9D5-7FF57EE68F17}" presName="Name23" presStyleLbl="parChTrans1D4" presStyleIdx="2" presStyleCnt="3"/>
      <dgm:spPr/>
    </dgm:pt>
    <dgm:pt modelId="{949E5AC0-D246-4673-8B3E-7C5486AB84EF}" type="pres">
      <dgm:prSet presAssocID="{028A99B4-DCDC-49AD-BEFF-CF61CB49CD39}" presName="hierRoot4" presStyleCnt="0"/>
      <dgm:spPr/>
    </dgm:pt>
    <dgm:pt modelId="{43077785-549C-4580-81B7-48C0C0354AE0}" type="pres">
      <dgm:prSet presAssocID="{028A99B4-DCDC-49AD-BEFF-CF61CB49CD39}" presName="composite4" presStyleCnt="0"/>
      <dgm:spPr/>
    </dgm:pt>
    <dgm:pt modelId="{23902B31-8BF8-42BC-A7DA-790386093D88}" type="pres">
      <dgm:prSet presAssocID="{028A99B4-DCDC-49AD-BEFF-CF61CB49CD39}" presName="background4" presStyleLbl="node4" presStyleIdx="2" presStyleCnt="3"/>
      <dgm:spPr/>
    </dgm:pt>
    <dgm:pt modelId="{D5B6C59A-67E4-44FC-8C86-2EA788DD4CCE}" type="pres">
      <dgm:prSet presAssocID="{028A99B4-DCDC-49AD-BEFF-CF61CB49CD39}" presName="text4" presStyleLbl="fgAcc4" presStyleIdx="2" presStyleCnt="3">
        <dgm:presLayoutVars>
          <dgm:chPref val="3"/>
        </dgm:presLayoutVars>
      </dgm:prSet>
      <dgm:spPr/>
    </dgm:pt>
    <dgm:pt modelId="{681B8465-F442-4858-B649-D4970D9D096C}" type="pres">
      <dgm:prSet presAssocID="{028A99B4-DCDC-49AD-BEFF-CF61CB49CD39}" presName="hierChild5" presStyleCnt="0"/>
      <dgm:spPr/>
    </dgm:pt>
    <dgm:pt modelId="{DAD986F4-CBB3-440A-97A1-59F46F63EDE6}" type="pres">
      <dgm:prSet presAssocID="{EDD88161-14A0-4533-A329-C04A10E21BD0}" presName="Name10" presStyleLbl="parChTrans1D2" presStyleIdx="3" presStyleCnt="4"/>
      <dgm:spPr/>
    </dgm:pt>
    <dgm:pt modelId="{5B90E1B5-30FF-4322-96D6-46BFFDB25DE1}" type="pres">
      <dgm:prSet presAssocID="{EA54843F-D8CF-4E0A-B303-5B6CB1EADE75}" presName="hierRoot2" presStyleCnt="0"/>
      <dgm:spPr/>
    </dgm:pt>
    <dgm:pt modelId="{BB7A177B-1422-4A4F-B1F3-C441239FA04B}" type="pres">
      <dgm:prSet presAssocID="{EA54843F-D8CF-4E0A-B303-5B6CB1EADE75}" presName="composite2" presStyleCnt="0"/>
      <dgm:spPr/>
    </dgm:pt>
    <dgm:pt modelId="{A8C5173C-540F-4739-A455-E6D7D91C41FC}" type="pres">
      <dgm:prSet presAssocID="{EA54843F-D8CF-4E0A-B303-5B6CB1EADE75}" presName="background2" presStyleLbl="node2" presStyleIdx="3" presStyleCnt="4"/>
      <dgm:spPr/>
    </dgm:pt>
    <dgm:pt modelId="{A548556E-F092-447C-B85F-7948C534A714}" type="pres">
      <dgm:prSet presAssocID="{EA54843F-D8CF-4E0A-B303-5B6CB1EADE75}" presName="text2" presStyleLbl="fgAcc2" presStyleIdx="3" presStyleCnt="4">
        <dgm:presLayoutVars>
          <dgm:chPref val="3"/>
        </dgm:presLayoutVars>
      </dgm:prSet>
      <dgm:spPr/>
    </dgm:pt>
    <dgm:pt modelId="{3EEAC0DF-A8EF-4D28-AC1C-A7C4FE5B6850}" type="pres">
      <dgm:prSet presAssocID="{EA54843F-D8CF-4E0A-B303-5B6CB1EADE75}" presName="hierChild3" presStyleCnt="0"/>
      <dgm:spPr/>
    </dgm:pt>
    <dgm:pt modelId="{3DB5240D-50A7-4F23-AC50-2FCE7EC15555}" type="pres">
      <dgm:prSet presAssocID="{09DEE4AA-0940-4D61-8916-E12205C93E5F}" presName="Name17" presStyleLbl="parChTrans1D3" presStyleIdx="3" presStyleCnt="5"/>
      <dgm:spPr/>
    </dgm:pt>
    <dgm:pt modelId="{9D6E100E-50B7-4708-A7ED-9A854E47E803}" type="pres">
      <dgm:prSet presAssocID="{5E5F51DC-815E-487C-9F43-3DAD1658DAF6}" presName="hierRoot3" presStyleCnt="0"/>
      <dgm:spPr/>
    </dgm:pt>
    <dgm:pt modelId="{E4BA5341-2AAD-4DD5-A3D7-1944247CAD77}" type="pres">
      <dgm:prSet presAssocID="{5E5F51DC-815E-487C-9F43-3DAD1658DAF6}" presName="composite3" presStyleCnt="0"/>
      <dgm:spPr/>
    </dgm:pt>
    <dgm:pt modelId="{6F33590C-7ED1-4DAA-B48D-066F1ECBF5D2}" type="pres">
      <dgm:prSet presAssocID="{5E5F51DC-815E-487C-9F43-3DAD1658DAF6}" presName="background3" presStyleLbl="node3" presStyleIdx="3" presStyleCnt="5"/>
      <dgm:spPr/>
    </dgm:pt>
    <dgm:pt modelId="{5B20D79F-B698-42EA-9851-734A97A87A3C}" type="pres">
      <dgm:prSet presAssocID="{5E5F51DC-815E-487C-9F43-3DAD1658DAF6}" presName="text3" presStyleLbl="fgAcc3" presStyleIdx="3" presStyleCnt="5">
        <dgm:presLayoutVars>
          <dgm:chPref val="3"/>
        </dgm:presLayoutVars>
      </dgm:prSet>
      <dgm:spPr/>
    </dgm:pt>
    <dgm:pt modelId="{95A85634-2DE6-43CB-83BA-CBDA06976858}" type="pres">
      <dgm:prSet presAssocID="{5E5F51DC-815E-487C-9F43-3DAD1658DAF6}" presName="hierChild4" presStyleCnt="0"/>
      <dgm:spPr/>
    </dgm:pt>
    <dgm:pt modelId="{6B921E23-3560-493A-9045-ECABC334936D}" type="pres">
      <dgm:prSet presAssocID="{7ECECEB2-509E-4C63-8012-A26C20681444}" presName="Name17" presStyleLbl="parChTrans1D3" presStyleIdx="4" presStyleCnt="5"/>
      <dgm:spPr/>
    </dgm:pt>
    <dgm:pt modelId="{6CBD9696-AA42-4355-B06C-252164502DC5}" type="pres">
      <dgm:prSet presAssocID="{FE2B93C7-560A-44E6-BE00-DC2099A48836}" presName="hierRoot3" presStyleCnt="0"/>
      <dgm:spPr/>
    </dgm:pt>
    <dgm:pt modelId="{827B0642-D8F2-4D6A-A8FE-AECB3171BE72}" type="pres">
      <dgm:prSet presAssocID="{FE2B93C7-560A-44E6-BE00-DC2099A48836}" presName="composite3" presStyleCnt="0"/>
      <dgm:spPr/>
    </dgm:pt>
    <dgm:pt modelId="{F7AFA6DC-BB9D-420A-8DE5-4749D7EE0C34}" type="pres">
      <dgm:prSet presAssocID="{FE2B93C7-560A-44E6-BE00-DC2099A48836}" presName="background3" presStyleLbl="node3" presStyleIdx="4" presStyleCnt="5"/>
      <dgm:spPr/>
    </dgm:pt>
    <dgm:pt modelId="{3793A2BD-ABD1-4EE4-8614-9119032484DD}" type="pres">
      <dgm:prSet presAssocID="{FE2B93C7-560A-44E6-BE00-DC2099A48836}" presName="text3" presStyleLbl="fgAcc3" presStyleIdx="4" presStyleCnt="5">
        <dgm:presLayoutVars>
          <dgm:chPref val="3"/>
        </dgm:presLayoutVars>
      </dgm:prSet>
      <dgm:spPr/>
    </dgm:pt>
    <dgm:pt modelId="{A391A044-4C0D-4B2B-8745-29C5D033756B}" type="pres">
      <dgm:prSet presAssocID="{FE2B93C7-560A-44E6-BE00-DC2099A48836}" presName="hierChild4" presStyleCnt="0"/>
      <dgm:spPr/>
    </dgm:pt>
  </dgm:ptLst>
  <dgm:cxnLst>
    <dgm:cxn modelId="{1B4A5901-4855-49DB-B61A-31798B7C6FCE}" type="presOf" srcId="{5E5F51DC-815E-487C-9F43-3DAD1658DAF6}" destId="{5B20D79F-B698-42EA-9851-734A97A87A3C}" srcOrd="0" destOrd="0" presId="urn:microsoft.com/office/officeart/2005/8/layout/hierarchy1"/>
    <dgm:cxn modelId="{5366880F-6F78-4BF0-9B02-F038276D02B1}" type="presOf" srcId="{CD11C1B0-FAD6-4CDA-B38B-091D17EE8AD0}" destId="{428E4A8C-7914-48C8-821F-61C7F926776D}" srcOrd="0" destOrd="0" presId="urn:microsoft.com/office/officeart/2005/8/layout/hierarchy1"/>
    <dgm:cxn modelId="{69EC1810-AE13-437F-A52E-501A256158DF}" type="presOf" srcId="{71E7BD21-F36D-484E-8ED0-72434D435240}" destId="{50825FC9-866D-43A4-8D8C-26E259426296}" srcOrd="0" destOrd="0" presId="urn:microsoft.com/office/officeart/2005/8/layout/hierarchy1"/>
    <dgm:cxn modelId="{ACAC391F-D1EC-4AB0-ABBC-4FF1159C4424}" type="presOf" srcId="{7ECECEB2-509E-4C63-8012-A26C20681444}" destId="{6B921E23-3560-493A-9045-ECABC334936D}" srcOrd="0" destOrd="0" presId="urn:microsoft.com/office/officeart/2005/8/layout/hierarchy1"/>
    <dgm:cxn modelId="{CF98A720-774D-40B9-AA6D-EDAB422B5673}" type="presOf" srcId="{18FB43CD-10D5-4A84-ADF8-FA7E6AA96751}" destId="{2016AB1C-555C-4938-88D5-E300DDFF6275}" srcOrd="0" destOrd="0" presId="urn:microsoft.com/office/officeart/2005/8/layout/hierarchy1"/>
    <dgm:cxn modelId="{91B8E329-3F22-4C7A-9981-F0A726BD9AC5}" srcId="{EA54843F-D8CF-4E0A-B303-5B6CB1EADE75}" destId="{5E5F51DC-815E-487C-9F43-3DAD1658DAF6}" srcOrd="0" destOrd="0" parTransId="{09DEE4AA-0940-4D61-8916-E12205C93E5F}" sibTransId="{AFD2C80D-7D4A-4A39-9F98-35034A37CE84}"/>
    <dgm:cxn modelId="{D4D82D2B-ED00-4ADD-9C58-0051D89F5385}" type="presOf" srcId="{028A99B4-DCDC-49AD-BEFF-CF61CB49CD39}" destId="{D5B6C59A-67E4-44FC-8C86-2EA788DD4CCE}" srcOrd="0" destOrd="0" presId="urn:microsoft.com/office/officeart/2005/8/layout/hierarchy1"/>
    <dgm:cxn modelId="{7378ED2B-F9A3-4EB3-BF74-F77CF43B4A59}" type="presOf" srcId="{5E4141B0-4B95-4FB4-9403-AFAB464C00E3}" destId="{763B6AB6-45A7-4D25-AF08-FE30D5AFDC54}" srcOrd="0" destOrd="0" presId="urn:microsoft.com/office/officeart/2005/8/layout/hierarchy1"/>
    <dgm:cxn modelId="{ABC46E2D-71D6-429E-A725-ED26C2EF21EB}" srcId="{EA54843F-D8CF-4E0A-B303-5B6CB1EADE75}" destId="{FE2B93C7-560A-44E6-BE00-DC2099A48836}" srcOrd="1" destOrd="0" parTransId="{7ECECEB2-509E-4C63-8012-A26C20681444}" sibTransId="{6BA57D1A-D363-416B-A802-11BF8C41BEBF}"/>
    <dgm:cxn modelId="{4B2E8C34-C0AB-4322-84AE-AF190ADA18C1}" type="presOf" srcId="{E9F0306D-758C-49AD-B829-E3BAB9168037}" destId="{F6456EB6-631B-401B-869E-9076883EF6DE}" srcOrd="0" destOrd="0" presId="urn:microsoft.com/office/officeart/2005/8/layout/hierarchy1"/>
    <dgm:cxn modelId="{5468AB34-8482-4E18-B8B6-0390CA22A227}" srcId="{FEA17E81-2067-478C-ACE3-2D837DC5B5A3}" destId="{4F51A18C-4761-405C-86A4-E051BC7683CA}" srcOrd="0" destOrd="0" parTransId="{4D1AB031-F5D4-4A2A-B0B1-CC728E563495}" sibTransId="{7107AA1F-3385-46E4-B9B0-B4EB579CA05C}"/>
    <dgm:cxn modelId="{6D989636-BAF1-4199-BAB3-899ACA621F2F}" srcId="{060B6AC0-D118-4BF9-AFCF-673E4A1BF1AF}" destId="{FEA17E81-2067-478C-ACE3-2D837DC5B5A3}" srcOrd="0" destOrd="0" parTransId="{CA6C569C-E708-4E9D-AF9A-645CA14909AF}" sibTransId="{E94A51A7-F22B-4554-9DFE-197B355A6CD6}"/>
    <dgm:cxn modelId="{F65E073F-8541-472B-A96E-426F9EFCDDD2}" srcId="{5F64FC7B-F1D6-4F44-BA79-395FEE1499B7}" destId="{5E4141B0-4B95-4FB4-9403-AFAB464C00E3}" srcOrd="0" destOrd="0" parTransId="{E9F0306D-758C-49AD-B829-E3BAB9168037}" sibTransId="{73B3E840-0A57-42E8-9ED8-C36C940313C2}"/>
    <dgm:cxn modelId="{84792660-BCF9-419B-B548-A3E3C26CE80C}" srcId="{18FB43CD-10D5-4A84-ADF8-FA7E6AA96751}" destId="{060B6AC0-D118-4BF9-AFCF-673E4A1BF1AF}" srcOrd="1" destOrd="0" parTransId="{5DC74378-3E49-4EE8-97E1-AEA4FF36A48F}" sibTransId="{F3BA2DCA-D841-45CE-B2EA-391C8DCCEAC4}"/>
    <dgm:cxn modelId="{C2449460-3506-4A22-BBA6-56AA63651DAA}" type="presOf" srcId="{EDD88161-14A0-4533-A329-C04A10E21BD0}" destId="{DAD986F4-CBB3-440A-97A1-59F46F63EDE6}" srcOrd="0" destOrd="0" presId="urn:microsoft.com/office/officeart/2005/8/layout/hierarchy1"/>
    <dgm:cxn modelId="{77AFCF66-4A2F-4999-A5CB-11E1962B6702}" type="presOf" srcId="{5F64FC7B-F1D6-4F44-BA79-395FEE1499B7}" destId="{4D5B97F4-587C-4B1C-A135-40E55C9FD2D6}" srcOrd="0" destOrd="0" presId="urn:microsoft.com/office/officeart/2005/8/layout/hierarchy1"/>
    <dgm:cxn modelId="{C9D5DD4D-E76A-4336-917E-E6BE89D5A335}" type="presOf" srcId="{D2B52A94-9E16-4336-A9D5-7FF57EE68F17}" destId="{9E31384D-2542-4FD2-91C1-34A1EDD162B2}" srcOrd="0" destOrd="0" presId="urn:microsoft.com/office/officeart/2005/8/layout/hierarchy1"/>
    <dgm:cxn modelId="{2F44066F-FEA0-46D9-91BB-631337A81FC2}" srcId="{18FB43CD-10D5-4A84-ADF8-FA7E6AA96751}" destId="{36397586-9676-4228-9159-7F5ADB4968B2}" srcOrd="2" destOrd="0" parTransId="{71E7BD21-F36D-484E-8ED0-72434D435240}" sibTransId="{7A920E55-AB05-433E-93C5-1D18D5F5FCDD}"/>
    <dgm:cxn modelId="{2B1B2F6F-F335-44E6-9905-BD006B0703BB}" type="presOf" srcId="{4F51A18C-4761-405C-86A4-E051BC7683CA}" destId="{0FBB6319-1390-4750-B374-B2E3B997DEA3}" srcOrd="0" destOrd="0" presId="urn:microsoft.com/office/officeart/2005/8/layout/hierarchy1"/>
    <dgm:cxn modelId="{06F4148B-D369-4205-88F4-ADD545633578}" type="presOf" srcId="{5664A804-0444-41C9-95E5-68BD816913C5}" destId="{3A463031-FD24-4737-85F8-8292B0F47827}" srcOrd="0" destOrd="0" presId="urn:microsoft.com/office/officeart/2005/8/layout/hierarchy1"/>
    <dgm:cxn modelId="{C509708B-7C31-4476-913B-F732B77C0B13}" type="presOf" srcId="{5DC74378-3E49-4EE8-97E1-AEA4FF36A48F}" destId="{AFFC6073-00FC-488B-BA5C-1CF3FDC358A6}" srcOrd="0" destOrd="0" presId="urn:microsoft.com/office/officeart/2005/8/layout/hierarchy1"/>
    <dgm:cxn modelId="{A7CF408C-1E14-496F-98B8-5300B1EB74B4}" type="presOf" srcId="{207E62C3-A332-4404-8486-783A84C4A3DC}" destId="{1E6A9F65-6E74-49E4-A4B7-C216638F8334}" srcOrd="0" destOrd="0" presId="urn:microsoft.com/office/officeart/2005/8/layout/hierarchy1"/>
    <dgm:cxn modelId="{12DFEF93-B98E-4C2D-9CC5-B1A92D2492C1}" srcId="{CD11C1B0-FAD6-4CDA-B38B-091D17EE8AD0}" destId="{028A99B4-DCDC-49AD-BEFF-CF61CB49CD39}" srcOrd="0" destOrd="0" parTransId="{D2B52A94-9E16-4336-A9D5-7FF57EE68F17}" sibTransId="{68B15C0A-0E3C-4B06-B37C-005D1C246443}"/>
    <dgm:cxn modelId="{B90C1E94-383D-421A-8FF4-6D4386058EF4}" srcId="{18FB43CD-10D5-4A84-ADF8-FA7E6AA96751}" destId="{5F64FC7B-F1D6-4F44-BA79-395FEE1499B7}" srcOrd="0" destOrd="0" parTransId="{E6912D1A-CD09-4B65-908A-42886B3E70F6}" sibTransId="{BFAB9CBA-1D18-41D4-8159-D7C98D7835C5}"/>
    <dgm:cxn modelId="{733DC0A1-18D0-494D-B558-354018A72FC4}" type="presOf" srcId="{FE2B93C7-560A-44E6-BE00-DC2099A48836}" destId="{3793A2BD-ABD1-4EE4-8614-9119032484DD}" srcOrd="0" destOrd="0" presId="urn:microsoft.com/office/officeart/2005/8/layout/hierarchy1"/>
    <dgm:cxn modelId="{BF5279A5-CB1C-48DD-81DC-96FC64B56096}" srcId="{5E4141B0-4B95-4FB4-9403-AFAB464C00E3}" destId="{5664A804-0444-41C9-95E5-68BD816913C5}" srcOrd="0" destOrd="0" parTransId="{207E62C3-A332-4404-8486-783A84C4A3DC}" sibTransId="{038EC216-D978-4236-80AC-A0E1C4DFF7F1}"/>
    <dgm:cxn modelId="{733008AF-2619-4AB0-916D-CB0B7889E47F}" type="presOf" srcId="{CA6C569C-E708-4E9D-AF9A-645CA14909AF}" destId="{3E0CB57B-D013-40BD-9F0C-42BF6C836581}" srcOrd="0" destOrd="0" presId="urn:microsoft.com/office/officeart/2005/8/layout/hierarchy1"/>
    <dgm:cxn modelId="{E89911BA-7449-4316-B085-46ACD3527E9C}" type="presOf" srcId="{FEA17E81-2067-478C-ACE3-2D837DC5B5A3}" destId="{695B8576-9691-44E5-A4BA-D84CF7AD4123}" srcOrd="0" destOrd="0" presId="urn:microsoft.com/office/officeart/2005/8/layout/hierarchy1"/>
    <dgm:cxn modelId="{899BB8BE-8828-421E-B82C-A8A332E89EED}" type="presOf" srcId="{EE676005-69C8-4DE0-971A-D3D5D1EEBB94}" destId="{E7B06C3F-270E-4D59-9505-943086BE2222}" srcOrd="0" destOrd="0" presId="urn:microsoft.com/office/officeart/2005/8/layout/hierarchy1"/>
    <dgm:cxn modelId="{BCD7CFBF-DAB7-4D15-9B94-D5C6EADAD83F}" type="presOf" srcId="{4D1AB031-F5D4-4A2A-B0B1-CC728E563495}" destId="{3A17C873-B611-4CE5-984E-AA0F868A820C}" srcOrd="0" destOrd="0" presId="urn:microsoft.com/office/officeart/2005/8/layout/hierarchy1"/>
    <dgm:cxn modelId="{8964CAD7-21E2-48B3-941F-66E3BB7F066C}" srcId="{EE676005-69C8-4DE0-971A-D3D5D1EEBB94}" destId="{18FB43CD-10D5-4A84-ADF8-FA7E6AA96751}" srcOrd="0" destOrd="0" parTransId="{3A7EBD87-DB0A-4603-A4F2-BA8C620CA9E2}" sibTransId="{A6E972E7-C6AF-4ED8-9962-A8DE9767C614}"/>
    <dgm:cxn modelId="{63A071D9-B373-4C89-94DC-220840ED28E2}" srcId="{18FB43CD-10D5-4A84-ADF8-FA7E6AA96751}" destId="{EA54843F-D8CF-4E0A-B303-5B6CB1EADE75}" srcOrd="3" destOrd="0" parTransId="{EDD88161-14A0-4533-A329-C04A10E21BD0}" sibTransId="{00673C42-782D-467F-9248-96CF4A07FB21}"/>
    <dgm:cxn modelId="{D47D31E0-EFD0-4B5B-A43C-20C69EE93956}" type="presOf" srcId="{EA54843F-D8CF-4E0A-B303-5B6CB1EADE75}" destId="{A548556E-F092-447C-B85F-7948C534A714}" srcOrd="0" destOrd="0" presId="urn:microsoft.com/office/officeart/2005/8/layout/hierarchy1"/>
    <dgm:cxn modelId="{4C5EB4E6-5B64-4DD9-915E-2FB538479E31}" type="presOf" srcId="{9A20074B-0936-411C-A954-F75CACDE7F08}" destId="{19D586A5-C1FC-4C35-8FA0-39D72BE3CC7A}" srcOrd="0" destOrd="0" presId="urn:microsoft.com/office/officeart/2005/8/layout/hierarchy1"/>
    <dgm:cxn modelId="{E03693E9-E83A-4F6A-A8C8-034A18DF4FBC}" srcId="{36397586-9676-4228-9159-7F5ADB4968B2}" destId="{CD11C1B0-FAD6-4CDA-B38B-091D17EE8AD0}" srcOrd="0" destOrd="0" parTransId="{9A20074B-0936-411C-A954-F75CACDE7F08}" sibTransId="{2D528046-AA71-41E4-9D99-A278A9EED63C}"/>
    <dgm:cxn modelId="{D6D22FEF-2300-466C-8844-CF8F4C47F49E}" type="presOf" srcId="{E6912D1A-CD09-4B65-908A-42886B3E70F6}" destId="{ABB9C725-44C9-4665-8093-22A7897D88C9}" srcOrd="0" destOrd="0" presId="urn:microsoft.com/office/officeart/2005/8/layout/hierarchy1"/>
    <dgm:cxn modelId="{D66D9BF1-F2EF-4F5C-834E-A31E63C559B4}" type="presOf" srcId="{09DEE4AA-0940-4D61-8916-E12205C93E5F}" destId="{3DB5240D-50A7-4F23-AC50-2FCE7EC15555}" srcOrd="0" destOrd="0" presId="urn:microsoft.com/office/officeart/2005/8/layout/hierarchy1"/>
    <dgm:cxn modelId="{4C74C1FA-0A3C-487D-BFFB-66838D48DB34}" type="presOf" srcId="{36397586-9676-4228-9159-7F5ADB4968B2}" destId="{67ABD2AE-4709-4FE5-82EE-5A50D612A527}" srcOrd="0" destOrd="0" presId="urn:microsoft.com/office/officeart/2005/8/layout/hierarchy1"/>
    <dgm:cxn modelId="{0BBAEEFE-54C5-4D5B-BD57-A25A744E21A4}" type="presOf" srcId="{060B6AC0-D118-4BF9-AFCF-673E4A1BF1AF}" destId="{2B0DCDB2-B81B-4310-90A7-ED5750602469}" srcOrd="0" destOrd="0" presId="urn:microsoft.com/office/officeart/2005/8/layout/hierarchy1"/>
    <dgm:cxn modelId="{5049A2B2-D760-4FDE-BDAB-529557413DC3}" type="presParOf" srcId="{E7B06C3F-270E-4D59-9505-943086BE2222}" destId="{7F68446C-AC15-4387-ABF5-622B1AD1C20F}" srcOrd="0" destOrd="0" presId="urn:microsoft.com/office/officeart/2005/8/layout/hierarchy1"/>
    <dgm:cxn modelId="{3A664846-4BF0-4129-B4BA-80278B2257B0}" type="presParOf" srcId="{7F68446C-AC15-4387-ABF5-622B1AD1C20F}" destId="{9513D8D5-61C4-4B94-BC4D-C068980976EE}" srcOrd="0" destOrd="0" presId="urn:microsoft.com/office/officeart/2005/8/layout/hierarchy1"/>
    <dgm:cxn modelId="{D723582D-C969-4DED-A608-9E00C1775CAE}" type="presParOf" srcId="{9513D8D5-61C4-4B94-BC4D-C068980976EE}" destId="{F9BBA179-1E4B-4803-8F93-44E8E59596A2}" srcOrd="0" destOrd="0" presId="urn:microsoft.com/office/officeart/2005/8/layout/hierarchy1"/>
    <dgm:cxn modelId="{57426F5E-5A51-42FD-86A1-27C9C52A3ED1}" type="presParOf" srcId="{9513D8D5-61C4-4B94-BC4D-C068980976EE}" destId="{2016AB1C-555C-4938-88D5-E300DDFF6275}" srcOrd="1" destOrd="0" presId="urn:microsoft.com/office/officeart/2005/8/layout/hierarchy1"/>
    <dgm:cxn modelId="{518C130E-61A1-489C-A577-71ADBDD4EBD6}" type="presParOf" srcId="{7F68446C-AC15-4387-ABF5-622B1AD1C20F}" destId="{8371DC51-D15E-444C-9AC2-0B0D2C747BE9}" srcOrd="1" destOrd="0" presId="urn:microsoft.com/office/officeart/2005/8/layout/hierarchy1"/>
    <dgm:cxn modelId="{A7CD38A6-96F7-4E1C-87F6-53059189EF0D}" type="presParOf" srcId="{8371DC51-D15E-444C-9AC2-0B0D2C747BE9}" destId="{ABB9C725-44C9-4665-8093-22A7897D88C9}" srcOrd="0" destOrd="0" presId="urn:microsoft.com/office/officeart/2005/8/layout/hierarchy1"/>
    <dgm:cxn modelId="{B7B745ED-2352-47BE-8C0D-8FF7EE74CED6}" type="presParOf" srcId="{8371DC51-D15E-444C-9AC2-0B0D2C747BE9}" destId="{004AEA42-D374-49E1-BBA4-73F326F90E50}" srcOrd="1" destOrd="0" presId="urn:microsoft.com/office/officeart/2005/8/layout/hierarchy1"/>
    <dgm:cxn modelId="{585E7DC9-4276-470A-B2EA-A562760E76B3}" type="presParOf" srcId="{004AEA42-D374-49E1-BBA4-73F326F90E50}" destId="{69A3F232-C8DA-4F18-A7EC-721D5B4F334D}" srcOrd="0" destOrd="0" presId="urn:microsoft.com/office/officeart/2005/8/layout/hierarchy1"/>
    <dgm:cxn modelId="{36D85517-953A-4C20-9B02-A9F53950961B}" type="presParOf" srcId="{69A3F232-C8DA-4F18-A7EC-721D5B4F334D}" destId="{2DE101DB-78CA-428D-9752-9D5011DEB3C1}" srcOrd="0" destOrd="0" presId="urn:microsoft.com/office/officeart/2005/8/layout/hierarchy1"/>
    <dgm:cxn modelId="{19D2998A-2EA3-4C7C-9D73-53D834A8B3F1}" type="presParOf" srcId="{69A3F232-C8DA-4F18-A7EC-721D5B4F334D}" destId="{4D5B97F4-587C-4B1C-A135-40E55C9FD2D6}" srcOrd="1" destOrd="0" presId="urn:microsoft.com/office/officeart/2005/8/layout/hierarchy1"/>
    <dgm:cxn modelId="{C7781284-FDFB-4733-A09A-0CDAF0B21F00}" type="presParOf" srcId="{004AEA42-D374-49E1-BBA4-73F326F90E50}" destId="{79A91EB7-E4A5-48B4-9A19-5A96342ADBBE}" srcOrd="1" destOrd="0" presId="urn:microsoft.com/office/officeart/2005/8/layout/hierarchy1"/>
    <dgm:cxn modelId="{5BFFEDD4-46EA-4DCA-8388-FB05E5B4F7ED}" type="presParOf" srcId="{79A91EB7-E4A5-48B4-9A19-5A96342ADBBE}" destId="{F6456EB6-631B-401B-869E-9076883EF6DE}" srcOrd="0" destOrd="0" presId="urn:microsoft.com/office/officeart/2005/8/layout/hierarchy1"/>
    <dgm:cxn modelId="{25C05B5A-D1AE-46B2-96AF-94A9402E4043}" type="presParOf" srcId="{79A91EB7-E4A5-48B4-9A19-5A96342ADBBE}" destId="{8040DBED-5B88-4C7D-A633-D901C0455CB9}" srcOrd="1" destOrd="0" presId="urn:microsoft.com/office/officeart/2005/8/layout/hierarchy1"/>
    <dgm:cxn modelId="{88258863-F689-43E1-8E7B-325A3DF7E88A}" type="presParOf" srcId="{8040DBED-5B88-4C7D-A633-D901C0455CB9}" destId="{698529B0-03EF-4F40-BC8B-ABB5C7B36EAD}" srcOrd="0" destOrd="0" presId="urn:microsoft.com/office/officeart/2005/8/layout/hierarchy1"/>
    <dgm:cxn modelId="{001176E5-28DD-4C3B-A904-F7640CB0A5CA}" type="presParOf" srcId="{698529B0-03EF-4F40-BC8B-ABB5C7B36EAD}" destId="{AE0B029F-00FC-4B24-993F-5301CDB347E7}" srcOrd="0" destOrd="0" presId="urn:microsoft.com/office/officeart/2005/8/layout/hierarchy1"/>
    <dgm:cxn modelId="{CABE6424-6B1F-424D-AE04-36CC7B439AF1}" type="presParOf" srcId="{698529B0-03EF-4F40-BC8B-ABB5C7B36EAD}" destId="{763B6AB6-45A7-4D25-AF08-FE30D5AFDC54}" srcOrd="1" destOrd="0" presId="urn:microsoft.com/office/officeart/2005/8/layout/hierarchy1"/>
    <dgm:cxn modelId="{D1F809C2-0CA7-4538-9549-C9BE3773E387}" type="presParOf" srcId="{8040DBED-5B88-4C7D-A633-D901C0455CB9}" destId="{09C0078C-76CA-4C40-8E7D-38DD3B348EC8}" srcOrd="1" destOrd="0" presId="urn:microsoft.com/office/officeart/2005/8/layout/hierarchy1"/>
    <dgm:cxn modelId="{2E34DAB8-8F7A-48BB-9922-1F0232D9FA9C}" type="presParOf" srcId="{09C0078C-76CA-4C40-8E7D-38DD3B348EC8}" destId="{1E6A9F65-6E74-49E4-A4B7-C216638F8334}" srcOrd="0" destOrd="0" presId="urn:microsoft.com/office/officeart/2005/8/layout/hierarchy1"/>
    <dgm:cxn modelId="{85801DE3-3F70-49EC-99C2-95EF97A71B46}" type="presParOf" srcId="{09C0078C-76CA-4C40-8E7D-38DD3B348EC8}" destId="{FE8D0639-25D8-4520-B00A-88E06F55EBCA}" srcOrd="1" destOrd="0" presId="urn:microsoft.com/office/officeart/2005/8/layout/hierarchy1"/>
    <dgm:cxn modelId="{1CF23A17-DDD9-4F33-AC0C-DC0582F9CBF3}" type="presParOf" srcId="{FE8D0639-25D8-4520-B00A-88E06F55EBCA}" destId="{85419FAD-1A02-41AE-81F9-86FE4995979E}" srcOrd="0" destOrd="0" presId="urn:microsoft.com/office/officeart/2005/8/layout/hierarchy1"/>
    <dgm:cxn modelId="{77B6B8F0-A4A4-4127-AE50-EF48D0F6799A}" type="presParOf" srcId="{85419FAD-1A02-41AE-81F9-86FE4995979E}" destId="{4527957B-A148-48F5-8342-13409F9C953A}" srcOrd="0" destOrd="0" presId="urn:microsoft.com/office/officeart/2005/8/layout/hierarchy1"/>
    <dgm:cxn modelId="{69D4E7D9-11A1-4C3D-8FCC-EB472AAE8E58}" type="presParOf" srcId="{85419FAD-1A02-41AE-81F9-86FE4995979E}" destId="{3A463031-FD24-4737-85F8-8292B0F47827}" srcOrd="1" destOrd="0" presId="urn:microsoft.com/office/officeart/2005/8/layout/hierarchy1"/>
    <dgm:cxn modelId="{7062CBAF-CCC0-4A30-BEEA-DB3C3A66793B}" type="presParOf" srcId="{FE8D0639-25D8-4520-B00A-88E06F55EBCA}" destId="{1949F0B2-93D4-4D35-8EC0-DDC80C1113F7}" srcOrd="1" destOrd="0" presId="urn:microsoft.com/office/officeart/2005/8/layout/hierarchy1"/>
    <dgm:cxn modelId="{AF5D3659-E4E2-428D-A151-0B6BDF457E63}" type="presParOf" srcId="{8371DC51-D15E-444C-9AC2-0B0D2C747BE9}" destId="{AFFC6073-00FC-488B-BA5C-1CF3FDC358A6}" srcOrd="2" destOrd="0" presId="urn:microsoft.com/office/officeart/2005/8/layout/hierarchy1"/>
    <dgm:cxn modelId="{B6905BB5-3C39-4EF2-A5F8-229DE1391CBF}" type="presParOf" srcId="{8371DC51-D15E-444C-9AC2-0B0D2C747BE9}" destId="{6B2287D6-E0C6-4AC2-BA49-C42583715245}" srcOrd="3" destOrd="0" presId="urn:microsoft.com/office/officeart/2005/8/layout/hierarchy1"/>
    <dgm:cxn modelId="{84B43343-0292-4234-9CD1-5F9AD1661ABA}" type="presParOf" srcId="{6B2287D6-E0C6-4AC2-BA49-C42583715245}" destId="{DAB65D2C-DC04-4DEC-ABDE-F346AC4F2B3D}" srcOrd="0" destOrd="0" presId="urn:microsoft.com/office/officeart/2005/8/layout/hierarchy1"/>
    <dgm:cxn modelId="{8822FE51-298B-4FEA-9AFA-08E10FC7EE20}" type="presParOf" srcId="{DAB65D2C-DC04-4DEC-ABDE-F346AC4F2B3D}" destId="{CFD1FED1-7768-48BA-AED6-7DE81DE3C2B7}" srcOrd="0" destOrd="0" presId="urn:microsoft.com/office/officeart/2005/8/layout/hierarchy1"/>
    <dgm:cxn modelId="{568EF239-35FD-46DC-B3C8-7E3C07AE5AF8}" type="presParOf" srcId="{DAB65D2C-DC04-4DEC-ABDE-F346AC4F2B3D}" destId="{2B0DCDB2-B81B-4310-90A7-ED5750602469}" srcOrd="1" destOrd="0" presId="urn:microsoft.com/office/officeart/2005/8/layout/hierarchy1"/>
    <dgm:cxn modelId="{86CB1FD9-BB7A-4B3A-B929-7F5245171B9C}" type="presParOf" srcId="{6B2287D6-E0C6-4AC2-BA49-C42583715245}" destId="{6A5386AE-02B8-4313-A67C-B6E2D42FB7E1}" srcOrd="1" destOrd="0" presId="urn:microsoft.com/office/officeart/2005/8/layout/hierarchy1"/>
    <dgm:cxn modelId="{108ED857-69C1-411B-BC88-9663519FE973}" type="presParOf" srcId="{6A5386AE-02B8-4313-A67C-B6E2D42FB7E1}" destId="{3E0CB57B-D013-40BD-9F0C-42BF6C836581}" srcOrd="0" destOrd="0" presId="urn:microsoft.com/office/officeart/2005/8/layout/hierarchy1"/>
    <dgm:cxn modelId="{EBB04A71-DC81-4F44-B9AE-57DA74285D99}" type="presParOf" srcId="{6A5386AE-02B8-4313-A67C-B6E2D42FB7E1}" destId="{2CFE5D18-EC34-43CE-817B-3EFA04363B2D}" srcOrd="1" destOrd="0" presId="urn:microsoft.com/office/officeart/2005/8/layout/hierarchy1"/>
    <dgm:cxn modelId="{C1567586-7CD9-4D94-B6AE-E55BEE820228}" type="presParOf" srcId="{2CFE5D18-EC34-43CE-817B-3EFA04363B2D}" destId="{B308B915-6A62-450B-BD07-E74EDD09E7F4}" srcOrd="0" destOrd="0" presId="urn:microsoft.com/office/officeart/2005/8/layout/hierarchy1"/>
    <dgm:cxn modelId="{D4996034-EA8F-4880-9AE3-CF8E93C4E743}" type="presParOf" srcId="{B308B915-6A62-450B-BD07-E74EDD09E7F4}" destId="{280B971C-93C2-4C1C-87A2-A47E27F4B3B8}" srcOrd="0" destOrd="0" presId="urn:microsoft.com/office/officeart/2005/8/layout/hierarchy1"/>
    <dgm:cxn modelId="{424A4C83-4B5C-489A-9DC9-173A5E31542A}" type="presParOf" srcId="{B308B915-6A62-450B-BD07-E74EDD09E7F4}" destId="{695B8576-9691-44E5-A4BA-D84CF7AD4123}" srcOrd="1" destOrd="0" presId="urn:microsoft.com/office/officeart/2005/8/layout/hierarchy1"/>
    <dgm:cxn modelId="{C41A2014-7532-4039-9D31-1FC2AFB280B2}" type="presParOf" srcId="{2CFE5D18-EC34-43CE-817B-3EFA04363B2D}" destId="{95244760-7302-4175-92FC-BB6BCB15CE46}" srcOrd="1" destOrd="0" presId="urn:microsoft.com/office/officeart/2005/8/layout/hierarchy1"/>
    <dgm:cxn modelId="{AD8288CB-7634-4B6F-9525-5A6682F306B6}" type="presParOf" srcId="{95244760-7302-4175-92FC-BB6BCB15CE46}" destId="{3A17C873-B611-4CE5-984E-AA0F868A820C}" srcOrd="0" destOrd="0" presId="urn:microsoft.com/office/officeart/2005/8/layout/hierarchy1"/>
    <dgm:cxn modelId="{2F56A206-D568-4823-AD42-C52E6CA571D3}" type="presParOf" srcId="{95244760-7302-4175-92FC-BB6BCB15CE46}" destId="{DEFA2D07-3265-42D6-9FA2-7BD0CEF4580C}" srcOrd="1" destOrd="0" presId="urn:microsoft.com/office/officeart/2005/8/layout/hierarchy1"/>
    <dgm:cxn modelId="{F245E8A2-9EF1-4EF7-B704-C6A98FD7CD03}" type="presParOf" srcId="{DEFA2D07-3265-42D6-9FA2-7BD0CEF4580C}" destId="{AC1BF88C-DF9E-4C2B-941E-6A4BC77F4C83}" srcOrd="0" destOrd="0" presId="urn:microsoft.com/office/officeart/2005/8/layout/hierarchy1"/>
    <dgm:cxn modelId="{BCA6EAD3-EE1A-4B85-94BC-E3B734421182}" type="presParOf" srcId="{AC1BF88C-DF9E-4C2B-941E-6A4BC77F4C83}" destId="{6ABA5882-EA50-499B-88BD-66E83DD71C39}" srcOrd="0" destOrd="0" presId="urn:microsoft.com/office/officeart/2005/8/layout/hierarchy1"/>
    <dgm:cxn modelId="{77725A82-2BFF-4E53-9449-E40F27449CB3}" type="presParOf" srcId="{AC1BF88C-DF9E-4C2B-941E-6A4BC77F4C83}" destId="{0FBB6319-1390-4750-B374-B2E3B997DEA3}" srcOrd="1" destOrd="0" presId="urn:microsoft.com/office/officeart/2005/8/layout/hierarchy1"/>
    <dgm:cxn modelId="{51A3868F-EA63-4E08-AD83-F0AE6472423E}" type="presParOf" srcId="{DEFA2D07-3265-42D6-9FA2-7BD0CEF4580C}" destId="{F66FE063-C016-46E8-B0EA-CDEE4BD20C97}" srcOrd="1" destOrd="0" presId="urn:microsoft.com/office/officeart/2005/8/layout/hierarchy1"/>
    <dgm:cxn modelId="{281B2C14-5478-492D-AE59-36E869A12D8E}" type="presParOf" srcId="{8371DC51-D15E-444C-9AC2-0B0D2C747BE9}" destId="{50825FC9-866D-43A4-8D8C-26E259426296}" srcOrd="4" destOrd="0" presId="urn:microsoft.com/office/officeart/2005/8/layout/hierarchy1"/>
    <dgm:cxn modelId="{000E1AED-EAB7-4D1E-8EB8-49A7C0275F8F}" type="presParOf" srcId="{8371DC51-D15E-444C-9AC2-0B0D2C747BE9}" destId="{27899A38-F290-47D8-B9B0-376CD463C49E}" srcOrd="5" destOrd="0" presId="urn:microsoft.com/office/officeart/2005/8/layout/hierarchy1"/>
    <dgm:cxn modelId="{DC7D5A3B-DEC8-47C2-9B30-3925849DC900}" type="presParOf" srcId="{27899A38-F290-47D8-B9B0-376CD463C49E}" destId="{1DFEE26B-4178-43FC-BB88-B1E2F0CA7307}" srcOrd="0" destOrd="0" presId="urn:microsoft.com/office/officeart/2005/8/layout/hierarchy1"/>
    <dgm:cxn modelId="{435F32A9-21AB-45BE-94EF-3B7C3BEE906C}" type="presParOf" srcId="{1DFEE26B-4178-43FC-BB88-B1E2F0CA7307}" destId="{4893E558-AFE7-4643-A6FB-1CF11CF9BCD5}" srcOrd="0" destOrd="0" presId="urn:microsoft.com/office/officeart/2005/8/layout/hierarchy1"/>
    <dgm:cxn modelId="{47A12A63-5429-4868-934F-D678BE874003}" type="presParOf" srcId="{1DFEE26B-4178-43FC-BB88-B1E2F0CA7307}" destId="{67ABD2AE-4709-4FE5-82EE-5A50D612A527}" srcOrd="1" destOrd="0" presId="urn:microsoft.com/office/officeart/2005/8/layout/hierarchy1"/>
    <dgm:cxn modelId="{E60EBFAF-A756-438E-AA29-1B3A4CA25A27}" type="presParOf" srcId="{27899A38-F290-47D8-B9B0-376CD463C49E}" destId="{8E80178E-D559-47FF-AD87-2C6FB1DB09E6}" srcOrd="1" destOrd="0" presId="urn:microsoft.com/office/officeart/2005/8/layout/hierarchy1"/>
    <dgm:cxn modelId="{37DFF117-D822-4C34-9205-14192A3FDDC7}" type="presParOf" srcId="{8E80178E-D559-47FF-AD87-2C6FB1DB09E6}" destId="{19D586A5-C1FC-4C35-8FA0-39D72BE3CC7A}" srcOrd="0" destOrd="0" presId="urn:microsoft.com/office/officeart/2005/8/layout/hierarchy1"/>
    <dgm:cxn modelId="{2A92C32A-412A-4F68-AC59-5494B3B7B39E}" type="presParOf" srcId="{8E80178E-D559-47FF-AD87-2C6FB1DB09E6}" destId="{FACA121B-AF5B-4B78-AF75-3EE6CC5EAF15}" srcOrd="1" destOrd="0" presId="urn:microsoft.com/office/officeart/2005/8/layout/hierarchy1"/>
    <dgm:cxn modelId="{A2F8BE4B-AA03-484D-B1D8-F223C5529A56}" type="presParOf" srcId="{FACA121B-AF5B-4B78-AF75-3EE6CC5EAF15}" destId="{F267A17B-0522-4F93-8E9F-278C330DE55C}" srcOrd="0" destOrd="0" presId="urn:microsoft.com/office/officeart/2005/8/layout/hierarchy1"/>
    <dgm:cxn modelId="{FE0C4199-FD09-47A4-8E91-2F55BA997B6E}" type="presParOf" srcId="{F267A17B-0522-4F93-8E9F-278C330DE55C}" destId="{53DB117C-D53D-47CA-89ED-DA9D4D61B48E}" srcOrd="0" destOrd="0" presId="urn:microsoft.com/office/officeart/2005/8/layout/hierarchy1"/>
    <dgm:cxn modelId="{E0D3CBEE-BFB3-41D4-9218-8CA07D99F1FD}" type="presParOf" srcId="{F267A17B-0522-4F93-8E9F-278C330DE55C}" destId="{428E4A8C-7914-48C8-821F-61C7F926776D}" srcOrd="1" destOrd="0" presId="urn:microsoft.com/office/officeart/2005/8/layout/hierarchy1"/>
    <dgm:cxn modelId="{41E12BC8-CECF-49DB-8A2B-0921EE481E43}" type="presParOf" srcId="{FACA121B-AF5B-4B78-AF75-3EE6CC5EAF15}" destId="{85C77838-7B25-4628-89D8-D9B2957D9A67}" srcOrd="1" destOrd="0" presId="urn:microsoft.com/office/officeart/2005/8/layout/hierarchy1"/>
    <dgm:cxn modelId="{5903251F-C1B5-4DCB-B3DA-C31496006F88}" type="presParOf" srcId="{85C77838-7B25-4628-89D8-D9B2957D9A67}" destId="{9E31384D-2542-4FD2-91C1-34A1EDD162B2}" srcOrd="0" destOrd="0" presId="urn:microsoft.com/office/officeart/2005/8/layout/hierarchy1"/>
    <dgm:cxn modelId="{3A583A8D-1FFD-441C-B4B2-891045EE00C8}" type="presParOf" srcId="{85C77838-7B25-4628-89D8-D9B2957D9A67}" destId="{949E5AC0-D246-4673-8B3E-7C5486AB84EF}" srcOrd="1" destOrd="0" presId="urn:microsoft.com/office/officeart/2005/8/layout/hierarchy1"/>
    <dgm:cxn modelId="{0A818BE3-B695-4FA8-910E-F30F217700EC}" type="presParOf" srcId="{949E5AC0-D246-4673-8B3E-7C5486AB84EF}" destId="{43077785-549C-4580-81B7-48C0C0354AE0}" srcOrd="0" destOrd="0" presId="urn:microsoft.com/office/officeart/2005/8/layout/hierarchy1"/>
    <dgm:cxn modelId="{CB14AA38-1A97-401B-9B0A-2E196DF8045C}" type="presParOf" srcId="{43077785-549C-4580-81B7-48C0C0354AE0}" destId="{23902B31-8BF8-42BC-A7DA-790386093D88}" srcOrd="0" destOrd="0" presId="urn:microsoft.com/office/officeart/2005/8/layout/hierarchy1"/>
    <dgm:cxn modelId="{B18D21B7-184E-4A5D-84C7-D8D438EF2E2F}" type="presParOf" srcId="{43077785-549C-4580-81B7-48C0C0354AE0}" destId="{D5B6C59A-67E4-44FC-8C86-2EA788DD4CCE}" srcOrd="1" destOrd="0" presId="urn:microsoft.com/office/officeart/2005/8/layout/hierarchy1"/>
    <dgm:cxn modelId="{59998270-C5E3-47BE-AFA6-E60186E37024}" type="presParOf" srcId="{949E5AC0-D246-4673-8B3E-7C5486AB84EF}" destId="{681B8465-F442-4858-B649-D4970D9D096C}" srcOrd="1" destOrd="0" presId="urn:microsoft.com/office/officeart/2005/8/layout/hierarchy1"/>
    <dgm:cxn modelId="{23ED3733-B845-4D5E-8383-0301211CC45C}" type="presParOf" srcId="{8371DC51-D15E-444C-9AC2-0B0D2C747BE9}" destId="{DAD986F4-CBB3-440A-97A1-59F46F63EDE6}" srcOrd="6" destOrd="0" presId="urn:microsoft.com/office/officeart/2005/8/layout/hierarchy1"/>
    <dgm:cxn modelId="{207B3968-5155-45FE-A8D5-B243FA243DDA}" type="presParOf" srcId="{8371DC51-D15E-444C-9AC2-0B0D2C747BE9}" destId="{5B90E1B5-30FF-4322-96D6-46BFFDB25DE1}" srcOrd="7" destOrd="0" presId="urn:microsoft.com/office/officeart/2005/8/layout/hierarchy1"/>
    <dgm:cxn modelId="{CECEE21B-4307-4205-B0B7-9674AFB8F6E6}" type="presParOf" srcId="{5B90E1B5-30FF-4322-96D6-46BFFDB25DE1}" destId="{BB7A177B-1422-4A4F-B1F3-C441239FA04B}" srcOrd="0" destOrd="0" presId="urn:microsoft.com/office/officeart/2005/8/layout/hierarchy1"/>
    <dgm:cxn modelId="{264DBB14-0431-4717-AEAC-DDE911A6A2E8}" type="presParOf" srcId="{BB7A177B-1422-4A4F-B1F3-C441239FA04B}" destId="{A8C5173C-540F-4739-A455-E6D7D91C41FC}" srcOrd="0" destOrd="0" presId="urn:microsoft.com/office/officeart/2005/8/layout/hierarchy1"/>
    <dgm:cxn modelId="{650A431E-570A-44C3-9B06-63B67DE2FA44}" type="presParOf" srcId="{BB7A177B-1422-4A4F-B1F3-C441239FA04B}" destId="{A548556E-F092-447C-B85F-7948C534A714}" srcOrd="1" destOrd="0" presId="urn:microsoft.com/office/officeart/2005/8/layout/hierarchy1"/>
    <dgm:cxn modelId="{D7F065CC-33C3-4C0C-B95B-14A1A2A8E7B4}" type="presParOf" srcId="{5B90E1B5-30FF-4322-96D6-46BFFDB25DE1}" destId="{3EEAC0DF-A8EF-4D28-AC1C-A7C4FE5B6850}" srcOrd="1" destOrd="0" presId="urn:microsoft.com/office/officeart/2005/8/layout/hierarchy1"/>
    <dgm:cxn modelId="{1749C15A-2A8A-4AA3-BBA6-223E2A515FAE}" type="presParOf" srcId="{3EEAC0DF-A8EF-4D28-AC1C-A7C4FE5B6850}" destId="{3DB5240D-50A7-4F23-AC50-2FCE7EC15555}" srcOrd="0" destOrd="0" presId="urn:microsoft.com/office/officeart/2005/8/layout/hierarchy1"/>
    <dgm:cxn modelId="{9028825B-C64E-456C-A5E4-4A4D1BD0B163}" type="presParOf" srcId="{3EEAC0DF-A8EF-4D28-AC1C-A7C4FE5B6850}" destId="{9D6E100E-50B7-4708-A7ED-9A854E47E803}" srcOrd="1" destOrd="0" presId="urn:microsoft.com/office/officeart/2005/8/layout/hierarchy1"/>
    <dgm:cxn modelId="{227E6744-5737-4381-9839-B05C9CF8FBB2}" type="presParOf" srcId="{9D6E100E-50B7-4708-A7ED-9A854E47E803}" destId="{E4BA5341-2AAD-4DD5-A3D7-1944247CAD77}" srcOrd="0" destOrd="0" presId="urn:microsoft.com/office/officeart/2005/8/layout/hierarchy1"/>
    <dgm:cxn modelId="{165B4970-7164-4205-9D23-7D7464099E63}" type="presParOf" srcId="{E4BA5341-2AAD-4DD5-A3D7-1944247CAD77}" destId="{6F33590C-7ED1-4DAA-B48D-066F1ECBF5D2}" srcOrd="0" destOrd="0" presId="urn:microsoft.com/office/officeart/2005/8/layout/hierarchy1"/>
    <dgm:cxn modelId="{FC042770-1E96-4135-A26A-99BE76FB5903}" type="presParOf" srcId="{E4BA5341-2AAD-4DD5-A3D7-1944247CAD77}" destId="{5B20D79F-B698-42EA-9851-734A97A87A3C}" srcOrd="1" destOrd="0" presId="urn:microsoft.com/office/officeart/2005/8/layout/hierarchy1"/>
    <dgm:cxn modelId="{B0AE4D1C-3105-4A2F-B108-94F668451E60}" type="presParOf" srcId="{9D6E100E-50B7-4708-A7ED-9A854E47E803}" destId="{95A85634-2DE6-43CB-83BA-CBDA06976858}" srcOrd="1" destOrd="0" presId="urn:microsoft.com/office/officeart/2005/8/layout/hierarchy1"/>
    <dgm:cxn modelId="{712E3E7C-0D09-462D-ACA4-970F7A794119}" type="presParOf" srcId="{3EEAC0DF-A8EF-4D28-AC1C-A7C4FE5B6850}" destId="{6B921E23-3560-493A-9045-ECABC334936D}" srcOrd="2" destOrd="0" presId="urn:microsoft.com/office/officeart/2005/8/layout/hierarchy1"/>
    <dgm:cxn modelId="{49BB6FC7-E727-4008-B929-76CAB7E45D1B}" type="presParOf" srcId="{3EEAC0DF-A8EF-4D28-AC1C-A7C4FE5B6850}" destId="{6CBD9696-AA42-4355-B06C-252164502DC5}" srcOrd="3" destOrd="0" presId="urn:microsoft.com/office/officeart/2005/8/layout/hierarchy1"/>
    <dgm:cxn modelId="{D355DEAC-4444-4E32-9AC9-C04BF687149B}" type="presParOf" srcId="{6CBD9696-AA42-4355-B06C-252164502DC5}" destId="{827B0642-D8F2-4D6A-A8FE-AECB3171BE72}" srcOrd="0" destOrd="0" presId="urn:microsoft.com/office/officeart/2005/8/layout/hierarchy1"/>
    <dgm:cxn modelId="{A4FF18DD-DAB2-4DCF-9F0B-8B70F83E8F70}" type="presParOf" srcId="{827B0642-D8F2-4D6A-A8FE-AECB3171BE72}" destId="{F7AFA6DC-BB9D-420A-8DE5-4749D7EE0C34}" srcOrd="0" destOrd="0" presId="urn:microsoft.com/office/officeart/2005/8/layout/hierarchy1"/>
    <dgm:cxn modelId="{5CE7838D-7D20-45EC-AEAE-8CB15171334B}" type="presParOf" srcId="{827B0642-D8F2-4D6A-A8FE-AECB3171BE72}" destId="{3793A2BD-ABD1-4EE4-8614-9119032484DD}" srcOrd="1" destOrd="0" presId="urn:microsoft.com/office/officeart/2005/8/layout/hierarchy1"/>
    <dgm:cxn modelId="{2E735B35-75D1-4037-B83C-378FD8469846}" type="presParOf" srcId="{6CBD9696-AA42-4355-B06C-252164502DC5}" destId="{A391A044-4C0D-4B2B-8745-29C5D03375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676005-69C8-4DE0-971A-D3D5D1EEBB9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8FB43CD-10D5-4A84-ADF8-FA7E6AA96751}">
      <dgm:prSet phldrT="[Text]"/>
      <dgm:spPr/>
      <dgm:t>
        <a:bodyPr/>
        <a:lstStyle/>
        <a:p>
          <a:r>
            <a:rPr lang="he-IL" dirty="0"/>
            <a:t>מצוות קידושין\</a:t>
          </a:r>
          <a:r>
            <a:rPr lang="he-IL" dirty="0" err="1"/>
            <a:t>נשואין</a:t>
          </a:r>
          <a:endParaRPr lang="en-IL" dirty="0"/>
        </a:p>
      </dgm:t>
    </dgm:pt>
    <dgm:pt modelId="{3A7EBD87-DB0A-4603-A4F2-BA8C620CA9E2}" type="parTrans" cxnId="{8964CAD7-21E2-48B3-941F-66E3BB7F066C}">
      <dgm:prSet/>
      <dgm:spPr/>
      <dgm:t>
        <a:bodyPr/>
        <a:lstStyle/>
        <a:p>
          <a:endParaRPr lang="en-IL"/>
        </a:p>
      </dgm:t>
    </dgm:pt>
    <dgm:pt modelId="{A6E972E7-C6AF-4ED8-9962-A8DE9767C614}" type="sibTrans" cxnId="{8964CAD7-21E2-48B3-941F-66E3BB7F066C}">
      <dgm:prSet/>
      <dgm:spPr/>
      <dgm:t>
        <a:bodyPr/>
        <a:lstStyle/>
        <a:p>
          <a:endParaRPr lang="en-IL"/>
        </a:p>
      </dgm:t>
    </dgm:pt>
    <dgm:pt modelId="{5F64FC7B-F1D6-4F44-BA79-395FEE1499B7}">
      <dgm:prSet phldrT="[Text]"/>
      <dgm:spPr/>
      <dgm:t>
        <a:bodyPr/>
        <a:lstStyle/>
        <a:p>
          <a:r>
            <a:rPr lang="he-IL" dirty="0"/>
            <a:t>יש מצווה </a:t>
          </a:r>
          <a:r>
            <a:rPr lang="he-IL" u="sng" dirty="0"/>
            <a:t>לקדש</a:t>
          </a:r>
          <a:endParaRPr lang="en-IL" u="sng" dirty="0"/>
        </a:p>
      </dgm:t>
    </dgm:pt>
    <dgm:pt modelId="{E6912D1A-CD09-4B65-908A-42886B3E70F6}" type="parTrans" cxnId="{B90C1E94-383D-421A-8FF4-6D4386058EF4}">
      <dgm:prSet/>
      <dgm:spPr/>
      <dgm:t>
        <a:bodyPr/>
        <a:lstStyle/>
        <a:p>
          <a:endParaRPr lang="en-IL"/>
        </a:p>
      </dgm:t>
    </dgm:pt>
    <dgm:pt modelId="{BFAB9CBA-1D18-41D4-8159-D7C98D7835C5}" type="sibTrans" cxnId="{B90C1E94-383D-421A-8FF4-6D4386058EF4}">
      <dgm:prSet/>
      <dgm:spPr/>
      <dgm:t>
        <a:bodyPr/>
        <a:lstStyle/>
        <a:p>
          <a:endParaRPr lang="en-IL"/>
        </a:p>
      </dgm:t>
    </dgm:pt>
    <dgm:pt modelId="{FE2B93C7-560A-44E6-BE00-DC2099A48836}">
      <dgm:prSet phldrT="[Text]"/>
      <dgm:spPr/>
      <dgm:t>
        <a:bodyPr/>
        <a:lstStyle/>
        <a:p>
          <a:r>
            <a:rPr lang="he-IL" dirty="0" err="1"/>
            <a:t>רא"ש</a:t>
          </a:r>
          <a:r>
            <a:rPr lang="he-IL" dirty="0"/>
            <a:t>- אין שום מצווה בלהיות נשוי, יש רק מצוות פרו ורבו</a:t>
          </a:r>
          <a:endParaRPr lang="en-IL" dirty="0"/>
        </a:p>
      </dgm:t>
    </dgm:pt>
    <dgm:pt modelId="{7ECECEB2-509E-4C63-8012-A26C20681444}" type="parTrans" cxnId="{ABC46E2D-71D6-429E-A725-ED26C2EF21EB}">
      <dgm:prSet/>
      <dgm:spPr/>
      <dgm:t>
        <a:bodyPr/>
        <a:lstStyle/>
        <a:p>
          <a:endParaRPr lang="en-IL"/>
        </a:p>
      </dgm:t>
    </dgm:pt>
    <dgm:pt modelId="{6BA57D1A-D363-416B-A802-11BF8C41BEBF}" type="sibTrans" cxnId="{ABC46E2D-71D6-429E-A725-ED26C2EF21EB}">
      <dgm:prSet/>
      <dgm:spPr/>
      <dgm:t>
        <a:bodyPr/>
        <a:lstStyle/>
        <a:p>
          <a:endParaRPr lang="en-IL"/>
        </a:p>
      </dgm:t>
    </dgm:pt>
    <dgm:pt modelId="{060B6AC0-D118-4BF9-AFCF-673E4A1BF1AF}">
      <dgm:prSet phldrT="[Text]"/>
      <dgm:spPr/>
      <dgm:t>
        <a:bodyPr/>
        <a:lstStyle/>
        <a:p>
          <a:r>
            <a:rPr lang="he-IL" dirty="0"/>
            <a:t>יש מצווה בקידושין </a:t>
          </a:r>
          <a:r>
            <a:rPr lang="he-IL" dirty="0" err="1"/>
            <a:t>ונשואין</a:t>
          </a:r>
          <a:r>
            <a:rPr lang="he-IL" dirty="0"/>
            <a:t> ביחד</a:t>
          </a:r>
          <a:endParaRPr lang="en-IL" dirty="0"/>
        </a:p>
      </dgm:t>
    </dgm:pt>
    <dgm:pt modelId="{5DC74378-3E49-4EE8-97E1-AEA4FF36A48F}" type="parTrans" cxnId="{84792660-BCF9-419B-B548-A3E3C26CE80C}">
      <dgm:prSet/>
      <dgm:spPr/>
      <dgm:t>
        <a:bodyPr/>
        <a:lstStyle/>
        <a:p>
          <a:endParaRPr lang="en-IL"/>
        </a:p>
      </dgm:t>
    </dgm:pt>
    <dgm:pt modelId="{F3BA2DCA-D841-45CE-B2EA-391C8DCCEAC4}" type="sibTrans" cxnId="{84792660-BCF9-419B-B548-A3E3C26CE80C}">
      <dgm:prSet/>
      <dgm:spPr/>
      <dgm:t>
        <a:bodyPr/>
        <a:lstStyle/>
        <a:p>
          <a:endParaRPr lang="en-IL"/>
        </a:p>
      </dgm:t>
    </dgm:pt>
    <dgm:pt modelId="{FEA17E81-2067-478C-ACE3-2D837DC5B5A3}">
      <dgm:prSet phldrT="[Text]"/>
      <dgm:spPr/>
      <dgm:t>
        <a:bodyPr/>
        <a:lstStyle/>
        <a:p>
          <a:r>
            <a:rPr lang="he-IL" dirty="0"/>
            <a:t>רמב"ן- קידושין חצי מצווה</a:t>
          </a:r>
          <a:endParaRPr lang="en-IL" dirty="0"/>
        </a:p>
      </dgm:t>
    </dgm:pt>
    <dgm:pt modelId="{CA6C569C-E708-4E9D-AF9A-645CA14909AF}" type="parTrans" cxnId="{6D989636-BAF1-4199-BAB3-899ACA621F2F}">
      <dgm:prSet/>
      <dgm:spPr/>
      <dgm:t>
        <a:bodyPr/>
        <a:lstStyle/>
        <a:p>
          <a:endParaRPr lang="en-IL"/>
        </a:p>
      </dgm:t>
    </dgm:pt>
    <dgm:pt modelId="{E94A51A7-F22B-4554-9DFE-197B355A6CD6}" type="sibTrans" cxnId="{6D989636-BAF1-4199-BAB3-899ACA621F2F}">
      <dgm:prSet/>
      <dgm:spPr/>
      <dgm:t>
        <a:bodyPr/>
        <a:lstStyle/>
        <a:p>
          <a:endParaRPr lang="en-IL"/>
        </a:p>
      </dgm:t>
    </dgm:pt>
    <dgm:pt modelId="{5E5F51DC-815E-487C-9F43-3DAD1658DAF6}">
      <dgm:prSet phldrT="[Text]"/>
      <dgm:spPr/>
      <dgm:t>
        <a:bodyPr/>
        <a:lstStyle/>
        <a:p>
          <a:r>
            <a:rPr lang="he-IL" dirty="0"/>
            <a:t>מרדכי- מקצת מצווה, כחלק מפרו ורבו</a:t>
          </a:r>
          <a:endParaRPr lang="en-IL" dirty="0"/>
        </a:p>
      </dgm:t>
    </dgm:pt>
    <dgm:pt modelId="{09DEE4AA-0940-4D61-8916-E12205C93E5F}" type="parTrans" cxnId="{91B8E329-3F22-4C7A-9981-F0A726BD9AC5}">
      <dgm:prSet/>
      <dgm:spPr/>
      <dgm:t>
        <a:bodyPr/>
        <a:lstStyle/>
        <a:p>
          <a:endParaRPr lang="en-IL"/>
        </a:p>
      </dgm:t>
    </dgm:pt>
    <dgm:pt modelId="{AFD2C80D-7D4A-4A39-9F98-35034A37CE84}" type="sibTrans" cxnId="{91B8E329-3F22-4C7A-9981-F0A726BD9AC5}">
      <dgm:prSet/>
      <dgm:spPr/>
      <dgm:t>
        <a:bodyPr/>
        <a:lstStyle/>
        <a:p>
          <a:endParaRPr lang="en-IL"/>
        </a:p>
      </dgm:t>
    </dgm:pt>
    <dgm:pt modelId="{5664A804-0444-41C9-95E5-68BD816913C5}">
      <dgm:prSet phldrT="[Text]"/>
      <dgm:spPr/>
      <dgm:t>
        <a:bodyPr/>
        <a:lstStyle/>
        <a:p>
          <a:r>
            <a:rPr lang="he-IL" dirty="0"/>
            <a:t>מצוות אישות היא הקידושין, </a:t>
          </a:r>
          <a:r>
            <a:rPr lang="he-IL" dirty="0" err="1"/>
            <a:t>ונשואין</a:t>
          </a:r>
          <a:r>
            <a:rPr lang="he-IL" dirty="0"/>
            <a:t> הוי מתיר</a:t>
          </a:r>
          <a:endParaRPr lang="en-IL" dirty="0"/>
        </a:p>
      </dgm:t>
    </dgm:pt>
    <dgm:pt modelId="{207E62C3-A332-4404-8486-783A84C4A3DC}" type="parTrans" cxnId="{BF5279A5-CB1C-48DD-81DC-96FC64B56096}">
      <dgm:prSet/>
      <dgm:spPr/>
      <dgm:t>
        <a:bodyPr/>
        <a:lstStyle/>
        <a:p>
          <a:endParaRPr lang="en-IL"/>
        </a:p>
      </dgm:t>
    </dgm:pt>
    <dgm:pt modelId="{038EC216-D978-4236-80AC-A0E1C4DFF7F1}" type="sibTrans" cxnId="{BF5279A5-CB1C-48DD-81DC-96FC64B56096}">
      <dgm:prSet/>
      <dgm:spPr/>
      <dgm:t>
        <a:bodyPr/>
        <a:lstStyle/>
        <a:p>
          <a:endParaRPr lang="en-IL"/>
        </a:p>
      </dgm:t>
    </dgm:pt>
    <dgm:pt modelId="{5E4141B0-4B95-4FB4-9403-AFAB464C00E3}">
      <dgm:prSet phldrT="[Text]"/>
      <dgm:spPr/>
      <dgm:t>
        <a:bodyPr/>
        <a:lstStyle/>
        <a:p>
          <a:r>
            <a:rPr lang="he-IL" dirty="0"/>
            <a:t>ר יחיאל </a:t>
          </a:r>
          <a:r>
            <a:rPr lang="he-IL" dirty="0" err="1"/>
            <a:t>מפראיש</a:t>
          </a:r>
          <a:r>
            <a:rPr lang="he-IL" dirty="0"/>
            <a:t>- יש מצווה בקידושין, ויש </a:t>
          </a:r>
          <a:r>
            <a:rPr lang="he-IL" dirty="0" err="1"/>
            <a:t>בנשואין</a:t>
          </a:r>
          <a:endParaRPr lang="en-IL" dirty="0"/>
        </a:p>
      </dgm:t>
    </dgm:pt>
    <dgm:pt modelId="{E9F0306D-758C-49AD-B829-E3BAB9168037}" type="parTrans" cxnId="{F65E073F-8541-472B-A96E-426F9EFCDDD2}">
      <dgm:prSet/>
      <dgm:spPr/>
      <dgm:t>
        <a:bodyPr/>
        <a:lstStyle/>
        <a:p>
          <a:endParaRPr lang="en-IL"/>
        </a:p>
      </dgm:t>
    </dgm:pt>
    <dgm:pt modelId="{73B3E840-0A57-42E8-9ED8-C36C940313C2}" type="sibTrans" cxnId="{F65E073F-8541-472B-A96E-426F9EFCDDD2}">
      <dgm:prSet/>
      <dgm:spPr/>
      <dgm:t>
        <a:bodyPr/>
        <a:lstStyle/>
        <a:p>
          <a:endParaRPr lang="en-IL"/>
        </a:p>
      </dgm:t>
    </dgm:pt>
    <dgm:pt modelId="{4F51A18C-4761-405C-86A4-E051BC7683CA}">
      <dgm:prSet phldrT="[Text]"/>
      <dgm:spPr/>
      <dgm:t>
        <a:bodyPr/>
        <a:lstStyle/>
        <a:p>
          <a:r>
            <a:rPr lang="he-IL" dirty="0"/>
            <a:t>אירוסין </a:t>
          </a:r>
          <a:r>
            <a:rPr lang="he-IL" dirty="0" err="1"/>
            <a:t>ונשואין</a:t>
          </a:r>
          <a:r>
            <a:rPr lang="he-IL" dirty="0"/>
            <a:t> שתי שלבים של תהליך אחד</a:t>
          </a:r>
          <a:endParaRPr lang="en-IL" dirty="0"/>
        </a:p>
      </dgm:t>
    </dgm:pt>
    <dgm:pt modelId="{4D1AB031-F5D4-4A2A-B0B1-CC728E563495}" type="parTrans" cxnId="{5468AB34-8482-4E18-B8B6-0390CA22A227}">
      <dgm:prSet/>
      <dgm:spPr/>
      <dgm:t>
        <a:bodyPr/>
        <a:lstStyle/>
        <a:p>
          <a:endParaRPr lang="en-IL"/>
        </a:p>
      </dgm:t>
    </dgm:pt>
    <dgm:pt modelId="{7107AA1F-3385-46E4-B9B0-B4EB579CA05C}" type="sibTrans" cxnId="{5468AB34-8482-4E18-B8B6-0390CA22A227}">
      <dgm:prSet/>
      <dgm:spPr/>
      <dgm:t>
        <a:bodyPr/>
        <a:lstStyle/>
        <a:p>
          <a:endParaRPr lang="en-IL"/>
        </a:p>
      </dgm:t>
    </dgm:pt>
    <dgm:pt modelId="{CD11C1B0-FAD6-4CDA-B38B-091D17EE8AD0}">
      <dgm:prSet phldrT="[Text]"/>
      <dgm:spPr/>
      <dgm:t>
        <a:bodyPr/>
        <a:lstStyle/>
        <a:p>
          <a:r>
            <a:rPr lang="he-IL" dirty="0"/>
            <a:t>סמ"ק- מצוות להיות נשוי (גם לבני נח)</a:t>
          </a:r>
          <a:endParaRPr lang="en-IL" dirty="0"/>
        </a:p>
      </dgm:t>
    </dgm:pt>
    <dgm:pt modelId="{9A20074B-0936-411C-A954-F75CACDE7F08}" type="parTrans" cxnId="{E03693E9-E83A-4F6A-A8C8-034A18DF4FBC}">
      <dgm:prSet/>
      <dgm:spPr/>
      <dgm:t>
        <a:bodyPr/>
        <a:lstStyle/>
        <a:p>
          <a:endParaRPr lang="en-IL"/>
        </a:p>
      </dgm:t>
    </dgm:pt>
    <dgm:pt modelId="{2D528046-AA71-41E4-9D99-A278A9EED63C}" type="sibTrans" cxnId="{E03693E9-E83A-4F6A-A8C8-034A18DF4FBC}">
      <dgm:prSet/>
      <dgm:spPr/>
      <dgm:t>
        <a:bodyPr/>
        <a:lstStyle/>
        <a:p>
          <a:endParaRPr lang="en-IL"/>
        </a:p>
      </dgm:t>
    </dgm:pt>
    <dgm:pt modelId="{028A99B4-DCDC-49AD-BEFF-CF61CB49CD39}">
      <dgm:prSet phldrT="[Text]"/>
      <dgm:spPr/>
      <dgm:t>
        <a:bodyPr/>
        <a:lstStyle/>
        <a:p>
          <a:r>
            <a:rPr lang="he-IL" dirty="0"/>
            <a:t>המצווה להיות נשוי- וקידושין ניתוסף במתן תורה</a:t>
          </a:r>
          <a:endParaRPr lang="en-IL" dirty="0"/>
        </a:p>
      </dgm:t>
    </dgm:pt>
    <dgm:pt modelId="{D2B52A94-9E16-4336-A9D5-7FF57EE68F17}" type="parTrans" cxnId="{12DFEF93-B98E-4C2D-9CC5-B1A92D2492C1}">
      <dgm:prSet/>
      <dgm:spPr/>
      <dgm:t>
        <a:bodyPr/>
        <a:lstStyle/>
        <a:p>
          <a:endParaRPr lang="en-IL"/>
        </a:p>
      </dgm:t>
    </dgm:pt>
    <dgm:pt modelId="{68B15C0A-0E3C-4B06-B37C-005D1C246443}" type="sibTrans" cxnId="{12DFEF93-B98E-4C2D-9CC5-B1A92D2492C1}">
      <dgm:prSet/>
      <dgm:spPr/>
      <dgm:t>
        <a:bodyPr/>
        <a:lstStyle/>
        <a:p>
          <a:endParaRPr lang="en-IL"/>
        </a:p>
      </dgm:t>
    </dgm:pt>
    <dgm:pt modelId="{36397586-9676-4228-9159-7F5ADB4968B2}">
      <dgm:prSet phldrT="[Text]"/>
      <dgm:spPr/>
      <dgm:t>
        <a:bodyPr/>
        <a:lstStyle/>
        <a:p>
          <a:r>
            <a:rPr lang="he-IL" dirty="0"/>
            <a:t>יש מצווה </a:t>
          </a:r>
          <a:r>
            <a:rPr lang="he-IL" u="sng" dirty="0" err="1"/>
            <a:t>לישא</a:t>
          </a:r>
          <a:r>
            <a:rPr lang="he-IL" dirty="0"/>
            <a:t> אישה</a:t>
          </a:r>
          <a:endParaRPr lang="en-IL" dirty="0"/>
        </a:p>
      </dgm:t>
    </dgm:pt>
    <dgm:pt modelId="{71E7BD21-F36D-484E-8ED0-72434D435240}" type="parTrans" cxnId="{2F44066F-FEA0-46D9-91BB-631337A81FC2}">
      <dgm:prSet/>
      <dgm:spPr/>
      <dgm:t>
        <a:bodyPr/>
        <a:lstStyle/>
        <a:p>
          <a:endParaRPr lang="en-IL"/>
        </a:p>
      </dgm:t>
    </dgm:pt>
    <dgm:pt modelId="{7A920E55-AB05-433E-93C5-1D18D5F5FCDD}" type="sibTrans" cxnId="{2F44066F-FEA0-46D9-91BB-631337A81FC2}">
      <dgm:prSet/>
      <dgm:spPr/>
      <dgm:t>
        <a:bodyPr/>
        <a:lstStyle/>
        <a:p>
          <a:endParaRPr lang="en-IL"/>
        </a:p>
      </dgm:t>
    </dgm:pt>
    <dgm:pt modelId="{2A753497-0198-46DB-AB83-D62396FB641B}">
      <dgm:prSet phldrT="[Text]"/>
      <dgm:spPr/>
      <dgm:t>
        <a:bodyPr/>
        <a:lstStyle/>
        <a:p>
          <a:r>
            <a:rPr lang="he-IL" dirty="0"/>
            <a:t>ספר החינוך- מצווה להתחתן בדרך מסוים</a:t>
          </a:r>
          <a:endParaRPr lang="en-IL" dirty="0"/>
        </a:p>
      </dgm:t>
    </dgm:pt>
    <dgm:pt modelId="{C161B305-0F27-4838-AF11-6D772CAEEC6F}" type="parTrans" cxnId="{E3A04F74-19F7-4325-BDBE-B71320CF2BAB}">
      <dgm:prSet/>
      <dgm:spPr/>
    </dgm:pt>
    <dgm:pt modelId="{4A239935-8999-4ACC-AFF1-B0DDA963EE20}" type="sibTrans" cxnId="{E3A04F74-19F7-4325-BDBE-B71320CF2BAB}">
      <dgm:prSet/>
      <dgm:spPr/>
    </dgm:pt>
    <dgm:pt modelId="{EA54843F-D8CF-4E0A-B303-5B6CB1EADE75}">
      <dgm:prSet phldrT="[Text]"/>
      <dgm:spPr/>
      <dgm:t>
        <a:bodyPr/>
        <a:lstStyle/>
        <a:p>
          <a:r>
            <a:rPr lang="he-IL" dirty="0"/>
            <a:t>אין מצווה לקדש</a:t>
          </a:r>
          <a:endParaRPr lang="en-IL" dirty="0"/>
        </a:p>
      </dgm:t>
    </dgm:pt>
    <dgm:pt modelId="{00673C42-782D-467F-9248-96CF4A07FB21}" type="sibTrans" cxnId="{63A071D9-B373-4C89-94DC-220840ED28E2}">
      <dgm:prSet/>
      <dgm:spPr/>
      <dgm:t>
        <a:bodyPr/>
        <a:lstStyle/>
        <a:p>
          <a:endParaRPr lang="en-IL"/>
        </a:p>
      </dgm:t>
    </dgm:pt>
    <dgm:pt modelId="{EDD88161-14A0-4533-A329-C04A10E21BD0}" type="parTrans" cxnId="{63A071D9-B373-4C89-94DC-220840ED28E2}">
      <dgm:prSet/>
      <dgm:spPr/>
      <dgm:t>
        <a:bodyPr/>
        <a:lstStyle/>
        <a:p>
          <a:endParaRPr lang="en-IL"/>
        </a:p>
      </dgm:t>
    </dgm:pt>
    <dgm:pt modelId="{1ACC431F-FBD5-4303-97EB-B15E41DE12E3}">
      <dgm:prSet phldrT="[Text]"/>
      <dgm:spPr/>
      <dgm:t>
        <a:bodyPr/>
        <a:lstStyle/>
        <a:p>
          <a:r>
            <a:rPr lang="he-IL" dirty="0"/>
            <a:t>כשנושאים, מצווה להתחתן עם קידושין קודם</a:t>
          </a:r>
          <a:endParaRPr lang="en-IL" dirty="0"/>
        </a:p>
      </dgm:t>
    </dgm:pt>
    <dgm:pt modelId="{B4A8CDB9-2CC6-4AD6-B680-9669BADAAC2F}" type="sibTrans" cxnId="{43A52FFB-4C71-46D3-B239-F0911DBBEF3E}">
      <dgm:prSet/>
      <dgm:spPr/>
    </dgm:pt>
    <dgm:pt modelId="{C78EDA74-F27F-4C08-BF1B-1B9C21266BC1}" type="parTrans" cxnId="{43A52FFB-4C71-46D3-B239-F0911DBBEF3E}">
      <dgm:prSet/>
      <dgm:spPr/>
    </dgm:pt>
    <dgm:pt modelId="{E7B06C3F-270E-4D59-9505-943086BE2222}" type="pres">
      <dgm:prSet presAssocID="{EE676005-69C8-4DE0-971A-D3D5D1EEBB94}" presName="hierChild1" presStyleCnt="0">
        <dgm:presLayoutVars>
          <dgm:chPref val="1"/>
          <dgm:dir val="rev"/>
          <dgm:animOne val="branch"/>
          <dgm:animLvl val="lvl"/>
          <dgm:resizeHandles/>
        </dgm:presLayoutVars>
      </dgm:prSet>
      <dgm:spPr/>
    </dgm:pt>
    <dgm:pt modelId="{7F68446C-AC15-4387-ABF5-622B1AD1C20F}" type="pres">
      <dgm:prSet presAssocID="{18FB43CD-10D5-4A84-ADF8-FA7E6AA96751}" presName="hierRoot1" presStyleCnt="0"/>
      <dgm:spPr/>
    </dgm:pt>
    <dgm:pt modelId="{9513D8D5-61C4-4B94-BC4D-C068980976EE}" type="pres">
      <dgm:prSet presAssocID="{18FB43CD-10D5-4A84-ADF8-FA7E6AA96751}" presName="composite" presStyleCnt="0"/>
      <dgm:spPr/>
    </dgm:pt>
    <dgm:pt modelId="{F9BBA179-1E4B-4803-8F93-44E8E59596A2}" type="pres">
      <dgm:prSet presAssocID="{18FB43CD-10D5-4A84-ADF8-FA7E6AA96751}" presName="background" presStyleLbl="node0" presStyleIdx="0" presStyleCnt="1"/>
      <dgm:spPr/>
    </dgm:pt>
    <dgm:pt modelId="{2016AB1C-555C-4938-88D5-E300DDFF6275}" type="pres">
      <dgm:prSet presAssocID="{18FB43CD-10D5-4A84-ADF8-FA7E6AA96751}" presName="text" presStyleLbl="fgAcc0" presStyleIdx="0" presStyleCnt="1">
        <dgm:presLayoutVars>
          <dgm:chPref val="3"/>
        </dgm:presLayoutVars>
      </dgm:prSet>
      <dgm:spPr/>
    </dgm:pt>
    <dgm:pt modelId="{8371DC51-D15E-444C-9AC2-0B0D2C747BE9}" type="pres">
      <dgm:prSet presAssocID="{18FB43CD-10D5-4A84-ADF8-FA7E6AA96751}" presName="hierChild2" presStyleCnt="0"/>
      <dgm:spPr/>
    </dgm:pt>
    <dgm:pt modelId="{ABB9C725-44C9-4665-8093-22A7897D88C9}" type="pres">
      <dgm:prSet presAssocID="{E6912D1A-CD09-4B65-908A-42886B3E70F6}" presName="Name10" presStyleLbl="parChTrans1D2" presStyleIdx="0" presStyleCnt="5"/>
      <dgm:spPr/>
    </dgm:pt>
    <dgm:pt modelId="{004AEA42-D374-49E1-BBA4-73F326F90E50}" type="pres">
      <dgm:prSet presAssocID="{5F64FC7B-F1D6-4F44-BA79-395FEE1499B7}" presName="hierRoot2" presStyleCnt="0"/>
      <dgm:spPr/>
    </dgm:pt>
    <dgm:pt modelId="{69A3F232-C8DA-4F18-A7EC-721D5B4F334D}" type="pres">
      <dgm:prSet presAssocID="{5F64FC7B-F1D6-4F44-BA79-395FEE1499B7}" presName="composite2" presStyleCnt="0"/>
      <dgm:spPr/>
    </dgm:pt>
    <dgm:pt modelId="{2DE101DB-78CA-428D-9752-9D5011DEB3C1}" type="pres">
      <dgm:prSet presAssocID="{5F64FC7B-F1D6-4F44-BA79-395FEE1499B7}" presName="background2" presStyleLbl="node2" presStyleIdx="0" presStyleCnt="5"/>
      <dgm:spPr/>
    </dgm:pt>
    <dgm:pt modelId="{4D5B97F4-587C-4B1C-A135-40E55C9FD2D6}" type="pres">
      <dgm:prSet presAssocID="{5F64FC7B-F1D6-4F44-BA79-395FEE1499B7}" presName="text2" presStyleLbl="fgAcc2" presStyleIdx="0" presStyleCnt="5">
        <dgm:presLayoutVars>
          <dgm:chPref val="3"/>
        </dgm:presLayoutVars>
      </dgm:prSet>
      <dgm:spPr/>
    </dgm:pt>
    <dgm:pt modelId="{79A91EB7-E4A5-48B4-9A19-5A96342ADBBE}" type="pres">
      <dgm:prSet presAssocID="{5F64FC7B-F1D6-4F44-BA79-395FEE1499B7}" presName="hierChild3" presStyleCnt="0"/>
      <dgm:spPr/>
    </dgm:pt>
    <dgm:pt modelId="{F6456EB6-631B-401B-869E-9076883EF6DE}" type="pres">
      <dgm:prSet presAssocID="{E9F0306D-758C-49AD-B829-E3BAB9168037}" presName="Name17" presStyleLbl="parChTrans1D3" presStyleIdx="0" presStyleCnt="6"/>
      <dgm:spPr/>
    </dgm:pt>
    <dgm:pt modelId="{8040DBED-5B88-4C7D-A633-D901C0455CB9}" type="pres">
      <dgm:prSet presAssocID="{5E4141B0-4B95-4FB4-9403-AFAB464C00E3}" presName="hierRoot3" presStyleCnt="0"/>
      <dgm:spPr/>
    </dgm:pt>
    <dgm:pt modelId="{698529B0-03EF-4F40-BC8B-ABB5C7B36EAD}" type="pres">
      <dgm:prSet presAssocID="{5E4141B0-4B95-4FB4-9403-AFAB464C00E3}" presName="composite3" presStyleCnt="0"/>
      <dgm:spPr/>
    </dgm:pt>
    <dgm:pt modelId="{AE0B029F-00FC-4B24-993F-5301CDB347E7}" type="pres">
      <dgm:prSet presAssocID="{5E4141B0-4B95-4FB4-9403-AFAB464C00E3}" presName="background3" presStyleLbl="node3" presStyleIdx="0" presStyleCnt="6"/>
      <dgm:spPr/>
    </dgm:pt>
    <dgm:pt modelId="{763B6AB6-45A7-4D25-AF08-FE30D5AFDC54}" type="pres">
      <dgm:prSet presAssocID="{5E4141B0-4B95-4FB4-9403-AFAB464C00E3}" presName="text3" presStyleLbl="fgAcc3" presStyleIdx="0" presStyleCnt="6">
        <dgm:presLayoutVars>
          <dgm:chPref val="3"/>
        </dgm:presLayoutVars>
      </dgm:prSet>
      <dgm:spPr/>
    </dgm:pt>
    <dgm:pt modelId="{09C0078C-76CA-4C40-8E7D-38DD3B348EC8}" type="pres">
      <dgm:prSet presAssocID="{5E4141B0-4B95-4FB4-9403-AFAB464C00E3}" presName="hierChild4" presStyleCnt="0"/>
      <dgm:spPr/>
    </dgm:pt>
    <dgm:pt modelId="{1E6A9F65-6E74-49E4-A4B7-C216638F8334}" type="pres">
      <dgm:prSet presAssocID="{207E62C3-A332-4404-8486-783A84C4A3DC}" presName="Name23" presStyleLbl="parChTrans1D4" presStyleIdx="0" presStyleCnt="3"/>
      <dgm:spPr/>
    </dgm:pt>
    <dgm:pt modelId="{FE8D0639-25D8-4520-B00A-88E06F55EBCA}" type="pres">
      <dgm:prSet presAssocID="{5664A804-0444-41C9-95E5-68BD816913C5}" presName="hierRoot4" presStyleCnt="0"/>
      <dgm:spPr/>
    </dgm:pt>
    <dgm:pt modelId="{85419FAD-1A02-41AE-81F9-86FE4995979E}" type="pres">
      <dgm:prSet presAssocID="{5664A804-0444-41C9-95E5-68BD816913C5}" presName="composite4" presStyleCnt="0"/>
      <dgm:spPr/>
    </dgm:pt>
    <dgm:pt modelId="{4527957B-A148-48F5-8342-13409F9C953A}" type="pres">
      <dgm:prSet presAssocID="{5664A804-0444-41C9-95E5-68BD816913C5}" presName="background4" presStyleLbl="node4" presStyleIdx="0" presStyleCnt="3"/>
      <dgm:spPr/>
    </dgm:pt>
    <dgm:pt modelId="{3A463031-FD24-4737-85F8-8292B0F47827}" type="pres">
      <dgm:prSet presAssocID="{5664A804-0444-41C9-95E5-68BD816913C5}" presName="text4" presStyleLbl="fgAcc4" presStyleIdx="0" presStyleCnt="3">
        <dgm:presLayoutVars>
          <dgm:chPref val="3"/>
        </dgm:presLayoutVars>
      </dgm:prSet>
      <dgm:spPr/>
    </dgm:pt>
    <dgm:pt modelId="{1949F0B2-93D4-4D35-8EC0-DDC80C1113F7}" type="pres">
      <dgm:prSet presAssocID="{5664A804-0444-41C9-95E5-68BD816913C5}" presName="hierChild5" presStyleCnt="0"/>
      <dgm:spPr/>
    </dgm:pt>
    <dgm:pt modelId="{AFFC6073-00FC-488B-BA5C-1CF3FDC358A6}" type="pres">
      <dgm:prSet presAssocID="{5DC74378-3E49-4EE8-97E1-AEA4FF36A48F}" presName="Name10" presStyleLbl="parChTrans1D2" presStyleIdx="1" presStyleCnt="5"/>
      <dgm:spPr/>
    </dgm:pt>
    <dgm:pt modelId="{6B2287D6-E0C6-4AC2-BA49-C42583715245}" type="pres">
      <dgm:prSet presAssocID="{060B6AC0-D118-4BF9-AFCF-673E4A1BF1AF}" presName="hierRoot2" presStyleCnt="0"/>
      <dgm:spPr/>
    </dgm:pt>
    <dgm:pt modelId="{DAB65D2C-DC04-4DEC-ABDE-F346AC4F2B3D}" type="pres">
      <dgm:prSet presAssocID="{060B6AC0-D118-4BF9-AFCF-673E4A1BF1AF}" presName="composite2" presStyleCnt="0"/>
      <dgm:spPr/>
    </dgm:pt>
    <dgm:pt modelId="{CFD1FED1-7768-48BA-AED6-7DE81DE3C2B7}" type="pres">
      <dgm:prSet presAssocID="{060B6AC0-D118-4BF9-AFCF-673E4A1BF1AF}" presName="background2" presStyleLbl="node2" presStyleIdx="1" presStyleCnt="5"/>
      <dgm:spPr/>
    </dgm:pt>
    <dgm:pt modelId="{2B0DCDB2-B81B-4310-90A7-ED5750602469}" type="pres">
      <dgm:prSet presAssocID="{060B6AC0-D118-4BF9-AFCF-673E4A1BF1AF}" presName="text2" presStyleLbl="fgAcc2" presStyleIdx="1" presStyleCnt="5">
        <dgm:presLayoutVars>
          <dgm:chPref val="3"/>
        </dgm:presLayoutVars>
      </dgm:prSet>
      <dgm:spPr/>
    </dgm:pt>
    <dgm:pt modelId="{6A5386AE-02B8-4313-A67C-B6E2D42FB7E1}" type="pres">
      <dgm:prSet presAssocID="{060B6AC0-D118-4BF9-AFCF-673E4A1BF1AF}" presName="hierChild3" presStyleCnt="0"/>
      <dgm:spPr/>
    </dgm:pt>
    <dgm:pt modelId="{3E0CB57B-D013-40BD-9F0C-42BF6C836581}" type="pres">
      <dgm:prSet presAssocID="{CA6C569C-E708-4E9D-AF9A-645CA14909AF}" presName="Name17" presStyleLbl="parChTrans1D3" presStyleIdx="1" presStyleCnt="6"/>
      <dgm:spPr/>
    </dgm:pt>
    <dgm:pt modelId="{2CFE5D18-EC34-43CE-817B-3EFA04363B2D}" type="pres">
      <dgm:prSet presAssocID="{FEA17E81-2067-478C-ACE3-2D837DC5B5A3}" presName="hierRoot3" presStyleCnt="0"/>
      <dgm:spPr/>
    </dgm:pt>
    <dgm:pt modelId="{B308B915-6A62-450B-BD07-E74EDD09E7F4}" type="pres">
      <dgm:prSet presAssocID="{FEA17E81-2067-478C-ACE3-2D837DC5B5A3}" presName="composite3" presStyleCnt="0"/>
      <dgm:spPr/>
    </dgm:pt>
    <dgm:pt modelId="{280B971C-93C2-4C1C-87A2-A47E27F4B3B8}" type="pres">
      <dgm:prSet presAssocID="{FEA17E81-2067-478C-ACE3-2D837DC5B5A3}" presName="background3" presStyleLbl="node3" presStyleIdx="1" presStyleCnt="6"/>
      <dgm:spPr/>
    </dgm:pt>
    <dgm:pt modelId="{695B8576-9691-44E5-A4BA-D84CF7AD4123}" type="pres">
      <dgm:prSet presAssocID="{FEA17E81-2067-478C-ACE3-2D837DC5B5A3}" presName="text3" presStyleLbl="fgAcc3" presStyleIdx="1" presStyleCnt="6">
        <dgm:presLayoutVars>
          <dgm:chPref val="3"/>
        </dgm:presLayoutVars>
      </dgm:prSet>
      <dgm:spPr/>
    </dgm:pt>
    <dgm:pt modelId="{95244760-7302-4175-92FC-BB6BCB15CE46}" type="pres">
      <dgm:prSet presAssocID="{FEA17E81-2067-478C-ACE3-2D837DC5B5A3}" presName="hierChild4" presStyleCnt="0"/>
      <dgm:spPr/>
    </dgm:pt>
    <dgm:pt modelId="{3A17C873-B611-4CE5-984E-AA0F868A820C}" type="pres">
      <dgm:prSet presAssocID="{4D1AB031-F5D4-4A2A-B0B1-CC728E563495}" presName="Name23" presStyleLbl="parChTrans1D4" presStyleIdx="1" presStyleCnt="3"/>
      <dgm:spPr/>
    </dgm:pt>
    <dgm:pt modelId="{DEFA2D07-3265-42D6-9FA2-7BD0CEF4580C}" type="pres">
      <dgm:prSet presAssocID="{4F51A18C-4761-405C-86A4-E051BC7683CA}" presName="hierRoot4" presStyleCnt="0"/>
      <dgm:spPr/>
    </dgm:pt>
    <dgm:pt modelId="{AC1BF88C-DF9E-4C2B-941E-6A4BC77F4C83}" type="pres">
      <dgm:prSet presAssocID="{4F51A18C-4761-405C-86A4-E051BC7683CA}" presName="composite4" presStyleCnt="0"/>
      <dgm:spPr/>
    </dgm:pt>
    <dgm:pt modelId="{6ABA5882-EA50-499B-88BD-66E83DD71C39}" type="pres">
      <dgm:prSet presAssocID="{4F51A18C-4761-405C-86A4-E051BC7683CA}" presName="background4" presStyleLbl="node4" presStyleIdx="1" presStyleCnt="3"/>
      <dgm:spPr/>
    </dgm:pt>
    <dgm:pt modelId="{0FBB6319-1390-4750-B374-B2E3B997DEA3}" type="pres">
      <dgm:prSet presAssocID="{4F51A18C-4761-405C-86A4-E051BC7683CA}" presName="text4" presStyleLbl="fgAcc4" presStyleIdx="1" presStyleCnt="3">
        <dgm:presLayoutVars>
          <dgm:chPref val="3"/>
        </dgm:presLayoutVars>
      </dgm:prSet>
      <dgm:spPr/>
    </dgm:pt>
    <dgm:pt modelId="{F66FE063-C016-46E8-B0EA-CDEE4BD20C97}" type="pres">
      <dgm:prSet presAssocID="{4F51A18C-4761-405C-86A4-E051BC7683CA}" presName="hierChild5" presStyleCnt="0"/>
      <dgm:spPr/>
    </dgm:pt>
    <dgm:pt modelId="{50825FC9-866D-43A4-8D8C-26E259426296}" type="pres">
      <dgm:prSet presAssocID="{71E7BD21-F36D-484E-8ED0-72434D435240}" presName="Name10" presStyleLbl="parChTrans1D2" presStyleIdx="2" presStyleCnt="5"/>
      <dgm:spPr/>
    </dgm:pt>
    <dgm:pt modelId="{27899A38-F290-47D8-B9B0-376CD463C49E}" type="pres">
      <dgm:prSet presAssocID="{36397586-9676-4228-9159-7F5ADB4968B2}" presName="hierRoot2" presStyleCnt="0"/>
      <dgm:spPr/>
    </dgm:pt>
    <dgm:pt modelId="{1DFEE26B-4178-43FC-BB88-B1E2F0CA7307}" type="pres">
      <dgm:prSet presAssocID="{36397586-9676-4228-9159-7F5ADB4968B2}" presName="composite2" presStyleCnt="0"/>
      <dgm:spPr/>
    </dgm:pt>
    <dgm:pt modelId="{4893E558-AFE7-4643-A6FB-1CF11CF9BCD5}" type="pres">
      <dgm:prSet presAssocID="{36397586-9676-4228-9159-7F5ADB4968B2}" presName="background2" presStyleLbl="node2" presStyleIdx="2" presStyleCnt="5"/>
      <dgm:spPr/>
    </dgm:pt>
    <dgm:pt modelId="{67ABD2AE-4709-4FE5-82EE-5A50D612A527}" type="pres">
      <dgm:prSet presAssocID="{36397586-9676-4228-9159-7F5ADB4968B2}" presName="text2" presStyleLbl="fgAcc2" presStyleIdx="2" presStyleCnt="5">
        <dgm:presLayoutVars>
          <dgm:chPref val="3"/>
        </dgm:presLayoutVars>
      </dgm:prSet>
      <dgm:spPr/>
    </dgm:pt>
    <dgm:pt modelId="{8E80178E-D559-47FF-AD87-2C6FB1DB09E6}" type="pres">
      <dgm:prSet presAssocID="{36397586-9676-4228-9159-7F5ADB4968B2}" presName="hierChild3" presStyleCnt="0"/>
      <dgm:spPr/>
    </dgm:pt>
    <dgm:pt modelId="{19D586A5-C1FC-4C35-8FA0-39D72BE3CC7A}" type="pres">
      <dgm:prSet presAssocID="{9A20074B-0936-411C-A954-F75CACDE7F08}" presName="Name17" presStyleLbl="parChTrans1D3" presStyleIdx="2" presStyleCnt="6"/>
      <dgm:spPr/>
    </dgm:pt>
    <dgm:pt modelId="{FACA121B-AF5B-4B78-AF75-3EE6CC5EAF15}" type="pres">
      <dgm:prSet presAssocID="{CD11C1B0-FAD6-4CDA-B38B-091D17EE8AD0}" presName="hierRoot3" presStyleCnt="0"/>
      <dgm:spPr/>
    </dgm:pt>
    <dgm:pt modelId="{F267A17B-0522-4F93-8E9F-278C330DE55C}" type="pres">
      <dgm:prSet presAssocID="{CD11C1B0-FAD6-4CDA-B38B-091D17EE8AD0}" presName="composite3" presStyleCnt="0"/>
      <dgm:spPr/>
    </dgm:pt>
    <dgm:pt modelId="{53DB117C-D53D-47CA-89ED-DA9D4D61B48E}" type="pres">
      <dgm:prSet presAssocID="{CD11C1B0-FAD6-4CDA-B38B-091D17EE8AD0}" presName="background3" presStyleLbl="node3" presStyleIdx="2" presStyleCnt="6"/>
      <dgm:spPr/>
    </dgm:pt>
    <dgm:pt modelId="{428E4A8C-7914-48C8-821F-61C7F926776D}" type="pres">
      <dgm:prSet presAssocID="{CD11C1B0-FAD6-4CDA-B38B-091D17EE8AD0}" presName="text3" presStyleLbl="fgAcc3" presStyleIdx="2" presStyleCnt="6">
        <dgm:presLayoutVars>
          <dgm:chPref val="3"/>
        </dgm:presLayoutVars>
      </dgm:prSet>
      <dgm:spPr/>
    </dgm:pt>
    <dgm:pt modelId="{85C77838-7B25-4628-89D8-D9B2957D9A67}" type="pres">
      <dgm:prSet presAssocID="{CD11C1B0-FAD6-4CDA-B38B-091D17EE8AD0}" presName="hierChild4" presStyleCnt="0"/>
      <dgm:spPr/>
    </dgm:pt>
    <dgm:pt modelId="{9E31384D-2542-4FD2-91C1-34A1EDD162B2}" type="pres">
      <dgm:prSet presAssocID="{D2B52A94-9E16-4336-A9D5-7FF57EE68F17}" presName="Name23" presStyleLbl="parChTrans1D4" presStyleIdx="2" presStyleCnt="3"/>
      <dgm:spPr/>
    </dgm:pt>
    <dgm:pt modelId="{949E5AC0-D246-4673-8B3E-7C5486AB84EF}" type="pres">
      <dgm:prSet presAssocID="{028A99B4-DCDC-49AD-BEFF-CF61CB49CD39}" presName="hierRoot4" presStyleCnt="0"/>
      <dgm:spPr/>
    </dgm:pt>
    <dgm:pt modelId="{43077785-549C-4580-81B7-48C0C0354AE0}" type="pres">
      <dgm:prSet presAssocID="{028A99B4-DCDC-49AD-BEFF-CF61CB49CD39}" presName="composite4" presStyleCnt="0"/>
      <dgm:spPr/>
    </dgm:pt>
    <dgm:pt modelId="{23902B31-8BF8-42BC-A7DA-790386093D88}" type="pres">
      <dgm:prSet presAssocID="{028A99B4-DCDC-49AD-BEFF-CF61CB49CD39}" presName="background4" presStyleLbl="node4" presStyleIdx="2" presStyleCnt="3"/>
      <dgm:spPr/>
    </dgm:pt>
    <dgm:pt modelId="{D5B6C59A-67E4-44FC-8C86-2EA788DD4CCE}" type="pres">
      <dgm:prSet presAssocID="{028A99B4-DCDC-49AD-BEFF-CF61CB49CD39}" presName="text4" presStyleLbl="fgAcc4" presStyleIdx="2" presStyleCnt="3">
        <dgm:presLayoutVars>
          <dgm:chPref val="3"/>
        </dgm:presLayoutVars>
      </dgm:prSet>
      <dgm:spPr/>
    </dgm:pt>
    <dgm:pt modelId="{681B8465-F442-4858-B649-D4970D9D096C}" type="pres">
      <dgm:prSet presAssocID="{028A99B4-DCDC-49AD-BEFF-CF61CB49CD39}" presName="hierChild5" presStyleCnt="0"/>
      <dgm:spPr/>
    </dgm:pt>
    <dgm:pt modelId="{F44F7C58-C03A-4D44-8C6C-A2FCD1637016}" type="pres">
      <dgm:prSet presAssocID="{C78EDA74-F27F-4C08-BF1B-1B9C21266BC1}" presName="Name10" presStyleLbl="parChTrans1D2" presStyleIdx="3" presStyleCnt="5"/>
      <dgm:spPr/>
    </dgm:pt>
    <dgm:pt modelId="{8BEBCC76-90DD-46E7-A00E-10F1F5E84526}" type="pres">
      <dgm:prSet presAssocID="{1ACC431F-FBD5-4303-97EB-B15E41DE12E3}" presName="hierRoot2" presStyleCnt="0"/>
      <dgm:spPr/>
    </dgm:pt>
    <dgm:pt modelId="{BD8DF165-5DB1-4851-8523-BDD71D20D887}" type="pres">
      <dgm:prSet presAssocID="{1ACC431F-FBD5-4303-97EB-B15E41DE12E3}" presName="composite2" presStyleCnt="0"/>
      <dgm:spPr/>
    </dgm:pt>
    <dgm:pt modelId="{91EE64BE-53A5-4D53-A19B-F376D3790F56}" type="pres">
      <dgm:prSet presAssocID="{1ACC431F-FBD5-4303-97EB-B15E41DE12E3}" presName="background2" presStyleLbl="node2" presStyleIdx="3" presStyleCnt="5"/>
      <dgm:spPr/>
    </dgm:pt>
    <dgm:pt modelId="{D33F55B0-F9F7-4C24-9BA8-2B3D92CBB7BC}" type="pres">
      <dgm:prSet presAssocID="{1ACC431F-FBD5-4303-97EB-B15E41DE12E3}" presName="text2" presStyleLbl="fgAcc2" presStyleIdx="3" presStyleCnt="5">
        <dgm:presLayoutVars>
          <dgm:chPref val="3"/>
        </dgm:presLayoutVars>
      </dgm:prSet>
      <dgm:spPr/>
    </dgm:pt>
    <dgm:pt modelId="{D629B260-A309-4617-8807-9D87B4B20FE8}" type="pres">
      <dgm:prSet presAssocID="{1ACC431F-FBD5-4303-97EB-B15E41DE12E3}" presName="hierChild3" presStyleCnt="0"/>
      <dgm:spPr/>
    </dgm:pt>
    <dgm:pt modelId="{B46B5208-866A-48B1-B452-3C0CFA8DDE61}" type="pres">
      <dgm:prSet presAssocID="{C161B305-0F27-4838-AF11-6D772CAEEC6F}" presName="Name17" presStyleLbl="parChTrans1D3" presStyleIdx="3" presStyleCnt="6"/>
      <dgm:spPr/>
    </dgm:pt>
    <dgm:pt modelId="{2F2DD67C-8CA3-44FD-9462-D0618F5C1249}" type="pres">
      <dgm:prSet presAssocID="{2A753497-0198-46DB-AB83-D62396FB641B}" presName="hierRoot3" presStyleCnt="0"/>
      <dgm:spPr/>
    </dgm:pt>
    <dgm:pt modelId="{2B9829EC-7118-439F-AB45-787423FAFF47}" type="pres">
      <dgm:prSet presAssocID="{2A753497-0198-46DB-AB83-D62396FB641B}" presName="composite3" presStyleCnt="0"/>
      <dgm:spPr/>
    </dgm:pt>
    <dgm:pt modelId="{B13E3639-D0FC-462F-98E4-C1666D82CF7D}" type="pres">
      <dgm:prSet presAssocID="{2A753497-0198-46DB-AB83-D62396FB641B}" presName="background3" presStyleLbl="node3" presStyleIdx="3" presStyleCnt="6"/>
      <dgm:spPr/>
    </dgm:pt>
    <dgm:pt modelId="{05170AE0-9500-4B7E-8485-A23E71F4BA2E}" type="pres">
      <dgm:prSet presAssocID="{2A753497-0198-46DB-AB83-D62396FB641B}" presName="text3" presStyleLbl="fgAcc3" presStyleIdx="3" presStyleCnt="6">
        <dgm:presLayoutVars>
          <dgm:chPref val="3"/>
        </dgm:presLayoutVars>
      </dgm:prSet>
      <dgm:spPr/>
    </dgm:pt>
    <dgm:pt modelId="{E66E7123-2A9B-413F-BEFA-BB5AF14AA9FB}" type="pres">
      <dgm:prSet presAssocID="{2A753497-0198-46DB-AB83-D62396FB641B}" presName="hierChild4" presStyleCnt="0"/>
      <dgm:spPr/>
    </dgm:pt>
    <dgm:pt modelId="{DAD986F4-CBB3-440A-97A1-59F46F63EDE6}" type="pres">
      <dgm:prSet presAssocID="{EDD88161-14A0-4533-A329-C04A10E21BD0}" presName="Name10" presStyleLbl="parChTrans1D2" presStyleIdx="4" presStyleCnt="5"/>
      <dgm:spPr/>
    </dgm:pt>
    <dgm:pt modelId="{5B90E1B5-30FF-4322-96D6-46BFFDB25DE1}" type="pres">
      <dgm:prSet presAssocID="{EA54843F-D8CF-4E0A-B303-5B6CB1EADE75}" presName="hierRoot2" presStyleCnt="0"/>
      <dgm:spPr/>
    </dgm:pt>
    <dgm:pt modelId="{BB7A177B-1422-4A4F-B1F3-C441239FA04B}" type="pres">
      <dgm:prSet presAssocID="{EA54843F-D8CF-4E0A-B303-5B6CB1EADE75}" presName="composite2" presStyleCnt="0"/>
      <dgm:spPr/>
    </dgm:pt>
    <dgm:pt modelId="{A8C5173C-540F-4739-A455-E6D7D91C41FC}" type="pres">
      <dgm:prSet presAssocID="{EA54843F-D8CF-4E0A-B303-5B6CB1EADE75}" presName="background2" presStyleLbl="node2" presStyleIdx="4" presStyleCnt="5"/>
      <dgm:spPr/>
    </dgm:pt>
    <dgm:pt modelId="{A548556E-F092-447C-B85F-7948C534A714}" type="pres">
      <dgm:prSet presAssocID="{EA54843F-D8CF-4E0A-B303-5B6CB1EADE75}" presName="text2" presStyleLbl="fgAcc2" presStyleIdx="4" presStyleCnt="5">
        <dgm:presLayoutVars>
          <dgm:chPref val="3"/>
        </dgm:presLayoutVars>
      </dgm:prSet>
      <dgm:spPr/>
    </dgm:pt>
    <dgm:pt modelId="{3EEAC0DF-A8EF-4D28-AC1C-A7C4FE5B6850}" type="pres">
      <dgm:prSet presAssocID="{EA54843F-D8CF-4E0A-B303-5B6CB1EADE75}" presName="hierChild3" presStyleCnt="0"/>
      <dgm:spPr/>
    </dgm:pt>
    <dgm:pt modelId="{3DB5240D-50A7-4F23-AC50-2FCE7EC15555}" type="pres">
      <dgm:prSet presAssocID="{09DEE4AA-0940-4D61-8916-E12205C93E5F}" presName="Name17" presStyleLbl="parChTrans1D3" presStyleIdx="4" presStyleCnt="6"/>
      <dgm:spPr/>
    </dgm:pt>
    <dgm:pt modelId="{9D6E100E-50B7-4708-A7ED-9A854E47E803}" type="pres">
      <dgm:prSet presAssocID="{5E5F51DC-815E-487C-9F43-3DAD1658DAF6}" presName="hierRoot3" presStyleCnt="0"/>
      <dgm:spPr/>
    </dgm:pt>
    <dgm:pt modelId="{E4BA5341-2AAD-4DD5-A3D7-1944247CAD77}" type="pres">
      <dgm:prSet presAssocID="{5E5F51DC-815E-487C-9F43-3DAD1658DAF6}" presName="composite3" presStyleCnt="0"/>
      <dgm:spPr/>
    </dgm:pt>
    <dgm:pt modelId="{6F33590C-7ED1-4DAA-B48D-066F1ECBF5D2}" type="pres">
      <dgm:prSet presAssocID="{5E5F51DC-815E-487C-9F43-3DAD1658DAF6}" presName="background3" presStyleLbl="node3" presStyleIdx="4" presStyleCnt="6"/>
      <dgm:spPr/>
    </dgm:pt>
    <dgm:pt modelId="{5B20D79F-B698-42EA-9851-734A97A87A3C}" type="pres">
      <dgm:prSet presAssocID="{5E5F51DC-815E-487C-9F43-3DAD1658DAF6}" presName="text3" presStyleLbl="fgAcc3" presStyleIdx="4" presStyleCnt="6">
        <dgm:presLayoutVars>
          <dgm:chPref val="3"/>
        </dgm:presLayoutVars>
      </dgm:prSet>
      <dgm:spPr/>
    </dgm:pt>
    <dgm:pt modelId="{95A85634-2DE6-43CB-83BA-CBDA06976858}" type="pres">
      <dgm:prSet presAssocID="{5E5F51DC-815E-487C-9F43-3DAD1658DAF6}" presName="hierChild4" presStyleCnt="0"/>
      <dgm:spPr/>
    </dgm:pt>
    <dgm:pt modelId="{6B921E23-3560-493A-9045-ECABC334936D}" type="pres">
      <dgm:prSet presAssocID="{7ECECEB2-509E-4C63-8012-A26C20681444}" presName="Name17" presStyleLbl="parChTrans1D3" presStyleIdx="5" presStyleCnt="6"/>
      <dgm:spPr/>
    </dgm:pt>
    <dgm:pt modelId="{6CBD9696-AA42-4355-B06C-252164502DC5}" type="pres">
      <dgm:prSet presAssocID="{FE2B93C7-560A-44E6-BE00-DC2099A48836}" presName="hierRoot3" presStyleCnt="0"/>
      <dgm:spPr/>
    </dgm:pt>
    <dgm:pt modelId="{827B0642-D8F2-4D6A-A8FE-AECB3171BE72}" type="pres">
      <dgm:prSet presAssocID="{FE2B93C7-560A-44E6-BE00-DC2099A48836}" presName="composite3" presStyleCnt="0"/>
      <dgm:spPr/>
    </dgm:pt>
    <dgm:pt modelId="{F7AFA6DC-BB9D-420A-8DE5-4749D7EE0C34}" type="pres">
      <dgm:prSet presAssocID="{FE2B93C7-560A-44E6-BE00-DC2099A48836}" presName="background3" presStyleLbl="node3" presStyleIdx="5" presStyleCnt="6"/>
      <dgm:spPr/>
    </dgm:pt>
    <dgm:pt modelId="{3793A2BD-ABD1-4EE4-8614-9119032484DD}" type="pres">
      <dgm:prSet presAssocID="{FE2B93C7-560A-44E6-BE00-DC2099A48836}" presName="text3" presStyleLbl="fgAcc3" presStyleIdx="5" presStyleCnt="6">
        <dgm:presLayoutVars>
          <dgm:chPref val="3"/>
        </dgm:presLayoutVars>
      </dgm:prSet>
      <dgm:spPr/>
    </dgm:pt>
    <dgm:pt modelId="{A391A044-4C0D-4B2B-8745-29C5D033756B}" type="pres">
      <dgm:prSet presAssocID="{FE2B93C7-560A-44E6-BE00-DC2099A48836}" presName="hierChild4" presStyleCnt="0"/>
      <dgm:spPr/>
    </dgm:pt>
  </dgm:ptLst>
  <dgm:cxnLst>
    <dgm:cxn modelId="{FFBCD506-D1F8-40BF-A1C5-B6DBA1178632}" type="presOf" srcId="{C78EDA74-F27F-4C08-BF1B-1B9C21266BC1}" destId="{F44F7C58-C03A-4D44-8C6C-A2FCD1637016}" srcOrd="0" destOrd="0" presId="urn:microsoft.com/office/officeart/2005/8/layout/hierarchy1"/>
    <dgm:cxn modelId="{5366880F-6F78-4BF0-9B02-F038276D02B1}" type="presOf" srcId="{CD11C1B0-FAD6-4CDA-B38B-091D17EE8AD0}" destId="{428E4A8C-7914-48C8-821F-61C7F926776D}" srcOrd="0" destOrd="0" presId="urn:microsoft.com/office/officeart/2005/8/layout/hierarchy1"/>
    <dgm:cxn modelId="{69EC1810-AE13-437F-A52E-501A256158DF}" type="presOf" srcId="{71E7BD21-F36D-484E-8ED0-72434D435240}" destId="{50825FC9-866D-43A4-8D8C-26E259426296}" srcOrd="0" destOrd="0" presId="urn:microsoft.com/office/officeart/2005/8/layout/hierarchy1"/>
    <dgm:cxn modelId="{CF98A720-774D-40B9-AA6D-EDAB422B5673}" type="presOf" srcId="{18FB43CD-10D5-4A84-ADF8-FA7E6AA96751}" destId="{2016AB1C-555C-4938-88D5-E300DDFF6275}" srcOrd="0" destOrd="0" presId="urn:microsoft.com/office/officeart/2005/8/layout/hierarchy1"/>
    <dgm:cxn modelId="{91B8E329-3F22-4C7A-9981-F0A726BD9AC5}" srcId="{EA54843F-D8CF-4E0A-B303-5B6CB1EADE75}" destId="{5E5F51DC-815E-487C-9F43-3DAD1658DAF6}" srcOrd="0" destOrd="0" parTransId="{09DEE4AA-0940-4D61-8916-E12205C93E5F}" sibTransId="{AFD2C80D-7D4A-4A39-9F98-35034A37CE84}"/>
    <dgm:cxn modelId="{D4D82D2B-ED00-4ADD-9C58-0051D89F5385}" type="presOf" srcId="{028A99B4-DCDC-49AD-BEFF-CF61CB49CD39}" destId="{D5B6C59A-67E4-44FC-8C86-2EA788DD4CCE}" srcOrd="0" destOrd="0" presId="urn:microsoft.com/office/officeart/2005/8/layout/hierarchy1"/>
    <dgm:cxn modelId="{7378ED2B-F9A3-4EB3-BF74-F77CF43B4A59}" type="presOf" srcId="{5E4141B0-4B95-4FB4-9403-AFAB464C00E3}" destId="{763B6AB6-45A7-4D25-AF08-FE30D5AFDC54}" srcOrd="0" destOrd="0" presId="urn:microsoft.com/office/officeart/2005/8/layout/hierarchy1"/>
    <dgm:cxn modelId="{ABC46E2D-71D6-429E-A725-ED26C2EF21EB}" srcId="{EA54843F-D8CF-4E0A-B303-5B6CB1EADE75}" destId="{FE2B93C7-560A-44E6-BE00-DC2099A48836}" srcOrd="1" destOrd="0" parTransId="{7ECECEB2-509E-4C63-8012-A26C20681444}" sibTransId="{6BA57D1A-D363-416B-A802-11BF8C41BEBF}"/>
    <dgm:cxn modelId="{4B2E8C34-C0AB-4322-84AE-AF190ADA18C1}" type="presOf" srcId="{E9F0306D-758C-49AD-B829-E3BAB9168037}" destId="{F6456EB6-631B-401B-869E-9076883EF6DE}" srcOrd="0" destOrd="0" presId="urn:microsoft.com/office/officeart/2005/8/layout/hierarchy1"/>
    <dgm:cxn modelId="{5468AB34-8482-4E18-B8B6-0390CA22A227}" srcId="{FEA17E81-2067-478C-ACE3-2D837DC5B5A3}" destId="{4F51A18C-4761-405C-86A4-E051BC7683CA}" srcOrd="0" destOrd="0" parTransId="{4D1AB031-F5D4-4A2A-B0B1-CC728E563495}" sibTransId="{7107AA1F-3385-46E4-B9B0-B4EB579CA05C}"/>
    <dgm:cxn modelId="{6D989636-BAF1-4199-BAB3-899ACA621F2F}" srcId="{060B6AC0-D118-4BF9-AFCF-673E4A1BF1AF}" destId="{FEA17E81-2067-478C-ACE3-2D837DC5B5A3}" srcOrd="0" destOrd="0" parTransId="{CA6C569C-E708-4E9D-AF9A-645CA14909AF}" sibTransId="{E94A51A7-F22B-4554-9DFE-197B355A6CD6}"/>
    <dgm:cxn modelId="{F65E073F-8541-472B-A96E-426F9EFCDDD2}" srcId="{5F64FC7B-F1D6-4F44-BA79-395FEE1499B7}" destId="{5E4141B0-4B95-4FB4-9403-AFAB464C00E3}" srcOrd="0" destOrd="0" parTransId="{E9F0306D-758C-49AD-B829-E3BAB9168037}" sibTransId="{73B3E840-0A57-42E8-9ED8-C36C940313C2}"/>
    <dgm:cxn modelId="{2F5F123F-ADC0-4BAB-9CB2-04B07C330166}" type="presOf" srcId="{C161B305-0F27-4838-AF11-6D772CAEEC6F}" destId="{B46B5208-866A-48B1-B452-3C0CFA8DDE61}" srcOrd="0" destOrd="0" presId="urn:microsoft.com/office/officeart/2005/8/layout/hierarchy1"/>
    <dgm:cxn modelId="{84792660-BCF9-419B-B548-A3E3C26CE80C}" srcId="{18FB43CD-10D5-4A84-ADF8-FA7E6AA96751}" destId="{060B6AC0-D118-4BF9-AFCF-673E4A1BF1AF}" srcOrd="1" destOrd="0" parTransId="{5DC74378-3E49-4EE8-97E1-AEA4FF36A48F}" sibTransId="{F3BA2DCA-D841-45CE-B2EA-391C8DCCEAC4}"/>
    <dgm:cxn modelId="{77AFCF66-4A2F-4999-A5CB-11E1962B6702}" type="presOf" srcId="{5F64FC7B-F1D6-4F44-BA79-395FEE1499B7}" destId="{4D5B97F4-587C-4B1C-A135-40E55C9FD2D6}" srcOrd="0" destOrd="0" presId="urn:microsoft.com/office/officeart/2005/8/layout/hierarchy1"/>
    <dgm:cxn modelId="{4CE7F36C-7B39-4004-9B27-6062AED43B59}" type="presOf" srcId="{5E5F51DC-815E-487C-9F43-3DAD1658DAF6}" destId="{5B20D79F-B698-42EA-9851-734A97A87A3C}" srcOrd="0" destOrd="0" presId="urn:microsoft.com/office/officeart/2005/8/layout/hierarchy1"/>
    <dgm:cxn modelId="{C9D5DD4D-E76A-4336-917E-E6BE89D5A335}" type="presOf" srcId="{D2B52A94-9E16-4336-A9D5-7FF57EE68F17}" destId="{9E31384D-2542-4FD2-91C1-34A1EDD162B2}" srcOrd="0" destOrd="0" presId="urn:microsoft.com/office/officeart/2005/8/layout/hierarchy1"/>
    <dgm:cxn modelId="{2F44066F-FEA0-46D9-91BB-631337A81FC2}" srcId="{18FB43CD-10D5-4A84-ADF8-FA7E6AA96751}" destId="{36397586-9676-4228-9159-7F5ADB4968B2}" srcOrd="2" destOrd="0" parTransId="{71E7BD21-F36D-484E-8ED0-72434D435240}" sibTransId="{7A920E55-AB05-433E-93C5-1D18D5F5FCDD}"/>
    <dgm:cxn modelId="{2B1B2F6F-F335-44E6-9905-BD006B0703BB}" type="presOf" srcId="{4F51A18C-4761-405C-86A4-E051BC7683CA}" destId="{0FBB6319-1390-4750-B374-B2E3B997DEA3}" srcOrd="0" destOrd="0" presId="urn:microsoft.com/office/officeart/2005/8/layout/hierarchy1"/>
    <dgm:cxn modelId="{E3A04F74-19F7-4325-BDBE-B71320CF2BAB}" srcId="{1ACC431F-FBD5-4303-97EB-B15E41DE12E3}" destId="{2A753497-0198-46DB-AB83-D62396FB641B}" srcOrd="0" destOrd="0" parTransId="{C161B305-0F27-4838-AF11-6D772CAEEC6F}" sibTransId="{4A239935-8999-4ACC-AFF1-B0DDA963EE20}"/>
    <dgm:cxn modelId="{880CD858-BEB1-4841-AC64-FD917FA6E58E}" type="presOf" srcId="{EA54843F-D8CF-4E0A-B303-5B6CB1EADE75}" destId="{A548556E-F092-447C-B85F-7948C534A714}" srcOrd="0" destOrd="0" presId="urn:microsoft.com/office/officeart/2005/8/layout/hierarchy1"/>
    <dgm:cxn modelId="{06F4148B-D369-4205-88F4-ADD545633578}" type="presOf" srcId="{5664A804-0444-41C9-95E5-68BD816913C5}" destId="{3A463031-FD24-4737-85F8-8292B0F47827}" srcOrd="0" destOrd="0" presId="urn:microsoft.com/office/officeart/2005/8/layout/hierarchy1"/>
    <dgm:cxn modelId="{C509708B-7C31-4476-913B-F732B77C0B13}" type="presOf" srcId="{5DC74378-3E49-4EE8-97E1-AEA4FF36A48F}" destId="{AFFC6073-00FC-488B-BA5C-1CF3FDC358A6}" srcOrd="0" destOrd="0" presId="urn:microsoft.com/office/officeart/2005/8/layout/hierarchy1"/>
    <dgm:cxn modelId="{A7CF408C-1E14-496F-98B8-5300B1EB74B4}" type="presOf" srcId="{207E62C3-A332-4404-8486-783A84C4A3DC}" destId="{1E6A9F65-6E74-49E4-A4B7-C216638F8334}" srcOrd="0" destOrd="0" presId="urn:microsoft.com/office/officeart/2005/8/layout/hierarchy1"/>
    <dgm:cxn modelId="{12DFEF93-B98E-4C2D-9CC5-B1A92D2492C1}" srcId="{CD11C1B0-FAD6-4CDA-B38B-091D17EE8AD0}" destId="{028A99B4-DCDC-49AD-BEFF-CF61CB49CD39}" srcOrd="0" destOrd="0" parTransId="{D2B52A94-9E16-4336-A9D5-7FF57EE68F17}" sibTransId="{68B15C0A-0E3C-4B06-B37C-005D1C246443}"/>
    <dgm:cxn modelId="{B90C1E94-383D-421A-8FF4-6D4386058EF4}" srcId="{18FB43CD-10D5-4A84-ADF8-FA7E6AA96751}" destId="{5F64FC7B-F1D6-4F44-BA79-395FEE1499B7}" srcOrd="0" destOrd="0" parTransId="{E6912D1A-CD09-4B65-908A-42886B3E70F6}" sibTransId="{BFAB9CBA-1D18-41D4-8159-D7C98D7835C5}"/>
    <dgm:cxn modelId="{BF5279A5-CB1C-48DD-81DC-96FC64B56096}" srcId="{5E4141B0-4B95-4FB4-9403-AFAB464C00E3}" destId="{5664A804-0444-41C9-95E5-68BD816913C5}" srcOrd="0" destOrd="0" parTransId="{207E62C3-A332-4404-8486-783A84C4A3DC}" sibTransId="{038EC216-D978-4236-80AC-A0E1C4DFF7F1}"/>
    <dgm:cxn modelId="{A08093A7-59CA-4475-8CFC-DA39E92AD457}" type="presOf" srcId="{09DEE4AA-0940-4D61-8916-E12205C93E5F}" destId="{3DB5240D-50A7-4F23-AC50-2FCE7EC15555}" srcOrd="0" destOrd="0" presId="urn:microsoft.com/office/officeart/2005/8/layout/hierarchy1"/>
    <dgm:cxn modelId="{CD5EF7A9-6750-4772-AA96-6B8E9027A79A}" type="presOf" srcId="{EDD88161-14A0-4533-A329-C04A10E21BD0}" destId="{DAD986F4-CBB3-440A-97A1-59F46F63EDE6}" srcOrd="0" destOrd="0" presId="urn:microsoft.com/office/officeart/2005/8/layout/hierarchy1"/>
    <dgm:cxn modelId="{733008AF-2619-4AB0-916D-CB0B7889E47F}" type="presOf" srcId="{CA6C569C-E708-4E9D-AF9A-645CA14909AF}" destId="{3E0CB57B-D013-40BD-9F0C-42BF6C836581}" srcOrd="0" destOrd="0" presId="urn:microsoft.com/office/officeart/2005/8/layout/hierarchy1"/>
    <dgm:cxn modelId="{E89911BA-7449-4316-B085-46ACD3527E9C}" type="presOf" srcId="{FEA17E81-2067-478C-ACE3-2D837DC5B5A3}" destId="{695B8576-9691-44E5-A4BA-D84CF7AD4123}" srcOrd="0" destOrd="0" presId="urn:microsoft.com/office/officeart/2005/8/layout/hierarchy1"/>
    <dgm:cxn modelId="{07F6F5BA-9767-4B45-BF55-10514129626A}" type="presOf" srcId="{7ECECEB2-509E-4C63-8012-A26C20681444}" destId="{6B921E23-3560-493A-9045-ECABC334936D}" srcOrd="0" destOrd="0" presId="urn:microsoft.com/office/officeart/2005/8/layout/hierarchy1"/>
    <dgm:cxn modelId="{899BB8BE-8828-421E-B82C-A8A332E89EED}" type="presOf" srcId="{EE676005-69C8-4DE0-971A-D3D5D1EEBB94}" destId="{E7B06C3F-270E-4D59-9505-943086BE2222}" srcOrd="0" destOrd="0" presId="urn:microsoft.com/office/officeart/2005/8/layout/hierarchy1"/>
    <dgm:cxn modelId="{BCD7CFBF-DAB7-4D15-9B94-D5C6EADAD83F}" type="presOf" srcId="{4D1AB031-F5D4-4A2A-B0B1-CC728E563495}" destId="{3A17C873-B611-4CE5-984E-AA0F868A820C}" srcOrd="0" destOrd="0" presId="urn:microsoft.com/office/officeart/2005/8/layout/hierarchy1"/>
    <dgm:cxn modelId="{8964CAD7-21E2-48B3-941F-66E3BB7F066C}" srcId="{EE676005-69C8-4DE0-971A-D3D5D1EEBB94}" destId="{18FB43CD-10D5-4A84-ADF8-FA7E6AA96751}" srcOrd="0" destOrd="0" parTransId="{3A7EBD87-DB0A-4603-A4F2-BA8C620CA9E2}" sibTransId="{A6E972E7-C6AF-4ED8-9962-A8DE9767C614}"/>
    <dgm:cxn modelId="{63A071D9-B373-4C89-94DC-220840ED28E2}" srcId="{18FB43CD-10D5-4A84-ADF8-FA7E6AA96751}" destId="{EA54843F-D8CF-4E0A-B303-5B6CB1EADE75}" srcOrd="4" destOrd="0" parTransId="{EDD88161-14A0-4533-A329-C04A10E21BD0}" sibTransId="{00673C42-782D-467F-9248-96CF4A07FB21}"/>
    <dgm:cxn modelId="{FAA918DC-6B28-447A-941F-8FC71B366825}" type="presOf" srcId="{1ACC431F-FBD5-4303-97EB-B15E41DE12E3}" destId="{D33F55B0-F9F7-4C24-9BA8-2B3D92CBB7BC}" srcOrd="0" destOrd="0" presId="urn:microsoft.com/office/officeart/2005/8/layout/hierarchy1"/>
    <dgm:cxn modelId="{2C15B9DF-45C2-41C6-888C-DA5C2BDA5034}" type="presOf" srcId="{FE2B93C7-560A-44E6-BE00-DC2099A48836}" destId="{3793A2BD-ABD1-4EE4-8614-9119032484DD}" srcOrd="0" destOrd="0" presId="urn:microsoft.com/office/officeart/2005/8/layout/hierarchy1"/>
    <dgm:cxn modelId="{4C5EB4E6-5B64-4DD9-915E-2FB538479E31}" type="presOf" srcId="{9A20074B-0936-411C-A954-F75CACDE7F08}" destId="{19D586A5-C1FC-4C35-8FA0-39D72BE3CC7A}" srcOrd="0" destOrd="0" presId="urn:microsoft.com/office/officeart/2005/8/layout/hierarchy1"/>
    <dgm:cxn modelId="{2F39B5E8-997A-4B48-9192-6A2ADB8901AC}" type="presOf" srcId="{2A753497-0198-46DB-AB83-D62396FB641B}" destId="{05170AE0-9500-4B7E-8485-A23E71F4BA2E}" srcOrd="0" destOrd="0" presId="urn:microsoft.com/office/officeart/2005/8/layout/hierarchy1"/>
    <dgm:cxn modelId="{E03693E9-E83A-4F6A-A8C8-034A18DF4FBC}" srcId="{36397586-9676-4228-9159-7F5ADB4968B2}" destId="{CD11C1B0-FAD6-4CDA-B38B-091D17EE8AD0}" srcOrd="0" destOrd="0" parTransId="{9A20074B-0936-411C-A954-F75CACDE7F08}" sibTransId="{2D528046-AA71-41E4-9D99-A278A9EED63C}"/>
    <dgm:cxn modelId="{D6D22FEF-2300-466C-8844-CF8F4C47F49E}" type="presOf" srcId="{E6912D1A-CD09-4B65-908A-42886B3E70F6}" destId="{ABB9C725-44C9-4665-8093-22A7897D88C9}" srcOrd="0" destOrd="0" presId="urn:microsoft.com/office/officeart/2005/8/layout/hierarchy1"/>
    <dgm:cxn modelId="{4C74C1FA-0A3C-487D-BFFB-66838D48DB34}" type="presOf" srcId="{36397586-9676-4228-9159-7F5ADB4968B2}" destId="{67ABD2AE-4709-4FE5-82EE-5A50D612A527}" srcOrd="0" destOrd="0" presId="urn:microsoft.com/office/officeart/2005/8/layout/hierarchy1"/>
    <dgm:cxn modelId="{43A52FFB-4C71-46D3-B239-F0911DBBEF3E}" srcId="{18FB43CD-10D5-4A84-ADF8-FA7E6AA96751}" destId="{1ACC431F-FBD5-4303-97EB-B15E41DE12E3}" srcOrd="3" destOrd="0" parTransId="{C78EDA74-F27F-4C08-BF1B-1B9C21266BC1}" sibTransId="{B4A8CDB9-2CC6-4AD6-B680-9669BADAAC2F}"/>
    <dgm:cxn modelId="{0BBAEEFE-54C5-4D5B-BD57-A25A744E21A4}" type="presOf" srcId="{060B6AC0-D118-4BF9-AFCF-673E4A1BF1AF}" destId="{2B0DCDB2-B81B-4310-90A7-ED5750602469}" srcOrd="0" destOrd="0" presId="urn:microsoft.com/office/officeart/2005/8/layout/hierarchy1"/>
    <dgm:cxn modelId="{5049A2B2-D760-4FDE-BDAB-529557413DC3}" type="presParOf" srcId="{E7B06C3F-270E-4D59-9505-943086BE2222}" destId="{7F68446C-AC15-4387-ABF5-622B1AD1C20F}" srcOrd="0" destOrd="0" presId="urn:microsoft.com/office/officeart/2005/8/layout/hierarchy1"/>
    <dgm:cxn modelId="{3A664846-4BF0-4129-B4BA-80278B2257B0}" type="presParOf" srcId="{7F68446C-AC15-4387-ABF5-622B1AD1C20F}" destId="{9513D8D5-61C4-4B94-BC4D-C068980976EE}" srcOrd="0" destOrd="0" presId="urn:microsoft.com/office/officeart/2005/8/layout/hierarchy1"/>
    <dgm:cxn modelId="{D723582D-C969-4DED-A608-9E00C1775CAE}" type="presParOf" srcId="{9513D8D5-61C4-4B94-BC4D-C068980976EE}" destId="{F9BBA179-1E4B-4803-8F93-44E8E59596A2}" srcOrd="0" destOrd="0" presId="urn:microsoft.com/office/officeart/2005/8/layout/hierarchy1"/>
    <dgm:cxn modelId="{57426F5E-5A51-42FD-86A1-27C9C52A3ED1}" type="presParOf" srcId="{9513D8D5-61C4-4B94-BC4D-C068980976EE}" destId="{2016AB1C-555C-4938-88D5-E300DDFF6275}" srcOrd="1" destOrd="0" presId="urn:microsoft.com/office/officeart/2005/8/layout/hierarchy1"/>
    <dgm:cxn modelId="{518C130E-61A1-489C-A577-71ADBDD4EBD6}" type="presParOf" srcId="{7F68446C-AC15-4387-ABF5-622B1AD1C20F}" destId="{8371DC51-D15E-444C-9AC2-0B0D2C747BE9}" srcOrd="1" destOrd="0" presId="urn:microsoft.com/office/officeart/2005/8/layout/hierarchy1"/>
    <dgm:cxn modelId="{A7CD38A6-96F7-4E1C-87F6-53059189EF0D}" type="presParOf" srcId="{8371DC51-D15E-444C-9AC2-0B0D2C747BE9}" destId="{ABB9C725-44C9-4665-8093-22A7897D88C9}" srcOrd="0" destOrd="0" presId="urn:microsoft.com/office/officeart/2005/8/layout/hierarchy1"/>
    <dgm:cxn modelId="{B7B745ED-2352-47BE-8C0D-8FF7EE74CED6}" type="presParOf" srcId="{8371DC51-D15E-444C-9AC2-0B0D2C747BE9}" destId="{004AEA42-D374-49E1-BBA4-73F326F90E50}" srcOrd="1" destOrd="0" presId="urn:microsoft.com/office/officeart/2005/8/layout/hierarchy1"/>
    <dgm:cxn modelId="{585E7DC9-4276-470A-B2EA-A562760E76B3}" type="presParOf" srcId="{004AEA42-D374-49E1-BBA4-73F326F90E50}" destId="{69A3F232-C8DA-4F18-A7EC-721D5B4F334D}" srcOrd="0" destOrd="0" presId="urn:microsoft.com/office/officeart/2005/8/layout/hierarchy1"/>
    <dgm:cxn modelId="{36D85517-953A-4C20-9B02-A9F53950961B}" type="presParOf" srcId="{69A3F232-C8DA-4F18-A7EC-721D5B4F334D}" destId="{2DE101DB-78CA-428D-9752-9D5011DEB3C1}" srcOrd="0" destOrd="0" presId="urn:microsoft.com/office/officeart/2005/8/layout/hierarchy1"/>
    <dgm:cxn modelId="{19D2998A-2EA3-4C7C-9D73-53D834A8B3F1}" type="presParOf" srcId="{69A3F232-C8DA-4F18-A7EC-721D5B4F334D}" destId="{4D5B97F4-587C-4B1C-A135-40E55C9FD2D6}" srcOrd="1" destOrd="0" presId="urn:microsoft.com/office/officeart/2005/8/layout/hierarchy1"/>
    <dgm:cxn modelId="{C7781284-FDFB-4733-A09A-0CDAF0B21F00}" type="presParOf" srcId="{004AEA42-D374-49E1-BBA4-73F326F90E50}" destId="{79A91EB7-E4A5-48B4-9A19-5A96342ADBBE}" srcOrd="1" destOrd="0" presId="urn:microsoft.com/office/officeart/2005/8/layout/hierarchy1"/>
    <dgm:cxn modelId="{5BFFEDD4-46EA-4DCA-8388-FB05E5B4F7ED}" type="presParOf" srcId="{79A91EB7-E4A5-48B4-9A19-5A96342ADBBE}" destId="{F6456EB6-631B-401B-869E-9076883EF6DE}" srcOrd="0" destOrd="0" presId="urn:microsoft.com/office/officeart/2005/8/layout/hierarchy1"/>
    <dgm:cxn modelId="{25C05B5A-D1AE-46B2-96AF-94A9402E4043}" type="presParOf" srcId="{79A91EB7-E4A5-48B4-9A19-5A96342ADBBE}" destId="{8040DBED-5B88-4C7D-A633-D901C0455CB9}" srcOrd="1" destOrd="0" presId="urn:microsoft.com/office/officeart/2005/8/layout/hierarchy1"/>
    <dgm:cxn modelId="{88258863-F689-43E1-8E7B-325A3DF7E88A}" type="presParOf" srcId="{8040DBED-5B88-4C7D-A633-D901C0455CB9}" destId="{698529B0-03EF-4F40-BC8B-ABB5C7B36EAD}" srcOrd="0" destOrd="0" presId="urn:microsoft.com/office/officeart/2005/8/layout/hierarchy1"/>
    <dgm:cxn modelId="{001176E5-28DD-4C3B-A904-F7640CB0A5CA}" type="presParOf" srcId="{698529B0-03EF-4F40-BC8B-ABB5C7B36EAD}" destId="{AE0B029F-00FC-4B24-993F-5301CDB347E7}" srcOrd="0" destOrd="0" presId="urn:microsoft.com/office/officeart/2005/8/layout/hierarchy1"/>
    <dgm:cxn modelId="{CABE6424-6B1F-424D-AE04-36CC7B439AF1}" type="presParOf" srcId="{698529B0-03EF-4F40-BC8B-ABB5C7B36EAD}" destId="{763B6AB6-45A7-4D25-AF08-FE30D5AFDC54}" srcOrd="1" destOrd="0" presId="urn:microsoft.com/office/officeart/2005/8/layout/hierarchy1"/>
    <dgm:cxn modelId="{D1F809C2-0CA7-4538-9549-C9BE3773E387}" type="presParOf" srcId="{8040DBED-5B88-4C7D-A633-D901C0455CB9}" destId="{09C0078C-76CA-4C40-8E7D-38DD3B348EC8}" srcOrd="1" destOrd="0" presId="urn:microsoft.com/office/officeart/2005/8/layout/hierarchy1"/>
    <dgm:cxn modelId="{2E34DAB8-8F7A-48BB-9922-1F0232D9FA9C}" type="presParOf" srcId="{09C0078C-76CA-4C40-8E7D-38DD3B348EC8}" destId="{1E6A9F65-6E74-49E4-A4B7-C216638F8334}" srcOrd="0" destOrd="0" presId="urn:microsoft.com/office/officeart/2005/8/layout/hierarchy1"/>
    <dgm:cxn modelId="{85801DE3-3F70-49EC-99C2-95EF97A71B46}" type="presParOf" srcId="{09C0078C-76CA-4C40-8E7D-38DD3B348EC8}" destId="{FE8D0639-25D8-4520-B00A-88E06F55EBCA}" srcOrd="1" destOrd="0" presId="urn:microsoft.com/office/officeart/2005/8/layout/hierarchy1"/>
    <dgm:cxn modelId="{1CF23A17-DDD9-4F33-AC0C-DC0582F9CBF3}" type="presParOf" srcId="{FE8D0639-25D8-4520-B00A-88E06F55EBCA}" destId="{85419FAD-1A02-41AE-81F9-86FE4995979E}" srcOrd="0" destOrd="0" presId="urn:microsoft.com/office/officeart/2005/8/layout/hierarchy1"/>
    <dgm:cxn modelId="{77B6B8F0-A4A4-4127-AE50-EF48D0F6799A}" type="presParOf" srcId="{85419FAD-1A02-41AE-81F9-86FE4995979E}" destId="{4527957B-A148-48F5-8342-13409F9C953A}" srcOrd="0" destOrd="0" presId="urn:microsoft.com/office/officeart/2005/8/layout/hierarchy1"/>
    <dgm:cxn modelId="{69D4E7D9-11A1-4C3D-8FCC-EB472AAE8E58}" type="presParOf" srcId="{85419FAD-1A02-41AE-81F9-86FE4995979E}" destId="{3A463031-FD24-4737-85F8-8292B0F47827}" srcOrd="1" destOrd="0" presId="urn:microsoft.com/office/officeart/2005/8/layout/hierarchy1"/>
    <dgm:cxn modelId="{7062CBAF-CCC0-4A30-BEEA-DB3C3A66793B}" type="presParOf" srcId="{FE8D0639-25D8-4520-B00A-88E06F55EBCA}" destId="{1949F0B2-93D4-4D35-8EC0-DDC80C1113F7}" srcOrd="1" destOrd="0" presId="urn:microsoft.com/office/officeart/2005/8/layout/hierarchy1"/>
    <dgm:cxn modelId="{AF5D3659-E4E2-428D-A151-0B6BDF457E63}" type="presParOf" srcId="{8371DC51-D15E-444C-9AC2-0B0D2C747BE9}" destId="{AFFC6073-00FC-488B-BA5C-1CF3FDC358A6}" srcOrd="2" destOrd="0" presId="urn:microsoft.com/office/officeart/2005/8/layout/hierarchy1"/>
    <dgm:cxn modelId="{B6905BB5-3C39-4EF2-A5F8-229DE1391CBF}" type="presParOf" srcId="{8371DC51-D15E-444C-9AC2-0B0D2C747BE9}" destId="{6B2287D6-E0C6-4AC2-BA49-C42583715245}" srcOrd="3" destOrd="0" presId="urn:microsoft.com/office/officeart/2005/8/layout/hierarchy1"/>
    <dgm:cxn modelId="{84B43343-0292-4234-9CD1-5F9AD1661ABA}" type="presParOf" srcId="{6B2287D6-E0C6-4AC2-BA49-C42583715245}" destId="{DAB65D2C-DC04-4DEC-ABDE-F346AC4F2B3D}" srcOrd="0" destOrd="0" presId="urn:microsoft.com/office/officeart/2005/8/layout/hierarchy1"/>
    <dgm:cxn modelId="{8822FE51-298B-4FEA-9AFA-08E10FC7EE20}" type="presParOf" srcId="{DAB65D2C-DC04-4DEC-ABDE-F346AC4F2B3D}" destId="{CFD1FED1-7768-48BA-AED6-7DE81DE3C2B7}" srcOrd="0" destOrd="0" presId="urn:microsoft.com/office/officeart/2005/8/layout/hierarchy1"/>
    <dgm:cxn modelId="{568EF239-35FD-46DC-B3C8-7E3C07AE5AF8}" type="presParOf" srcId="{DAB65D2C-DC04-4DEC-ABDE-F346AC4F2B3D}" destId="{2B0DCDB2-B81B-4310-90A7-ED5750602469}" srcOrd="1" destOrd="0" presId="urn:microsoft.com/office/officeart/2005/8/layout/hierarchy1"/>
    <dgm:cxn modelId="{86CB1FD9-BB7A-4B3A-B929-7F5245171B9C}" type="presParOf" srcId="{6B2287D6-E0C6-4AC2-BA49-C42583715245}" destId="{6A5386AE-02B8-4313-A67C-B6E2D42FB7E1}" srcOrd="1" destOrd="0" presId="urn:microsoft.com/office/officeart/2005/8/layout/hierarchy1"/>
    <dgm:cxn modelId="{108ED857-69C1-411B-BC88-9663519FE973}" type="presParOf" srcId="{6A5386AE-02B8-4313-A67C-B6E2D42FB7E1}" destId="{3E0CB57B-D013-40BD-9F0C-42BF6C836581}" srcOrd="0" destOrd="0" presId="urn:microsoft.com/office/officeart/2005/8/layout/hierarchy1"/>
    <dgm:cxn modelId="{EBB04A71-DC81-4F44-B9AE-57DA74285D99}" type="presParOf" srcId="{6A5386AE-02B8-4313-A67C-B6E2D42FB7E1}" destId="{2CFE5D18-EC34-43CE-817B-3EFA04363B2D}" srcOrd="1" destOrd="0" presId="urn:microsoft.com/office/officeart/2005/8/layout/hierarchy1"/>
    <dgm:cxn modelId="{C1567586-7CD9-4D94-B6AE-E55BEE820228}" type="presParOf" srcId="{2CFE5D18-EC34-43CE-817B-3EFA04363B2D}" destId="{B308B915-6A62-450B-BD07-E74EDD09E7F4}" srcOrd="0" destOrd="0" presId="urn:microsoft.com/office/officeart/2005/8/layout/hierarchy1"/>
    <dgm:cxn modelId="{D4996034-EA8F-4880-9AE3-CF8E93C4E743}" type="presParOf" srcId="{B308B915-6A62-450B-BD07-E74EDD09E7F4}" destId="{280B971C-93C2-4C1C-87A2-A47E27F4B3B8}" srcOrd="0" destOrd="0" presId="urn:microsoft.com/office/officeart/2005/8/layout/hierarchy1"/>
    <dgm:cxn modelId="{424A4C83-4B5C-489A-9DC9-173A5E31542A}" type="presParOf" srcId="{B308B915-6A62-450B-BD07-E74EDD09E7F4}" destId="{695B8576-9691-44E5-A4BA-D84CF7AD4123}" srcOrd="1" destOrd="0" presId="urn:microsoft.com/office/officeart/2005/8/layout/hierarchy1"/>
    <dgm:cxn modelId="{C41A2014-7532-4039-9D31-1FC2AFB280B2}" type="presParOf" srcId="{2CFE5D18-EC34-43CE-817B-3EFA04363B2D}" destId="{95244760-7302-4175-92FC-BB6BCB15CE46}" srcOrd="1" destOrd="0" presId="urn:microsoft.com/office/officeart/2005/8/layout/hierarchy1"/>
    <dgm:cxn modelId="{AD8288CB-7634-4B6F-9525-5A6682F306B6}" type="presParOf" srcId="{95244760-7302-4175-92FC-BB6BCB15CE46}" destId="{3A17C873-B611-4CE5-984E-AA0F868A820C}" srcOrd="0" destOrd="0" presId="urn:microsoft.com/office/officeart/2005/8/layout/hierarchy1"/>
    <dgm:cxn modelId="{2F56A206-D568-4823-AD42-C52E6CA571D3}" type="presParOf" srcId="{95244760-7302-4175-92FC-BB6BCB15CE46}" destId="{DEFA2D07-3265-42D6-9FA2-7BD0CEF4580C}" srcOrd="1" destOrd="0" presId="urn:microsoft.com/office/officeart/2005/8/layout/hierarchy1"/>
    <dgm:cxn modelId="{F245E8A2-9EF1-4EF7-B704-C6A98FD7CD03}" type="presParOf" srcId="{DEFA2D07-3265-42D6-9FA2-7BD0CEF4580C}" destId="{AC1BF88C-DF9E-4C2B-941E-6A4BC77F4C83}" srcOrd="0" destOrd="0" presId="urn:microsoft.com/office/officeart/2005/8/layout/hierarchy1"/>
    <dgm:cxn modelId="{BCA6EAD3-EE1A-4B85-94BC-E3B734421182}" type="presParOf" srcId="{AC1BF88C-DF9E-4C2B-941E-6A4BC77F4C83}" destId="{6ABA5882-EA50-499B-88BD-66E83DD71C39}" srcOrd="0" destOrd="0" presId="urn:microsoft.com/office/officeart/2005/8/layout/hierarchy1"/>
    <dgm:cxn modelId="{77725A82-2BFF-4E53-9449-E40F27449CB3}" type="presParOf" srcId="{AC1BF88C-DF9E-4C2B-941E-6A4BC77F4C83}" destId="{0FBB6319-1390-4750-B374-B2E3B997DEA3}" srcOrd="1" destOrd="0" presId="urn:microsoft.com/office/officeart/2005/8/layout/hierarchy1"/>
    <dgm:cxn modelId="{51A3868F-EA63-4E08-AD83-F0AE6472423E}" type="presParOf" srcId="{DEFA2D07-3265-42D6-9FA2-7BD0CEF4580C}" destId="{F66FE063-C016-46E8-B0EA-CDEE4BD20C97}" srcOrd="1" destOrd="0" presId="urn:microsoft.com/office/officeart/2005/8/layout/hierarchy1"/>
    <dgm:cxn modelId="{281B2C14-5478-492D-AE59-36E869A12D8E}" type="presParOf" srcId="{8371DC51-D15E-444C-9AC2-0B0D2C747BE9}" destId="{50825FC9-866D-43A4-8D8C-26E259426296}" srcOrd="4" destOrd="0" presId="urn:microsoft.com/office/officeart/2005/8/layout/hierarchy1"/>
    <dgm:cxn modelId="{000E1AED-EAB7-4D1E-8EB8-49A7C0275F8F}" type="presParOf" srcId="{8371DC51-D15E-444C-9AC2-0B0D2C747BE9}" destId="{27899A38-F290-47D8-B9B0-376CD463C49E}" srcOrd="5" destOrd="0" presId="urn:microsoft.com/office/officeart/2005/8/layout/hierarchy1"/>
    <dgm:cxn modelId="{DC7D5A3B-DEC8-47C2-9B30-3925849DC900}" type="presParOf" srcId="{27899A38-F290-47D8-B9B0-376CD463C49E}" destId="{1DFEE26B-4178-43FC-BB88-B1E2F0CA7307}" srcOrd="0" destOrd="0" presId="urn:microsoft.com/office/officeart/2005/8/layout/hierarchy1"/>
    <dgm:cxn modelId="{435F32A9-21AB-45BE-94EF-3B7C3BEE906C}" type="presParOf" srcId="{1DFEE26B-4178-43FC-BB88-B1E2F0CA7307}" destId="{4893E558-AFE7-4643-A6FB-1CF11CF9BCD5}" srcOrd="0" destOrd="0" presId="urn:microsoft.com/office/officeart/2005/8/layout/hierarchy1"/>
    <dgm:cxn modelId="{47A12A63-5429-4868-934F-D678BE874003}" type="presParOf" srcId="{1DFEE26B-4178-43FC-BB88-B1E2F0CA7307}" destId="{67ABD2AE-4709-4FE5-82EE-5A50D612A527}" srcOrd="1" destOrd="0" presId="urn:microsoft.com/office/officeart/2005/8/layout/hierarchy1"/>
    <dgm:cxn modelId="{E60EBFAF-A756-438E-AA29-1B3A4CA25A27}" type="presParOf" srcId="{27899A38-F290-47D8-B9B0-376CD463C49E}" destId="{8E80178E-D559-47FF-AD87-2C6FB1DB09E6}" srcOrd="1" destOrd="0" presId="urn:microsoft.com/office/officeart/2005/8/layout/hierarchy1"/>
    <dgm:cxn modelId="{37DFF117-D822-4C34-9205-14192A3FDDC7}" type="presParOf" srcId="{8E80178E-D559-47FF-AD87-2C6FB1DB09E6}" destId="{19D586A5-C1FC-4C35-8FA0-39D72BE3CC7A}" srcOrd="0" destOrd="0" presId="urn:microsoft.com/office/officeart/2005/8/layout/hierarchy1"/>
    <dgm:cxn modelId="{2A92C32A-412A-4F68-AC59-5494B3B7B39E}" type="presParOf" srcId="{8E80178E-D559-47FF-AD87-2C6FB1DB09E6}" destId="{FACA121B-AF5B-4B78-AF75-3EE6CC5EAF15}" srcOrd="1" destOrd="0" presId="urn:microsoft.com/office/officeart/2005/8/layout/hierarchy1"/>
    <dgm:cxn modelId="{A2F8BE4B-AA03-484D-B1D8-F223C5529A56}" type="presParOf" srcId="{FACA121B-AF5B-4B78-AF75-3EE6CC5EAF15}" destId="{F267A17B-0522-4F93-8E9F-278C330DE55C}" srcOrd="0" destOrd="0" presId="urn:microsoft.com/office/officeart/2005/8/layout/hierarchy1"/>
    <dgm:cxn modelId="{FE0C4199-FD09-47A4-8E91-2F55BA997B6E}" type="presParOf" srcId="{F267A17B-0522-4F93-8E9F-278C330DE55C}" destId="{53DB117C-D53D-47CA-89ED-DA9D4D61B48E}" srcOrd="0" destOrd="0" presId="urn:microsoft.com/office/officeart/2005/8/layout/hierarchy1"/>
    <dgm:cxn modelId="{E0D3CBEE-BFB3-41D4-9218-8CA07D99F1FD}" type="presParOf" srcId="{F267A17B-0522-4F93-8E9F-278C330DE55C}" destId="{428E4A8C-7914-48C8-821F-61C7F926776D}" srcOrd="1" destOrd="0" presId="urn:microsoft.com/office/officeart/2005/8/layout/hierarchy1"/>
    <dgm:cxn modelId="{41E12BC8-CECF-49DB-8A2B-0921EE481E43}" type="presParOf" srcId="{FACA121B-AF5B-4B78-AF75-3EE6CC5EAF15}" destId="{85C77838-7B25-4628-89D8-D9B2957D9A67}" srcOrd="1" destOrd="0" presId="urn:microsoft.com/office/officeart/2005/8/layout/hierarchy1"/>
    <dgm:cxn modelId="{5903251F-C1B5-4DCB-B3DA-C31496006F88}" type="presParOf" srcId="{85C77838-7B25-4628-89D8-D9B2957D9A67}" destId="{9E31384D-2542-4FD2-91C1-34A1EDD162B2}" srcOrd="0" destOrd="0" presId="urn:microsoft.com/office/officeart/2005/8/layout/hierarchy1"/>
    <dgm:cxn modelId="{3A583A8D-1FFD-441C-B4B2-891045EE00C8}" type="presParOf" srcId="{85C77838-7B25-4628-89D8-D9B2957D9A67}" destId="{949E5AC0-D246-4673-8B3E-7C5486AB84EF}" srcOrd="1" destOrd="0" presId="urn:microsoft.com/office/officeart/2005/8/layout/hierarchy1"/>
    <dgm:cxn modelId="{0A818BE3-B695-4FA8-910E-F30F217700EC}" type="presParOf" srcId="{949E5AC0-D246-4673-8B3E-7C5486AB84EF}" destId="{43077785-549C-4580-81B7-48C0C0354AE0}" srcOrd="0" destOrd="0" presId="urn:microsoft.com/office/officeart/2005/8/layout/hierarchy1"/>
    <dgm:cxn modelId="{CB14AA38-1A97-401B-9B0A-2E196DF8045C}" type="presParOf" srcId="{43077785-549C-4580-81B7-48C0C0354AE0}" destId="{23902B31-8BF8-42BC-A7DA-790386093D88}" srcOrd="0" destOrd="0" presId="urn:microsoft.com/office/officeart/2005/8/layout/hierarchy1"/>
    <dgm:cxn modelId="{B18D21B7-184E-4A5D-84C7-D8D438EF2E2F}" type="presParOf" srcId="{43077785-549C-4580-81B7-48C0C0354AE0}" destId="{D5B6C59A-67E4-44FC-8C86-2EA788DD4CCE}" srcOrd="1" destOrd="0" presId="urn:microsoft.com/office/officeart/2005/8/layout/hierarchy1"/>
    <dgm:cxn modelId="{59998270-C5E3-47BE-AFA6-E60186E37024}" type="presParOf" srcId="{949E5AC0-D246-4673-8B3E-7C5486AB84EF}" destId="{681B8465-F442-4858-B649-D4970D9D096C}" srcOrd="1" destOrd="0" presId="urn:microsoft.com/office/officeart/2005/8/layout/hierarchy1"/>
    <dgm:cxn modelId="{F60994A8-EC79-4729-A8E7-CFDA7180F34E}" type="presParOf" srcId="{8371DC51-D15E-444C-9AC2-0B0D2C747BE9}" destId="{F44F7C58-C03A-4D44-8C6C-A2FCD1637016}" srcOrd="6" destOrd="0" presId="urn:microsoft.com/office/officeart/2005/8/layout/hierarchy1"/>
    <dgm:cxn modelId="{D975C832-D7F7-41DF-8C99-29617ACA614A}" type="presParOf" srcId="{8371DC51-D15E-444C-9AC2-0B0D2C747BE9}" destId="{8BEBCC76-90DD-46E7-A00E-10F1F5E84526}" srcOrd="7" destOrd="0" presId="urn:microsoft.com/office/officeart/2005/8/layout/hierarchy1"/>
    <dgm:cxn modelId="{F8B7CF32-D35C-446F-A59F-FF30608D074D}" type="presParOf" srcId="{8BEBCC76-90DD-46E7-A00E-10F1F5E84526}" destId="{BD8DF165-5DB1-4851-8523-BDD71D20D887}" srcOrd="0" destOrd="0" presId="urn:microsoft.com/office/officeart/2005/8/layout/hierarchy1"/>
    <dgm:cxn modelId="{DD4C3570-FEE8-4330-90DA-9316E489CE9B}" type="presParOf" srcId="{BD8DF165-5DB1-4851-8523-BDD71D20D887}" destId="{91EE64BE-53A5-4D53-A19B-F376D3790F56}" srcOrd="0" destOrd="0" presId="urn:microsoft.com/office/officeart/2005/8/layout/hierarchy1"/>
    <dgm:cxn modelId="{F67388CA-C837-4CE6-BA74-1D9AAF71C5CD}" type="presParOf" srcId="{BD8DF165-5DB1-4851-8523-BDD71D20D887}" destId="{D33F55B0-F9F7-4C24-9BA8-2B3D92CBB7BC}" srcOrd="1" destOrd="0" presId="urn:microsoft.com/office/officeart/2005/8/layout/hierarchy1"/>
    <dgm:cxn modelId="{B42F9508-2A97-4D8A-ADCD-3C2F65858058}" type="presParOf" srcId="{8BEBCC76-90DD-46E7-A00E-10F1F5E84526}" destId="{D629B260-A309-4617-8807-9D87B4B20FE8}" srcOrd="1" destOrd="0" presId="urn:microsoft.com/office/officeart/2005/8/layout/hierarchy1"/>
    <dgm:cxn modelId="{1C2AE00D-57FE-40A3-BDA4-F603F1F0ADB0}" type="presParOf" srcId="{D629B260-A309-4617-8807-9D87B4B20FE8}" destId="{B46B5208-866A-48B1-B452-3C0CFA8DDE61}" srcOrd="0" destOrd="0" presId="urn:microsoft.com/office/officeart/2005/8/layout/hierarchy1"/>
    <dgm:cxn modelId="{C1185DE1-0487-4025-99D4-458FBD47ADCA}" type="presParOf" srcId="{D629B260-A309-4617-8807-9D87B4B20FE8}" destId="{2F2DD67C-8CA3-44FD-9462-D0618F5C1249}" srcOrd="1" destOrd="0" presId="urn:microsoft.com/office/officeart/2005/8/layout/hierarchy1"/>
    <dgm:cxn modelId="{AC8C0A90-A065-4EF9-B016-7B503A4F2CAA}" type="presParOf" srcId="{2F2DD67C-8CA3-44FD-9462-D0618F5C1249}" destId="{2B9829EC-7118-439F-AB45-787423FAFF47}" srcOrd="0" destOrd="0" presId="urn:microsoft.com/office/officeart/2005/8/layout/hierarchy1"/>
    <dgm:cxn modelId="{1C87481C-A5AB-4053-8FF2-A2F6F0F2FFDF}" type="presParOf" srcId="{2B9829EC-7118-439F-AB45-787423FAFF47}" destId="{B13E3639-D0FC-462F-98E4-C1666D82CF7D}" srcOrd="0" destOrd="0" presId="urn:microsoft.com/office/officeart/2005/8/layout/hierarchy1"/>
    <dgm:cxn modelId="{CE029626-7491-4143-9B95-2B46991BA4A2}" type="presParOf" srcId="{2B9829EC-7118-439F-AB45-787423FAFF47}" destId="{05170AE0-9500-4B7E-8485-A23E71F4BA2E}" srcOrd="1" destOrd="0" presId="urn:microsoft.com/office/officeart/2005/8/layout/hierarchy1"/>
    <dgm:cxn modelId="{EC080E28-D12D-4B36-978F-8C76E77A96C8}" type="presParOf" srcId="{2F2DD67C-8CA3-44FD-9462-D0618F5C1249}" destId="{E66E7123-2A9B-413F-BEFA-BB5AF14AA9FB}" srcOrd="1" destOrd="0" presId="urn:microsoft.com/office/officeart/2005/8/layout/hierarchy1"/>
    <dgm:cxn modelId="{37FB8B3A-C2FF-4D61-B24B-EE2B212D6460}" type="presParOf" srcId="{8371DC51-D15E-444C-9AC2-0B0D2C747BE9}" destId="{DAD986F4-CBB3-440A-97A1-59F46F63EDE6}" srcOrd="8" destOrd="0" presId="urn:microsoft.com/office/officeart/2005/8/layout/hierarchy1"/>
    <dgm:cxn modelId="{F005FE92-7D83-4C90-AFB3-66F922BB56FA}" type="presParOf" srcId="{8371DC51-D15E-444C-9AC2-0B0D2C747BE9}" destId="{5B90E1B5-30FF-4322-96D6-46BFFDB25DE1}" srcOrd="9" destOrd="0" presId="urn:microsoft.com/office/officeart/2005/8/layout/hierarchy1"/>
    <dgm:cxn modelId="{FAA0CFDB-28F9-46C4-A495-7322C8304197}" type="presParOf" srcId="{5B90E1B5-30FF-4322-96D6-46BFFDB25DE1}" destId="{BB7A177B-1422-4A4F-B1F3-C441239FA04B}" srcOrd="0" destOrd="0" presId="urn:microsoft.com/office/officeart/2005/8/layout/hierarchy1"/>
    <dgm:cxn modelId="{03010A4A-BFFC-4BD1-8AE1-6C6B6B92DA7C}" type="presParOf" srcId="{BB7A177B-1422-4A4F-B1F3-C441239FA04B}" destId="{A8C5173C-540F-4739-A455-E6D7D91C41FC}" srcOrd="0" destOrd="0" presId="urn:microsoft.com/office/officeart/2005/8/layout/hierarchy1"/>
    <dgm:cxn modelId="{3AF7CFE5-425E-45EB-A5F6-8F8A80FE4F8F}" type="presParOf" srcId="{BB7A177B-1422-4A4F-B1F3-C441239FA04B}" destId="{A548556E-F092-447C-B85F-7948C534A714}" srcOrd="1" destOrd="0" presId="urn:microsoft.com/office/officeart/2005/8/layout/hierarchy1"/>
    <dgm:cxn modelId="{30C2E84E-DC4D-4B0E-89CB-B2CC041697C8}" type="presParOf" srcId="{5B90E1B5-30FF-4322-96D6-46BFFDB25DE1}" destId="{3EEAC0DF-A8EF-4D28-AC1C-A7C4FE5B6850}" srcOrd="1" destOrd="0" presId="urn:microsoft.com/office/officeart/2005/8/layout/hierarchy1"/>
    <dgm:cxn modelId="{D49ABB99-F3CB-4C75-B1EB-B61A4252DF0C}" type="presParOf" srcId="{3EEAC0DF-A8EF-4D28-AC1C-A7C4FE5B6850}" destId="{3DB5240D-50A7-4F23-AC50-2FCE7EC15555}" srcOrd="0" destOrd="0" presId="urn:microsoft.com/office/officeart/2005/8/layout/hierarchy1"/>
    <dgm:cxn modelId="{7EF1FBC6-2059-4216-9867-94CD5027809E}" type="presParOf" srcId="{3EEAC0DF-A8EF-4D28-AC1C-A7C4FE5B6850}" destId="{9D6E100E-50B7-4708-A7ED-9A854E47E803}" srcOrd="1" destOrd="0" presId="urn:microsoft.com/office/officeart/2005/8/layout/hierarchy1"/>
    <dgm:cxn modelId="{09A2F67C-422A-48F1-B769-463F2A4309C0}" type="presParOf" srcId="{9D6E100E-50B7-4708-A7ED-9A854E47E803}" destId="{E4BA5341-2AAD-4DD5-A3D7-1944247CAD77}" srcOrd="0" destOrd="0" presId="urn:microsoft.com/office/officeart/2005/8/layout/hierarchy1"/>
    <dgm:cxn modelId="{A275A95B-4B95-4AB7-A488-D65F726D2E9F}" type="presParOf" srcId="{E4BA5341-2AAD-4DD5-A3D7-1944247CAD77}" destId="{6F33590C-7ED1-4DAA-B48D-066F1ECBF5D2}" srcOrd="0" destOrd="0" presId="urn:microsoft.com/office/officeart/2005/8/layout/hierarchy1"/>
    <dgm:cxn modelId="{B3577841-AFF9-4DAE-AC3E-68440F08344E}" type="presParOf" srcId="{E4BA5341-2AAD-4DD5-A3D7-1944247CAD77}" destId="{5B20D79F-B698-42EA-9851-734A97A87A3C}" srcOrd="1" destOrd="0" presId="urn:microsoft.com/office/officeart/2005/8/layout/hierarchy1"/>
    <dgm:cxn modelId="{43B2C4DE-BA05-4A5A-99D5-880FDD28A605}" type="presParOf" srcId="{9D6E100E-50B7-4708-A7ED-9A854E47E803}" destId="{95A85634-2DE6-43CB-83BA-CBDA06976858}" srcOrd="1" destOrd="0" presId="urn:microsoft.com/office/officeart/2005/8/layout/hierarchy1"/>
    <dgm:cxn modelId="{154658C6-2A88-49E3-9704-6AE9EB18FA0A}" type="presParOf" srcId="{3EEAC0DF-A8EF-4D28-AC1C-A7C4FE5B6850}" destId="{6B921E23-3560-493A-9045-ECABC334936D}" srcOrd="2" destOrd="0" presId="urn:microsoft.com/office/officeart/2005/8/layout/hierarchy1"/>
    <dgm:cxn modelId="{181D41A9-4D91-455F-956F-9A2CD87D8083}" type="presParOf" srcId="{3EEAC0DF-A8EF-4D28-AC1C-A7C4FE5B6850}" destId="{6CBD9696-AA42-4355-B06C-252164502DC5}" srcOrd="3" destOrd="0" presId="urn:microsoft.com/office/officeart/2005/8/layout/hierarchy1"/>
    <dgm:cxn modelId="{0BD46662-F41C-4393-B7D4-934B4D954E95}" type="presParOf" srcId="{6CBD9696-AA42-4355-B06C-252164502DC5}" destId="{827B0642-D8F2-4D6A-A8FE-AECB3171BE72}" srcOrd="0" destOrd="0" presId="urn:microsoft.com/office/officeart/2005/8/layout/hierarchy1"/>
    <dgm:cxn modelId="{E0F1AF9F-FE4E-4950-95C0-47A3236D7CAF}" type="presParOf" srcId="{827B0642-D8F2-4D6A-A8FE-AECB3171BE72}" destId="{F7AFA6DC-BB9D-420A-8DE5-4749D7EE0C34}" srcOrd="0" destOrd="0" presId="urn:microsoft.com/office/officeart/2005/8/layout/hierarchy1"/>
    <dgm:cxn modelId="{4C010F7B-9090-4790-8B77-8D48FFA31A69}" type="presParOf" srcId="{827B0642-D8F2-4D6A-A8FE-AECB3171BE72}" destId="{3793A2BD-ABD1-4EE4-8614-9119032484DD}" srcOrd="1" destOrd="0" presId="urn:microsoft.com/office/officeart/2005/8/layout/hierarchy1"/>
    <dgm:cxn modelId="{533248F8-2E9F-44BA-82BC-6F5FEBCDE487}" type="presParOf" srcId="{6CBD9696-AA42-4355-B06C-252164502DC5}" destId="{A391A044-4C0D-4B2B-8745-29C5D03375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676005-69C8-4DE0-971A-D3D5D1EEBB9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8FB43CD-10D5-4A84-ADF8-FA7E6AA96751}">
      <dgm:prSet phldrT="[Text]"/>
      <dgm:spPr/>
      <dgm:t>
        <a:bodyPr/>
        <a:lstStyle/>
        <a:p>
          <a:r>
            <a:rPr lang="he-IL" dirty="0"/>
            <a:t>מצוות קידושין</a:t>
          </a:r>
          <a:endParaRPr lang="en-IL" dirty="0"/>
        </a:p>
      </dgm:t>
    </dgm:pt>
    <dgm:pt modelId="{3A7EBD87-DB0A-4603-A4F2-BA8C620CA9E2}" type="parTrans" cxnId="{8964CAD7-21E2-48B3-941F-66E3BB7F066C}">
      <dgm:prSet/>
      <dgm:spPr/>
      <dgm:t>
        <a:bodyPr/>
        <a:lstStyle/>
        <a:p>
          <a:endParaRPr lang="en-IL"/>
        </a:p>
      </dgm:t>
    </dgm:pt>
    <dgm:pt modelId="{A6E972E7-C6AF-4ED8-9962-A8DE9767C614}" type="sibTrans" cxnId="{8964CAD7-21E2-48B3-941F-66E3BB7F066C}">
      <dgm:prSet/>
      <dgm:spPr/>
      <dgm:t>
        <a:bodyPr/>
        <a:lstStyle/>
        <a:p>
          <a:endParaRPr lang="en-IL"/>
        </a:p>
      </dgm:t>
    </dgm:pt>
    <dgm:pt modelId="{5F64FC7B-F1D6-4F44-BA79-395FEE1499B7}">
      <dgm:prSet phldrT="[Text]"/>
      <dgm:spPr/>
      <dgm:t>
        <a:bodyPr/>
        <a:lstStyle/>
        <a:p>
          <a:r>
            <a:rPr lang="he-IL" dirty="0"/>
            <a:t>יש מצווה </a:t>
          </a:r>
          <a:r>
            <a:rPr lang="he-IL" u="sng" dirty="0"/>
            <a:t>לקדש</a:t>
          </a:r>
          <a:endParaRPr lang="en-IL" dirty="0"/>
        </a:p>
      </dgm:t>
    </dgm:pt>
    <dgm:pt modelId="{E6912D1A-CD09-4B65-908A-42886B3E70F6}" type="parTrans" cxnId="{B90C1E94-383D-421A-8FF4-6D4386058EF4}">
      <dgm:prSet/>
      <dgm:spPr/>
      <dgm:t>
        <a:bodyPr/>
        <a:lstStyle/>
        <a:p>
          <a:endParaRPr lang="en-IL"/>
        </a:p>
      </dgm:t>
    </dgm:pt>
    <dgm:pt modelId="{BFAB9CBA-1D18-41D4-8159-D7C98D7835C5}" type="sibTrans" cxnId="{B90C1E94-383D-421A-8FF4-6D4386058EF4}">
      <dgm:prSet/>
      <dgm:spPr/>
      <dgm:t>
        <a:bodyPr/>
        <a:lstStyle/>
        <a:p>
          <a:endParaRPr lang="en-IL"/>
        </a:p>
      </dgm:t>
    </dgm:pt>
    <dgm:pt modelId="{EA54843F-D8CF-4E0A-B303-5B6CB1EADE75}">
      <dgm:prSet phldrT="[Text]"/>
      <dgm:spPr/>
      <dgm:t>
        <a:bodyPr/>
        <a:lstStyle/>
        <a:p>
          <a:r>
            <a:rPr lang="he-IL" dirty="0"/>
            <a:t>אין מצווה לקדש</a:t>
          </a:r>
          <a:endParaRPr lang="en-IL" dirty="0"/>
        </a:p>
      </dgm:t>
    </dgm:pt>
    <dgm:pt modelId="{EDD88161-14A0-4533-A329-C04A10E21BD0}" type="parTrans" cxnId="{63A071D9-B373-4C89-94DC-220840ED28E2}">
      <dgm:prSet/>
      <dgm:spPr/>
      <dgm:t>
        <a:bodyPr/>
        <a:lstStyle/>
        <a:p>
          <a:endParaRPr lang="en-IL"/>
        </a:p>
      </dgm:t>
    </dgm:pt>
    <dgm:pt modelId="{00673C42-782D-467F-9248-96CF4A07FB21}" type="sibTrans" cxnId="{63A071D9-B373-4C89-94DC-220840ED28E2}">
      <dgm:prSet/>
      <dgm:spPr/>
      <dgm:t>
        <a:bodyPr/>
        <a:lstStyle/>
        <a:p>
          <a:endParaRPr lang="en-IL"/>
        </a:p>
      </dgm:t>
    </dgm:pt>
    <dgm:pt modelId="{FE2B93C7-560A-44E6-BE00-DC2099A48836}">
      <dgm:prSet phldrT="[Text]"/>
      <dgm:spPr/>
      <dgm:t>
        <a:bodyPr/>
        <a:lstStyle/>
        <a:p>
          <a:r>
            <a:rPr lang="he-IL" dirty="0" err="1"/>
            <a:t>רא"ש</a:t>
          </a:r>
          <a:r>
            <a:rPr lang="he-IL" dirty="0"/>
            <a:t>- אין שום מצווה בלהיות נשוי, יש רק מצוות פרו ורבו</a:t>
          </a:r>
          <a:endParaRPr lang="en-IL" dirty="0"/>
        </a:p>
      </dgm:t>
    </dgm:pt>
    <dgm:pt modelId="{7ECECEB2-509E-4C63-8012-A26C20681444}" type="parTrans" cxnId="{ABC46E2D-71D6-429E-A725-ED26C2EF21EB}">
      <dgm:prSet/>
      <dgm:spPr/>
      <dgm:t>
        <a:bodyPr/>
        <a:lstStyle/>
        <a:p>
          <a:endParaRPr lang="en-IL"/>
        </a:p>
      </dgm:t>
    </dgm:pt>
    <dgm:pt modelId="{6BA57D1A-D363-416B-A802-11BF8C41BEBF}" type="sibTrans" cxnId="{ABC46E2D-71D6-429E-A725-ED26C2EF21EB}">
      <dgm:prSet/>
      <dgm:spPr/>
      <dgm:t>
        <a:bodyPr/>
        <a:lstStyle/>
        <a:p>
          <a:endParaRPr lang="en-IL"/>
        </a:p>
      </dgm:t>
    </dgm:pt>
    <dgm:pt modelId="{5E5F51DC-815E-487C-9F43-3DAD1658DAF6}">
      <dgm:prSet phldrT="[Text]"/>
      <dgm:spPr/>
      <dgm:t>
        <a:bodyPr/>
        <a:lstStyle/>
        <a:p>
          <a:r>
            <a:rPr lang="he-IL" dirty="0"/>
            <a:t>מרדכי- מקצת מצווה, כחלק מפרו ורבו</a:t>
          </a:r>
          <a:endParaRPr lang="en-IL" dirty="0"/>
        </a:p>
      </dgm:t>
    </dgm:pt>
    <dgm:pt modelId="{09DEE4AA-0940-4D61-8916-E12205C93E5F}" type="parTrans" cxnId="{91B8E329-3F22-4C7A-9981-F0A726BD9AC5}">
      <dgm:prSet/>
      <dgm:spPr/>
      <dgm:t>
        <a:bodyPr/>
        <a:lstStyle/>
        <a:p>
          <a:endParaRPr lang="en-IL"/>
        </a:p>
      </dgm:t>
    </dgm:pt>
    <dgm:pt modelId="{AFD2C80D-7D4A-4A39-9F98-35034A37CE84}" type="sibTrans" cxnId="{91B8E329-3F22-4C7A-9981-F0A726BD9AC5}">
      <dgm:prSet/>
      <dgm:spPr/>
      <dgm:t>
        <a:bodyPr/>
        <a:lstStyle/>
        <a:p>
          <a:endParaRPr lang="en-IL"/>
        </a:p>
      </dgm:t>
    </dgm:pt>
    <dgm:pt modelId="{05C3D33E-564A-4821-B4A2-5992AFB80711}">
      <dgm:prSet phldrT="[Text]"/>
      <dgm:spPr/>
      <dgm:t>
        <a:bodyPr/>
        <a:lstStyle/>
        <a:p>
          <a:r>
            <a:rPr lang="he-IL" b="0" i="0" u="none" strike="noStrike" dirty="0">
              <a:solidFill>
                <a:srgbClr val="000000"/>
              </a:solidFill>
              <a:effectLst/>
              <a:latin typeface="Arial" panose="020B0604020202020204" pitchFamily="34" charset="0"/>
            </a:rPr>
            <a:t>אם ירצה איש </a:t>
          </a:r>
          <a:r>
            <a:rPr lang="he-IL" b="0" i="0" u="none" strike="noStrike" dirty="0" err="1">
              <a:solidFill>
                <a:srgbClr val="000000"/>
              </a:solidFill>
              <a:effectLst/>
              <a:latin typeface="Arial" panose="020B0604020202020204" pitchFamily="34" charset="0"/>
            </a:rPr>
            <a:t>ליקח</a:t>
          </a:r>
          <a:r>
            <a:rPr lang="he-IL" b="0" i="0" u="none" strike="noStrike" dirty="0">
              <a:solidFill>
                <a:srgbClr val="000000"/>
              </a:solidFill>
              <a:effectLst/>
              <a:latin typeface="Arial" panose="020B0604020202020204" pitchFamily="34" charset="0"/>
            </a:rPr>
            <a:t> לו </a:t>
          </a:r>
          <a:r>
            <a:rPr lang="he-IL" b="0" i="0" u="none" strike="noStrike" dirty="0" err="1">
              <a:solidFill>
                <a:srgbClr val="000000"/>
              </a:solidFill>
              <a:effectLst/>
              <a:latin typeface="Arial" panose="020B0604020202020204" pitchFamily="34" charset="0"/>
            </a:rPr>
            <a:t>אשה</a:t>
          </a:r>
          <a:r>
            <a:rPr lang="he-IL" b="0" i="0" u="none" strike="noStrike" dirty="0">
              <a:solidFill>
                <a:srgbClr val="000000"/>
              </a:solidFill>
              <a:effectLst/>
              <a:latin typeface="Arial" panose="020B0604020202020204" pitchFamily="34" charset="0"/>
            </a:rPr>
            <a:t> מצווה שיקנה אותה תחלה</a:t>
          </a:r>
          <a:endParaRPr lang="en-IL" b="0" dirty="0"/>
        </a:p>
      </dgm:t>
    </dgm:pt>
    <dgm:pt modelId="{F62233E4-9D38-4802-A88D-7BE4154F9D81}" type="parTrans" cxnId="{3A7868F5-0377-4C14-8730-4466AFA88782}">
      <dgm:prSet/>
      <dgm:spPr/>
      <dgm:t>
        <a:bodyPr/>
        <a:lstStyle/>
        <a:p>
          <a:endParaRPr lang="en-IL"/>
        </a:p>
      </dgm:t>
    </dgm:pt>
    <dgm:pt modelId="{2B25496E-4FC5-4DEB-8F56-89ED3DF143A0}" type="sibTrans" cxnId="{3A7868F5-0377-4C14-8730-4466AFA88782}">
      <dgm:prSet/>
      <dgm:spPr/>
      <dgm:t>
        <a:bodyPr/>
        <a:lstStyle/>
        <a:p>
          <a:endParaRPr lang="en-IL"/>
        </a:p>
      </dgm:t>
    </dgm:pt>
    <dgm:pt modelId="{8FE99AF0-021A-4217-A8AD-9A7A9BF878DB}">
      <dgm:prSet phldrT="[Text]"/>
      <dgm:spPr/>
      <dgm:t>
        <a:bodyPr/>
        <a:lstStyle/>
        <a:p>
          <a:r>
            <a:rPr lang="he-IL" b="0" i="0" u="none" strike="noStrike" dirty="0">
              <a:solidFill>
                <a:srgbClr val="000000"/>
              </a:solidFill>
              <a:effectLst/>
              <a:latin typeface="Arial" panose="020B0604020202020204" pitchFamily="34" charset="0"/>
            </a:rPr>
            <a:t>רמב"ם, חינוך- מצווה לקדש לפני </a:t>
          </a:r>
          <a:r>
            <a:rPr lang="he-IL" b="0" i="0" u="none" strike="noStrike" dirty="0" err="1">
              <a:solidFill>
                <a:srgbClr val="000000"/>
              </a:solidFill>
              <a:effectLst/>
              <a:latin typeface="Arial" panose="020B0604020202020204" pitchFamily="34" charset="0"/>
            </a:rPr>
            <a:t>נשואין</a:t>
          </a:r>
          <a:endParaRPr lang="en-IL" b="0" dirty="0"/>
        </a:p>
      </dgm:t>
    </dgm:pt>
    <dgm:pt modelId="{C781E872-437B-4FF9-9536-7562DDFC94CE}" type="parTrans" cxnId="{981E1901-34E2-46F2-B558-4312BD9A7669}">
      <dgm:prSet/>
      <dgm:spPr/>
      <dgm:t>
        <a:bodyPr/>
        <a:lstStyle/>
        <a:p>
          <a:endParaRPr lang="en-IL"/>
        </a:p>
      </dgm:t>
    </dgm:pt>
    <dgm:pt modelId="{86FEB7C6-9655-4CD3-A41B-3F3EF8A3365E}" type="sibTrans" cxnId="{981E1901-34E2-46F2-B558-4312BD9A7669}">
      <dgm:prSet/>
      <dgm:spPr/>
      <dgm:t>
        <a:bodyPr/>
        <a:lstStyle/>
        <a:p>
          <a:endParaRPr lang="en-IL"/>
        </a:p>
      </dgm:t>
    </dgm:pt>
    <dgm:pt modelId="{B0BFCB49-CA58-4BE8-84F5-6C735CE62ED3}">
      <dgm:prSet phldrT="[Text]"/>
      <dgm:spPr/>
      <dgm:t>
        <a:bodyPr/>
        <a:lstStyle/>
        <a:p>
          <a:r>
            <a:rPr lang="he-IL" b="0" i="0" u="none" strike="noStrike" dirty="0">
              <a:solidFill>
                <a:srgbClr val="000000"/>
              </a:solidFill>
              <a:effectLst/>
              <a:latin typeface="Arial" panose="020B0604020202020204" pitchFamily="34" charset="0"/>
            </a:rPr>
            <a:t>האישות היא הנשואין, אבל המצווה היא הקידושין </a:t>
          </a:r>
          <a:endParaRPr lang="en-IL" b="0" dirty="0"/>
        </a:p>
      </dgm:t>
    </dgm:pt>
    <dgm:pt modelId="{1CBFB465-6C29-4DAF-A7A0-AB3EA3401802}" type="parTrans" cxnId="{18A19E81-9EC2-4DC3-8D14-6DD94408D880}">
      <dgm:prSet/>
      <dgm:spPr/>
      <dgm:t>
        <a:bodyPr/>
        <a:lstStyle/>
        <a:p>
          <a:endParaRPr lang="en-IL"/>
        </a:p>
      </dgm:t>
    </dgm:pt>
    <dgm:pt modelId="{EB2C8877-F53A-4043-949A-E1FBA25ACD8A}" type="sibTrans" cxnId="{18A19E81-9EC2-4DC3-8D14-6DD94408D880}">
      <dgm:prSet/>
      <dgm:spPr/>
      <dgm:t>
        <a:bodyPr/>
        <a:lstStyle/>
        <a:p>
          <a:endParaRPr lang="en-IL"/>
        </a:p>
      </dgm:t>
    </dgm:pt>
    <dgm:pt modelId="{FEEE43C9-8EC0-4243-AF3E-CA1A48E1D4E0}">
      <dgm:prSet phldrT="[Text]"/>
      <dgm:spPr/>
      <dgm:t>
        <a:bodyPr/>
        <a:lstStyle/>
        <a:p>
          <a:r>
            <a:rPr lang="he-IL" dirty="0"/>
            <a:t>ר יחיאל </a:t>
          </a:r>
          <a:r>
            <a:rPr lang="he-IL" dirty="0" err="1"/>
            <a:t>מפראיש</a:t>
          </a:r>
          <a:r>
            <a:rPr lang="he-IL" dirty="0"/>
            <a:t>- יש מצווה בקידושין, ויש </a:t>
          </a:r>
          <a:r>
            <a:rPr lang="he-IL" dirty="0" err="1"/>
            <a:t>בנשואין</a:t>
          </a:r>
          <a:endParaRPr lang="en-IL" dirty="0"/>
        </a:p>
      </dgm:t>
    </dgm:pt>
    <dgm:pt modelId="{DBFE911D-E36C-47C5-813B-C897DB502E96}" type="parTrans" cxnId="{3B58F5CF-E9D9-4F2D-9FF1-5E7AEEDB75F0}">
      <dgm:prSet/>
      <dgm:spPr/>
      <dgm:t>
        <a:bodyPr/>
        <a:lstStyle/>
        <a:p>
          <a:endParaRPr lang="en-IL"/>
        </a:p>
      </dgm:t>
    </dgm:pt>
    <dgm:pt modelId="{AB060C62-943F-4BE4-A2B9-9AD453DCC14E}" type="sibTrans" cxnId="{3B58F5CF-E9D9-4F2D-9FF1-5E7AEEDB75F0}">
      <dgm:prSet/>
      <dgm:spPr/>
      <dgm:t>
        <a:bodyPr/>
        <a:lstStyle/>
        <a:p>
          <a:endParaRPr lang="en-IL"/>
        </a:p>
      </dgm:t>
    </dgm:pt>
    <dgm:pt modelId="{0F72A4A3-0460-4E52-ADA1-695B07764244}">
      <dgm:prSet phldrT="[Text]"/>
      <dgm:spPr/>
      <dgm:t>
        <a:bodyPr/>
        <a:lstStyle/>
        <a:p>
          <a:r>
            <a:rPr lang="he-IL" dirty="0"/>
            <a:t>מצוות אישות היא הקידושין, </a:t>
          </a:r>
          <a:r>
            <a:rPr lang="he-IL" dirty="0" err="1"/>
            <a:t>ונשואין</a:t>
          </a:r>
          <a:r>
            <a:rPr lang="he-IL" dirty="0"/>
            <a:t> הוי מתיר</a:t>
          </a:r>
          <a:endParaRPr lang="en-IL" dirty="0"/>
        </a:p>
      </dgm:t>
    </dgm:pt>
    <dgm:pt modelId="{899044A7-5773-4E6C-A02B-6B6F98E63914}" type="parTrans" cxnId="{5D5A500F-22A0-4B52-BCAC-B4E5C31965DE}">
      <dgm:prSet/>
      <dgm:spPr/>
      <dgm:t>
        <a:bodyPr/>
        <a:lstStyle/>
        <a:p>
          <a:endParaRPr lang="en-IL"/>
        </a:p>
      </dgm:t>
    </dgm:pt>
    <dgm:pt modelId="{1AACDBDA-E70A-4097-8439-40EDC77FF791}" type="sibTrans" cxnId="{5D5A500F-22A0-4B52-BCAC-B4E5C31965DE}">
      <dgm:prSet/>
      <dgm:spPr/>
      <dgm:t>
        <a:bodyPr/>
        <a:lstStyle/>
        <a:p>
          <a:endParaRPr lang="en-IL"/>
        </a:p>
      </dgm:t>
    </dgm:pt>
    <dgm:pt modelId="{CBC6454D-E126-4524-BCF5-1A8047A440D0}">
      <dgm:prSet phldrT="[Text]"/>
      <dgm:spPr/>
      <dgm:t>
        <a:bodyPr/>
        <a:lstStyle/>
        <a:p>
          <a:r>
            <a:rPr lang="he-IL" dirty="0"/>
            <a:t>יש מצווה בקידושין </a:t>
          </a:r>
          <a:r>
            <a:rPr lang="he-IL" dirty="0" err="1"/>
            <a:t>ונשואין</a:t>
          </a:r>
          <a:r>
            <a:rPr lang="he-IL" dirty="0"/>
            <a:t> ביחד</a:t>
          </a:r>
          <a:endParaRPr lang="en-IL" dirty="0"/>
        </a:p>
      </dgm:t>
    </dgm:pt>
    <dgm:pt modelId="{3B08C00C-EFDC-460A-A750-9DF9D40B3EEA}" type="parTrans" cxnId="{0E286389-79C2-4109-8F91-C4728818C5EB}">
      <dgm:prSet/>
      <dgm:spPr/>
      <dgm:t>
        <a:bodyPr/>
        <a:lstStyle/>
        <a:p>
          <a:endParaRPr lang="en-IL"/>
        </a:p>
      </dgm:t>
    </dgm:pt>
    <dgm:pt modelId="{DF30B1C5-034C-4C1D-A4F1-7F407965F49A}" type="sibTrans" cxnId="{0E286389-79C2-4109-8F91-C4728818C5EB}">
      <dgm:prSet/>
      <dgm:spPr/>
      <dgm:t>
        <a:bodyPr/>
        <a:lstStyle/>
        <a:p>
          <a:endParaRPr lang="en-IL"/>
        </a:p>
      </dgm:t>
    </dgm:pt>
    <dgm:pt modelId="{467FFFB7-CCC0-40EB-96ED-BA1745A3874B}">
      <dgm:prSet phldrT="[Text]"/>
      <dgm:spPr/>
      <dgm:t>
        <a:bodyPr/>
        <a:lstStyle/>
        <a:p>
          <a:r>
            <a:rPr lang="he-IL" dirty="0"/>
            <a:t>רמב"ן- קידושין חצי מצווה</a:t>
          </a:r>
          <a:endParaRPr lang="en-IL" dirty="0"/>
        </a:p>
      </dgm:t>
    </dgm:pt>
    <dgm:pt modelId="{38C9482B-BD43-467B-B1C3-EA73EE01ADFF}" type="parTrans" cxnId="{7CCA204D-9C2A-4CC4-A56C-5DB70A256AD4}">
      <dgm:prSet/>
      <dgm:spPr/>
      <dgm:t>
        <a:bodyPr/>
        <a:lstStyle/>
        <a:p>
          <a:endParaRPr lang="en-IL"/>
        </a:p>
      </dgm:t>
    </dgm:pt>
    <dgm:pt modelId="{FFC471F0-18D3-4162-9E17-4209776A7051}" type="sibTrans" cxnId="{7CCA204D-9C2A-4CC4-A56C-5DB70A256AD4}">
      <dgm:prSet/>
      <dgm:spPr/>
      <dgm:t>
        <a:bodyPr/>
        <a:lstStyle/>
        <a:p>
          <a:endParaRPr lang="en-IL"/>
        </a:p>
      </dgm:t>
    </dgm:pt>
    <dgm:pt modelId="{62335901-EFFE-4BBE-A542-D87BBABAF46E}">
      <dgm:prSet phldrT="[Text]"/>
      <dgm:spPr/>
      <dgm:t>
        <a:bodyPr/>
        <a:lstStyle/>
        <a:p>
          <a:r>
            <a:rPr lang="he-IL" dirty="0"/>
            <a:t>אירוסין </a:t>
          </a:r>
          <a:r>
            <a:rPr lang="he-IL" dirty="0" err="1"/>
            <a:t>ונשואין</a:t>
          </a:r>
          <a:r>
            <a:rPr lang="he-IL" dirty="0"/>
            <a:t> שתי שלבים של תהליך אחד</a:t>
          </a:r>
          <a:endParaRPr lang="en-IL" dirty="0"/>
        </a:p>
      </dgm:t>
    </dgm:pt>
    <dgm:pt modelId="{CDC67940-2C64-4A78-BADD-42C9A2296BD9}" type="parTrans" cxnId="{78451031-F173-4071-9BFE-6D5ED7EF784C}">
      <dgm:prSet/>
      <dgm:spPr/>
      <dgm:t>
        <a:bodyPr/>
        <a:lstStyle/>
        <a:p>
          <a:endParaRPr lang="en-IL"/>
        </a:p>
      </dgm:t>
    </dgm:pt>
    <dgm:pt modelId="{E89F9279-C16E-4B9F-A36D-7D30B14DEE48}" type="sibTrans" cxnId="{78451031-F173-4071-9BFE-6D5ED7EF784C}">
      <dgm:prSet/>
      <dgm:spPr/>
      <dgm:t>
        <a:bodyPr/>
        <a:lstStyle/>
        <a:p>
          <a:endParaRPr lang="en-IL"/>
        </a:p>
      </dgm:t>
    </dgm:pt>
    <dgm:pt modelId="{B7418246-16E0-44CB-8898-CF9CE9541C7E}">
      <dgm:prSet phldrT="[Text]"/>
      <dgm:spPr/>
      <dgm:t>
        <a:bodyPr/>
        <a:lstStyle/>
        <a:p>
          <a:r>
            <a:rPr lang="he-IL" dirty="0"/>
            <a:t>יש מצווה </a:t>
          </a:r>
          <a:r>
            <a:rPr lang="he-IL" u="sng" dirty="0" err="1"/>
            <a:t>לישא</a:t>
          </a:r>
          <a:r>
            <a:rPr lang="he-IL" dirty="0"/>
            <a:t> אישה</a:t>
          </a:r>
          <a:endParaRPr lang="en-IL" dirty="0"/>
        </a:p>
      </dgm:t>
    </dgm:pt>
    <dgm:pt modelId="{5A7321B9-BA79-4787-B2B1-49A99FF85005}" type="parTrans" cxnId="{BF6F07C2-194F-4F37-89DA-434C1D85B2DE}">
      <dgm:prSet/>
      <dgm:spPr/>
      <dgm:t>
        <a:bodyPr/>
        <a:lstStyle/>
        <a:p>
          <a:endParaRPr lang="en-IL"/>
        </a:p>
      </dgm:t>
    </dgm:pt>
    <dgm:pt modelId="{0807B7DC-4549-4B77-97AD-64534328538E}" type="sibTrans" cxnId="{BF6F07C2-194F-4F37-89DA-434C1D85B2DE}">
      <dgm:prSet/>
      <dgm:spPr/>
      <dgm:t>
        <a:bodyPr/>
        <a:lstStyle/>
        <a:p>
          <a:endParaRPr lang="en-IL"/>
        </a:p>
      </dgm:t>
    </dgm:pt>
    <dgm:pt modelId="{0B77FD7D-5BC1-4D9B-91CE-E166B59CB82E}">
      <dgm:prSet phldrT="[Text]"/>
      <dgm:spPr/>
      <dgm:t>
        <a:bodyPr/>
        <a:lstStyle/>
        <a:p>
          <a:r>
            <a:rPr lang="he-IL" dirty="0"/>
            <a:t>סמ"ק- מצוות להיות נשוי (גם לבני נח)</a:t>
          </a:r>
          <a:endParaRPr lang="en-IL" dirty="0"/>
        </a:p>
      </dgm:t>
    </dgm:pt>
    <dgm:pt modelId="{B619797B-7403-4498-8008-7046F9104B0A}" type="parTrans" cxnId="{AB124DF0-1C87-4107-B3D5-F13471D645A1}">
      <dgm:prSet/>
      <dgm:spPr/>
      <dgm:t>
        <a:bodyPr/>
        <a:lstStyle/>
        <a:p>
          <a:endParaRPr lang="en-IL"/>
        </a:p>
      </dgm:t>
    </dgm:pt>
    <dgm:pt modelId="{5D65E730-F7D8-4D6A-A258-606828395118}" type="sibTrans" cxnId="{AB124DF0-1C87-4107-B3D5-F13471D645A1}">
      <dgm:prSet/>
      <dgm:spPr/>
      <dgm:t>
        <a:bodyPr/>
        <a:lstStyle/>
        <a:p>
          <a:endParaRPr lang="en-IL"/>
        </a:p>
      </dgm:t>
    </dgm:pt>
    <dgm:pt modelId="{461AB0CD-A9E6-4C09-BAE6-854842003398}">
      <dgm:prSet phldrT="[Text]"/>
      <dgm:spPr/>
      <dgm:t>
        <a:bodyPr/>
        <a:lstStyle/>
        <a:p>
          <a:r>
            <a:rPr lang="he-IL" dirty="0"/>
            <a:t>המצווה להיות נשוי- וקידושין ניתוסף במתן תורה</a:t>
          </a:r>
          <a:endParaRPr lang="en-IL" dirty="0"/>
        </a:p>
      </dgm:t>
    </dgm:pt>
    <dgm:pt modelId="{60C4FE32-1DDA-414B-A685-0F882AEA389D}" type="parTrans" cxnId="{CA8CE808-D3ED-4DEB-8D43-0F9F58A1912E}">
      <dgm:prSet/>
      <dgm:spPr/>
      <dgm:t>
        <a:bodyPr/>
        <a:lstStyle/>
        <a:p>
          <a:endParaRPr lang="en-IL"/>
        </a:p>
      </dgm:t>
    </dgm:pt>
    <dgm:pt modelId="{4523556A-DE9C-48EA-93AB-B2E31624D85A}" type="sibTrans" cxnId="{CA8CE808-D3ED-4DEB-8D43-0F9F58A1912E}">
      <dgm:prSet/>
      <dgm:spPr/>
      <dgm:t>
        <a:bodyPr/>
        <a:lstStyle/>
        <a:p>
          <a:endParaRPr lang="en-IL"/>
        </a:p>
      </dgm:t>
    </dgm:pt>
    <dgm:pt modelId="{E7B06C3F-270E-4D59-9505-943086BE2222}" type="pres">
      <dgm:prSet presAssocID="{EE676005-69C8-4DE0-971A-D3D5D1EEBB94}" presName="hierChild1" presStyleCnt="0">
        <dgm:presLayoutVars>
          <dgm:chPref val="1"/>
          <dgm:dir val="rev"/>
          <dgm:animOne val="branch"/>
          <dgm:animLvl val="lvl"/>
          <dgm:resizeHandles/>
        </dgm:presLayoutVars>
      </dgm:prSet>
      <dgm:spPr/>
    </dgm:pt>
    <dgm:pt modelId="{7F68446C-AC15-4387-ABF5-622B1AD1C20F}" type="pres">
      <dgm:prSet presAssocID="{18FB43CD-10D5-4A84-ADF8-FA7E6AA96751}" presName="hierRoot1" presStyleCnt="0"/>
      <dgm:spPr/>
    </dgm:pt>
    <dgm:pt modelId="{9513D8D5-61C4-4B94-BC4D-C068980976EE}" type="pres">
      <dgm:prSet presAssocID="{18FB43CD-10D5-4A84-ADF8-FA7E6AA96751}" presName="composite" presStyleCnt="0"/>
      <dgm:spPr/>
    </dgm:pt>
    <dgm:pt modelId="{F9BBA179-1E4B-4803-8F93-44E8E59596A2}" type="pres">
      <dgm:prSet presAssocID="{18FB43CD-10D5-4A84-ADF8-FA7E6AA96751}" presName="background" presStyleLbl="node0" presStyleIdx="0" presStyleCnt="1"/>
      <dgm:spPr/>
    </dgm:pt>
    <dgm:pt modelId="{2016AB1C-555C-4938-88D5-E300DDFF6275}" type="pres">
      <dgm:prSet presAssocID="{18FB43CD-10D5-4A84-ADF8-FA7E6AA96751}" presName="text" presStyleLbl="fgAcc0" presStyleIdx="0" presStyleCnt="1">
        <dgm:presLayoutVars>
          <dgm:chPref val="3"/>
        </dgm:presLayoutVars>
      </dgm:prSet>
      <dgm:spPr/>
    </dgm:pt>
    <dgm:pt modelId="{8371DC51-D15E-444C-9AC2-0B0D2C747BE9}" type="pres">
      <dgm:prSet presAssocID="{18FB43CD-10D5-4A84-ADF8-FA7E6AA96751}" presName="hierChild2" presStyleCnt="0"/>
      <dgm:spPr/>
    </dgm:pt>
    <dgm:pt modelId="{ABB9C725-44C9-4665-8093-22A7897D88C9}" type="pres">
      <dgm:prSet presAssocID="{E6912D1A-CD09-4B65-908A-42886B3E70F6}" presName="Name10" presStyleLbl="parChTrans1D2" presStyleIdx="0" presStyleCnt="5"/>
      <dgm:spPr/>
    </dgm:pt>
    <dgm:pt modelId="{004AEA42-D374-49E1-BBA4-73F326F90E50}" type="pres">
      <dgm:prSet presAssocID="{5F64FC7B-F1D6-4F44-BA79-395FEE1499B7}" presName="hierRoot2" presStyleCnt="0"/>
      <dgm:spPr/>
    </dgm:pt>
    <dgm:pt modelId="{69A3F232-C8DA-4F18-A7EC-721D5B4F334D}" type="pres">
      <dgm:prSet presAssocID="{5F64FC7B-F1D6-4F44-BA79-395FEE1499B7}" presName="composite2" presStyleCnt="0"/>
      <dgm:spPr/>
    </dgm:pt>
    <dgm:pt modelId="{2DE101DB-78CA-428D-9752-9D5011DEB3C1}" type="pres">
      <dgm:prSet presAssocID="{5F64FC7B-F1D6-4F44-BA79-395FEE1499B7}" presName="background2" presStyleLbl="node2" presStyleIdx="0" presStyleCnt="5"/>
      <dgm:spPr/>
    </dgm:pt>
    <dgm:pt modelId="{4D5B97F4-587C-4B1C-A135-40E55C9FD2D6}" type="pres">
      <dgm:prSet presAssocID="{5F64FC7B-F1D6-4F44-BA79-395FEE1499B7}" presName="text2" presStyleLbl="fgAcc2" presStyleIdx="0" presStyleCnt="5">
        <dgm:presLayoutVars>
          <dgm:chPref val="3"/>
        </dgm:presLayoutVars>
      </dgm:prSet>
      <dgm:spPr/>
    </dgm:pt>
    <dgm:pt modelId="{79A91EB7-E4A5-48B4-9A19-5A96342ADBBE}" type="pres">
      <dgm:prSet presAssocID="{5F64FC7B-F1D6-4F44-BA79-395FEE1499B7}" presName="hierChild3" presStyleCnt="0"/>
      <dgm:spPr/>
    </dgm:pt>
    <dgm:pt modelId="{3916D22E-15CA-4872-AC9C-EA254D3D3AAB}" type="pres">
      <dgm:prSet presAssocID="{DBFE911D-E36C-47C5-813B-C897DB502E96}" presName="Name17" presStyleLbl="parChTrans1D3" presStyleIdx="0" presStyleCnt="6"/>
      <dgm:spPr/>
    </dgm:pt>
    <dgm:pt modelId="{A11069BB-CE31-4342-B635-F1ACF230CB7C}" type="pres">
      <dgm:prSet presAssocID="{FEEE43C9-8EC0-4243-AF3E-CA1A48E1D4E0}" presName="hierRoot3" presStyleCnt="0"/>
      <dgm:spPr/>
    </dgm:pt>
    <dgm:pt modelId="{4D01D4BC-0921-44E1-9BC8-5463CFB90F1E}" type="pres">
      <dgm:prSet presAssocID="{FEEE43C9-8EC0-4243-AF3E-CA1A48E1D4E0}" presName="composite3" presStyleCnt="0"/>
      <dgm:spPr/>
    </dgm:pt>
    <dgm:pt modelId="{F63AB38E-52EC-446E-A5F1-2C570C31DC28}" type="pres">
      <dgm:prSet presAssocID="{FEEE43C9-8EC0-4243-AF3E-CA1A48E1D4E0}" presName="background3" presStyleLbl="node3" presStyleIdx="0" presStyleCnt="6"/>
      <dgm:spPr/>
    </dgm:pt>
    <dgm:pt modelId="{49C0C16A-33EC-410D-B18E-081A6A961011}" type="pres">
      <dgm:prSet presAssocID="{FEEE43C9-8EC0-4243-AF3E-CA1A48E1D4E0}" presName="text3" presStyleLbl="fgAcc3" presStyleIdx="0" presStyleCnt="6">
        <dgm:presLayoutVars>
          <dgm:chPref val="3"/>
        </dgm:presLayoutVars>
      </dgm:prSet>
      <dgm:spPr/>
    </dgm:pt>
    <dgm:pt modelId="{9C376905-C4A5-4EA9-BDF7-79494B9D6FA7}" type="pres">
      <dgm:prSet presAssocID="{FEEE43C9-8EC0-4243-AF3E-CA1A48E1D4E0}" presName="hierChild4" presStyleCnt="0"/>
      <dgm:spPr/>
    </dgm:pt>
    <dgm:pt modelId="{5D10714B-930B-4C03-8FAA-50A21FE04D3A}" type="pres">
      <dgm:prSet presAssocID="{899044A7-5773-4E6C-A02B-6B6F98E63914}" presName="Name23" presStyleLbl="parChTrans1D4" presStyleIdx="0" presStyleCnt="4"/>
      <dgm:spPr/>
    </dgm:pt>
    <dgm:pt modelId="{170F2BB3-C0FF-46C8-AD26-0106D6D2CAF9}" type="pres">
      <dgm:prSet presAssocID="{0F72A4A3-0460-4E52-ADA1-695B07764244}" presName="hierRoot4" presStyleCnt="0"/>
      <dgm:spPr/>
    </dgm:pt>
    <dgm:pt modelId="{1B7FA4D4-F0C7-4D7F-8B2A-77D57CD6B105}" type="pres">
      <dgm:prSet presAssocID="{0F72A4A3-0460-4E52-ADA1-695B07764244}" presName="composite4" presStyleCnt="0"/>
      <dgm:spPr/>
    </dgm:pt>
    <dgm:pt modelId="{96C29C6D-B102-4EE5-8F1E-446FC039F27A}" type="pres">
      <dgm:prSet presAssocID="{0F72A4A3-0460-4E52-ADA1-695B07764244}" presName="background4" presStyleLbl="node4" presStyleIdx="0" presStyleCnt="4"/>
      <dgm:spPr/>
    </dgm:pt>
    <dgm:pt modelId="{7D1A98AE-C3F5-49C7-A158-DEB68DF0B8CC}" type="pres">
      <dgm:prSet presAssocID="{0F72A4A3-0460-4E52-ADA1-695B07764244}" presName="text4" presStyleLbl="fgAcc4" presStyleIdx="0" presStyleCnt="4">
        <dgm:presLayoutVars>
          <dgm:chPref val="3"/>
        </dgm:presLayoutVars>
      </dgm:prSet>
      <dgm:spPr/>
    </dgm:pt>
    <dgm:pt modelId="{411A6D58-E4F3-4A15-BD60-0B991DC31C4C}" type="pres">
      <dgm:prSet presAssocID="{0F72A4A3-0460-4E52-ADA1-695B07764244}" presName="hierChild5" presStyleCnt="0"/>
      <dgm:spPr/>
    </dgm:pt>
    <dgm:pt modelId="{640A2886-6437-41EC-8F41-31330F507C51}" type="pres">
      <dgm:prSet presAssocID="{3B08C00C-EFDC-460A-A750-9DF9D40B3EEA}" presName="Name10" presStyleLbl="parChTrans1D2" presStyleIdx="1" presStyleCnt="5"/>
      <dgm:spPr/>
    </dgm:pt>
    <dgm:pt modelId="{378F6FA5-E351-45F9-B7FF-FE8DF5383677}" type="pres">
      <dgm:prSet presAssocID="{CBC6454D-E126-4524-BCF5-1A8047A440D0}" presName="hierRoot2" presStyleCnt="0"/>
      <dgm:spPr/>
    </dgm:pt>
    <dgm:pt modelId="{B8AD84CD-9F54-468C-8904-1E8005A373CB}" type="pres">
      <dgm:prSet presAssocID="{CBC6454D-E126-4524-BCF5-1A8047A440D0}" presName="composite2" presStyleCnt="0"/>
      <dgm:spPr/>
    </dgm:pt>
    <dgm:pt modelId="{12F36754-9F27-4FAC-BF1F-A21F5AA371B9}" type="pres">
      <dgm:prSet presAssocID="{CBC6454D-E126-4524-BCF5-1A8047A440D0}" presName="background2" presStyleLbl="node2" presStyleIdx="1" presStyleCnt="5"/>
      <dgm:spPr/>
    </dgm:pt>
    <dgm:pt modelId="{AF060078-C086-449C-BD94-44BA32977384}" type="pres">
      <dgm:prSet presAssocID="{CBC6454D-E126-4524-BCF5-1A8047A440D0}" presName="text2" presStyleLbl="fgAcc2" presStyleIdx="1" presStyleCnt="5">
        <dgm:presLayoutVars>
          <dgm:chPref val="3"/>
        </dgm:presLayoutVars>
      </dgm:prSet>
      <dgm:spPr/>
    </dgm:pt>
    <dgm:pt modelId="{E0B35BD8-1AFA-436E-802D-1EBD2B462487}" type="pres">
      <dgm:prSet presAssocID="{CBC6454D-E126-4524-BCF5-1A8047A440D0}" presName="hierChild3" presStyleCnt="0"/>
      <dgm:spPr/>
    </dgm:pt>
    <dgm:pt modelId="{3285274F-5949-43B5-A4FC-F311833D1B68}" type="pres">
      <dgm:prSet presAssocID="{38C9482B-BD43-467B-B1C3-EA73EE01ADFF}" presName="Name17" presStyleLbl="parChTrans1D3" presStyleIdx="1" presStyleCnt="6"/>
      <dgm:spPr/>
    </dgm:pt>
    <dgm:pt modelId="{1683AB94-D988-4347-BB32-E333EF081217}" type="pres">
      <dgm:prSet presAssocID="{467FFFB7-CCC0-40EB-96ED-BA1745A3874B}" presName="hierRoot3" presStyleCnt="0"/>
      <dgm:spPr/>
    </dgm:pt>
    <dgm:pt modelId="{E25F1A57-DF63-4ED2-B1E4-F9F277773B1D}" type="pres">
      <dgm:prSet presAssocID="{467FFFB7-CCC0-40EB-96ED-BA1745A3874B}" presName="composite3" presStyleCnt="0"/>
      <dgm:spPr/>
    </dgm:pt>
    <dgm:pt modelId="{2976E184-FD38-4455-8A69-8DFA5FB4141B}" type="pres">
      <dgm:prSet presAssocID="{467FFFB7-CCC0-40EB-96ED-BA1745A3874B}" presName="background3" presStyleLbl="node3" presStyleIdx="1" presStyleCnt="6"/>
      <dgm:spPr/>
    </dgm:pt>
    <dgm:pt modelId="{96C6812A-F0F7-4D42-9945-E1EDA5073413}" type="pres">
      <dgm:prSet presAssocID="{467FFFB7-CCC0-40EB-96ED-BA1745A3874B}" presName="text3" presStyleLbl="fgAcc3" presStyleIdx="1" presStyleCnt="6">
        <dgm:presLayoutVars>
          <dgm:chPref val="3"/>
        </dgm:presLayoutVars>
      </dgm:prSet>
      <dgm:spPr/>
    </dgm:pt>
    <dgm:pt modelId="{422AEB4C-9CE8-479B-A0B9-CFFD7C48472D}" type="pres">
      <dgm:prSet presAssocID="{467FFFB7-CCC0-40EB-96ED-BA1745A3874B}" presName="hierChild4" presStyleCnt="0"/>
      <dgm:spPr/>
    </dgm:pt>
    <dgm:pt modelId="{DFCC37BB-C289-4A6F-A7C8-5E286F32ECBC}" type="pres">
      <dgm:prSet presAssocID="{CDC67940-2C64-4A78-BADD-42C9A2296BD9}" presName="Name23" presStyleLbl="parChTrans1D4" presStyleIdx="1" presStyleCnt="4"/>
      <dgm:spPr/>
    </dgm:pt>
    <dgm:pt modelId="{A29853D5-D62B-4963-B690-C14350E56580}" type="pres">
      <dgm:prSet presAssocID="{62335901-EFFE-4BBE-A542-D87BBABAF46E}" presName="hierRoot4" presStyleCnt="0"/>
      <dgm:spPr/>
    </dgm:pt>
    <dgm:pt modelId="{8DA18D17-B525-4A04-ABC4-CD97D93159B5}" type="pres">
      <dgm:prSet presAssocID="{62335901-EFFE-4BBE-A542-D87BBABAF46E}" presName="composite4" presStyleCnt="0"/>
      <dgm:spPr/>
    </dgm:pt>
    <dgm:pt modelId="{7A81230D-2320-4F37-80EF-6130B99AD3F8}" type="pres">
      <dgm:prSet presAssocID="{62335901-EFFE-4BBE-A542-D87BBABAF46E}" presName="background4" presStyleLbl="node4" presStyleIdx="1" presStyleCnt="4"/>
      <dgm:spPr/>
    </dgm:pt>
    <dgm:pt modelId="{04AA06BA-F20E-44A6-AA53-58B95F86CF3F}" type="pres">
      <dgm:prSet presAssocID="{62335901-EFFE-4BBE-A542-D87BBABAF46E}" presName="text4" presStyleLbl="fgAcc4" presStyleIdx="1" presStyleCnt="4">
        <dgm:presLayoutVars>
          <dgm:chPref val="3"/>
        </dgm:presLayoutVars>
      </dgm:prSet>
      <dgm:spPr/>
    </dgm:pt>
    <dgm:pt modelId="{DC39CE21-2D9F-400C-A0AA-5E67CA910E89}" type="pres">
      <dgm:prSet presAssocID="{62335901-EFFE-4BBE-A542-D87BBABAF46E}" presName="hierChild5" presStyleCnt="0"/>
      <dgm:spPr/>
    </dgm:pt>
    <dgm:pt modelId="{3576828F-4672-4B5F-8AC4-C31F863B1433}" type="pres">
      <dgm:prSet presAssocID="{5A7321B9-BA79-4787-B2B1-49A99FF85005}" presName="Name10" presStyleLbl="parChTrans1D2" presStyleIdx="2" presStyleCnt="5"/>
      <dgm:spPr/>
    </dgm:pt>
    <dgm:pt modelId="{6AEDA444-E8AA-4670-8342-633617E2FA4E}" type="pres">
      <dgm:prSet presAssocID="{B7418246-16E0-44CB-8898-CF9CE9541C7E}" presName="hierRoot2" presStyleCnt="0"/>
      <dgm:spPr/>
    </dgm:pt>
    <dgm:pt modelId="{4B414616-45D8-4A3F-B001-58EE39763717}" type="pres">
      <dgm:prSet presAssocID="{B7418246-16E0-44CB-8898-CF9CE9541C7E}" presName="composite2" presStyleCnt="0"/>
      <dgm:spPr/>
    </dgm:pt>
    <dgm:pt modelId="{C01FC1A4-CC90-4293-ACD1-826EC7827727}" type="pres">
      <dgm:prSet presAssocID="{B7418246-16E0-44CB-8898-CF9CE9541C7E}" presName="background2" presStyleLbl="node2" presStyleIdx="2" presStyleCnt="5"/>
      <dgm:spPr/>
    </dgm:pt>
    <dgm:pt modelId="{9634E9C3-6B7B-4FDB-BE8A-0E3105FC75FD}" type="pres">
      <dgm:prSet presAssocID="{B7418246-16E0-44CB-8898-CF9CE9541C7E}" presName="text2" presStyleLbl="fgAcc2" presStyleIdx="2" presStyleCnt="5">
        <dgm:presLayoutVars>
          <dgm:chPref val="3"/>
        </dgm:presLayoutVars>
      </dgm:prSet>
      <dgm:spPr/>
    </dgm:pt>
    <dgm:pt modelId="{B8CA6F0B-78A8-474F-96AA-2F17B5937F43}" type="pres">
      <dgm:prSet presAssocID="{B7418246-16E0-44CB-8898-CF9CE9541C7E}" presName="hierChild3" presStyleCnt="0"/>
      <dgm:spPr/>
    </dgm:pt>
    <dgm:pt modelId="{CF1B4EBB-276E-487F-9B0A-E1F6A79D5553}" type="pres">
      <dgm:prSet presAssocID="{B619797B-7403-4498-8008-7046F9104B0A}" presName="Name17" presStyleLbl="parChTrans1D3" presStyleIdx="2" presStyleCnt="6"/>
      <dgm:spPr/>
    </dgm:pt>
    <dgm:pt modelId="{F5812F71-446B-460A-9315-70C47B5FF5BD}" type="pres">
      <dgm:prSet presAssocID="{0B77FD7D-5BC1-4D9B-91CE-E166B59CB82E}" presName="hierRoot3" presStyleCnt="0"/>
      <dgm:spPr/>
    </dgm:pt>
    <dgm:pt modelId="{1E639636-B866-4A11-B149-C8FFBD8F2A31}" type="pres">
      <dgm:prSet presAssocID="{0B77FD7D-5BC1-4D9B-91CE-E166B59CB82E}" presName="composite3" presStyleCnt="0"/>
      <dgm:spPr/>
    </dgm:pt>
    <dgm:pt modelId="{DAF2D4CB-9FF1-475B-BB77-8BD6CDF952E8}" type="pres">
      <dgm:prSet presAssocID="{0B77FD7D-5BC1-4D9B-91CE-E166B59CB82E}" presName="background3" presStyleLbl="node3" presStyleIdx="2" presStyleCnt="6"/>
      <dgm:spPr/>
    </dgm:pt>
    <dgm:pt modelId="{6400EE0D-42FE-4166-A167-BC8B0063D523}" type="pres">
      <dgm:prSet presAssocID="{0B77FD7D-5BC1-4D9B-91CE-E166B59CB82E}" presName="text3" presStyleLbl="fgAcc3" presStyleIdx="2" presStyleCnt="6">
        <dgm:presLayoutVars>
          <dgm:chPref val="3"/>
        </dgm:presLayoutVars>
      </dgm:prSet>
      <dgm:spPr/>
    </dgm:pt>
    <dgm:pt modelId="{895753A6-89C6-48A2-8F6F-B84716E7C32B}" type="pres">
      <dgm:prSet presAssocID="{0B77FD7D-5BC1-4D9B-91CE-E166B59CB82E}" presName="hierChild4" presStyleCnt="0"/>
      <dgm:spPr/>
    </dgm:pt>
    <dgm:pt modelId="{3A97C836-FB3D-4965-82F9-C3FDC3A6FA51}" type="pres">
      <dgm:prSet presAssocID="{60C4FE32-1DDA-414B-A685-0F882AEA389D}" presName="Name23" presStyleLbl="parChTrans1D4" presStyleIdx="2" presStyleCnt="4"/>
      <dgm:spPr/>
    </dgm:pt>
    <dgm:pt modelId="{D89BF927-A8EE-4A4B-AE8C-D5A5A6ED2AAB}" type="pres">
      <dgm:prSet presAssocID="{461AB0CD-A9E6-4C09-BAE6-854842003398}" presName="hierRoot4" presStyleCnt="0"/>
      <dgm:spPr/>
    </dgm:pt>
    <dgm:pt modelId="{83155246-1224-414A-9CD6-4FC641AEBEAA}" type="pres">
      <dgm:prSet presAssocID="{461AB0CD-A9E6-4C09-BAE6-854842003398}" presName="composite4" presStyleCnt="0"/>
      <dgm:spPr/>
    </dgm:pt>
    <dgm:pt modelId="{9A14FA76-8A9F-47CC-8DA6-F5214C784874}" type="pres">
      <dgm:prSet presAssocID="{461AB0CD-A9E6-4C09-BAE6-854842003398}" presName="background4" presStyleLbl="node4" presStyleIdx="2" presStyleCnt="4"/>
      <dgm:spPr/>
    </dgm:pt>
    <dgm:pt modelId="{42AE422D-2471-41BC-85A1-35FCD792ACF2}" type="pres">
      <dgm:prSet presAssocID="{461AB0CD-A9E6-4C09-BAE6-854842003398}" presName="text4" presStyleLbl="fgAcc4" presStyleIdx="2" presStyleCnt="4">
        <dgm:presLayoutVars>
          <dgm:chPref val="3"/>
        </dgm:presLayoutVars>
      </dgm:prSet>
      <dgm:spPr/>
    </dgm:pt>
    <dgm:pt modelId="{0E7BD182-0BF3-44C2-82E3-596D8088D16C}" type="pres">
      <dgm:prSet presAssocID="{461AB0CD-A9E6-4C09-BAE6-854842003398}" presName="hierChild5" presStyleCnt="0"/>
      <dgm:spPr/>
    </dgm:pt>
    <dgm:pt modelId="{3107EBB8-293E-4074-8A86-FB2C3083DDA3}" type="pres">
      <dgm:prSet presAssocID="{F62233E4-9D38-4802-A88D-7BE4154F9D81}" presName="Name10" presStyleLbl="parChTrans1D2" presStyleIdx="3" presStyleCnt="5"/>
      <dgm:spPr/>
    </dgm:pt>
    <dgm:pt modelId="{821B85D9-22A0-45EA-B876-C565381642EB}" type="pres">
      <dgm:prSet presAssocID="{05C3D33E-564A-4821-B4A2-5992AFB80711}" presName="hierRoot2" presStyleCnt="0"/>
      <dgm:spPr/>
    </dgm:pt>
    <dgm:pt modelId="{80FAC11F-8F2A-418E-B61D-E0E9DDB37AAE}" type="pres">
      <dgm:prSet presAssocID="{05C3D33E-564A-4821-B4A2-5992AFB80711}" presName="composite2" presStyleCnt="0"/>
      <dgm:spPr/>
    </dgm:pt>
    <dgm:pt modelId="{0886B4CF-374B-4057-AEA3-945D799D90BF}" type="pres">
      <dgm:prSet presAssocID="{05C3D33E-564A-4821-B4A2-5992AFB80711}" presName="background2" presStyleLbl="node2" presStyleIdx="3" presStyleCnt="5"/>
      <dgm:spPr>
        <a:solidFill>
          <a:srgbClr val="FF0000"/>
        </a:solidFill>
        <a:ln>
          <a:solidFill>
            <a:srgbClr val="FF0000"/>
          </a:solidFill>
        </a:ln>
      </dgm:spPr>
    </dgm:pt>
    <dgm:pt modelId="{7B405C02-9A30-4BA5-B770-CA90BAC979A6}" type="pres">
      <dgm:prSet presAssocID="{05C3D33E-564A-4821-B4A2-5992AFB80711}" presName="text2" presStyleLbl="fgAcc2" presStyleIdx="3" presStyleCnt="5">
        <dgm:presLayoutVars>
          <dgm:chPref val="3"/>
        </dgm:presLayoutVars>
      </dgm:prSet>
      <dgm:spPr/>
    </dgm:pt>
    <dgm:pt modelId="{1EE0F752-ACEA-472E-AB38-942B6C18A63B}" type="pres">
      <dgm:prSet presAssocID="{05C3D33E-564A-4821-B4A2-5992AFB80711}" presName="hierChild3" presStyleCnt="0"/>
      <dgm:spPr/>
    </dgm:pt>
    <dgm:pt modelId="{12324404-C187-4DFA-B145-DD3BD7C693F2}" type="pres">
      <dgm:prSet presAssocID="{C781E872-437B-4FF9-9536-7562DDFC94CE}" presName="Name17" presStyleLbl="parChTrans1D3" presStyleIdx="3" presStyleCnt="6"/>
      <dgm:spPr/>
    </dgm:pt>
    <dgm:pt modelId="{8716890B-6339-429E-9E25-B8DF21648ECB}" type="pres">
      <dgm:prSet presAssocID="{8FE99AF0-021A-4217-A8AD-9A7A9BF878DB}" presName="hierRoot3" presStyleCnt="0"/>
      <dgm:spPr/>
    </dgm:pt>
    <dgm:pt modelId="{74D13025-40D9-4106-B8FC-2D3758A65EB0}" type="pres">
      <dgm:prSet presAssocID="{8FE99AF0-021A-4217-A8AD-9A7A9BF878DB}" presName="composite3" presStyleCnt="0"/>
      <dgm:spPr/>
    </dgm:pt>
    <dgm:pt modelId="{F549F3E9-A9F1-42CF-8F2B-A73AC994748C}" type="pres">
      <dgm:prSet presAssocID="{8FE99AF0-021A-4217-A8AD-9A7A9BF878DB}" presName="background3" presStyleLbl="node3" presStyleIdx="3" presStyleCnt="6"/>
      <dgm:spPr>
        <a:solidFill>
          <a:srgbClr val="FF0000"/>
        </a:solidFill>
        <a:ln>
          <a:solidFill>
            <a:srgbClr val="FF0000"/>
          </a:solidFill>
        </a:ln>
      </dgm:spPr>
    </dgm:pt>
    <dgm:pt modelId="{459FCC73-F3BC-4F19-ABC0-203DBD9E0912}" type="pres">
      <dgm:prSet presAssocID="{8FE99AF0-021A-4217-A8AD-9A7A9BF878DB}" presName="text3" presStyleLbl="fgAcc3" presStyleIdx="3" presStyleCnt="6">
        <dgm:presLayoutVars>
          <dgm:chPref val="3"/>
        </dgm:presLayoutVars>
      </dgm:prSet>
      <dgm:spPr/>
    </dgm:pt>
    <dgm:pt modelId="{8F3E2AF6-6612-4378-8E54-ACDD94B00136}" type="pres">
      <dgm:prSet presAssocID="{8FE99AF0-021A-4217-A8AD-9A7A9BF878DB}" presName="hierChild4" presStyleCnt="0"/>
      <dgm:spPr/>
    </dgm:pt>
    <dgm:pt modelId="{ECCADFBF-61E8-4612-8B97-87DF57D859A4}" type="pres">
      <dgm:prSet presAssocID="{1CBFB465-6C29-4DAF-A7A0-AB3EA3401802}" presName="Name23" presStyleLbl="parChTrans1D4" presStyleIdx="3" presStyleCnt="4"/>
      <dgm:spPr/>
    </dgm:pt>
    <dgm:pt modelId="{36E080C2-B00D-4AED-95C6-AE0A1E8E4640}" type="pres">
      <dgm:prSet presAssocID="{B0BFCB49-CA58-4BE8-84F5-6C735CE62ED3}" presName="hierRoot4" presStyleCnt="0"/>
      <dgm:spPr/>
    </dgm:pt>
    <dgm:pt modelId="{15E473EE-C93F-468D-98A2-39D671218EA8}" type="pres">
      <dgm:prSet presAssocID="{B0BFCB49-CA58-4BE8-84F5-6C735CE62ED3}" presName="composite4" presStyleCnt="0"/>
      <dgm:spPr/>
    </dgm:pt>
    <dgm:pt modelId="{8D7EF365-0EC8-4676-9344-7FA83CDAD026}" type="pres">
      <dgm:prSet presAssocID="{B0BFCB49-CA58-4BE8-84F5-6C735CE62ED3}" presName="background4" presStyleLbl="node4" presStyleIdx="3" presStyleCnt="4"/>
      <dgm:spPr>
        <a:solidFill>
          <a:srgbClr val="FF0000"/>
        </a:solidFill>
      </dgm:spPr>
    </dgm:pt>
    <dgm:pt modelId="{1FB9A959-2567-4DDC-9AD8-F58C04C6980C}" type="pres">
      <dgm:prSet presAssocID="{B0BFCB49-CA58-4BE8-84F5-6C735CE62ED3}" presName="text4" presStyleLbl="fgAcc4" presStyleIdx="3" presStyleCnt="4">
        <dgm:presLayoutVars>
          <dgm:chPref val="3"/>
        </dgm:presLayoutVars>
      </dgm:prSet>
      <dgm:spPr/>
    </dgm:pt>
    <dgm:pt modelId="{A0214283-7FE7-412A-968F-C86CE007D133}" type="pres">
      <dgm:prSet presAssocID="{B0BFCB49-CA58-4BE8-84F5-6C735CE62ED3}" presName="hierChild5" presStyleCnt="0"/>
      <dgm:spPr/>
    </dgm:pt>
    <dgm:pt modelId="{DAD986F4-CBB3-440A-97A1-59F46F63EDE6}" type="pres">
      <dgm:prSet presAssocID="{EDD88161-14A0-4533-A329-C04A10E21BD0}" presName="Name10" presStyleLbl="parChTrans1D2" presStyleIdx="4" presStyleCnt="5"/>
      <dgm:spPr/>
    </dgm:pt>
    <dgm:pt modelId="{5B90E1B5-30FF-4322-96D6-46BFFDB25DE1}" type="pres">
      <dgm:prSet presAssocID="{EA54843F-D8CF-4E0A-B303-5B6CB1EADE75}" presName="hierRoot2" presStyleCnt="0"/>
      <dgm:spPr/>
    </dgm:pt>
    <dgm:pt modelId="{BB7A177B-1422-4A4F-B1F3-C441239FA04B}" type="pres">
      <dgm:prSet presAssocID="{EA54843F-D8CF-4E0A-B303-5B6CB1EADE75}" presName="composite2" presStyleCnt="0"/>
      <dgm:spPr/>
    </dgm:pt>
    <dgm:pt modelId="{A8C5173C-540F-4739-A455-E6D7D91C41FC}" type="pres">
      <dgm:prSet presAssocID="{EA54843F-D8CF-4E0A-B303-5B6CB1EADE75}" presName="background2" presStyleLbl="node2" presStyleIdx="4" presStyleCnt="5"/>
      <dgm:spPr/>
    </dgm:pt>
    <dgm:pt modelId="{A548556E-F092-447C-B85F-7948C534A714}" type="pres">
      <dgm:prSet presAssocID="{EA54843F-D8CF-4E0A-B303-5B6CB1EADE75}" presName="text2" presStyleLbl="fgAcc2" presStyleIdx="4" presStyleCnt="5">
        <dgm:presLayoutVars>
          <dgm:chPref val="3"/>
        </dgm:presLayoutVars>
      </dgm:prSet>
      <dgm:spPr/>
    </dgm:pt>
    <dgm:pt modelId="{3EEAC0DF-A8EF-4D28-AC1C-A7C4FE5B6850}" type="pres">
      <dgm:prSet presAssocID="{EA54843F-D8CF-4E0A-B303-5B6CB1EADE75}" presName="hierChild3" presStyleCnt="0"/>
      <dgm:spPr/>
    </dgm:pt>
    <dgm:pt modelId="{3DB5240D-50A7-4F23-AC50-2FCE7EC15555}" type="pres">
      <dgm:prSet presAssocID="{09DEE4AA-0940-4D61-8916-E12205C93E5F}" presName="Name17" presStyleLbl="parChTrans1D3" presStyleIdx="4" presStyleCnt="6"/>
      <dgm:spPr/>
    </dgm:pt>
    <dgm:pt modelId="{9D6E100E-50B7-4708-A7ED-9A854E47E803}" type="pres">
      <dgm:prSet presAssocID="{5E5F51DC-815E-487C-9F43-3DAD1658DAF6}" presName="hierRoot3" presStyleCnt="0"/>
      <dgm:spPr/>
    </dgm:pt>
    <dgm:pt modelId="{E4BA5341-2AAD-4DD5-A3D7-1944247CAD77}" type="pres">
      <dgm:prSet presAssocID="{5E5F51DC-815E-487C-9F43-3DAD1658DAF6}" presName="composite3" presStyleCnt="0"/>
      <dgm:spPr/>
    </dgm:pt>
    <dgm:pt modelId="{6F33590C-7ED1-4DAA-B48D-066F1ECBF5D2}" type="pres">
      <dgm:prSet presAssocID="{5E5F51DC-815E-487C-9F43-3DAD1658DAF6}" presName="background3" presStyleLbl="node3" presStyleIdx="4" presStyleCnt="6"/>
      <dgm:spPr/>
    </dgm:pt>
    <dgm:pt modelId="{5B20D79F-B698-42EA-9851-734A97A87A3C}" type="pres">
      <dgm:prSet presAssocID="{5E5F51DC-815E-487C-9F43-3DAD1658DAF6}" presName="text3" presStyleLbl="fgAcc3" presStyleIdx="4" presStyleCnt="6">
        <dgm:presLayoutVars>
          <dgm:chPref val="3"/>
        </dgm:presLayoutVars>
      </dgm:prSet>
      <dgm:spPr/>
    </dgm:pt>
    <dgm:pt modelId="{95A85634-2DE6-43CB-83BA-CBDA06976858}" type="pres">
      <dgm:prSet presAssocID="{5E5F51DC-815E-487C-9F43-3DAD1658DAF6}" presName="hierChild4" presStyleCnt="0"/>
      <dgm:spPr/>
    </dgm:pt>
    <dgm:pt modelId="{6B921E23-3560-493A-9045-ECABC334936D}" type="pres">
      <dgm:prSet presAssocID="{7ECECEB2-509E-4C63-8012-A26C20681444}" presName="Name17" presStyleLbl="parChTrans1D3" presStyleIdx="5" presStyleCnt="6"/>
      <dgm:spPr/>
    </dgm:pt>
    <dgm:pt modelId="{6CBD9696-AA42-4355-B06C-252164502DC5}" type="pres">
      <dgm:prSet presAssocID="{FE2B93C7-560A-44E6-BE00-DC2099A48836}" presName="hierRoot3" presStyleCnt="0"/>
      <dgm:spPr/>
    </dgm:pt>
    <dgm:pt modelId="{827B0642-D8F2-4D6A-A8FE-AECB3171BE72}" type="pres">
      <dgm:prSet presAssocID="{FE2B93C7-560A-44E6-BE00-DC2099A48836}" presName="composite3" presStyleCnt="0"/>
      <dgm:spPr/>
    </dgm:pt>
    <dgm:pt modelId="{F7AFA6DC-BB9D-420A-8DE5-4749D7EE0C34}" type="pres">
      <dgm:prSet presAssocID="{FE2B93C7-560A-44E6-BE00-DC2099A48836}" presName="background3" presStyleLbl="node3" presStyleIdx="5" presStyleCnt="6"/>
      <dgm:spPr/>
    </dgm:pt>
    <dgm:pt modelId="{3793A2BD-ABD1-4EE4-8614-9119032484DD}" type="pres">
      <dgm:prSet presAssocID="{FE2B93C7-560A-44E6-BE00-DC2099A48836}" presName="text3" presStyleLbl="fgAcc3" presStyleIdx="5" presStyleCnt="6">
        <dgm:presLayoutVars>
          <dgm:chPref val="3"/>
        </dgm:presLayoutVars>
      </dgm:prSet>
      <dgm:spPr/>
    </dgm:pt>
    <dgm:pt modelId="{A391A044-4C0D-4B2B-8745-29C5D033756B}" type="pres">
      <dgm:prSet presAssocID="{FE2B93C7-560A-44E6-BE00-DC2099A48836}" presName="hierChild4" presStyleCnt="0"/>
      <dgm:spPr/>
    </dgm:pt>
  </dgm:ptLst>
  <dgm:cxnLst>
    <dgm:cxn modelId="{981E1901-34E2-46F2-B558-4312BD9A7669}" srcId="{05C3D33E-564A-4821-B4A2-5992AFB80711}" destId="{8FE99AF0-021A-4217-A8AD-9A7A9BF878DB}" srcOrd="0" destOrd="0" parTransId="{C781E872-437B-4FF9-9536-7562DDFC94CE}" sibTransId="{86FEB7C6-9655-4CD3-A41B-3F3EF8A3365E}"/>
    <dgm:cxn modelId="{1B4A5901-4855-49DB-B61A-31798B7C6FCE}" type="presOf" srcId="{5E5F51DC-815E-487C-9F43-3DAD1658DAF6}" destId="{5B20D79F-B698-42EA-9851-734A97A87A3C}" srcOrd="0" destOrd="0" presId="urn:microsoft.com/office/officeart/2005/8/layout/hierarchy1"/>
    <dgm:cxn modelId="{C5093305-F0FF-4A04-827A-70C34DC8CE67}" type="presOf" srcId="{B0BFCB49-CA58-4BE8-84F5-6C735CE62ED3}" destId="{1FB9A959-2567-4DDC-9AD8-F58C04C6980C}" srcOrd="0" destOrd="0" presId="urn:microsoft.com/office/officeart/2005/8/layout/hierarchy1"/>
    <dgm:cxn modelId="{CA8CE808-D3ED-4DEB-8D43-0F9F58A1912E}" srcId="{0B77FD7D-5BC1-4D9B-91CE-E166B59CB82E}" destId="{461AB0CD-A9E6-4C09-BAE6-854842003398}" srcOrd="0" destOrd="0" parTransId="{60C4FE32-1DDA-414B-A685-0F882AEA389D}" sibTransId="{4523556A-DE9C-48EA-93AB-B2E31624D85A}"/>
    <dgm:cxn modelId="{5D5A500F-22A0-4B52-BCAC-B4E5C31965DE}" srcId="{FEEE43C9-8EC0-4243-AF3E-CA1A48E1D4E0}" destId="{0F72A4A3-0460-4E52-ADA1-695B07764244}" srcOrd="0" destOrd="0" parTransId="{899044A7-5773-4E6C-A02B-6B6F98E63914}" sibTransId="{1AACDBDA-E70A-4097-8439-40EDC77FF791}"/>
    <dgm:cxn modelId="{8D986910-242A-4B8F-AE3C-96F515C4F341}" type="presOf" srcId="{8FE99AF0-021A-4217-A8AD-9A7A9BF878DB}" destId="{459FCC73-F3BC-4F19-ABC0-203DBD9E0912}" srcOrd="0" destOrd="0" presId="urn:microsoft.com/office/officeart/2005/8/layout/hierarchy1"/>
    <dgm:cxn modelId="{85CB3F14-09B0-4823-9C14-57F6B91E5CC5}" type="presOf" srcId="{0B77FD7D-5BC1-4D9B-91CE-E166B59CB82E}" destId="{6400EE0D-42FE-4166-A167-BC8B0063D523}" srcOrd="0" destOrd="0" presId="urn:microsoft.com/office/officeart/2005/8/layout/hierarchy1"/>
    <dgm:cxn modelId="{0FFC5715-9829-47E5-A375-40CBC50FAEB6}" type="presOf" srcId="{461AB0CD-A9E6-4C09-BAE6-854842003398}" destId="{42AE422D-2471-41BC-85A1-35FCD792ACF2}" srcOrd="0" destOrd="0" presId="urn:microsoft.com/office/officeart/2005/8/layout/hierarchy1"/>
    <dgm:cxn modelId="{BE8B2F1D-1C3B-4F33-8F2A-EBB6DF1110AD}" type="presOf" srcId="{B7418246-16E0-44CB-8898-CF9CE9541C7E}" destId="{9634E9C3-6B7B-4FDB-BE8A-0E3105FC75FD}" srcOrd="0" destOrd="0" presId="urn:microsoft.com/office/officeart/2005/8/layout/hierarchy1"/>
    <dgm:cxn modelId="{0DE0DC1D-388E-4493-B2D4-EC73347FE745}" type="presOf" srcId="{5A7321B9-BA79-4787-B2B1-49A99FF85005}" destId="{3576828F-4672-4B5F-8AC4-C31F863B1433}" srcOrd="0" destOrd="0" presId="urn:microsoft.com/office/officeart/2005/8/layout/hierarchy1"/>
    <dgm:cxn modelId="{ACAC391F-D1EC-4AB0-ABBC-4FF1159C4424}" type="presOf" srcId="{7ECECEB2-509E-4C63-8012-A26C20681444}" destId="{6B921E23-3560-493A-9045-ECABC334936D}" srcOrd="0" destOrd="0" presId="urn:microsoft.com/office/officeart/2005/8/layout/hierarchy1"/>
    <dgm:cxn modelId="{CF98A720-774D-40B9-AA6D-EDAB422B5673}" type="presOf" srcId="{18FB43CD-10D5-4A84-ADF8-FA7E6AA96751}" destId="{2016AB1C-555C-4938-88D5-E300DDFF6275}" srcOrd="0" destOrd="0" presId="urn:microsoft.com/office/officeart/2005/8/layout/hierarchy1"/>
    <dgm:cxn modelId="{91B8E329-3F22-4C7A-9981-F0A726BD9AC5}" srcId="{EA54843F-D8CF-4E0A-B303-5B6CB1EADE75}" destId="{5E5F51DC-815E-487C-9F43-3DAD1658DAF6}" srcOrd="0" destOrd="0" parTransId="{09DEE4AA-0940-4D61-8916-E12205C93E5F}" sibTransId="{AFD2C80D-7D4A-4A39-9F98-35034A37CE84}"/>
    <dgm:cxn modelId="{ABC46E2D-71D6-429E-A725-ED26C2EF21EB}" srcId="{EA54843F-D8CF-4E0A-B303-5B6CB1EADE75}" destId="{FE2B93C7-560A-44E6-BE00-DC2099A48836}" srcOrd="1" destOrd="0" parTransId="{7ECECEB2-509E-4C63-8012-A26C20681444}" sibTransId="{6BA57D1A-D363-416B-A802-11BF8C41BEBF}"/>
    <dgm:cxn modelId="{78451031-F173-4071-9BFE-6D5ED7EF784C}" srcId="{467FFFB7-CCC0-40EB-96ED-BA1745A3874B}" destId="{62335901-EFFE-4BBE-A542-D87BBABAF46E}" srcOrd="0" destOrd="0" parTransId="{CDC67940-2C64-4A78-BADD-42C9A2296BD9}" sibTransId="{E89F9279-C16E-4B9F-A36D-7D30B14DEE48}"/>
    <dgm:cxn modelId="{6171223F-E98B-4DA4-8058-6A82EB26E1BF}" type="presOf" srcId="{DBFE911D-E36C-47C5-813B-C897DB502E96}" destId="{3916D22E-15CA-4872-AC9C-EA254D3D3AAB}" srcOrd="0" destOrd="0" presId="urn:microsoft.com/office/officeart/2005/8/layout/hierarchy1"/>
    <dgm:cxn modelId="{C2449460-3506-4A22-BBA6-56AA63651DAA}" type="presOf" srcId="{EDD88161-14A0-4533-A329-C04A10E21BD0}" destId="{DAD986F4-CBB3-440A-97A1-59F46F63EDE6}" srcOrd="0" destOrd="0" presId="urn:microsoft.com/office/officeart/2005/8/layout/hierarchy1"/>
    <dgm:cxn modelId="{77AFCF66-4A2F-4999-A5CB-11E1962B6702}" type="presOf" srcId="{5F64FC7B-F1D6-4F44-BA79-395FEE1499B7}" destId="{4D5B97F4-587C-4B1C-A135-40E55C9FD2D6}" srcOrd="0" destOrd="0" presId="urn:microsoft.com/office/officeart/2005/8/layout/hierarchy1"/>
    <dgm:cxn modelId="{84303367-991E-48FD-9BD1-857AB7365826}" type="presOf" srcId="{FEEE43C9-8EC0-4243-AF3E-CA1A48E1D4E0}" destId="{49C0C16A-33EC-410D-B18E-081A6A961011}" srcOrd="0" destOrd="0" presId="urn:microsoft.com/office/officeart/2005/8/layout/hierarchy1"/>
    <dgm:cxn modelId="{8993F267-F010-4971-9B7F-74BAAA66C4DB}" type="presOf" srcId="{CBC6454D-E126-4524-BCF5-1A8047A440D0}" destId="{AF060078-C086-449C-BD94-44BA32977384}" srcOrd="0" destOrd="0" presId="urn:microsoft.com/office/officeart/2005/8/layout/hierarchy1"/>
    <dgm:cxn modelId="{CE45E549-834E-4FD5-AD0A-50D8249EFC23}" type="presOf" srcId="{B619797B-7403-4498-8008-7046F9104B0A}" destId="{CF1B4EBB-276E-487F-9B0A-E1F6A79D5553}" srcOrd="0" destOrd="0" presId="urn:microsoft.com/office/officeart/2005/8/layout/hierarchy1"/>
    <dgm:cxn modelId="{7CCA204D-9C2A-4CC4-A56C-5DB70A256AD4}" srcId="{CBC6454D-E126-4524-BCF5-1A8047A440D0}" destId="{467FFFB7-CCC0-40EB-96ED-BA1745A3874B}" srcOrd="0" destOrd="0" parTransId="{38C9482B-BD43-467B-B1C3-EA73EE01ADFF}" sibTransId="{FFC471F0-18D3-4162-9E17-4209776A7051}"/>
    <dgm:cxn modelId="{06B42F7A-F474-442D-9998-689507D8A6D8}" type="presOf" srcId="{3B08C00C-EFDC-460A-A750-9DF9D40B3EEA}" destId="{640A2886-6437-41EC-8F41-31330F507C51}" srcOrd="0" destOrd="0" presId="urn:microsoft.com/office/officeart/2005/8/layout/hierarchy1"/>
    <dgm:cxn modelId="{18A19E81-9EC2-4DC3-8D14-6DD94408D880}" srcId="{8FE99AF0-021A-4217-A8AD-9A7A9BF878DB}" destId="{B0BFCB49-CA58-4BE8-84F5-6C735CE62ED3}" srcOrd="0" destOrd="0" parTransId="{1CBFB465-6C29-4DAF-A7A0-AB3EA3401802}" sibTransId="{EB2C8877-F53A-4043-949A-E1FBA25ACD8A}"/>
    <dgm:cxn modelId="{DC640589-1CFF-441C-B796-FCC3249C5911}" type="presOf" srcId="{899044A7-5773-4E6C-A02B-6B6F98E63914}" destId="{5D10714B-930B-4C03-8FAA-50A21FE04D3A}" srcOrd="0" destOrd="0" presId="urn:microsoft.com/office/officeart/2005/8/layout/hierarchy1"/>
    <dgm:cxn modelId="{0E286389-79C2-4109-8F91-C4728818C5EB}" srcId="{18FB43CD-10D5-4A84-ADF8-FA7E6AA96751}" destId="{CBC6454D-E126-4524-BCF5-1A8047A440D0}" srcOrd="1" destOrd="0" parTransId="{3B08C00C-EFDC-460A-A750-9DF9D40B3EEA}" sibTransId="{DF30B1C5-034C-4C1D-A4F1-7F407965F49A}"/>
    <dgm:cxn modelId="{2DE3338D-9D4E-4888-A958-8844B9A06ACF}" type="presOf" srcId="{C781E872-437B-4FF9-9536-7562DDFC94CE}" destId="{12324404-C187-4DFA-B145-DD3BD7C693F2}" srcOrd="0" destOrd="0" presId="urn:microsoft.com/office/officeart/2005/8/layout/hierarchy1"/>
    <dgm:cxn modelId="{9236818F-B01A-4273-8CBF-4069DC73F841}" type="presOf" srcId="{05C3D33E-564A-4821-B4A2-5992AFB80711}" destId="{7B405C02-9A30-4BA5-B770-CA90BAC979A6}" srcOrd="0" destOrd="0" presId="urn:microsoft.com/office/officeart/2005/8/layout/hierarchy1"/>
    <dgm:cxn modelId="{A5FA0F94-E74D-4ACE-AB0D-2956B918C869}" type="presOf" srcId="{1CBFB465-6C29-4DAF-A7A0-AB3EA3401802}" destId="{ECCADFBF-61E8-4612-8B97-87DF57D859A4}" srcOrd="0" destOrd="0" presId="urn:microsoft.com/office/officeart/2005/8/layout/hierarchy1"/>
    <dgm:cxn modelId="{B90C1E94-383D-421A-8FF4-6D4386058EF4}" srcId="{18FB43CD-10D5-4A84-ADF8-FA7E6AA96751}" destId="{5F64FC7B-F1D6-4F44-BA79-395FEE1499B7}" srcOrd="0" destOrd="0" parTransId="{E6912D1A-CD09-4B65-908A-42886B3E70F6}" sibTransId="{BFAB9CBA-1D18-41D4-8159-D7C98D7835C5}"/>
    <dgm:cxn modelId="{733DC0A1-18D0-494D-B558-354018A72FC4}" type="presOf" srcId="{FE2B93C7-560A-44E6-BE00-DC2099A48836}" destId="{3793A2BD-ABD1-4EE4-8614-9119032484DD}" srcOrd="0" destOrd="0" presId="urn:microsoft.com/office/officeart/2005/8/layout/hierarchy1"/>
    <dgm:cxn modelId="{A30702AB-56AA-4A80-B837-C35546B4AFE1}" type="presOf" srcId="{F62233E4-9D38-4802-A88D-7BE4154F9D81}" destId="{3107EBB8-293E-4074-8A86-FB2C3083DDA3}" srcOrd="0" destOrd="0" presId="urn:microsoft.com/office/officeart/2005/8/layout/hierarchy1"/>
    <dgm:cxn modelId="{8A319AAC-A696-4C0F-9D32-E10BC544BD14}" type="presOf" srcId="{38C9482B-BD43-467B-B1C3-EA73EE01ADFF}" destId="{3285274F-5949-43B5-A4FC-F311833D1B68}" srcOrd="0" destOrd="0" presId="urn:microsoft.com/office/officeart/2005/8/layout/hierarchy1"/>
    <dgm:cxn modelId="{918291BC-A0CF-4722-AF76-A864DB1319A8}" type="presOf" srcId="{60C4FE32-1DDA-414B-A685-0F882AEA389D}" destId="{3A97C836-FB3D-4965-82F9-C3FDC3A6FA51}" srcOrd="0" destOrd="0" presId="urn:microsoft.com/office/officeart/2005/8/layout/hierarchy1"/>
    <dgm:cxn modelId="{899BB8BE-8828-421E-B82C-A8A332E89EED}" type="presOf" srcId="{EE676005-69C8-4DE0-971A-D3D5D1EEBB94}" destId="{E7B06C3F-270E-4D59-9505-943086BE2222}" srcOrd="0" destOrd="0" presId="urn:microsoft.com/office/officeart/2005/8/layout/hierarchy1"/>
    <dgm:cxn modelId="{527B7EC0-BE82-432A-AA3C-C1D77B863F34}" type="presOf" srcId="{CDC67940-2C64-4A78-BADD-42C9A2296BD9}" destId="{DFCC37BB-C289-4A6F-A7C8-5E286F32ECBC}" srcOrd="0" destOrd="0" presId="urn:microsoft.com/office/officeart/2005/8/layout/hierarchy1"/>
    <dgm:cxn modelId="{BF6F07C2-194F-4F37-89DA-434C1D85B2DE}" srcId="{18FB43CD-10D5-4A84-ADF8-FA7E6AA96751}" destId="{B7418246-16E0-44CB-8898-CF9CE9541C7E}" srcOrd="2" destOrd="0" parTransId="{5A7321B9-BA79-4787-B2B1-49A99FF85005}" sibTransId="{0807B7DC-4549-4B77-97AD-64534328538E}"/>
    <dgm:cxn modelId="{E32FCDC2-7B59-4AF8-A4B2-858F0BEA5F3E}" type="presOf" srcId="{0F72A4A3-0460-4E52-ADA1-695B07764244}" destId="{7D1A98AE-C3F5-49C7-A158-DEB68DF0B8CC}" srcOrd="0" destOrd="0" presId="urn:microsoft.com/office/officeart/2005/8/layout/hierarchy1"/>
    <dgm:cxn modelId="{3B58F5CF-E9D9-4F2D-9FF1-5E7AEEDB75F0}" srcId="{5F64FC7B-F1D6-4F44-BA79-395FEE1499B7}" destId="{FEEE43C9-8EC0-4243-AF3E-CA1A48E1D4E0}" srcOrd="0" destOrd="0" parTransId="{DBFE911D-E36C-47C5-813B-C897DB502E96}" sibTransId="{AB060C62-943F-4BE4-A2B9-9AD453DCC14E}"/>
    <dgm:cxn modelId="{696CA2D3-FFB8-4709-BCF1-3F77E74680EB}" type="presOf" srcId="{467FFFB7-CCC0-40EB-96ED-BA1745A3874B}" destId="{96C6812A-F0F7-4D42-9945-E1EDA5073413}" srcOrd="0" destOrd="0" presId="urn:microsoft.com/office/officeart/2005/8/layout/hierarchy1"/>
    <dgm:cxn modelId="{8964CAD7-21E2-48B3-941F-66E3BB7F066C}" srcId="{EE676005-69C8-4DE0-971A-D3D5D1EEBB94}" destId="{18FB43CD-10D5-4A84-ADF8-FA7E6AA96751}" srcOrd="0" destOrd="0" parTransId="{3A7EBD87-DB0A-4603-A4F2-BA8C620CA9E2}" sibTransId="{A6E972E7-C6AF-4ED8-9962-A8DE9767C614}"/>
    <dgm:cxn modelId="{63A071D9-B373-4C89-94DC-220840ED28E2}" srcId="{18FB43CD-10D5-4A84-ADF8-FA7E6AA96751}" destId="{EA54843F-D8CF-4E0A-B303-5B6CB1EADE75}" srcOrd="4" destOrd="0" parTransId="{EDD88161-14A0-4533-A329-C04A10E21BD0}" sibTransId="{00673C42-782D-467F-9248-96CF4A07FB21}"/>
    <dgm:cxn modelId="{D47D31E0-EFD0-4B5B-A43C-20C69EE93956}" type="presOf" srcId="{EA54843F-D8CF-4E0A-B303-5B6CB1EADE75}" destId="{A548556E-F092-447C-B85F-7948C534A714}" srcOrd="0" destOrd="0" presId="urn:microsoft.com/office/officeart/2005/8/layout/hierarchy1"/>
    <dgm:cxn modelId="{F16803E7-3E20-422A-934C-F3FF38E252A1}" type="presOf" srcId="{62335901-EFFE-4BBE-A542-D87BBABAF46E}" destId="{04AA06BA-F20E-44A6-AA53-58B95F86CF3F}" srcOrd="0" destOrd="0" presId="urn:microsoft.com/office/officeart/2005/8/layout/hierarchy1"/>
    <dgm:cxn modelId="{D6D22FEF-2300-466C-8844-CF8F4C47F49E}" type="presOf" srcId="{E6912D1A-CD09-4B65-908A-42886B3E70F6}" destId="{ABB9C725-44C9-4665-8093-22A7897D88C9}" srcOrd="0" destOrd="0" presId="urn:microsoft.com/office/officeart/2005/8/layout/hierarchy1"/>
    <dgm:cxn modelId="{AB124DF0-1C87-4107-B3D5-F13471D645A1}" srcId="{B7418246-16E0-44CB-8898-CF9CE9541C7E}" destId="{0B77FD7D-5BC1-4D9B-91CE-E166B59CB82E}" srcOrd="0" destOrd="0" parTransId="{B619797B-7403-4498-8008-7046F9104B0A}" sibTransId="{5D65E730-F7D8-4D6A-A258-606828395118}"/>
    <dgm:cxn modelId="{D66D9BF1-F2EF-4F5C-834E-A31E63C559B4}" type="presOf" srcId="{09DEE4AA-0940-4D61-8916-E12205C93E5F}" destId="{3DB5240D-50A7-4F23-AC50-2FCE7EC15555}" srcOrd="0" destOrd="0" presId="urn:microsoft.com/office/officeart/2005/8/layout/hierarchy1"/>
    <dgm:cxn modelId="{3A7868F5-0377-4C14-8730-4466AFA88782}" srcId="{18FB43CD-10D5-4A84-ADF8-FA7E6AA96751}" destId="{05C3D33E-564A-4821-B4A2-5992AFB80711}" srcOrd="3" destOrd="0" parTransId="{F62233E4-9D38-4802-A88D-7BE4154F9D81}" sibTransId="{2B25496E-4FC5-4DEB-8F56-89ED3DF143A0}"/>
    <dgm:cxn modelId="{5049A2B2-D760-4FDE-BDAB-529557413DC3}" type="presParOf" srcId="{E7B06C3F-270E-4D59-9505-943086BE2222}" destId="{7F68446C-AC15-4387-ABF5-622B1AD1C20F}" srcOrd="0" destOrd="0" presId="urn:microsoft.com/office/officeart/2005/8/layout/hierarchy1"/>
    <dgm:cxn modelId="{3A664846-4BF0-4129-B4BA-80278B2257B0}" type="presParOf" srcId="{7F68446C-AC15-4387-ABF5-622B1AD1C20F}" destId="{9513D8D5-61C4-4B94-BC4D-C068980976EE}" srcOrd="0" destOrd="0" presId="urn:microsoft.com/office/officeart/2005/8/layout/hierarchy1"/>
    <dgm:cxn modelId="{D723582D-C969-4DED-A608-9E00C1775CAE}" type="presParOf" srcId="{9513D8D5-61C4-4B94-BC4D-C068980976EE}" destId="{F9BBA179-1E4B-4803-8F93-44E8E59596A2}" srcOrd="0" destOrd="0" presId="urn:microsoft.com/office/officeart/2005/8/layout/hierarchy1"/>
    <dgm:cxn modelId="{57426F5E-5A51-42FD-86A1-27C9C52A3ED1}" type="presParOf" srcId="{9513D8D5-61C4-4B94-BC4D-C068980976EE}" destId="{2016AB1C-555C-4938-88D5-E300DDFF6275}" srcOrd="1" destOrd="0" presId="urn:microsoft.com/office/officeart/2005/8/layout/hierarchy1"/>
    <dgm:cxn modelId="{518C130E-61A1-489C-A577-71ADBDD4EBD6}" type="presParOf" srcId="{7F68446C-AC15-4387-ABF5-622B1AD1C20F}" destId="{8371DC51-D15E-444C-9AC2-0B0D2C747BE9}" srcOrd="1" destOrd="0" presId="urn:microsoft.com/office/officeart/2005/8/layout/hierarchy1"/>
    <dgm:cxn modelId="{A7CD38A6-96F7-4E1C-87F6-53059189EF0D}" type="presParOf" srcId="{8371DC51-D15E-444C-9AC2-0B0D2C747BE9}" destId="{ABB9C725-44C9-4665-8093-22A7897D88C9}" srcOrd="0" destOrd="0" presId="urn:microsoft.com/office/officeart/2005/8/layout/hierarchy1"/>
    <dgm:cxn modelId="{B7B745ED-2352-47BE-8C0D-8FF7EE74CED6}" type="presParOf" srcId="{8371DC51-D15E-444C-9AC2-0B0D2C747BE9}" destId="{004AEA42-D374-49E1-BBA4-73F326F90E50}" srcOrd="1" destOrd="0" presId="urn:microsoft.com/office/officeart/2005/8/layout/hierarchy1"/>
    <dgm:cxn modelId="{585E7DC9-4276-470A-B2EA-A562760E76B3}" type="presParOf" srcId="{004AEA42-D374-49E1-BBA4-73F326F90E50}" destId="{69A3F232-C8DA-4F18-A7EC-721D5B4F334D}" srcOrd="0" destOrd="0" presId="urn:microsoft.com/office/officeart/2005/8/layout/hierarchy1"/>
    <dgm:cxn modelId="{36D85517-953A-4C20-9B02-A9F53950961B}" type="presParOf" srcId="{69A3F232-C8DA-4F18-A7EC-721D5B4F334D}" destId="{2DE101DB-78CA-428D-9752-9D5011DEB3C1}" srcOrd="0" destOrd="0" presId="urn:microsoft.com/office/officeart/2005/8/layout/hierarchy1"/>
    <dgm:cxn modelId="{19D2998A-2EA3-4C7C-9D73-53D834A8B3F1}" type="presParOf" srcId="{69A3F232-C8DA-4F18-A7EC-721D5B4F334D}" destId="{4D5B97F4-587C-4B1C-A135-40E55C9FD2D6}" srcOrd="1" destOrd="0" presId="urn:microsoft.com/office/officeart/2005/8/layout/hierarchy1"/>
    <dgm:cxn modelId="{C7781284-FDFB-4733-A09A-0CDAF0B21F00}" type="presParOf" srcId="{004AEA42-D374-49E1-BBA4-73F326F90E50}" destId="{79A91EB7-E4A5-48B4-9A19-5A96342ADBBE}" srcOrd="1" destOrd="0" presId="urn:microsoft.com/office/officeart/2005/8/layout/hierarchy1"/>
    <dgm:cxn modelId="{44224981-328C-4EC7-8FF9-C9A374D58450}" type="presParOf" srcId="{79A91EB7-E4A5-48B4-9A19-5A96342ADBBE}" destId="{3916D22E-15CA-4872-AC9C-EA254D3D3AAB}" srcOrd="0" destOrd="0" presId="urn:microsoft.com/office/officeart/2005/8/layout/hierarchy1"/>
    <dgm:cxn modelId="{CF23320D-09E2-405E-A097-87769EECDBC1}" type="presParOf" srcId="{79A91EB7-E4A5-48B4-9A19-5A96342ADBBE}" destId="{A11069BB-CE31-4342-B635-F1ACF230CB7C}" srcOrd="1" destOrd="0" presId="urn:microsoft.com/office/officeart/2005/8/layout/hierarchy1"/>
    <dgm:cxn modelId="{5EEC3FA6-0EA9-4B4F-8D88-E66072E38FF5}" type="presParOf" srcId="{A11069BB-CE31-4342-B635-F1ACF230CB7C}" destId="{4D01D4BC-0921-44E1-9BC8-5463CFB90F1E}" srcOrd="0" destOrd="0" presId="urn:microsoft.com/office/officeart/2005/8/layout/hierarchy1"/>
    <dgm:cxn modelId="{E46C43D5-1ADF-4536-A5F8-1F8432DA2F4F}" type="presParOf" srcId="{4D01D4BC-0921-44E1-9BC8-5463CFB90F1E}" destId="{F63AB38E-52EC-446E-A5F1-2C570C31DC28}" srcOrd="0" destOrd="0" presId="urn:microsoft.com/office/officeart/2005/8/layout/hierarchy1"/>
    <dgm:cxn modelId="{B706D937-FF65-4EB7-AEAD-419B6C6D9572}" type="presParOf" srcId="{4D01D4BC-0921-44E1-9BC8-5463CFB90F1E}" destId="{49C0C16A-33EC-410D-B18E-081A6A961011}" srcOrd="1" destOrd="0" presId="urn:microsoft.com/office/officeart/2005/8/layout/hierarchy1"/>
    <dgm:cxn modelId="{36FC2CD8-B3D2-40FC-AA3F-48379152F68E}" type="presParOf" srcId="{A11069BB-CE31-4342-B635-F1ACF230CB7C}" destId="{9C376905-C4A5-4EA9-BDF7-79494B9D6FA7}" srcOrd="1" destOrd="0" presId="urn:microsoft.com/office/officeart/2005/8/layout/hierarchy1"/>
    <dgm:cxn modelId="{2FAB2C22-44BE-424C-AA25-0925F93359AD}" type="presParOf" srcId="{9C376905-C4A5-4EA9-BDF7-79494B9D6FA7}" destId="{5D10714B-930B-4C03-8FAA-50A21FE04D3A}" srcOrd="0" destOrd="0" presId="urn:microsoft.com/office/officeart/2005/8/layout/hierarchy1"/>
    <dgm:cxn modelId="{A9D17380-8B02-4028-B412-19012A74A3BA}" type="presParOf" srcId="{9C376905-C4A5-4EA9-BDF7-79494B9D6FA7}" destId="{170F2BB3-C0FF-46C8-AD26-0106D6D2CAF9}" srcOrd="1" destOrd="0" presId="urn:microsoft.com/office/officeart/2005/8/layout/hierarchy1"/>
    <dgm:cxn modelId="{EE41CE7E-EA85-4248-896D-C3DB1ED84117}" type="presParOf" srcId="{170F2BB3-C0FF-46C8-AD26-0106D6D2CAF9}" destId="{1B7FA4D4-F0C7-4D7F-8B2A-77D57CD6B105}" srcOrd="0" destOrd="0" presId="urn:microsoft.com/office/officeart/2005/8/layout/hierarchy1"/>
    <dgm:cxn modelId="{F71A0C3F-3AA7-4FBC-8628-98521A5BAF1A}" type="presParOf" srcId="{1B7FA4D4-F0C7-4D7F-8B2A-77D57CD6B105}" destId="{96C29C6D-B102-4EE5-8F1E-446FC039F27A}" srcOrd="0" destOrd="0" presId="urn:microsoft.com/office/officeart/2005/8/layout/hierarchy1"/>
    <dgm:cxn modelId="{9966CAD7-75CD-4454-9FFA-08AAEC309AE8}" type="presParOf" srcId="{1B7FA4D4-F0C7-4D7F-8B2A-77D57CD6B105}" destId="{7D1A98AE-C3F5-49C7-A158-DEB68DF0B8CC}" srcOrd="1" destOrd="0" presId="urn:microsoft.com/office/officeart/2005/8/layout/hierarchy1"/>
    <dgm:cxn modelId="{3A37B769-E306-4FED-899A-E75D4D551896}" type="presParOf" srcId="{170F2BB3-C0FF-46C8-AD26-0106D6D2CAF9}" destId="{411A6D58-E4F3-4A15-BD60-0B991DC31C4C}" srcOrd="1" destOrd="0" presId="urn:microsoft.com/office/officeart/2005/8/layout/hierarchy1"/>
    <dgm:cxn modelId="{FC54A96F-8629-4587-B831-6D3A3EC24BB4}" type="presParOf" srcId="{8371DC51-D15E-444C-9AC2-0B0D2C747BE9}" destId="{640A2886-6437-41EC-8F41-31330F507C51}" srcOrd="2" destOrd="0" presId="urn:microsoft.com/office/officeart/2005/8/layout/hierarchy1"/>
    <dgm:cxn modelId="{4ACC0B08-F567-41DD-9856-D5665CD96CB4}" type="presParOf" srcId="{8371DC51-D15E-444C-9AC2-0B0D2C747BE9}" destId="{378F6FA5-E351-45F9-B7FF-FE8DF5383677}" srcOrd="3" destOrd="0" presId="urn:microsoft.com/office/officeart/2005/8/layout/hierarchy1"/>
    <dgm:cxn modelId="{35F6A431-C3BD-4BD6-9AC9-90A13BFA0072}" type="presParOf" srcId="{378F6FA5-E351-45F9-B7FF-FE8DF5383677}" destId="{B8AD84CD-9F54-468C-8904-1E8005A373CB}" srcOrd="0" destOrd="0" presId="urn:microsoft.com/office/officeart/2005/8/layout/hierarchy1"/>
    <dgm:cxn modelId="{45190D0B-3AC9-4835-8D83-E4C653D98C0C}" type="presParOf" srcId="{B8AD84CD-9F54-468C-8904-1E8005A373CB}" destId="{12F36754-9F27-4FAC-BF1F-A21F5AA371B9}" srcOrd="0" destOrd="0" presId="urn:microsoft.com/office/officeart/2005/8/layout/hierarchy1"/>
    <dgm:cxn modelId="{DA8B6030-7C42-4897-923B-F8242E612FD5}" type="presParOf" srcId="{B8AD84CD-9F54-468C-8904-1E8005A373CB}" destId="{AF060078-C086-449C-BD94-44BA32977384}" srcOrd="1" destOrd="0" presId="urn:microsoft.com/office/officeart/2005/8/layout/hierarchy1"/>
    <dgm:cxn modelId="{D6612D62-92F2-4D68-A958-A081FC0229EB}" type="presParOf" srcId="{378F6FA5-E351-45F9-B7FF-FE8DF5383677}" destId="{E0B35BD8-1AFA-436E-802D-1EBD2B462487}" srcOrd="1" destOrd="0" presId="urn:microsoft.com/office/officeart/2005/8/layout/hierarchy1"/>
    <dgm:cxn modelId="{648EBE38-9D12-439E-980F-0ED3CBA836D5}" type="presParOf" srcId="{E0B35BD8-1AFA-436E-802D-1EBD2B462487}" destId="{3285274F-5949-43B5-A4FC-F311833D1B68}" srcOrd="0" destOrd="0" presId="urn:microsoft.com/office/officeart/2005/8/layout/hierarchy1"/>
    <dgm:cxn modelId="{B4E021EB-67C8-4561-B2DC-23AC8FFE51BC}" type="presParOf" srcId="{E0B35BD8-1AFA-436E-802D-1EBD2B462487}" destId="{1683AB94-D988-4347-BB32-E333EF081217}" srcOrd="1" destOrd="0" presId="urn:microsoft.com/office/officeart/2005/8/layout/hierarchy1"/>
    <dgm:cxn modelId="{1AFAEA12-EC90-4145-A48B-28C3482F5FAB}" type="presParOf" srcId="{1683AB94-D988-4347-BB32-E333EF081217}" destId="{E25F1A57-DF63-4ED2-B1E4-F9F277773B1D}" srcOrd="0" destOrd="0" presId="urn:microsoft.com/office/officeart/2005/8/layout/hierarchy1"/>
    <dgm:cxn modelId="{226EFF56-CF1F-4CFC-BA26-F03FA5D4CC4E}" type="presParOf" srcId="{E25F1A57-DF63-4ED2-B1E4-F9F277773B1D}" destId="{2976E184-FD38-4455-8A69-8DFA5FB4141B}" srcOrd="0" destOrd="0" presId="urn:microsoft.com/office/officeart/2005/8/layout/hierarchy1"/>
    <dgm:cxn modelId="{6F0BCA17-6D79-4670-9A3B-77AB8FA05C02}" type="presParOf" srcId="{E25F1A57-DF63-4ED2-B1E4-F9F277773B1D}" destId="{96C6812A-F0F7-4D42-9945-E1EDA5073413}" srcOrd="1" destOrd="0" presId="urn:microsoft.com/office/officeart/2005/8/layout/hierarchy1"/>
    <dgm:cxn modelId="{86B51C99-72C6-4B25-9163-39A3FE8DAE1E}" type="presParOf" srcId="{1683AB94-D988-4347-BB32-E333EF081217}" destId="{422AEB4C-9CE8-479B-A0B9-CFFD7C48472D}" srcOrd="1" destOrd="0" presId="urn:microsoft.com/office/officeart/2005/8/layout/hierarchy1"/>
    <dgm:cxn modelId="{272FCB08-065D-4970-90C5-81FBB6ECD024}" type="presParOf" srcId="{422AEB4C-9CE8-479B-A0B9-CFFD7C48472D}" destId="{DFCC37BB-C289-4A6F-A7C8-5E286F32ECBC}" srcOrd="0" destOrd="0" presId="urn:microsoft.com/office/officeart/2005/8/layout/hierarchy1"/>
    <dgm:cxn modelId="{E3FBF16E-E8B2-4B47-B176-4DB4593460E9}" type="presParOf" srcId="{422AEB4C-9CE8-479B-A0B9-CFFD7C48472D}" destId="{A29853D5-D62B-4963-B690-C14350E56580}" srcOrd="1" destOrd="0" presId="urn:microsoft.com/office/officeart/2005/8/layout/hierarchy1"/>
    <dgm:cxn modelId="{33BBA563-3B5A-44EE-94FD-3102CAFA05EB}" type="presParOf" srcId="{A29853D5-D62B-4963-B690-C14350E56580}" destId="{8DA18D17-B525-4A04-ABC4-CD97D93159B5}" srcOrd="0" destOrd="0" presId="urn:microsoft.com/office/officeart/2005/8/layout/hierarchy1"/>
    <dgm:cxn modelId="{88B23E63-A759-45BA-A3E2-87CD98DFE602}" type="presParOf" srcId="{8DA18D17-B525-4A04-ABC4-CD97D93159B5}" destId="{7A81230D-2320-4F37-80EF-6130B99AD3F8}" srcOrd="0" destOrd="0" presId="urn:microsoft.com/office/officeart/2005/8/layout/hierarchy1"/>
    <dgm:cxn modelId="{03EDA964-9C30-43B7-82A3-23E8E08483BB}" type="presParOf" srcId="{8DA18D17-B525-4A04-ABC4-CD97D93159B5}" destId="{04AA06BA-F20E-44A6-AA53-58B95F86CF3F}" srcOrd="1" destOrd="0" presId="urn:microsoft.com/office/officeart/2005/8/layout/hierarchy1"/>
    <dgm:cxn modelId="{33BB185F-C752-43C6-BEE4-547428F843EA}" type="presParOf" srcId="{A29853D5-D62B-4963-B690-C14350E56580}" destId="{DC39CE21-2D9F-400C-A0AA-5E67CA910E89}" srcOrd="1" destOrd="0" presId="urn:microsoft.com/office/officeart/2005/8/layout/hierarchy1"/>
    <dgm:cxn modelId="{A459D0C6-6E09-4877-9FCC-794FDB16FB5F}" type="presParOf" srcId="{8371DC51-D15E-444C-9AC2-0B0D2C747BE9}" destId="{3576828F-4672-4B5F-8AC4-C31F863B1433}" srcOrd="4" destOrd="0" presId="urn:microsoft.com/office/officeart/2005/8/layout/hierarchy1"/>
    <dgm:cxn modelId="{28316BF7-DD65-4D73-8AD2-879FB5D2FE89}" type="presParOf" srcId="{8371DC51-D15E-444C-9AC2-0B0D2C747BE9}" destId="{6AEDA444-E8AA-4670-8342-633617E2FA4E}" srcOrd="5" destOrd="0" presId="urn:microsoft.com/office/officeart/2005/8/layout/hierarchy1"/>
    <dgm:cxn modelId="{C2847EF1-B976-4F38-8921-CE14AA024A80}" type="presParOf" srcId="{6AEDA444-E8AA-4670-8342-633617E2FA4E}" destId="{4B414616-45D8-4A3F-B001-58EE39763717}" srcOrd="0" destOrd="0" presId="urn:microsoft.com/office/officeart/2005/8/layout/hierarchy1"/>
    <dgm:cxn modelId="{B4D53263-73EF-4A6A-A190-11A0936A74E4}" type="presParOf" srcId="{4B414616-45D8-4A3F-B001-58EE39763717}" destId="{C01FC1A4-CC90-4293-ACD1-826EC7827727}" srcOrd="0" destOrd="0" presId="urn:microsoft.com/office/officeart/2005/8/layout/hierarchy1"/>
    <dgm:cxn modelId="{EE800F38-05E4-4FE5-ACC3-E8B50A3AFFFF}" type="presParOf" srcId="{4B414616-45D8-4A3F-B001-58EE39763717}" destId="{9634E9C3-6B7B-4FDB-BE8A-0E3105FC75FD}" srcOrd="1" destOrd="0" presId="urn:microsoft.com/office/officeart/2005/8/layout/hierarchy1"/>
    <dgm:cxn modelId="{01A5344A-89E8-4868-ADAD-68601ACB39D3}" type="presParOf" srcId="{6AEDA444-E8AA-4670-8342-633617E2FA4E}" destId="{B8CA6F0B-78A8-474F-96AA-2F17B5937F43}" srcOrd="1" destOrd="0" presId="urn:microsoft.com/office/officeart/2005/8/layout/hierarchy1"/>
    <dgm:cxn modelId="{30782A9F-DBD3-4603-82CC-EB186EB6792B}" type="presParOf" srcId="{B8CA6F0B-78A8-474F-96AA-2F17B5937F43}" destId="{CF1B4EBB-276E-487F-9B0A-E1F6A79D5553}" srcOrd="0" destOrd="0" presId="urn:microsoft.com/office/officeart/2005/8/layout/hierarchy1"/>
    <dgm:cxn modelId="{A5B7DE5E-F642-4A0D-B017-8E632BEEC13F}" type="presParOf" srcId="{B8CA6F0B-78A8-474F-96AA-2F17B5937F43}" destId="{F5812F71-446B-460A-9315-70C47B5FF5BD}" srcOrd="1" destOrd="0" presId="urn:microsoft.com/office/officeart/2005/8/layout/hierarchy1"/>
    <dgm:cxn modelId="{3067659C-2E98-462A-97B2-765E7A49F050}" type="presParOf" srcId="{F5812F71-446B-460A-9315-70C47B5FF5BD}" destId="{1E639636-B866-4A11-B149-C8FFBD8F2A31}" srcOrd="0" destOrd="0" presId="urn:microsoft.com/office/officeart/2005/8/layout/hierarchy1"/>
    <dgm:cxn modelId="{61671F10-4810-4E94-AB49-7CECC30A60F8}" type="presParOf" srcId="{1E639636-B866-4A11-B149-C8FFBD8F2A31}" destId="{DAF2D4CB-9FF1-475B-BB77-8BD6CDF952E8}" srcOrd="0" destOrd="0" presId="urn:microsoft.com/office/officeart/2005/8/layout/hierarchy1"/>
    <dgm:cxn modelId="{5C57FA3D-2085-4317-976A-6048C04356DF}" type="presParOf" srcId="{1E639636-B866-4A11-B149-C8FFBD8F2A31}" destId="{6400EE0D-42FE-4166-A167-BC8B0063D523}" srcOrd="1" destOrd="0" presId="urn:microsoft.com/office/officeart/2005/8/layout/hierarchy1"/>
    <dgm:cxn modelId="{459DB744-E2A1-44BC-ACA8-DD4F6F87DA61}" type="presParOf" srcId="{F5812F71-446B-460A-9315-70C47B5FF5BD}" destId="{895753A6-89C6-48A2-8F6F-B84716E7C32B}" srcOrd="1" destOrd="0" presId="urn:microsoft.com/office/officeart/2005/8/layout/hierarchy1"/>
    <dgm:cxn modelId="{8BD5D3A7-F9B0-4DA1-AD76-D0948FC5515A}" type="presParOf" srcId="{895753A6-89C6-48A2-8F6F-B84716E7C32B}" destId="{3A97C836-FB3D-4965-82F9-C3FDC3A6FA51}" srcOrd="0" destOrd="0" presId="urn:microsoft.com/office/officeart/2005/8/layout/hierarchy1"/>
    <dgm:cxn modelId="{A6EFBC30-C807-4306-8603-924377964444}" type="presParOf" srcId="{895753A6-89C6-48A2-8F6F-B84716E7C32B}" destId="{D89BF927-A8EE-4A4B-AE8C-D5A5A6ED2AAB}" srcOrd="1" destOrd="0" presId="urn:microsoft.com/office/officeart/2005/8/layout/hierarchy1"/>
    <dgm:cxn modelId="{ECEEC9D4-685F-4718-B387-F6BD364C3A43}" type="presParOf" srcId="{D89BF927-A8EE-4A4B-AE8C-D5A5A6ED2AAB}" destId="{83155246-1224-414A-9CD6-4FC641AEBEAA}" srcOrd="0" destOrd="0" presId="urn:microsoft.com/office/officeart/2005/8/layout/hierarchy1"/>
    <dgm:cxn modelId="{6EF946D5-EFDF-4C95-8B11-CDCA4A3D3D06}" type="presParOf" srcId="{83155246-1224-414A-9CD6-4FC641AEBEAA}" destId="{9A14FA76-8A9F-47CC-8DA6-F5214C784874}" srcOrd="0" destOrd="0" presId="urn:microsoft.com/office/officeart/2005/8/layout/hierarchy1"/>
    <dgm:cxn modelId="{F673DFDE-D3C8-4D06-8565-0AA55C25BD26}" type="presParOf" srcId="{83155246-1224-414A-9CD6-4FC641AEBEAA}" destId="{42AE422D-2471-41BC-85A1-35FCD792ACF2}" srcOrd="1" destOrd="0" presId="urn:microsoft.com/office/officeart/2005/8/layout/hierarchy1"/>
    <dgm:cxn modelId="{3628CAAC-787F-480C-8A46-8C5D5DA94C15}" type="presParOf" srcId="{D89BF927-A8EE-4A4B-AE8C-D5A5A6ED2AAB}" destId="{0E7BD182-0BF3-44C2-82E3-596D8088D16C}" srcOrd="1" destOrd="0" presId="urn:microsoft.com/office/officeart/2005/8/layout/hierarchy1"/>
    <dgm:cxn modelId="{3DE27BE3-CC92-4E9C-BACA-583CF146B657}" type="presParOf" srcId="{8371DC51-D15E-444C-9AC2-0B0D2C747BE9}" destId="{3107EBB8-293E-4074-8A86-FB2C3083DDA3}" srcOrd="6" destOrd="0" presId="urn:microsoft.com/office/officeart/2005/8/layout/hierarchy1"/>
    <dgm:cxn modelId="{FF1327AB-F692-4DB1-A62F-647F16033D28}" type="presParOf" srcId="{8371DC51-D15E-444C-9AC2-0B0D2C747BE9}" destId="{821B85D9-22A0-45EA-B876-C565381642EB}" srcOrd="7" destOrd="0" presId="urn:microsoft.com/office/officeart/2005/8/layout/hierarchy1"/>
    <dgm:cxn modelId="{F91E3FFF-A456-4185-A7B3-E728935C5546}" type="presParOf" srcId="{821B85D9-22A0-45EA-B876-C565381642EB}" destId="{80FAC11F-8F2A-418E-B61D-E0E9DDB37AAE}" srcOrd="0" destOrd="0" presId="urn:microsoft.com/office/officeart/2005/8/layout/hierarchy1"/>
    <dgm:cxn modelId="{043CE295-4DF0-42CF-9611-DF637EAA9669}" type="presParOf" srcId="{80FAC11F-8F2A-418E-B61D-E0E9DDB37AAE}" destId="{0886B4CF-374B-4057-AEA3-945D799D90BF}" srcOrd="0" destOrd="0" presId="urn:microsoft.com/office/officeart/2005/8/layout/hierarchy1"/>
    <dgm:cxn modelId="{FC4DCF4E-44D4-4414-BFA0-8F01859A0B4D}" type="presParOf" srcId="{80FAC11F-8F2A-418E-B61D-E0E9DDB37AAE}" destId="{7B405C02-9A30-4BA5-B770-CA90BAC979A6}" srcOrd="1" destOrd="0" presId="urn:microsoft.com/office/officeart/2005/8/layout/hierarchy1"/>
    <dgm:cxn modelId="{58D923C4-CB61-4722-9279-ACB2EBD0EA14}" type="presParOf" srcId="{821B85D9-22A0-45EA-B876-C565381642EB}" destId="{1EE0F752-ACEA-472E-AB38-942B6C18A63B}" srcOrd="1" destOrd="0" presId="urn:microsoft.com/office/officeart/2005/8/layout/hierarchy1"/>
    <dgm:cxn modelId="{7C5F8577-C37D-4C5B-A5BD-0697ED4A2132}" type="presParOf" srcId="{1EE0F752-ACEA-472E-AB38-942B6C18A63B}" destId="{12324404-C187-4DFA-B145-DD3BD7C693F2}" srcOrd="0" destOrd="0" presId="urn:microsoft.com/office/officeart/2005/8/layout/hierarchy1"/>
    <dgm:cxn modelId="{2B3183A8-C5B9-4986-BF1A-7B54B6DC2369}" type="presParOf" srcId="{1EE0F752-ACEA-472E-AB38-942B6C18A63B}" destId="{8716890B-6339-429E-9E25-B8DF21648ECB}" srcOrd="1" destOrd="0" presId="urn:microsoft.com/office/officeart/2005/8/layout/hierarchy1"/>
    <dgm:cxn modelId="{4E0C0212-A87C-4E07-9163-2D3E86B9A99C}" type="presParOf" srcId="{8716890B-6339-429E-9E25-B8DF21648ECB}" destId="{74D13025-40D9-4106-B8FC-2D3758A65EB0}" srcOrd="0" destOrd="0" presId="urn:microsoft.com/office/officeart/2005/8/layout/hierarchy1"/>
    <dgm:cxn modelId="{9CE2760D-0D24-4ABC-9DFE-AE3E1F0326A0}" type="presParOf" srcId="{74D13025-40D9-4106-B8FC-2D3758A65EB0}" destId="{F549F3E9-A9F1-42CF-8F2B-A73AC994748C}" srcOrd="0" destOrd="0" presId="urn:microsoft.com/office/officeart/2005/8/layout/hierarchy1"/>
    <dgm:cxn modelId="{5F5B0196-7ACF-434C-ADC3-278F501F81AB}" type="presParOf" srcId="{74D13025-40D9-4106-B8FC-2D3758A65EB0}" destId="{459FCC73-F3BC-4F19-ABC0-203DBD9E0912}" srcOrd="1" destOrd="0" presId="urn:microsoft.com/office/officeart/2005/8/layout/hierarchy1"/>
    <dgm:cxn modelId="{74C118D0-99A0-4DDF-9DB3-AF28632B741F}" type="presParOf" srcId="{8716890B-6339-429E-9E25-B8DF21648ECB}" destId="{8F3E2AF6-6612-4378-8E54-ACDD94B00136}" srcOrd="1" destOrd="0" presId="urn:microsoft.com/office/officeart/2005/8/layout/hierarchy1"/>
    <dgm:cxn modelId="{47A69C2F-5AAC-495F-BA4D-6B2C72F8953B}" type="presParOf" srcId="{8F3E2AF6-6612-4378-8E54-ACDD94B00136}" destId="{ECCADFBF-61E8-4612-8B97-87DF57D859A4}" srcOrd="0" destOrd="0" presId="urn:microsoft.com/office/officeart/2005/8/layout/hierarchy1"/>
    <dgm:cxn modelId="{9D9B2116-AEF0-4579-A69A-0A019DFD4C1C}" type="presParOf" srcId="{8F3E2AF6-6612-4378-8E54-ACDD94B00136}" destId="{36E080C2-B00D-4AED-95C6-AE0A1E8E4640}" srcOrd="1" destOrd="0" presId="urn:microsoft.com/office/officeart/2005/8/layout/hierarchy1"/>
    <dgm:cxn modelId="{BE95632A-EAA3-4A2D-B169-19CA0A96894E}" type="presParOf" srcId="{36E080C2-B00D-4AED-95C6-AE0A1E8E4640}" destId="{15E473EE-C93F-468D-98A2-39D671218EA8}" srcOrd="0" destOrd="0" presId="urn:microsoft.com/office/officeart/2005/8/layout/hierarchy1"/>
    <dgm:cxn modelId="{EA3615CE-9B3B-41E6-BDA1-AC20DBB1953A}" type="presParOf" srcId="{15E473EE-C93F-468D-98A2-39D671218EA8}" destId="{8D7EF365-0EC8-4676-9344-7FA83CDAD026}" srcOrd="0" destOrd="0" presId="urn:microsoft.com/office/officeart/2005/8/layout/hierarchy1"/>
    <dgm:cxn modelId="{87D3264F-CE67-44B7-8CC2-22C7E1411561}" type="presParOf" srcId="{15E473EE-C93F-468D-98A2-39D671218EA8}" destId="{1FB9A959-2567-4DDC-9AD8-F58C04C6980C}" srcOrd="1" destOrd="0" presId="urn:microsoft.com/office/officeart/2005/8/layout/hierarchy1"/>
    <dgm:cxn modelId="{4A4773C3-DEF8-4920-8340-0462BAFBDCD7}" type="presParOf" srcId="{36E080C2-B00D-4AED-95C6-AE0A1E8E4640}" destId="{A0214283-7FE7-412A-968F-C86CE007D133}" srcOrd="1" destOrd="0" presId="urn:microsoft.com/office/officeart/2005/8/layout/hierarchy1"/>
    <dgm:cxn modelId="{23ED3733-B845-4D5E-8383-0301211CC45C}" type="presParOf" srcId="{8371DC51-D15E-444C-9AC2-0B0D2C747BE9}" destId="{DAD986F4-CBB3-440A-97A1-59F46F63EDE6}" srcOrd="8" destOrd="0" presId="urn:microsoft.com/office/officeart/2005/8/layout/hierarchy1"/>
    <dgm:cxn modelId="{207B3968-5155-45FE-A8D5-B243FA243DDA}" type="presParOf" srcId="{8371DC51-D15E-444C-9AC2-0B0D2C747BE9}" destId="{5B90E1B5-30FF-4322-96D6-46BFFDB25DE1}" srcOrd="9" destOrd="0" presId="urn:microsoft.com/office/officeart/2005/8/layout/hierarchy1"/>
    <dgm:cxn modelId="{CECEE21B-4307-4205-B0B7-9674AFB8F6E6}" type="presParOf" srcId="{5B90E1B5-30FF-4322-96D6-46BFFDB25DE1}" destId="{BB7A177B-1422-4A4F-B1F3-C441239FA04B}" srcOrd="0" destOrd="0" presId="urn:microsoft.com/office/officeart/2005/8/layout/hierarchy1"/>
    <dgm:cxn modelId="{264DBB14-0431-4717-AEAC-DDE911A6A2E8}" type="presParOf" srcId="{BB7A177B-1422-4A4F-B1F3-C441239FA04B}" destId="{A8C5173C-540F-4739-A455-E6D7D91C41FC}" srcOrd="0" destOrd="0" presId="urn:microsoft.com/office/officeart/2005/8/layout/hierarchy1"/>
    <dgm:cxn modelId="{650A431E-570A-44C3-9B06-63B67DE2FA44}" type="presParOf" srcId="{BB7A177B-1422-4A4F-B1F3-C441239FA04B}" destId="{A548556E-F092-447C-B85F-7948C534A714}" srcOrd="1" destOrd="0" presId="urn:microsoft.com/office/officeart/2005/8/layout/hierarchy1"/>
    <dgm:cxn modelId="{D7F065CC-33C3-4C0C-B95B-14A1A2A8E7B4}" type="presParOf" srcId="{5B90E1B5-30FF-4322-96D6-46BFFDB25DE1}" destId="{3EEAC0DF-A8EF-4D28-AC1C-A7C4FE5B6850}" srcOrd="1" destOrd="0" presId="urn:microsoft.com/office/officeart/2005/8/layout/hierarchy1"/>
    <dgm:cxn modelId="{1749C15A-2A8A-4AA3-BBA6-223E2A515FAE}" type="presParOf" srcId="{3EEAC0DF-A8EF-4D28-AC1C-A7C4FE5B6850}" destId="{3DB5240D-50A7-4F23-AC50-2FCE7EC15555}" srcOrd="0" destOrd="0" presId="urn:microsoft.com/office/officeart/2005/8/layout/hierarchy1"/>
    <dgm:cxn modelId="{9028825B-C64E-456C-A5E4-4A4D1BD0B163}" type="presParOf" srcId="{3EEAC0DF-A8EF-4D28-AC1C-A7C4FE5B6850}" destId="{9D6E100E-50B7-4708-A7ED-9A854E47E803}" srcOrd="1" destOrd="0" presId="urn:microsoft.com/office/officeart/2005/8/layout/hierarchy1"/>
    <dgm:cxn modelId="{227E6744-5737-4381-9839-B05C9CF8FBB2}" type="presParOf" srcId="{9D6E100E-50B7-4708-A7ED-9A854E47E803}" destId="{E4BA5341-2AAD-4DD5-A3D7-1944247CAD77}" srcOrd="0" destOrd="0" presId="urn:microsoft.com/office/officeart/2005/8/layout/hierarchy1"/>
    <dgm:cxn modelId="{165B4970-7164-4205-9D23-7D7464099E63}" type="presParOf" srcId="{E4BA5341-2AAD-4DD5-A3D7-1944247CAD77}" destId="{6F33590C-7ED1-4DAA-B48D-066F1ECBF5D2}" srcOrd="0" destOrd="0" presId="urn:microsoft.com/office/officeart/2005/8/layout/hierarchy1"/>
    <dgm:cxn modelId="{FC042770-1E96-4135-A26A-99BE76FB5903}" type="presParOf" srcId="{E4BA5341-2AAD-4DD5-A3D7-1944247CAD77}" destId="{5B20D79F-B698-42EA-9851-734A97A87A3C}" srcOrd="1" destOrd="0" presId="urn:microsoft.com/office/officeart/2005/8/layout/hierarchy1"/>
    <dgm:cxn modelId="{B0AE4D1C-3105-4A2F-B108-94F668451E60}" type="presParOf" srcId="{9D6E100E-50B7-4708-A7ED-9A854E47E803}" destId="{95A85634-2DE6-43CB-83BA-CBDA06976858}" srcOrd="1" destOrd="0" presId="urn:microsoft.com/office/officeart/2005/8/layout/hierarchy1"/>
    <dgm:cxn modelId="{712E3E7C-0D09-462D-ACA4-970F7A794119}" type="presParOf" srcId="{3EEAC0DF-A8EF-4D28-AC1C-A7C4FE5B6850}" destId="{6B921E23-3560-493A-9045-ECABC334936D}" srcOrd="2" destOrd="0" presId="urn:microsoft.com/office/officeart/2005/8/layout/hierarchy1"/>
    <dgm:cxn modelId="{49BB6FC7-E727-4008-B929-76CAB7E45D1B}" type="presParOf" srcId="{3EEAC0DF-A8EF-4D28-AC1C-A7C4FE5B6850}" destId="{6CBD9696-AA42-4355-B06C-252164502DC5}" srcOrd="3" destOrd="0" presId="urn:microsoft.com/office/officeart/2005/8/layout/hierarchy1"/>
    <dgm:cxn modelId="{D355DEAC-4444-4E32-9AC9-C04BF687149B}" type="presParOf" srcId="{6CBD9696-AA42-4355-B06C-252164502DC5}" destId="{827B0642-D8F2-4D6A-A8FE-AECB3171BE72}" srcOrd="0" destOrd="0" presId="urn:microsoft.com/office/officeart/2005/8/layout/hierarchy1"/>
    <dgm:cxn modelId="{A4FF18DD-DAB2-4DCF-9F0B-8B70F83E8F70}" type="presParOf" srcId="{827B0642-D8F2-4D6A-A8FE-AECB3171BE72}" destId="{F7AFA6DC-BB9D-420A-8DE5-4749D7EE0C34}" srcOrd="0" destOrd="0" presId="urn:microsoft.com/office/officeart/2005/8/layout/hierarchy1"/>
    <dgm:cxn modelId="{5CE7838D-7D20-45EC-AEAE-8CB15171334B}" type="presParOf" srcId="{827B0642-D8F2-4D6A-A8FE-AECB3171BE72}" destId="{3793A2BD-ABD1-4EE4-8614-9119032484DD}" srcOrd="1" destOrd="0" presId="urn:microsoft.com/office/officeart/2005/8/layout/hierarchy1"/>
    <dgm:cxn modelId="{2E735B35-75D1-4037-B83C-378FD8469846}" type="presParOf" srcId="{6CBD9696-AA42-4355-B06C-252164502DC5}" destId="{A391A044-4C0D-4B2B-8745-29C5D03375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E41513-1992-49D3-8370-728ACB73DF2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1E2298E-BC62-42D4-AC7D-FF503BBEA71D}">
      <dgm:prSet phldrT="[Text]"/>
      <dgm:spPr/>
      <dgm:t>
        <a:bodyPr/>
        <a:lstStyle/>
        <a:p>
          <a:r>
            <a:rPr lang="he-IL" dirty="0"/>
            <a:t>אירוסין אוסר, ועומד בנפרד מנשואין</a:t>
          </a:r>
          <a:endParaRPr lang="en-IL" dirty="0"/>
        </a:p>
      </dgm:t>
    </dgm:pt>
    <dgm:pt modelId="{F1EC9A26-4A41-42BA-B83D-DDDDE6A4B2D6}" type="parTrans" cxnId="{A10CE205-4669-4EA2-AE00-DE08D29C0C08}">
      <dgm:prSet/>
      <dgm:spPr/>
      <dgm:t>
        <a:bodyPr/>
        <a:lstStyle/>
        <a:p>
          <a:endParaRPr lang="en-IL"/>
        </a:p>
      </dgm:t>
    </dgm:pt>
    <dgm:pt modelId="{5250D071-83DF-4D16-AA83-FA6B3EF9D3F5}" type="sibTrans" cxnId="{A10CE205-4669-4EA2-AE00-DE08D29C0C08}">
      <dgm:prSet/>
      <dgm:spPr/>
      <dgm:t>
        <a:bodyPr/>
        <a:lstStyle/>
        <a:p>
          <a:endParaRPr lang="en-IL"/>
        </a:p>
      </dgm:t>
    </dgm:pt>
    <dgm:pt modelId="{4C3C098B-1F99-462E-B4E9-9FB27D7D5C0D}">
      <dgm:prSet phldrT="[Text]"/>
      <dgm:spPr/>
      <dgm:t>
        <a:bodyPr/>
        <a:lstStyle/>
        <a:p>
          <a:r>
            <a:rPr lang="he-IL" dirty="0"/>
            <a:t>רמב"ם</a:t>
          </a:r>
          <a:endParaRPr lang="en-IL" dirty="0"/>
        </a:p>
      </dgm:t>
    </dgm:pt>
    <dgm:pt modelId="{180BBFFC-A99D-415A-ACFC-44915438B61B}" type="parTrans" cxnId="{5A9761F1-0B85-4327-AF07-A3E33A6442EA}">
      <dgm:prSet/>
      <dgm:spPr/>
      <dgm:t>
        <a:bodyPr/>
        <a:lstStyle/>
        <a:p>
          <a:endParaRPr lang="en-IL"/>
        </a:p>
      </dgm:t>
    </dgm:pt>
    <dgm:pt modelId="{0F728503-0F32-4FC2-9660-B98D1EC5BB34}" type="sibTrans" cxnId="{5A9761F1-0B85-4327-AF07-A3E33A6442EA}">
      <dgm:prSet/>
      <dgm:spPr/>
      <dgm:t>
        <a:bodyPr/>
        <a:lstStyle/>
        <a:p>
          <a:endParaRPr lang="en-IL"/>
        </a:p>
      </dgm:t>
    </dgm:pt>
    <dgm:pt modelId="{227DC357-4973-4CE3-B72C-5BF68953C12D}">
      <dgm:prSet phldrT="[Text]"/>
      <dgm:spPr/>
      <dgm:t>
        <a:bodyPr/>
        <a:lstStyle/>
        <a:p>
          <a:r>
            <a:rPr lang="he-IL" dirty="0"/>
            <a:t>המצווה היא רק אירוסין</a:t>
          </a:r>
          <a:endParaRPr lang="en-IL" dirty="0"/>
        </a:p>
      </dgm:t>
    </dgm:pt>
    <dgm:pt modelId="{8D53EE07-F45A-4869-884C-CA3BEA55F114}" type="parTrans" cxnId="{26855D4D-920C-4D41-9030-10B4EBFF8E9E}">
      <dgm:prSet/>
      <dgm:spPr/>
      <dgm:t>
        <a:bodyPr/>
        <a:lstStyle/>
        <a:p>
          <a:endParaRPr lang="en-IL"/>
        </a:p>
      </dgm:t>
    </dgm:pt>
    <dgm:pt modelId="{32C9C94E-C5CA-4D55-97FC-643771C65167}" type="sibTrans" cxnId="{26855D4D-920C-4D41-9030-10B4EBFF8E9E}">
      <dgm:prSet/>
      <dgm:spPr/>
      <dgm:t>
        <a:bodyPr/>
        <a:lstStyle/>
        <a:p>
          <a:endParaRPr lang="en-IL"/>
        </a:p>
      </dgm:t>
    </dgm:pt>
    <dgm:pt modelId="{B982A53A-9C2B-492C-A166-F1775DC6ED33}">
      <dgm:prSet phldrT="[Text]"/>
      <dgm:spPr/>
      <dgm:t>
        <a:bodyPr/>
        <a:lstStyle/>
        <a:p>
          <a:r>
            <a:rPr lang="he-IL" dirty="0"/>
            <a:t>הוי רק אוסר</a:t>
          </a:r>
          <a:endParaRPr lang="en-IL" dirty="0"/>
        </a:p>
      </dgm:t>
    </dgm:pt>
    <dgm:pt modelId="{D505438C-C6EB-4E8B-A6D5-248650496A6D}" type="parTrans" cxnId="{AE00CCD3-D11A-4475-83DC-8DDD33F099A2}">
      <dgm:prSet/>
      <dgm:spPr/>
      <dgm:t>
        <a:bodyPr/>
        <a:lstStyle/>
        <a:p>
          <a:endParaRPr lang="en-IL"/>
        </a:p>
      </dgm:t>
    </dgm:pt>
    <dgm:pt modelId="{039A2681-55DE-4254-8594-6A11F8D411AD}" type="sibTrans" cxnId="{AE00CCD3-D11A-4475-83DC-8DDD33F099A2}">
      <dgm:prSet/>
      <dgm:spPr/>
      <dgm:t>
        <a:bodyPr/>
        <a:lstStyle/>
        <a:p>
          <a:endParaRPr lang="en-IL"/>
        </a:p>
      </dgm:t>
    </dgm:pt>
    <dgm:pt modelId="{D0B87882-0C0E-4603-A65F-4B9EFA75C61A}">
      <dgm:prSet phldrT="[Text]"/>
      <dgm:spPr/>
      <dgm:t>
        <a:bodyPr/>
        <a:lstStyle/>
        <a:p>
          <a:r>
            <a:rPr lang="he-IL" dirty="0"/>
            <a:t>(ואין שמחה)</a:t>
          </a:r>
          <a:endParaRPr lang="en-IL" dirty="0"/>
        </a:p>
      </dgm:t>
    </dgm:pt>
    <dgm:pt modelId="{347F6D2A-6CAB-4337-A5A9-EE4A2F41F138}" type="parTrans" cxnId="{4CF23B98-EC69-4D5B-9614-8B0155254244}">
      <dgm:prSet/>
      <dgm:spPr/>
      <dgm:t>
        <a:bodyPr/>
        <a:lstStyle/>
        <a:p>
          <a:endParaRPr lang="en-IL"/>
        </a:p>
      </dgm:t>
    </dgm:pt>
    <dgm:pt modelId="{E49BE6E8-F2D8-4355-BAC9-26071E4DBCBE}" type="sibTrans" cxnId="{4CF23B98-EC69-4D5B-9614-8B0155254244}">
      <dgm:prSet/>
      <dgm:spPr/>
      <dgm:t>
        <a:bodyPr/>
        <a:lstStyle/>
        <a:p>
          <a:endParaRPr lang="en-IL"/>
        </a:p>
      </dgm:t>
    </dgm:pt>
    <dgm:pt modelId="{4AC1AFCF-4142-422B-8D04-10C8B482DE0B}">
      <dgm:prSet phldrT="[Text]"/>
      <dgm:spPr/>
      <dgm:t>
        <a:bodyPr/>
        <a:lstStyle/>
        <a:p>
          <a:r>
            <a:rPr lang="he-IL" dirty="0" err="1"/>
            <a:t>ונשואין</a:t>
          </a:r>
          <a:r>
            <a:rPr lang="he-IL" dirty="0"/>
            <a:t> הוי משהוא טבעי</a:t>
          </a:r>
          <a:endParaRPr lang="en-IL" dirty="0"/>
        </a:p>
      </dgm:t>
    </dgm:pt>
    <dgm:pt modelId="{CFE822FF-AE5A-4A3F-83EE-8BD00472D7A9}" type="parTrans" cxnId="{3570BEAF-97FC-4C72-BD17-031E8105F82D}">
      <dgm:prSet/>
      <dgm:spPr/>
      <dgm:t>
        <a:bodyPr/>
        <a:lstStyle/>
        <a:p>
          <a:endParaRPr lang="en-IL"/>
        </a:p>
      </dgm:t>
    </dgm:pt>
    <dgm:pt modelId="{F7D7831E-514E-4FC1-BCC4-41C9B11439E5}" type="sibTrans" cxnId="{3570BEAF-97FC-4C72-BD17-031E8105F82D}">
      <dgm:prSet/>
      <dgm:spPr/>
      <dgm:t>
        <a:bodyPr/>
        <a:lstStyle/>
        <a:p>
          <a:endParaRPr lang="en-IL"/>
        </a:p>
      </dgm:t>
    </dgm:pt>
    <dgm:pt modelId="{1B0B97E8-7F16-44EC-9896-611F69B8B182}">
      <dgm:prSet phldrT="[Text]"/>
      <dgm:spPr/>
      <dgm:t>
        <a:bodyPr/>
        <a:lstStyle/>
        <a:p>
          <a:r>
            <a:rPr lang="en-US" dirty="0"/>
            <a:t>Classic Marriage elements are all in </a:t>
          </a:r>
          <a:r>
            <a:rPr lang="he-IL" dirty="0" err="1"/>
            <a:t>נשואין</a:t>
          </a:r>
          <a:endParaRPr lang="en-IL" dirty="0"/>
        </a:p>
      </dgm:t>
    </dgm:pt>
    <dgm:pt modelId="{F3A9F713-0602-4A68-8B12-8512DB16FFFC}" type="parTrans" cxnId="{FB908B89-81FE-41FB-990B-C12D2F1BD0EB}">
      <dgm:prSet/>
      <dgm:spPr/>
      <dgm:t>
        <a:bodyPr/>
        <a:lstStyle/>
        <a:p>
          <a:endParaRPr lang="en-IL"/>
        </a:p>
      </dgm:t>
    </dgm:pt>
    <dgm:pt modelId="{82506E05-99AB-4463-9820-8942E832732E}" type="sibTrans" cxnId="{FB908B89-81FE-41FB-990B-C12D2F1BD0EB}">
      <dgm:prSet/>
      <dgm:spPr/>
      <dgm:t>
        <a:bodyPr/>
        <a:lstStyle/>
        <a:p>
          <a:endParaRPr lang="en-IL"/>
        </a:p>
      </dgm:t>
    </dgm:pt>
    <dgm:pt modelId="{C83C43B0-DC11-4BB1-94BA-0C562CF3AE81}">
      <dgm:prSet phldrT="[Text]"/>
      <dgm:spPr/>
      <dgm:t>
        <a:bodyPr/>
        <a:lstStyle/>
        <a:p>
          <a:r>
            <a:rPr lang="en-US" dirty="0"/>
            <a:t>Creating Commitment and </a:t>
          </a:r>
          <a:r>
            <a:rPr lang="he-IL" dirty="0"/>
            <a:t>קדושה</a:t>
          </a:r>
          <a:endParaRPr lang="en-IL" dirty="0"/>
        </a:p>
      </dgm:t>
    </dgm:pt>
    <dgm:pt modelId="{DBA445D5-D983-4D95-9B59-F0CC2E51236E}" type="parTrans" cxnId="{B8F0CC36-8C5B-4B33-A50F-267D804A1BE7}">
      <dgm:prSet/>
      <dgm:spPr/>
      <dgm:t>
        <a:bodyPr/>
        <a:lstStyle/>
        <a:p>
          <a:endParaRPr lang="en-IL"/>
        </a:p>
      </dgm:t>
    </dgm:pt>
    <dgm:pt modelId="{C04823A5-FD54-44E7-BA20-921E4C679CD4}" type="sibTrans" cxnId="{B8F0CC36-8C5B-4B33-A50F-267D804A1BE7}">
      <dgm:prSet/>
      <dgm:spPr/>
      <dgm:t>
        <a:bodyPr/>
        <a:lstStyle/>
        <a:p>
          <a:endParaRPr lang="en-IL"/>
        </a:p>
      </dgm:t>
    </dgm:pt>
    <dgm:pt modelId="{D51E22DF-0FCC-4014-AB94-D133C2D6AEC7}" type="pres">
      <dgm:prSet presAssocID="{EEE41513-1992-49D3-8370-728ACB73DF2B}" presName="hierChild1" presStyleCnt="0">
        <dgm:presLayoutVars>
          <dgm:chPref val="1"/>
          <dgm:dir val="rev"/>
          <dgm:animOne val="branch"/>
          <dgm:animLvl val="lvl"/>
          <dgm:resizeHandles/>
        </dgm:presLayoutVars>
      </dgm:prSet>
      <dgm:spPr/>
    </dgm:pt>
    <dgm:pt modelId="{3840F015-F763-4F0B-B8D4-40B18D8595C4}" type="pres">
      <dgm:prSet presAssocID="{E1E2298E-BC62-42D4-AC7D-FF503BBEA71D}" presName="hierRoot1" presStyleCnt="0"/>
      <dgm:spPr/>
    </dgm:pt>
    <dgm:pt modelId="{22B2918D-FF45-4D4A-A532-4030D0791142}" type="pres">
      <dgm:prSet presAssocID="{E1E2298E-BC62-42D4-AC7D-FF503BBEA71D}" presName="composite" presStyleCnt="0"/>
      <dgm:spPr/>
    </dgm:pt>
    <dgm:pt modelId="{F4F055BF-CF00-4AD4-88A5-8FEE2B07C898}" type="pres">
      <dgm:prSet presAssocID="{E1E2298E-BC62-42D4-AC7D-FF503BBEA71D}" presName="background" presStyleLbl="node0" presStyleIdx="0" presStyleCnt="1"/>
      <dgm:spPr/>
    </dgm:pt>
    <dgm:pt modelId="{7FE6E526-6C1B-49EC-8FA1-78C8DBB0BA44}" type="pres">
      <dgm:prSet presAssocID="{E1E2298E-BC62-42D4-AC7D-FF503BBEA71D}" presName="text" presStyleLbl="fgAcc0" presStyleIdx="0" presStyleCnt="1">
        <dgm:presLayoutVars>
          <dgm:chPref val="3"/>
        </dgm:presLayoutVars>
      </dgm:prSet>
      <dgm:spPr/>
    </dgm:pt>
    <dgm:pt modelId="{9FFA37CD-E1AF-42BD-8197-39BD6A1D06E3}" type="pres">
      <dgm:prSet presAssocID="{E1E2298E-BC62-42D4-AC7D-FF503BBEA71D}" presName="hierChild2" presStyleCnt="0"/>
      <dgm:spPr/>
    </dgm:pt>
    <dgm:pt modelId="{05F42B97-F163-47EE-A720-E64D58FCA5FA}" type="pres">
      <dgm:prSet presAssocID="{180BBFFC-A99D-415A-ACFC-44915438B61B}" presName="Name10" presStyleLbl="parChTrans1D2" presStyleIdx="0" presStyleCnt="1"/>
      <dgm:spPr/>
    </dgm:pt>
    <dgm:pt modelId="{3688C1BD-6FC6-408F-8AD0-CCFABA12F154}" type="pres">
      <dgm:prSet presAssocID="{4C3C098B-1F99-462E-B4E9-9FB27D7D5C0D}" presName="hierRoot2" presStyleCnt="0"/>
      <dgm:spPr/>
    </dgm:pt>
    <dgm:pt modelId="{3AC63C54-5926-4E78-983F-F08361C119E4}" type="pres">
      <dgm:prSet presAssocID="{4C3C098B-1F99-462E-B4E9-9FB27D7D5C0D}" presName="composite2" presStyleCnt="0"/>
      <dgm:spPr/>
    </dgm:pt>
    <dgm:pt modelId="{D4A264DB-41BB-4C6F-ADFB-2CEB1367ED0E}" type="pres">
      <dgm:prSet presAssocID="{4C3C098B-1F99-462E-B4E9-9FB27D7D5C0D}" presName="background2" presStyleLbl="node2" presStyleIdx="0" presStyleCnt="1"/>
      <dgm:spPr/>
    </dgm:pt>
    <dgm:pt modelId="{1224F563-3788-4DF0-84C9-5D6DB86D611B}" type="pres">
      <dgm:prSet presAssocID="{4C3C098B-1F99-462E-B4E9-9FB27D7D5C0D}" presName="text2" presStyleLbl="fgAcc2" presStyleIdx="0" presStyleCnt="1">
        <dgm:presLayoutVars>
          <dgm:chPref val="3"/>
        </dgm:presLayoutVars>
      </dgm:prSet>
      <dgm:spPr/>
    </dgm:pt>
    <dgm:pt modelId="{6572C0B5-4576-476C-9570-1BE45DD6F474}" type="pres">
      <dgm:prSet presAssocID="{4C3C098B-1F99-462E-B4E9-9FB27D7D5C0D}" presName="hierChild3" presStyleCnt="0"/>
      <dgm:spPr/>
    </dgm:pt>
    <dgm:pt modelId="{CACE8C3F-C068-4A9A-8615-D4FE011638EF}" type="pres">
      <dgm:prSet presAssocID="{8D53EE07-F45A-4869-884C-CA3BEA55F114}" presName="Name17" presStyleLbl="parChTrans1D3" presStyleIdx="0" presStyleCnt="3"/>
      <dgm:spPr/>
    </dgm:pt>
    <dgm:pt modelId="{09882B81-302E-48C4-86CF-75F4C6D51829}" type="pres">
      <dgm:prSet presAssocID="{227DC357-4973-4CE3-B72C-5BF68953C12D}" presName="hierRoot3" presStyleCnt="0"/>
      <dgm:spPr/>
    </dgm:pt>
    <dgm:pt modelId="{02FB39FC-AED0-4231-AB25-3FEB889389BF}" type="pres">
      <dgm:prSet presAssocID="{227DC357-4973-4CE3-B72C-5BF68953C12D}" presName="composite3" presStyleCnt="0"/>
      <dgm:spPr/>
    </dgm:pt>
    <dgm:pt modelId="{C4B008E5-3554-4DB9-9413-7B767AB46012}" type="pres">
      <dgm:prSet presAssocID="{227DC357-4973-4CE3-B72C-5BF68953C12D}" presName="background3" presStyleLbl="node3" presStyleIdx="0" presStyleCnt="3"/>
      <dgm:spPr/>
    </dgm:pt>
    <dgm:pt modelId="{F00BEEEA-A11F-4803-9B1F-D57A4514E4C5}" type="pres">
      <dgm:prSet presAssocID="{227DC357-4973-4CE3-B72C-5BF68953C12D}" presName="text3" presStyleLbl="fgAcc3" presStyleIdx="0" presStyleCnt="3">
        <dgm:presLayoutVars>
          <dgm:chPref val="3"/>
        </dgm:presLayoutVars>
      </dgm:prSet>
      <dgm:spPr/>
    </dgm:pt>
    <dgm:pt modelId="{2ADA0EC7-F904-459A-9892-B4E37650FDA4}" type="pres">
      <dgm:prSet presAssocID="{227DC357-4973-4CE3-B72C-5BF68953C12D}" presName="hierChild4" presStyleCnt="0"/>
      <dgm:spPr/>
    </dgm:pt>
    <dgm:pt modelId="{9BA19700-AAEA-41E7-802E-DDE3CE79ABF2}" type="pres">
      <dgm:prSet presAssocID="{CFE822FF-AE5A-4A3F-83EE-8BD00472D7A9}" presName="Name23" presStyleLbl="parChTrans1D4" presStyleIdx="0" presStyleCnt="3"/>
      <dgm:spPr/>
    </dgm:pt>
    <dgm:pt modelId="{A0E22F0A-1EBE-43F3-9165-8642DF763100}" type="pres">
      <dgm:prSet presAssocID="{4AC1AFCF-4142-422B-8D04-10C8B482DE0B}" presName="hierRoot4" presStyleCnt="0"/>
      <dgm:spPr/>
    </dgm:pt>
    <dgm:pt modelId="{20FDD56B-D646-4A23-BAE0-45FADFC5E2D6}" type="pres">
      <dgm:prSet presAssocID="{4AC1AFCF-4142-422B-8D04-10C8B482DE0B}" presName="composite4" presStyleCnt="0"/>
      <dgm:spPr/>
    </dgm:pt>
    <dgm:pt modelId="{7E80D0CD-81C5-4A9E-9C07-30E94E7C465B}" type="pres">
      <dgm:prSet presAssocID="{4AC1AFCF-4142-422B-8D04-10C8B482DE0B}" presName="background4" presStyleLbl="node4" presStyleIdx="0" presStyleCnt="3"/>
      <dgm:spPr/>
    </dgm:pt>
    <dgm:pt modelId="{D52967F0-8E71-4A66-BE41-9260E423E961}" type="pres">
      <dgm:prSet presAssocID="{4AC1AFCF-4142-422B-8D04-10C8B482DE0B}" presName="text4" presStyleLbl="fgAcc4" presStyleIdx="0" presStyleCnt="3">
        <dgm:presLayoutVars>
          <dgm:chPref val="3"/>
        </dgm:presLayoutVars>
      </dgm:prSet>
      <dgm:spPr/>
    </dgm:pt>
    <dgm:pt modelId="{C1A8F527-D61C-4BEC-8AEE-AD7F48354E1C}" type="pres">
      <dgm:prSet presAssocID="{4AC1AFCF-4142-422B-8D04-10C8B482DE0B}" presName="hierChild5" presStyleCnt="0"/>
      <dgm:spPr/>
    </dgm:pt>
    <dgm:pt modelId="{FFDB1D6E-0853-429F-9DCE-495F51CC9EDA}" type="pres">
      <dgm:prSet presAssocID="{D505438C-C6EB-4E8B-A6D5-248650496A6D}" presName="Name17" presStyleLbl="parChTrans1D3" presStyleIdx="1" presStyleCnt="3"/>
      <dgm:spPr/>
    </dgm:pt>
    <dgm:pt modelId="{68527941-9AA6-4792-9DA2-A4E5002ECE27}" type="pres">
      <dgm:prSet presAssocID="{B982A53A-9C2B-492C-A166-F1775DC6ED33}" presName="hierRoot3" presStyleCnt="0"/>
      <dgm:spPr/>
    </dgm:pt>
    <dgm:pt modelId="{BC7550D1-3780-4785-9C82-CF12CDD5C204}" type="pres">
      <dgm:prSet presAssocID="{B982A53A-9C2B-492C-A166-F1775DC6ED33}" presName="composite3" presStyleCnt="0"/>
      <dgm:spPr/>
    </dgm:pt>
    <dgm:pt modelId="{558FD155-08A1-4906-9E74-0C82CA45B549}" type="pres">
      <dgm:prSet presAssocID="{B982A53A-9C2B-492C-A166-F1775DC6ED33}" presName="background3" presStyleLbl="node3" presStyleIdx="1" presStyleCnt="3"/>
      <dgm:spPr/>
    </dgm:pt>
    <dgm:pt modelId="{2F1082B1-6E74-4ECE-99C7-9A247C97E6E1}" type="pres">
      <dgm:prSet presAssocID="{B982A53A-9C2B-492C-A166-F1775DC6ED33}" presName="text3" presStyleLbl="fgAcc3" presStyleIdx="1" presStyleCnt="3">
        <dgm:presLayoutVars>
          <dgm:chPref val="3"/>
        </dgm:presLayoutVars>
      </dgm:prSet>
      <dgm:spPr/>
    </dgm:pt>
    <dgm:pt modelId="{FFB6DD3D-6AB2-423F-959C-C4C021955751}" type="pres">
      <dgm:prSet presAssocID="{B982A53A-9C2B-492C-A166-F1775DC6ED33}" presName="hierChild4" presStyleCnt="0"/>
      <dgm:spPr/>
    </dgm:pt>
    <dgm:pt modelId="{B547BF16-B2B9-44EE-9B65-CDD49D4191A0}" type="pres">
      <dgm:prSet presAssocID="{347F6D2A-6CAB-4337-A5A9-EE4A2F41F138}" presName="Name23" presStyleLbl="parChTrans1D4" presStyleIdx="1" presStyleCnt="3"/>
      <dgm:spPr/>
    </dgm:pt>
    <dgm:pt modelId="{CD0D21B4-3900-4231-ACC6-DC92AFA95EF5}" type="pres">
      <dgm:prSet presAssocID="{D0B87882-0C0E-4603-A65F-4B9EFA75C61A}" presName="hierRoot4" presStyleCnt="0"/>
      <dgm:spPr/>
    </dgm:pt>
    <dgm:pt modelId="{13AF8CC7-C2A3-46D6-A65C-FD11BEA098D8}" type="pres">
      <dgm:prSet presAssocID="{D0B87882-0C0E-4603-A65F-4B9EFA75C61A}" presName="composite4" presStyleCnt="0"/>
      <dgm:spPr/>
    </dgm:pt>
    <dgm:pt modelId="{307199CF-131C-4717-A7E1-72FC0F9F6799}" type="pres">
      <dgm:prSet presAssocID="{D0B87882-0C0E-4603-A65F-4B9EFA75C61A}" presName="background4" presStyleLbl="node4" presStyleIdx="1" presStyleCnt="3"/>
      <dgm:spPr/>
    </dgm:pt>
    <dgm:pt modelId="{5DC1CA4A-29DD-4566-A536-1A371C888EB1}" type="pres">
      <dgm:prSet presAssocID="{D0B87882-0C0E-4603-A65F-4B9EFA75C61A}" presName="text4" presStyleLbl="fgAcc4" presStyleIdx="1" presStyleCnt="3">
        <dgm:presLayoutVars>
          <dgm:chPref val="3"/>
        </dgm:presLayoutVars>
      </dgm:prSet>
      <dgm:spPr/>
    </dgm:pt>
    <dgm:pt modelId="{0DBF5577-035B-4D27-A2FC-9900EF68B3C3}" type="pres">
      <dgm:prSet presAssocID="{D0B87882-0C0E-4603-A65F-4B9EFA75C61A}" presName="hierChild5" presStyleCnt="0"/>
      <dgm:spPr/>
    </dgm:pt>
    <dgm:pt modelId="{06DBE5A1-7773-44E4-B4F6-16C240340A56}" type="pres">
      <dgm:prSet presAssocID="{F3A9F713-0602-4A68-8B12-8512DB16FFFC}" presName="Name17" presStyleLbl="parChTrans1D3" presStyleIdx="2" presStyleCnt="3"/>
      <dgm:spPr/>
    </dgm:pt>
    <dgm:pt modelId="{2C6838CA-A8BA-4C6B-A805-6E33B9F8BE17}" type="pres">
      <dgm:prSet presAssocID="{1B0B97E8-7F16-44EC-9896-611F69B8B182}" presName="hierRoot3" presStyleCnt="0"/>
      <dgm:spPr/>
    </dgm:pt>
    <dgm:pt modelId="{F263AFC3-4131-4CAA-852D-B16430CC389A}" type="pres">
      <dgm:prSet presAssocID="{1B0B97E8-7F16-44EC-9896-611F69B8B182}" presName="composite3" presStyleCnt="0"/>
      <dgm:spPr/>
    </dgm:pt>
    <dgm:pt modelId="{8B2AC445-8FA4-4DF7-9E97-0FB9D96CD7A1}" type="pres">
      <dgm:prSet presAssocID="{1B0B97E8-7F16-44EC-9896-611F69B8B182}" presName="background3" presStyleLbl="node3" presStyleIdx="2" presStyleCnt="3"/>
      <dgm:spPr/>
    </dgm:pt>
    <dgm:pt modelId="{23D9C035-71C4-43DB-9490-BC36C663360F}" type="pres">
      <dgm:prSet presAssocID="{1B0B97E8-7F16-44EC-9896-611F69B8B182}" presName="text3" presStyleLbl="fgAcc3" presStyleIdx="2" presStyleCnt="3">
        <dgm:presLayoutVars>
          <dgm:chPref val="3"/>
        </dgm:presLayoutVars>
      </dgm:prSet>
      <dgm:spPr/>
    </dgm:pt>
    <dgm:pt modelId="{9DA70BF6-3C30-44D0-9A18-9643C2C75EFB}" type="pres">
      <dgm:prSet presAssocID="{1B0B97E8-7F16-44EC-9896-611F69B8B182}" presName="hierChild4" presStyleCnt="0"/>
      <dgm:spPr/>
    </dgm:pt>
    <dgm:pt modelId="{28FA9BF9-E121-456A-B4CB-0D0DF2FEDB3A}" type="pres">
      <dgm:prSet presAssocID="{DBA445D5-D983-4D95-9B59-F0CC2E51236E}" presName="Name23" presStyleLbl="parChTrans1D4" presStyleIdx="2" presStyleCnt="3"/>
      <dgm:spPr/>
    </dgm:pt>
    <dgm:pt modelId="{5C340FA7-92FE-4982-AF21-FC084F8C29E1}" type="pres">
      <dgm:prSet presAssocID="{C83C43B0-DC11-4BB1-94BA-0C562CF3AE81}" presName="hierRoot4" presStyleCnt="0"/>
      <dgm:spPr/>
    </dgm:pt>
    <dgm:pt modelId="{C06EB416-40D8-4C13-BF12-953B14704A2C}" type="pres">
      <dgm:prSet presAssocID="{C83C43B0-DC11-4BB1-94BA-0C562CF3AE81}" presName="composite4" presStyleCnt="0"/>
      <dgm:spPr/>
    </dgm:pt>
    <dgm:pt modelId="{A090F1E0-2AE3-4513-A9C8-A38F620B70B9}" type="pres">
      <dgm:prSet presAssocID="{C83C43B0-DC11-4BB1-94BA-0C562CF3AE81}" presName="background4" presStyleLbl="node4" presStyleIdx="2" presStyleCnt="3"/>
      <dgm:spPr/>
    </dgm:pt>
    <dgm:pt modelId="{D9EC111E-99A5-4351-8844-23C2E6C95454}" type="pres">
      <dgm:prSet presAssocID="{C83C43B0-DC11-4BB1-94BA-0C562CF3AE81}" presName="text4" presStyleLbl="fgAcc4" presStyleIdx="2" presStyleCnt="3">
        <dgm:presLayoutVars>
          <dgm:chPref val="3"/>
        </dgm:presLayoutVars>
      </dgm:prSet>
      <dgm:spPr/>
    </dgm:pt>
    <dgm:pt modelId="{E39CFBE9-815D-497B-A7B5-86DAD3E0CFDF}" type="pres">
      <dgm:prSet presAssocID="{C83C43B0-DC11-4BB1-94BA-0C562CF3AE81}" presName="hierChild5" presStyleCnt="0"/>
      <dgm:spPr/>
    </dgm:pt>
  </dgm:ptLst>
  <dgm:cxnLst>
    <dgm:cxn modelId="{A10CE205-4669-4EA2-AE00-DE08D29C0C08}" srcId="{EEE41513-1992-49D3-8370-728ACB73DF2B}" destId="{E1E2298E-BC62-42D4-AC7D-FF503BBEA71D}" srcOrd="0" destOrd="0" parTransId="{F1EC9A26-4A41-42BA-B83D-DDDDE6A4B2D6}" sibTransId="{5250D071-83DF-4D16-AA83-FA6B3EF9D3F5}"/>
    <dgm:cxn modelId="{D1A67006-1817-4574-BA24-E921855DB80B}" type="presOf" srcId="{D505438C-C6EB-4E8B-A6D5-248650496A6D}" destId="{FFDB1D6E-0853-429F-9DCE-495F51CC9EDA}" srcOrd="0" destOrd="0" presId="urn:microsoft.com/office/officeart/2005/8/layout/hierarchy1"/>
    <dgm:cxn modelId="{740F1D0F-FAA8-4060-A98E-905A9870B91E}" type="presOf" srcId="{180BBFFC-A99D-415A-ACFC-44915438B61B}" destId="{05F42B97-F163-47EE-A720-E64D58FCA5FA}" srcOrd="0" destOrd="0" presId="urn:microsoft.com/office/officeart/2005/8/layout/hierarchy1"/>
    <dgm:cxn modelId="{5329191D-5757-4D99-A584-A31CAAA0FAED}" type="presOf" srcId="{D0B87882-0C0E-4603-A65F-4B9EFA75C61A}" destId="{5DC1CA4A-29DD-4566-A536-1A371C888EB1}" srcOrd="0" destOrd="0" presId="urn:microsoft.com/office/officeart/2005/8/layout/hierarchy1"/>
    <dgm:cxn modelId="{2FBAE622-F379-4942-9730-E585DCE88BC2}" type="presOf" srcId="{EEE41513-1992-49D3-8370-728ACB73DF2B}" destId="{D51E22DF-0FCC-4014-AB94-D133C2D6AEC7}" srcOrd="0" destOrd="0" presId="urn:microsoft.com/office/officeart/2005/8/layout/hierarchy1"/>
    <dgm:cxn modelId="{42F03835-CCB4-47E5-9EB5-475F2F293F8D}" type="presOf" srcId="{4C3C098B-1F99-462E-B4E9-9FB27D7D5C0D}" destId="{1224F563-3788-4DF0-84C9-5D6DB86D611B}" srcOrd="0" destOrd="0" presId="urn:microsoft.com/office/officeart/2005/8/layout/hierarchy1"/>
    <dgm:cxn modelId="{B8F0CC36-8C5B-4B33-A50F-267D804A1BE7}" srcId="{1B0B97E8-7F16-44EC-9896-611F69B8B182}" destId="{C83C43B0-DC11-4BB1-94BA-0C562CF3AE81}" srcOrd="0" destOrd="0" parTransId="{DBA445D5-D983-4D95-9B59-F0CC2E51236E}" sibTransId="{C04823A5-FD54-44E7-BA20-921E4C679CD4}"/>
    <dgm:cxn modelId="{E329053E-6FF6-4543-81E4-6A039293DA8E}" type="presOf" srcId="{4AC1AFCF-4142-422B-8D04-10C8B482DE0B}" destId="{D52967F0-8E71-4A66-BE41-9260E423E961}" srcOrd="0" destOrd="0" presId="urn:microsoft.com/office/officeart/2005/8/layout/hierarchy1"/>
    <dgm:cxn modelId="{FEF9AB42-8851-4B12-9EEF-A340BFE821E6}" type="presOf" srcId="{227DC357-4973-4CE3-B72C-5BF68953C12D}" destId="{F00BEEEA-A11F-4803-9B1F-D57A4514E4C5}" srcOrd="0" destOrd="0" presId="urn:microsoft.com/office/officeart/2005/8/layout/hierarchy1"/>
    <dgm:cxn modelId="{4CA2BE49-B068-41B0-838A-B1726D889C2C}" type="presOf" srcId="{8D53EE07-F45A-4869-884C-CA3BEA55F114}" destId="{CACE8C3F-C068-4A9A-8615-D4FE011638EF}" srcOrd="0" destOrd="0" presId="urn:microsoft.com/office/officeart/2005/8/layout/hierarchy1"/>
    <dgm:cxn modelId="{26855D4D-920C-4D41-9030-10B4EBFF8E9E}" srcId="{4C3C098B-1F99-462E-B4E9-9FB27D7D5C0D}" destId="{227DC357-4973-4CE3-B72C-5BF68953C12D}" srcOrd="0" destOrd="0" parTransId="{8D53EE07-F45A-4869-884C-CA3BEA55F114}" sibTransId="{32C9C94E-C5CA-4D55-97FC-643771C65167}"/>
    <dgm:cxn modelId="{4C54277F-C7CD-4A63-9CC3-1A98DED9D5F2}" type="presOf" srcId="{CFE822FF-AE5A-4A3F-83EE-8BD00472D7A9}" destId="{9BA19700-AAEA-41E7-802E-DDE3CE79ABF2}" srcOrd="0" destOrd="0" presId="urn:microsoft.com/office/officeart/2005/8/layout/hierarchy1"/>
    <dgm:cxn modelId="{1DD73889-2507-473B-B3E5-DBA801BAD72C}" type="presOf" srcId="{F3A9F713-0602-4A68-8B12-8512DB16FFFC}" destId="{06DBE5A1-7773-44E4-B4F6-16C240340A56}" srcOrd="0" destOrd="0" presId="urn:microsoft.com/office/officeart/2005/8/layout/hierarchy1"/>
    <dgm:cxn modelId="{FB908B89-81FE-41FB-990B-C12D2F1BD0EB}" srcId="{4C3C098B-1F99-462E-B4E9-9FB27D7D5C0D}" destId="{1B0B97E8-7F16-44EC-9896-611F69B8B182}" srcOrd="2" destOrd="0" parTransId="{F3A9F713-0602-4A68-8B12-8512DB16FFFC}" sibTransId="{82506E05-99AB-4463-9820-8942E832732E}"/>
    <dgm:cxn modelId="{4CF23B98-EC69-4D5B-9614-8B0155254244}" srcId="{B982A53A-9C2B-492C-A166-F1775DC6ED33}" destId="{D0B87882-0C0E-4603-A65F-4B9EFA75C61A}" srcOrd="0" destOrd="0" parTransId="{347F6D2A-6CAB-4337-A5A9-EE4A2F41F138}" sibTransId="{E49BE6E8-F2D8-4355-BAC9-26071E4DBCBE}"/>
    <dgm:cxn modelId="{90D3AFA0-08D9-4E4D-AB2B-6F5F6F37E543}" type="presOf" srcId="{C83C43B0-DC11-4BB1-94BA-0C562CF3AE81}" destId="{D9EC111E-99A5-4351-8844-23C2E6C95454}" srcOrd="0" destOrd="0" presId="urn:microsoft.com/office/officeart/2005/8/layout/hierarchy1"/>
    <dgm:cxn modelId="{CEFFD3A3-6A16-4928-8B4E-31DD2B7A5053}" type="presOf" srcId="{1B0B97E8-7F16-44EC-9896-611F69B8B182}" destId="{23D9C035-71C4-43DB-9490-BC36C663360F}" srcOrd="0" destOrd="0" presId="urn:microsoft.com/office/officeart/2005/8/layout/hierarchy1"/>
    <dgm:cxn modelId="{3570BEAF-97FC-4C72-BD17-031E8105F82D}" srcId="{227DC357-4973-4CE3-B72C-5BF68953C12D}" destId="{4AC1AFCF-4142-422B-8D04-10C8B482DE0B}" srcOrd="0" destOrd="0" parTransId="{CFE822FF-AE5A-4A3F-83EE-8BD00472D7A9}" sibTransId="{F7D7831E-514E-4FC1-BCC4-41C9B11439E5}"/>
    <dgm:cxn modelId="{89601CC2-DEF0-4383-A5A7-DC7E6A914A81}" type="presOf" srcId="{B982A53A-9C2B-492C-A166-F1775DC6ED33}" destId="{2F1082B1-6E74-4ECE-99C7-9A247C97E6E1}" srcOrd="0" destOrd="0" presId="urn:microsoft.com/office/officeart/2005/8/layout/hierarchy1"/>
    <dgm:cxn modelId="{C7920AC8-E0B0-4D30-B041-4AF537F44727}" type="presOf" srcId="{347F6D2A-6CAB-4337-A5A9-EE4A2F41F138}" destId="{B547BF16-B2B9-44EE-9B65-CDD49D4191A0}" srcOrd="0" destOrd="0" presId="urn:microsoft.com/office/officeart/2005/8/layout/hierarchy1"/>
    <dgm:cxn modelId="{9A2586C9-DDB2-405B-BA23-4AE1D0BC19C8}" type="presOf" srcId="{DBA445D5-D983-4D95-9B59-F0CC2E51236E}" destId="{28FA9BF9-E121-456A-B4CB-0D0DF2FEDB3A}" srcOrd="0" destOrd="0" presId="urn:microsoft.com/office/officeart/2005/8/layout/hierarchy1"/>
    <dgm:cxn modelId="{AE00CCD3-D11A-4475-83DC-8DDD33F099A2}" srcId="{4C3C098B-1F99-462E-B4E9-9FB27D7D5C0D}" destId="{B982A53A-9C2B-492C-A166-F1775DC6ED33}" srcOrd="1" destOrd="0" parTransId="{D505438C-C6EB-4E8B-A6D5-248650496A6D}" sibTransId="{039A2681-55DE-4254-8594-6A11F8D411AD}"/>
    <dgm:cxn modelId="{5A9761F1-0B85-4327-AF07-A3E33A6442EA}" srcId="{E1E2298E-BC62-42D4-AC7D-FF503BBEA71D}" destId="{4C3C098B-1F99-462E-B4E9-9FB27D7D5C0D}" srcOrd="0" destOrd="0" parTransId="{180BBFFC-A99D-415A-ACFC-44915438B61B}" sibTransId="{0F728503-0F32-4FC2-9660-B98D1EC5BB34}"/>
    <dgm:cxn modelId="{378166FE-211F-4D6D-9371-822F3DA070BF}" type="presOf" srcId="{E1E2298E-BC62-42D4-AC7D-FF503BBEA71D}" destId="{7FE6E526-6C1B-49EC-8FA1-78C8DBB0BA44}" srcOrd="0" destOrd="0" presId="urn:microsoft.com/office/officeart/2005/8/layout/hierarchy1"/>
    <dgm:cxn modelId="{B79B8F9A-41C2-4988-A7B8-0D077DC8E401}" type="presParOf" srcId="{D51E22DF-0FCC-4014-AB94-D133C2D6AEC7}" destId="{3840F015-F763-4F0B-B8D4-40B18D8595C4}" srcOrd="0" destOrd="0" presId="urn:microsoft.com/office/officeart/2005/8/layout/hierarchy1"/>
    <dgm:cxn modelId="{B414DD30-7458-4FA7-8573-7F1B3CEA558B}" type="presParOf" srcId="{3840F015-F763-4F0B-B8D4-40B18D8595C4}" destId="{22B2918D-FF45-4D4A-A532-4030D0791142}" srcOrd="0" destOrd="0" presId="urn:microsoft.com/office/officeart/2005/8/layout/hierarchy1"/>
    <dgm:cxn modelId="{489CD7C7-0ECA-42E8-9B4C-381B4EF81E4B}" type="presParOf" srcId="{22B2918D-FF45-4D4A-A532-4030D0791142}" destId="{F4F055BF-CF00-4AD4-88A5-8FEE2B07C898}" srcOrd="0" destOrd="0" presId="urn:microsoft.com/office/officeart/2005/8/layout/hierarchy1"/>
    <dgm:cxn modelId="{C102385D-B6A5-4EE2-8992-CCA9EA4C5C2E}" type="presParOf" srcId="{22B2918D-FF45-4D4A-A532-4030D0791142}" destId="{7FE6E526-6C1B-49EC-8FA1-78C8DBB0BA44}" srcOrd="1" destOrd="0" presId="urn:microsoft.com/office/officeart/2005/8/layout/hierarchy1"/>
    <dgm:cxn modelId="{8077B1CA-CBE3-45A8-8BBA-57B81DC0FCBD}" type="presParOf" srcId="{3840F015-F763-4F0B-B8D4-40B18D8595C4}" destId="{9FFA37CD-E1AF-42BD-8197-39BD6A1D06E3}" srcOrd="1" destOrd="0" presId="urn:microsoft.com/office/officeart/2005/8/layout/hierarchy1"/>
    <dgm:cxn modelId="{DE3104BD-9154-499C-85B6-B51C44071B3C}" type="presParOf" srcId="{9FFA37CD-E1AF-42BD-8197-39BD6A1D06E3}" destId="{05F42B97-F163-47EE-A720-E64D58FCA5FA}" srcOrd="0" destOrd="0" presId="urn:microsoft.com/office/officeart/2005/8/layout/hierarchy1"/>
    <dgm:cxn modelId="{7775C211-E3E8-4508-B837-242885813B7E}" type="presParOf" srcId="{9FFA37CD-E1AF-42BD-8197-39BD6A1D06E3}" destId="{3688C1BD-6FC6-408F-8AD0-CCFABA12F154}" srcOrd="1" destOrd="0" presId="urn:microsoft.com/office/officeart/2005/8/layout/hierarchy1"/>
    <dgm:cxn modelId="{3DA55D10-4A1B-48AA-AF13-5719E66274EA}" type="presParOf" srcId="{3688C1BD-6FC6-408F-8AD0-CCFABA12F154}" destId="{3AC63C54-5926-4E78-983F-F08361C119E4}" srcOrd="0" destOrd="0" presId="urn:microsoft.com/office/officeart/2005/8/layout/hierarchy1"/>
    <dgm:cxn modelId="{A4EE07CC-12EE-42A6-9C1F-BD5B53555BC9}" type="presParOf" srcId="{3AC63C54-5926-4E78-983F-F08361C119E4}" destId="{D4A264DB-41BB-4C6F-ADFB-2CEB1367ED0E}" srcOrd="0" destOrd="0" presId="urn:microsoft.com/office/officeart/2005/8/layout/hierarchy1"/>
    <dgm:cxn modelId="{B7A087F0-9313-4F19-A2AC-7DADA933B4F8}" type="presParOf" srcId="{3AC63C54-5926-4E78-983F-F08361C119E4}" destId="{1224F563-3788-4DF0-84C9-5D6DB86D611B}" srcOrd="1" destOrd="0" presId="urn:microsoft.com/office/officeart/2005/8/layout/hierarchy1"/>
    <dgm:cxn modelId="{EA1DD5A7-54A5-406A-BC36-B4F1ECC201FD}" type="presParOf" srcId="{3688C1BD-6FC6-408F-8AD0-CCFABA12F154}" destId="{6572C0B5-4576-476C-9570-1BE45DD6F474}" srcOrd="1" destOrd="0" presId="urn:microsoft.com/office/officeart/2005/8/layout/hierarchy1"/>
    <dgm:cxn modelId="{69DCD945-8943-4044-87D0-648ACA2D02BF}" type="presParOf" srcId="{6572C0B5-4576-476C-9570-1BE45DD6F474}" destId="{CACE8C3F-C068-4A9A-8615-D4FE011638EF}" srcOrd="0" destOrd="0" presId="urn:microsoft.com/office/officeart/2005/8/layout/hierarchy1"/>
    <dgm:cxn modelId="{D45BCF17-A3DE-4A87-AC35-9B074FDCE73E}" type="presParOf" srcId="{6572C0B5-4576-476C-9570-1BE45DD6F474}" destId="{09882B81-302E-48C4-86CF-75F4C6D51829}" srcOrd="1" destOrd="0" presId="urn:microsoft.com/office/officeart/2005/8/layout/hierarchy1"/>
    <dgm:cxn modelId="{00839F96-E2C6-4825-B7DD-DCD8AD598BDA}" type="presParOf" srcId="{09882B81-302E-48C4-86CF-75F4C6D51829}" destId="{02FB39FC-AED0-4231-AB25-3FEB889389BF}" srcOrd="0" destOrd="0" presId="urn:microsoft.com/office/officeart/2005/8/layout/hierarchy1"/>
    <dgm:cxn modelId="{192C7A4B-A522-413F-9A88-7E360E4D35F1}" type="presParOf" srcId="{02FB39FC-AED0-4231-AB25-3FEB889389BF}" destId="{C4B008E5-3554-4DB9-9413-7B767AB46012}" srcOrd="0" destOrd="0" presId="urn:microsoft.com/office/officeart/2005/8/layout/hierarchy1"/>
    <dgm:cxn modelId="{7E776241-99F4-4563-9590-AAA2662D1CF2}" type="presParOf" srcId="{02FB39FC-AED0-4231-AB25-3FEB889389BF}" destId="{F00BEEEA-A11F-4803-9B1F-D57A4514E4C5}" srcOrd="1" destOrd="0" presId="urn:microsoft.com/office/officeart/2005/8/layout/hierarchy1"/>
    <dgm:cxn modelId="{59D87E00-9723-4E38-83CD-BCD1FDA30DD1}" type="presParOf" srcId="{09882B81-302E-48C4-86CF-75F4C6D51829}" destId="{2ADA0EC7-F904-459A-9892-B4E37650FDA4}" srcOrd="1" destOrd="0" presId="urn:microsoft.com/office/officeart/2005/8/layout/hierarchy1"/>
    <dgm:cxn modelId="{7FE42D6D-FEB0-4688-B2E1-914930238B92}" type="presParOf" srcId="{2ADA0EC7-F904-459A-9892-B4E37650FDA4}" destId="{9BA19700-AAEA-41E7-802E-DDE3CE79ABF2}" srcOrd="0" destOrd="0" presId="urn:microsoft.com/office/officeart/2005/8/layout/hierarchy1"/>
    <dgm:cxn modelId="{02E51000-3839-4A36-ACE4-A4A5E537EA77}" type="presParOf" srcId="{2ADA0EC7-F904-459A-9892-B4E37650FDA4}" destId="{A0E22F0A-1EBE-43F3-9165-8642DF763100}" srcOrd="1" destOrd="0" presId="urn:microsoft.com/office/officeart/2005/8/layout/hierarchy1"/>
    <dgm:cxn modelId="{1276D631-4302-4533-A6AD-AB478A0E1E90}" type="presParOf" srcId="{A0E22F0A-1EBE-43F3-9165-8642DF763100}" destId="{20FDD56B-D646-4A23-BAE0-45FADFC5E2D6}" srcOrd="0" destOrd="0" presId="urn:microsoft.com/office/officeart/2005/8/layout/hierarchy1"/>
    <dgm:cxn modelId="{AF14F4D9-A336-49D7-AEB6-62210C115973}" type="presParOf" srcId="{20FDD56B-D646-4A23-BAE0-45FADFC5E2D6}" destId="{7E80D0CD-81C5-4A9E-9C07-30E94E7C465B}" srcOrd="0" destOrd="0" presId="urn:microsoft.com/office/officeart/2005/8/layout/hierarchy1"/>
    <dgm:cxn modelId="{F54E2CB8-5E0D-4905-8237-CD0561572CD8}" type="presParOf" srcId="{20FDD56B-D646-4A23-BAE0-45FADFC5E2D6}" destId="{D52967F0-8E71-4A66-BE41-9260E423E961}" srcOrd="1" destOrd="0" presId="urn:microsoft.com/office/officeart/2005/8/layout/hierarchy1"/>
    <dgm:cxn modelId="{96DA1C2E-A9EB-4672-93D3-996294529D88}" type="presParOf" srcId="{A0E22F0A-1EBE-43F3-9165-8642DF763100}" destId="{C1A8F527-D61C-4BEC-8AEE-AD7F48354E1C}" srcOrd="1" destOrd="0" presId="urn:microsoft.com/office/officeart/2005/8/layout/hierarchy1"/>
    <dgm:cxn modelId="{22AF4BE3-F69B-4700-B83A-4FB9969B8E09}" type="presParOf" srcId="{6572C0B5-4576-476C-9570-1BE45DD6F474}" destId="{FFDB1D6E-0853-429F-9DCE-495F51CC9EDA}" srcOrd="2" destOrd="0" presId="urn:microsoft.com/office/officeart/2005/8/layout/hierarchy1"/>
    <dgm:cxn modelId="{27991A98-1632-4988-B676-FDF69ED05400}" type="presParOf" srcId="{6572C0B5-4576-476C-9570-1BE45DD6F474}" destId="{68527941-9AA6-4792-9DA2-A4E5002ECE27}" srcOrd="3" destOrd="0" presId="urn:microsoft.com/office/officeart/2005/8/layout/hierarchy1"/>
    <dgm:cxn modelId="{895193CC-D6BD-497B-8DAA-F2807FA558A3}" type="presParOf" srcId="{68527941-9AA6-4792-9DA2-A4E5002ECE27}" destId="{BC7550D1-3780-4785-9C82-CF12CDD5C204}" srcOrd="0" destOrd="0" presId="urn:microsoft.com/office/officeart/2005/8/layout/hierarchy1"/>
    <dgm:cxn modelId="{A897883C-FF4A-4B97-939A-8B7E9F309E51}" type="presParOf" srcId="{BC7550D1-3780-4785-9C82-CF12CDD5C204}" destId="{558FD155-08A1-4906-9E74-0C82CA45B549}" srcOrd="0" destOrd="0" presId="urn:microsoft.com/office/officeart/2005/8/layout/hierarchy1"/>
    <dgm:cxn modelId="{0A5D8B17-43BF-45D4-873C-33E135492CB6}" type="presParOf" srcId="{BC7550D1-3780-4785-9C82-CF12CDD5C204}" destId="{2F1082B1-6E74-4ECE-99C7-9A247C97E6E1}" srcOrd="1" destOrd="0" presId="urn:microsoft.com/office/officeart/2005/8/layout/hierarchy1"/>
    <dgm:cxn modelId="{29386DD4-E900-48CD-A28F-04C1338B192E}" type="presParOf" srcId="{68527941-9AA6-4792-9DA2-A4E5002ECE27}" destId="{FFB6DD3D-6AB2-423F-959C-C4C021955751}" srcOrd="1" destOrd="0" presId="urn:microsoft.com/office/officeart/2005/8/layout/hierarchy1"/>
    <dgm:cxn modelId="{EAC05803-C65D-4EF0-9612-D22DA700F175}" type="presParOf" srcId="{FFB6DD3D-6AB2-423F-959C-C4C021955751}" destId="{B547BF16-B2B9-44EE-9B65-CDD49D4191A0}" srcOrd="0" destOrd="0" presId="urn:microsoft.com/office/officeart/2005/8/layout/hierarchy1"/>
    <dgm:cxn modelId="{D4FE38C6-2093-4EE0-98A3-8E89B403DD90}" type="presParOf" srcId="{FFB6DD3D-6AB2-423F-959C-C4C021955751}" destId="{CD0D21B4-3900-4231-ACC6-DC92AFA95EF5}" srcOrd="1" destOrd="0" presId="urn:microsoft.com/office/officeart/2005/8/layout/hierarchy1"/>
    <dgm:cxn modelId="{E46CAD68-403A-4000-BA1D-79A24D081987}" type="presParOf" srcId="{CD0D21B4-3900-4231-ACC6-DC92AFA95EF5}" destId="{13AF8CC7-C2A3-46D6-A65C-FD11BEA098D8}" srcOrd="0" destOrd="0" presId="urn:microsoft.com/office/officeart/2005/8/layout/hierarchy1"/>
    <dgm:cxn modelId="{3D0878EB-465B-46C9-8B0C-3BBB105BAF25}" type="presParOf" srcId="{13AF8CC7-C2A3-46D6-A65C-FD11BEA098D8}" destId="{307199CF-131C-4717-A7E1-72FC0F9F6799}" srcOrd="0" destOrd="0" presId="urn:microsoft.com/office/officeart/2005/8/layout/hierarchy1"/>
    <dgm:cxn modelId="{5573BFF7-EE9A-4698-951A-9D835BDC7F02}" type="presParOf" srcId="{13AF8CC7-C2A3-46D6-A65C-FD11BEA098D8}" destId="{5DC1CA4A-29DD-4566-A536-1A371C888EB1}" srcOrd="1" destOrd="0" presId="urn:microsoft.com/office/officeart/2005/8/layout/hierarchy1"/>
    <dgm:cxn modelId="{58F5405B-4765-48AA-98E6-4BCA67E975C2}" type="presParOf" srcId="{CD0D21B4-3900-4231-ACC6-DC92AFA95EF5}" destId="{0DBF5577-035B-4D27-A2FC-9900EF68B3C3}" srcOrd="1" destOrd="0" presId="urn:microsoft.com/office/officeart/2005/8/layout/hierarchy1"/>
    <dgm:cxn modelId="{EFF3AFCC-C8AC-46F5-8036-70C598A1B57D}" type="presParOf" srcId="{6572C0B5-4576-476C-9570-1BE45DD6F474}" destId="{06DBE5A1-7773-44E4-B4F6-16C240340A56}" srcOrd="4" destOrd="0" presId="urn:microsoft.com/office/officeart/2005/8/layout/hierarchy1"/>
    <dgm:cxn modelId="{73CAD742-9C3E-480D-9C61-704E92FF13B4}" type="presParOf" srcId="{6572C0B5-4576-476C-9570-1BE45DD6F474}" destId="{2C6838CA-A8BA-4C6B-A805-6E33B9F8BE17}" srcOrd="5" destOrd="0" presId="urn:microsoft.com/office/officeart/2005/8/layout/hierarchy1"/>
    <dgm:cxn modelId="{23D13F33-0853-4D04-A009-454F64DADEFC}" type="presParOf" srcId="{2C6838CA-A8BA-4C6B-A805-6E33B9F8BE17}" destId="{F263AFC3-4131-4CAA-852D-B16430CC389A}" srcOrd="0" destOrd="0" presId="urn:microsoft.com/office/officeart/2005/8/layout/hierarchy1"/>
    <dgm:cxn modelId="{CF757D79-2734-4C70-8671-B7C40B4C0A3D}" type="presParOf" srcId="{F263AFC3-4131-4CAA-852D-B16430CC389A}" destId="{8B2AC445-8FA4-4DF7-9E97-0FB9D96CD7A1}" srcOrd="0" destOrd="0" presId="urn:microsoft.com/office/officeart/2005/8/layout/hierarchy1"/>
    <dgm:cxn modelId="{672EBDCF-3AA3-45B6-8057-2BDDC9248C92}" type="presParOf" srcId="{F263AFC3-4131-4CAA-852D-B16430CC389A}" destId="{23D9C035-71C4-43DB-9490-BC36C663360F}" srcOrd="1" destOrd="0" presId="urn:microsoft.com/office/officeart/2005/8/layout/hierarchy1"/>
    <dgm:cxn modelId="{CE695112-877E-4E12-B657-F118C4E22724}" type="presParOf" srcId="{2C6838CA-A8BA-4C6B-A805-6E33B9F8BE17}" destId="{9DA70BF6-3C30-44D0-9A18-9643C2C75EFB}" srcOrd="1" destOrd="0" presId="urn:microsoft.com/office/officeart/2005/8/layout/hierarchy1"/>
    <dgm:cxn modelId="{FA08A445-BAF8-4D9F-BD7B-8BCB2D3E3878}" type="presParOf" srcId="{9DA70BF6-3C30-44D0-9A18-9643C2C75EFB}" destId="{28FA9BF9-E121-456A-B4CB-0D0DF2FEDB3A}" srcOrd="0" destOrd="0" presId="urn:microsoft.com/office/officeart/2005/8/layout/hierarchy1"/>
    <dgm:cxn modelId="{3F16B713-EFD3-477C-B694-F4F960B87A6C}" type="presParOf" srcId="{9DA70BF6-3C30-44D0-9A18-9643C2C75EFB}" destId="{5C340FA7-92FE-4982-AF21-FC084F8C29E1}" srcOrd="1" destOrd="0" presId="urn:microsoft.com/office/officeart/2005/8/layout/hierarchy1"/>
    <dgm:cxn modelId="{AC66427A-20DD-4E4B-B71E-B9DE0847BB4D}" type="presParOf" srcId="{5C340FA7-92FE-4982-AF21-FC084F8C29E1}" destId="{C06EB416-40D8-4C13-BF12-953B14704A2C}" srcOrd="0" destOrd="0" presId="urn:microsoft.com/office/officeart/2005/8/layout/hierarchy1"/>
    <dgm:cxn modelId="{4ACA25F5-A7C8-4E62-9C40-CE67121751CD}" type="presParOf" srcId="{C06EB416-40D8-4C13-BF12-953B14704A2C}" destId="{A090F1E0-2AE3-4513-A9C8-A38F620B70B9}" srcOrd="0" destOrd="0" presId="urn:microsoft.com/office/officeart/2005/8/layout/hierarchy1"/>
    <dgm:cxn modelId="{44B4EC36-EDE5-4AC6-8A25-0BDF6C2EAA0B}" type="presParOf" srcId="{C06EB416-40D8-4C13-BF12-953B14704A2C}" destId="{D9EC111E-99A5-4351-8844-23C2E6C95454}" srcOrd="1" destOrd="0" presId="urn:microsoft.com/office/officeart/2005/8/layout/hierarchy1"/>
    <dgm:cxn modelId="{D9AD6455-8867-4488-B14A-B270F5AD99B8}" type="presParOf" srcId="{5C340FA7-92FE-4982-AF21-FC084F8C29E1}" destId="{E39CFBE9-815D-497B-A7B5-86DAD3E0CFD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E41513-1992-49D3-8370-728ACB73DF2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4549CB75-233E-4315-8CFB-34147590E310}">
      <dgm:prSet phldrT="[Text]"/>
      <dgm:spPr/>
      <dgm:t>
        <a:bodyPr/>
        <a:lstStyle/>
        <a:p>
          <a:r>
            <a:rPr lang="he-IL" dirty="0"/>
            <a:t>יחס אירוסין </a:t>
          </a:r>
          <a:r>
            <a:rPr lang="he-IL" dirty="0" err="1"/>
            <a:t>ונשואין</a:t>
          </a:r>
          <a:r>
            <a:rPr lang="he-IL" dirty="0"/>
            <a:t> לאישות</a:t>
          </a:r>
          <a:endParaRPr lang="en-IL" dirty="0"/>
        </a:p>
      </dgm:t>
    </dgm:pt>
    <dgm:pt modelId="{A3124FF4-F815-4584-8D03-861C504B174E}" type="parTrans" cxnId="{D2DD8CB5-4322-4781-8A00-EDCF3908E360}">
      <dgm:prSet/>
      <dgm:spPr/>
      <dgm:t>
        <a:bodyPr/>
        <a:lstStyle/>
        <a:p>
          <a:endParaRPr lang="en-IL"/>
        </a:p>
      </dgm:t>
    </dgm:pt>
    <dgm:pt modelId="{55D695A3-C558-41B9-9E32-B318AC8A4A2E}" type="sibTrans" cxnId="{D2DD8CB5-4322-4781-8A00-EDCF3908E360}">
      <dgm:prSet/>
      <dgm:spPr/>
      <dgm:t>
        <a:bodyPr/>
        <a:lstStyle/>
        <a:p>
          <a:endParaRPr lang="en-IL"/>
        </a:p>
      </dgm:t>
    </dgm:pt>
    <dgm:pt modelId="{E1E2298E-BC62-42D4-AC7D-FF503BBEA71D}">
      <dgm:prSet phldrT="[Text]"/>
      <dgm:spPr/>
      <dgm:t>
        <a:bodyPr/>
        <a:lstStyle/>
        <a:p>
          <a:r>
            <a:rPr lang="he-IL" dirty="0"/>
            <a:t>אירוסין אוסר, ועומד בנפרד מנשואין</a:t>
          </a:r>
          <a:endParaRPr lang="en-IL" dirty="0"/>
        </a:p>
      </dgm:t>
    </dgm:pt>
    <dgm:pt modelId="{F1EC9A26-4A41-42BA-B83D-DDDDE6A4B2D6}" type="parTrans" cxnId="{A10CE205-4669-4EA2-AE00-DE08D29C0C08}">
      <dgm:prSet/>
      <dgm:spPr/>
      <dgm:t>
        <a:bodyPr/>
        <a:lstStyle/>
        <a:p>
          <a:endParaRPr lang="en-IL"/>
        </a:p>
      </dgm:t>
    </dgm:pt>
    <dgm:pt modelId="{5250D071-83DF-4D16-AA83-FA6B3EF9D3F5}" type="sibTrans" cxnId="{A10CE205-4669-4EA2-AE00-DE08D29C0C08}">
      <dgm:prSet/>
      <dgm:spPr/>
      <dgm:t>
        <a:bodyPr/>
        <a:lstStyle/>
        <a:p>
          <a:endParaRPr lang="en-IL"/>
        </a:p>
      </dgm:t>
    </dgm:pt>
    <dgm:pt modelId="{82C3F16B-A8E0-462D-9805-4C44AFDEB697}">
      <dgm:prSet phldrT="[Text]"/>
      <dgm:spPr/>
      <dgm:t>
        <a:bodyPr/>
        <a:lstStyle/>
        <a:p>
          <a:r>
            <a:rPr lang="en-US" dirty="0"/>
            <a:t>Formalization of marriage, and Practical/Reality thereof</a:t>
          </a:r>
          <a:endParaRPr lang="en-IL" dirty="0"/>
        </a:p>
      </dgm:t>
    </dgm:pt>
    <dgm:pt modelId="{695459A0-4424-4E97-948E-D20504F7BB14}" type="parTrans" cxnId="{0FBDC83F-2FB0-4E70-8A64-BE1B86D39857}">
      <dgm:prSet/>
      <dgm:spPr/>
      <dgm:t>
        <a:bodyPr/>
        <a:lstStyle/>
        <a:p>
          <a:endParaRPr lang="en-IL"/>
        </a:p>
      </dgm:t>
    </dgm:pt>
    <dgm:pt modelId="{17BA3A62-7793-4D5E-B154-D5F8071C24A4}" type="sibTrans" cxnId="{0FBDC83F-2FB0-4E70-8A64-BE1B86D39857}">
      <dgm:prSet/>
      <dgm:spPr/>
      <dgm:t>
        <a:bodyPr/>
        <a:lstStyle/>
        <a:p>
          <a:endParaRPr lang="en-IL"/>
        </a:p>
      </dgm:t>
    </dgm:pt>
    <dgm:pt modelId="{4C3C098B-1F99-462E-B4E9-9FB27D7D5C0D}">
      <dgm:prSet phldrT="[Text]"/>
      <dgm:spPr/>
      <dgm:t>
        <a:bodyPr/>
        <a:lstStyle/>
        <a:p>
          <a:r>
            <a:rPr lang="he-IL" dirty="0"/>
            <a:t>רמב"ם- המצווה היא רק אירוסין, </a:t>
          </a:r>
          <a:r>
            <a:rPr lang="he-IL" dirty="0" err="1"/>
            <a:t>ונשואין</a:t>
          </a:r>
          <a:r>
            <a:rPr lang="he-IL" dirty="0"/>
            <a:t> הוי משהוא טבעי</a:t>
          </a:r>
          <a:endParaRPr lang="en-IL" dirty="0"/>
        </a:p>
      </dgm:t>
    </dgm:pt>
    <dgm:pt modelId="{180BBFFC-A99D-415A-ACFC-44915438B61B}" type="parTrans" cxnId="{5A9761F1-0B85-4327-AF07-A3E33A6442EA}">
      <dgm:prSet/>
      <dgm:spPr/>
      <dgm:t>
        <a:bodyPr/>
        <a:lstStyle/>
        <a:p>
          <a:endParaRPr lang="en-IL"/>
        </a:p>
      </dgm:t>
    </dgm:pt>
    <dgm:pt modelId="{0F728503-0F32-4FC2-9660-B98D1EC5BB34}" type="sibTrans" cxnId="{5A9761F1-0B85-4327-AF07-A3E33A6442EA}">
      <dgm:prSet/>
      <dgm:spPr/>
      <dgm:t>
        <a:bodyPr/>
        <a:lstStyle/>
        <a:p>
          <a:endParaRPr lang="en-IL"/>
        </a:p>
      </dgm:t>
    </dgm:pt>
    <dgm:pt modelId="{64879707-8416-41AD-9E15-5A7039830EB5}">
      <dgm:prSet phldrT="[Text]"/>
      <dgm:spPr/>
      <dgm:t>
        <a:bodyPr/>
        <a:lstStyle/>
        <a:p>
          <a:r>
            <a:rPr lang="en-US" dirty="0"/>
            <a:t>Two elements/parts of Marriage</a:t>
          </a:r>
          <a:endParaRPr lang="en-IL" dirty="0"/>
        </a:p>
      </dgm:t>
    </dgm:pt>
    <dgm:pt modelId="{9485AB07-DC57-48B9-9168-D5EFA08A07EA}" type="parTrans" cxnId="{06A4CAF7-2EF6-4A8B-8E1B-6DB7AA5F8B49}">
      <dgm:prSet/>
      <dgm:spPr/>
      <dgm:t>
        <a:bodyPr/>
        <a:lstStyle/>
        <a:p>
          <a:endParaRPr lang="en-IL"/>
        </a:p>
      </dgm:t>
    </dgm:pt>
    <dgm:pt modelId="{DB3486EA-06AD-49F5-98F0-8B3EA72CD701}" type="sibTrans" cxnId="{06A4CAF7-2EF6-4A8B-8E1B-6DB7AA5F8B49}">
      <dgm:prSet/>
      <dgm:spPr/>
      <dgm:t>
        <a:bodyPr/>
        <a:lstStyle/>
        <a:p>
          <a:endParaRPr lang="en-IL"/>
        </a:p>
      </dgm:t>
    </dgm:pt>
    <dgm:pt modelId="{51602803-2760-48B2-8F32-098470D6984B}">
      <dgm:prSet phldrT="[Text]"/>
      <dgm:spPr/>
      <dgm:t>
        <a:bodyPr/>
        <a:lstStyle/>
        <a:p>
          <a:r>
            <a:rPr lang="he-IL" dirty="0"/>
            <a:t>אירוסין </a:t>
          </a:r>
          <a:r>
            <a:rPr lang="he-IL" dirty="0" err="1"/>
            <a:t>ונשואין</a:t>
          </a:r>
          <a:r>
            <a:rPr lang="en-US" dirty="0"/>
            <a:t> together create Marriage as a two Step process</a:t>
          </a:r>
          <a:endParaRPr lang="en-IL" dirty="0"/>
        </a:p>
      </dgm:t>
    </dgm:pt>
    <dgm:pt modelId="{FD0E76BF-71A1-4B6B-95AF-FC1091D67EDA}" type="parTrans" cxnId="{8D0746D9-A226-439E-BBC2-3C3D1B66224E}">
      <dgm:prSet/>
      <dgm:spPr/>
      <dgm:t>
        <a:bodyPr/>
        <a:lstStyle/>
        <a:p>
          <a:endParaRPr lang="en-IL"/>
        </a:p>
      </dgm:t>
    </dgm:pt>
    <dgm:pt modelId="{46BD650E-8806-426B-99A0-68E65A171278}" type="sibTrans" cxnId="{8D0746D9-A226-439E-BBC2-3C3D1B66224E}">
      <dgm:prSet/>
      <dgm:spPr/>
      <dgm:t>
        <a:bodyPr/>
        <a:lstStyle/>
        <a:p>
          <a:endParaRPr lang="en-IL"/>
        </a:p>
      </dgm:t>
    </dgm:pt>
    <dgm:pt modelId="{E9134F2C-633C-4E16-AF2E-086F75C96994}">
      <dgm:prSet phldrT="[Text]"/>
      <dgm:spPr/>
      <dgm:t>
        <a:bodyPr/>
        <a:lstStyle/>
        <a:p>
          <a:r>
            <a:rPr lang="en-US" dirty="0"/>
            <a:t>Classic Marriage elements are all in </a:t>
          </a:r>
          <a:r>
            <a:rPr lang="he-IL" dirty="0" err="1"/>
            <a:t>נשואין</a:t>
          </a:r>
          <a:endParaRPr lang="en-IL" dirty="0"/>
        </a:p>
      </dgm:t>
    </dgm:pt>
    <dgm:pt modelId="{5A312DCC-53D9-4345-AA37-6A901F4AA7DE}" type="parTrans" cxnId="{030090E5-B78B-4B1D-AF38-D1521CD19A13}">
      <dgm:prSet/>
      <dgm:spPr/>
      <dgm:t>
        <a:bodyPr/>
        <a:lstStyle/>
        <a:p>
          <a:endParaRPr lang="en-IL"/>
        </a:p>
      </dgm:t>
    </dgm:pt>
    <dgm:pt modelId="{AC3DEA08-CE70-45A9-8B65-07F8341B9FBB}" type="sibTrans" cxnId="{030090E5-B78B-4B1D-AF38-D1521CD19A13}">
      <dgm:prSet/>
      <dgm:spPr/>
      <dgm:t>
        <a:bodyPr/>
        <a:lstStyle/>
        <a:p>
          <a:endParaRPr lang="en-IL"/>
        </a:p>
      </dgm:t>
    </dgm:pt>
    <dgm:pt modelId="{002C75A8-EDCB-4089-89AC-304DCF4DCC13}">
      <dgm:prSet phldrT="[Text]"/>
      <dgm:spPr/>
      <dgm:t>
        <a:bodyPr/>
        <a:lstStyle/>
        <a:p>
          <a:r>
            <a:rPr lang="he-IL" dirty="0" err="1"/>
            <a:t>קדושין</a:t>
          </a:r>
          <a:r>
            <a:rPr lang="he-IL" dirty="0"/>
            <a:t>- </a:t>
          </a:r>
          <a:r>
            <a:rPr lang="en-US" dirty="0"/>
            <a:t>Creating Commitment and </a:t>
          </a:r>
          <a:r>
            <a:rPr lang="he-IL" dirty="0"/>
            <a:t>קדושה</a:t>
          </a:r>
          <a:endParaRPr lang="en-IL" dirty="0"/>
        </a:p>
      </dgm:t>
    </dgm:pt>
    <dgm:pt modelId="{2BFE9C76-B5F8-4BB6-B8AC-54B2F1BDD5C5}" type="parTrans" cxnId="{716DF220-AE9D-4F07-9F79-54ACD7127C85}">
      <dgm:prSet/>
      <dgm:spPr/>
      <dgm:t>
        <a:bodyPr/>
        <a:lstStyle/>
        <a:p>
          <a:endParaRPr lang="en-IL"/>
        </a:p>
      </dgm:t>
    </dgm:pt>
    <dgm:pt modelId="{6EC76678-4497-4322-BB00-5C14620C1008}" type="sibTrans" cxnId="{716DF220-AE9D-4F07-9F79-54ACD7127C85}">
      <dgm:prSet/>
      <dgm:spPr/>
      <dgm:t>
        <a:bodyPr/>
        <a:lstStyle/>
        <a:p>
          <a:endParaRPr lang="en-IL"/>
        </a:p>
      </dgm:t>
    </dgm:pt>
    <dgm:pt modelId="{F30A294A-E68E-438A-863F-1A8B8A31C386}">
      <dgm:prSet phldrT="[Text]"/>
      <dgm:spPr/>
      <dgm:t>
        <a:bodyPr/>
        <a:lstStyle/>
        <a:p>
          <a:r>
            <a:rPr lang="he-IL" dirty="0"/>
            <a:t>ר יחיאל מפריש, רמב"ן, </a:t>
          </a:r>
          <a:r>
            <a:rPr lang="he-IL" dirty="0" err="1"/>
            <a:t>רא"ש</a:t>
          </a:r>
          <a:endParaRPr lang="en-IL" dirty="0"/>
        </a:p>
      </dgm:t>
    </dgm:pt>
    <dgm:pt modelId="{5A40B317-A9BF-4884-9B48-58EDEBB923B9}" type="parTrans" cxnId="{82F5250E-D6AC-48D9-A3F2-88E489718D44}">
      <dgm:prSet/>
      <dgm:spPr/>
      <dgm:t>
        <a:bodyPr/>
        <a:lstStyle/>
        <a:p>
          <a:endParaRPr lang="en-IL"/>
        </a:p>
      </dgm:t>
    </dgm:pt>
    <dgm:pt modelId="{CC292BA5-D510-46F4-A034-A36F398AF80D}" type="sibTrans" cxnId="{82F5250E-D6AC-48D9-A3F2-88E489718D44}">
      <dgm:prSet/>
      <dgm:spPr/>
      <dgm:t>
        <a:bodyPr/>
        <a:lstStyle/>
        <a:p>
          <a:endParaRPr lang="en-IL"/>
        </a:p>
      </dgm:t>
    </dgm:pt>
    <dgm:pt modelId="{D51E22DF-0FCC-4014-AB94-D133C2D6AEC7}" type="pres">
      <dgm:prSet presAssocID="{EEE41513-1992-49D3-8370-728ACB73DF2B}" presName="hierChild1" presStyleCnt="0">
        <dgm:presLayoutVars>
          <dgm:chPref val="1"/>
          <dgm:dir val="rev"/>
          <dgm:animOne val="branch"/>
          <dgm:animLvl val="lvl"/>
          <dgm:resizeHandles/>
        </dgm:presLayoutVars>
      </dgm:prSet>
      <dgm:spPr/>
    </dgm:pt>
    <dgm:pt modelId="{A83A7989-BA33-4541-943F-560DC8B8F8CA}" type="pres">
      <dgm:prSet presAssocID="{4549CB75-233E-4315-8CFB-34147590E310}" presName="hierRoot1" presStyleCnt="0"/>
      <dgm:spPr/>
    </dgm:pt>
    <dgm:pt modelId="{51F5EAA4-2F1C-431E-BF1B-591722253ED7}" type="pres">
      <dgm:prSet presAssocID="{4549CB75-233E-4315-8CFB-34147590E310}" presName="composite" presStyleCnt="0"/>
      <dgm:spPr/>
    </dgm:pt>
    <dgm:pt modelId="{4FD3A963-0909-458A-A827-3554CED1F983}" type="pres">
      <dgm:prSet presAssocID="{4549CB75-233E-4315-8CFB-34147590E310}" presName="background" presStyleLbl="node0" presStyleIdx="0" presStyleCnt="1"/>
      <dgm:spPr/>
    </dgm:pt>
    <dgm:pt modelId="{1F0B6D53-A7CB-4026-9353-84DA8EF06DE0}" type="pres">
      <dgm:prSet presAssocID="{4549CB75-233E-4315-8CFB-34147590E310}" presName="text" presStyleLbl="fgAcc0" presStyleIdx="0" presStyleCnt="1">
        <dgm:presLayoutVars>
          <dgm:chPref val="3"/>
        </dgm:presLayoutVars>
      </dgm:prSet>
      <dgm:spPr/>
    </dgm:pt>
    <dgm:pt modelId="{1FDAF590-4F23-44E6-9AC6-1B33C0D7FD7F}" type="pres">
      <dgm:prSet presAssocID="{4549CB75-233E-4315-8CFB-34147590E310}" presName="hierChild2" presStyleCnt="0"/>
      <dgm:spPr/>
    </dgm:pt>
    <dgm:pt modelId="{4E45F5F6-4E34-4E77-A430-D8ED261BE0C3}" type="pres">
      <dgm:prSet presAssocID="{FD0E76BF-71A1-4B6B-95AF-FC1091D67EDA}" presName="Name10" presStyleLbl="parChTrans1D2" presStyleIdx="0" presStyleCnt="2"/>
      <dgm:spPr/>
    </dgm:pt>
    <dgm:pt modelId="{0EB0D3F5-48FF-4952-B8BE-C60A572A59E2}" type="pres">
      <dgm:prSet presAssocID="{51602803-2760-48B2-8F32-098470D6984B}" presName="hierRoot2" presStyleCnt="0"/>
      <dgm:spPr/>
    </dgm:pt>
    <dgm:pt modelId="{3502904A-8F8E-43AB-B62E-6D063389F36A}" type="pres">
      <dgm:prSet presAssocID="{51602803-2760-48B2-8F32-098470D6984B}" presName="composite2" presStyleCnt="0"/>
      <dgm:spPr/>
    </dgm:pt>
    <dgm:pt modelId="{32567172-F974-4693-9BDF-CBF1A994FF4F}" type="pres">
      <dgm:prSet presAssocID="{51602803-2760-48B2-8F32-098470D6984B}" presName="background2" presStyleLbl="node2" presStyleIdx="0" presStyleCnt="2"/>
      <dgm:spPr/>
    </dgm:pt>
    <dgm:pt modelId="{1C277C3E-F77E-4726-BAE5-C6ECCAA621D5}" type="pres">
      <dgm:prSet presAssocID="{51602803-2760-48B2-8F32-098470D6984B}" presName="text2" presStyleLbl="fgAcc2" presStyleIdx="0" presStyleCnt="2">
        <dgm:presLayoutVars>
          <dgm:chPref val="3"/>
        </dgm:presLayoutVars>
      </dgm:prSet>
      <dgm:spPr/>
    </dgm:pt>
    <dgm:pt modelId="{5E81B671-EA58-4FC3-8B45-8D16E1F03402}" type="pres">
      <dgm:prSet presAssocID="{51602803-2760-48B2-8F32-098470D6984B}" presName="hierChild3" presStyleCnt="0"/>
      <dgm:spPr/>
    </dgm:pt>
    <dgm:pt modelId="{9FC2698C-65F9-4A4E-B80E-63A951F9ACF7}" type="pres">
      <dgm:prSet presAssocID="{5A40B317-A9BF-4884-9B48-58EDEBB923B9}" presName="Name17" presStyleLbl="parChTrans1D3" presStyleIdx="0" presStyleCnt="2"/>
      <dgm:spPr/>
    </dgm:pt>
    <dgm:pt modelId="{8653EC0E-0131-4735-8F17-B4FD94529175}" type="pres">
      <dgm:prSet presAssocID="{F30A294A-E68E-438A-863F-1A8B8A31C386}" presName="hierRoot3" presStyleCnt="0"/>
      <dgm:spPr/>
    </dgm:pt>
    <dgm:pt modelId="{9D717B3D-6427-4667-ACE3-513CB0A3A6D9}" type="pres">
      <dgm:prSet presAssocID="{F30A294A-E68E-438A-863F-1A8B8A31C386}" presName="composite3" presStyleCnt="0"/>
      <dgm:spPr/>
    </dgm:pt>
    <dgm:pt modelId="{F08C5582-9A86-4EEE-9CB8-423812BEEFCF}" type="pres">
      <dgm:prSet presAssocID="{F30A294A-E68E-438A-863F-1A8B8A31C386}" presName="background3" presStyleLbl="node3" presStyleIdx="0" presStyleCnt="2"/>
      <dgm:spPr/>
    </dgm:pt>
    <dgm:pt modelId="{D9230E07-FF7A-49A8-945F-437C35E8CCEC}" type="pres">
      <dgm:prSet presAssocID="{F30A294A-E68E-438A-863F-1A8B8A31C386}" presName="text3" presStyleLbl="fgAcc3" presStyleIdx="0" presStyleCnt="2">
        <dgm:presLayoutVars>
          <dgm:chPref val="3"/>
        </dgm:presLayoutVars>
      </dgm:prSet>
      <dgm:spPr/>
    </dgm:pt>
    <dgm:pt modelId="{64ED47DE-C1E8-4FE4-8A2A-705C23CE9186}" type="pres">
      <dgm:prSet presAssocID="{F30A294A-E68E-438A-863F-1A8B8A31C386}" presName="hierChild4" presStyleCnt="0"/>
      <dgm:spPr/>
    </dgm:pt>
    <dgm:pt modelId="{C8C30993-702B-49AE-8839-9C4A4F332504}" type="pres">
      <dgm:prSet presAssocID="{695459A0-4424-4E97-948E-D20504F7BB14}" presName="Name23" presStyleLbl="parChTrans1D4" presStyleIdx="0" presStyleCnt="4"/>
      <dgm:spPr/>
    </dgm:pt>
    <dgm:pt modelId="{694AE499-524C-44C0-B455-2A02037C4149}" type="pres">
      <dgm:prSet presAssocID="{82C3F16B-A8E0-462D-9805-4C44AFDEB697}" presName="hierRoot4" presStyleCnt="0"/>
      <dgm:spPr/>
    </dgm:pt>
    <dgm:pt modelId="{0754A787-3E2C-43E2-8B54-20414B45AC1A}" type="pres">
      <dgm:prSet presAssocID="{82C3F16B-A8E0-462D-9805-4C44AFDEB697}" presName="composite4" presStyleCnt="0"/>
      <dgm:spPr/>
    </dgm:pt>
    <dgm:pt modelId="{4498F0DF-FFF3-4B44-81C8-CD8FE1375771}" type="pres">
      <dgm:prSet presAssocID="{82C3F16B-A8E0-462D-9805-4C44AFDEB697}" presName="background4" presStyleLbl="node4" presStyleIdx="0" presStyleCnt="4"/>
      <dgm:spPr/>
    </dgm:pt>
    <dgm:pt modelId="{E4EA7ECE-A753-4DE9-AF90-F39043833634}" type="pres">
      <dgm:prSet presAssocID="{82C3F16B-A8E0-462D-9805-4C44AFDEB697}" presName="text4" presStyleLbl="fgAcc4" presStyleIdx="0" presStyleCnt="4">
        <dgm:presLayoutVars>
          <dgm:chPref val="3"/>
        </dgm:presLayoutVars>
      </dgm:prSet>
      <dgm:spPr/>
    </dgm:pt>
    <dgm:pt modelId="{07131BA6-5D36-4CEC-9AF7-89E164BB28F8}" type="pres">
      <dgm:prSet presAssocID="{82C3F16B-A8E0-462D-9805-4C44AFDEB697}" presName="hierChild5" presStyleCnt="0"/>
      <dgm:spPr/>
    </dgm:pt>
    <dgm:pt modelId="{DB895E5A-9CB5-4499-AEE7-4EBEB1F72101}" type="pres">
      <dgm:prSet presAssocID="{9485AB07-DC57-48B9-9168-D5EFA08A07EA}" presName="Name23" presStyleLbl="parChTrans1D4" presStyleIdx="1" presStyleCnt="4"/>
      <dgm:spPr/>
    </dgm:pt>
    <dgm:pt modelId="{B8446A42-C4E5-404C-B948-5C39839C75A2}" type="pres">
      <dgm:prSet presAssocID="{64879707-8416-41AD-9E15-5A7039830EB5}" presName="hierRoot4" presStyleCnt="0"/>
      <dgm:spPr/>
    </dgm:pt>
    <dgm:pt modelId="{29183B4A-3815-48DC-B093-3F461EABAB5E}" type="pres">
      <dgm:prSet presAssocID="{64879707-8416-41AD-9E15-5A7039830EB5}" presName="composite4" presStyleCnt="0"/>
      <dgm:spPr/>
    </dgm:pt>
    <dgm:pt modelId="{1B39B4B6-EA6D-4869-9A13-FBF04DAAADC8}" type="pres">
      <dgm:prSet presAssocID="{64879707-8416-41AD-9E15-5A7039830EB5}" presName="background4" presStyleLbl="node4" presStyleIdx="1" presStyleCnt="4"/>
      <dgm:spPr/>
    </dgm:pt>
    <dgm:pt modelId="{5C5668AE-CEBE-4C35-81D2-D0C91FB55EF6}" type="pres">
      <dgm:prSet presAssocID="{64879707-8416-41AD-9E15-5A7039830EB5}" presName="text4" presStyleLbl="fgAcc4" presStyleIdx="1" presStyleCnt="4">
        <dgm:presLayoutVars>
          <dgm:chPref val="3"/>
        </dgm:presLayoutVars>
      </dgm:prSet>
      <dgm:spPr/>
    </dgm:pt>
    <dgm:pt modelId="{4F242B0C-4EB9-4F13-BD04-45FE81803C94}" type="pres">
      <dgm:prSet presAssocID="{64879707-8416-41AD-9E15-5A7039830EB5}" presName="hierChild5" presStyleCnt="0"/>
      <dgm:spPr/>
    </dgm:pt>
    <dgm:pt modelId="{8FADC94C-618B-4CF2-ACFF-01C9B8976C54}" type="pres">
      <dgm:prSet presAssocID="{F1EC9A26-4A41-42BA-B83D-DDDDE6A4B2D6}" presName="Name10" presStyleLbl="parChTrans1D2" presStyleIdx="1" presStyleCnt="2"/>
      <dgm:spPr/>
    </dgm:pt>
    <dgm:pt modelId="{DE0CE70B-D9DF-4B58-B30C-405FDDD2C3DE}" type="pres">
      <dgm:prSet presAssocID="{E1E2298E-BC62-42D4-AC7D-FF503BBEA71D}" presName="hierRoot2" presStyleCnt="0"/>
      <dgm:spPr/>
    </dgm:pt>
    <dgm:pt modelId="{1A87546C-1715-4116-909C-3F46520E7C1E}" type="pres">
      <dgm:prSet presAssocID="{E1E2298E-BC62-42D4-AC7D-FF503BBEA71D}" presName="composite2" presStyleCnt="0"/>
      <dgm:spPr/>
    </dgm:pt>
    <dgm:pt modelId="{E6398B3E-B74B-4ADC-BB65-BEEFA89ED4A2}" type="pres">
      <dgm:prSet presAssocID="{E1E2298E-BC62-42D4-AC7D-FF503BBEA71D}" presName="background2" presStyleLbl="node2" presStyleIdx="1" presStyleCnt="2"/>
      <dgm:spPr/>
    </dgm:pt>
    <dgm:pt modelId="{E503D1F2-6E22-484B-BD9B-1278FBE358D6}" type="pres">
      <dgm:prSet presAssocID="{E1E2298E-BC62-42D4-AC7D-FF503BBEA71D}" presName="text2" presStyleLbl="fgAcc2" presStyleIdx="1" presStyleCnt="2">
        <dgm:presLayoutVars>
          <dgm:chPref val="3"/>
        </dgm:presLayoutVars>
      </dgm:prSet>
      <dgm:spPr/>
    </dgm:pt>
    <dgm:pt modelId="{B57C19F7-FDCF-4637-AC65-ECF86EE744FD}" type="pres">
      <dgm:prSet presAssocID="{E1E2298E-BC62-42D4-AC7D-FF503BBEA71D}" presName="hierChild3" presStyleCnt="0"/>
      <dgm:spPr/>
    </dgm:pt>
    <dgm:pt modelId="{F04CDFB8-6AD9-4DF1-AF7A-47AD5B6BABBF}" type="pres">
      <dgm:prSet presAssocID="{180BBFFC-A99D-415A-ACFC-44915438B61B}" presName="Name17" presStyleLbl="parChTrans1D3" presStyleIdx="1" presStyleCnt="2"/>
      <dgm:spPr/>
    </dgm:pt>
    <dgm:pt modelId="{911E341E-177C-4C66-91C4-3956526593B0}" type="pres">
      <dgm:prSet presAssocID="{4C3C098B-1F99-462E-B4E9-9FB27D7D5C0D}" presName="hierRoot3" presStyleCnt="0"/>
      <dgm:spPr/>
    </dgm:pt>
    <dgm:pt modelId="{6001FEBB-4098-425A-ACE5-08E35EF9BFE1}" type="pres">
      <dgm:prSet presAssocID="{4C3C098B-1F99-462E-B4E9-9FB27D7D5C0D}" presName="composite3" presStyleCnt="0"/>
      <dgm:spPr/>
    </dgm:pt>
    <dgm:pt modelId="{9D9680DE-CCB0-41B1-AB59-EE78E2A030D2}" type="pres">
      <dgm:prSet presAssocID="{4C3C098B-1F99-462E-B4E9-9FB27D7D5C0D}" presName="background3" presStyleLbl="node3" presStyleIdx="1" presStyleCnt="2"/>
      <dgm:spPr/>
    </dgm:pt>
    <dgm:pt modelId="{A39A24C8-7712-4F85-AD41-72C6217510DE}" type="pres">
      <dgm:prSet presAssocID="{4C3C098B-1F99-462E-B4E9-9FB27D7D5C0D}" presName="text3" presStyleLbl="fgAcc3" presStyleIdx="1" presStyleCnt="2">
        <dgm:presLayoutVars>
          <dgm:chPref val="3"/>
        </dgm:presLayoutVars>
      </dgm:prSet>
      <dgm:spPr/>
    </dgm:pt>
    <dgm:pt modelId="{5DDD7797-3CAB-4BD3-AB6B-54BA2EC31C38}" type="pres">
      <dgm:prSet presAssocID="{4C3C098B-1F99-462E-B4E9-9FB27D7D5C0D}" presName="hierChild4" presStyleCnt="0"/>
      <dgm:spPr/>
    </dgm:pt>
    <dgm:pt modelId="{342BD8DA-6F8C-42CD-9901-B4D51B3BD268}" type="pres">
      <dgm:prSet presAssocID="{5A312DCC-53D9-4345-AA37-6A901F4AA7DE}" presName="Name23" presStyleLbl="parChTrans1D4" presStyleIdx="2" presStyleCnt="4"/>
      <dgm:spPr/>
    </dgm:pt>
    <dgm:pt modelId="{FD26A186-7CF5-44AA-926F-84FE4124E3AC}" type="pres">
      <dgm:prSet presAssocID="{E9134F2C-633C-4E16-AF2E-086F75C96994}" presName="hierRoot4" presStyleCnt="0"/>
      <dgm:spPr/>
    </dgm:pt>
    <dgm:pt modelId="{D8854E2F-3ABD-497A-A9D6-D13499889B40}" type="pres">
      <dgm:prSet presAssocID="{E9134F2C-633C-4E16-AF2E-086F75C96994}" presName="composite4" presStyleCnt="0"/>
      <dgm:spPr/>
    </dgm:pt>
    <dgm:pt modelId="{AE4D7232-B078-44CE-A39C-92FDB5F92AF6}" type="pres">
      <dgm:prSet presAssocID="{E9134F2C-633C-4E16-AF2E-086F75C96994}" presName="background4" presStyleLbl="node4" presStyleIdx="2" presStyleCnt="4"/>
      <dgm:spPr/>
    </dgm:pt>
    <dgm:pt modelId="{7262FC5A-FC5B-41A1-9DD0-827C3ED1E822}" type="pres">
      <dgm:prSet presAssocID="{E9134F2C-633C-4E16-AF2E-086F75C96994}" presName="text4" presStyleLbl="fgAcc4" presStyleIdx="2" presStyleCnt="4">
        <dgm:presLayoutVars>
          <dgm:chPref val="3"/>
        </dgm:presLayoutVars>
      </dgm:prSet>
      <dgm:spPr/>
    </dgm:pt>
    <dgm:pt modelId="{86655675-52C7-47A0-AEFE-FD8EE39AF4AC}" type="pres">
      <dgm:prSet presAssocID="{E9134F2C-633C-4E16-AF2E-086F75C96994}" presName="hierChild5" presStyleCnt="0"/>
      <dgm:spPr/>
    </dgm:pt>
    <dgm:pt modelId="{F974F33B-E2D5-4080-AD11-3E2BA9749901}" type="pres">
      <dgm:prSet presAssocID="{2BFE9C76-B5F8-4BB6-B8AC-54B2F1BDD5C5}" presName="Name23" presStyleLbl="parChTrans1D4" presStyleIdx="3" presStyleCnt="4"/>
      <dgm:spPr/>
    </dgm:pt>
    <dgm:pt modelId="{1045B3AC-8381-47EA-B6A0-340C32F4BF55}" type="pres">
      <dgm:prSet presAssocID="{002C75A8-EDCB-4089-89AC-304DCF4DCC13}" presName="hierRoot4" presStyleCnt="0"/>
      <dgm:spPr/>
    </dgm:pt>
    <dgm:pt modelId="{A9403258-3292-48F8-B1C8-3424254BF3DD}" type="pres">
      <dgm:prSet presAssocID="{002C75A8-EDCB-4089-89AC-304DCF4DCC13}" presName="composite4" presStyleCnt="0"/>
      <dgm:spPr/>
    </dgm:pt>
    <dgm:pt modelId="{C0B387F5-0535-4667-A864-5876183F3205}" type="pres">
      <dgm:prSet presAssocID="{002C75A8-EDCB-4089-89AC-304DCF4DCC13}" presName="background4" presStyleLbl="node4" presStyleIdx="3" presStyleCnt="4"/>
      <dgm:spPr/>
    </dgm:pt>
    <dgm:pt modelId="{D6138F09-0DCB-4935-902C-B6F97D1DC143}" type="pres">
      <dgm:prSet presAssocID="{002C75A8-EDCB-4089-89AC-304DCF4DCC13}" presName="text4" presStyleLbl="fgAcc4" presStyleIdx="3" presStyleCnt="4">
        <dgm:presLayoutVars>
          <dgm:chPref val="3"/>
        </dgm:presLayoutVars>
      </dgm:prSet>
      <dgm:spPr/>
    </dgm:pt>
    <dgm:pt modelId="{0385CED3-E887-4F7A-AF3E-AB7F829B7523}" type="pres">
      <dgm:prSet presAssocID="{002C75A8-EDCB-4089-89AC-304DCF4DCC13}" presName="hierChild5" presStyleCnt="0"/>
      <dgm:spPr/>
    </dgm:pt>
  </dgm:ptLst>
  <dgm:cxnLst>
    <dgm:cxn modelId="{A10CE205-4669-4EA2-AE00-DE08D29C0C08}" srcId="{4549CB75-233E-4315-8CFB-34147590E310}" destId="{E1E2298E-BC62-42D4-AC7D-FF503BBEA71D}" srcOrd="1" destOrd="0" parTransId="{F1EC9A26-4A41-42BA-B83D-DDDDE6A4B2D6}" sibTransId="{5250D071-83DF-4D16-AA83-FA6B3EF9D3F5}"/>
    <dgm:cxn modelId="{7AF63B07-AE24-4BCE-9078-F9946088F54C}" type="presOf" srcId="{64879707-8416-41AD-9E15-5A7039830EB5}" destId="{5C5668AE-CEBE-4C35-81D2-D0C91FB55EF6}" srcOrd="0" destOrd="0" presId="urn:microsoft.com/office/officeart/2005/8/layout/hierarchy1"/>
    <dgm:cxn modelId="{82F5250E-D6AC-48D9-A3F2-88E489718D44}" srcId="{51602803-2760-48B2-8F32-098470D6984B}" destId="{F30A294A-E68E-438A-863F-1A8B8A31C386}" srcOrd="0" destOrd="0" parTransId="{5A40B317-A9BF-4884-9B48-58EDEBB923B9}" sibTransId="{CC292BA5-D510-46F4-A034-A36F398AF80D}"/>
    <dgm:cxn modelId="{278F5C20-BB0B-4EB7-9843-A03AE2033D6F}" type="presOf" srcId="{E1E2298E-BC62-42D4-AC7D-FF503BBEA71D}" destId="{E503D1F2-6E22-484B-BD9B-1278FBE358D6}" srcOrd="0" destOrd="0" presId="urn:microsoft.com/office/officeart/2005/8/layout/hierarchy1"/>
    <dgm:cxn modelId="{716DF220-AE9D-4F07-9F79-54ACD7127C85}" srcId="{4C3C098B-1F99-462E-B4E9-9FB27D7D5C0D}" destId="{002C75A8-EDCB-4089-89AC-304DCF4DCC13}" srcOrd="1" destOrd="0" parTransId="{2BFE9C76-B5F8-4BB6-B8AC-54B2F1BDD5C5}" sibTransId="{6EC76678-4497-4322-BB00-5C14620C1008}"/>
    <dgm:cxn modelId="{2FBAE622-F379-4942-9730-E585DCE88BC2}" type="presOf" srcId="{EEE41513-1992-49D3-8370-728ACB73DF2B}" destId="{D51E22DF-0FCC-4014-AB94-D133C2D6AEC7}" srcOrd="0" destOrd="0" presId="urn:microsoft.com/office/officeart/2005/8/layout/hierarchy1"/>
    <dgm:cxn modelId="{5998612E-5A50-4722-B365-40D8A55A2801}" type="presOf" srcId="{F1EC9A26-4A41-42BA-B83D-DDDDE6A4B2D6}" destId="{8FADC94C-618B-4CF2-ACFF-01C9B8976C54}" srcOrd="0" destOrd="0" presId="urn:microsoft.com/office/officeart/2005/8/layout/hierarchy1"/>
    <dgm:cxn modelId="{9AF1623D-0569-49D6-9680-9603DDB7D48F}" type="presOf" srcId="{4549CB75-233E-4315-8CFB-34147590E310}" destId="{1F0B6D53-A7CB-4026-9353-84DA8EF06DE0}" srcOrd="0" destOrd="0" presId="urn:microsoft.com/office/officeart/2005/8/layout/hierarchy1"/>
    <dgm:cxn modelId="{65D7BF3F-42E0-4118-A7A9-FE0B5A9EA54C}" type="presOf" srcId="{4C3C098B-1F99-462E-B4E9-9FB27D7D5C0D}" destId="{A39A24C8-7712-4F85-AD41-72C6217510DE}" srcOrd="0" destOrd="0" presId="urn:microsoft.com/office/officeart/2005/8/layout/hierarchy1"/>
    <dgm:cxn modelId="{0FBDC83F-2FB0-4E70-8A64-BE1B86D39857}" srcId="{F30A294A-E68E-438A-863F-1A8B8A31C386}" destId="{82C3F16B-A8E0-462D-9805-4C44AFDEB697}" srcOrd="0" destOrd="0" parTransId="{695459A0-4424-4E97-948E-D20504F7BB14}" sibTransId="{17BA3A62-7793-4D5E-B154-D5F8071C24A4}"/>
    <dgm:cxn modelId="{78900360-6CFE-4E8B-973E-E333AF4B7CDD}" type="presOf" srcId="{5A40B317-A9BF-4884-9B48-58EDEBB923B9}" destId="{9FC2698C-65F9-4A4E-B80E-63A951F9ACF7}" srcOrd="0" destOrd="0" presId="urn:microsoft.com/office/officeart/2005/8/layout/hierarchy1"/>
    <dgm:cxn modelId="{7C836642-B69A-48BD-8F7E-01E3588F88B8}" type="presOf" srcId="{51602803-2760-48B2-8F32-098470D6984B}" destId="{1C277C3E-F77E-4726-BAE5-C6ECCAA621D5}" srcOrd="0" destOrd="0" presId="urn:microsoft.com/office/officeart/2005/8/layout/hierarchy1"/>
    <dgm:cxn modelId="{05504348-76C6-43AF-B508-1389F6ECB64D}" type="presOf" srcId="{2BFE9C76-B5F8-4BB6-B8AC-54B2F1BDD5C5}" destId="{F974F33B-E2D5-4080-AD11-3E2BA9749901}" srcOrd="0" destOrd="0" presId="urn:microsoft.com/office/officeart/2005/8/layout/hierarchy1"/>
    <dgm:cxn modelId="{A0C1CB4D-BE84-4131-8D52-A5DFB3E174FC}" type="presOf" srcId="{695459A0-4424-4E97-948E-D20504F7BB14}" destId="{C8C30993-702B-49AE-8839-9C4A4F332504}" srcOrd="0" destOrd="0" presId="urn:microsoft.com/office/officeart/2005/8/layout/hierarchy1"/>
    <dgm:cxn modelId="{40811B4E-8690-41A2-A0DA-7200E2CCBE95}" type="presOf" srcId="{9485AB07-DC57-48B9-9168-D5EFA08A07EA}" destId="{DB895E5A-9CB5-4499-AEE7-4EBEB1F72101}" srcOrd="0" destOrd="0" presId="urn:microsoft.com/office/officeart/2005/8/layout/hierarchy1"/>
    <dgm:cxn modelId="{F1DCCE70-57D8-41EF-B994-B43D18799357}" type="presOf" srcId="{F30A294A-E68E-438A-863F-1A8B8A31C386}" destId="{D9230E07-FF7A-49A8-945F-437C35E8CCEC}" srcOrd="0" destOrd="0" presId="urn:microsoft.com/office/officeart/2005/8/layout/hierarchy1"/>
    <dgm:cxn modelId="{D063E473-9136-4FE2-973D-B73932AF660C}" type="presOf" srcId="{180BBFFC-A99D-415A-ACFC-44915438B61B}" destId="{F04CDFB8-6AD9-4DF1-AF7A-47AD5B6BABBF}" srcOrd="0" destOrd="0" presId="urn:microsoft.com/office/officeart/2005/8/layout/hierarchy1"/>
    <dgm:cxn modelId="{0342D57F-3CB1-4D49-A8B1-66BA053D302D}" type="presOf" srcId="{E9134F2C-633C-4E16-AF2E-086F75C96994}" destId="{7262FC5A-FC5B-41A1-9DD0-827C3ED1E822}" srcOrd="0" destOrd="0" presId="urn:microsoft.com/office/officeart/2005/8/layout/hierarchy1"/>
    <dgm:cxn modelId="{D2DD8CB5-4322-4781-8A00-EDCF3908E360}" srcId="{EEE41513-1992-49D3-8370-728ACB73DF2B}" destId="{4549CB75-233E-4315-8CFB-34147590E310}" srcOrd="0" destOrd="0" parTransId="{A3124FF4-F815-4584-8D03-861C504B174E}" sibTransId="{55D695A3-C558-41B9-9E32-B318AC8A4A2E}"/>
    <dgm:cxn modelId="{3013CBCF-ABE6-47C1-ACEC-70CA04790F5A}" type="presOf" srcId="{82C3F16B-A8E0-462D-9805-4C44AFDEB697}" destId="{E4EA7ECE-A753-4DE9-AF90-F39043833634}" srcOrd="0" destOrd="0" presId="urn:microsoft.com/office/officeart/2005/8/layout/hierarchy1"/>
    <dgm:cxn modelId="{4953E7D0-0B63-42F5-B3A7-8F880DB96EE2}" type="presOf" srcId="{FD0E76BF-71A1-4B6B-95AF-FC1091D67EDA}" destId="{4E45F5F6-4E34-4E77-A430-D8ED261BE0C3}" srcOrd="0" destOrd="0" presId="urn:microsoft.com/office/officeart/2005/8/layout/hierarchy1"/>
    <dgm:cxn modelId="{8D0746D9-A226-439E-BBC2-3C3D1B66224E}" srcId="{4549CB75-233E-4315-8CFB-34147590E310}" destId="{51602803-2760-48B2-8F32-098470D6984B}" srcOrd="0" destOrd="0" parTransId="{FD0E76BF-71A1-4B6B-95AF-FC1091D67EDA}" sibTransId="{46BD650E-8806-426B-99A0-68E65A171278}"/>
    <dgm:cxn modelId="{030090E5-B78B-4B1D-AF38-D1521CD19A13}" srcId="{4C3C098B-1F99-462E-B4E9-9FB27D7D5C0D}" destId="{E9134F2C-633C-4E16-AF2E-086F75C96994}" srcOrd="0" destOrd="0" parTransId="{5A312DCC-53D9-4345-AA37-6A901F4AA7DE}" sibTransId="{AC3DEA08-CE70-45A9-8B65-07F8341B9FBB}"/>
    <dgm:cxn modelId="{1126D7E6-6686-4C10-AA06-120D9E45BA29}" type="presOf" srcId="{5A312DCC-53D9-4345-AA37-6A901F4AA7DE}" destId="{342BD8DA-6F8C-42CD-9901-B4D51B3BD268}" srcOrd="0" destOrd="0" presId="urn:microsoft.com/office/officeart/2005/8/layout/hierarchy1"/>
    <dgm:cxn modelId="{5A9761F1-0B85-4327-AF07-A3E33A6442EA}" srcId="{E1E2298E-BC62-42D4-AC7D-FF503BBEA71D}" destId="{4C3C098B-1F99-462E-B4E9-9FB27D7D5C0D}" srcOrd="0" destOrd="0" parTransId="{180BBFFC-A99D-415A-ACFC-44915438B61B}" sibTransId="{0F728503-0F32-4FC2-9660-B98D1EC5BB34}"/>
    <dgm:cxn modelId="{06A4CAF7-2EF6-4A8B-8E1B-6DB7AA5F8B49}" srcId="{F30A294A-E68E-438A-863F-1A8B8A31C386}" destId="{64879707-8416-41AD-9E15-5A7039830EB5}" srcOrd="1" destOrd="0" parTransId="{9485AB07-DC57-48B9-9168-D5EFA08A07EA}" sibTransId="{DB3486EA-06AD-49F5-98F0-8B3EA72CD701}"/>
    <dgm:cxn modelId="{C4C3FCFD-D9B6-4E0D-8E40-D1BF4FE9574A}" type="presOf" srcId="{002C75A8-EDCB-4089-89AC-304DCF4DCC13}" destId="{D6138F09-0DCB-4935-902C-B6F97D1DC143}" srcOrd="0" destOrd="0" presId="urn:microsoft.com/office/officeart/2005/8/layout/hierarchy1"/>
    <dgm:cxn modelId="{D0A0BC43-2B52-442D-92C5-1A8847E176FB}" type="presParOf" srcId="{D51E22DF-0FCC-4014-AB94-D133C2D6AEC7}" destId="{A83A7989-BA33-4541-943F-560DC8B8F8CA}" srcOrd="0" destOrd="0" presId="urn:microsoft.com/office/officeart/2005/8/layout/hierarchy1"/>
    <dgm:cxn modelId="{48AD0C9B-4576-41CE-91A4-DA789286E1B9}" type="presParOf" srcId="{A83A7989-BA33-4541-943F-560DC8B8F8CA}" destId="{51F5EAA4-2F1C-431E-BF1B-591722253ED7}" srcOrd="0" destOrd="0" presId="urn:microsoft.com/office/officeart/2005/8/layout/hierarchy1"/>
    <dgm:cxn modelId="{EEC724CE-31C9-4A21-8150-E737340D753C}" type="presParOf" srcId="{51F5EAA4-2F1C-431E-BF1B-591722253ED7}" destId="{4FD3A963-0909-458A-A827-3554CED1F983}" srcOrd="0" destOrd="0" presId="urn:microsoft.com/office/officeart/2005/8/layout/hierarchy1"/>
    <dgm:cxn modelId="{02CC7DA2-7C1B-4075-96D7-4977CDBA1162}" type="presParOf" srcId="{51F5EAA4-2F1C-431E-BF1B-591722253ED7}" destId="{1F0B6D53-A7CB-4026-9353-84DA8EF06DE0}" srcOrd="1" destOrd="0" presId="urn:microsoft.com/office/officeart/2005/8/layout/hierarchy1"/>
    <dgm:cxn modelId="{6340D41B-2717-4ED8-952B-20AA8C4D61D2}" type="presParOf" srcId="{A83A7989-BA33-4541-943F-560DC8B8F8CA}" destId="{1FDAF590-4F23-44E6-9AC6-1B33C0D7FD7F}" srcOrd="1" destOrd="0" presId="urn:microsoft.com/office/officeart/2005/8/layout/hierarchy1"/>
    <dgm:cxn modelId="{AB6C0E0B-2933-4CA2-AAB7-B004F57820A5}" type="presParOf" srcId="{1FDAF590-4F23-44E6-9AC6-1B33C0D7FD7F}" destId="{4E45F5F6-4E34-4E77-A430-D8ED261BE0C3}" srcOrd="0" destOrd="0" presId="urn:microsoft.com/office/officeart/2005/8/layout/hierarchy1"/>
    <dgm:cxn modelId="{8AB6F6BB-60B8-4BA4-84A7-CE1E305DF697}" type="presParOf" srcId="{1FDAF590-4F23-44E6-9AC6-1B33C0D7FD7F}" destId="{0EB0D3F5-48FF-4952-B8BE-C60A572A59E2}" srcOrd="1" destOrd="0" presId="urn:microsoft.com/office/officeart/2005/8/layout/hierarchy1"/>
    <dgm:cxn modelId="{F5C02104-DA8C-4E03-90C2-334DD38DB639}" type="presParOf" srcId="{0EB0D3F5-48FF-4952-B8BE-C60A572A59E2}" destId="{3502904A-8F8E-43AB-B62E-6D063389F36A}" srcOrd="0" destOrd="0" presId="urn:microsoft.com/office/officeart/2005/8/layout/hierarchy1"/>
    <dgm:cxn modelId="{AF5CA201-9A6E-4F24-B38F-4AFF1DC7EF1F}" type="presParOf" srcId="{3502904A-8F8E-43AB-B62E-6D063389F36A}" destId="{32567172-F974-4693-9BDF-CBF1A994FF4F}" srcOrd="0" destOrd="0" presId="urn:microsoft.com/office/officeart/2005/8/layout/hierarchy1"/>
    <dgm:cxn modelId="{35AB7754-B921-4DC6-B2EA-A9DC22635756}" type="presParOf" srcId="{3502904A-8F8E-43AB-B62E-6D063389F36A}" destId="{1C277C3E-F77E-4726-BAE5-C6ECCAA621D5}" srcOrd="1" destOrd="0" presId="urn:microsoft.com/office/officeart/2005/8/layout/hierarchy1"/>
    <dgm:cxn modelId="{D2D42C78-C41F-4B82-B7D8-8A5634EC865F}" type="presParOf" srcId="{0EB0D3F5-48FF-4952-B8BE-C60A572A59E2}" destId="{5E81B671-EA58-4FC3-8B45-8D16E1F03402}" srcOrd="1" destOrd="0" presId="urn:microsoft.com/office/officeart/2005/8/layout/hierarchy1"/>
    <dgm:cxn modelId="{43C850D8-D9B1-45E3-921A-71ECAD854925}" type="presParOf" srcId="{5E81B671-EA58-4FC3-8B45-8D16E1F03402}" destId="{9FC2698C-65F9-4A4E-B80E-63A951F9ACF7}" srcOrd="0" destOrd="0" presId="urn:microsoft.com/office/officeart/2005/8/layout/hierarchy1"/>
    <dgm:cxn modelId="{F9F4CF4B-2FD4-4A9F-8867-AE3EE4A26694}" type="presParOf" srcId="{5E81B671-EA58-4FC3-8B45-8D16E1F03402}" destId="{8653EC0E-0131-4735-8F17-B4FD94529175}" srcOrd="1" destOrd="0" presId="urn:microsoft.com/office/officeart/2005/8/layout/hierarchy1"/>
    <dgm:cxn modelId="{E14C90CC-B333-40C7-8F34-4891B1B4B53C}" type="presParOf" srcId="{8653EC0E-0131-4735-8F17-B4FD94529175}" destId="{9D717B3D-6427-4667-ACE3-513CB0A3A6D9}" srcOrd="0" destOrd="0" presId="urn:microsoft.com/office/officeart/2005/8/layout/hierarchy1"/>
    <dgm:cxn modelId="{72DA8F12-9338-4EA7-B3FE-29BD041BC16E}" type="presParOf" srcId="{9D717B3D-6427-4667-ACE3-513CB0A3A6D9}" destId="{F08C5582-9A86-4EEE-9CB8-423812BEEFCF}" srcOrd="0" destOrd="0" presId="urn:microsoft.com/office/officeart/2005/8/layout/hierarchy1"/>
    <dgm:cxn modelId="{6252DB3F-89D8-4E68-91FF-ADD2D11F142E}" type="presParOf" srcId="{9D717B3D-6427-4667-ACE3-513CB0A3A6D9}" destId="{D9230E07-FF7A-49A8-945F-437C35E8CCEC}" srcOrd="1" destOrd="0" presId="urn:microsoft.com/office/officeart/2005/8/layout/hierarchy1"/>
    <dgm:cxn modelId="{C49A6035-015A-463F-BAE0-139D7946F2FB}" type="presParOf" srcId="{8653EC0E-0131-4735-8F17-B4FD94529175}" destId="{64ED47DE-C1E8-4FE4-8A2A-705C23CE9186}" srcOrd="1" destOrd="0" presId="urn:microsoft.com/office/officeart/2005/8/layout/hierarchy1"/>
    <dgm:cxn modelId="{94C768CB-2BD7-4AE1-ADEF-CB78B76E5EAE}" type="presParOf" srcId="{64ED47DE-C1E8-4FE4-8A2A-705C23CE9186}" destId="{C8C30993-702B-49AE-8839-9C4A4F332504}" srcOrd="0" destOrd="0" presId="urn:microsoft.com/office/officeart/2005/8/layout/hierarchy1"/>
    <dgm:cxn modelId="{0E7D663D-B2A7-42C1-83A0-97C3A4F35440}" type="presParOf" srcId="{64ED47DE-C1E8-4FE4-8A2A-705C23CE9186}" destId="{694AE499-524C-44C0-B455-2A02037C4149}" srcOrd="1" destOrd="0" presId="urn:microsoft.com/office/officeart/2005/8/layout/hierarchy1"/>
    <dgm:cxn modelId="{78990692-2D68-435D-B430-BD22582C8466}" type="presParOf" srcId="{694AE499-524C-44C0-B455-2A02037C4149}" destId="{0754A787-3E2C-43E2-8B54-20414B45AC1A}" srcOrd="0" destOrd="0" presId="urn:microsoft.com/office/officeart/2005/8/layout/hierarchy1"/>
    <dgm:cxn modelId="{20DF283B-31D0-4D9B-A3B3-0971EB4CA804}" type="presParOf" srcId="{0754A787-3E2C-43E2-8B54-20414B45AC1A}" destId="{4498F0DF-FFF3-4B44-81C8-CD8FE1375771}" srcOrd="0" destOrd="0" presId="urn:microsoft.com/office/officeart/2005/8/layout/hierarchy1"/>
    <dgm:cxn modelId="{56D9D63E-E2F1-4EA2-AC78-5319AE5C497A}" type="presParOf" srcId="{0754A787-3E2C-43E2-8B54-20414B45AC1A}" destId="{E4EA7ECE-A753-4DE9-AF90-F39043833634}" srcOrd="1" destOrd="0" presId="urn:microsoft.com/office/officeart/2005/8/layout/hierarchy1"/>
    <dgm:cxn modelId="{0BE730CE-7C6E-4DF0-A783-6B5EC75F1A2E}" type="presParOf" srcId="{694AE499-524C-44C0-B455-2A02037C4149}" destId="{07131BA6-5D36-4CEC-9AF7-89E164BB28F8}" srcOrd="1" destOrd="0" presId="urn:microsoft.com/office/officeart/2005/8/layout/hierarchy1"/>
    <dgm:cxn modelId="{0E9056C8-B9C0-47EE-A28F-321CF0DC56F8}" type="presParOf" srcId="{64ED47DE-C1E8-4FE4-8A2A-705C23CE9186}" destId="{DB895E5A-9CB5-4499-AEE7-4EBEB1F72101}" srcOrd="2" destOrd="0" presId="urn:microsoft.com/office/officeart/2005/8/layout/hierarchy1"/>
    <dgm:cxn modelId="{75F48FFA-C43C-44B3-912A-EFF58BAC3F48}" type="presParOf" srcId="{64ED47DE-C1E8-4FE4-8A2A-705C23CE9186}" destId="{B8446A42-C4E5-404C-B948-5C39839C75A2}" srcOrd="3" destOrd="0" presId="urn:microsoft.com/office/officeart/2005/8/layout/hierarchy1"/>
    <dgm:cxn modelId="{0E3ECBF4-9F95-46AF-A48E-44D4EE937B1F}" type="presParOf" srcId="{B8446A42-C4E5-404C-B948-5C39839C75A2}" destId="{29183B4A-3815-48DC-B093-3F461EABAB5E}" srcOrd="0" destOrd="0" presId="urn:microsoft.com/office/officeart/2005/8/layout/hierarchy1"/>
    <dgm:cxn modelId="{E4568655-A1F1-49C2-885C-6FCC3069DA5D}" type="presParOf" srcId="{29183B4A-3815-48DC-B093-3F461EABAB5E}" destId="{1B39B4B6-EA6D-4869-9A13-FBF04DAAADC8}" srcOrd="0" destOrd="0" presId="urn:microsoft.com/office/officeart/2005/8/layout/hierarchy1"/>
    <dgm:cxn modelId="{89502025-9B3F-4653-AE94-809A4883E748}" type="presParOf" srcId="{29183B4A-3815-48DC-B093-3F461EABAB5E}" destId="{5C5668AE-CEBE-4C35-81D2-D0C91FB55EF6}" srcOrd="1" destOrd="0" presId="urn:microsoft.com/office/officeart/2005/8/layout/hierarchy1"/>
    <dgm:cxn modelId="{BEF4F498-A7AE-4EF0-95BD-332DD0592A97}" type="presParOf" srcId="{B8446A42-C4E5-404C-B948-5C39839C75A2}" destId="{4F242B0C-4EB9-4F13-BD04-45FE81803C94}" srcOrd="1" destOrd="0" presId="urn:microsoft.com/office/officeart/2005/8/layout/hierarchy1"/>
    <dgm:cxn modelId="{FF3CB7CB-9591-499F-B5A4-A3B36C8E191E}" type="presParOf" srcId="{1FDAF590-4F23-44E6-9AC6-1B33C0D7FD7F}" destId="{8FADC94C-618B-4CF2-ACFF-01C9B8976C54}" srcOrd="2" destOrd="0" presId="urn:microsoft.com/office/officeart/2005/8/layout/hierarchy1"/>
    <dgm:cxn modelId="{D8C19B36-1554-483C-978E-01F971D664B8}" type="presParOf" srcId="{1FDAF590-4F23-44E6-9AC6-1B33C0D7FD7F}" destId="{DE0CE70B-D9DF-4B58-B30C-405FDDD2C3DE}" srcOrd="3" destOrd="0" presId="urn:microsoft.com/office/officeart/2005/8/layout/hierarchy1"/>
    <dgm:cxn modelId="{47B67592-1813-46E5-AFC3-D518DEBC395C}" type="presParOf" srcId="{DE0CE70B-D9DF-4B58-B30C-405FDDD2C3DE}" destId="{1A87546C-1715-4116-909C-3F46520E7C1E}" srcOrd="0" destOrd="0" presId="urn:microsoft.com/office/officeart/2005/8/layout/hierarchy1"/>
    <dgm:cxn modelId="{BEB3E09F-061C-48AB-8A76-8A2BD3004A58}" type="presParOf" srcId="{1A87546C-1715-4116-909C-3F46520E7C1E}" destId="{E6398B3E-B74B-4ADC-BB65-BEEFA89ED4A2}" srcOrd="0" destOrd="0" presId="urn:microsoft.com/office/officeart/2005/8/layout/hierarchy1"/>
    <dgm:cxn modelId="{102112D0-5788-41D7-AFB6-2501D5F6A3EA}" type="presParOf" srcId="{1A87546C-1715-4116-909C-3F46520E7C1E}" destId="{E503D1F2-6E22-484B-BD9B-1278FBE358D6}" srcOrd="1" destOrd="0" presId="urn:microsoft.com/office/officeart/2005/8/layout/hierarchy1"/>
    <dgm:cxn modelId="{070782F7-28A5-42E7-8F2F-A07FC2B4156B}" type="presParOf" srcId="{DE0CE70B-D9DF-4B58-B30C-405FDDD2C3DE}" destId="{B57C19F7-FDCF-4637-AC65-ECF86EE744FD}" srcOrd="1" destOrd="0" presId="urn:microsoft.com/office/officeart/2005/8/layout/hierarchy1"/>
    <dgm:cxn modelId="{64CCABC1-AF47-4CF5-984D-CE24D27560C8}" type="presParOf" srcId="{B57C19F7-FDCF-4637-AC65-ECF86EE744FD}" destId="{F04CDFB8-6AD9-4DF1-AF7A-47AD5B6BABBF}" srcOrd="0" destOrd="0" presId="urn:microsoft.com/office/officeart/2005/8/layout/hierarchy1"/>
    <dgm:cxn modelId="{90B9DC88-5DBF-4470-8865-839D9C3AC39C}" type="presParOf" srcId="{B57C19F7-FDCF-4637-AC65-ECF86EE744FD}" destId="{911E341E-177C-4C66-91C4-3956526593B0}" srcOrd="1" destOrd="0" presId="urn:microsoft.com/office/officeart/2005/8/layout/hierarchy1"/>
    <dgm:cxn modelId="{9086CAFD-09C5-4289-9F36-C830CDC2EAD6}" type="presParOf" srcId="{911E341E-177C-4C66-91C4-3956526593B0}" destId="{6001FEBB-4098-425A-ACE5-08E35EF9BFE1}" srcOrd="0" destOrd="0" presId="urn:microsoft.com/office/officeart/2005/8/layout/hierarchy1"/>
    <dgm:cxn modelId="{E77262D4-B373-4893-9698-EFB10E2FD214}" type="presParOf" srcId="{6001FEBB-4098-425A-ACE5-08E35EF9BFE1}" destId="{9D9680DE-CCB0-41B1-AB59-EE78E2A030D2}" srcOrd="0" destOrd="0" presId="urn:microsoft.com/office/officeart/2005/8/layout/hierarchy1"/>
    <dgm:cxn modelId="{59195BD1-0AE5-4202-9281-04446C261405}" type="presParOf" srcId="{6001FEBB-4098-425A-ACE5-08E35EF9BFE1}" destId="{A39A24C8-7712-4F85-AD41-72C6217510DE}" srcOrd="1" destOrd="0" presId="urn:microsoft.com/office/officeart/2005/8/layout/hierarchy1"/>
    <dgm:cxn modelId="{58347B78-60C6-48FE-B6A8-E9227877CE51}" type="presParOf" srcId="{911E341E-177C-4C66-91C4-3956526593B0}" destId="{5DDD7797-3CAB-4BD3-AB6B-54BA2EC31C38}" srcOrd="1" destOrd="0" presId="urn:microsoft.com/office/officeart/2005/8/layout/hierarchy1"/>
    <dgm:cxn modelId="{15B328DB-DE5E-4614-9C31-041A5C314560}" type="presParOf" srcId="{5DDD7797-3CAB-4BD3-AB6B-54BA2EC31C38}" destId="{342BD8DA-6F8C-42CD-9901-B4D51B3BD268}" srcOrd="0" destOrd="0" presId="urn:microsoft.com/office/officeart/2005/8/layout/hierarchy1"/>
    <dgm:cxn modelId="{EA29FF7D-325C-460A-B199-B973CAE0D7E9}" type="presParOf" srcId="{5DDD7797-3CAB-4BD3-AB6B-54BA2EC31C38}" destId="{FD26A186-7CF5-44AA-926F-84FE4124E3AC}" srcOrd="1" destOrd="0" presId="urn:microsoft.com/office/officeart/2005/8/layout/hierarchy1"/>
    <dgm:cxn modelId="{B7270B9F-BD1F-49EA-A5BC-B4C642A2BE43}" type="presParOf" srcId="{FD26A186-7CF5-44AA-926F-84FE4124E3AC}" destId="{D8854E2F-3ABD-497A-A9D6-D13499889B40}" srcOrd="0" destOrd="0" presId="urn:microsoft.com/office/officeart/2005/8/layout/hierarchy1"/>
    <dgm:cxn modelId="{C81CF6DC-5C59-45CB-A21A-E2E6920D18DB}" type="presParOf" srcId="{D8854E2F-3ABD-497A-A9D6-D13499889B40}" destId="{AE4D7232-B078-44CE-A39C-92FDB5F92AF6}" srcOrd="0" destOrd="0" presId="urn:microsoft.com/office/officeart/2005/8/layout/hierarchy1"/>
    <dgm:cxn modelId="{A493C9AF-C597-4987-B9D2-ADD0044F6154}" type="presParOf" srcId="{D8854E2F-3ABD-497A-A9D6-D13499889B40}" destId="{7262FC5A-FC5B-41A1-9DD0-827C3ED1E822}" srcOrd="1" destOrd="0" presId="urn:microsoft.com/office/officeart/2005/8/layout/hierarchy1"/>
    <dgm:cxn modelId="{B4A36FB5-AC40-4C97-8187-BA26A3C8A134}" type="presParOf" srcId="{FD26A186-7CF5-44AA-926F-84FE4124E3AC}" destId="{86655675-52C7-47A0-AEFE-FD8EE39AF4AC}" srcOrd="1" destOrd="0" presId="urn:microsoft.com/office/officeart/2005/8/layout/hierarchy1"/>
    <dgm:cxn modelId="{49BCB0C0-2C81-4636-AE8C-9732B849EDF8}" type="presParOf" srcId="{5DDD7797-3CAB-4BD3-AB6B-54BA2EC31C38}" destId="{F974F33B-E2D5-4080-AD11-3E2BA9749901}" srcOrd="2" destOrd="0" presId="urn:microsoft.com/office/officeart/2005/8/layout/hierarchy1"/>
    <dgm:cxn modelId="{76E97E85-5496-4AFD-988F-15773F5AB26F}" type="presParOf" srcId="{5DDD7797-3CAB-4BD3-AB6B-54BA2EC31C38}" destId="{1045B3AC-8381-47EA-B6A0-340C32F4BF55}" srcOrd="3" destOrd="0" presId="urn:microsoft.com/office/officeart/2005/8/layout/hierarchy1"/>
    <dgm:cxn modelId="{02BF84D8-FCDF-4585-9E58-446C2E88B498}" type="presParOf" srcId="{1045B3AC-8381-47EA-B6A0-340C32F4BF55}" destId="{A9403258-3292-48F8-B1C8-3424254BF3DD}" srcOrd="0" destOrd="0" presId="urn:microsoft.com/office/officeart/2005/8/layout/hierarchy1"/>
    <dgm:cxn modelId="{2010F7BF-FEAB-454D-A529-C92FD7682C51}" type="presParOf" srcId="{A9403258-3292-48F8-B1C8-3424254BF3DD}" destId="{C0B387F5-0535-4667-A864-5876183F3205}" srcOrd="0" destOrd="0" presId="urn:microsoft.com/office/officeart/2005/8/layout/hierarchy1"/>
    <dgm:cxn modelId="{196B64C0-DB96-4641-B1D1-E75A3644C193}" type="presParOf" srcId="{A9403258-3292-48F8-B1C8-3424254BF3DD}" destId="{D6138F09-0DCB-4935-902C-B6F97D1DC143}" srcOrd="1" destOrd="0" presId="urn:microsoft.com/office/officeart/2005/8/layout/hierarchy1"/>
    <dgm:cxn modelId="{FC75072A-12E8-439B-98E4-71549BFD2771}" type="presParOf" srcId="{1045B3AC-8381-47EA-B6A0-340C32F4BF55}" destId="{0385CED3-E887-4F7A-AF3E-AB7F829B75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137C7F-5936-41D1-929A-42EA0A6A3CA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56AEE003-BE6A-49D1-8C59-1A74DC917FAD}">
      <dgm:prSet phldrT="[Text]"/>
      <dgm:spPr/>
      <dgm:t>
        <a:bodyPr/>
        <a:lstStyle/>
        <a:p>
          <a:r>
            <a:rPr lang="he-IL" dirty="0"/>
            <a:t>אירוסין </a:t>
          </a:r>
          <a:r>
            <a:rPr lang="he-IL" dirty="0" err="1"/>
            <a:t>ונשואין</a:t>
          </a:r>
          <a:r>
            <a:rPr lang="en-US" dirty="0"/>
            <a:t> together create Marriage as a two Step process</a:t>
          </a:r>
          <a:endParaRPr lang="en-IL" dirty="0"/>
        </a:p>
      </dgm:t>
    </dgm:pt>
    <dgm:pt modelId="{40BC231D-2294-4176-B134-EEC28AA5EAC8}" type="parTrans" cxnId="{880ECE12-215A-4C62-95D8-68E033696E36}">
      <dgm:prSet/>
      <dgm:spPr/>
      <dgm:t>
        <a:bodyPr/>
        <a:lstStyle/>
        <a:p>
          <a:endParaRPr lang="en-IL"/>
        </a:p>
      </dgm:t>
    </dgm:pt>
    <dgm:pt modelId="{100FF870-46E1-4ABA-848A-65E2AEBF321D}" type="sibTrans" cxnId="{880ECE12-215A-4C62-95D8-68E033696E36}">
      <dgm:prSet/>
      <dgm:spPr/>
      <dgm:t>
        <a:bodyPr/>
        <a:lstStyle/>
        <a:p>
          <a:endParaRPr lang="en-IL"/>
        </a:p>
      </dgm:t>
    </dgm:pt>
    <dgm:pt modelId="{22674EE8-E0FE-4EE4-B626-75A7E42DB81B}">
      <dgm:prSet phldrT="[Text]"/>
      <dgm:spPr/>
      <dgm:t>
        <a:bodyPr/>
        <a:lstStyle/>
        <a:p>
          <a:r>
            <a:rPr lang="he-IL" dirty="0"/>
            <a:t>יש לברך ברכת האירוסין בגמר התהליך ביחד עם הנשואין</a:t>
          </a:r>
          <a:endParaRPr lang="en-IL" dirty="0"/>
        </a:p>
      </dgm:t>
    </dgm:pt>
    <dgm:pt modelId="{20BD25C6-6774-4D10-9DB3-B281441E8101}" type="parTrans" cxnId="{91B208B0-5CEE-4066-8195-5E1B7C4F4DC0}">
      <dgm:prSet/>
      <dgm:spPr/>
      <dgm:t>
        <a:bodyPr/>
        <a:lstStyle/>
        <a:p>
          <a:endParaRPr lang="en-IL"/>
        </a:p>
      </dgm:t>
    </dgm:pt>
    <dgm:pt modelId="{426561D3-7D47-4319-8BE6-31C0BFDDA87C}" type="sibTrans" cxnId="{91B208B0-5CEE-4066-8195-5E1B7C4F4DC0}">
      <dgm:prSet/>
      <dgm:spPr/>
      <dgm:t>
        <a:bodyPr/>
        <a:lstStyle/>
        <a:p>
          <a:endParaRPr lang="en-IL"/>
        </a:p>
      </dgm:t>
    </dgm:pt>
    <dgm:pt modelId="{BA956037-EE01-4B4A-B570-33A501209F82}">
      <dgm:prSet phldrT="[Text]"/>
      <dgm:spPr/>
      <dgm:t>
        <a:bodyPr/>
        <a:lstStyle/>
        <a:p>
          <a:r>
            <a:rPr lang="he-IL" dirty="0"/>
            <a:t>מאירי</a:t>
          </a:r>
          <a:endParaRPr lang="en-IL" dirty="0"/>
        </a:p>
      </dgm:t>
    </dgm:pt>
    <dgm:pt modelId="{FEA16D1F-8462-465F-83AE-72EB319275A8}" type="parTrans" cxnId="{4AA99E50-D3F3-47E1-A798-A02979A598E3}">
      <dgm:prSet/>
      <dgm:spPr/>
      <dgm:t>
        <a:bodyPr/>
        <a:lstStyle/>
        <a:p>
          <a:endParaRPr lang="en-IL"/>
        </a:p>
      </dgm:t>
    </dgm:pt>
    <dgm:pt modelId="{65DD94DE-CD80-4C28-845D-8A6EDC31243B}" type="sibTrans" cxnId="{4AA99E50-D3F3-47E1-A798-A02979A598E3}">
      <dgm:prSet/>
      <dgm:spPr/>
      <dgm:t>
        <a:bodyPr/>
        <a:lstStyle/>
        <a:p>
          <a:endParaRPr lang="en-IL"/>
        </a:p>
      </dgm:t>
    </dgm:pt>
    <dgm:pt modelId="{D9584D48-ABEB-4A53-81FD-06F5F4F5E512}">
      <dgm:prSet phldrT="[Text]"/>
      <dgm:spPr/>
      <dgm:t>
        <a:bodyPr/>
        <a:lstStyle/>
        <a:p>
          <a:r>
            <a:rPr lang="he-IL" dirty="0"/>
            <a:t>מקדש בשליח יש לקדש פעם שניה בעצמו</a:t>
          </a:r>
          <a:endParaRPr lang="en-IL" dirty="0"/>
        </a:p>
      </dgm:t>
    </dgm:pt>
    <dgm:pt modelId="{9CA40887-8079-4531-8CFA-FF87D6657C98}" type="parTrans" cxnId="{962FFA61-FDBC-4E93-BF9E-7685D2AC6892}">
      <dgm:prSet/>
      <dgm:spPr/>
      <dgm:t>
        <a:bodyPr/>
        <a:lstStyle/>
        <a:p>
          <a:endParaRPr lang="en-IL"/>
        </a:p>
      </dgm:t>
    </dgm:pt>
    <dgm:pt modelId="{8718C337-9055-4411-B165-CE64F6986739}" type="sibTrans" cxnId="{962FFA61-FDBC-4E93-BF9E-7685D2AC6892}">
      <dgm:prSet/>
      <dgm:spPr/>
      <dgm:t>
        <a:bodyPr/>
        <a:lstStyle/>
        <a:p>
          <a:endParaRPr lang="en-IL"/>
        </a:p>
      </dgm:t>
    </dgm:pt>
    <dgm:pt modelId="{1EE8F713-7ECE-4E26-894E-8B41F99C715B}">
      <dgm:prSet phldrT="[Text]"/>
      <dgm:spPr/>
      <dgm:t>
        <a:bodyPr/>
        <a:lstStyle/>
        <a:p>
          <a:r>
            <a:rPr lang="he-IL" dirty="0" err="1"/>
            <a:t>ראב"ד</a:t>
          </a:r>
          <a:r>
            <a:rPr lang="he-IL" dirty="0"/>
            <a:t> – תהליך אחד מתמשכת</a:t>
          </a:r>
          <a:endParaRPr lang="en-IL" dirty="0"/>
        </a:p>
      </dgm:t>
    </dgm:pt>
    <dgm:pt modelId="{A384A959-32BE-4D38-9764-CC5F75EA3583}" type="parTrans" cxnId="{AABA9D10-FF15-45DC-8EFF-1BA29168DCE0}">
      <dgm:prSet/>
      <dgm:spPr/>
      <dgm:t>
        <a:bodyPr/>
        <a:lstStyle/>
        <a:p>
          <a:endParaRPr lang="en-IL"/>
        </a:p>
      </dgm:t>
    </dgm:pt>
    <dgm:pt modelId="{3100576C-A5D9-44CB-99A0-71F0E84C9166}" type="sibTrans" cxnId="{AABA9D10-FF15-45DC-8EFF-1BA29168DCE0}">
      <dgm:prSet/>
      <dgm:spPr/>
      <dgm:t>
        <a:bodyPr/>
        <a:lstStyle/>
        <a:p>
          <a:endParaRPr lang="en-IL"/>
        </a:p>
      </dgm:t>
    </dgm:pt>
    <dgm:pt modelId="{0E995B56-49E4-4B75-B8FD-5B09D207EA65}">
      <dgm:prSet phldrT="[Text]"/>
      <dgm:spPr/>
      <dgm:t>
        <a:bodyPr/>
        <a:lstStyle/>
        <a:p>
          <a:r>
            <a:rPr lang="he-IL" dirty="0" err="1"/>
            <a:t>מברכין</a:t>
          </a:r>
          <a:r>
            <a:rPr lang="he-IL" dirty="0"/>
            <a:t> פעם שניה במקדש בשליח </a:t>
          </a:r>
          <a:endParaRPr lang="en-IL" dirty="0"/>
        </a:p>
      </dgm:t>
    </dgm:pt>
    <dgm:pt modelId="{1D1EE893-4EFC-4B5C-8C3B-31D65701D419}" type="parTrans" cxnId="{458BAF9F-8150-422B-AAA5-A508DD26FE8A}">
      <dgm:prSet/>
      <dgm:spPr/>
      <dgm:t>
        <a:bodyPr/>
        <a:lstStyle/>
        <a:p>
          <a:endParaRPr lang="en-IL"/>
        </a:p>
      </dgm:t>
    </dgm:pt>
    <dgm:pt modelId="{52EAF332-19A3-4EE0-B19C-CC09D6062ACC}" type="sibTrans" cxnId="{458BAF9F-8150-422B-AAA5-A508DD26FE8A}">
      <dgm:prSet/>
      <dgm:spPr/>
      <dgm:t>
        <a:bodyPr/>
        <a:lstStyle/>
        <a:p>
          <a:endParaRPr lang="en-IL"/>
        </a:p>
      </dgm:t>
    </dgm:pt>
    <dgm:pt modelId="{89ACB6D0-FCE0-43E2-B343-0DCED55CA213}">
      <dgm:prSet phldrT="[Text]"/>
      <dgm:spPr/>
      <dgm:t>
        <a:bodyPr/>
        <a:lstStyle/>
        <a:p>
          <a:r>
            <a:rPr lang="he-IL" dirty="0"/>
            <a:t>מקשן </a:t>
          </a:r>
          <a:r>
            <a:rPr lang="he-IL" dirty="0" err="1"/>
            <a:t>בריב"ש</a:t>
          </a:r>
          <a:r>
            <a:rPr lang="he-IL" dirty="0"/>
            <a:t>- כיון שעכשיו הוא פוגש ארוסתו </a:t>
          </a:r>
          <a:endParaRPr lang="en-IL" dirty="0"/>
        </a:p>
      </dgm:t>
    </dgm:pt>
    <dgm:pt modelId="{B7B587F4-7B00-4995-9DF4-9FC3E0755376}" type="parTrans" cxnId="{A7432243-CED7-42D4-AB64-316166A71C44}">
      <dgm:prSet/>
      <dgm:spPr/>
      <dgm:t>
        <a:bodyPr/>
        <a:lstStyle/>
        <a:p>
          <a:endParaRPr lang="en-IL"/>
        </a:p>
      </dgm:t>
    </dgm:pt>
    <dgm:pt modelId="{D6B6B014-50AB-4342-B897-5A946E1E530A}" type="sibTrans" cxnId="{A7432243-CED7-42D4-AB64-316166A71C44}">
      <dgm:prSet/>
      <dgm:spPr/>
      <dgm:t>
        <a:bodyPr/>
        <a:lstStyle/>
        <a:p>
          <a:endParaRPr lang="en-IL"/>
        </a:p>
      </dgm:t>
    </dgm:pt>
    <dgm:pt modelId="{A3D61C8E-53EF-41CF-B86C-E8DBCDD03FB8}">
      <dgm:prSet phldrT="[Text]"/>
      <dgm:spPr/>
      <dgm:t>
        <a:bodyPr/>
        <a:lstStyle/>
        <a:p>
          <a:r>
            <a:rPr lang="he-IL" dirty="0"/>
            <a:t>אין </a:t>
          </a:r>
          <a:r>
            <a:rPr lang="he-IL" dirty="0" err="1"/>
            <a:t>מברכין</a:t>
          </a:r>
          <a:r>
            <a:rPr lang="he-IL" dirty="0"/>
            <a:t> כלל על הקידושין, כיון שהוי רק חצי מהתהליך</a:t>
          </a:r>
          <a:endParaRPr lang="en-IL" dirty="0"/>
        </a:p>
      </dgm:t>
    </dgm:pt>
    <dgm:pt modelId="{1BF52004-E787-4E0B-AD5A-0A4FD36D1D64}" type="parTrans" cxnId="{271AC242-6D31-4438-9D00-60906CC9BB1F}">
      <dgm:prSet/>
      <dgm:spPr/>
      <dgm:t>
        <a:bodyPr/>
        <a:lstStyle/>
        <a:p>
          <a:endParaRPr lang="en-IL"/>
        </a:p>
      </dgm:t>
    </dgm:pt>
    <dgm:pt modelId="{BF74BA88-CD42-4A2C-960C-5D9A469BC7E5}" type="sibTrans" cxnId="{271AC242-6D31-4438-9D00-60906CC9BB1F}">
      <dgm:prSet/>
      <dgm:spPr/>
      <dgm:t>
        <a:bodyPr/>
        <a:lstStyle/>
        <a:p>
          <a:endParaRPr lang="en-IL"/>
        </a:p>
      </dgm:t>
    </dgm:pt>
    <dgm:pt modelId="{4D155AF1-4055-49DF-B383-AFB7C3C14B9B}">
      <dgm:prSet phldrT="[Text]"/>
      <dgm:spPr/>
      <dgm:t>
        <a:bodyPr/>
        <a:lstStyle/>
        <a:p>
          <a:r>
            <a:rPr lang="he-IL" dirty="0"/>
            <a:t>רמב"ן</a:t>
          </a:r>
          <a:endParaRPr lang="en-IL" dirty="0"/>
        </a:p>
      </dgm:t>
    </dgm:pt>
    <dgm:pt modelId="{84299083-5CBB-4E39-A8C4-48D3B85CAFF0}" type="parTrans" cxnId="{9071F407-25C0-4F61-9FA3-D82D7F79B9AC}">
      <dgm:prSet/>
      <dgm:spPr/>
      <dgm:t>
        <a:bodyPr/>
        <a:lstStyle/>
        <a:p>
          <a:endParaRPr lang="en-IL"/>
        </a:p>
      </dgm:t>
    </dgm:pt>
    <dgm:pt modelId="{41008D32-C4E5-499C-890B-02A256B3F5AF}" type="sibTrans" cxnId="{9071F407-25C0-4F61-9FA3-D82D7F79B9AC}">
      <dgm:prSet/>
      <dgm:spPr/>
      <dgm:t>
        <a:bodyPr/>
        <a:lstStyle/>
        <a:p>
          <a:endParaRPr lang="en-IL"/>
        </a:p>
      </dgm:t>
    </dgm:pt>
    <dgm:pt modelId="{169160B7-D396-4C8D-9B6A-8338FFB758F4}" type="pres">
      <dgm:prSet presAssocID="{1F137C7F-5936-41D1-929A-42EA0A6A3CAD}" presName="hierChild1" presStyleCnt="0">
        <dgm:presLayoutVars>
          <dgm:chPref val="1"/>
          <dgm:dir val="rev"/>
          <dgm:animOne val="branch"/>
          <dgm:animLvl val="lvl"/>
          <dgm:resizeHandles/>
        </dgm:presLayoutVars>
      </dgm:prSet>
      <dgm:spPr/>
    </dgm:pt>
    <dgm:pt modelId="{56BE5C88-6F0F-40B0-B9D8-D0B0152D5815}" type="pres">
      <dgm:prSet presAssocID="{56AEE003-BE6A-49D1-8C59-1A74DC917FAD}" presName="hierRoot1" presStyleCnt="0"/>
      <dgm:spPr/>
    </dgm:pt>
    <dgm:pt modelId="{38BA7C99-98BF-4E25-BD10-1794DF6C63C7}" type="pres">
      <dgm:prSet presAssocID="{56AEE003-BE6A-49D1-8C59-1A74DC917FAD}" presName="composite" presStyleCnt="0"/>
      <dgm:spPr/>
    </dgm:pt>
    <dgm:pt modelId="{FB8AFB44-FFCC-429E-89C2-0D152497E76D}" type="pres">
      <dgm:prSet presAssocID="{56AEE003-BE6A-49D1-8C59-1A74DC917FAD}" presName="background" presStyleLbl="node0" presStyleIdx="0" presStyleCnt="1"/>
      <dgm:spPr/>
    </dgm:pt>
    <dgm:pt modelId="{86DE37E6-2ECE-4E60-8EB0-0B999B9E3801}" type="pres">
      <dgm:prSet presAssocID="{56AEE003-BE6A-49D1-8C59-1A74DC917FAD}" presName="text" presStyleLbl="fgAcc0" presStyleIdx="0" presStyleCnt="1">
        <dgm:presLayoutVars>
          <dgm:chPref val="3"/>
        </dgm:presLayoutVars>
      </dgm:prSet>
      <dgm:spPr/>
    </dgm:pt>
    <dgm:pt modelId="{DD636F56-ED73-48DC-BF02-199724723F13}" type="pres">
      <dgm:prSet presAssocID="{56AEE003-BE6A-49D1-8C59-1A74DC917FAD}" presName="hierChild2" presStyleCnt="0"/>
      <dgm:spPr/>
    </dgm:pt>
    <dgm:pt modelId="{DF1FB15F-9341-4BBA-84CB-428B674413C2}" type="pres">
      <dgm:prSet presAssocID="{20BD25C6-6774-4D10-9DB3-B281441E8101}" presName="Name10" presStyleLbl="parChTrans1D2" presStyleIdx="0" presStyleCnt="4"/>
      <dgm:spPr/>
    </dgm:pt>
    <dgm:pt modelId="{147D3C8D-764D-4F78-9FB9-332152250058}" type="pres">
      <dgm:prSet presAssocID="{22674EE8-E0FE-4EE4-B626-75A7E42DB81B}" presName="hierRoot2" presStyleCnt="0"/>
      <dgm:spPr/>
    </dgm:pt>
    <dgm:pt modelId="{0D8E5A9F-50BB-4AB1-AF12-7CB83122229B}" type="pres">
      <dgm:prSet presAssocID="{22674EE8-E0FE-4EE4-B626-75A7E42DB81B}" presName="composite2" presStyleCnt="0"/>
      <dgm:spPr/>
    </dgm:pt>
    <dgm:pt modelId="{3F9342A7-EF1B-4AF3-B622-81668C17456B}" type="pres">
      <dgm:prSet presAssocID="{22674EE8-E0FE-4EE4-B626-75A7E42DB81B}" presName="background2" presStyleLbl="node2" presStyleIdx="0" presStyleCnt="4"/>
      <dgm:spPr/>
    </dgm:pt>
    <dgm:pt modelId="{06070B46-85D8-4AB2-BADE-EA41C7E90B66}" type="pres">
      <dgm:prSet presAssocID="{22674EE8-E0FE-4EE4-B626-75A7E42DB81B}" presName="text2" presStyleLbl="fgAcc2" presStyleIdx="0" presStyleCnt="4">
        <dgm:presLayoutVars>
          <dgm:chPref val="3"/>
        </dgm:presLayoutVars>
      </dgm:prSet>
      <dgm:spPr/>
    </dgm:pt>
    <dgm:pt modelId="{339E80A2-2BB4-48C8-8DCD-082BCF501B72}" type="pres">
      <dgm:prSet presAssocID="{22674EE8-E0FE-4EE4-B626-75A7E42DB81B}" presName="hierChild3" presStyleCnt="0"/>
      <dgm:spPr/>
    </dgm:pt>
    <dgm:pt modelId="{38292978-D78C-4976-B735-BB27102748E7}" type="pres">
      <dgm:prSet presAssocID="{FEA16D1F-8462-465F-83AE-72EB319275A8}" presName="Name17" presStyleLbl="parChTrans1D3" presStyleIdx="0" presStyleCnt="4"/>
      <dgm:spPr/>
    </dgm:pt>
    <dgm:pt modelId="{A0653AB0-54D5-4545-9628-13B925034B92}" type="pres">
      <dgm:prSet presAssocID="{BA956037-EE01-4B4A-B570-33A501209F82}" presName="hierRoot3" presStyleCnt="0"/>
      <dgm:spPr/>
    </dgm:pt>
    <dgm:pt modelId="{C4C4E74D-FE73-415F-8AEC-DCCEE125CDDE}" type="pres">
      <dgm:prSet presAssocID="{BA956037-EE01-4B4A-B570-33A501209F82}" presName="composite3" presStyleCnt="0"/>
      <dgm:spPr/>
    </dgm:pt>
    <dgm:pt modelId="{48E048CF-CAB0-4824-8D28-0B27F468CAFC}" type="pres">
      <dgm:prSet presAssocID="{BA956037-EE01-4B4A-B570-33A501209F82}" presName="background3" presStyleLbl="node3" presStyleIdx="0" presStyleCnt="4"/>
      <dgm:spPr/>
    </dgm:pt>
    <dgm:pt modelId="{FFF83410-6E66-417D-A6F4-F092D60D3AF3}" type="pres">
      <dgm:prSet presAssocID="{BA956037-EE01-4B4A-B570-33A501209F82}" presName="text3" presStyleLbl="fgAcc3" presStyleIdx="0" presStyleCnt="4">
        <dgm:presLayoutVars>
          <dgm:chPref val="3"/>
        </dgm:presLayoutVars>
      </dgm:prSet>
      <dgm:spPr/>
    </dgm:pt>
    <dgm:pt modelId="{1DBA09FB-D12D-4CFD-BF51-B420DCF4FD01}" type="pres">
      <dgm:prSet presAssocID="{BA956037-EE01-4B4A-B570-33A501209F82}" presName="hierChild4" presStyleCnt="0"/>
      <dgm:spPr/>
    </dgm:pt>
    <dgm:pt modelId="{A790B94F-0931-494F-A6EC-940EC141046C}" type="pres">
      <dgm:prSet presAssocID="{9CA40887-8079-4531-8CFA-FF87D6657C98}" presName="Name10" presStyleLbl="parChTrans1D2" presStyleIdx="1" presStyleCnt="4"/>
      <dgm:spPr/>
    </dgm:pt>
    <dgm:pt modelId="{591BE3AD-2B5C-4ADB-8046-5D9DC03FC86F}" type="pres">
      <dgm:prSet presAssocID="{D9584D48-ABEB-4A53-81FD-06F5F4F5E512}" presName="hierRoot2" presStyleCnt="0"/>
      <dgm:spPr/>
    </dgm:pt>
    <dgm:pt modelId="{10A5B00A-F821-44A6-915D-62A9A868B4F7}" type="pres">
      <dgm:prSet presAssocID="{D9584D48-ABEB-4A53-81FD-06F5F4F5E512}" presName="composite2" presStyleCnt="0"/>
      <dgm:spPr/>
    </dgm:pt>
    <dgm:pt modelId="{7E92CF51-D036-4112-B69F-94C770ADA86E}" type="pres">
      <dgm:prSet presAssocID="{D9584D48-ABEB-4A53-81FD-06F5F4F5E512}" presName="background2" presStyleLbl="node2" presStyleIdx="1" presStyleCnt="4"/>
      <dgm:spPr/>
    </dgm:pt>
    <dgm:pt modelId="{C2962757-CFDC-40A5-A80E-E3C29CFEFEB0}" type="pres">
      <dgm:prSet presAssocID="{D9584D48-ABEB-4A53-81FD-06F5F4F5E512}" presName="text2" presStyleLbl="fgAcc2" presStyleIdx="1" presStyleCnt="4">
        <dgm:presLayoutVars>
          <dgm:chPref val="3"/>
        </dgm:presLayoutVars>
      </dgm:prSet>
      <dgm:spPr/>
    </dgm:pt>
    <dgm:pt modelId="{BB7234C7-5A4E-4933-ABE2-5A2ECFC6C14A}" type="pres">
      <dgm:prSet presAssocID="{D9584D48-ABEB-4A53-81FD-06F5F4F5E512}" presName="hierChild3" presStyleCnt="0"/>
      <dgm:spPr/>
    </dgm:pt>
    <dgm:pt modelId="{3FFE62D9-69D7-4DFB-838B-C792F4EF4E6D}" type="pres">
      <dgm:prSet presAssocID="{A384A959-32BE-4D38-9764-CC5F75EA3583}" presName="Name17" presStyleLbl="parChTrans1D3" presStyleIdx="1" presStyleCnt="4"/>
      <dgm:spPr/>
    </dgm:pt>
    <dgm:pt modelId="{4C48A8B1-82FE-4FBB-8616-0D42A34BFE9C}" type="pres">
      <dgm:prSet presAssocID="{1EE8F713-7ECE-4E26-894E-8B41F99C715B}" presName="hierRoot3" presStyleCnt="0"/>
      <dgm:spPr/>
    </dgm:pt>
    <dgm:pt modelId="{B324FB13-A77A-4C74-8B2F-5E3D0024A946}" type="pres">
      <dgm:prSet presAssocID="{1EE8F713-7ECE-4E26-894E-8B41F99C715B}" presName="composite3" presStyleCnt="0"/>
      <dgm:spPr/>
    </dgm:pt>
    <dgm:pt modelId="{B94E73CF-22B4-42E9-9CFF-0CE8CC96A24C}" type="pres">
      <dgm:prSet presAssocID="{1EE8F713-7ECE-4E26-894E-8B41F99C715B}" presName="background3" presStyleLbl="node3" presStyleIdx="1" presStyleCnt="4"/>
      <dgm:spPr/>
    </dgm:pt>
    <dgm:pt modelId="{D759BFF1-487C-423D-8842-A33C3EF0CC88}" type="pres">
      <dgm:prSet presAssocID="{1EE8F713-7ECE-4E26-894E-8B41F99C715B}" presName="text3" presStyleLbl="fgAcc3" presStyleIdx="1" presStyleCnt="4">
        <dgm:presLayoutVars>
          <dgm:chPref val="3"/>
        </dgm:presLayoutVars>
      </dgm:prSet>
      <dgm:spPr/>
    </dgm:pt>
    <dgm:pt modelId="{F8893F83-3FC2-4AE8-B880-ED00FBE3870C}" type="pres">
      <dgm:prSet presAssocID="{1EE8F713-7ECE-4E26-894E-8B41F99C715B}" presName="hierChild4" presStyleCnt="0"/>
      <dgm:spPr/>
    </dgm:pt>
    <dgm:pt modelId="{AA06E0E9-1647-4E9F-9291-7EA87E6B42DA}" type="pres">
      <dgm:prSet presAssocID="{1D1EE893-4EFC-4B5C-8C3B-31D65701D419}" presName="Name10" presStyleLbl="parChTrans1D2" presStyleIdx="2" presStyleCnt="4"/>
      <dgm:spPr/>
    </dgm:pt>
    <dgm:pt modelId="{CA9D5254-0B8D-4F7D-8C26-4F13A9369DE5}" type="pres">
      <dgm:prSet presAssocID="{0E995B56-49E4-4B75-B8FD-5B09D207EA65}" presName="hierRoot2" presStyleCnt="0"/>
      <dgm:spPr/>
    </dgm:pt>
    <dgm:pt modelId="{BDBE7782-8443-4E58-A71C-EA93658D1856}" type="pres">
      <dgm:prSet presAssocID="{0E995B56-49E4-4B75-B8FD-5B09D207EA65}" presName="composite2" presStyleCnt="0"/>
      <dgm:spPr/>
    </dgm:pt>
    <dgm:pt modelId="{299C647A-4BC1-420E-BB1D-A7F56743693F}" type="pres">
      <dgm:prSet presAssocID="{0E995B56-49E4-4B75-B8FD-5B09D207EA65}" presName="background2" presStyleLbl="node2" presStyleIdx="2" presStyleCnt="4"/>
      <dgm:spPr/>
    </dgm:pt>
    <dgm:pt modelId="{82A11B25-990E-4B4B-9B12-1447CF8CA4E5}" type="pres">
      <dgm:prSet presAssocID="{0E995B56-49E4-4B75-B8FD-5B09D207EA65}" presName="text2" presStyleLbl="fgAcc2" presStyleIdx="2" presStyleCnt="4">
        <dgm:presLayoutVars>
          <dgm:chPref val="3"/>
        </dgm:presLayoutVars>
      </dgm:prSet>
      <dgm:spPr/>
    </dgm:pt>
    <dgm:pt modelId="{2310B4F7-3E96-40E2-8F55-8C32197DAB51}" type="pres">
      <dgm:prSet presAssocID="{0E995B56-49E4-4B75-B8FD-5B09D207EA65}" presName="hierChild3" presStyleCnt="0"/>
      <dgm:spPr/>
    </dgm:pt>
    <dgm:pt modelId="{91E053DE-34C0-4929-8FBC-E37A00ABB65A}" type="pres">
      <dgm:prSet presAssocID="{B7B587F4-7B00-4995-9DF4-9FC3E0755376}" presName="Name17" presStyleLbl="parChTrans1D3" presStyleIdx="2" presStyleCnt="4"/>
      <dgm:spPr/>
    </dgm:pt>
    <dgm:pt modelId="{B4091C13-8AC5-4530-A8EB-D5D996AF1F78}" type="pres">
      <dgm:prSet presAssocID="{89ACB6D0-FCE0-43E2-B343-0DCED55CA213}" presName="hierRoot3" presStyleCnt="0"/>
      <dgm:spPr/>
    </dgm:pt>
    <dgm:pt modelId="{872C3F1C-27E5-4A5B-8F07-A2F6EDA7F7DB}" type="pres">
      <dgm:prSet presAssocID="{89ACB6D0-FCE0-43E2-B343-0DCED55CA213}" presName="composite3" presStyleCnt="0"/>
      <dgm:spPr/>
    </dgm:pt>
    <dgm:pt modelId="{6D418A37-C1BE-421A-9ABA-F323282C6B6B}" type="pres">
      <dgm:prSet presAssocID="{89ACB6D0-FCE0-43E2-B343-0DCED55CA213}" presName="background3" presStyleLbl="node3" presStyleIdx="2" presStyleCnt="4"/>
      <dgm:spPr/>
    </dgm:pt>
    <dgm:pt modelId="{66A5701B-B108-48C1-B148-AF6C96BEACCA}" type="pres">
      <dgm:prSet presAssocID="{89ACB6D0-FCE0-43E2-B343-0DCED55CA213}" presName="text3" presStyleLbl="fgAcc3" presStyleIdx="2" presStyleCnt="4">
        <dgm:presLayoutVars>
          <dgm:chPref val="3"/>
        </dgm:presLayoutVars>
      </dgm:prSet>
      <dgm:spPr/>
    </dgm:pt>
    <dgm:pt modelId="{85B861F8-CA89-4749-AB9A-FE4B0C0E18E6}" type="pres">
      <dgm:prSet presAssocID="{89ACB6D0-FCE0-43E2-B343-0DCED55CA213}" presName="hierChild4" presStyleCnt="0"/>
      <dgm:spPr/>
    </dgm:pt>
    <dgm:pt modelId="{684CD417-23C5-46FD-A1A0-DBFD14306603}" type="pres">
      <dgm:prSet presAssocID="{1BF52004-E787-4E0B-AD5A-0A4FD36D1D64}" presName="Name10" presStyleLbl="parChTrans1D2" presStyleIdx="3" presStyleCnt="4"/>
      <dgm:spPr/>
    </dgm:pt>
    <dgm:pt modelId="{4D606F12-E584-4398-A3B0-41498DCE9DE7}" type="pres">
      <dgm:prSet presAssocID="{A3D61C8E-53EF-41CF-B86C-E8DBCDD03FB8}" presName="hierRoot2" presStyleCnt="0"/>
      <dgm:spPr/>
    </dgm:pt>
    <dgm:pt modelId="{60FF2AEE-F6C3-4BFF-B009-FF771F64920A}" type="pres">
      <dgm:prSet presAssocID="{A3D61C8E-53EF-41CF-B86C-E8DBCDD03FB8}" presName="composite2" presStyleCnt="0"/>
      <dgm:spPr/>
    </dgm:pt>
    <dgm:pt modelId="{CC6EC8C4-ACFE-49C2-A94B-5AAE8DE2B79C}" type="pres">
      <dgm:prSet presAssocID="{A3D61C8E-53EF-41CF-B86C-E8DBCDD03FB8}" presName="background2" presStyleLbl="node2" presStyleIdx="3" presStyleCnt="4"/>
      <dgm:spPr/>
    </dgm:pt>
    <dgm:pt modelId="{84A5D513-CD8D-4438-A403-20BA56029EA4}" type="pres">
      <dgm:prSet presAssocID="{A3D61C8E-53EF-41CF-B86C-E8DBCDD03FB8}" presName="text2" presStyleLbl="fgAcc2" presStyleIdx="3" presStyleCnt="4">
        <dgm:presLayoutVars>
          <dgm:chPref val="3"/>
        </dgm:presLayoutVars>
      </dgm:prSet>
      <dgm:spPr/>
    </dgm:pt>
    <dgm:pt modelId="{2DBB4DA5-D901-403E-A5AA-D9659008112A}" type="pres">
      <dgm:prSet presAssocID="{A3D61C8E-53EF-41CF-B86C-E8DBCDD03FB8}" presName="hierChild3" presStyleCnt="0"/>
      <dgm:spPr/>
    </dgm:pt>
    <dgm:pt modelId="{7B1ECC74-FF96-4E32-A3A8-FA2D530C2DE9}" type="pres">
      <dgm:prSet presAssocID="{84299083-5CBB-4E39-A8C4-48D3B85CAFF0}" presName="Name17" presStyleLbl="parChTrans1D3" presStyleIdx="3" presStyleCnt="4"/>
      <dgm:spPr/>
    </dgm:pt>
    <dgm:pt modelId="{FE632C32-8DCE-407D-8C77-C96F05A35540}" type="pres">
      <dgm:prSet presAssocID="{4D155AF1-4055-49DF-B383-AFB7C3C14B9B}" presName="hierRoot3" presStyleCnt="0"/>
      <dgm:spPr/>
    </dgm:pt>
    <dgm:pt modelId="{E58DB52C-2A9D-4A20-8DB0-33CB92DAA0BB}" type="pres">
      <dgm:prSet presAssocID="{4D155AF1-4055-49DF-B383-AFB7C3C14B9B}" presName="composite3" presStyleCnt="0"/>
      <dgm:spPr/>
    </dgm:pt>
    <dgm:pt modelId="{8CB9B8A0-1D23-4215-9D21-9FCF7FA5C6E1}" type="pres">
      <dgm:prSet presAssocID="{4D155AF1-4055-49DF-B383-AFB7C3C14B9B}" presName="background3" presStyleLbl="node3" presStyleIdx="3" presStyleCnt="4"/>
      <dgm:spPr/>
    </dgm:pt>
    <dgm:pt modelId="{430E8B19-A5FA-47B2-A582-2FF98D9E0F6D}" type="pres">
      <dgm:prSet presAssocID="{4D155AF1-4055-49DF-B383-AFB7C3C14B9B}" presName="text3" presStyleLbl="fgAcc3" presStyleIdx="3" presStyleCnt="4">
        <dgm:presLayoutVars>
          <dgm:chPref val="3"/>
        </dgm:presLayoutVars>
      </dgm:prSet>
      <dgm:spPr/>
    </dgm:pt>
    <dgm:pt modelId="{B05BA989-7F0B-4A03-A58B-8445AAF2323E}" type="pres">
      <dgm:prSet presAssocID="{4D155AF1-4055-49DF-B383-AFB7C3C14B9B}" presName="hierChild4" presStyleCnt="0"/>
      <dgm:spPr/>
    </dgm:pt>
  </dgm:ptLst>
  <dgm:cxnLst>
    <dgm:cxn modelId="{0933A301-53CB-4969-B0FB-27E34092FDA4}" type="presOf" srcId="{FEA16D1F-8462-465F-83AE-72EB319275A8}" destId="{38292978-D78C-4976-B735-BB27102748E7}" srcOrd="0" destOrd="0" presId="urn:microsoft.com/office/officeart/2005/8/layout/hierarchy1"/>
    <dgm:cxn modelId="{9071F407-25C0-4F61-9FA3-D82D7F79B9AC}" srcId="{A3D61C8E-53EF-41CF-B86C-E8DBCDD03FB8}" destId="{4D155AF1-4055-49DF-B383-AFB7C3C14B9B}" srcOrd="0" destOrd="0" parTransId="{84299083-5CBB-4E39-A8C4-48D3B85CAFF0}" sibTransId="{41008D32-C4E5-499C-890B-02A256B3F5AF}"/>
    <dgm:cxn modelId="{AABA9D10-FF15-45DC-8EFF-1BA29168DCE0}" srcId="{D9584D48-ABEB-4A53-81FD-06F5F4F5E512}" destId="{1EE8F713-7ECE-4E26-894E-8B41F99C715B}" srcOrd="0" destOrd="0" parTransId="{A384A959-32BE-4D38-9764-CC5F75EA3583}" sibTransId="{3100576C-A5D9-44CB-99A0-71F0E84C9166}"/>
    <dgm:cxn modelId="{880ECE12-215A-4C62-95D8-68E033696E36}" srcId="{1F137C7F-5936-41D1-929A-42EA0A6A3CAD}" destId="{56AEE003-BE6A-49D1-8C59-1A74DC917FAD}" srcOrd="0" destOrd="0" parTransId="{40BC231D-2294-4176-B134-EEC28AA5EAC8}" sibTransId="{100FF870-46E1-4ABA-848A-65E2AEBF321D}"/>
    <dgm:cxn modelId="{A49F0118-98B8-4851-B51A-14AE2560F2A7}" type="presOf" srcId="{B7B587F4-7B00-4995-9DF4-9FC3E0755376}" destId="{91E053DE-34C0-4929-8FBC-E37A00ABB65A}" srcOrd="0" destOrd="0" presId="urn:microsoft.com/office/officeart/2005/8/layout/hierarchy1"/>
    <dgm:cxn modelId="{3BB77920-F5AE-4091-A8DA-21A341136286}" type="presOf" srcId="{9CA40887-8079-4531-8CFA-FF87D6657C98}" destId="{A790B94F-0931-494F-A6EC-940EC141046C}" srcOrd="0" destOrd="0" presId="urn:microsoft.com/office/officeart/2005/8/layout/hierarchy1"/>
    <dgm:cxn modelId="{7DCF9E21-6EA5-4543-98B8-8D3DF3A3F9F3}" type="presOf" srcId="{1D1EE893-4EFC-4B5C-8C3B-31D65701D419}" destId="{AA06E0E9-1647-4E9F-9291-7EA87E6B42DA}" srcOrd="0" destOrd="0" presId="urn:microsoft.com/office/officeart/2005/8/layout/hierarchy1"/>
    <dgm:cxn modelId="{CDC02926-00DE-4771-A916-3BF61DC1B8AB}" type="presOf" srcId="{BA956037-EE01-4B4A-B570-33A501209F82}" destId="{FFF83410-6E66-417D-A6F4-F092D60D3AF3}" srcOrd="0" destOrd="0" presId="urn:microsoft.com/office/officeart/2005/8/layout/hierarchy1"/>
    <dgm:cxn modelId="{96577433-94BC-45F9-A9DA-479948B1FAC8}" type="presOf" srcId="{20BD25C6-6774-4D10-9DB3-B281441E8101}" destId="{DF1FB15F-9341-4BBA-84CB-428B674413C2}" srcOrd="0" destOrd="0" presId="urn:microsoft.com/office/officeart/2005/8/layout/hierarchy1"/>
    <dgm:cxn modelId="{49047C38-027D-4EF9-BC33-B08C4A174FC8}" type="presOf" srcId="{A384A959-32BE-4D38-9764-CC5F75EA3583}" destId="{3FFE62D9-69D7-4DFB-838B-C792F4EF4E6D}" srcOrd="0" destOrd="0" presId="urn:microsoft.com/office/officeart/2005/8/layout/hierarchy1"/>
    <dgm:cxn modelId="{3C5C7F40-FF04-480B-8175-0C4C296A98C9}" type="presOf" srcId="{0E995B56-49E4-4B75-B8FD-5B09D207EA65}" destId="{82A11B25-990E-4B4B-9B12-1447CF8CA4E5}" srcOrd="0" destOrd="0" presId="urn:microsoft.com/office/officeart/2005/8/layout/hierarchy1"/>
    <dgm:cxn modelId="{962FFA61-FDBC-4E93-BF9E-7685D2AC6892}" srcId="{56AEE003-BE6A-49D1-8C59-1A74DC917FAD}" destId="{D9584D48-ABEB-4A53-81FD-06F5F4F5E512}" srcOrd="1" destOrd="0" parTransId="{9CA40887-8079-4531-8CFA-FF87D6657C98}" sibTransId="{8718C337-9055-4411-B165-CE64F6986739}"/>
    <dgm:cxn modelId="{271AC242-6D31-4438-9D00-60906CC9BB1F}" srcId="{56AEE003-BE6A-49D1-8C59-1A74DC917FAD}" destId="{A3D61C8E-53EF-41CF-B86C-E8DBCDD03FB8}" srcOrd="3" destOrd="0" parTransId="{1BF52004-E787-4E0B-AD5A-0A4FD36D1D64}" sibTransId="{BF74BA88-CD42-4A2C-960C-5D9A469BC7E5}"/>
    <dgm:cxn modelId="{A7432243-CED7-42D4-AB64-316166A71C44}" srcId="{0E995B56-49E4-4B75-B8FD-5B09D207EA65}" destId="{89ACB6D0-FCE0-43E2-B343-0DCED55CA213}" srcOrd="0" destOrd="0" parTransId="{B7B587F4-7B00-4995-9DF4-9FC3E0755376}" sibTransId="{D6B6B014-50AB-4342-B897-5A946E1E530A}"/>
    <dgm:cxn modelId="{4AA99E50-D3F3-47E1-A798-A02979A598E3}" srcId="{22674EE8-E0FE-4EE4-B626-75A7E42DB81B}" destId="{BA956037-EE01-4B4A-B570-33A501209F82}" srcOrd="0" destOrd="0" parTransId="{FEA16D1F-8462-465F-83AE-72EB319275A8}" sibTransId="{65DD94DE-CD80-4C28-845D-8A6EDC31243B}"/>
    <dgm:cxn modelId="{93BE9F8D-7D3F-484E-9DDB-6008210A967B}" type="presOf" srcId="{A3D61C8E-53EF-41CF-B86C-E8DBCDD03FB8}" destId="{84A5D513-CD8D-4438-A403-20BA56029EA4}" srcOrd="0" destOrd="0" presId="urn:microsoft.com/office/officeart/2005/8/layout/hierarchy1"/>
    <dgm:cxn modelId="{458BAF9F-8150-422B-AAA5-A508DD26FE8A}" srcId="{56AEE003-BE6A-49D1-8C59-1A74DC917FAD}" destId="{0E995B56-49E4-4B75-B8FD-5B09D207EA65}" srcOrd="2" destOrd="0" parTransId="{1D1EE893-4EFC-4B5C-8C3B-31D65701D419}" sibTransId="{52EAF332-19A3-4EE0-B19C-CC09D6062ACC}"/>
    <dgm:cxn modelId="{1BB4C3A3-3813-4D58-AFA0-DD9E833C42B7}" type="presOf" srcId="{22674EE8-E0FE-4EE4-B626-75A7E42DB81B}" destId="{06070B46-85D8-4AB2-BADE-EA41C7E90B66}" srcOrd="0" destOrd="0" presId="urn:microsoft.com/office/officeart/2005/8/layout/hierarchy1"/>
    <dgm:cxn modelId="{E5C833AA-57BB-4DEC-B504-8896B3CD31CA}" type="presOf" srcId="{1F137C7F-5936-41D1-929A-42EA0A6A3CAD}" destId="{169160B7-D396-4C8D-9B6A-8338FFB758F4}" srcOrd="0" destOrd="0" presId="urn:microsoft.com/office/officeart/2005/8/layout/hierarchy1"/>
    <dgm:cxn modelId="{91B208B0-5CEE-4066-8195-5E1B7C4F4DC0}" srcId="{56AEE003-BE6A-49D1-8C59-1A74DC917FAD}" destId="{22674EE8-E0FE-4EE4-B626-75A7E42DB81B}" srcOrd="0" destOrd="0" parTransId="{20BD25C6-6774-4D10-9DB3-B281441E8101}" sibTransId="{426561D3-7D47-4319-8BE6-31C0BFDDA87C}"/>
    <dgm:cxn modelId="{5CE1E9B4-F603-44F2-A01B-98BB08FEFB00}" type="presOf" srcId="{84299083-5CBB-4E39-A8C4-48D3B85CAFF0}" destId="{7B1ECC74-FF96-4E32-A3A8-FA2D530C2DE9}" srcOrd="0" destOrd="0" presId="urn:microsoft.com/office/officeart/2005/8/layout/hierarchy1"/>
    <dgm:cxn modelId="{D9C919B6-5E9F-4009-8AE8-218135592E05}" type="presOf" srcId="{89ACB6D0-FCE0-43E2-B343-0DCED55CA213}" destId="{66A5701B-B108-48C1-B148-AF6C96BEACCA}" srcOrd="0" destOrd="0" presId="urn:microsoft.com/office/officeart/2005/8/layout/hierarchy1"/>
    <dgm:cxn modelId="{6FA37ABF-F0CF-4E79-8D61-8596FA7B0C2A}" type="presOf" srcId="{4D155AF1-4055-49DF-B383-AFB7C3C14B9B}" destId="{430E8B19-A5FA-47B2-A582-2FF98D9E0F6D}" srcOrd="0" destOrd="0" presId="urn:microsoft.com/office/officeart/2005/8/layout/hierarchy1"/>
    <dgm:cxn modelId="{DEBE62C1-68AB-4BE8-8183-AA94E2B3956C}" type="presOf" srcId="{1BF52004-E787-4E0B-AD5A-0A4FD36D1D64}" destId="{684CD417-23C5-46FD-A1A0-DBFD14306603}" srcOrd="0" destOrd="0" presId="urn:microsoft.com/office/officeart/2005/8/layout/hierarchy1"/>
    <dgm:cxn modelId="{BCFB15D3-7111-4E92-A126-F1E5A0717276}" type="presOf" srcId="{1EE8F713-7ECE-4E26-894E-8B41F99C715B}" destId="{D759BFF1-487C-423D-8842-A33C3EF0CC88}" srcOrd="0" destOrd="0" presId="urn:microsoft.com/office/officeart/2005/8/layout/hierarchy1"/>
    <dgm:cxn modelId="{9CAC45DD-C655-44BE-A986-139636698622}" type="presOf" srcId="{D9584D48-ABEB-4A53-81FD-06F5F4F5E512}" destId="{C2962757-CFDC-40A5-A80E-E3C29CFEFEB0}" srcOrd="0" destOrd="0" presId="urn:microsoft.com/office/officeart/2005/8/layout/hierarchy1"/>
    <dgm:cxn modelId="{2EA363EC-5790-4DB1-8434-F72D1F54E015}" type="presOf" srcId="{56AEE003-BE6A-49D1-8C59-1A74DC917FAD}" destId="{86DE37E6-2ECE-4E60-8EB0-0B999B9E3801}" srcOrd="0" destOrd="0" presId="urn:microsoft.com/office/officeart/2005/8/layout/hierarchy1"/>
    <dgm:cxn modelId="{512BEAFD-6988-4A2E-BA24-3770AEBFDC04}" type="presParOf" srcId="{169160B7-D396-4C8D-9B6A-8338FFB758F4}" destId="{56BE5C88-6F0F-40B0-B9D8-D0B0152D5815}" srcOrd="0" destOrd="0" presId="urn:microsoft.com/office/officeart/2005/8/layout/hierarchy1"/>
    <dgm:cxn modelId="{643168BD-A338-4D0E-AE0D-934638276EBF}" type="presParOf" srcId="{56BE5C88-6F0F-40B0-B9D8-D0B0152D5815}" destId="{38BA7C99-98BF-4E25-BD10-1794DF6C63C7}" srcOrd="0" destOrd="0" presId="urn:microsoft.com/office/officeart/2005/8/layout/hierarchy1"/>
    <dgm:cxn modelId="{E9F74038-CC52-42B8-8FD2-9DB974F56C8A}" type="presParOf" srcId="{38BA7C99-98BF-4E25-BD10-1794DF6C63C7}" destId="{FB8AFB44-FFCC-429E-89C2-0D152497E76D}" srcOrd="0" destOrd="0" presId="urn:microsoft.com/office/officeart/2005/8/layout/hierarchy1"/>
    <dgm:cxn modelId="{541A35D8-385D-46A2-AE51-170CB38BB881}" type="presParOf" srcId="{38BA7C99-98BF-4E25-BD10-1794DF6C63C7}" destId="{86DE37E6-2ECE-4E60-8EB0-0B999B9E3801}" srcOrd="1" destOrd="0" presId="urn:microsoft.com/office/officeart/2005/8/layout/hierarchy1"/>
    <dgm:cxn modelId="{B18E7A49-88F0-48E5-84F4-C47938BBDD25}" type="presParOf" srcId="{56BE5C88-6F0F-40B0-B9D8-D0B0152D5815}" destId="{DD636F56-ED73-48DC-BF02-199724723F13}" srcOrd="1" destOrd="0" presId="urn:microsoft.com/office/officeart/2005/8/layout/hierarchy1"/>
    <dgm:cxn modelId="{5CCFCA39-45C0-4893-B63D-4DF28405A921}" type="presParOf" srcId="{DD636F56-ED73-48DC-BF02-199724723F13}" destId="{DF1FB15F-9341-4BBA-84CB-428B674413C2}" srcOrd="0" destOrd="0" presId="urn:microsoft.com/office/officeart/2005/8/layout/hierarchy1"/>
    <dgm:cxn modelId="{F47D28C6-41CD-4C4A-AE9A-CB94B5E79B4B}" type="presParOf" srcId="{DD636F56-ED73-48DC-BF02-199724723F13}" destId="{147D3C8D-764D-4F78-9FB9-332152250058}" srcOrd="1" destOrd="0" presId="urn:microsoft.com/office/officeart/2005/8/layout/hierarchy1"/>
    <dgm:cxn modelId="{F5907B6E-49A5-4E5D-90D1-68922BC64293}" type="presParOf" srcId="{147D3C8D-764D-4F78-9FB9-332152250058}" destId="{0D8E5A9F-50BB-4AB1-AF12-7CB83122229B}" srcOrd="0" destOrd="0" presId="urn:microsoft.com/office/officeart/2005/8/layout/hierarchy1"/>
    <dgm:cxn modelId="{F0255A8F-9AB2-4AC8-B5FD-55776FBE0C4E}" type="presParOf" srcId="{0D8E5A9F-50BB-4AB1-AF12-7CB83122229B}" destId="{3F9342A7-EF1B-4AF3-B622-81668C17456B}" srcOrd="0" destOrd="0" presId="urn:microsoft.com/office/officeart/2005/8/layout/hierarchy1"/>
    <dgm:cxn modelId="{23693730-BB57-4C78-B867-BA9DA5020E8A}" type="presParOf" srcId="{0D8E5A9F-50BB-4AB1-AF12-7CB83122229B}" destId="{06070B46-85D8-4AB2-BADE-EA41C7E90B66}" srcOrd="1" destOrd="0" presId="urn:microsoft.com/office/officeart/2005/8/layout/hierarchy1"/>
    <dgm:cxn modelId="{B6E233E9-FB8B-4004-B6FD-A051BBE073AA}" type="presParOf" srcId="{147D3C8D-764D-4F78-9FB9-332152250058}" destId="{339E80A2-2BB4-48C8-8DCD-082BCF501B72}" srcOrd="1" destOrd="0" presId="urn:microsoft.com/office/officeart/2005/8/layout/hierarchy1"/>
    <dgm:cxn modelId="{4A1E651F-949A-484C-8215-DB0082589E41}" type="presParOf" srcId="{339E80A2-2BB4-48C8-8DCD-082BCF501B72}" destId="{38292978-D78C-4976-B735-BB27102748E7}" srcOrd="0" destOrd="0" presId="urn:microsoft.com/office/officeart/2005/8/layout/hierarchy1"/>
    <dgm:cxn modelId="{AD83CBDA-CD3C-4E3E-B8F8-55BD7267BB3C}" type="presParOf" srcId="{339E80A2-2BB4-48C8-8DCD-082BCF501B72}" destId="{A0653AB0-54D5-4545-9628-13B925034B92}" srcOrd="1" destOrd="0" presId="urn:microsoft.com/office/officeart/2005/8/layout/hierarchy1"/>
    <dgm:cxn modelId="{EEBD2A20-E45F-4FD0-A530-1F0ED2303ED4}" type="presParOf" srcId="{A0653AB0-54D5-4545-9628-13B925034B92}" destId="{C4C4E74D-FE73-415F-8AEC-DCCEE125CDDE}" srcOrd="0" destOrd="0" presId="urn:microsoft.com/office/officeart/2005/8/layout/hierarchy1"/>
    <dgm:cxn modelId="{24289332-BA63-4B4C-8618-0A6C92D07787}" type="presParOf" srcId="{C4C4E74D-FE73-415F-8AEC-DCCEE125CDDE}" destId="{48E048CF-CAB0-4824-8D28-0B27F468CAFC}" srcOrd="0" destOrd="0" presId="urn:microsoft.com/office/officeart/2005/8/layout/hierarchy1"/>
    <dgm:cxn modelId="{E2336256-F6B2-4D32-913F-307E15E7B73A}" type="presParOf" srcId="{C4C4E74D-FE73-415F-8AEC-DCCEE125CDDE}" destId="{FFF83410-6E66-417D-A6F4-F092D60D3AF3}" srcOrd="1" destOrd="0" presId="urn:microsoft.com/office/officeart/2005/8/layout/hierarchy1"/>
    <dgm:cxn modelId="{33EF9A37-45A7-4C03-8892-D0B06ECF3A36}" type="presParOf" srcId="{A0653AB0-54D5-4545-9628-13B925034B92}" destId="{1DBA09FB-D12D-4CFD-BF51-B420DCF4FD01}" srcOrd="1" destOrd="0" presId="urn:microsoft.com/office/officeart/2005/8/layout/hierarchy1"/>
    <dgm:cxn modelId="{BE17849E-A589-4D61-A82B-FF244F9A5D35}" type="presParOf" srcId="{DD636F56-ED73-48DC-BF02-199724723F13}" destId="{A790B94F-0931-494F-A6EC-940EC141046C}" srcOrd="2" destOrd="0" presId="urn:microsoft.com/office/officeart/2005/8/layout/hierarchy1"/>
    <dgm:cxn modelId="{A0E9FFB1-93C4-4B1A-84B7-72B015871623}" type="presParOf" srcId="{DD636F56-ED73-48DC-BF02-199724723F13}" destId="{591BE3AD-2B5C-4ADB-8046-5D9DC03FC86F}" srcOrd="3" destOrd="0" presId="urn:microsoft.com/office/officeart/2005/8/layout/hierarchy1"/>
    <dgm:cxn modelId="{EBF1412E-A093-4F03-A510-3926CCD8CC81}" type="presParOf" srcId="{591BE3AD-2B5C-4ADB-8046-5D9DC03FC86F}" destId="{10A5B00A-F821-44A6-915D-62A9A868B4F7}" srcOrd="0" destOrd="0" presId="urn:microsoft.com/office/officeart/2005/8/layout/hierarchy1"/>
    <dgm:cxn modelId="{A35F0C64-31A0-4507-85D5-80D5113CEB52}" type="presParOf" srcId="{10A5B00A-F821-44A6-915D-62A9A868B4F7}" destId="{7E92CF51-D036-4112-B69F-94C770ADA86E}" srcOrd="0" destOrd="0" presId="urn:microsoft.com/office/officeart/2005/8/layout/hierarchy1"/>
    <dgm:cxn modelId="{DAD9748B-5AB3-4B14-81D5-DB11193E2C5D}" type="presParOf" srcId="{10A5B00A-F821-44A6-915D-62A9A868B4F7}" destId="{C2962757-CFDC-40A5-A80E-E3C29CFEFEB0}" srcOrd="1" destOrd="0" presId="urn:microsoft.com/office/officeart/2005/8/layout/hierarchy1"/>
    <dgm:cxn modelId="{A956DF46-9EBE-4783-A353-78D04AD845CC}" type="presParOf" srcId="{591BE3AD-2B5C-4ADB-8046-5D9DC03FC86F}" destId="{BB7234C7-5A4E-4933-ABE2-5A2ECFC6C14A}" srcOrd="1" destOrd="0" presId="urn:microsoft.com/office/officeart/2005/8/layout/hierarchy1"/>
    <dgm:cxn modelId="{76229F47-B5C0-4FA2-814B-C00BA43E5312}" type="presParOf" srcId="{BB7234C7-5A4E-4933-ABE2-5A2ECFC6C14A}" destId="{3FFE62D9-69D7-4DFB-838B-C792F4EF4E6D}" srcOrd="0" destOrd="0" presId="urn:microsoft.com/office/officeart/2005/8/layout/hierarchy1"/>
    <dgm:cxn modelId="{8B13371A-B1D4-40B6-9479-5C816A447FB6}" type="presParOf" srcId="{BB7234C7-5A4E-4933-ABE2-5A2ECFC6C14A}" destId="{4C48A8B1-82FE-4FBB-8616-0D42A34BFE9C}" srcOrd="1" destOrd="0" presId="urn:microsoft.com/office/officeart/2005/8/layout/hierarchy1"/>
    <dgm:cxn modelId="{F32E2E7C-E19C-49C6-8A0A-EDA6F62023A6}" type="presParOf" srcId="{4C48A8B1-82FE-4FBB-8616-0D42A34BFE9C}" destId="{B324FB13-A77A-4C74-8B2F-5E3D0024A946}" srcOrd="0" destOrd="0" presId="urn:microsoft.com/office/officeart/2005/8/layout/hierarchy1"/>
    <dgm:cxn modelId="{6151D750-0713-408B-8C90-679DDF4E9674}" type="presParOf" srcId="{B324FB13-A77A-4C74-8B2F-5E3D0024A946}" destId="{B94E73CF-22B4-42E9-9CFF-0CE8CC96A24C}" srcOrd="0" destOrd="0" presId="urn:microsoft.com/office/officeart/2005/8/layout/hierarchy1"/>
    <dgm:cxn modelId="{9D08D3F3-78DC-4E13-8D80-FB69009A4EC5}" type="presParOf" srcId="{B324FB13-A77A-4C74-8B2F-5E3D0024A946}" destId="{D759BFF1-487C-423D-8842-A33C3EF0CC88}" srcOrd="1" destOrd="0" presId="urn:microsoft.com/office/officeart/2005/8/layout/hierarchy1"/>
    <dgm:cxn modelId="{4B6E8FB6-AEE0-4ADC-940F-448EF3C74098}" type="presParOf" srcId="{4C48A8B1-82FE-4FBB-8616-0D42A34BFE9C}" destId="{F8893F83-3FC2-4AE8-B880-ED00FBE3870C}" srcOrd="1" destOrd="0" presId="urn:microsoft.com/office/officeart/2005/8/layout/hierarchy1"/>
    <dgm:cxn modelId="{E51D5AAC-220C-4C78-AB0A-11F3D5C48239}" type="presParOf" srcId="{DD636F56-ED73-48DC-BF02-199724723F13}" destId="{AA06E0E9-1647-4E9F-9291-7EA87E6B42DA}" srcOrd="4" destOrd="0" presId="urn:microsoft.com/office/officeart/2005/8/layout/hierarchy1"/>
    <dgm:cxn modelId="{08CE62E5-0412-4BCD-8C61-CD098B779228}" type="presParOf" srcId="{DD636F56-ED73-48DC-BF02-199724723F13}" destId="{CA9D5254-0B8D-4F7D-8C26-4F13A9369DE5}" srcOrd="5" destOrd="0" presId="urn:microsoft.com/office/officeart/2005/8/layout/hierarchy1"/>
    <dgm:cxn modelId="{5D9CDBDC-1182-4C37-A07C-117F6624FC28}" type="presParOf" srcId="{CA9D5254-0B8D-4F7D-8C26-4F13A9369DE5}" destId="{BDBE7782-8443-4E58-A71C-EA93658D1856}" srcOrd="0" destOrd="0" presId="urn:microsoft.com/office/officeart/2005/8/layout/hierarchy1"/>
    <dgm:cxn modelId="{555B7235-32BA-4933-B8F4-F13193538E21}" type="presParOf" srcId="{BDBE7782-8443-4E58-A71C-EA93658D1856}" destId="{299C647A-4BC1-420E-BB1D-A7F56743693F}" srcOrd="0" destOrd="0" presId="urn:microsoft.com/office/officeart/2005/8/layout/hierarchy1"/>
    <dgm:cxn modelId="{7182D30F-FACB-4733-98BD-3E5923766795}" type="presParOf" srcId="{BDBE7782-8443-4E58-A71C-EA93658D1856}" destId="{82A11B25-990E-4B4B-9B12-1447CF8CA4E5}" srcOrd="1" destOrd="0" presId="urn:microsoft.com/office/officeart/2005/8/layout/hierarchy1"/>
    <dgm:cxn modelId="{66001940-3765-4B3B-97B5-D48F56734B0E}" type="presParOf" srcId="{CA9D5254-0B8D-4F7D-8C26-4F13A9369DE5}" destId="{2310B4F7-3E96-40E2-8F55-8C32197DAB51}" srcOrd="1" destOrd="0" presId="urn:microsoft.com/office/officeart/2005/8/layout/hierarchy1"/>
    <dgm:cxn modelId="{232F9D36-713E-49C3-99E9-A86592D39E5A}" type="presParOf" srcId="{2310B4F7-3E96-40E2-8F55-8C32197DAB51}" destId="{91E053DE-34C0-4929-8FBC-E37A00ABB65A}" srcOrd="0" destOrd="0" presId="urn:microsoft.com/office/officeart/2005/8/layout/hierarchy1"/>
    <dgm:cxn modelId="{6C487881-3E27-4BBC-A9A8-A01C2C86FD94}" type="presParOf" srcId="{2310B4F7-3E96-40E2-8F55-8C32197DAB51}" destId="{B4091C13-8AC5-4530-A8EB-D5D996AF1F78}" srcOrd="1" destOrd="0" presId="urn:microsoft.com/office/officeart/2005/8/layout/hierarchy1"/>
    <dgm:cxn modelId="{30C56093-8A15-4127-8EFE-1A24DB677220}" type="presParOf" srcId="{B4091C13-8AC5-4530-A8EB-D5D996AF1F78}" destId="{872C3F1C-27E5-4A5B-8F07-A2F6EDA7F7DB}" srcOrd="0" destOrd="0" presId="urn:microsoft.com/office/officeart/2005/8/layout/hierarchy1"/>
    <dgm:cxn modelId="{F6915E00-1C1F-4B1F-9899-A3CD4A914F5F}" type="presParOf" srcId="{872C3F1C-27E5-4A5B-8F07-A2F6EDA7F7DB}" destId="{6D418A37-C1BE-421A-9ABA-F323282C6B6B}" srcOrd="0" destOrd="0" presId="urn:microsoft.com/office/officeart/2005/8/layout/hierarchy1"/>
    <dgm:cxn modelId="{4B1BA408-A736-4991-8F0C-2B00B113EFD8}" type="presParOf" srcId="{872C3F1C-27E5-4A5B-8F07-A2F6EDA7F7DB}" destId="{66A5701B-B108-48C1-B148-AF6C96BEACCA}" srcOrd="1" destOrd="0" presId="urn:microsoft.com/office/officeart/2005/8/layout/hierarchy1"/>
    <dgm:cxn modelId="{1B4CD249-CF67-482C-8D05-F9B5C0483903}" type="presParOf" srcId="{B4091C13-8AC5-4530-A8EB-D5D996AF1F78}" destId="{85B861F8-CA89-4749-AB9A-FE4B0C0E18E6}" srcOrd="1" destOrd="0" presId="urn:microsoft.com/office/officeart/2005/8/layout/hierarchy1"/>
    <dgm:cxn modelId="{96CAE279-A28F-4F28-9F28-7F51E9F4F138}" type="presParOf" srcId="{DD636F56-ED73-48DC-BF02-199724723F13}" destId="{684CD417-23C5-46FD-A1A0-DBFD14306603}" srcOrd="6" destOrd="0" presId="urn:microsoft.com/office/officeart/2005/8/layout/hierarchy1"/>
    <dgm:cxn modelId="{D37CF3BF-8E9E-49F8-82FC-9B0F54B68750}" type="presParOf" srcId="{DD636F56-ED73-48DC-BF02-199724723F13}" destId="{4D606F12-E584-4398-A3B0-41498DCE9DE7}" srcOrd="7" destOrd="0" presId="urn:microsoft.com/office/officeart/2005/8/layout/hierarchy1"/>
    <dgm:cxn modelId="{D776D5D4-F8BB-41DA-99D5-869CD3449C17}" type="presParOf" srcId="{4D606F12-E584-4398-A3B0-41498DCE9DE7}" destId="{60FF2AEE-F6C3-4BFF-B009-FF771F64920A}" srcOrd="0" destOrd="0" presId="urn:microsoft.com/office/officeart/2005/8/layout/hierarchy1"/>
    <dgm:cxn modelId="{9AF1EBC0-8D3C-4D83-94C0-49E0E7286CA5}" type="presParOf" srcId="{60FF2AEE-F6C3-4BFF-B009-FF771F64920A}" destId="{CC6EC8C4-ACFE-49C2-A94B-5AAE8DE2B79C}" srcOrd="0" destOrd="0" presId="urn:microsoft.com/office/officeart/2005/8/layout/hierarchy1"/>
    <dgm:cxn modelId="{E4F9A47E-FBAC-494D-AE47-0017389588F7}" type="presParOf" srcId="{60FF2AEE-F6C3-4BFF-B009-FF771F64920A}" destId="{84A5D513-CD8D-4438-A403-20BA56029EA4}" srcOrd="1" destOrd="0" presId="urn:microsoft.com/office/officeart/2005/8/layout/hierarchy1"/>
    <dgm:cxn modelId="{D3FF34D2-AE50-4960-B1E4-BEAA1002BC13}" type="presParOf" srcId="{4D606F12-E584-4398-A3B0-41498DCE9DE7}" destId="{2DBB4DA5-D901-403E-A5AA-D9659008112A}" srcOrd="1" destOrd="0" presId="urn:microsoft.com/office/officeart/2005/8/layout/hierarchy1"/>
    <dgm:cxn modelId="{C30B0FB3-6FE2-4962-9AD9-27622D9B6910}" type="presParOf" srcId="{2DBB4DA5-D901-403E-A5AA-D9659008112A}" destId="{7B1ECC74-FF96-4E32-A3A8-FA2D530C2DE9}" srcOrd="0" destOrd="0" presId="urn:microsoft.com/office/officeart/2005/8/layout/hierarchy1"/>
    <dgm:cxn modelId="{65D7D4E6-4D9D-480F-9384-E657FE40B5E5}" type="presParOf" srcId="{2DBB4DA5-D901-403E-A5AA-D9659008112A}" destId="{FE632C32-8DCE-407D-8C77-C96F05A35540}" srcOrd="1" destOrd="0" presId="urn:microsoft.com/office/officeart/2005/8/layout/hierarchy1"/>
    <dgm:cxn modelId="{18934174-CC33-4E5A-A56E-A6EE9F25CB6B}" type="presParOf" srcId="{FE632C32-8DCE-407D-8C77-C96F05A35540}" destId="{E58DB52C-2A9D-4A20-8DB0-33CB92DAA0BB}" srcOrd="0" destOrd="0" presId="urn:microsoft.com/office/officeart/2005/8/layout/hierarchy1"/>
    <dgm:cxn modelId="{A5BC374C-070C-4C47-84AE-1014164C7D94}" type="presParOf" srcId="{E58DB52C-2A9D-4A20-8DB0-33CB92DAA0BB}" destId="{8CB9B8A0-1D23-4215-9D21-9FCF7FA5C6E1}" srcOrd="0" destOrd="0" presId="urn:microsoft.com/office/officeart/2005/8/layout/hierarchy1"/>
    <dgm:cxn modelId="{8FDE5F95-A1BC-414B-AE47-F883FD6341AE}" type="presParOf" srcId="{E58DB52C-2A9D-4A20-8DB0-33CB92DAA0BB}" destId="{430E8B19-A5FA-47B2-A582-2FF98D9E0F6D}" srcOrd="1" destOrd="0" presId="urn:microsoft.com/office/officeart/2005/8/layout/hierarchy1"/>
    <dgm:cxn modelId="{1720695F-4071-4377-A1D7-03732ECCE2BB}" type="presParOf" srcId="{FE632C32-8DCE-407D-8C77-C96F05A35540}" destId="{B05BA989-7F0B-4A03-A58B-8445AAF2323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BC3D934-293F-4C45-9AD6-00B2A421C96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8CB2734-E11E-481B-94C4-6F6891564845}">
      <dgm:prSet phldrT="[Text]"/>
      <dgm:spPr/>
      <dgm:t>
        <a:bodyPr/>
        <a:lstStyle/>
        <a:p>
          <a:pPr>
            <a:buNone/>
          </a:pPr>
          <a:r>
            <a:rPr lang="he-IL" dirty="0"/>
            <a:t>אור זרוע</a:t>
          </a:r>
          <a:endParaRPr lang="en-IL" dirty="0"/>
        </a:p>
      </dgm:t>
    </dgm:pt>
    <dgm:pt modelId="{5319B9E4-9902-42A9-95C0-5F1F9AFA4065}" type="parTrans" cxnId="{C17A2571-0557-4177-9780-FA4C971A1962}">
      <dgm:prSet/>
      <dgm:spPr/>
      <dgm:t>
        <a:bodyPr/>
        <a:lstStyle/>
        <a:p>
          <a:endParaRPr lang="en-IL"/>
        </a:p>
      </dgm:t>
    </dgm:pt>
    <dgm:pt modelId="{DEB3F97A-450C-425D-809A-1FAD1E379C53}" type="sibTrans" cxnId="{C17A2571-0557-4177-9780-FA4C971A1962}">
      <dgm:prSet/>
      <dgm:spPr/>
      <dgm:t>
        <a:bodyPr/>
        <a:lstStyle/>
        <a:p>
          <a:endParaRPr lang="en-IL"/>
        </a:p>
      </dgm:t>
    </dgm:pt>
    <dgm:pt modelId="{26ABFCAE-D1FD-459F-80EF-2E9D2CB9FCEA}">
      <dgm:prSet/>
      <dgm:spPr/>
      <dgm:t>
        <a:bodyPr/>
        <a:lstStyle/>
        <a:p>
          <a:r>
            <a:rPr lang="he-IL" b="0" i="0" u="none" strike="noStrike" dirty="0">
              <a:solidFill>
                <a:srgbClr val="000000"/>
              </a:solidFill>
              <a:effectLst/>
              <a:latin typeface="Arial" panose="020B0604020202020204" pitchFamily="34" charset="0"/>
            </a:rPr>
            <a:t>לפני הקידושין- "לקדש את </a:t>
          </a:r>
          <a:r>
            <a:rPr lang="he-IL" b="0" i="0" u="none" strike="noStrike" dirty="0" err="1">
              <a:solidFill>
                <a:srgbClr val="000000"/>
              </a:solidFill>
              <a:effectLst/>
              <a:latin typeface="Arial" panose="020B0604020202020204" pitchFamily="34" charset="0"/>
            </a:rPr>
            <a:t>האשה</a:t>
          </a:r>
          <a:r>
            <a:rPr lang="he-IL" b="0" i="0" u="none" strike="noStrike" dirty="0">
              <a:solidFill>
                <a:srgbClr val="000000"/>
              </a:solidFill>
              <a:effectLst/>
              <a:latin typeface="Arial" panose="020B0604020202020204" pitchFamily="34" charset="0"/>
            </a:rPr>
            <a:t>" </a:t>
          </a:r>
        </a:p>
      </dgm:t>
    </dgm:pt>
    <dgm:pt modelId="{BEC059CD-8E9E-4453-B89D-711C6E01297C}" type="parTrans" cxnId="{7B8AAFA3-9608-4977-8ADA-B618F789DDEE}">
      <dgm:prSet/>
      <dgm:spPr/>
      <dgm:t>
        <a:bodyPr/>
        <a:lstStyle/>
        <a:p>
          <a:endParaRPr lang="en-IL"/>
        </a:p>
      </dgm:t>
    </dgm:pt>
    <dgm:pt modelId="{8BB06C90-E936-4C31-B2D4-4578CC5A6CCD}" type="sibTrans" cxnId="{7B8AAFA3-9608-4977-8ADA-B618F789DDEE}">
      <dgm:prSet/>
      <dgm:spPr/>
      <dgm:t>
        <a:bodyPr/>
        <a:lstStyle/>
        <a:p>
          <a:endParaRPr lang="en-IL"/>
        </a:p>
      </dgm:t>
    </dgm:pt>
    <dgm:pt modelId="{26883C58-2FE4-419A-8187-9C5A0A051AC5}">
      <dgm:prSet/>
      <dgm:spPr/>
      <dgm:t>
        <a:bodyPr/>
        <a:lstStyle/>
        <a:p>
          <a:r>
            <a:rPr lang="he-IL" b="0" i="0" u="none" strike="noStrike">
              <a:solidFill>
                <a:srgbClr val="000000"/>
              </a:solidFill>
              <a:effectLst/>
              <a:latin typeface="Arial" panose="020B0604020202020204" pitchFamily="34" charset="0"/>
            </a:rPr>
            <a:t>אחרי הקידושין- "וצוונו על העריות ואסר לנו את הארוסות…." </a:t>
          </a:r>
          <a:endParaRPr lang="he-IL" b="0" i="0" u="none" strike="noStrike" dirty="0">
            <a:solidFill>
              <a:srgbClr val="000000"/>
            </a:solidFill>
            <a:effectLst/>
            <a:latin typeface="Arial" panose="020B0604020202020204" pitchFamily="34" charset="0"/>
          </a:endParaRPr>
        </a:p>
      </dgm:t>
    </dgm:pt>
    <dgm:pt modelId="{1726FDB0-DFDC-4079-AFB3-184B9BF84A99}" type="parTrans" cxnId="{90B50E81-5415-4AB2-BF8B-C6C0EBEF0E12}">
      <dgm:prSet/>
      <dgm:spPr/>
      <dgm:t>
        <a:bodyPr/>
        <a:lstStyle/>
        <a:p>
          <a:endParaRPr lang="en-IL"/>
        </a:p>
      </dgm:t>
    </dgm:pt>
    <dgm:pt modelId="{F6544CBD-1AE3-4A05-B57D-F8FA75229BB2}" type="sibTrans" cxnId="{90B50E81-5415-4AB2-BF8B-C6C0EBEF0E12}">
      <dgm:prSet/>
      <dgm:spPr/>
      <dgm:t>
        <a:bodyPr/>
        <a:lstStyle/>
        <a:p>
          <a:endParaRPr lang="en-IL"/>
        </a:p>
      </dgm:t>
    </dgm:pt>
    <dgm:pt modelId="{EF4B68FE-FB6D-4421-BC95-B0093F55C66A}">
      <dgm:prSet phldrT="[Text]"/>
      <dgm:spPr/>
      <dgm:t>
        <a:bodyPr/>
        <a:lstStyle/>
        <a:p>
          <a:r>
            <a:rPr lang="he-IL" dirty="0"/>
            <a:t>ברכת המעמד</a:t>
          </a:r>
          <a:endParaRPr lang="en-IL" dirty="0"/>
        </a:p>
      </dgm:t>
    </dgm:pt>
    <dgm:pt modelId="{25EC066E-C9CA-4E50-A18A-17EEB35C9C49}" type="parTrans" cxnId="{E881A34B-BF73-4388-B025-1C4393723298}">
      <dgm:prSet/>
      <dgm:spPr/>
      <dgm:t>
        <a:bodyPr/>
        <a:lstStyle/>
        <a:p>
          <a:endParaRPr lang="en-IL"/>
        </a:p>
      </dgm:t>
    </dgm:pt>
    <dgm:pt modelId="{BAA8FF25-AB3B-4072-B018-720FE30B4804}" type="sibTrans" cxnId="{E881A34B-BF73-4388-B025-1C4393723298}">
      <dgm:prSet/>
      <dgm:spPr/>
      <dgm:t>
        <a:bodyPr/>
        <a:lstStyle/>
        <a:p>
          <a:endParaRPr lang="en-IL"/>
        </a:p>
      </dgm:t>
    </dgm:pt>
    <dgm:pt modelId="{592F0B01-7DB6-4415-A323-2F8A5F849062}">
      <dgm:prSet/>
      <dgm:spPr/>
      <dgm:t>
        <a:bodyPr/>
        <a:lstStyle/>
        <a:p>
          <a:r>
            <a:rPr lang="he-IL" b="0" i="0" u="none" strike="noStrike" dirty="0">
              <a:solidFill>
                <a:srgbClr val="000000"/>
              </a:solidFill>
              <a:effectLst/>
              <a:latin typeface="Arial" panose="020B0604020202020204" pitchFamily="34" charset="0"/>
            </a:rPr>
            <a:t>ברכת המצווה</a:t>
          </a:r>
        </a:p>
      </dgm:t>
    </dgm:pt>
    <dgm:pt modelId="{30DAB491-7819-4283-B2E2-32EB5D1AE823}" type="parTrans" cxnId="{C467289F-004E-4554-8955-6619917AFC76}">
      <dgm:prSet/>
      <dgm:spPr/>
      <dgm:t>
        <a:bodyPr/>
        <a:lstStyle/>
        <a:p>
          <a:endParaRPr lang="en-IL"/>
        </a:p>
      </dgm:t>
    </dgm:pt>
    <dgm:pt modelId="{8BE70654-C36F-4E18-A23C-92776A5C9BA2}" type="sibTrans" cxnId="{C467289F-004E-4554-8955-6619917AFC76}">
      <dgm:prSet/>
      <dgm:spPr/>
      <dgm:t>
        <a:bodyPr/>
        <a:lstStyle/>
        <a:p>
          <a:endParaRPr lang="en-IL"/>
        </a:p>
      </dgm:t>
    </dgm:pt>
    <dgm:pt modelId="{9970BC6E-E873-4B47-9FEA-6245117B9F3E}">
      <dgm:prSet/>
      <dgm:spPr/>
      <dgm:t>
        <a:bodyPr/>
        <a:lstStyle/>
        <a:p>
          <a:r>
            <a:rPr lang="he-IL" b="0" i="0" u="none" strike="noStrike" dirty="0">
              <a:solidFill>
                <a:srgbClr val="000000"/>
              </a:solidFill>
              <a:effectLst/>
              <a:latin typeface="Arial" panose="020B0604020202020204" pitchFamily="34" charset="0"/>
            </a:rPr>
            <a:t>מצווה לקדש כשמתחתנים</a:t>
          </a:r>
        </a:p>
      </dgm:t>
    </dgm:pt>
    <dgm:pt modelId="{2E15FDA3-7CDB-475C-9677-C67ED9362ECD}" type="parTrans" cxnId="{AD8B4E8C-910E-4F7B-88DC-0A44D39F40CC}">
      <dgm:prSet/>
      <dgm:spPr/>
      <dgm:t>
        <a:bodyPr/>
        <a:lstStyle/>
        <a:p>
          <a:endParaRPr lang="en-IL"/>
        </a:p>
      </dgm:t>
    </dgm:pt>
    <dgm:pt modelId="{F5CF5AA0-E0DA-4117-8FEE-E536BF702AE0}" type="sibTrans" cxnId="{AD8B4E8C-910E-4F7B-88DC-0A44D39F40CC}">
      <dgm:prSet/>
      <dgm:spPr/>
      <dgm:t>
        <a:bodyPr/>
        <a:lstStyle/>
        <a:p>
          <a:endParaRPr lang="en-IL"/>
        </a:p>
      </dgm:t>
    </dgm:pt>
    <dgm:pt modelId="{B5DF952F-4818-4738-A0C4-095848346F3E}">
      <dgm:prSet phldrT="[Text]"/>
      <dgm:spPr/>
      <dgm:t>
        <a:bodyPr/>
        <a:lstStyle/>
        <a:p>
          <a:r>
            <a:rPr lang="he-IL" dirty="0"/>
            <a:t>אירוסן תחילת האישות</a:t>
          </a:r>
          <a:endParaRPr lang="en-IL" dirty="0"/>
        </a:p>
      </dgm:t>
    </dgm:pt>
    <dgm:pt modelId="{E44ADBA2-94C6-4AC1-AF37-5E43863B20F9}" type="parTrans" cxnId="{4FD65D92-2758-4C54-A75E-60C039F866CF}">
      <dgm:prSet/>
      <dgm:spPr/>
      <dgm:t>
        <a:bodyPr/>
        <a:lstStyle/>
        <a:p>
          <a:endParaRPr lang="en-IL"/>
        </a:p>
      </dgm:t>
    </dgm:pt>
    <dgm:pt modelId="{EC683B41-98FE-440F-AFB9-0675CAFAFD2F}" type="sibTrans" cxnId="{4FD65D92-2758-4C54-A75E-60C039F866CF}">
      <dgm:prSet/>
      <dgm:spPr/>
      <dgm:t>
        <a:bodyPr/>
        <a:lstStyle/>
        <a:p>
          <a:endParaRPr lang="en-IL"/>
        </a:p>
      </dgm:t>
    </dgm:pt>
    <dgm:pt modelId="{7891CFDE-0C45-410C-A123-593976DF39D7}" type="pres">
      <dgm:prSet presAssocID="{ABC3D934-293F-4C45-9AD6-00B2A421C96C}" presName="hierChild1" presStyleCnt="0">
        <dgm:presLayoutVars>
          <dgm:chPref val="1"/>
          <dgm:dir val="rev"/>
          <dgm:animOne val="branch"/>
          <dgm:animLvl val="lvl"/>
          <dgm:resizeHandles/>
        </dgm:presLayoutVars>
      </dgm:prSet>
      <dgm:spPr/>
    </dgm:pt>
    <dgm:pt modelId="{8D178CD7-FA1D-4A1F-A418-396DC8D6798B}" type="pres">
      <dgm:prSet presAssocID="{38CB2734-E11E-481B-94C4-6F6891564845}" presName="hierRoot1" presStyleCnt="0"/>
      <dgm:spPr/>
    </dgm:pt>
    <dgm:pt modelId="{F2C1B4F3-EBA5-48AA-83AC-695BC9B82274}" type="pres">
      <dgm:prSet presAssocID="{38CB2734-E11E-481B-94C4-6F6891564845}" presName="composite" presStyleCnt="0"/>
      <dgm:spPr/>
    </dgm:pt>
    <dgm:pt modelId="{9415E507-98C7-46A6-B2BC-C5FDD77959F9}" type="pres">
      <dgm:prSet presAssocID="{38CB2734-E11E-481B-94C4-6F6891564845}" presName="background" presStyleLbl="node0" presStyleIdx="0" presStyleCnt="1"/>
      <dgm:spPr/>
    </dgm:pt>
    <dgm:pt modelId="{73666698-2260-436C-9AE8-2C050ED92A07}" type="pres">
      <dgm:prSet presAssocID="{38CB2734-E11E-481B-94C4-6F6891564845}" presName="text" presStyleLbl="fgAcc0" presStyleIdx="0" presStyleCnt="1">
        <dgm:presLayoutVars>
          <dgm:chPref val="3"/>
        </dgm:presLayoutVars>
      </dgm:prSet>
      <dgm:spPr/>
    </dgm:pt>
    <dgm:pt modelId="{11260060-6B3B-4056-A265-1E9AA933BBBA}" type="pres">
      <dgm:prSet presAssocID="{38CB2734-E11E-481B-94C4-6F6891564845}" presName="hierChild2" presStyleCnt="0"/>
      <dgm:spPr/>
    </dgm:pt>
    <dgm:pt modelId="{11F28BF7-72FE-46D9-933C-7BD6AE3D10A6}" type="pres">
      <dgm:prSet presAssocID="{BEC059CD-8E9E-4453-B89D-711C6E01297C}" presName="Name10" presStyleLbl="parChTrans1D2" presStyleIdx="0" presStyleCnt="2"/>
      <dgm:spPr/>
    </dgm:pt>
    <dgm:pt modelId="{03D78B24-A3D4-4402-B708-0F0C938034F3}" type="pres">
      <dgm:prSet presAssocID="{26ABFCAE-D1FD-459F-80EF-2E9D2CB9FCEA}" presName="hierRoot2" presStyleCnt="0"/>
      <dgm:spPr/>
    </dgm:pt>
    <dgm:pt modelId="{3E6F76CD-5B86-4920-85CA-17F4B5F055CD}" type="pres">
      <dgm:prSet presAssocID="{26ABFCAE-D1FD-459F-80EF-2E9D2CB9FCEA}" presName="composite2" presStyleCnt="0"/>
      <dgm:spPr/>
    </dgm:pt>
    <dgm:pt modelId="{A9CA4B73-05DF-4131-B386-3547C2513028}" type="pres">
      <dgm:prSet presAssocID="{26ABFCAE-D1FD-459F-80EF-2E9D2CB9FCEA}" presName="background2" presStyleLbl="node2" presStyleIdx="0" presStyleCnt="2"/>
      <dgm:spPr/>
    </dgm:pt>
    <dgm:pt modelId="{4EAE4022-4600-4DBD-A342-DE06A946B0CF}" type="pres">
      <dgm:prSet presAssocID="{26ABFCAE-D1FD-459F-80EF-2E9D2CB9FCEA}" presName="text2" presStyleLbl="fgAcc2" presStyleIdx="0" presStyleCnt="2">
        <dgm:presLayoutVars>
          <dgm:chPref val="3"/>
        </dgm:presLayoutVars>
      </dgm:prSet>
      <dgm:spPr/>
    </dgm:pt>
    <dgm:pt modelId="{C8C23B25-49F3-4521-8B6A-E8E83D053B62}" type="pres">
      <dgm:prSet presAssocID="{26ABFCAE-D1FD-459F-80EF-2E9D2CB9FCEA}" presName="hierChild3" presStyleCnt="0"/>
      <dgm:spPr/>
    </dgm:pt>
    <dgm:pt modelId="{B13DE1F0-A210-4561-85B5-5A2D59D3AF0D}" type="pres">
      <dgm:prSet presAssocID="{30DAB491-7819-4283-B2E2-32EB5D1AE823}" presName="Name17" presStyleLbl="parChTrans1D3" presStyleIdx="0" presStyleCnt="2"/>
      <dgm:spPr/>
    </dgm:pt>
    <dgm:pt modelId="{18FB8486-3989-4A82-B784-FE8367BDBC13}" type="pres">
      <dgm:prSet presAssocID="{592F0B01-7DB6-4415-A323-2F8A5F849062}" presName="hierRoot3" presStyleCnt="0"/>
      <dgm:spPr/>
    </dgm:pt>
    <dgm:pt modelId="{DD26AF7D-5A60-46D2-9972-BD247A6CF9B7}" type="pres">
      <dgm:prSet presAssocID="{592F0B01-7DB6-4415-A323-2F8A5F849062}" presName="composite3" presStyleCnt="0"/>
      <dgm:spPr/>
    </dgm:pt>
    <dgm:pt modelId="{6A84C391-5065-4FF0-8889-8604772F75C0}" type="pres">
      <dgm:prSet presAssocID="{592F0B01-7DB6-4415-A323-2F8A5F849062}" presName="background3" presStyleLbl="node3" presStyleIdx="0" presStyleCnt="2"/>
      <dgm:spPr/>
    </dgm:pt>
    <dgm:pt modelId="{E22E5C61-80B5-4405-829F-50A1AD8FB95E}" type="pres">
      <dgm:prSet presAssocID="{592F0B01-7DB6-4415-A323-2F8A5F849062}" presName="text3" presStyleLbl="fgAcc3" presStyleIdx="0" presStyleCnt="2">
        <dgm:presLayoutVars>
          <dgm:chPref val="3"/>
        </dgm:presLayoutVars>
      </dgm:prSet>
      <dgm:spPr/>
    </dgm:pt>
    <dgm:pt modelId="{45A7BBC6-902C-4398-9FB3-93C959E82BFC}" type="pres">
      <dgm:prSet presAssocID="{592F0B01-7DB6-4415-A323-2F8A5F849062}" presName="hierChild4" presStyleCnt="0"/>
      <dgm:spPr/>
    </dgm:pt>
    <dgm:pt modelId="{67915FC4-0D3C-417F-A7C0-7796AA13993D}" type="pres">
      <dgm:prSet presAssocID="{2E15FDA3-7CDB-475C-9677-C67ED9362ECD}" presName="Name23" presStyleLbl="parChTrans1D4" presStyleIdx="0" presStyleCnt="2"/>
      <dgm:spPr/>
    </dgm:pt>
    <dgm:pt modelId="{B7115968-9D81-432F-9754-867E16A45B71}" type="pres">
      <dgm:prSet presAssocID="{9970BC6E-E873-4B47-9FEA-6245117B9F3E}" presName="hierRoot4" presStyleCnt="0"/>
      <dgm:spPr/>
    </dgm:pt>
    <dgm:pt modelId="{6ACEE88B-0BE3-454C-AB87-B0FE8A620665}" type="pres">
      <dgm:prSet presAssocID="{9970BC6E-E873-4B47-9FEA-6245117B9F3E}" presName="composite4" presStyleCnt="0"/>
      <dgm:spPr/>
    </dgm:pt>
    <dgm:pt modelId="{059E5E31-6B1F-4B4D-AE87-BCD65AA50F47}" type="pres">
      <dgm:prSet presAssocID="{9970BC6E-E873-4B47-9FEA-6245117B9F3E}" presName="background4" presStyleLbl="node4" presStyleIdx="0" presStyleCnt="2"/>
      <dgm:spPr/>
    </dgm:pt>
    <dgm:pt modelId="{674CA20C-5A98-445C-BBBC-26E4864533FF}" type="pres">
      <dgm:prSet presAssocID="{9970BC6E-E873-4B47-9FEA-6245117B9F3E}" presName="text4" presStyleLbl="fgAcc4" presStyleIdx="0" presStyleCnt="2">
        <dgm:presLayoutVars>
          <dgm:chPref val="3"/>
        </dgm:presLayoutVars>
      </dgm:prSet>
      <dgm:spPr/>
    </dgm:pt>
    <dgm:pt modelId="{7A043AA8-CDD3-4BC7-A819-A239AD2FB73B}" type="pres">
      <dgm:prSet presAssocID="{9970BC6E-E873-4B47-9FEA-6245117B9F3E}" presName="hierChild5" presStyleCnt="0"/>
      <dgm:spPr/>
    </dgm:pt>
    <dgm:pt modelId="{7AC68A87-BDD2-4637-A459-08C6D2A79D9B}" type="pres">
      <dgm:prSet presAssocID="{1726FDB0-DFDC-4079-AFB3-184B9BF84A99}" presName="Name10" presStyleLbl="parChTrans1D2" presStyleIdx="1" presStyleCnt="2"/>
      <dgm:spPr/>
    </dgm:pt>
    <dgm:pt modelId="{03CD1A28-1F46-452C-9D07-8CC321F9BEB9}" type="pres">
      <dgm:prSet presAssocID="{26883C58-2FE4-419A-8187-9C5A0A051AC5}" presName="hierRoot2" presStyleCnt="0"/>
      <dgm:spPr/>
    </dgm:pt>
    <dgm:pt modelId="{9B27DFD4-DD9C-401D-9655-2324000E7441}" type="pres">
      <dgm:prSet presAssocID="{26883C58-2FE4-419A-8187-9C5A0A051AC5}" presName="composite2" presStyleCnt="0"/>
      <dgm:spPr/>
    </dgm:pt>
    <dgm:pt modelId="{B12DDEEB-1549-4B79-AE06-D44DDB984C1E}" type="pres">
      <dgm:prSet presAssocID="{26883C58-2FE4-419A-8187-9C5A0A051AC5}" presName="background2" presStyleLbl="node2" presStyleIdx="1" presStyleCnt="2"/>
      <dgm:spPr/>
    </dgm:pt>
    <dgm:pt modelId="{5BABC88E-C024-412B-84B7-D35B2471A84A}" type="pres">
      <dgm:prSet presAssocID="{26883C58-2FE4-419A-8187-9C5A0A051AC5}" presName="text2" presStyleLbl="fgAcc2" presStyleIdx="1" presStyleCnt="2">
        <dgm:presLayoutVars>
          <dgm:chPref val="3"/>
        </dgm:presLayoutVars>
      </dgm:prSet>
      <dgm:spPr/>
    </dgm:pt>
    <dgm:pt modelId="{C35ECC39-EDBB-4F9B-9E55-8BBF5BA2D4EE}" type="pres">
      <dgm:prSet presAssocID="{26883C58-2FE4-419A-8187-9C5A0A051AC5}" presName="hierChild3" presStyleCnt="0"/>
      <dgm:spPr/>
    </dgm:pt>
    <dgm:pt modelId="{A7C54DFA-657F-4E67-9029-5F8857F3268D}" type="pres">
      <dgm:prSet presAssocID="{25EC066E-C9CA-4E50-A18A-17EEB35C9C49}" presName="Name17" presStyleLbl="parChTrans1D3" presStyleIdx="1" presStyleCnt="2"/>
      <dgm:spPr/>
    </dgm:pt>
    <dgm:pt modelId="{4FD84264-1C70-4AA2-9EB6-C9897745AAAA}" type="pres">
      <dgm:prSet presAssocID="{EF4B68FE-FB6D-4421-BC95-B0093F55C66A}" presName="hierRoot3" presStyleCnt="0"/>
      <dgm:spPr/>
    </dgm:pt>
    <dgm:pt modelId="{BF5350AE-1696-4243-BAC3-201A518D6E2E}" type="pres">
      <dgm:prSet presAssocID="{EF4B68FE-FB6D-4421-BC95-B0093F55C66A}" presName="composite3" presStyleCnt="0"/>
      <dgm:spPr/>
    </dgm:pt>
    <dgm:pt modelId="{AC70DE43-D9DB-419C-AA72-FEC632929473}" type="pres">
      <dgm:prSet presAssocID="{EF4B68FE-FB6D-4421-BC95-B0093F55C66A}" presName="background3" presStyleLbl="node3" presStyleIdx="1" presStyleCnt="2"/>
      <dgm:spPr/>
    </dgm:pt>
    <dgm:pt modelId="{B38BBFB4-42BF-4C08-9556-89975D82ABE2}" type="pres">
      <dgm:prSet presAssocID="{EF4B68FE-FB6D-4421-BC95-B0093F55C66A}" presName="text3" presStyleLbl="fgAcc3" presStyleIdx="1" presStyleCnt="2">
        <dgm:presLayoutVars>
          <dgm:chPref val="3"/>
        </dgm:presLayoutVars>
      </dgm:prSet>
      <dgm:spPr/>
    </dgm:pt>
    <dgm:pt modelId="{725F425C-0443-49C7-A333-03857B51F01D}" type="pres">
      <dgm:prSet presAssocID="{EF4B68FE-FB6D-4421-BC95-B0093F55C66A}" presName="hierChild4" presStyleCnt="0"/>
      <dgm:spPr/>
    </dgm:pt>
    <dgm:pt modelId="{3DB8B4F5-6DE1-4D2F-B96D-A07E721FF2BA}" type="pres">
      <dgm:prSet presAssocID="{E44ADBA2-94C6-4AC1-AF37-5E43863B20F9}" presName="Name23" presStyleLbl="parChTrans1D4" presStyleIdx="1" presStyleCnt="2"/>
      <dgm:spPr/>
    </dgm:pt>
    <dgm:pt modelId="{B679B7D0-2B05-4AA5-80AA-27AFC27FDFC0}" type="pres">
      <dgm:prSet presAssocID="{B5DF952F-4818-4738-A0C4-095848346F3E}" presName="hierRoot4" presStyleCnt="0"/>
      <dgm:spPr/>
    </dgm:pt>
    <dgm:pt modelId="{53517EB7-5895-4213-A255-18FB5BFE2DE3}" type="pres">
      <dgm:prSet presAssocID="{B5DF952F-4818-4738-A0C4-095848346F3E}" presName="composite4" presStyleCnt="0"/>
      <dgm:spPr/>
    </dgm:pt>
    <dgm:pt modelId="{A6D14631-0ACF-4A7C-A6A3-483DB45E4A4B}" type="pres">
      <dgm:prSet presAssocID="{B5DF952F-4818-4738-A0C4-095848346F3E}" presName="background4" presStyleLbl="node4" presStyleIdx="1" presStyleCnt="2"/>
      <dgm:spPr/>
    </dgm:pt>
    <dgm:pt modelId="{E807D7BF-DBA3-465A-8FD9-5F6FF0D3A3E2}" type="pres">
      <dgm:prSet presAssocID="{B5DF952F-4818-4738-A0C4-095848346F3E}" presName="text4" presStyleLbl="fgAcc4" presStyleIdx="1" presStyleCnt="2">
        <dgm:presLayoutVars>
          <dgm:chPref val="3"/>
        </dgm:presLayoutVars>
      </dgm:prSet>
      <dgm:spPr/>
    </dgm:pt>
    <dgm:pt modelId="{7D5D8DB1-E8CF-4533-B712-FDDCF5101F99}" type="pres">
      <dgm:prSet presAssocID="{B5DF952F-4818-4738-A0C4-095848346F3E}" presName="hierChild5" presStyleCnt="0"/>
      <dgm:spPr/>
    </dgm:pt>
  </dgm:ptLst>
  <dgm:cxnLst>
    <dgm:cxn modelId="{E8E7E213-22DF-4BD9-8847-4476877E0CB5}" type="presOf" srcId="{1726FDB0-DFDC-4079-AFB3-184B9BF84A99}" destId="{7AC68A87-BDD2-4637-A459-08C6D2A79D9B}" srcOrd="0" destOrd="0" presId="urn:microsoft.com/office/officeart/2005/8/layout/hierarchy1"/>
    <dgm:cxn modelId="{C83BB546-37A8-4BA8-96A4-47CA29559A16}" type="presOf" srcId="{ABC3D934-293F-4C45-9AD6-00B2A421C96C}" destId="{7891CFDE-0C45-410C-A123-593976DF39D7}" srcOrd="0" destOrd="0" presId="urn:microsoft.com/office/officeart/2005/8/layout/hierarchy1"/>
    <dgm:cxn modelId="{E881A34B-BF73-4388-B025-1C4393723298}" srcId="{26883C58-2FE4-419A-8187-9C5A0A051AC5}" destId="{EF4B68FE-FB6D-4421-BC95-B0093F55C66A}" srcOrd="0" destOrd="0" parTransId="{25EC066E-C9CA-4E50-A18A-17EEB35C9C49}" sibTransId="{BAA8FF25-AB3B-4072-B018-720FE30B4804}"/>
    <dgm:cxn modelId="{D0048D6C-C544-4D14-8870-D223A74109C4}" type="presOf" srcId="{BEC059CD-8E9E-4453-B89D-711C6E01297C}" destId="{11F28BF7-72FE-46D9-933C-7BD6AE3D10A6}" srcOrd="0" destOrd="0" presId="urn:microsoft.com/office/officeart/2005/8/layout/hierarchy1"/>
    <dgm:cxn modelId="{52AB734D-56B5-470D-BD74-835C198C753E}" type="presOf" srcId="{26883C58-2FE4-419A-8187-9C5A0A051AC5}" destId="{5BABC88E-C024-412B-84B7-D35B2471A84A}" srcOrd="0" destOrd="0" presId="urn:microsoft.com/office/officeart/2005/8/layout/hierarchy1"/>
    <dgm:cxn modelId="{2FE9FB6D-1A76-4CF9-948B-2D821655F6DA}" type="presOf" srcId="{30DAB491-7819-4283-B2E2-32EB5D1AE823}" destId="{B13DE1F0-A210-4561-85B5-5A2D59D3AF0D}" srcOrd="0" destOrd="0" presId="urn:microsoft.com/office/officeart/2005/8/layout/hierarchy1"/>
    <dgm:cxn modelId="{C17A2571-0557-4177-9780-FA4C971A1962}" srcId="{ABC3D934-293F-4C45-9AD6-00B2A421C96C}" destId="{38CB2734-E11E-481B-94C4-6F6891564845}" srcOrd="0" destOrd="0" parTransId="{5319B9E4-9902-42A9-95C0-5F1F9AFA4065}" sibTransId="{DEB3F97A-450C-425D-809A-1FAD1E379C53}"/>
    <dgm:cxn modelId="{C5AC3B5A-61C0-4B82-A3CB-2BFAEFCE2997}" type="presOf" srcId="{592F0B01-7DB6-4415-A323-2F8A5F849062}" destId="{E22E5C61-80B5-4405-829F-50A1AD8FB95E}" srcOrd="0" destOrd="0" presId="urn:microsoft.com/office/officeart/2005/8/layout/hierarchy1"/>
    <dgm:cxn modelId="{FBE1FE7D-DDF5-451B-A19E-ADDBF528D646}" type="presOf" srcId="{EF4B68FE-FB6D-4421-BC95-B0093F55C66A}" destId="{B38BBFB4-42BF-4C08-9556-89975D82ABE2}" srcOrd="0" destOrd="0" presId="urn:microsoft.com/office/officeart/2005/8/layout/hierarchy1"/>
    <dgm:cxn modelId="{90B50E81-5415-4AB2-BF8B-C6C0EBEF0E12}" srcId="{38CB2734-E11E-481B-94C4-6F6891564845}" destId="{26883C58-2FE4-419A-8187-9C5A0A051AC5}" srcOrd="1" destOrd="0" parTransId="{1726FDB0-DFDC-4079-AFB3-184B9BF84A99}" sibTransId="{F6544CBD-1AE3-4A05-B57D-F8FA75229BB2}"/>
    <dgm:cxn modelId="{C62A5686-F010-438A-B62E-18E8F5D652F8}" type="presOf" srcId="{26ABFCAE-D1FD-459F-80EF-2E9D2CB9FCEA}" destId="{4EAE4022-4600-4DBD-A342-DE06A946B0CF}" srcOrd="0" destOrd="0" presId="urn:microsoft.com/office/officeart/2005/8/layout/hierarchy1"/>
    <dgm:cxn modelId="{200C2F87-FBFC-40DB-93E7-E12944177CD2}" type="presOf" srcId="{2E15FDA3-7CDB-475C-9677-C67ED9362ECD}" destId="{67915FC4-0D3C-417F-A7C0-7796AA13993D}" srcOrd="0" destOrd="0" presId="urn:microsoft.com/office/officeart/2005/8/layout/hierarchy1"/>
    <dgm:cxn modelId="{AD8B4E8C-910E-4F7B-88DC-0A44D39F40CC}" srcId="{592F0B01-7DB6-4415-A323-2F8A5F849062}" destId="{9970BC6E-E873-4B47-9FEA-6245117B9F3E}" srcOrd="0" destOrd="0" parTransId="{2E15FDA3-7CDB-475C-9677-C67ED9362ECD}" sibTransId="{F5CF5AA0-E0DA-4117-8FEE-E536BF702AE0}"/>
    <dgm:cxn modelId="{4FD65D92-2758-4C54-A75E-60C039F866CF}" srcId="{EF4B68FE-FB6D-4421-BC95-B0093F55C66A}" destId="{B5DF952F-4818-4738-A0C4-095848346F3E}" srcOrd="0" destOrd="0" parTransId="{E44ADBA2-94C6-4AC1-AF37-5E43863B20F9}" sibTransId="{EC683B41-98FE-440F-AFB9-0675CAFAFD2F}"/>
    <dgm:cxn modelId="{C467289F-004E-4554-8955-6619917AFC76}" srcId="{26ABFCAE-D1FD-459F-80EF-2E9D2CB9FCEA}" destId="{592F0B01-7DB6-4415-A323-2F8A5F849062}" srcOrd="0" destOrd="0" parTransId="{30DAB491-7819-4283-B2E2-32EB5D1AE823}" sibTransId="{8BE70654-C36F-4E18-A23C-92776A5C9BA2}"/>
    <dgm:cxn modelId="{7B8AAFA3-9608-4977-8ADA-B618F789DDEE}" srcId="{38CB2734-E11E-481B-94C4-6F6891564845}" destId="{26ABFCAE-D1FD-459F-80EF-2E9D2CB9FCEA}" srcOrd="0" destOrd="0" parTransId="{BEC059CD-8E9E-4453-B89D-711C6E01297C}" sibTransId="{8BB06C90-E936-4C31-B2D4-4578CC5A6CCD}"/>
    <dgm:cxn modelId="{DC3260A7-39BC-4DFE-8705-1FD087BBF840}" type="presOf" srcId="{E44ADBA2-94C6-4AC1-AF37-5E43863B20F9}" destId="{3DB8B4F5-6DE1-4D2F-B96D-A07E721FF2BA}" srcOrd="0" destOrd="0" presId="urn:microsoft.com/office/officeart/2005/8/layout/hierarchy1"/>
    <dgm:cxn modelId="{B23E0ABD-1406-47D6-BEA8-08E59E7E17B7}" type="presOf" srcId="{B5DF952F-4818-4738-A0C4-095848346F3E}" destId="{E807D7BF-DBA3-465A-8FD9-5F6FF0D3A3E2}" srcOrd="0" destOrd="0" presId="urn:microsoft.com/office/officeart/2005/8/layout/hierarchy1"/>
    <dgm:cxn modelId="{1633D2D5-EAA3-4B62-91BE-126FB4396CD4}" type="presOf" srcId="{25EC066E-C9CA-4E50-A18A-17EEB35C9C49}" destId="{A7C54DFA-657F-4E67-9029-5F8857F3268D}" srcOrd="0" destOrd="0" presId="urn:microsoft.com/office/officeart/2005/8/layout/hierarchy1"/>
    <dgm:cxn modelId="{94ABFFED-C38A-4E9A-AEF8-E43652D71DAE}" type="presOf" srcId="{38CB2734-E11E-481B-94C4-6F6891564845}" destId="{73666698-2260-436C-9AE8-2C050ED92A07}" srcOrd="0" destOrd="0" presId="urn:microsoft.com/office/officeart/2005/8/layout/hierarchy1"/>
    <dgm:cxn modelId="{639F02F3-54C3-4DFD-A912-39C9E04E2EEF}" type="presOf" srcId="{9970BC6E-E873-4B47-9FEA-6245117B9F3E}" destId="{674CA20C-5A98-445C-BBBC-26E4864533FF}" srcOrd="0" destOrd="0" presId="urn:microsoft.com/office/officeart/2005/8/layout/hierarchy1"/>
    <dgm:cxn modelId="{A45038E9-3117-46C1-B3EF-F13618C1E7D0}" type="presParOf" srcId="{7891CFDE-0C45-410C-A123-593976DF39D7}" destId="{8D178CD7-FA1D-4A1F-A418-396DC8D6798B}" srcOrd="0" destOrd="0" presId="urn:microsoft.com/office/officeart/2005/8/layout/hierarchy1"/>
    <dgm:cxn modelId="{CBD191C8-5E63-4682-9925-76A79A544757}" type="presParOf" srcId="{8D178CD7-FA1D-4A1F-A418-396DC8D6798B}" destId="{F2C1B4F3-EBA5-48AA-83AC-695BC9B82274}" srcOrd="0" destOrd="0" presId="urn:microsoft.com/office/officeart/2005/8/layout/hierarchy1"/>
    <dgm:cxn modelId="{09E73DF7-0235-4752-B225-ED9D751503A2}" type="presParOf" srcId="{F2C1B4F3-EBA5-48AA-83AC-695BC9B82274}" destId="{9415E507-98C7-46A6-B2BC-C5FDD77959F9}" srcOrd="0" destOrd="0" presId="urn:microsoft.com/office/officeart/2005/8/layout/hierarchy1"/>
    <dgm:cxn modelId="{74D2E12B-9BA7-48D6-8C42-4DC136912532}" type="presParOf" srcId="{F2C1B4F3-EBA5-48AA-83AC-695BC9B82274}" destId="{73666698-2260-436C-9AE8-2C050ED92A07}" srcOrd="1" destOrd="0" presId="urn:microsoft.com/office/officeart/2005/8/layout/hierarchy1"/>
    <dgm:cxn modelId="{72A08437-51F9-4958-92F1-148F756B4811}" type="presParOf" srcId="{8D178CD7-FA1D-4A1F-A418-396DC8D6798B}" destId="{11260060-6B3B-4056-A265-1E9AA933BBBA}" srcOrd="1" destOrd="0" presId="urn:microsoft.com/office/officeart/2005/8/layout/hierarchy1"/>
    <dgm:cxn modelId="{C8A9E4DE-886D-4D93-B1EF-0D25F9A0288D}" type="presParOf" srcId="{11260060-6B3B-4056-A265-1E9AA933BBBA}" destId="{11F28BF7-72FE-46D9-933C-7BD6AE3D10A6}" srcOrd="0" destOrd="0" presId="urn:microsoft.com/office/officeart/2005/8/layout/hierarchy1"/>
    <dgm:cxn modelId="{672727B8-7FEF-4A4C-8FB1-D37C0E5E4B56}" type="presParOf" srcId="{11260060-6B3B-4056-A265-1E9AA933BBBA}" destId="{03D78B24-A3D4-4402-B708-0F0C938034F3}" srcOrd="1" destOrd="0" presId="urn:microsoft.com/office/officeart/2005/8/layout/hierarchy1"/>
    <dgm:cxn modelId="{4AB5FEB4-C65D-4370-9C59-8434E261D795}" type="presParOf" srcId="{03D78B24-A3D4-4402-B708-0F0C938034F3}" destId="{3E6F76CD-5B86-4920-85CA-17F4B5F055CD}" srcOrd="0" destOrd="0" presId="urn:microsoft.com/office/officeart/2005/8/layout/hierarchy1"/>
    <dgm:cxn modelId="{E9D8B009-49A8-40AD-893A-EA01A61C7A9F}" type="presParOf" srcId="{3E6F76CD-5B86-4920-85CA-17F4B5F055CD}" destId="{A9CA4B73-05DF-4131-B386-3547C2513028}" srcOrd="0" destOrd="0" presId="urn:microsoft.com/office/officeart/2005/8/layout/hierarchy1"/>
    <dgm:cxn modelId="{2655323D-E39F-4A1C-BE01-961993BB20A1}" type="presParOf" srcId="{3E6F76CD-5B86-4920-85CA-17F4B5F055CD}" destId="{4EAE4022-4600-4DBD-A342-DE06A946B0CF}" srcOrd="1" destOrd="0" presId="urn:microsoft.com/office/officeart/2005/8/layout/hierarchy1"/>
    <dgm:cxn modelId="{9AA5C8DE-82F4-4C04-82C7-01732D569BC7}" type="presParOf" srcId="{03D78B24-A3D4-4402-B708-0F0C938034F3}" destId="{C8C23B25-49F3-4521-8B6A-E8E83D053B62}" srcOrd="1" destOrd="0" presId="urn:microsoft.com/office/officeart/2005/8/layout/hierarchy1"/>
    <dgm:cxn modelId="{6C01F804-2C90-4CC8-A8A7-A6F4CE677141}" type="presParOf" srcId="{C8C23B25-49F3-4521-8B6A-E8E83D053B62}" destId="{B13DE1F0-A210-4561-85B5-5A2D59D3AF0D}" srcOrd="0" destOrd="0" presId="urn:microsoft.com/office/officeart/2005/8/layout/hierarchy1"/>
    <dgm:cxn modelId="{0D97453D-F6D6-4C3E-B584-71E096BA24F3}" type="presParOf" srcId="{C8C23B25-49F3-4521-8B6A-E8E83D053B62}" destId="{18FB8486-3989-4A82-B784-FE8367BDBC13}" srcOrd="1" destOrd="0" presId="urn:microsoft.com/office/officeart/2005/8/layout/hierarchy1"/>
    <dgm:cxn modelId="{73ED71C0-2B2D-4B58-BE10-9BEFF37AE685}" type="presParOf" srcId="{18FB8486-3989-4A82-B784-FE8367BDBC13}" destId="{DD26AF7D-5A60-46D2-9972-BD247A6CF9B7}" srcOrd="0" destOrd="0" presId="urn:microsoft.com/office/officeart/2005/8/layout/hierarchy1"/>
    <dgm:cxn modelId="{B7FB0C2E-6758-4759-B6BF-E9BD5C580328}" type="presParOf" srcId="{DD26AF7D-5A60-46D2-9972-BD247A6CF9B7}" destId="{6A84C391-5065-4FF0-8889-8604772F75C0}" srcOrd="0" destOrd="0" presId="urn:microsoft.com/office/officeart/2005/8/layout/hierarchy1"/>
    <dgm:cxn modelId="{EB67E300-EDD6-4CC9-ABA3-942D868C1C3D}" type="presParOf" srcId="{DD26AF7D-5A60-46D2-9972-BD247A6CF9B7}" destId="{E22E5C61-80B5-4405-829F-50A1AD8FB95E}" srcOrd="1" destOrd="0" presId="urn:microsoft.com/office/officeart/2005/8/layout/hierarchy1"/>
    <dgm:cxn modelId="{DE4801BA-2451-431D-AFB0-E347F56BDED2}" type="presParOf" srcId="{18FB8486-3989-4A82-B784-FE8367BDBC13}" destId="{45A7BBC6-902C-4398-9FB3-93C959E82BFC}" srcOrd="1" destOrd="0" presId="urn:microsoft.com/office/officeart/2005/8/layout/hierarchy1"/>
    <dgm:cxn modelId="{443EC2BD-3A4C-405F-A241-A9DFFD3FFF82}" type="presParOf" srcId="{45A7BBC6-902C-4398-9FB3-93C959E82BFC}" destId="{67915FC4-0D3C-417F-A7C0-7796AA13993D}" srcOrd="0" destOrd="0" presId="urn:microsoft.com/office/officeart/2005/8/layout/hierarchy1"/>
    <dgm:cxn modelId="{F150C520-8A03-4664-879C-5633FD56AA90}" type="presParOf" srcId="{45A7BBC6-902C-4398-9FB3-93C959E82BFC}" destId="{B7115968-9D81-432F-9754-867E16A45B71}" srcOrd="1" destOrd="0" presId="urn:microsoft.com/office/officeart/2005/8/layout/hierarchy1"/>
    <dgm:cxn modelId="{7841B4CB-43AF-45C4-9E55-4B011681F8B9}" type="presParOf" srcId="{B7115968-9D81-432F-9754-867E16A45B71}" destId="{6ACEE88B-0BE3-454C-AB87-B0FE8A620665}" srcOrd="0" destOrd="0" presId="urn:microsoft.com/office/officeart/2005/8/layout/hierarchy1"/>
    <dgm:cxn modelId="{88E4F6CB-74F5-4312-89A2-D1452817E32E}" type="presParOf" srcId="{6ACEE88B-0BE3-454C-AB87-B0FE8A620665}" destId="{059E5E31-6B1F-4B4D-AE87-BCD65AA50F47}" srcOrd="0" destOrd="0" presId="urn:microsoft.com/office/officeart/2005/8/layout/hierarchy1"/>
    <dgm:cxn modelId="{B37849A3-6C7D-4642-874A-9F7C05D78BE2}" type="presParOf" srcId="{6ACEE88B-0BE3-454C-AB87-B0FE8A620665}" destId="{674CA20C-5A98-445C-BBBC-26E4864533FF}" srcOrd="1" destOrd="0" presId="urn:microsoft.com/office/officeart/2005/8/layout/hierarchy1"/>
    <dgm:cxn modelId="{C1731943-C9AF-46C6-9FBF-EC6A755E26DD}" type="presParOf" srcId="{B7115968-9D81-432F-9754-867E16A45B71}" destId="{7A043AA8-CDD3-4BC7-A819-A239AD2FB73B}" srcOrd="1" destOrd="0" presId="urn:microsoft.com/office/officeart/2005/8/layout/hierarchy1"/>
    <dgm:cxn modelId="{7CD4BD3D-5BC4-4AEC-AA5F-9F1EDAE3BD9B}" type="presParOf" srcId="{11260060-6B3B-4056-A265-1E9AA933BBBA}" destId="{7AC68A87-BDD2-4637-A459-08C6D2A79D9B}" srcOrd="2" destOrd="0" presId="urn:microsoft.com/office/officeart/2005/8/layout/hierarchy1"/>
    <dgm:cxn modelId="{27FD2E12-3D1D-4C4D-B33A-A3FD1068BE0B}" type="presParOf" srcId="{11260060-6B3B-4056-A265-1E9AA933BBBA}" destId="{03CD1A28-1F46-452C-9D07-8CC321F9BEB9}" srcOrd="3" destOrd="0" presId="urn:microsoft.com/office/officeart/2005/8/layout/hierarchy1"/>
    <dgm:cxn modelId="{9CED3332-677B-429A-8AA9-6041B3F313BA}" type="presParOf" srcId="{03CD1A28-1F46-452C-9D07-8CC321F9BEB9}" destId="{9B27DFD4-DD9C-401D-9655-2324000E7441}" srcOrd="0" destOrd="0" presId="urn:microsoft.com/office/officeart/2005/8/layout/hierarchy1"/>
    <dgm:cxn modelId="{617AB78E-E2E4-47D9-85F8-1D324F4DE3DB}" type="presParOf" srcId="{9B27DFD4-DD9C-401D-9655-2324000E7441}" destId="{B12DDEEB-1549-4B79-AE06-D44DDB984C1E}" srcOrd="0" destOrd="0" presId="urn:microsoft.com/office/officeart/2005/8/layout/hierarchy1"/>
    <dgm:cxn modelId="{8B581678-5975-487B-BB1F-570E55F9C4AA}" type="presParOf" srcId="{9B27DFD4-DD9C-401D-9655-2324000E7441}" destId="{5BABC88E-C024-412B-84B7-D35B2471A84A}" srcOrd="1" destOrd="0" presId="urn:microsoft.com/office/officeart/2005/8/layout/hierarchy1"/>
    <dgm:cxn modelId="{2342828F-095E-4DE5-B74A-2574BF4F308F}" type="presParOf" srcId="{03CD1A28-1F46-452C-9D07-8CC321F9BEB9}" destId="{C35ECC39-EDBB-4F9B-9E55-8BBF5BA2D4EE}" srcOrd="1" destOrd="0" presId="urn:microsoft.com/office/officeart/2005/8/layout/hierarchy1"/>
    <dgm:cxn modelId="{B0F689D5-13FA-4255-AD57-4D848E973F3C}" type="presParOf" srcId="{C35ECC39-EDBB-4F9B-9E55-8BBF5BA2D4EE}" destId="{A7C54DFA-657F-4E67-9029-5F8857F3268D}" srcOrd="0" destOrd="0" presId="urn:microsoft.com/office/officeart/2005/8/layout/hierarchy1"/>
    <dgm:cxn modelId="{9C04ECFB-E8B1-4AB9-A504-C912A8F38279}" type="presParOf" srcId="{C35ECC39-EDBB-4F9B-9E55-8BBF5BA2D4EE}" destId="{4FD84264-1C70-4AA2-9EB6-C9897745AAAA}" srcOrd="1" destOrd="0" presId="urn:microsoft.com/office/officeart/2005/8/layout/hierarchy1"/>
    <dgm:cxn modelId="{D02D9672-5DC1-45DF-92EA-261A24C70FE7}" type="presParOf" srcId="{4FD84264-1C70-4AA2-9EB6-C9897745AAAA}" destId="{BF5350AE-1696-4243-BAC3-201A518D6E2E}" srcOrd="0" destOrd="0" presId="urn:microsoft.com/office/officeart/2005/8/layout/hierarchy1"/>
    <dgm:cxn modelId="{6D9670DB-9655-4E9E-B06A-90E6895CBD10}" type="presParOf" srcId="{BF5350AE-1696-4243-BAC3-201A518D6E2E}" destId="{AC70DE43-D9DB-419C-AA72-FEC632929473}" srcOrd="0" destOrd="0" presId="urn:microsoft.com/office/officeart/2005/8/layout/hierarchy1"/>
    <dgm:cxn modelId="{4FCB4CE6-7A61-4486-ADF4-F647984E9D5E}" type="presParOf" srcId="{BF5350AE-1696-4243-BAC3-201A518D6E2E}" destId="{B38BBFB4-42BF-4C08-9556-89975D82ABE2}" srcOrd="1" destOrd="0" presId="urn:microsoft.com/office/officeart/2005/8/layout/hierarchy1"/>
    <dgm:cxn modelId="{DF3E73A1-7867-4C8E-9819-2A9E97A0F64F}" type="presParOf" srcId="{4FD84264-1C70-4AA2-9EB6-C9897745AAAA}" destId="{725F425C-0443-49C7-A333-03857B51F01D}" srcOrd="1" destOrd="0" presId="urn:microsoft.com/office/officeart/2005/8/layout/hierarchy1"/>
    <dgm:cxn modelId="{B22E8464-EFA9-4092-9265-8E83C49637A9}" type="presParOf" srcId="{725F425C-0443-49C7-A333-03857B51F01D}" destId="{3DB8B4F5-6DE1-4D2F-B96D-A07E721FF2BA}" srcOrd="0" destOrd="0" presId="urn:microsoft.com/office/officeart/2005/8/layout/hierarchy1"/>
    <dgm:cxn modelId="{69730529-223A-4B8A-B3BA-BDEF0FD4326E}" type="presParOf" srcId="{725F425C-0443-49C7-A333-03857B51F01D}" destId="{B679B7D0-2B05-4AA5-80AA-27AFC27FDFC0}" srcOrd="1" destOrd="0" presId="urn:microsoft.com/office/officeart/2005/8/layout/hierarchy1"/>
    <dgm:cxn modelId="{D8AC46EB-BF38-4F3F-9FC7-5879845C2DDE}" type="presParOf" srcId="{B679B7D0-2B05-4AA5-80AA-27AFC27FDFC0}" destId="{53517EB7-5895-4213-A255-18FB5BFE2DE3}" srcOrd="0" destOrd="0" presId="urn:microsoft.com/office/officeart/2005/8/layout/hierarchy1"/>
    <dgm:cxn modelId="{8900A495-EACB-47E7-930E-82D7690E9044}" type="presParOf" srcId="{53517EB7-5895-4213-A255-18FB5BFE2DE3}" destId="{A6D14631-0ACF-4A7C-A6A3-483DB45E4A4B}" srcOrd="0" destOrd="0" presId="urn:microsoft.com/office/officeart/2005/8/layout/hierarchy1"/>
    <dgm:cxn modelId="{83C3D73B-59C7-4C2B-B425-E55BF2DB3150}" type="presParOf" srcId="{53517EB7-5895-4213-A255-18FB5BFE2DE3}" destId="{E807D7BF-DBA3-465A-8FD9-5F6FF0D3A3E2}" srcOrd="1" destOrd="0" presId="urn:microsoft.com/office/officeart/2005/8/layout/hierarchy1"/>
    <dgm:cxn modelId="{C45EFB61-F43A-4968-AE20-B18CEA6CC6C4}" type="presParOf" srcId="{B679B7D0-2B05-4AA5-80AA-27AFC27FDFC0}" destId="{7D5D8DB1-E8CF-4533-B712-FDDCF5101F9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380FE-4469-45F8-8B67-AB087AC2D1EB}">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619162-5559-4866-BF3C-9159675A4AF7}">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3ACD63-26AB-41E4-AB68-A5CC728F453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B9C725-44C9-4665-8093-22A7897D88C9}">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BA179-1E4B-4803-8F93-44E8E59596A2}">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6AB1C-555C-4938-88D5-E300DDFF6275}">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מצוות קידושין</a:t>
          </a:r>
          <a:endParaRPr lang="en-IL" sz="1600" kern="1200" dirty="0"/>
        </a:p>
      </dsp:txBody>
      <dsp:txXfrm>
        <a:off x="4543458" y="209752"/>
        <a:ext cx="1615068" cy="1002793"/>
      </dsp:txXfrm>
    </dsp:sp>
    <dsp:sp modelId="{2DE101DB-78CA-428D-9752-9D5011DEB3C1}">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5B97F4-587C-4B1C-A135-40E55C9FD2D6}">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מצווה לקדש</a:t>
          </a:r>
          <a:endParaRPr lang="en-IL" sz="1600" kern="1200" dirty="0"/>
        </a:p>
      </dsp:txBody>
      <dsp:txXfrm>
        <a:off x="5568575" y="1762804"/>
        <a:ext cx="1615068" cy="1002793"/>
      </dsp:txXfrm>
    </dsp:sp>
    <dsp:sp modelId="{0FD1D5C6-B052-449D-BC86-714987CA79CA}">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C5D022-16CB-430E-B1AF-1F5D6E23BB75}">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סמ"ק- מצוות לקדש אישה ולהיות נשוי</a:t>
          </a:r>
          <a:endParaRPr lang="en-IL" sz="1600" kern="1200" dirty="0"/>
        </a:p>
      </dsp:txBody>
      <dsp:txXfrm>
        <a:off x="5568575" y="3315857"/>
        <a:ext cx="1615068" cy="1002793"/>
      </dsp:txXfrm>
    </dsp:sp>
    <dsp:sp modelId="{E16389B7-DD24-40A7-954B-FDB29B56E16C}">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666D9F-DC90-4DBB-AEF4-6C23C30D47D4}">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אין מצווה לקדש</a:t>
          </a:r>
          <a:endParaRPr lang="en-IL" sz="1600" kern="1200" dirty="0"/>
        </a:p>
      </dsp:txBody>
      <dsp:txXfrm>
        <a:off x="3518341" y="1762804"/>
        <a:ext cx="1615068" cy="1002793"/>
      </dsp:txXfrm>
    </dsp:sp>
    <dsp:sp modelId="{064652BB-39CA-4E23-A9EA-8E13C62AD41D}">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E29EC4-5326-4B0C-A304-F2E08FD0274F}">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רא"ש</a:t>
          </a:r>
          <a:r>
            <a:rPr lang="he-IL" sz="1600" kern="1200" dirty="0"/>
            <a:t>- אין שום מצווה בלהיות נשוי, יש רק מצוות פרו ורבו</a:t>
          </a:r>
          <a:endParaRPr lang="en-IL" sz="1600" kern="1200" dirty="0"/>
        </a:p>
      </dsp:txBody>
      <dsp:txXfrm>
        <a:off x="3518341"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21E23-3560-493A-9045-ECABC334936D}">
      <dsp:nvSpPr>
        <dsp:cNvPr id="0" name=""/>
        <dsp:cNvSpPr/>
      </dsp:nvSpPr>
      <dsp:spPr>
        <a:xfrm>
          <a:off x="1116127" y="2586307"/>
          <a:ext cx="1012408" cy="481814"/>
        </a:xfrm>
        <a:custGeom>
          <a:avLst/>
          <a:gdLst/>
          <a:ahLst/>
          <a:cxnLst/>
          <a:rect l="0" t="0" r="0" b="0"/>
          <a:pathLst>
            <a:path>
              <a:moveTo>
                <a:pt x="1012408" y="0"/>
              </a:moveTo>
              <a:lnTo>
                <a:pt x="1012408" y="328342"/>
              </a:lnTo>
              <a:lnTo>
                <a:pt x="0" y="328342"/>
              </a:lnTo>
              <a:lnTo>
                <a:pt x="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B5240D-50A7-4F23-AC50-2FCE7EC15555}">
      <dsp:nvSpPr>
        <dsp:cNvPr id="0" name=""/>
        <dsp:cNvSpPr/>
      </dsp:nvSpPr>
      <dsp:spPr>
        <a:xfrm>
          <a:off x="2128536" y="2586307"/>
          <a:ext cx="1012408" cy="481814"/>
        </a:xfrm>
        <a:custGeom>
          <a:avLst/>
          <a:gdLst/>
          <a:ahLst/>
          <a:cxnLst/>
          <a:rect l="0" t="0" r="0" b="0"/>
          <a:pathLst>
            <a:path>
              <a:moveTo>
                <a:pt x="0" y="0"/>
              </a:moveTo>
              <a:lnTo>
                <a:pt x="0" y="328342"/>
              </a:lnTo>
              <a:lnTo>
                <a:pt x="1012408" y="328342"/>
              </a:lnTo>
              <a:lnTo>
                <a:pt x="1012408"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D986F4-CBB3-440A-97A1-59F46F63EDE6}">
      <dsp:nvSpPr>
        <dsp:cNvPr id="0" name=""/>
        <dsp:cNvSpPr/>
      </dsp:nvSpPr>
      <dsp:spPr>
        <a:xfrm>
          <a:off x="2128536" y="1052507"/>
          <a:ext cx="3543431" cy="481814"/>
        </a:xfrm>
        <a:custGeom>
          <a:avLst/>
          <a:gdLst/>
          <a:ahLst/>
          <a:cxnLst/>
          <a:rect l="0" t="0" r="0" b="0"/>
          <a:pathLst>
            <a:path>
              <a:moveTo>
                <a:pt x="3543431" y="0"/>
              </a:moveTo>
              <a:lnTo>
                <a:pt x="3543431" y="328342"/>
              </a:lnTo>
              <a:lnTo>
                <a:pt x="0" y="328342"/>
              </a:lnTo>
              <a:lnTo>
                <a:pt x="0"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31384D-2542-4FD2-91C1-34A1EDD162B2}">
      <dsp:nvSpPr>
        <dsp:cNvPr id="0" name=""/>
        <dsp:cNvSpPr/>
      </dsp:nvSpPr>
      <dsp:spPr>
        <a:xfrm>
          <a:off x="5120042" y="4120106"/>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D586A5-C1FC-4C35-8FA0-39D72BE3CC7A}">
      <dsp:nvSpPr>
        <dsp:cNvPr id="0" name=""/>
        <dsp:cNvSpPr/>
      </dsp:nvSpPr>
      <dsp:spPr>
        <a:xfrm>
          <a:off x="5120042" y="2586307"/>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825FC9-866D-43A4-8D8C-26E259426296}">
      <dsp:nvSpPr>
        <dsp:cNvPr id="0" name=""/>
        <dsp:cNvSpPr/>
      </dsp:nvSpPr>
      <dsp:spPr>
        <a:xfrm>
          <a:off x="5165762" y="1052507"/>
          <a:ext cx="506204" cy="481814"/>
        </a:xfrm>
        <a:custGeom>
          <a:avLst/>
          <a:gdLst/>
          <a:ahLst/>
          <a:cxnLst/>
          <a:rect l="0" t="0" r="0" b="0"/>
          <a:pathLst>
            <a:path>
              <a:moveTo>
                <a:pt x="506204" y="0"/>
              </a:moveTo>
              <a:lnTo>
                <a:pt x="506204" y="328342"/>
              </a:lnTo>
              <a:lnTo>
                <a:pt x="0" y="328342"/>
              </a:lnTo>
              <a:lnTo>
                <a:pt x="0"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17C873-B611-4CE5-984E-AA0F868A820C}">
      <dsp:nvSpPr>
        <dsp:cNvPr id="0" name=""/>
        <dsp:cNvSpPr/>
      </dsp:nvSpPr>
      <dsp:spPr>
        <a:xfrm>
          <a:off x="7144860" y="4120106"/>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0CB57B-D013-40BD-9F0C-42BF6C836581}">
      <dsp:nvSpPr>
        <dsp:cNvPr id="0" name=""/>
        <dsp:cNvSpPr/>
      </dsp:nvSpPr>
      <dsp:spPr>
        <a:xfrm>
          <a:off x="7144860" y="2586307"/>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FC6073-00FC-488B-BA5C-1CF3FDC358A6}">
      <dsp:nvSpPr>
        <dsp:cNvPr id="0" name=""/>
        <dsp:cNvSpPr/>
      </dsp:nvSpPr>
      <dsp:spPr>
        <a:xfrm>
          <a:off x="5671967" y="1052507"/>
          <a:ext cx="1518613" cy="481814"/>
        </a:xfrm>
        <a:custGeom>
          <a:avLst/>
          <a:gdLst/>
          <a:ahLst/>
          <a:cxnLst/>
          <a:rect l="0" t="0" r="0" b="0"/>
          <a:pathLst>
            <a:path>
              <a:moveTo>
                <a:pt x="0" y="0"/>
              </a:moveTo>
              <a:lnTo>
                <a:pt x="0" y="328342"/>
              </a:lnTo>
              <a:lnTo>
                <a:pt x="1518613" y="328342"/>
              </a:lnTo>
              <a:lnTo>
                <a:pt x="1518613"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6A9F65-6E74-49E4-A4B7-C216638F8334}">
      <dsp:nvSpPr>
        <dsp:cNvPr id="0" name=""/>
        <dsp:cNvSpPr/>
      </dsp:nvSpPr>
      <dsp:spPr>
        <a:xfrm>
          <a:off x="9169678" y="4120106"/>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456EB6-631B-401B-869E-9076883EF6DE}">
      <dsp:nvSpPr>
        <dsp:cNvPr id="0" name=""/>
        <dsp:cNvSpPr/>
      </dsp:nvSpPr>
      <dsp:spPr>
        <a:xfrm>
          <a:off x="9169678" y="2586307"/>
          <a:ext cx="91440" cy="481814"/>
        </a:xfrm>
        <a:custGeom>
          <a:avLst/>
          <a:gdLst/>
          <a:ahLst/>
          <a:cxnLst/>
          <a:rect l="0" t="0" r="0" b="0"/>
          <a:pathLst>
            <a:path>
              <a:moveTo>
                <a:pt x="45720" y="0"/>
              </a:moveTo>
              <a:lnTo>
                <a:pt x="45720" y="4818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B9C725-44C9-4665-8093-22A7897D88C9}">
      <dsp:nvSpPr>
        <dsp:cNvPr id="0" name=""/>
        <dsp:cNvSpPr/>
      </dsp:nvSpPr>
      <dsp:spPr>
        <a:xfrm>
          <a:off x="5671967" y="1052507"/>
          <a:ext cx="3543431" cy="481814"/>
        </a:xfrm>
        <a:custGeom>
          <a:avLst/>
          <a:gdLst/>
          <a:ahLst/>
          <a:cxnLst/>
          <a:rect l="0" t="0" r="0" b="0"/>
          <a:pathLst>
            <a:path>
              <a:moveTo>
                <a:pt x="0" y="0"/>
              </a:moveTo>
              <a:lnTo>
                <a:pt x="0" y="328342"/>
              </a:lnTo>
              <a:lnTo>
                <a:pt x="3543431" y="328342"/>
              </a:lnTo>
              <a:lnTo>
                <a:pt x="3543431" y="4818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BA179-1E4B-4803-8F93-44E8E59596A2}">
      <dsp:nvSpPr>
        <dsp:cNvPr id="0" name=""/>
        <dsp:cNvSpPr/>
      </dsp:nvSpPr>
      <dsp:spPr>
        <a:xfrm>
          <a:off x="4843632" y="523"/>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6AB1C-555C-4938-88D5-E300DDFF6275}">
      <dsp:nvSpPr>
        <dsp:cNvPr id="0" name=""/>
        <dsp:cNvSpPr/>
      </dsp:nvSpPr>
      <dsp:spPr>
        <a:xfrm>
          <a:off x="5027707" y="175393"/>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מצוות קידושין\</a:t>
          </a:r>
          <a:r>
            <a:rPr lang="he-IL" sz="1600" kern="1200" dirty="0" err="1"/>
            <a:t>נשואין</a:t>
          </a:r>
          <a:endParaRPr lang="en-IL" sz="1600" kern="1200" dirty="0"/>
        </a:p>
      </dsp:txBody>
      <dsp:txXfrm>
        <a:off x="5058519" y="206205"/>
        <a:ext cx="1595045" cy="990360"/>
      </dsp:txXfrm>
    </dsp:sp>
    <dsp:sp modelId="{2DE101DB-78CA-428D-9752-9D5011DEB3C1}">
      <dsp:nvSpPr>
        <dsp:cNvPr id="0" name=""/>
        <dsp:cNvSpPr/>
      </dsp:nvSpPr>
      <dsp:spPr>
        <a:xfrm>
          <a:off x="8387063" y="1534322"/>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5B97F4-587C-4B1C-A135-40E55C9FD2D6}">
      <dsp:nvSpPr>
        <dsp:cNvPr id="0" name=""/>
        <dsp:cNvSpPr/>
      </dsp:nvSpPr>
      <dsp:spPr>
        <a:xfrm>
          <a:off x="8571138" y="1709193"/>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מצווה לקדש</a:t>
          </a:r>
          <a:endParaRPr lang="en-IL" sz="1600" kern="1200" dirty="0"/>
        </a:p>
      </dsp:txBody>
      <dsp:txXfrm>
        <a:off x="8601950" y="1740005"/>
        <a:ext cx="1595045" cy="990360"/>
      </dsp:txXfrm>
    </dsp:sp>
    <dsp:sp modelId="{AE0B029F-00FC-4B24-993F-5301CDB347E7}">
      <dsp:nvSpPr>
        <dsp:cNvPr id="0" name=""/>
        <dsp:cNvSpPr/>
      </dsp:nvSpPr>
      <dsp:spPr>
        <a:xfrm>
          <a:off x="8387063" y="30681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3B6AB6-45A7-4D25-AF08-FE30D5AFDC54}">
      <dsp:nvSpPr>
        <dsp:cNvPr id="0" name=""/>
        <dsp:cNvSpPr/>
      </dsp:nvSpPr>
      <dsp:spPr>
        <a:xfrm>
          <a:off x="8571138" y="32429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 יחיאל </a:t>
          </a:r>
          <a:r>
            <a:rPr lang="he-IL" sz="1600" kern="1200" dirty="0" err="1"/>
            <a:t>מפראיש</a:t>
          </a:r>
          <a:r>
            <a:rPr lang="he-IL" sz="1600" kern="1200" dirty="0"/>
            <a:t>- יש מצווה בקידושין, ויש </a:t>
          </a:r>
          <a:r>
            <a:rPr lang="he-IL" sz="1600" kern="1200" dirty="0" err="1"/>
            <a:t>בנשואין</a:t>
          </a:r>
          <a:endParaRPr lang="en-IL" sz="1600" kern="1200" dirty="0"/>
        </a:p>
      </dsp:txBody>
      <dsp:txXfrm>
        <a:off x="8601950" y="3273804"/>
        <a:ext cx="1595045" cy="990360"/>
      </dsp:txXfrm>
    </dsp:sp>
    <dsp:sp modelId="{4527957B-A148-48F5-8342-13409F9C953A}">
      <dsp:nvSpPr>
        <dsp:cNvPr id="0" name=""/>
        <dsp:cNvSpPr/>
      </dsp:nvSpPr>
      <dsp:spPr>
        <a:xfrm>
          <a:off x="8387063" y="46019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463031-FD24-4737-85F8-8292B0F47827}">
      <dsp:nvSpPr>
        <dsp:cNvPr id="0" name=""/>
        <dsp:cNvSpPr/>
      </dsp:nvSpPr>
      <dsp:spPr>
        <a:xfrm>
          <a:off x="8571138" y="47767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מצוות אישות היא הקידושין, </a:t>
          </a:r>
          <a:r>
            <a:rPr lang="he-IL" sz="1600" kern="1200" dirty="0" err="1"/>
            <a:t>ונשואין</a:t>
          </a:r>
          <a:r>
            <a:rPr lang="he-IL" sz="1600" kern="1200" dirty="0"/>
            <a:t> הוי מתיר</a:t>
          </a:r>
          <a:endParaRPr lang="en-IL" sz="1600" kern="1200" dirty="0"/>
        </a:p>
      </dsp:txBody>
      <dsp:txXfrm>
        <a:off x="8601950" y="4807604"/>
        <a:ext cx="1595045" cy="990360"/>
      </dsp:txXfrm>
    </dsp:sp>
    <dsp:sp modelId="{CFD1FED1-7768-48BA-AED6-7DE81DE3C2B7}">
      <dsp:nvSpPr>
        <dsp:cNvPr id="0" name=""/>
        <dsp:cNvSpPr/>
      </dsp:nvSpPr>
      <dsp:spPr>
        <a:xfrm>
          <a:off x="6362246" y="1534322"/>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0DCDB2-B81B-4310-90A7-ED5750602469}">
      <dsp:nvSpPr>
        <dsp:cNvPr id="0" name=""/>
        <dsp:cNvSpPr/>
      </dsp:nvSpPr>
      <dsp:spPr>
        <a:xfrm>
          <a:off x="6546320" y="1709193"/>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מצווה בקידושין </a:t>
          </a:r>
          <a:r>
            <a:rPr lang="he-IL" sz="1600" kern="1200" dirty="0" err="1"/>
            <a:t>ונשואין</a:t>
          </a:r>
          <a:r>
            <a:rPr lang="he-IL" sz="1600" kern="1200" dirty="0"/>
            <a:t> ביחד</a:t>
          </a:r>
          <a:endParaRPr lang="en-IL" sz="1600" kern="1200" dirty="0"/>
        </a:p>
      </dsp:txBody>
      <dsp:txXfrm>
        <a:off x="6577132" y="1740005"/>
        <a:ext cx="1595045" cy="990360"/>
      </dsp:txXfrm>
    </dsp:sp>
    <dsp:sp modelId="{280B971C-93C2-4C1C-87A2-A47E27F4B3B8}">
      <dsp:nvSpPr>
        <dsp:cNvPr id="0" name=""/>
        <dsp:cNvSpPr/>
      </dsp:nvSpPr>
      <dsp:spPr>
        <a:xfrm>
          <a:off x="6362246" y="30681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5B8576-9691-44E5-A4BA-D84CF7AD4123}">
      <dsp:nvSpPr>
        <dsp:cNvPr id="0" name=""/>
        <dsp:cNvSpPr/>
      </dsp:nvSpPr>
      <dsp:spPr>
        <a:xfrm>
          <a:off x="6546320" y="32429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רמב"ן- קידושין חצי מצווה</a:t>
          </a:r>
          <a:endParaRPr lang="en-IL" sz="1600" kern="1200" dirty="0"/>
        </a:p>
      </dsp:txBody>
      <dsp:txXfrm>
        <a:off x="6577132" y="3273804"/>
        <a:ext cx="1595045" cy="990360"/>
      </dsp:txXfrm>
    </dsp:sp>
    <dsp:sp modelId="{6ABA5882-EA50-499B-88BD-66E83DD71C39}">
      <dsp:nvSpPr>
        <dsp:cNvPr id="0" name=""/>
        <dsp:cNvSpPr/>
      </dsp:nvSpPr>
      <dsp:spPr>
        <a:xfrm>
          <a:off x="6362246" y="46019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BB6319-1390-4750-B374-B2E3B997DEA3}">
      <dsp:nvSpPr>
        <dsp:cNvPr id="0" name=""/>
        <dsp:cNvSpPr/>
      </dsp:nvSpPr>
      <dsp:spPr>
        <a:xfrm>
          <a:off x="6546320" y="47767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אירוסין </a:t>
          </a:r>
          <a:r>
            <a:rPr lang="he-IL" sz="1600" kern="1200" dirty="0" err="1"/>
            <a:t>ונשואין</a:t>
          </a:r>
          <a:r>
            <a:rPr lang="he-IL" sz="1600" kern="1200" dirty="0"/>
            <a:t> שתי שלבים של תהליך אחד</a:t>
          </a:r>
          <a:endParaRPr lang="en-IL" sz="1600" kern="1200" dirty="0"/>
        </a:p>
      </dsp:txBody>
      <dsp:txXfrm>
        <a:off x="6577132" y="4807604"/>
        <a:ext cx="1595045" cy="990360"/>
      </dsp:txXfrm>
    </dsp:sp>
    <dsp:sp modelId="{4893E558-AFE7-4643-A6FB-1CF11CF9BCD5}">
      <dsp:nvSpPr>
        <dsp:cNvPr id="0" name=""/>
        <dsp:cNvSpPr/>
      </dsp:nvSpPr>
      <dsp:spPr>
        <a:xfrm>
          <a:off x="4337428" y="1534322"/>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BD2AE-4709-4FE5-82EE-5A50D612A527}">
      <dsp:nvSpPr>
        <dsp:cNvPr id="0" name=""/>
        <dsp:cNvSpPr/>
      </dsp:nvSpPr>
      <dsp:spPr>
        <a:xfrm>
          <a:off x="4521502" y="1709193"/>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יש מצווה </a:t>
          </a:r>
          <a:r>
            <a:rPr lang="he-IL" sz="1600" kern="1200" dirty="0" err="1"/>
            <a:t>לישא</a:t>
          </a:r>
          <a:r>
            <a:rPr lang="he-IL" sz="1600" kern="1200" dirty="0"/>
            <a:t> אישה</a:t>
          </a:r>
          <a:endParaRPr lang="en-IL" sz="1600" kern="1200" dirty="0"/>
        </a:p>
      </dsp:txBody>
      <dsp:txXfrm>
        <a:off x="4552314" y="1740005"/>
        <a:ext cx="1595045" cy="990360"/>
      </dsp:txXfrm>
    </dsp:sp>
    <dsp:sp modelId="{53DB117C-D53D-47CA-89ED-DA9D4D61B48E}">
      <dsp:nvSpPr>
        <dsp:cNvPr id="0" name=""/>
        <dsp:cNvSpPr/>
      </dsp:nvSpPr>
      <dsp:spPr>
        <a:xfrm>
          <a:off x="4337428" y="30681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8E4A8C-7914-48C8-821F-61C7F926776D}">
      <dsp:nvSpPr>
        <dsp:cNvPr id="0" name=""/>
        <dsp:cNvSpPr/>
      </dsp:nvSpPr>
      <dsp:spPr>
        <a:xfrm>
          <a:off x="4521502" y="32429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סמ"ק- מצוות להיות נשוי (גם לבני נח)</a:t>
          </a:r>
          <a:endParaRPr lang="en-IL" sz="1600" kern="1200" dirty="0"/>
        </a:p>
      </dsp:txBody>
      <dsp:txXfrm>
        <a:off x="4552314" y="3273804"/>
        <a:ext cx="1595045" cy="990360"/>
      </dsp:txXfrm>
    </dsp:sp>
    <dsp:sp modelId="{23902B31-8BF8-42BC-A7DA-790386093D88}">
      <dsp:nvSpPr>
        <dsp:cNvPr id="0" name=""/>
        <dsp:cNvSpPr/>
      </dsp:nvSpPr>
      <dsp:spPr>
        <a:xfrm>
          <a:off x="4337428" y="46019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6C59A-67E4-44FC-8C86-2EA788DD4CCE}">
      <dsp:nvSpPr>
        <dsp:cNvPr id="0" name=""/>
        <dsp:cNvSpPr/>
      </dsp:nvSpPr>
      <dsp:spPr>
        <a:xfrm>
          <a:off x="4521502" y="47767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המצווה להיות נשוי- וקידושין ניתוסף במתן תורה</a:t>
          </a:r>
          <a:endParaRPr lang="en-IL" sz="1600" kern="1200" dirty="0"/>
        </a:p>
      </dsp:txBody>
      <dsp:txXfrm>
        <a:off x="4552314" y="4807604"/>
        <a:ext cx="1595045" cy="990360"/>
      </dsp:txXfrm>
    </dsp:sp>
    <dsp:sp modelId="{A8C5173C-540F-4739-A455-E6D7D91C41FC}">
      <dsp:nvSpPr>
        <dsp:cNvPr id="0" name=""/>
        <dsp:cNvSpPr/>
      </dsp:nvSpPr>
      <dsp:spPr>
        <a:xfrm>
          <a:off x="1300201" y="1534322"/>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8556E-F092-447C-B85F-7948C534A714}">
      <dsp:nvSpPr>
        <dsp:cNvPr id="0" name=""/>
        <dsp:cNvSpPr/>
      </dsp:nvSpPr>
      <dsp:spPr>
        <a:xfrm>
          <a:off x="1484275" y="1709193"/>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אין מצווה לקדש</a:t>
          </a:r>
          <a:endParaRPr lang="en-IL" sz="1600" kern="1200" dirty="0"/>
        </a:p>
      </dsp:txBody>
      <dsp:txXfrm>
        <a:off x="1515087" y="1740005"/>
        <a:ext cx="1595045" cy="990360"/>
      </dsp:txXfrm>
    </dsp:sp>
    <dsp:sp modelId="{6F33590C-7ED1-4DAA-B48D-066F1ECBF5D2}">
      <dsp:nvSpPr>
        <dsp:cNvPr id="0" name=""/>
        <dsp:cNvSpPr/>
      </dsp:nvSpPr>
      <dsp:spPr>
        <a:xfrm>
          <a:off x="2312610" y="30681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20D79F-B698-42EA-9851-734A97A87A3C}">
      <dsp:nvSpPr>
        <dsp:cNvPr id="0" name=""/>
        <dsp:cNvSpPr/>
      </dsp:nvSpPr>
      <dsp:spPr>
        <a:xfrm>
          <a:off x="2496684" y="32429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מרדכי- מקצת מצווה, כחלק מפרו ורבו</a:t>
          </a:r>
          <a:endParaRPr lang="en-IL" sz="1600" kern="1200" dirty="0"/>
        </a:p>
      </dsp:txBody>
      <dsp:txXfrm>
        <a:off x="2527496" y="3273804"/>
        <a:ext cx="1595045" cy="990360"/>
      </dsp:txXfrm>
    </dsp:sp>
    <dsp:sp modelId="{F7AFA6DC-BB9D-420A-8DE5-4749D7EE0C34}">
      <dsp:nvSpPr>
        <dsp:cNvPr id="0" name=""/>
        <dsp:cNvSpPr/>
      </dsp:nvSpPr>
      <dsp:spPr>
        <a:xfrm>
          <a:off x="287792" y="3068121"/>
          <a:ext cx="1656669" cy="10519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3A2BD-ABD1-4EE4-8614-9119032484DD}">
      <dsp:nvSpPr>
        <dsp:cNvPr id="0" name=""/>
        <dsp:cNvSpPr/>
      </dsp:nvSpPr>
      <dsp:spPr>
        <a:xfrm>
          <a:off x="471867" y="3242992"/>
          <a:ext cx="1656669" cy="10519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רא"ש</a:t>
          </a:r>
          <a:r>
            <a:rPr lang="he-IL" sz="1600" kern="1200" dirty="0"/>
            <a:t>- אין שום מצווה בלהיות נשוי, יש רק מצוות פרו ורבו</a:t>
          </a:r>
          <a:endParaRPr lang="en-IL" sz="1600" kern="1200" dirty="0"/>
        </a:p>
      </dsp:txBody>
      <dsp:txXfrm>
        <a:off x="502679" y="3273804"/>
        <a:ext cx="1595045" cy="9903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21E23-3560-493A-9045-ECABC334936D}">
      <dsp:nvSpPr>
        <dsp:cNvPr id="0" name=""/>
        <dsp:cNvSpPr/>
      </dsp:nvSpPr>
      <dsp:spPr>
        <a:xfrm>
          <a:off x="729108" y="2626148"/>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B5240D-50A7-4F23-AC50-2FCE7EC15555}">
      <dsp:nvSpPr>
        <dsp:cNvPr id="0" name=""/>
        <dsp:cNvSpPr/>
      </dsp:nvSpPr>
      <dsp:spPr>
        <a:xfrm>
          <a:off x="1618673" y="2626148"/>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D986F4-CBB3-440A-97A1-59F46F63EDE6}">
      <dsp:nvSpPr>
        <dsp:cNvPr id="0" name=""/>
        <dsp:cNvSpPr/>
      </dsp:nvSpPr>
      <dsp:spPr>
        <a:xfrm>
          <a:off x="1618673" y="1278458"/>
          <a:ext cx="4003039" cy="423351"/>
        </a:xfrm>
        <a:custGeom>
          <a:avLst/>
          <a:gdLst/>
          <a:ahLst/>
          <a:cxnLst/>
          <a:rect l="0" t="0" r="0" b="0"/>
          <a:pathLst>
            <a:path>
              <a:moveTo>
                <a:pt x="4003039" y="0"/>
              </a:moveTo>
              <a:lnTo>
                <a:pt x="4003039"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6B5208-866A-48B1-B452-3C0CFA8DDE61}">
      <dsp:nvSpPr>
        <dsp:cNvPr id="0" name=""/>
        <dsp:cNvSpPr/>
      </dsp:nvSpPr>
      <dsp:spPr>
        <a:xfrm>
          <a:off x="4241646"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4F7C58-C03A-4D44-8C6C-A2FCD1637016}">
      <dsp:nvSpPr>
        <dsp:cNvPr id="0" name=""/>
        <dsp:cNvSpPr/>
      </dsp:nvSpPr>
      <dsp:spPr>
        <a:xfrm>
          <a:off x="4287366" y="1278458"/>
          <a:ext cx="1334346" cy="423351"/>
        </a:xfrm>
        <a:custGeom>
          <a:avLst/>
          <a:gdLst/>
          <a:ahLst/>
          <a:cxnLst/>
          <a:rect l="0" t="0" r="0" b="0"/>
          <a:pathLst>
            <a:path>
              <a:moveTo>
                <a:pt x="1334346" y="0"/>
              </a:moveTo>
              <a:lnTo>
                <a:pt x="1334346"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31384D-2542-4FD2-91C1-34A1EDD162B2}">
      <dsp:nvSpPr>
        <dsp:cNvPr id="0" name=""/>
        <dsp:cNvSpPr/>
      </dsp:nvSpPr>
      <dsp:spPr>
        <a:xfrm>
          <a:off x="6020774"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D586A5-C1FC-4C35-8FA0-39D72BE3CC7A}">
      <dsp:nvSpPr>
        <dsp:cNvPr id="0" name=""/>
        <dsp:cNvSpPr/>
      </dsp:nvSpPr>
      <dsp:spPr>
        <a:xfrm>
          <a:off x="6020774"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825FC9-866D-43A4-8D8C-26E259426296}">
      <dsp:nvSpPr>
        <dsp:cNvPr id="0" name=""/>
        <dsp:cNvSpPr/>
      </dsp:nvSpPr>
      <dsp:spPr>
        <a:xfrm>
          <a:off x="5621712" y="1278458"/>
          <a:ext cx="444782" cy="423351"/>
        </a:xfrm>
        <a:custGeom>
          <a:avLst/>
          <a:gdLst/>
          <a:ahLst/>
          <a:cxnLst/>
          <a:rect l="0" t="0" r="0" b="0"/>
          <a:pathLst>
            <a:path>
              <a:moveTo>
                <a:pt x="0" y="0"/>
              </a:moveTo>
              <a:lnTo>
                <a:pt x="0" y="288501"/>
              </a:lnTo>
              <a:lnTo>
                <a:pt x="444782" y="288501"/>
              </a:lnTo>
              <a:lnTo>
                <a:pt x="44478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17C873-B611-4CE5-984E-AA0F868A820C}">
      <dsp:nvSpPr>
        <dsp:cNvPr id="0" name=""/>
        <dsp:cNvSpPr/>
      </dsp:nvSpPr>
      <dsp:spPr>
        <a:xfrm>
          <a:off x="7799903"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0CB57B-D013-40BD-9F0C-42BF6C836581}">
      <dsp:nvSpPr>
        <dsp:cNvPr id="0" name=""/>
        <dsp:cNvSpPr/>
      </dsp:nvSpPr>
      <dsp:spPr>
        <a:xfrm>
          <a:off x="7799903"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FC6073-00FC-488B-BA5C-1CF3FDC358A6}">
      <dsp:nvSpPr>
        <dsp:cNvPr id="0" name=""/>
        <dsp:cNvSpPr/>
      </dsp:nvSpPr>
      <dsp:spPr>
        <a:xfrm>
          <a:off x="5621712" y="1278458"/>
          <a:ext cx="2223910" cy="423351"/>
        </a:xfrm>
        <a:custGeom>
          <a:avLst/>
          <a:gdLst/>
          <a:ahLst/>
          <a:cxnLst/>
          <a:rect l="0" t="0" r="0" b="0"/>
          <a:pathLst>
            <a:path>
              <a:moveTo>
                <a:pt x="0" y="0"/>
              </a:moveTo>
              <a:lnTo>
                <a:pt x="0" y="288501"/>
              </a:lnTo>
              <a:lnTo>
                <a:pt x="2223910" y="288501"/>
              </a:lnTo>
              <a:lnTo>
                <a:pt x="222391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6A9F65-6E74-49E4-A4B7-C216638F8334}">
      <dsp:nvSpPr>
        <dsp:cNvPr id="0" name=""/>
        <dsp:cNvSpPr/>
      </dsp:nvSpPr>
      <dsp:spPr>
        <a:xfrm>
          <a:off x="9579032"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456EB6-631B-401B-869E-9076883EF6DE}">
      <dsp:nvSpPr>
        <dsp:cNvPr id="0" name=""/>
        <dsp:cNvSpPr/>
      </dsp:nvSpPr>
      <dsp:spPr>
        <a:xfrm>
          <a:off x="9579032"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B9C725-44C9-4665-8093-22A7897D88C9}">
      <dsp:nvSpPr>
        <dsp:cNvPr id="0" name=""/>
        <dsp:cNvSpPr/>
      </dsp:nvSpPr>
      <dsp:spPr>
        <a:xfrm>
          <a:off x="5621712" y="1278458"/>
          <a:ext cx="4003039" cy="423351"/>
        </a:xfrm>
        <a:custGeom>
          <a:avLst/>
          <a:gdLst/>
          <a:ahLst/>
          <a:cxnLst/>
          <a:rect l="0" t="0" r="0" b="0"/>
          <a:pathLst>
            <a:path>
              <a:moveTo>
                <a:pt x="0" y="0"/>
              </a:moveTo>
              <a:lnTo>
                <a:pt x="0" y="288501"/>
              </a:lnTo>
              <a:lnTo>
                <a:pt x="4003039" y="288501"/>
              </a:lnTo>
              <a:lnTo>
                <a:pt x="4003039"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BA179-1E4B-4803-8F93-44E8E59596A2}">
      <dsp:nvSpPr>
        <dsp:cNvPr id="0" name=""/>
        <dsp:cNvSpPr/>
      </dsp:nvSpPr>
      <dsp:spPr>
        <a:xfrm>
          <a:off x="4893887" y="354120"/>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6AB1C-555C-4938-88D5-E300DDFF6275}">
      <dsp:nvSpPr>
        <dsp:cNvPr id="0" name=""/>
        <dsp:cNvSpPr/>
      </dsp:nvSpPr>
      <dsp:spPr>
        <a:xfrm>
          <a:off x="5055626" y="507772"/>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מצוות קידושין\</a:t>
          </a:r>
          <a:r>
            <a:rPr lang="he-IL" sz="1400" kern="1200" dirty="0" err="1"/>
            <a:t>נשואין</a:t>
          </a:r>
          <a:endParaRPr lang="en-IL" sz="1400" kern="1200" dirty="0"/>
        </a:p>
      </dsp:txBody>
      <dsp:txXfrm>
        <a:off x="5082699" y="534845"/>
        <a:ext cx="1401504" cy="870192"/>
      </dsp:txXfrm>
    </dsp:sp>
    <dsp:sp modelId="{2DE101DB-78CA-428D-9752-9D5011DEB3C1}">
      <dsp:nvSpPr>
        <dsp:cNvPr id="0" name=""/>
        <dsp:cNvSpPr/>
      </dsp:nvSpPr>
      <dsp:spPr>
        <a:xfrm>
          <a:off x="8896926"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5B97F4-587C-4B1C-A135-40E55C9FD2D6}">
      <dsp:nvSpPr>
        <dsp:cNvPr id="0" name=""/>
        <dsp:cNvSpPr/>
      </dsp:nvSpPr>
      <dsp:spPr>
        <a:xfrm>
          <a:off x="9058665"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יש מצווה </a:t>
          </a:r>
          <a:r>
            <a:rPr lang="he-IL" sz="1400" u="sng" kern="1200" dirty="0"/>
            <a:t>לקדש</a:t>
          </a:r>
          <a:endParaRPr lang="en-IL" sz="1400" u="sng" kern="1200" dirty="0"/>
        </a:p>
      </dsp:txBody>
      <dsp:txXfrm>
        <a:off x="9085738" y="1882534"/>
        <a:ext cx="1401504" cy="870192"/>
      </dsp:txXfrm>
    </dsp:sp>
    <dsp:sp modelId="{AE0B029F-00FC-4B24-993F-5301CDB347E7}">
      <dsp:nvSpPr>
        <dsp:cNvPr id="0" name=""/>
        <dsp:cNvSpPr/>
      </dsp:nvSpPr>
      <dsp:spPr>
        <a:xfrm>
          <a:off x="8896926"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3B6AB6-45A7-4D25-AF08-FE30D5AFDC54}">
      <dsp:nvSpPr>
        <dsp:cNvPr id="0" name=""/>
        <dsp:cNvSpPr/>
      </dsp:nvSpPr>
      <dsp:spPr>
        <a:xfrm>
          <a:off x="9058665"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ר יחיאל </a:t>
          </a:r>
          <a:r>
            <a:rPr lang="he-IL" sz="1400" kern="1200" dirty="0" err="1"/>
            <a:t>מפראיש</a:t>
          </a:r>
          <a:r>
            <a:rPr lang="he-IL" sz="1400" kern="1200" dirty="0"/>
            <a:t>- יש מצווה בקידושין, ויש </a:t>
          </a:r>
          <a:r>
            <a:rPr lang="he-IL" sz="1400" kern="1200" dirty="0" err="1"/>
            <a:t>בנשואין</a:t>
          </a:r>
          <a:endParaRPr lang="en-IL" sz="1400" kern="1200" dirty="0"/>
        </a:p>
      </dsp:txBody>
      <dsp:txXfrm>
        <a:off x="9085738" y="3230224"/>
        <a:ext cx="1401504" cy="870192"/>
      </dsp:txXfrm>
    </dsp:sp>
    <dsp:sp modelId="{4527957B-A148-48F5-8342-13409F9C953A}">
      <dsp:nvSpPr>
        <dsp:cNvPr id="0" name=""/>
        <dsp:cNvSpPr/>
      </dsp:nvSpPr>
      <dsp:spPr>
        <a:xfrm>
          <a:off x="8896926" y="43971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463031-FD24-4737-85F8-8292B0F47827}">
      <dsp:nvSpPr>
        <dsp:cNvPr id="0" name=""/>
        <dsp:cNvSpPr/>
      </dsp:nvSpPr>
      <dsp:spPr>
        <a:xfrm>
          <a:off x="9058665"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מצוות אישות היא הקידושין, </a:t>
          </a:r>
          <a:r>
            <a:rPr lang="he-IL" sz="1400" kern="1200" dirty="0" err="1"/>
            <a:t>ונשואין</a:t>
          </a:r>
          <a:r>
            <a:rPr lang="he-IL" sz="1400" kern="1200" dirty="0"/>
            <a:t> הוי מתיר</a:t>
          </a:r>
          <a:endParaRPr lang="en-IL" sz="1400" kern="1200" dirty="0"/>
        </a:p>
      </dsp:txBody>
      <dsp:txXfrm>
        <a:off x="9085738" y="4577914"/>
        <a:ext cx="1401504" cy="870192"/>
      </dsp:txXfrm>
    </dsp:sp>
    <dsp:sp modelId="{CFD1FED1-7768-48BA-AED6-7DE81DE3C2B7}">
      <dsp:nvSpPr>
        <dsp:cNvPr id="0" name=""/>
        <dsp:cNvSpPr/>
      </dsp:nvSpPr>
      <dsp:spPr>
        <a:xfrm>
          <a:off x="7117798"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0DCDB2-B81B-4310-90A7-ED5750602469}">
      <dsp:nvSpPr>
        <dsp:cNvPr id="0" name=""/>
        <dsp:cNvSpPr/>
      </dsp:nvSpPr>
      <dsp:spPr>
        <a:xfrm>
          <a:off x="7279537"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יש מצווה בקידושין </a:t>
          </a:r>
          <a:r>
            <a:rPr lang="he-IL" sz="1400" kern="1200" dirty="0" err="1"/>
            <a:t>ונשואין</a:t>
          </a:r>
          <a:r>
            <a:rPr lang="he-IL" sz="1400" kern="1200" dirty="0"/>
            <a:t> ביחד</a:t>
          </a:r>
          <a:endParaRPr lang="en-IL" sz="1400" kern="1200" dirty="0"/>
        </a:p>
      </dsp:txBody>
      <dsp:txXfrm>
        <a:off x="7306610" y="1882534"/>
        <a:ext cx="1401504" cy="870192"/>
      </dsp:txXfrm>
    </dsp:sp>
    <dsp:sp modelId="{280B971C-93C2-4C1C-87A2-A47E27F4B3B8}">
      <dsp:nvSpPr>
        <dsp:cNvPr id="0" name=""/>
        <dsp:cNvSpPr/>
      </dsp:nvSpPr>
      <dsp:spPr>
        <a:xfrm>
          <a:off x="7117798"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5B8576-9691-44E5-A4BA-D84CF7AD4123}">
      <dsp:nvSpPr>
        <dsp:cNvPr id="0" name=""/>
        <dsp:cNvSpPr/>
      </dsp:nvSpPr>
      <dsp:spPr>
        <a:xfrm>
          <a:off x="7279537"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רמב"ן- קידושין חצי מצווה</a:t>
          </a:r>
          <a:endParaRPr lang="en-IL" sz="1400" kern="1200" dirty="0"/>
        </a:p>
      </dsp:txBody>
      <dsp:txXfrm>
        <a:off x="7306610" y="3230224"/>
        <a:ext cx="1401504" cy="870192"/>
      </dsp:txXfrm>
    </dsp:sp>
    <dsp:sp modelId="{6ABA5882-EA50-499B-88BD-66E83DD71C39}">
      <dsp:nvSpPr>
        <dsp:cNvPr id="0" name=""/>
        <dsp:cNvSpPr/>
      </dsp:nvSpPr>
      <dsp:spPr>
        <a:xfrm>
          <a:off x="7117798" y="43971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BB6319-1390-4750-B374-B2E3B997DEA3}">
      <dsp:nvSpPr>
        <dsp:cNvPr id="0" name=""/>
        <dsp:cNvSpPr/>
      </dsp:nvSpPr>
      <dsp:spPr>
        <a:xfrm>
          <a:off x="7279537"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אירוסין </a:t>
          </a:r>
          <a:r>
            <a:rPr lang="he-IL" sz="1400" kern="1200" dirty="0" err="1"/>
            <a:t>ונשואין</a:t>
          </a:r>
          <a:r>
            <a:rPr lang="he-IL" sz="1400" kern="1200" dirty="0"/>
            <a:t> שתי שלבים של תהליך אחד</a:t>
          </a:r>
          <a:endParaRPr lang="en-IL" sz="1400" kern="1200" dirty="0"/>
        </a:p>
      </dsp:txBody>
      <dsp:txXfrm>
        <a:off x="7306610" y="4577914"/>
        <a:ext cx="1401504" cy="870192"/>
      </dsp:txXfrm>
    </dsp:sp>
    <dsp:sp modelId="{4893E558-AFE7-4643-A6FB-1CF11CF9BCD5}">
      <dsp:nvSpPr>
        <dsp:cNvPr id="0" name=""/>
        <dsp:cNvSpPr/>
      </dsp:nvSpPr>
      <dsp:spPr>
        <a:xfrm>
          <a:off x="5338669"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BD2AE-4709-4FE5-82EE-5A50D612A527}">
      <dsp:nvSpPr>
        <dsp:cNvPr id="0" name=""/>
        <dsp:cNvSpPr/>
      </dsp:nvSpPr>
      <dsp:spPr>
        <a:xfrm>
          <a:off x="5500408"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יש מצווה </a:t>
          </a:r>
          <a:r>
            <a:rPr lang="he-IL" sz="1400" u="sng" kern="1200" dirty="0" err="1"/>
            <a:t>לישא</a:t>
          </a:r>
          <a:r>
            <a:rPr lang="he-IL" sz="1400" kern="1200" dirty="0"/>
            <a:t> אישה</a:t>
          </a:r>
          <a:endParaRPr lang="en-IL" sz="1400" kern="1200" dirty="0"/>
        </a:p>
      </dsp:txBody>
      <dsp:txXfrm>
        <a:off x="5527481" y="1882534"/>
        <a:ext cx="1401504" cy="870192"/>
      </dsp:txXfrm>
    </dsp:sp>
    <dsp:sp modelId="{53DB117C-D53D-47CA-89ED-DA9D4D61B48E}">
      <dsp:nvSpPr>
        <dsp:cNvPr id="0" name=""/>
        <dsp:cNvSpPr/>
      </dsp:nvSpPr>
      <dsp:spPr>
        <a:xfrm>
          <a:off x="5338669"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8E4A8C-7914-48C8-821F-61C7F926776D}">
      <dsp:nvSpPr>
        <dsp:cNvPr id="0" name=""/>
        <dsp:cNvSpPr/>
      </dsp:nvSpPr>
      <dsp:spPr>
        <a:xfrm>
          <a:off x="5500408"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סמ"ק- מצוות להיות נשוי (גם לבני נח)</a:t>
          </a:r>
          <a:endParaRPr lang="en-IL" sz="1400" kern="1200" dirty="0"/>
        </a:p>
      </dsp:txBody>
      <dsp:txXfrm>
        <a:off x="5527481" y="3230224"/>
        <a:ext cx="1401504" cy="870192"/>
      </dsp:txXfrm>
    </dsp:sp>
    <dsp:sp modelId="{23902B31-8BF8-42BC-A7DA-790386093D88}">
      <dsp:nvSpPr>
        <dsp:cNvPr id="0" name=""/>
        <dsp:cNvSpPr/>
      </dsp:nvSpPr>
      <dsp:spPr>
        <a:xfrm>
          <a:off x="5338669" y="43971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6C59A-67E4-44FC-8C86-2EA788DD4CCE}">
      <dsp:nvSpPr>
        <dsp:cNvPr id="0" name=""/>
        <dsp:cNvSpPr/>
      </dsp:nvSpPr>
      <dsp:spPr>
        <a:xfrm>
          <a:off x="5500408"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המצווה להיות נשוי- וקידושין ניתוסף במתן תורה</a:t>
          </a:r>
          <a:endParaRPr lang="en-IL" sz="1400" kern="1200" dirty="0"/>
        </a:p>
      </dsp:txBody>
      <dsp:txXfrm>
        <a:off x="5527481" y="4577914"/>
        <a:ext cx="1401504" cy="870192"/>
      </dsp:txXfrm>
    </dsp:sp>
    <dsp:sp modelId="{91EE64BE-53A5-4D53-A19B-F376D3790F56}">
      <dsp:nvSpPr>
        <dsp:cNvPr id="0" name=""/>
        <dsp:cNvSpPr/>
      </dsp:nvSpPr>
      <dsp:spPr>
        <a:xfrm>
          <a:off x="3559540"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3F55B0-F9F7-4C24-9BA8-2B3D92CBB7BC}">
      <dsp:nvSpPr>
        <dsp:cNvPr id="0" name=""/>
        <dsp:cNvSpPr/>
      </dsp:nvSpPr>
      <dsp:spPr>
        <a:xfrm>
          <a:off x="3721279"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כשנושאים, מצווה להתחתן עם קידושין קודם</a:t>
          </a:r>
          <a:endParaRPr lang="en-IL" sz="1400" kern="1200" dirty="0"/>
        </a:p>
      </dsp:txBody>
      <dsp:txXfrm>
        <a:off x="3748352" y="1882534"/>
        <a:ext cx="1401504" cy="870192"/>
      </dsp:txXfrm>
    </dsp:sp>
    <dsp:sp modelId="{B13E3639-D0FC-462F-98E4-C1666D82CF7D}">
      <dsp:nvSpPr>
        <dsp:cNvPr id="0" name=""/>
        <dsp:cNvSpPr/>
      </dsp:nvSpPr>
      <dsp:spPr>
        <a:xfrm>
          <a:off x="3559540"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170AE0-9500-4B7E-8485-A23E71F4BA2E}">
      <dsp:nvSpPr>
        <dsp:cNvPr id="0" name=""/>
        <dsp:cNvSpPr/>
      </dsp:nvSpPr>
      <dsp:spPr>
        <a:xfrm>
          <a:off x="3721279"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ספר החינוך- מצווה להתחתן בדרך מסוים</a:t>
          </a:r>
          <a:endParaRPr lang="en-IL" sz="1400" kern="1200" dirty="0"/>
        </a:p>
      </dsp:txBody>
      <dsp:txXfrm>
        <a:off x="3748352" y="3230224"/>
        <a:ext cx="1401504" cy="870192"/>
      </dsp:txXfrm>
    </dsp:sp>
    <dsp:sp modelId="{A8C5173C-540F-4739-A455-E6D7D91C41FC}">
      <dsp:nvSpPr>
        <dsp:cNvPr id="0" name=""/>
        <dsp:cNvSpPr/>
      </dsp:nvSpPr>
      <dsp:spPr>
        <a:xfrm>
          <a:off x="890847"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8556E-F092-447C-B85F-7948C534A714}">
      <dsp:nvSpPr>
        <dsp:cNvPr id="0" name=""/>
        <dsp:cNvSpPr/>
      </dsp:nvSpPr>
      <dsp:spPr>
        <a:xfrm>
          <a:off x="1052586"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אין מצווה לקדש</a:t>
          </a:r>
          <a:endParaRPr lang="en-IL" sz="1400" kern="1200" dirty="0"/>
        </a:p>
      </dsp:txBody>
      <dsp:txXfrm>
        <a:off x="1079659" y="1882534"/>
        <a:ext cx="1401504" cy="870192"/>
      </dsp:txXfrm>
    </dsp:sp>
    <dsp:sp modelId="{6F33590C-7ED1-4DAA-B48D-066F1ECBF5D2}">
      <dsp:nvSpPr>
        <dsp:cNvPr id="0" name=""/>
        <dsp:cNvSpPr/>
      </dsp:nvSpPr>
      <dsp:spPr>
        <a:xfrm>
          <a:off x="1780412"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20D79F-B698-42EA-9851-734A97A87A3C}">
      <dsp:nvSpPr>
        <dsp:cNvPr id="0" name=""/>
        <dsp:cNvSpPr/>
      </dsp:nvSpPr>
      <dsp:spPr>
        <a:xfrm>
          <a:off x="1942151"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מרדכי- מקצת מצווה, כחלק מפרו ורבו</a:t>
          </a:r>
          <a:endParaRPr lang="en-IL" sz="1400" kern="1200" dirty="0"/>
        </a:p>
      </dsp:txBody>
      <dsp:txXfrm>
        <a:off x="1969224" y="3230224"/>
        <a:ext cx="1401504" cy="870192"/>
      </dsp:txXfrm>
    </dsp:sp>
    <dsp:sp modelId="{F7AFA6DC-BB9D-420A-8DE5-4749D7EE0C34}">
      <dsp:nvSpPr>
        <dsp:cNvPr id="0" name=""/>
        <dsp:cNvSpPr/>
      </dsp:nvSpPr>
      <dsp:spPr>
        <a:xfrm>
          <a:off x="1283"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3A2BD-ABD1-4EE4-8614-9119032484DD}">
      <dsp:nvSpPr>
        <dsp:cNvPr id="0" name=""/>
        <dsp:cNvSpPr/>
      </dsp:nvSpPr>
      <dsp:spPr>
        <a:xfrm>
          <a:off x="163022"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err="1"/>
            <a:t>רא"ש</a:t>
          </a:r>
          <a:r>
            <a:rPr lang="he-IL" sz="1400" kern="1200" dirty="0"/>
            <a:t>- אין שום מצווה בלהיות נשוי, יש רק מצוות פרו ורבו</a:t>
          </a:r>
          <a:endParaRPr lang="en-IL" sz="1400" kern="1200" dirty="0"/>
        </a:p>
      </dsp:txBody>
      <dsp:txXfrm>
        <a:off x="190095" y="3230224"/>
        <a:ext cx="1401504" cy="870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21E23-3560-493A-9045-ECABC334936D}">
      <dsp:nvSpPr>
        <dsp:cNvPr id="0" name=""/>
        <dsp:cNvSpPr/>
      </dsp:nvSpPr>
      <dsp:spPr>
        <a:xfrm>
          <a:off x="729108" y="2626148"/>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B5240D-50A7-4F23-AC50-2FCE7EC15555}">
      <dsp:nvSpPr>
        <dsp:cNvPr id="0" name=""/>
        <dsp:cNvSpPr/>
      </dsp:nvSpPr>
      <dsp:spPr>
        <a:xfrm>
          <a:off x="1618673" y="2626148"/>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D986F4-CBB3-440A-97A1-59F46F63EDE6}">
      <dsp:nvSpPr>
        <dsp:cNvPr id="0" name=""/>
        <dsp:cNvSpPr/>
      </dsp:nvSpPr>
      <dsp:spPr>
        <a:xfrm>
          <a:off x="1618673" y="1278458"/>
          <a:ext cx="4003039" cy="423351"/>
        </a:xfrm>
        <a:custGeom>
          <a:avLst/>
          <a:gdLst/>
          <a:ahLst/>
          <a:cxnLst/>
          <a:rect l="0" t="0" r="0" b="0"/>
          <a:pathLst>
            <a:path>
              <a:moveTo>
                <a:pt x="4003039" y="0"/>
              </a:moveTo>
              <a:lnTo>
                <a:pt x="4003039"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CADFBF-61E8-4612-8B97-87DF57D859A4}">
      <dsp:nvSpPr>
        <dsp:cNvPr id="0" name=""/>
        <dsp:cNvSpPr/>
      </dsp:nvSpPr>
      <dsp:spPr>
        <a:xfrm>
          <a:off x="4241646"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324404-C187-4DFA-B145-DD3BD7C693F2}">
      <dsp:nvSpPr>
        <dsp:cNvPr id="0" name=""/>
        <dsp:cNvSpPr/>
      </dsp:nvSpPr>
      <dsp:spPr>
        <a:xfrm>
          <a:off x="4241646"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07EBB8-293E-4074-8A86-FB2C3083DDA3}">
      <dsp:nvSpPr>
        <dsp:cNvPr id="0" name=""/>
        <dsp:cNvSpPr/>
      </dsp:nvSpPr>
      <dsp:spPr>
        <a:xfrm>
          <a:off x="4287366" y="1278458"/>
          <a:ext cx="1334346" cy="423351"/>
        </a:xfrm>
        <a:custGeom>
          <a:avLst/>
          <a:gdLst/>
          <a:ahLst/>
          <a:cxnLst/>
          <a:rect l="0" t="0" r="0" b="0"/>
          <a:pathLst>
            <a:path>
              <a:moveTo>
                <a:pt x="1334346" y="0"/>
              </a:moveTo>
              <a:lnTo>
                <a:pt x="1334346"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97C836-FB3D-4965-82F9-C3FDC3A6FA51}">
      <dsp:nvSpPr>
        <dsp:cNvPr id="0" name=""/>
        <dsp:cNvSpPr/>
      </dsp:nvSpPr>
      <dsp:spPr>
        <a:xfrm>
          <a:off x="6020774"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1B4EBB-276E-487F-9B0A-E1F6A79D5553}">
      <dsp:nvSpPr>
        <dsp:cNvPr id="0" name=""/>
        <dsp:cNvSpPr/>
      </dsp:nvSpPr>
      <dsp:spPr>
        <a:xfrm>
          <a:off x="6020774"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76828F-4672-4B5F-8AC4-C31F863B1433}">
      <dsp:nvSpPr>
        <dsp:cNvPr id="0" name=""/>
        <dsp:cNvSpPr/>
      </dsp:nvSpPr>
      <dsp:spPr>
        <a:xfrm>
          <a:off x="5621712" y="1278458"/>
          <a:ext cx="444782" cy="423351"/>
        </a:xfrm>
        <a:custGeom>
          <a:avLst/>
          <a:gdLst/>
          <a:ahLst/>
          <a:cxnLst/>
          <a:rect l="0" t="0" r="0" b="0"/>
          <a:pathLst>
            <a:path>
              <a:moveTo>
                <a:pt x="0" y="0"/>
              </a:moveTo>
              <a:lnTo>
                <a:pt x="0" y="288501"/>
              </a:lnTo>
              <a:lnTo>
                <a:pt x="444782" y="288501"/>
              </a:lnTo>
              <a:lnTo>
                <a:pt x="44478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CC37BB-C289-4A6F-A7C8-5E286F32ECBC}">
      <dsp:nvSpPr>
        <dsp:cNvPr id="0" name=""/>
        <dsp:cNvSpPr/>
      </dsp:nvSpPr>
      <dsp:spPr>
        <a:xfrm>
          <a:off x="7799903"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85274F-5949-43B5-A4FC-F311833D1B68}">
      <dsp:nvSpPr>
        <dsp:cNvPr id="0" name=""/>
        <dsp:cNvSpPr/>
      </dsp:nvSpPr>
      <dsp:spPr>
        <a:xfrm>
          <a:off x="7799903"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0A2886-6437-41EC-8F41-31330F507C51}">
      <dsp:nvSpPr>
        <dsp:cNvPr id="0" name=""/>
        <dsp:cNvSpPr/>
      </dsp:nvSpPr>
      <dsp:spPr>
        <a:xfrm>
          <a:off x="5621712" y="1278458"/>
          <a:ext cx="2223910" cy="423351"/>
        </a:xfrm>
        <a:custGeom>
          <a:avLst/>
          <a:gdLst/>
          <a:ahLst/>
          <a:cxnLst/>
          <a:rect l="0" t="0" r="0" b="0"/>
          <a:pathLst>
            <a:path>
              <a:moveTo>
                <a:pt x="0" y="0"/>
              </a:moveTo>
              <a:lnTo>
                <a:pt x="0" y="288501"/>
              </a:lnTo>
              <a:lnTo>
                <a:pt x="2223910" y="288501"/>
              </a:lnTo>
              <a:lnTo>
                <a:pt x="222391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10714B-930B-4C03-8FAA-50A21FE04D3A}">
      <dsp:nvSpPr>
        <dsp:cNvPr id="0" name=""/>
        <dsp:cNvSpPr/>
      </dsp:nvSpPr>
      <dsp:spPr>
        <a:xfrm>
          <a:off x="9579032" y="397383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16D22E-15CA-4872-AC9C-EA254D3D3AAB}">
      <dsp:nvSpPr>
        <dsp:cNvPr id="0" name=""/>
        <dsp:cNvSpPr/>
      </dsp:nvSpPr>
      <dsp:spPr>
        <a:xfrm>
          <a:off x="9579032" y="2626148"/>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B9C725-44C9-4665-8093-22A7897D88C9}">
      <dsp:nvSpPr>
        <dsp:cNvPr id="0" name=""/>
        <dsp:cNvSpPr/>
      </dsp:nvSpPr>
      <dsp:spPr>
        <a:xfrm>
          <a:off x="5621712" y="1278458"/>
          <a:ext cx="4003039" cy="423351"/>
        </a:xfrm>
        <a:custGeom>
          <a:avLst/>
          <a:gdLst/>
          <a:ahLst/>
          <a:cxnLst/>
          <a:rect l="0" t="0" r="0" b="0"/>
          <a:pathLst>
            <a:path>
              <a:moveTo>
                <a:pt x="0" y="0"/>
              </a:moveTo>
              <a:lnTo>
                <a:pt x="0" y="288501"/>
              </a:lnTo>
              <a:lnTo>
                <a:pt x="4003039" y="288501"/>
              </a:lnTo>
              <a:lnTo>
                <a:pt x="4003039"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BA179-1E4B-4803-8F93-44E8E59596A2}">
      <dsp:nvSpPr>
        <dsp:cNvPr id="0" name=""/>
        <dsp:cNvSpPr/>
      </dsp:nvSpPr>
      <dsp:spPr>
        <a:xfrm>
          <a:off x="4893887" y="354120"/>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6AB1C-555C-4938-88D5-E300DDFF6275}">
      <dsp:nvSpPr>
        <dsp:cNvPr id="0" name=""/>
        <dsp:cNvSpPr/>
      </dsp:nvSpPr>
      <dsp:spPr>
        <a:xfrm>
          <a:off x="5055626" y="507772"/>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מצוות קידושין</a:t>
          </a:r>
          <a:endParaRPr lang="en-IL" sz="1400" kern="1200" dirty="0"/>
        </a:p>
      </dsp:txBody>
      <dsp:txXfrm>
        <a:off x="5082699" y="534845"/>
        <a:ext cx="1401504" cy="870192"/>
      </dsp:txXfrm>
    </dsp:sp>
    <dsp:sp modelId="{2DE101DB-78CA-428D-9752-9D5011DEB3C1}">
      <dsp:nvSpPr>
        <dsp:cNvPr id="0" name=""/>
        <dsp:cNvSpPr/>
      </dsp:nvSpPr>
      <dsp:spPr>
        <a:xfrm>
          <a:off x="8896926"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5B97F4-587C-4B1C-A135-40E55C9FD2D6}">
      <dsp:nvSpPr>
        <dsp:cNvPr id="0" name=""/>
        <dsp:cNvSpPr/>
      </dsp:nvSpPr>
      <dsp:spPr>
        <a:xfrm>
          <a:off x="9058665"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יש מצווה </a:t>
          </a:r>
          <a:r>
            <a:rPr lang="he-IL" sz="1400" u="sng" kern="1200" dirty="0"/>
            <a:t>לקדש</a:t>
          </a:r>
          <a:endParaRPr lang="en-IL" sz="1400" kern="1200" dirty="0"/>
        </a:p>
      </dsp:txBody>
      <dsp:txXfrm>
        <a:off x="9085738" y="1882534"/>
        <a:ext cx="1401504" cy="870192"/>
      </dsp:txXfrm>
    </dsp:sp>
    <dsp:sp modelId="{F63AB38E-52EC-446E-A5F1-2C570C31DC28}">
      <dsp:nvSpPr>
        <dsp:cNvPr id="0" name=""/>
        <dsp:cNvSpPr/>
      </dsp:nvSpPr>
      <dsp:spPr>
        <a:xfrm>
          <a:off x="8896926"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C0C16A-33EC-410D-B18E-081A6A961011}">
      <dsp:nvSpPr>
        <dsp:cNvPr id="0" name=""/>
        <dsp:cNvSpPr/>
      </dsp:nvSpPr>
      <dsp:spPr>
        <a:xfrm>
          <a:off x="9058665"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ר יחיאל </a:t>
          </a:r>
          <a:r>
            <a:rPr lang="he-IL" sz="1400" kern="1200" dirty="0" err="1"/>
            <a:t>מפראיש</a:t>
          </a:r>
          <a:r>
            <a:rPr lang="he-IL" sz="1400" kern="1200" dirty="0"/>
            <a:t>- יש מצווה בקידושין, ויש </a:t>
          </a:r>
          <a:r>
            <a:rPr lang="he-IL" sz="1400" kern="1200" dirty="0" err="1"/>
            <a:t>בנשואין</a:t>
          </a:r>
          <a:endParaRPr lang="en-IL" sz="1400" kern="1200" dirty="0"/>
        </a:p>
      </dsp:txBody>
      <dsp:txXfrm>
        <a:off x="9085738" y="3230224"/>
        <a:ext cx="1401504" cy="870192"/>
      </dsp:txXfrm>
    </dsp:sp>
    <dsp:sp modelId="{96C29C6D-B102-4EE5-8F1E-446FC039F27A}">
      <dsp:nvSpPr>
        <dsp:cNvPr id="0" name=""/>
        <dsp:cNvSpPr/>
      </dsp:nvSpPr>
      <dsp:spPr>
        <a:xfrm>
          <a:off x="8896926" y="43971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1A98AE-C3F5-49C7-A158-DEB68DF0B8CC}">
      <dsp:nvSpPr>
        <dsp:cNvPr id="0" name=""/>
        <dsp:cNvSpPr/>
      </dsp:nvSpPr>
      <dsp:spPr>
        <a:xfrm>
          <a:off x="9058665"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מצוות אישות היא הקידושין, </a:t>
          </a:r>
          <a:r>
            <a:rPr lang="he-IL" sz="1400" kern="1200" dirty="0" err="1"/>
            <a:t>ונשואין</a:t>
          </a:r>
          <a:r>
            <a:rPr lang="he-IL" sz="1400" kern="1200" dirty="0"/>
            <a:t> הוי מתיר</a:t>
          </a:r>
          <a:endParaRPr lang="en-IL" sz="1400" kern="1200" dirty="0"/>
        </a:p>
      </dsp:txBody>
      <dsp:txXfrm>
        <a:off x="9085738" y="4577914"/>
        <a:ext cx="1401504" cy="870192"/>
      </dsp:txXfrm>
    </dsp:sp>
    <dsp:sp modelId="{12F36754-9F27-4FAC-BF1F-A21F5AA371B9}">
      <dsp:nvSpPr>
        <dsp:cNvPr id="0" name=""/>
        <dsp:cNvSpPr/>
      </dsp:nvSpPr>
      <dsp:spPr>
        <a:xfrm>
          <a:off x="7117798"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060078-C086-449C-BD94-44BA32977384}">
      <dsp:nvSpPr>
        <dsp:cNvPr id="0" name=""/>
        <dsp:cNvSpPr/>
      </dsp:nvSpPr>
      <dsp:spPr>
        <a:xfrm>
          <a:off x="7279537"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יש מצווה בקידושין </a:t>
          </a:r>
          <a:r>
            <a:rPr lang="he-IL" sz="1400" kern="1200" dirty="0" err="1"/>
            <a:t>ונשואין</a:t>
          </a:r>
          <a:r>
            <a:rPr lang="he-IL" sz="1400" kern="1200" dirty="0"/>
            <a:t> ביחד</a:t>
          </a:r>
          <a:endParaRPr lang="en-IL" sz="1400" kern="1200" dirty="0"/>
        </a:p>
      </dsp:txBody>
      <dsp:txXfrm>
        <a:off x="7306610" y="1882534"/>
        <a:ext cx="1401504" cy="870192"/>
      </dsp:txXfrm>
    </dsp:sp>
    <dsp:sp modelId="{2976E184-FD38-4455-8A69-8DFA5FB4141B}">
      <dsp:nvSpPr>
        <dsp:cNvPr id="0" name=""/>
        <dsp:cNvSpPr/>
      </dsp:nvSpPr>
      <dsp:spPr>
        <a:xfrm>
          <a:off x="7117798"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6812A-F0F7-4D42-9945-E1EDA5073413}">
      <dsp:nvSpPr>
        <dsp:cNvPr id="0" name=""/>
        <dsp:cNvSpPr/>
      </dsp:nvSpPr>
      <dsp:spPr>
        <a:xfrm>
          <a:off x="7279537"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רמב"ן- קידושין חצי מצווה</a:t>
          </a:r>
          <a:endParaRPr lang="en-IL" sz="1400" kern="1200" dirty="0"/>
        </a:p>
      </dsp:txBody>
      <dsp:txXfrm>
        <a:off x="7306610" y="3230224"/>
        <a:ext cx="1401504" cy="870192"/>
      </dsp:txXfrm>
    </dsp:sp>
    <dsp:sp modelId="{7A81230D-2320-4F37-80EF-6130B99AD3F8}">
      <dsp:nvSpPr>
        <dsp:cNvPr id="0" name=""/>
        <dsp:cNvSpPr/>
      </dsp:nvSpPr>
      <dsp:spPr>
        <a:xfrm>
          <a:off x="7117798" y="43971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AA06BA-F20E-44A6-AA53-58B95F86CF3F}">
      <dsp:nvSpPr>
        <dsp:cNvPr id="0" name=""/>
        <dsp:cNvSpPr/>
      </dsp:nvSpPr>
      <dsp:spPr>
        <a:xfrm>
          <a:off x="7279537"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אירוסין </a:t>
          </a:r>
          <a:r>
            <a:rPr lang="he-IL" sz="1400" kern="1200" dirty="0" err="1"/>
            <a:t>ונשואין</a:t>
          </a:r>
          <a:r>
            <a:rPr lang="he-IL" sz="1400" kern="1200" dirty="0"/>
            <a:t> שתי שלבים של תהליך אחד</a:t>
          </a:r>
          <a:endParaRPr lang="en-IL" sz="1400" kern="1200" dirty="0"/>
        </a:p>
      </dsp:txBody>
      <dsp:txXfrm>
        <a:off x="7306610" y="4577914"/>
        <a:ext cx="1401504" cy="870192"/>
      </dsp:txXfrm>
    </dsp:sp>
    <dsp:sp modelId="{C01FC1A4-CC90-4293-ACD1-826EC7827727}">
      <dsp:nvSpPr>
        <dsp:cNvPr id="0" name=""/>
        <dsp:cNvSpPr/>
      </dsp:nvSpPr>
      <dsp:spPr>
        <a:xfrm>
          <a:off x="5338669"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34E9C3-6B7B-4FDB-BE8A-0E3105FC75FD}">
      <dsp:nvSpPr>
        <dsp:cNvPr id="0" name=""/>
        <dsp:cNvSpPr/>
      </dsp:nvSpPr>
      <dsp:spPr>
        <a:xfrm>
          <a:off x="5500408"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יש מצווה </a:t>
          </a:r>
          <a:r>
            <a:rPr lang="he-IL" sz="1400" u="sng" kern="1200" dirty="0" err="1"/>
            <a:t>לישא</a:t>
          </a:r>
          <a:r>
            <a:rPr lang="he-IL" sz="1400" kern="1200" dirty="0"/>
            <a:t> אישה</a:t>
          </a:r>
          <a:endParaRPr lang="en-IL" sz="1400" kern="1200" dirty="0"/>
        </a:p>
      </dsp:txBody>
      <dsp:txXfrm>
        <a:off x="5527481" y="1882534"/>
        <a:ext cx="1401504" cy="870192"/>
      </dsp:txXfrm>
    </dsp:sp>
    <dsp:sp modelId="{DAF2D4CB-9FF1-475B-BB77-8BD6CDF952E8}">
      <dsp:nvSpPr>
        <dsp:cNvPr id="0" name=""/>
        <dsp:cNvSpPr/>
      </dsp:nvSpPr>
      <dsp:spPr>
        <a:xfrm>
          <a:off x="5338669"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00EE0D-42FE-4166-A167-BC8B0063D523}">
      <dsp:nvSpPr>
        <dsp:cNvPr id="0" name=""/>
        <dsp:cNvSpPr/>
      </dsp:nvSpPr>
      <dsp:spPr>
        <a:xfrm>
          <a:off x="5500408"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סמ"ק- מצוות להיות נשוי (גם לבני נח)</a:t>
          </a:r>
          <a:endParaRPr lang="en-IL" sz="1400" kern="1200" dirty="0"/>
        </a:p>
      </dsp:txBody>
      <dsp:txXfrm>
        <a:off x="5527481" y="3230224"/>
        <a:ext cx="1401504" cy="870192"/>
      </dsp:txXfrm>
    </dsp:sp>
    <dsp:sp modelId="{9A14FA76-8A9F-47CC-8DA6-F5214C784874}">
      <dsp:nvSpPr>
        <dsp:cNvPr id="0" name=""/>
        <dsp:cNvSpPr/>
      </dsp:nvSpPr>
      <dsp:spPr>
        <a:xfrm>
          <a:off x="5338669" y="439718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AE422D-2471-41BC-85A1-35FCD792ACF2}">
      <dsp:nvSpPr>
        <dsp:cNvPr id="0" name=""/>
        <dsp:cNvSpPr/>
      </dsp:nvSpPr>
      <dsp:spPr>
        <a:xfrm>
          <a:off x="5500408"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המצווה להיות נשוי- וקידושין ניתוסף במתן תורה</a:t>
          </a:r>
          <a:endParaRPr lang="en-IL" sz="1400" kern="1200" dirty="0"/>
        </a:p>
      </dsp:txBody>
      <dsp:txXfrm>
        <a:off x="5527481" y="4577914"/>
        <a:ext cx="1401504" cy="870192"/>
      </dsp:txXfrm>
    </dsp:sp>
    <dsp:sp modelId="{0886B4CF-374B-4057-AEA3-945D799D90BF}">
      <dsp:nvSpPr>
        <dsp:cNvPr id="0" name=""/>
        <dsp:cNvSpPr/>
      </dsp:nvSpPr>
      <dsp:spPr>
        <a:xfrm>
          <a:off x="3559540" y="1701809"/>
          <a:ext cx="1455650" cy="924338"/>
        </a:xfrm>
        <a:prstGeom prst="roundRect">
          <a:avLst>
            <a:gd name="adj" fmla="val 10000"/>
          </a:avLst>
        </a:prstGeom>
        <a:solidFill>
          <a:srgbClr val="FF000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405C02-9A30-4BA5-B770-CA90BAC979A6}">
      <dsp:nvSpPr>
        <dsp:cNvPr id="0" name=""/>
        <dsp:cNvSpPr/>
      </dsp:nvSpPr>
      <dsp:spPr>
        <a:xfrm>
          <a:off x="3721279"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b="0" i="0" u="none" strike="noStrike" kern="1200" dirty="0">
              <a:solidFill>
                <a:srgbClr val="000000"/>
              </a:solidFill>
              <a:effectLst/>
              <a:latin typeface="Arial" panose="020B0604020202020204" pitchFamily="34" charset="0"/>
            </a:rPr>
            <a:t>אם ירצה איש </a:t>
          </a:r>
          <a:r>
            <a:rPr lang="he-IL" sz="1400" b="0" i="0" u="none" strike="noStrike" kern="1200" dirty="0" err="1">
              <a:solidFill>
                <a:srgbClr val="000000"/>
              </a:solidFill>
              <a:effectLst/>
              <a:latin typeface="Arial" panose="020B0604020202020204" pitchFamily="34" charset="0"/>
            </a:rPr>
            <a:t>ליקח</a:t>
          </a:r>
          <a:r>
            <a:rPr lang="he-IL" sz="1400" b="0" i="0" u="none" strike="noStrike" kern="1200" dirty="0">
              <a:solidFill>
                <a:srgbClr val="000000"/>
              </a:solidFill>
              <a:effectLst/>
              <a:latin typeface="Arial" panose="020B0604020202020204" pitchFamily="34" charset="0"/>
            </a:rPr>
            <a:t> לו </a:t>
          </a:r>
          <a:r>
            <a:rPr lang="he-IL" sz="1400" b="0" i="0" u="none" strike="noStrike" kern="1200" dirty="0" err="1">
              <a:solidFill>
                <a:srgbClr val="000000"/>
              </a:solidFill>
              <a:effectLst/>
              <a:latin typeface="Arial" panose="020B0604020202020204" pitchFamily="34" charset="0"/>
            </a:rPr>
            <a:t>אשה</a:t>
          </a:r>
          <a:r>
            <a:rPr lang="he-IL" sz="1400" b="0" i="0" u="none" strike="noStrike" kern="1200" dirty="0">
              <a:solidFill>
                <a:srgbClr val="000000"/>
              </a:solidFill>
              <a:effectLst/>
              <a:latin typeface="Arial" panose="020B0604020202020204" pitchFamily="34" charset="0"/>
            </a:rPr>
            <a:t> מצווה שיקנה אותה תחלה</a:t>
          </a:r>
          <a:endParaRPr lang="en-IL" sz="1400" b="0" kern="1200" dirty="0"/>
        </a:p>
      </dsp:txBody>
      <dsp:txXfrm>
        <a:off x="3748352" y="1882534"/>
        <a:ext cx="1401504" cy="870192"/>
      </dsp:txXfrm>
    </dsp:sp>
    <dsp:sp modelId="{F549F3E9-A9F1-42CF-8F2B-A73AC994748C}">
      <dsp:nvSpPr>
        <dsp:cNvPr id="0" name=""/>
        <dsp:cNvSpPr/>
      </dsp:nvSpPr>
      <dsp:spPr>
        <a:xfrm>
          <a:off x="3559540" y="3049499"/>
          <a:ext cx="1455650" cy="924338"/>
        </a:xfrm>
        <a:prstGeom prst="roundRect">
          <a:avLst>
            <a:gd name="adj" fmla="val 10000"/>
          </a:avLst>
        </a:prstGeom>
        <a:solidFill>
          <a:srgbClr val="FF000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9FCC73-F3BC-4F19-ABC0-203DBD9E0912}">
      <dsp:nvSpPr>
        <dsp:cNvPr id="0" name=""/>
        <dsp:cNvSpPr/>
      </dsp:nvSpPr>
      <dsp:spPr>
        <a:xfrm>
          <a:off x="3721279"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b="0" i="0" u="none" strike="noStrike" kern="1200" dirty="0">
              <a:solidFill>
                <a:srgbClr val="000000"/>
              </a:solidFill>
              <a:effectLst/>
              <a:latin typeface="Arial" panose="020B0604020202020204" pitchFamily="34" charset="0"/>
            </a:rPr>
            <a:t>רמב"ם, חינוך- מצווה לקדש לפני </a:t>
          </a:r>
          <a:r>
            <a:rPr lang="he-IL" sz="1400" b="0" i="0" u="none" strike="noStrike" kern="1200" dirty="0" err="1">
              <a:solidFill>
                <a:srgbClr val="000000"/>
              </a:solidFill>
              <a:effectLst/>
              <a:latin typeface="Arial" panose="020B0604020202020204" pitchFamily="34" charset="0"/>
            </a:rPr>
            <a:t>נשואין</a:t>
          </a:r>
          <a:endParaRPr lang="en-IL" sz="1400" b="0" kern="1200" dirty="0"/>
        </a:p>
      </dsp:txBody>
      <dsp:txXfrm>
        <a:off x="3748352" y="3230224"/>
        <a:ext cx="1401504" cy="870192"/>
      </dsp:txXfrm>
    </dsp:sp>
    <dsp:sp modelId="{8D7EF365-0EC8-4676-9344-7FA83CDAD026}">
      <dsp:nvSpPr>
        <dsp:cNvPr id="0" name=""/>
        <dsp:cNvSpPr/>
      </dsp:nvSpPr>
      <dsp:spPr>
        <a:xfrm>
          <a:off x="3559540" y="4397189"/>
          <a:ext cx="1455650" cy="924338"/>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B9A959-2567-4DDC-9AD8-F58C04C6980C}">
      <dsp:nvSpPr>
        <dsp:cNvPr id="0" name=""/>
        <dsp:cNvSpPr/>
      </dsp:nvSpPr>
      <dsp:spPr>
        <a:xfrm>
          <a:off x="3721279" y="455084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b="0" i="0" u="none" strike="noStrike" kern="1200" dirty="0">
              <a:solidFill>
                <a:srgbClr val="000000"/>
              </a:solidFill>
              <a:effectLst/>
              <a:latin typeface="Arial" panose="020B0604020202020204" pitchFamily="34" charset="0"/>
            </a:rPr>
            <a:t>האישות היא הנשואין, אבל המצווה היא הקידושין </a:t>
          </a:r>
          <a:endParaRPr lang="en-IL" sz="1400" b="0" kern="1200" dirty="0"/>
        </a:p>
      </dsp:txBody>
      <dsp:txXfrm>
        <a:off x="3748352" y="4577914"/>
        <a:ext cx="1401504" cy="870192"/>
      </dsp:txXfrm>
    </dsp:sp>
    <dsp:sp modelId="{A8C5173C-540F-4739-A455-E6D7D91C41FC}">
      <dsp:nvSpPr>
        <dsp:cNvPr id="0" name=""/>
        <dsp:cNvSpPr/>
      </dsp:nvSpPr>
      <dsp:spPr>
        <a:xfrm>
          <a:off x="890847" y="170180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48556E-F092-447C-B85F-7948C534A714}">
      <dsp:nvSpPr>
        <dsp:cNvPr id="0" name=""/>
        <dsp:cNvSpPr/>
      </dsp:nvSpPr>
      <dsp:spPr>
        <a:xfrm>
          <a:off x="1052586" y="185546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אין מצווה לקדש</a:t>
          </a:r>
          <a:endParaRPr lang="en-IL" sz="1400" kern="1200" dirty="0"/>
        </a:p>
      </dsp:txBody>
      <dsp:txXfrm>
        <a:off x="1079659" y="1882534"/>
        <a:ext cx="1401504" cy="870192"/>
      </dsp:txXfrm>
    </dsp:sp>
    <dsp:sp modelId="{6F33590C-7ED1-4DAA-B48D-066F1ECBF5D2}">
      <dsp:nvSpPr>
        <dsp:cNvPr id="0" name=""/>
        <dsp:cNvSpPr/>
      </dsp:nvSpPr>
      <dsp:spPr>
        <a:xfrm>
          <a:off x="1780412"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20D79F-B698-42EA-9851-734A97A87A3C}">
      <dsp:nvSpPr>
        <dsp:cNvPr id="0" name=""/>
        <dsp:cNvSpPr/>
      </dsp:nvSpPr>
      <dsp:spPr>
        <a:xfrm>
          <a:off x="1942151"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מרדכי- מקצת מצווה, כחלק מפרו ורבו</a:t>
          </a:r>
          <a:endParaRPr lang="en-IL" sz="1400" kern="1200" dirty="0"/>
        </a:p>
      </dsp:txBody>
      <dsp:txXfrm>
        <a:off x="1969224" y="3230224"/>
        <a:ext cx="1401504" cy="870192"/>
      </dsp:txXfrm>
    </dsp:sp>
    <dsp:sp modelId="{F7AFA6DC-BB9D-420A-8DE5-4749D7EE0C34}">
      <dsp:nvSpPr>
        <dsp:cNvPr id="0" name=""/>
        <dsp:cNvSpPr/>
      </dsp:nvSpPr>
      <dsp:spPr>
        <a:xfrm>
          <a:off x="1283" y="304949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3A2BD-ABD1-4EE4-8614-9119032484DD}">
      <dsp:nvSpPr>
        <dsp:cNvPr id="0" name=""/>
        <dsp:cNvSpPr/>
      </dsp:nvSpPr>
      <dsp:spPr>
        <a:xfrm>
          <a:off x="163022" y="320315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err="1"/>
            <a:t>רא"ש</a:t>
          </a:r>
          <a:r>
            <a:rPr lang="he-IL" sz="1400" kern="1200" dirty="0"/>
            <a:t>- אין שום מצווה בלהיות נשוי, יש רק מצוות פרו ורבו</a:t>
          </a:r>
          <a:endParaRPr lang="en-IL" sz="1400" kern="1200" dirty="0"/>
        </a:p>
      </dsp:txBody>
      <dsp:txXfrm>
        <a:off x="190095" y="3230224"/>
        <a:ext cx="1401504" cy="870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A9BF9-E121-456A-B4CB-0D0DF2FEDB3A}">
      <dsp:nvSpPr>
        <dsp:cNvPr id="0" name=""/>
        <dsp:cNvSpPr/>
      </dsp:nvSpPr>
      <dsp:spPr>
        <a:xfrm>
          <a:off x="3157224" y="4001457"/>
          <a:ext cx="91440" cy="467702"/>
        </a:xfrm>
        <a:custGeom>
          <a:avLst/>
          <a:gdLst/>
          <a:ahLst/>
          <a:cxnLst/>
          <a:rect l="0" t="0" r="0" b="0"/>
          <a:pathLst>
            <a:path>
              <a:moveTo>
                <a:pt x="45720" y="0"/>
              </a:moveTo>
              <a:lnTo>
                <a:pt x="4572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DBE5A1-7773-44E4-B4F6-16C240340A56}">
      <dsp:nvSpPr>
        <dsp:cNvPr id="0" name=""/>
        <dsp:cNvSpPr/>
      </dsp:nvSpPr>
      <dsp:spPr>
        <a:xfrm>
          <a:off x="3202944" y="2512580"/>
          <a:ext cx="1965513" cy="467702"/>
        </a:xfrm>
        <a:custGeom>
          <a:avLst/>
          <a:gdLst/>
          <a:ahLst/>
          <a:cxnLst/>
          <a:rect l="0" t="0" r="0" b="0"/>
          <a:pathLst>
            <a:path>
              <a:moveTo>
                <a:pt x="1965513" y="0"/>
              </a:moveTo>
              <a:lnTo>
                <a:pt x="1965513" y="318725"/>
              </a:lnTo>
              <a:lnTo>
                <a:pt x="0" y="318725"/>
              </a:lnTo>
              <a:lnTo>
                <a:pt x="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47BF16-B2B9-44EE-9B65-CDD49D4191A0}">
      <dsp:nvSpPr>
        <dsp:cNvPr id="0" name=""/>
        <dsp:cNvSpPr/>
      </dsp:nvSpPr>
      <dsp:spPr>
        <a:xfrm>
          <a:off x="5122738" y="4001457"/>
          <a:ext cx="91440" cy="467702"/>
        </a:xfrm>
        <a:custGeom>
          <a:avLst/>
          <a:gdLst/>
          <a:ahLst/>
          <a:cxnLst/>
          <a:rect l="0" t="0" r="0" b="0"/>
          <a:pathLst>
            <a:path>
              <a:moveTo>
                <a:pt x="45720" y="0"/>
              </a:moveTo>
              <a:lnTo>
                <a:pt x="4572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DB1D6E-0853-429F-9DCE-495F51CC9EDA}">
      <dsp:nvSpPr>
        <dsp:cNvPr id="0" name=""/>
        <dsp:cNvSpPr/>
      </dsp:nvSpPr>
      <dsp:spPr>
        <a:xfrm>
          <a:off x="5122738" y="2512580"/>
          <a:ext cx="91440" cy="467702"/>
        </a:xfrm>
        <a:custGeom>
          <a:avLst/>
          <a:gdLst/>
          <a:ahLst/>
          <a:cxnLst/>
          <a:rect l="0" t="0" r="0" b="0"/>
          <a:pathLst>
            <a:path>
              <a:moveTo>
                <a:pt x="45720" y="0"/>
              </a:moveTo>
              <a:lnTo>
                <a:pt x="4572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A19700-AAEA-41E7-802E-DDE3CE79ABF2}">
      <dsp:nvSpPr>
        <dsp:cNvPr id="0" name=""/>
        <dsp:cNvSpPr/>
      </dsp:nvSpPr>
      <dsp:spPr>
        <a:xfrm>
          <a:off x="7088251" y="4001457"/>
          <a:ext cx="91440" cy="467702"/>
        </a:xfrm>
        <a:custGeom>
          <a:avLst/>
          <a:gdLst/>
          <a:ahLst/>
          <a:cxnLst/>
          <a:rect l="0" t="0" r="0" b="0"/>
          <a:pathLst>
            <a:path>
              <a:moveTo>
                <a:pt x="45720" y="0"/>
              </a:moveTo>
              <a:lnTo>
                <a:pt x="4572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CE8C3F-C068-4A9A-8615-D4FE011638EF}">
      <dsp:nvSpPr>
        <dsp:cNvPr id="0" name=""/>
        <dsp:cNvSpPr/>
      </dsp:nvSpPr>
      <dsp:spPr>
        <a:xfrm>
          <a:off x="5168458" y="2512580"/>
          <a:ext cx="1965513" cy="467702"/>
        </a:xfrm>
        <a:custGeom>
          <a:avLst/>
          <a:gdLst/>
          <a:ahLst/>
          <a:cxnLst/>
          <a:rect l="0" t="0" r="0" b="0"/>
          <a:pathLst>
            <a:path>
              <a:moveTo>
                <a:pt x="0" y="0"/>
              </a:moveTo>
              <a:lnTo>
                <a:pt x="0" y="318725"/>
              </a:lnTo>
              <a:lnTo>
                <a:pt x="1965513" y="318725"/>
              </a:lnTo>
              <a:lnTo>
                <a:pt x="1965513"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F42B97-F163-47EE-A720-E64D58FCA5FA}">
      <dsp:nvSpPr>
        <dsp:cNvPr id="0" name=""/>
        <dsp:cNvSpPr/>
      </dsp:nvSpPr>
      <dsp:spPr>
        <a:xfrm>
          <a:off x="5122738" y="1023704"/>
          <a:ext cx="91440" cy="467702"/>
        </a:xfrm>
        <a:custGeom>
          <a:avLst/>
          <a:gdLst/>
          <a:ahLst/>
          <a:cxnLst/>
          <a:rect l="0" t="0" r="0" b="0"/>
          <a:pathLst>
            <a:path>
              <a:moveTo>
                <a:pt x="45720" y="0"/>
              </a:moveTo>
              <a:lnTo>
                <a:pt x="45720" y="4677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F055BF-CF00-4AD4-88A5-8FEE2B07C898}">
      <dsp:nvSpPr>
        <dsp:cNvPr id="0" name=""/>
        <dsp:cNvSpPr/>
      </dsp:nvSpPr>
      <dsp:spPr>
        <a:xfrm>
          <a:off x="4364384" y="2530"/>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E6E526-6C1B-49EC-8FA1-78C8DBB0BA44}">
      <dsp:nvSpPr>
        <dsp:cNvPr id="0" name=""/>
        <dsp:cNvSpPr/>
      </dsp:nvSpPr>
      <dsp:spPr>
        <a:xfrm>
          <a:off x="4543067" y="172279"/>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אירוסין אוסר, ועומד בנפרד מנשואין</a:t>
          </a:r>
          <a:endParaRPr lang="en-IL" sz="1600" kern="1200" dirty="0"/>
        </a:p>
      </dsp:txBody>
      <dsp:txXfrm>
        <a:off x="4572976" y="202188"/>
        <a:ext cx="1548329" cy="961355"/>
      </dsp:txXfrm>
    </dsp:sp>
    <dsp:sp modelId="{D4A264DB-41BB-4C6F-ADFB-2CEB1367ED0E}">
      <dsp:nvSpPr>
        <dsp:cNvPr id="0" name=""/>
        <dsp:cNvSpPr/>
      </dsp:nvSpPr>
      <dsp:spPr>
        <a:xfrm>
          <a:off x="4364384" y="1491407"/>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24F563-3788-4DF0-84C9-5D6DB86D611B}">
      <dsp:nvSpPr>
        <dsp:cNvPr id="0" name=""/>
        <dsp:cNvSpPr/>
      </dsp:nvSpPr>
      <dsp:spPr>
        <a:xfrm>
          <a:off x="4543067" y="1661155"/>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רמב"ם</a:t>
          </a:r>
          <a:endParaRPr lang="en-IL" sz="1600" kern="1200" dirty="0"/>
        </a:p>
      </dsp:txBody>
      <dsp:txXfrm>
        <a:off x="4572976" y="1691064"/>
        <a:ext cx="1548329" cy="961355"/>
      </dsp:txXfrm>
    </dsp:sp>
    <dsp:sp modelId="{C4B008E5-3554-4DB9-9413-7B767AB46012}">
      <dsp:nvSpPr>
        <dsp:cNvPr id="0" name=""/>
        <dsp:cNvSpPr/>
      </dsp:nvSpPr>
      <dsp:spPr>
        <a:xfrm>
          <a:off x="6329898" y="2980283"/>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0BEEEA-A11F-4803-9B1F-D57A4514E4C5}">
      <dsp:nvSpPr>
        <dsp:cNvPr id="0" name=""/>
        <dsp:cNvSpPr/>
      </dsp:nvSpPr>
      <dsp:spPr>
        <a:xfrm>
          <a:off x="6508581" y="3150032"/>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המצווה היא רק אירוסין</a:t>
          </a:r>
          <a:endParaRPr lang="en-IL" sz="1600" kern="1200" dirty="0"/>
        </a:p>
      </dsp:txBody>
      <dsp:txXfrm>
        <a:off x="6538490" y="3179941"/>
        <a:ext cx="1548329" cy="961355"/>
      </dsp:txXfrm>
    </dsp:sp>
    <dsp:sp modelId="{7E80D0CD-81C5-4A9E-9C07-30E94E7C465B}">
      <dsp:nvSpPr>
        <dsp:cNvPr id="0" name=""/>
        <dsp:cNvSpPr/>
      </dsp:nvSpPr>
      <dsp:spPr>
        <a:xfrm>
          <a:off x="6329898"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967F0-8E71-4A66-BE41-9260E423E961}">
      <dsp:nvSpPr>
        <dsp:cNvPr id="0" name=""/>
        <dsp:cNvSpPr/>
      </dsp:nvSpPr>
      <dsp:spPr>
        <a:xfrm>
          <a:off x="6508581"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ונשואין</a:t>
          </a:r>
          <a:r>
            <a:rPr lang="he-IL" sz="1600" kern="1200" dirty="0"/>
            <a:t> הוי משהוא טבעי</a:t>
          </a:r>
          <a:endParaRPr lang="en-IL" sz="1600" kern="1200" dirty="0"/>
        </a:p>
      </dsp:txBody>
      <dsp:txXfrm>
        <a:off x="6538490" y="4668817"/>
        <a:ext cx="1548329" cy="961355"/>
      </dsp:txXfrm>
    </dsp:sp>
    <dsp:sp modelId="{558FD155-08A1-4906-9E74-0C82CA45B549}">
      <dsp:nvSpPr>
        <dsp:cNvPr id="0" name=""/>
        <dsp:cNvSpPr/>
      </dsp:nvSpPr>
      <dsp:spPr>
        <a:xfrm>
          <a:off x="4364384" y="2980283"/>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1082B1-6E74-4ECE-99C7-9A247C97E6E1}">
      <dsp:nvSpPr>
        <dsp:cNvPr id="0" name=""/>
        <dsp:cNvSpPr/>
      </dsp:nvSpPr>
      <dsp:spPr>
        <a:xfrm>
          <a:off x="4543067" y="3150032"/>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הוי רק אוסר</a:t>
          </a:r>
          <a:endParaRPr lang="en-IL" sz="1600" kern="1200" dirty="0"/>
        </a:p>
      </dsp:txBody>
      <dsp:txXfrm>
        <a:off x="4572976" y="3179941"/>
        <a:ext cx="1548329" cy="961355"/>
      </dsp:txXfrm>
    </dsp:sp>
    <dsp:sp modelId="{307199CF-131C-4717-A7E1-72FC0F9F6799}">
      <dsp:nvSpPr>
        <dsp:cNvPr id="0" name=""/>
        <dsp:cNvSpPr/>
      </dsp:nvSpPr>
      <dsp:spPr>
        <a:xfrm>
          <a:off x="4364384"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C1CA4A-29DD-4566-A536-1A371C888EB1}">
      <dsp:nvSpPr>
        <dsp:cNvPr id="0" name=""/>
        <dsp:cNvSpPr/>
      </dsp:nvSpPr>
      <dsp:spPr>
        <a:xfrm>
          <a:off x="4543067"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(ואין שמחה)</a:t>
          </a:r>
          <a:endParaRPr lang="en-IL" sz="1600" kern="1200" dirty="0"/>
        </a:p>
      </dsp:txBody>
      <dsp:txXfrm>
        <a:off x="4572976" y="4668817"/>
        <a:ext cx="1548329" cy="961355"/>
      </dsp:txXfrm>
    </dsp:sp>
    <dsp:sp modelId="{8B2AC445-8FA4-4DF7-9E97-0FB9D96CD7A1}">
      <dsp:nvSpPr>
        <dsp:cNvPr id="0" name=""/>
        <dsp:cNvSpPr/>
      </dsp:nvSpPr>
      <dsp:spPr>
        <a:xfrm>
          <a:off x="2398871" y="2980283"/>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9C035-71C4-43DB-9490-BC36C663360F}">
      <dsp:nvSpPr>
        <dsp:cNvPr id="0" name=""/>
        <dsp:cNvSpPr/>
      </dsp:nvSpPr>
      <dsp:spPr>
        <a:xfrm>
          <a:off x="2577554" y="3150032"/>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Classic Marriage elements are all in </a:t>
          </a:r>
          <a:r>
            <a:rPr lang="he-IL" sz="1600" kern="1200" dirty="0" err="1"/>
            <a:t>נשואין</a:t>
          </a:r>
          <a:endParaRPr lang="en-IL" sz="1600" kern="1200" dirty="0"/>
        </a:p>
      </dsp:txBody>
      <dsp:txXfrm>
        <a:off x="2607463" y="3179941"/>
        <a:ext cx="1548329" cy="961355"/>
      </dsp:txXfrm>
    </dsp:sp>
    <dsp:sp modelId="{A090F1E0-2AE3-4513-A9C8-A38F620B70B9}">
      <dsp:nvSpPr>
        <dsp:cNvPr id="0" name=""/>
        <dsp:cNvSpPr/>
      </dsp:nvSpPr>
      <dsp:spPr>
        <a:xfrm>
          <a:off x="2398871"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EC111E-99A5-4351-8844-23C2E6C95454}">
      <dsp:nvSpPr>
        <dsp:cNvPr id="0" name=""/>
        <dsp:cNvSpPr/>
      </dsp:nvSpPr>
      <dsp:spPr>
        <a:xfrm>
          <a:off x="2577554"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Creating Commitment and </a:t>
          </a:r>
          <a:r>
            <a:rPr lang="he-IL" sz="1600" kern="1200" dirty="0"/>
            <a:t>קדושה</a:t>
          </a:r>
          <a:endParaRPr lang="en-IL" sz="1600" kern="1200" dirty="0"/>
        </a:p>
      </dsp:txBody>
      <dsp:txXfrm>
        <a:off x="2607463" y="4668817"/>
        <a:ext cx="1548329" cy="9613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4F33B-E2D5-4080-AD11-3E2BA9749901}">
      <dsp:nvSpPr>
        <dsp:cNvPr id="0" name=""/>
        <dsp:cNvSpPr/>
      </dsp:nvSpPr>
      <dsp:spPr>
        <a:xfrm>
          <a:off x="2220188" y="4001457"/>
          <a:ext cx="982756" cy="467702"/>
        </a:xfrm>
        <a:custGeom>
          <a:avLst/>
          <a:gdLst/>
          <a:ahLst/>
          <a:cxnLst/>
          <a:rect l="0" t="0" r="0" b="0"/>
          <a:pathLst>
            <a:path>
              <a:moveTo>
                <a:pt x="982756" y="0"/>
              </a:moveTo>
              <a:lnTo>
                <a:pt x="982756" y="318725"/>
              </a:lnTo>
              <a:lnTo>
                <a:pt x="0" y="318725"/>
              </a:lnTo>
              <a:lnTo>
                <a:pt x="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2BD8DA-6F8C-42CD-9901-B4D51B3BD268}">
      <dsp:nvSpPr>
        <dsp:cNvPr id="0" name=""/>
        <dsp:cNvSpPr/>
      </dsp:nvSpPr>
      <dsp:spPr>
        <a:xfrm>
          <a:off x="3202944" y="4001457"/>
          <a:ext cx="982756" cy="467702"/>
        </a:xfrm>
        <a:custGeom>
          <a:avLst/>
          <a:gdLst/>
          <a:ahLst/>
          <a:cxnLst/>
          <a:rect l="0" t="0" r="0" b="0"/>
          <a:pathLst>
            <a:path>
              <a:moveTo>
                <a:pt x="0" y="0"/>
              </a:moveTo>
              <a:lnTo>
                <a:pt x="0" y="318725"/>
              </a:lnTo>
              <a:lnTo>
                <a:pt x="982756" y="318725"/>
              </a:lnTo>
              <a:lnTo>
                <a:pt x="982756"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4CDFB8-6AD9-4DF1-AF7A-47AD5B6BABBF}">
      <dsp:nvSpPr>
        <dsp:cNvPr id="0" name=""/>
        <dsp:cNvSpPr/>
      </dsp:nvSpPr>
      <dsp:spPr>
        <a:xfrm>
          <a:off x="3157224" y="2512580"/>
          <a:ext cx="91440" cy="467702"/>
        </a:xfrm>
        <a:custGeom>
          <a:avLst/>
          <a:gdLst/>
          <a:ahLst/>
          <a:cxnLst/>
          <a:rect l="0" t="0" r="0" b="0"/>
          <a:pathLst>
            <a:path>
              <a:moveTo>
                <a:pt x="45720" y="0"/>
              </a:moveTo>
              <a:lnTo>
                <a:pt x="4572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ADC94C-618B-4CF2-ACFF-01C9B8976C54}">
      <dsp:nvSpPr>
        <dsp:cNvPr id="0" name=""/>
        <dsp:cNvSpPr/>
      </dsp:nvSpPr>
      <dsp:spPr>
        <a:xfrm>
          <a:off x="3202944" y="1023704"/>
          <a:ext cx="1965513" cy="467702"/>
        </a:xfrm>
        <a:custGeom>
          <a:avLst/>
          <a:gdLst/>
          <a:ahLst/>
          <a:cxnLst/>
          <a:rect l="0" t="0" r="0" b="0"/>
          <a:pathLst>
            <a:path>
              <a:moveTo>
                <a:pt x="1965513" y="0"/>
              </a:moveTo>
              <a:lnTo>
                <a:pt x="1965513" y="318725"/>
              </a:lnTo>
              <a:lnTo>
                <a:pt x="0" y="318725"/>
              </a:lnTo>
              <a:lnTo>
                <a:pt x="0" y="4677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895E5A-9CB5-4499-AEE7-4EBEB1F72101}">
      <dsp:nvSpPr>
        <dsp:cNvPr id="0" name=""/>
        <dsp:cNvSpPr/>
      </dsp:nvSpPr>
      <dsp:spPr>
        <a:xfrm>
          <a:off x="6151215" y="4001457"/>
          <a:ext cx="982756" cy="467702"/>
        </a:xfrm>
        <a:custGeom>
          <a:avLst/>
          <a:gdLst/>
          <a:ahLst/>
          <a:cxnLst/>
          <a:rect l="0" t="0" r="0" b="0"/>
          <a:pathLst>
            <a:path>
              <a:moveTo>
                <a:pt x="982756" y="0"/>
              </a:moveTo>
              <a:lnTo>
                <a:pt x="982756" y="318725"/>
              </a:lnTo>
              <a:lnTo>
                <a:pt x="0" y="318725"/>
              </a:lnTo>
              <a:lnTo>
                <a:pt x="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C30993-702B-49AE-8839-9C4A4F332504}">
      <dsp:nvSpPr>
        <dsp:cNvPr id="0" name=""/>
        <dsp:cNvSpPr/>
      </dsp:nvSpPr>
      <dsp:spPr>
        <a:xfrm>
          <a:off x="7133971" y="4001457"/>
          <a:ext cx="982756" cy="467702"/>
        </a:xfrm>
        <a:custGeom>
          <a:avLst/>
          <a:gdLst/>
          <a:ahLst/>
          <a:cxnLst/>
          <a:rect l="0" t="0" r="0" b="0"/>
          <a:pathLst>
            <a:path>
              <a:moveTo>
                <a:pt x="0" y="0"/>
              </a:moveTo>
              <a:lnTo>
                <a:pt x="0" y="318725"/>
              </a:lnTo>
              <a:lnTo>
                <a:pt x="982756" y="318725"/>
              </a:lnTo>
              <a:lnTo>
                <a:pt x="982756"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C2698C-65F9-4A4E-B80E-63A951F9ACF7}">
      <dsp:nvSpPr>
        <dsp:cNvPr id="0" name=""/>
        <dsp:cNvSpPr/>
      </dsp:nvSpPr>
      <dsp:spPr>
        <a:xfrm>
          <a:off x="7088251" y="2512580"/>
          <a:ext cx="91440" cy="467702"/>
        </a:xfrm>
        <a:custGeom>
          <a:avLst/>
          <a:gdLst/>
          <a:ahLst/>
          <a:cxnLst/>
          <a:rect l="0" t="0" r="0" b="0"/>
          <a:pathLst>
            <a:path>
              <a:moveTo>
                <a:pt x="45720" y="0"/>
              </a:moveTo>
              <a:lnTo>
                <a:pt x="45720" y="4677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45F5F6-4E34-4E77-A430-D8ED261BE0C3}">
      <dsp:nvSpPr>
        <dsp:cNvPr id="0" name=""/>
        <dsp:cNvSpPr/>
      </dsp:nvSpPr>
      <dsp:spPr>
        <a:xfrm>
          <a:off x="5168458" y="1023704"/>
          <a:ext cx="1965513" cy="467702"/>
        </a:xfrm>
        <a:custGeom>
          <a:avLst/>
          <a:gdLst/>
          <a:ahLst/>
          <a:cxnLst/>
          <a:rect l="0" t="0" r="0" b="0"/>
          <a:pathLst>
            <a:path>
              <a:moveTo>
                <a:pt x="0" y="0"/>
              </a:moveTo>
              <a:lnTo>
                <a:pt x="0" y="318725"/>
              </a:lnTo>
              <a:lnTo>
                <a:pt x="1965513" y="318725"/>
              </a:lnTo>
              <a:lnTo>
                <a:pt x="1965513" y="4677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D3A963-0909-458A-A827-3554CED1F983}">
      <dsp:nvSpPr>
        <dsp:cNvPr id="0" name=""/>
        <dsp:cNvSpPr/>
      </dsp:nvSpPr>
      <dsp:spPr>
        <a:xfrm>
          <a:off x="4364384" y="2530"/>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0B6D53-A7CB-4026-9353-84DA8EF06DE0}">
      <dsp:nvSpPr>
        <dsp:cNvPr id="0" name=""/>
        <dsp:cNvSpPr/>
      </dsp:nvSpPr>
      <dsp:spPr>
        <a:xfrm>
          <a:off x="4543067" y="172279"/>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יחס אירוסין </a:t>
          </a:r>
          <a:r>
            <a:rPr lang="he-IL" sz="1500" kern="1200" dirty="0" err="1"/>
            <a:t>ונשואין</a:t>
          </a:r>
          <a:r>
            <a:rPr lang="he-IL" sz="1500" kern="1200" dirty="0"/>
            <a:t> לאישות</a:t>
          </a:r>
          <a:endParaRPr lang="en-IL" sz="1500" kern="1200" dirty="0"/>
        </a:p>
      </dsp:txBody>
      <dsp:txXfrm>
        <a:off x="4572976" y="202188"/>
        <a:ext cx="1548329" cy="961355"/>
      </dsp:txXfrm>
    </dsp:sp>
    <dsp:sp modelId="{32567172-F974-4693-9BDF-CBF1A994FF4F}">
      <dsp:nvSpPr>
        <dsp:cNvPr id="0" name=""/>
        <dsp:cNvSpPr/>
      </dsp:nvSpPr>
      <dsp:spPr>
        <a:xfrm>
          <a:off x="6329898" y="1491407"/>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277C3E-F77E-4726-BAE5-C6ECCAA621D5}">
      <dsp:nvSpPr>
        <dsp:cNvPr id="0" name=""/>
        <dsp:cNvSpPr/>
      </dsp:nvSpPr>
      <dsp:spPr>
        <a:xfrm>
          <a:off x="6508581" y="1661155"/>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אירוסין </a:t>
          </a:r>
          <a:r>
            <a:rPr lang="he-IL" sz="1500" kern="1200" dirty="0" err="1"/>
            <a:t>ונשואין</a:t>
          </a:r>
          <a:r>
            <a:rPr lang="en-US" sz="1500" kern="1200" dirty="0"/>
            <a:t> together create Marriage as a two Step process</a:t>
          </a:r>
          <a:endParaRPr lang="en-IL" sz="1500" kern="1200" dirty="0"/>
        </a:p>
      </dsp:txBody>
      <dsp:txXfrm>
        <a:off x="6538490" y="1691064"/>
        <a:ext cx="1548329" cy="961355"/>
      </dsp:txXfrm>
    </dsp:sp>
    <dsp:sp modelId="{F08C5582-9A86-4EEE-9CB8-423812BEEFCF}">
      <dsp:nvSpPr>
        <dsp:cNvPr id="0" name=""/>
        <dsp:cNvSpPr/>
      </dsp:nvSpPr>
      <dsp:spPr>
        <a:xfrm>
          <a:off x="6329898" y="2980283"/>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230E07-FF7A-49A8-945F-437C35E8CCEC}">
      <dsp:nvSpPr>
        <dsp:cNvPr id="0" name=""/>
        <dsp:cNvSpPr/>
      </dsp:nvSpPr>
      <dsp:spPr>
        <a:xfrm>
          <a:off x="6508581" y="3150032"/>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 יחיאל מפריש, רמב"ן, </a:t>
          </a:r>
          <a:r>
            <a:rPr lang="he-IL" sz="1500" kern="1200" dirty="0" err="1"/>
            <a:t>רא"ש</a:t>
          </a:r>
          <a:endParaRPr lang="en-IL" sz="1500" kern="1200" dirty="0"/>
        </a:p>
      </dsp:txBody>
      <dsp:txXfrm>
        <a:off x="6538490" y="3179941"/>
        <a:ext cx="1548329" cy="961355"/>
      </dsp:txXfrm>
    </dsp:sp>
    <dsp:sp modelId="{4498F0DF-FFF3-4B44-81C8-CD8FE1375771}">
      <dsp:nvSpPr>
        <dsp:cNvPr id="0" name=""/>
        <dsp:cNvSpPr/>
      </dsp:nvSpPr>
      <dsp:spPr>
        <a:xfrm>
          <a:off x="7312655"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EA7ECE-A753-4DE9-AF90-F39043833634}">
      <dsp:nvSpPr>
        <dsp:cNvPr id="0" name=""/>
        <dsp:cNvSpPr/>
      </dsp:nvSpPr>
      <dsp:spPr>
        <a:xfrm>
          <a:off x="7491338"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Formalization of marriage, and Practical/Reality thereof</a:t>
          </a:r>
          <a:endParaRPr lang="en-IL" sz="1500" kern="1200" dirty="0"/>
        </a:p>
      </dsp:txBody>
      <dsp:txXfrm>
        <a:off x="7521247" y="4668817"/>
        <a:ext cx="1548329" cy="961355"/>
      </dsp:txXfrm>
    </dsp:sp>
    <dsp:sp modelId="{1B39B4B6-EA6D-4869-9A13-FBF04DAAADC8}">
      <dsp:nvSpPr>
        <dsp:cNvPr id="0" name=""/>
        <dsp:cNvSpPr/>
      </dsp:nvSpPr>
      <dsp:spPr>
        <a:xfrm>
          <a:off x="5347141"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5668AE-CEBE-4C35-81D2-D0C91FB55EF6}">
      <dsp:nvSpPr>
        <dsp:cNvPr id="0" name=""/>
        <dsp:cNvSpPr/>
      </dsp:nvSpPr>
      <dsp:spPr>
        <a:xfrm>
          <a:off x="5525824"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Two elements/parts of Marriage</a:t>
          </a:r>
          <a:endParaRPr lang="en-IL" sz="1500" kern="1200" dirty="0"/>
        </a:p>
      </dsp:txBody>
      <dsp:txXfrm>
        <a:off x="5555733" y="4668817"/>
        <a:ext cx="1548329" cy="961355"/>
      </dsp:txXfrm>
    </dsp:sp>
    <dsp:sp modelId="{E6398B3E-B74B-4ADC-BB65-BEEFA89ED4A2}">
      <dsp:nvSpPr>
        <dsp:cNvPr id="0" name=""/>
        <dsp:cNvSpPr/>
      </dsp:nvSpPr>
      <dsp:spPr>
        <a:xfrm>
          <a:off x="2398871" y="1491407"/>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03D1F2-6E22-484B-BD9B-1278FBE358D6}">
      <dsp:nvSpPr>
        <dsp:cNvPr id="0" name=""/>
        <dsp:cNvSpPr/>
      </dsp:nvSpPr>
      <dsp:spPr>
        <a:xfrm>
          <a:off x="2577554" y="1661155"/>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אירוסין אוסר, ועומד בנפרד מנשואין</a:t>
          </a:r>
          <a:endParaRPr lang="en-IL" sz="1500" kern="1200" dirty="0"/>
        </a:p>
      </dsp:txBody>
      <dsp:txXfrm>
        <a:off x="2607463" y="1691064"/>
        <a:ext cx="1548329" cy="961355"/>
      </dsp:txXfrm>
    </dsp:sp>
    <dsp:sp modelId="{9D9680DE-CCB0-41B1-AB59-EE78E2A030D2}">
      <dsp:nvSpPr>
        <dsp:cNvPr id="0" name=""/>
        <dsp:cNvSpPr/>
      </dsp:nvSpPr>
      <dsp:spPr>
        <a:xfrm>
          <a:off x="2398871" y="2980283"/>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9A24C8-7712-4F85-AD41-72C6217510DE}">
      <dsp:nvSpPr>
        <dsp:cNvPr id="0" name=""/>
        <dsp:cNvSpPr/>
      </dsp:nvSpPr>
      <dsp:spPr>
        <a:xfrm>
          <a:off x="2577554" y="3150032"/>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רמב"ם- המצווה היא רק אירוסין, </a:t>
          </a:r>
          <a:r>
            <a:rPr lang="he-IL" sz="1500" kern="1200" dirty="0" err="1"/>
            <a:t>ונשואין</a:t>
          </a:r>
          <a:r>
            <a:rPr lang="he-IL" sz="1500" kern="1200" dirty="0"/>
            <a:t> הוי משהוא טבעי</a:t>
          </a:r>
          <a:endParaRPr lang="en-IL" sz="1500" kern="1200" dirty="0"/>
        </a:p>
      </dsp:txBody>
      <dsp:txXfrm>
        <a:off x="2607463" y="3179941"/>
        <a:ext cx="1548329" cy="961355"/>
      </dsp:txXfrm>
    </dsp:sp>
    <dsp:sp modelId="{AE4D7232-B078-44CE-A39C-92FDB5F92AF6}">
      <dsp:nvSpPr>
        <dsp:cNvPr id="0" name=""/>
        <dsp:cNvSpPr/>
      </dsp:nvSpPr>
      <dsp:spPr>
        <a:xfrm>
          <a:off x="3381628"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62FC5A-FC5B-41A1-9DD0-827C3ED1E822}">
      <dsp:nvSpPr>
        <dsp:cNvPr id="0" name=""/>
        <dsp:cNvSpPr/>
      </dsp:nvSpPr>
      <dsp:spPr>
        <a:xfrm>
          <a:off x="3560311"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Classic Marriage elements are all in </a:t>
          </a:r>
          <a:r>
            <a:rPr lang="he-IL" sz="1500" kern="1200" dirty="0" err="1"/>
            <a:t>נשואין</a:t>
          </a:r>
          <a:endParaRPr lang="en-IL" sz="1500" kern="1200" dirty="0"/>
        </a:p>
      </dsp:txBody>
      <dsp:txXfrm>
        <a:off x="3590220" y="4668817"/>
        <a:ext cx="1548329" cy="961355"/>
      </dsp:txXfrm>
    </dsp:sp>
    <dsp:sp modelId="{C0B387F5-0535-4667-A864-5876183F3205}">
      <dsp:nvSpPr>
        <dsp:cNvPr id="0" name=""/>
        <dsp:cNvSpPr/>
      </dsp:nvSpPr>
      <dsp:spPr>
        <a:xfrm>
          <a:off x="1416114" y="4469159"/>
          <a:ext cx="1608147" cy="10211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138F09-0DCB-4935-902C-B6F97D1DC143}">
      <dsp:nvSpPr>
        <dsp:cNvPr id="0" name=""/>
        <dsp:cNvSpPr/>
      </dsp:nvSpPr>
      <dsp:spPr>
        <a:xfrm>
          <a:off x="1594797" y="4638908"/>
          <a:ext cx="1608147" cy="10211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קדושין</a:t>
          </a:r>
          <a:r>
            <a:rPr lang="he-IL" sz="1500" kern="1200" dirty="0"/>
            <a:t>- </a:t>
          </a:r>
          <a:r>
            <a:rPr lang="en-US" sz="1500" kern="1200" dirty="0"/>
            <a:t>Creating Commitment and </a:t>
          </a:r>
          <a:r>
            <a:rPr lang="he-IL" sz="1500" kern="1200" dirty="0"/>
            <a:t>קדושה</a:t>
          </a:r>
          <a:endParaRPr lang="en-IL" sz="1500" kern="1200" dirty="0"/>
        </a:p>
      </dsp:txBody>
      <dsp:txXfrm>
        <a:off x="1624706" y="4668817"/>
        <a:ext cx="1548329" cy="9613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ECC74-FF96-4E32-A3A8-FA2D530C2DE9}">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4CD417-23C5-46FD-A1A0-DBFD14306603}">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E053DE-34C0-4929-8FBC-E37A00ABB65A}">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06E0E9-1647-4E9F-9291-7EA87E6B42DA}">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E62D9-69D7-4DFB-838B-C792F4EF4E6D}">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90B94F-0931-494F-A6EC-940EC141046C}">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292978-D78C-4976-B735-BB27102748E7}">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1FB15F-9341-4BBA-84CB-428B674413C2}">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8AFB44-FFCC-429E-89C2-0D152497E76D}">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DE37E6-2ECE-4E60-8EB0-0B999B9E380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אירוסין </a:t>
          </a:r>
          <a:r>
            <a:rPr lang="he-IL" sz="1500" kern="1200" dirty="0" err="1"/>
            <a:t>ונשואין</a:t>
          </a:r>
          <a:r>
            <a:rPr lang="en-US" sz="1500" kern="1200" dirty="0"/>
            <a:t> together create Marriage as a two Step process</a:t>
          </a:r>
          <a:endParaRPr lang="en-IL" sz="1500" kern="1200" dirty="0"/>
        </a:p>
      </dsp:txBody>
      <dsp:txXfrm>
        <a:off x="4543458" y="209752"/>
        <a:ext cx="1615068" cy="1002793"/>
      </dsp:txXfrm>
    </dsp:sp>
    <dsp:sp modelId="{3F9342A7-EF1B-4AF3-B622-81668C17456B}">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070B46-85D8-4AB2-BADE-EA41C7E90B66}">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יש לברך ברכת האירוסין בגמר התהליך ביחד עם הנשואין</a:t>
          </a:r>
          <a:endParaRPr lang="en-IL" sz="1500" kern="1200" dirty="0"/>
        </a:p>
      </dsp:txBody>
      <dsp:txXfrm>
        <a:off x="7618809" y="1762804"/>
        <a:ext cx="1615068" cy="1002793"/>
      </dsp:txXfrm>
    </dsp:sp>
    <dsp:sp modelId="{48E048CF-CAB0-4824-8D28-0B27F468CAFC}">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F83410-6E66-417D-A6F4-F092D60D3AF3}">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מאירי</a:t>
          </a:r>
          <a:endParaRPr lang="en-IL" sz="1500" kern="1200" dirty="0"/>
        </a:p>
      </dsp:txBody>
      <dsp:txXfrm>
        <a:off x="7618809" y="3315857"/>
        <a:ext cx="1615068" cy="1002793"/>
      </dsp:txXfrm>
    </dsp:sp>
    <dsp:sp modelId="{7E92CF51-D036-4112-B69F-94C770ADA86E}">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962757-CFDC-40A5-A80E-E3C29CFEFEB0}">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מקדש בשליח יש לקדש פעם שניה בעצמו</a:t>
          </a:r>
          <a:endParaRPr lang="en-IL" sz="1500" kern="1200" dirty="0"/>
        </a:p>
      </dsp:txBody>
      <dsp:txXfrm>
        <a:off x="5568575" y="1762804"/>
        <a:ext cx="1615068" cy="1002793"/>
      </dsp:txXfrm>
    </dsp:sp>
    <dsp:sp modelId="{B94E73CF-22B4-42E9-9CFF-0CE8CC96A24C}">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9BFF1-487C-423D-8842-A33C3EF0CC88}">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ראב"ד</a:t>
          </a:r>
          <a:r>
            <a:rPr lang="he-IL" sz="1500" kern="1200" dirty="0"/>
            <a:t> – תהליך אחד מתמשכת</a:t>
          </a:r>
          <a:endParaRPr lang="en-IL" sz="1500" kern="1200" dirty="0"/>
        </a:p>
      </dsp:txBody>
      <dsp:txXfrm>
        <a:off x="5568575" y="3315857"/>
        <a:ext cx="1615068" cy="1002793"/>
      </dsp:txXfrm>
    </dsp:sp>
    <dsp:sp modelId="{299C647A-4BC1-420E-BB1D-A7F56743693F}">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A11B25-990E-4B4B-9B12-1447CF8CA4E5}">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err="1"/>
            <a:t>מברכין</a:t>
          </a:r>
          <a:r>
            <a:rPr lang="he-IL" sz="1500" kern="1200" dirty="0"/>
            <a:t> פעם שניה במקדש בשליח </a:t>
          </a:r>
          <a:endParaRPr lang="en-IL" sz="1500" kern="1200" dirty="0"/>
        </a:p>
      </dsp:txBody>
      <dsp:txXfrm>
        <a:off x="3518341" y="1762804"/>
        <a:ext cx="1615068" cy="1002793"/>
      </dsp:txXfrm>
    </dsp:sp>
    <dsp:sp modelId="{6D418A37-C1BE-421A-9ABA-F323282C6B6B}">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A5701B-B108-48C1-B148-AF6C96BEACCA}">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מקשן </a:t>
          </a:r>
          <a:r>
            <a:rPr lang="he-IL" sz="1500" kern="1200" dirty="0" err="1"/>
            <a:t>בריב"ש</a:t>
          </a:r>
          <a:r>
            <a:rPr lang="he-IL" sz="1500" kern="1200" dirty="0"/>
            <a:t>- כיון שעכשיו הוא פוגש ארוסתו </a:t>
          </a:r>
          <a:endParaRPr lang="en-IL" sz="1500" kern="1200" dirty="0"/>
        </a:p>
      </dsp:txBody>
      <dsp:txXfrm>
        <a:off x="3518341" y="3315857"/>
        <a:ext cx="1615068" cy="1002793"/>
      </dsp:txXfrm>
    </dsp:sp>
    <dsp:sp modelId="{CC6EC8C4-ACFE-49C2-A94B-5AAE8DE2B79C}">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A5D513-CD8D-4438-A403-20BA56029EA4}">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אין </a:t>
          </a:r>
          <a:r>
            <a:rPr lang="he-IL" sz="1500" kern="1200" dirty="0" err="1"/>
            <a:t>מברכין</a:t>
          </a:r>
          <a:r>
            <a:rPr lang="he-IL" sz="1500" kern="1200" dirty="0"/>
            <a:t> כלל על הקידושין, כיון שהוי רק חצי מהתהליך</a:t>
          </a:r>
          <a:endParaRPr lang="en-IL" sz="1500" kern="1200" dirty="0"/>
        </a:p>
      </dsp:txBody>
      <dsp:txXfrm>
        <a:off x="1468107" y="1762804"/>
        <a:ext cx="1615068" cy="1002793"/>
      </dsp:txXfrm>
    </dsp:sp>
    <dsp:sp modelId="{8CB9B8A0-1D23-4215-9D21-9FCF7FA5C6E1}">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0E8B19-A5FA-47B2-A582-2FF98D9E0F6D}">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רמב"ן</a:t>
          </a:r>
          <a:endParaRPr lang="en-IL" sz="1500" kern="1200" dirty="0"/>
        </a:p>
      </dsp:txBody>
      <dsp:txXfrm>
        <a:off x="1468107" y="3315857"/>
        <a:ext cx="1615068" cy="1002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8B4F5-6DE1-4D2F-B96D-A07E721FF2BA}">
      <dsp:nvSpPr>
        <dsp:cNvPr id="0" name=""/>
        <dsp:cNvSpPr/>
      </dsp:nvSpPr>
      <dsp:spPr>
        <a:xfrm>
          <a:off x="4387981"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C54DFA-657F-4E67-9029-5F8857F3268D}">
      <dsp:nvSpPr>
        <dsp:cNvPr id="0" name=""/>
        <dsp:cNvSpPr/>
      </dsp:nvSpPr>
      <dsp:spPr>
        <a:xfrm>
          <a:off x="4387981"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C68A87-BDD2-4637-A459-08C6D2A79D9B}">
      <dsp:nvSpPr>
        <dsp:cNvPr id="0" name=""/>
        <dsp:cNvSpPr/>
      </dsp:nvSpPr>
      <dsp:spPr>
        <a:xfrm>
          <a:off x="4433701" y="786204"/>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915FC4-0D3C-417F-A7C0-7796AA13993D}">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3DE1F0-A210-4561-85B5-5A2D59D3AF0D}">
      <dsp:nvSpPr>
        <dsp:cNvPr id="0" name=""/>
        <dsp:cNvSpPr/>
      </dsp:nvSpPr>
      <dsp:spPr>
        <a:xfrm>
          <a:off x="5898828"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F28BF7-72FE-46D9-933C-7BD6AE3D10A6}">
      <dsp:nvSpPr>
        <dsp:cNvPr id="0" name=""/>
        <dsp:cNvSpPr/>
      </dsp:nvSpPr>
      <dsp:spPr>
        <a:xfrm>
          <a:off x="5189125" y="786204"/>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15E507-98C7-46A6-B2BC-C5FDD77959F9}">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666698-2260-436C-9AE8-2C050ED92A07}">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אור זרוע</a:t>
          </a:r>
          <a:endParaRPr lang="en-IL" sz="1200" kern="1200" dirty="0"/>
        </a:p>
      </dsp:txBody>
      <dsp:txXfrm>
        <a:off x="4731390" y="154722"/>
        <a:ext cx="1190167" cy="738973"/>
      </dsp:txXfrm>
    </dsp:sp>
    <dsp:sp modelId="{A9CA4B73-05DF-4131-B386-3547C2513028}">
      <dsp:nvSpPr>
        <dsp:cNvPr id="0" name=""/>
        <dsp:cNvSpPr/>
      </dsp:nvSpPr>
      <dsp:spPr>
        <a:xfrm>
          <a:off x="5326474"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AE4022-4600-4DBD-A342-DE06A946B0CF}">
      <dsp:nvSpPr>
        <dsp:cNvPr id="0" name=""/>
        <dsp:cNvSpPr/>
      </dsp:nvSpPr>
      <dsp:spPr>
        <a:xfrm>
          <a:off x="5463824"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b="0" i="0" u="none" strike="noStrike" kern="1200" dirty="0">
              <a:solidFill>
                <a:srgbClr val="000000"/>
              </a:solidFill>
              <a:effectLst/>
              <a:latin typeface="Arial" panose="020B0604020202020204" pitchFamily="34" charset="0"/>
            </a:rPr>
            <a:t>לפני הקידושין- "לקדש את </a:t>
          </a:r>
          <a:r>
            <a:rPr lang="he-IL" sz="1200" b="0" i="0" u="none" strike="noStrike" kern="1200" dirty="0" err="1">
              <a:solidFill>
                <a:srgbClr val="000000"/>
              </a:solidFill>
              <a:effectLst/>
              <a:latin typeface="Arial" panose="020B0604020202020204" pitchFamily="34" charset="0"/>
            </a:rPr>
            <a:t>האשה</a:t>
          </a:r>
          <a:r>
            <a:rPr lang="he-IL" sz="1200" b="0" i="0" u="none" strike="noStrike" kern="1200" dirty="0">
              <a:solidFill>
                <a:srgbClr val="000000"/>
              </a:solidFill>
              <a:effectLst/>
              <a:latin typeface="Arial" panose="020B0604020202020204" pitchFamily="34" charset="0"/>
            </a:rPr>
            <a:t>" </a:t>
          </a:r>
        </a:p>
      </dsp:txBody>
      <dsp:txXfrm>
        <a:off x="5486814" y="1299189"/>
        <a:ext cx="1190167" cy="738973"/>
      </dsp:txXfrm>
    </dsp:sp>
    <dsp:sp modelId="{6A84C391-5065-4FF0-8889-8604772F75C0}">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E5C61-80B5-4405-829F-50A1AD8FB95E}">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b="0" i="0" u="none" strike="noStrike" kern="1200" dirty="0">
              <a:solidFill>
                <a:srgbClr val="000000"/>
              </a:solidFill>
              <a:effectLst/>
              <a:latin typeface="Arial" panose="020B0604020202020204" pitchFamily="34" charset="0"/>
            </a:rPr>
            <a:t>ברכת המצווה</a:t>
          </a:r>
        </a:p>
      </dsp:txBody>
      <dsp:txXfrm>
        <a:off x="5486814" y="2443656"/>
        <a:ext cx="1190167" cy="738973"/>
      </dsp:txXfrm>
    </dsp:sp>
    <dsp:sp modelId="{059E5E31-6B1F-4B4D-AE87-BCD65AA50F47}">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4CA20C-5A98-445C-BBBC-26E4864533FF}">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b="0" i="0" u="none" strike="noStrike" kern="1200" dirty="0">
              <a:solidFill>
                <a:srgbClr val="000000"/>
              </a:solidFill>
              <a:effectLst/>
              <a:latin typeface="Arial" panose="020B0604020202020204" pitchFamily="34" charset="0"/>
            </a:rPr>
            <a:t>מצווה לקדש כשמתחתנים</a:t>
          </a:r>
        </a:p>
      </dsp:txBody>
      <dsp:txXfrm>
        <a:off x="5486814" y="3588123"/>
        <a:ext cx="1190167" cy="738973"/>
      </dsp:txXfrm>
    </dsp:sp>
    <dsp:sp modelId="{B12DDEEB-1549-4B79-AE06-D44DDB984C1E}">
      <dsp:nvSpPr>
        <dsp:cNvPr id="0" name=""/>
        <dsp:cNvSpPr/>
      </dsp:nvSpPr>
      <dsp:spPr>
        <a:xfrm>
          <a:off x="3815627"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BC88E-C024-412B-84B7-D35B2471A84A}">
      <dsp:nvSpPr>
        <dsp:cNvPr id="0" name=""/>
        <dsp:cNvSpPr/>
      </dsp:nvSpPr>
      <dsp:spPr>
        <a:xfrm>
          <a:off x="3952977"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b="0" i="0" u="none" strike="noStrike" kern="1200">
              <a:solidFill>
                <a:srgbClr val="000000"/>
              </a:solidFill>
              <a:effectLst/>
              <a:latin typeface="Arial" panose="020B0604020202020204" pitchFamily="34" charset="0"/>
            </a:rPr>
            <a:t>אחרי הקידושין- "וצוונו על העריות ואסר לנו את הארוסות…." </a:t>
          </a:r>
          <a:endParaRPr lang="he-IL" sz="1200" b="0" i="0" u="none" strike="noStrike" kern="1200" dirty="0">
            <a:solidFill>
              <a:srgbClr val="000000"/>
            </a:solidFill>
            <a:effectLst/>
            <a:latin typeface="Arial" panose="020B0604020202020204" pitchFamily="34" charset="0"/>
          </a:endParaRPr>
        </a:p>
      </dsp:txBody>
      <dsp:txXfrm>
        <a:off x="3975967" y="1299189"/>
        <a:ext cx="1190167" cy="738973"/>
      </dsp:txXfrm>
    </dsp:sp>
    <dsp:sp modelId="{AC70DE43-D9DB-419C-AA72-FEC632929473}">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8BBFB4-42BF-4C08-9556-89975D82ABE2}">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ברכת המעמד</a:t>
          </a:r>
          <a:endParaRPr lang="en-IL" sz="1200" kern="1200" dirty="0"/>
        </a:p>
      </dsp:txBody>
      <dsp:txXfrm>
        <a:off x="3975967" y="2443656"/>
        <a:ext cx="1190167" cy="738973"/>
      </dsp:txXfrm>
    </dsp:sp>
    <dsp:sp modelId="{A6D14631-0ACF-4A7C-A6A3-483DB45E4A4B}">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07D7BF-DBA3-465A-8FD9-5F6FF0D3A3E2}">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אירוסן תחילת האישות</a:t>
          </a:r>
          <a:endParaRPr lang="en-IL" sz="1200" kern="1200" dirty="0"/>
        </a:p>
      </dsp:txBody>
      <dsp:txXfrm>
        <a:off x="3975967" y="3588123"/>
        <a:ext cx="1190167" cy="7389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00F4-3E3B-41F9-BC4F-7CE747178C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71B5405D-665B-4948-91F9-5CF1FD576D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BCA76CAB-94D1-45E0-9EF7-78EFA49AA9C4}"/>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5" name="Footer Placeholder 4">
            <a:extLst>
              <a:ext uri="{FF2B5EF4-FFF2-40B4-BE49-F238E27FC236}">
                <a16:creationId xmlns:a16="http://schemas.microsoft.com/office/drawing/2014/main" id="{D7E72430-18A3-40C6-AD2D-310A9D87D23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3445255-7AF8-42E2-B8CA-1BAF4D9B33C2}"/>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113552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BBC6-DB47-4B52-9760-48853B24A1A5}"/>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F9C5A3FA-EB55-4C25-B2A3-D2C9599E05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012AC31-515D-4211-8792-7E924A20F660}"/>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5" name="Footer Placeholder 4">
            <a:extLst>
              <a:ext uri="{FF2B5EF4-FFF2-40B4-BE49-F238E27FC236}">
                <a16:creationId xmlns:a16="http://schemas.microsoft.com/office/drawing/2014/main" id="{BE667A91-E983-45DD-8CFF-6EA3E6D8198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E72BE0E-6B5F-475D-A6FF-45B243210588}"/>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404687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065114-4737-4F45-9B43-86C937B9FA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539CF36-62AB-472B-ADD9-3534EC8704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35699A1-C381-44D3-965C-488D5F378EAF}"/>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5" name="Footer Placeholder 4">
            <a:extLst>
              <a:ext uri="{FF2B5EF4-FFF2-40B4-BE49-F238E27FC236}">
                <a16:creationId xmlns:a16="http://schemas.microsoft.com/office/drawing/2014/main" id="{ABF1D1F9-DDC9-47DF-84AE-1BE17D2E9F10}"/>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9F3D7401-145C-46FB-A857-1BFD39C82CF0}"/>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34488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3F17-536F-42A1-A98D-C51BC470EE2A}"/>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8EDC8618-FC28-4EDC-BEFB-8C6ADD1F8A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309A064-7C3C-4433-A218-D2ED290C3B98}"/>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5" name="Footer Placeholder 4">
            <a:extLst>
              <a:ext uri="{FF2B5EF4-FFF2-40B4-BE49-F238E27FC236}">
                <a16:creationId xmlns:a16="http://schemas.microsoft.com/office/drawing/2014/main" id="{3154352F-A727-4E30-9A3F-C8C354F0D69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B00287A-843C-40DD-9040-C4EC9DEAAFF0}"/>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130209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F5F4-B496-4A72-A1EB-8C7096B746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700A31D8-172C-414B-AA11-400A413711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E633D8-E1D2-4AD6-9E7C-9DE7A7D83D17}"/>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5" name="Footer Placeholder 4">
            <a:extLst>
              <a:ext uri="{FF2B5EF4-FFF2-40B4-BE49-F238E27FC236}">
                <a16:creationId xmlns:a16="http://schemas.microsoft.com/office/drawing/2014/main" id="{5F524358-B2A8-4A32-8DAA-4704806C938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9CC7AB5D-D674-40E2-945B-1387E3769F18}"/>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2525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E6E8-CAE1-4D8C-B51A-7938A2006FB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ACA50529-C91E-4701-9443-B21F841C96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FC6D2CFB-F400-469B-83E0-CF717D1D15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15AA0AD8-C37D-487D-B32B-46A17520F84B}"/>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6" name="Footer Placeholder 5">
            <a:extLst>
              <a:ext uri="{FF2B5EF4-FFF2-40B4-BE49-F238E27FC236}">
                <a16:creationId xmlns:a16="http://schemas.microsoft.com/office/drawing/2014/main" id="{59437D64-56B8-490A-9F76-78E22E0C25E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B8BB47E-DF1F-4406-B661-C1D051491959}"/>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317876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AC78D-0389-41B8-BA1C-CFC8BFB2758E}"/>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638010A0-9AF8-409C-A614-056AAB05BB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80C47E-6352-4B5B-8C0F-7F52D1BD20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8DB0E69E-F8ED-49CA-B348-0043B3A2A2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54CE43-2940-4FF3-921C-D60E95BDCD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FF28AD48-0476-462C-BC38-13FB963B18ED}"/>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8" name="Footer Placeholder 7">
            <a:extLst>
              <a:ext uri="{FF2B5EF4-FFF2-40B4-BE49-F238E27FC236}">
                <a16:creationId xmlns:a16="http://schemas.microsoft.com/office/drawing/2014/main" id="{97C3671C-0869-4C42-A426-359F6EB777F1}"/>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CBD0FE78-C22E-435A-959C-6FB7F1C2E1D0}"/>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398994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A0D10-BB39-4905-A3F5-3E52D98E9875}"/>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07286F02-3701-4815-BA1B-BC3A13CB2B14}"/>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4" name="Footer Placeholder 3">
            <a:extLst>
              <a:ext uri="{FF2B5EF4-FFF2-40B4-BE49-F238E27FC236}">
                <a16:creationId xmlns:a16="http://schemas.microsoft.com/office/drawing/2014/main" id="{5677C729-1F57-46D9-97D6-EFA80B89AD07}"/>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D3E5C6E4-AFBC-4B9D-B8C6-DE9EFA3DF42E}"/>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410330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56B01C-7005-42B9-BC97-7D9DBA4346BA}"/>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3" name="Footer Placeholder 2">
            <a:extLst>
              <a:ext uri="{FF2B5EF4-FFF2-40B4-BE49-F238E27FC236}">
                <a16:creationId xmlns:a16="http://schemas.microsoft.com/office/drawing/2014/main" id="{9FE1297F-8035-4846-9074-A30F280A14AD}"/>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A96EF6B3-8CEC-4080-BEE5-26B6CC625953}"/>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24238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8BCE-87A2-45EE-A399-329076F009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DCDD665D-E669-4B20-AF0C-E388C4440B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E317551F-B039-4682-8421-889EA51126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E874DA-90BA-4F53-8014-D7A71E67D1D3}"/>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6" name="Footer Placeholder 5">
            <a:extLst>
              <a:ext uri="{FF2B5EF4-FFF2-40B4-BE49-F238E27FC236}">
                <a16:creationId xmlns:a16="http://schemas.microsoft.com/office/drawing/2014/main" id="{93F58110-C386-4285-AC05-BDCF9637FDBC}"/>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55E328BA-E820-478D-A897-5EAFB06CB96E}"/>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171649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90ED-0CFD-4886-B87D-AB9D6E917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7291CAF-1476-4916-8ECB-C9745D5A95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E34A5A95-69C4-4EF5-A1E0-3C7C27440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6825AB-8D5E-41F8-9FFC-AB45BD0D548A}"/>
              </a:ext>
            </a:extLst>
          </p:cNvPr>
          <p:cNvSpPr>
            <a:spLocks noGrp="1"/>
          </p:cNvSpPr>
          <p:nvPr>
            <p:ph type="dt" sz="half" idx="10"/>
          </p:nvPr>
        </p:nvSpPr>
        <p:spPr/>
        <p:txBody>
          <a:bodyPr/>
          <a:lstStyle/>
          <a:p>
            <a:fld id="{7EF19B66-1EB9-42A4-8845-524493365835}" type="datetimeFigureOut">
              <a:rPr lang="en-IL" smtClean="0"/>
              <a:t>13/09/2020</a:t>
            </a:fld>
            <a:endParaRPr lang="en-IL"/>
          </a:p>
        </p:txBody>
      </p:sp>
      <p:sp>
        <p:nvSpPr>
          <p:cNvPr id="6" name="Footer Placeholder 5">
            <a:extLst>
              <a:ext uri="{FF2B5EF4-FFF2-40B4-BE49-F238E27FC236}">
                <a16:creationId xmlns:a16="http://schemas.microsoft.com/office/drawing/2014/main" id="{43EF4ACD-F5F3-4F9F-8488-EE10C1A67D45}"/>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F304A6DB-3DB8-4E1B-B7D8-D2E2F256B714}"/>
              </a:ext>
            </a:extLst>
          </p:cNvPr>
          <p:cNvSpPr>
            <a:spLocks noGrp="1"/>
          </p:cNvSpPr>
          <p:nvPr>
            <p:ph type="sldNum" sz="quarter" idx="12"/>
          </p:nvPr>
        </p:nvSpPr>
        <p:spPr/>
        <p:txBody>
          <a:bodyPr/>
          <a:lstStyle/>
          <a:p>
            <a:fld id="{50A66CA2-5BBE-477E-84B5-F308C7015DA6}" type="slidenum">
              <a:rPr lang="en-IL" smtClean="0"/>
              <a:t>‹#›</a:t>
            </a:fld>
            <a:endParaRPr lang="en-IL"/>
          </a:p>
        </p:txBody>
      </p:sp>
    </p:spTree>
    <p:extLst>
      <p:ext uri="{BB962C8B-B14F-4D97-AF65-F5344CB8AC3E}">
        <p14:creationId xmlns:p14="http://schemas.microsoft.com/office/powerpoint/2010/main" val="351368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F2D97B-4D2C-4B56-855F-508410D6E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E58254B0-6AD4-4B67-AA8B-0958BC479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6F3D681-C843-46C2-A076-77201E1D63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19B66-1EB9-42A4-8845-524493365835}" type="datetimeFigureOut">
              <a:rPr lang="en-IL" smtClean="0"/>
              <a:t>13/09/2020</a:t>
            </a:fld>
            <a:endParaRPr lang="en-IL"/>
          </a:p>
        </p:txBody>
      </p:sp>
      <p:sp>
        <p:nvSpPr>
          <p:cNvPr id="5" name="Footer Placeholder 4">
            <a:extLst>
              <a:ext uri="{FF2B5EF4-FFF2-40B4-BE49-F238E27FC236}">
                <a16:creationId xmlns:a16="http://schemas.microsoft.com/office/drawing/2014/main" id="{E812B7D9-2783-4049-82F6-CA56E1D71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8E3CC766-1FB6-438F-BBFD-F6B588426D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66CA2-5BBE-477E-84B5-F308C7015DA6}" type="slidenum">
              <a:rPr lang="en-IL" smtClean="0"/>
              <a:t>‹#›</a:t>
            </a:fld>
            <a:endParaRPr lang="en-IL"/>
          </a:p>
        </p:txBody>
      </p:sp>
    </p:spTree>
    <p:extLst>
      <p:ext uri="{BB962C8B-B14F-4D97-AF65-F5344CB8AC3E}">
        <p14:creationId xmlns:p14="http://schemas.microsoft.com/office/powerpoint/2010/main" val="397369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31B6B-5BEE-4932-BA60-E3071F0B036C}"/>
              </a:ext>
            </a:extLst>
          </p:cNvPr>
          <p:cNvSpPr>
            <a:spLocks noGrp="1"/>
          </p:cNvSpPr>
          <p:nvPr>
            <p:ph type="ctrTitle"/>
          </p:nvPr>
        </p:nvSpPr>
        <p:spPr/>
        <p:txBody>
          <a:bodyPr/>
          <a:lstStyle/>
          <a:p>
            <a:r>
              <a:rPr lang="he-IL" dirty="0"/>
              <a:t>מצוות קידושין</a:t>
            </a:r>
            <a:endParaRPr lang="en-IL" dirty="0"/>
          </a:p>
        </p:txBody>
      </p:sp>
      <p:sp>
        <p:nvSpPr>
          <p:cNvPr id="3" name="Subtitle 2">
            <a:extLst>
              <a:ext uri="{FF2B5EF4-FFF2-40B4-BE49-F238E27FC236}">
                <a16:creationId xmlns:a16="http://schemas.microsoft.com/office/drawing/2014/main" id="{E38084DC-2301-4B3D-9781-2C566F86F40D}"/>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185560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87C35E0-7A59-4065-B8B5-385D544E6C83}"/>
              </a:ext>
            </a:extLst>
          </p:cNvPr>
          <p:cNvGraphicFramePr>
            <a:graphicFrameLocks noGrp="1"/>
          </p:cNvGraphicFramePr>
          <p:nvPr>
            <p:ph idx="1"/>
            <p:extLst>
              <p:ext uri="{D42A27DB-BD31-4B8C-83A1-F6EECF244321}">
                <p14:modId xmlns:p14="http://schemas.microsoft.com/office/powerpoint/2010/main" val="1424175937"/>
              </p:ext>
            </p:extLst>
          </p:nvPr>
        </p:nvGraphicFramePr>
        <p:xfrm>
          <a:off x="838200" y="490538"/>
          <a:ext cx="10515600" cy="5829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934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A889-B6C0-477A-ACE6-C97E8E9BF1C8}"/>
              </a:ext>
            </a:extLst>
          </p:cNvPr>
          <p:cNvSpPr>
            <a:spLocks noGrp="1"/>
          </p:cNvSpPr>
          <p:nvPr>
            <p:ph type="ctrTitle"/>
          </p:nvPr>
        </p:nvSpPr>
        <p:spPr/>
        <p:txBody>
          <a:bodyPr/>
          <a:lstStyle/>
          <a:p>
            <a:r>
              <a:rPr lang="he-IL" dirty="0"/>
              <a:t>שיטת הרמב"ם במצוות קידושין</a:t>
            </a:r>
            <a:endParaRPr lang="en-IL" dirty="0"/>
          </a:p>
        </p:txBody>
      </p:sp>
      <p:sp>
        <p:nvSpPr>
          <p:cNvPr id="3" name="Subtitle 2">
            <a:extLst>
              <a:ext uri="{FF2B5EF4-FFF2-40B4-BE49-F238E27FC236}">
                <a16:creationId xmlns:a16="http://schemas.microsoft.com/office/drawing/2014/main" id="{2D5B5B92-D5B0-41A6-9591-582DDF3598D6}"/>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172444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45041-5728-41A1-A1F3-7B4A64B56C8A}"/>
              </a:ext>
            </a:extLst>
          </p:cNvPr>
          <p:cNvSpPr>
            <a:spLocks noGrp="1"/>
          </p:cNvSpPr>
          <p:nvPr>
            <p:ph idx="1"/>
          </p:nvPr>
        </p:nvSpPr>
        <p:spPr>
          <a:xfrm>
            <a:off x="838200" y="533400"/>
            <a:ext cx="10515600" cy="5643563"/>
          </a:xfrm>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ספר המצוות לרמב"ם מצות עשה </a:t>
            </a:r>
            <a:r>
              <a:rPr lang="he-IL" sz="1800" b="0" i="0" u="none" strike="noStrike" dirty="0" err="1">
                <a:solidFill>
                  <a:srgbClr val="000000"/>
                </a:solidFill>
                <a:effectLst/>
                <a:latin typeface="Arial" panose="020B0604020202020204" pitchFamily="34" charset="0"/>
              </a:rPr>
              <a:t>ריג</a:t>
            </a:r>
            <a:endParaRPr lang="he-IL" dirty="0"/>
          </a:p>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והמצוה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הרי"ג</a:t>
            </a:r>
            <a:r>
              <a:rPr lang="he-IL" sz="1800" b="0" i="0" u="none" strike="noStrike" dirty="0">
                <a:solidFill>
                  <a:srgbClr val="000000"/>
                </a:solidFill>
                <a:effectLst/>
                <a:latin typeface="Arial" panose="020B0604020202020204" pitchFamily="34" charset="0"/>
              </a:rPr>
              <a:t> היא </a:t>
            </a:r>
            <a:r>
              <a:rPr lang="he-IL" sz="1800" b="0" i="0" u="none" strike="noStrike" dirty="0" err="1">
                <a:solidFill>
                  <a:srgbClr val="000000"/>
                </a:solidFill>
                <a:effectLst/>
                <a:latin typeface="Arial" panose="020B0604020202020204" pitchFamily="34" charset="0"/>
              </a:rPr>
              <a:t>שצונו</a:t>
            </a:r>
            <a:r>
              <a:rPr lang="he-IL" sz="1800" b="0" i="0" u="none" strike="noStrike" dirty="0">
                <a:solidFill>
                  <a:srgbClr val="000000"/>
                </a:solidFill>
                <a:effectLst/>
                <a:latin typeface="Arial" panose="020B0604020202020204" pitchFamily="34" charset="0"/>
              </a:rPr>
              <a:t> לבעול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ולתת דבר ביד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או בשטר או בביאה. וזו היא מצות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 רמב"ם הלכות אישות הקדמה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הלכות אישות. יש בכללן ארבע מצות, שתי מצות עשה, ושתי מצות לא תעשה. וזה הוא פרטן: (א) </a:t>
            </a:r>
            <a:r>
              <a:rPr lang="he-IL" sz="1800" b="1" i="0" u="none" strike="noStrike" dirty="0" err="1">
                <a:solidFill>
                  <a:srgbClr val="000000"/>
                </a:solidFill>
                <a:effectLst/>
                <a:latin typeface="Arial" panose="020B0604020202020204" pitchFamily="34" charset="0"/>
              </a:rPr>
              <a:t>לישא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בכתובה וקידושין.</a:t>
            </a:r>
            <a:r>
              <a:rPr lang="he-IL" sz="1800" b="0" i="0" u="none" strike="noStrike" dirty="0">
                <a:solidFill>
                  <a:srgbClr val="000000"/>
                </a:solidFill>
                <a:effectLst/>
                <a:latin typeface="Arial" panose="020B0604020202020204" pitchFamily="34" charset="0"/>
              </a:rPr>
              <a:t> (ב) שלא תבעל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בלא כתובה וקידושין. (ג) שלא ימנע שאר כסות ועונה. (ד) לפרות ולרבות ממנה. וביאור מצות אלו בפרקים אלו. </a:t>
            </a:r>
            <a:endParaRPr lang="he-IL" b="0" dirty="0">
              <a:effectLst/>
            </a:endParaRPr>
          </a:p>
          <a:p>
            <a:pPr marL="0" indent="0" algn="r" rtl="1">
              <a:spcBef>
                <a:spcPts val="0"/>
              </a:spcBef>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א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הלכה א- קודם מתן תורה היה אדם פוגע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בשוק אם רצה הוא והיא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אותה מכניסה לביתו ובועלה בינו לבין עצמו ותהיה לו לאשה, כיון שנתנה תורה נצטוו ישראל שאם ירצה האיש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יקנה אותה תחלה בפני עדים ואחר כך תהיה לו לאשה שנאמר +דברים כ"ב+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הלכה ב- </a:t>
            </a:r>
            <a:r>
              <a:rPr lang="he-IL" sz="1800" b="1" i="0" u="none" strike="noStrike" dirty="0" err="1">
                <a:solidFill>
                  <a:srgbClr val="000000"/>
                </a:solidFill>
                <a:effectLst/>
                <a:latin typeface="Arial" panose="020B0604020202020204" pitchFamily="34" charset="0"/>
              </a:rPr>
              <a:t>וליקוחין</a:t>
            </a:r>
            <a:r>
              <a:rPr lang="he-IL" sz="1800" b="1" i="0" u="none" strike="noStrike" dirty="0">
                <a:solidFill>
                  <a:srgbClr val="000000"/>
                </a:solidFill>
                <a:effectLst/>
                <a:latin typeface="Arial" panose="020B0604020202020204" pitchFamily="34" charset="0"/>
              </a:rPr>
              <a:t> אלו מצות עשה של תורה הם</a:t>
            </a:r>
            <a:r>
              <a:rPr lang="he-IL" sz="1800" b="0" i="0" u="none" strike="noStrike" dirty="0">
                <a:solidFill>
                  <a:srgbClr val="000000"/>
                </a:solidFill>
                <a:effectLst/>
                <a:latin typeface="Arial" panose="020B0604020202020204" pitchFamily="34" charset="0"/>
              </a:rPr>
              <a:t>, ובאחד משלשה דברים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בכסף או בשטר או בביאה, בביאה ובשטר מן התורה ובכסף מדברי סופרים, </a:t>
            </a:r>
            <a:r>
              <a:rPr lang="he-IL" sz="1800" b="0" i="0" u="none" strike="noStrike" dirty="0" err="1">
                <a:solidFill>
                  <a:srgbClr val="000000"/>
                </a:solidFill>
                <a:effectLst/>
                <a:latin typeface="Arial" panose="020B0604020202020204" pitchFamily="34" charset="0"/>
              </a:rPr>
              <a:t>וליקוחין</a:t>
            </a:r>
            <a:r>
              <a:rPr lang="he-IL" sz="1800" b="0" i="0" u="none" strike="noStrike" dirty="0">
                <a:solidFill>
                  <a:srgbClr val="000000"/>
                </a:solidFill>
                <a:effectLst/>
                <a:latin typeface="Arial" panose="020B0604020202020204" pitchFamily="34" charset="0"/>
              </a:rPr>
              <a:t> אלו הן </a:t>
            </a:r>
            <a:r>
              <a:rPr lang="he-IL" sz="1800" b="0" i="0" u="none" strike="noStrike" dirty="0" err="1">
                <a:solidFill>
                  <a:srgbClr val="000000"/>
                </a:solidFill>
                <a:effectLst/>
                <a:latin typeface="Arial" panose="020B0604020202020204" pitchFamily="34" charset="0"/>
              </a:rPr>
              <a:t>הנקראין</a:t>
            </a:r>
            <a:r>
              <a:rPr lang="he-IL" sz="1800" b="0" i="0" u="none" strike="noStrike" dirty="0">
                <a:solidFill>
                  <a:srgbClr val="000000"/>
                </a:solidFill>
                <a:effectLst/>
                <a:latin typeface="Arial" panose="020B0604020202020204" pitchFamily="34" charset="0"/>
              </a:rPr>
              <a:t> קידושין או אירוסין בכל מקום, ואשה שנקנית באחד משלשה דברים אלו היא הנקראת מקודשת או מאורסת. </a:t>
            </a:r>
            <a:endParaRPr lang="he-IL" b="0" dirty="0">
              <a:effectLst/>
            </a:endParaRPr>
          </a:p>
          <a:p>
            <a:pPr marL="0" indent="0" algn="r" rtl="1">
              <a:spcBef>
                <a:spcPts val="0"/>
              </a:spcBef>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a:t>
            </a:r>
            <a:r>
              <a:rPr lang="he-IL" sz="1800" b="0" i="0" u="none" strike="noStrike" dirty="0" err="1">
                <a:solidFill>
                  <a:srgbClr val="000000"/>
                </a:solidFill>
                <a:effectLst/>
                <a:latin typeface="Arial" panose="020B0604020202020204" pitchFamily="34" charset="0"/>
              </a:rPr>
              <a:t>כג</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כל המקדש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בין על ידי עצמו בין על ידי שליח צריך לברך קודם הקידושין הוא או שלוחו ואחר כך מקדש </a:t>
            </a:r>
            <a:r>
              <a:rPr lang="he-IL" sz="1800" b="1" i="0" u="sng" strike="noStrike" dirty="0">
                <a:solidFill>
                  <a:srgbClr val="000000"/>
                </a:solidFill>
                <a:effectLst/>
                <a:latin typeface="Arial" panose="020B0604020202020204" pitchFamily="34" charset="0"/>
              </a:rPr>
              <a:t>כדרך </a:t>
            </a:r>
            <a:r>
              <a:rPr lang="he-IL" sz="1800" b="1" i="0" u="sng" strike="noStrike" dirty="0" err="1">
                <a:solidFill>
                  <a:srgbClr val="000000"/>
                </a:solidFill>
                <a:effectLst/>
                <a:latin typeface="Arial" panose="020B0604020202020204" pitchFamily="34" charset="0"/>
              </a:rPr>
              <a:t>שמברכין</a:t>
            </a:r>
            <a:r>
              <a:rPr lang="he-IL" sz="1800" b="1" i="0" u="sng" strike="noStrike" dirty="0">
                <a:solidFill>
                  <a:srgbClr val="000000"/>
                </a:solidFill>
                <a:effectLst/>
                <a:latin typeface="Arial" panose="020B0604020202020204" pitchFamily="34" charset="0"/>
              </a:rPr>
              <a:t> קודם כל המצות</a:t>
            </a:r>
            <a:r>
              <a:rPr lang="he-IL" sz="1800" b="0" i="0" u="none" strike="noStrike" dirty="0">
                <a:solidFill>
                  <a:srgbClr val="000000"/>
                </a:solidFill>
                <a:effectLst/>
                <a:latin typeface="Arial" panose="020B0604020202020204" pitchFamily="34" charset="0"/>
              </a:rPr>
              <a:t>, ואם קידש ולא בירך לא יברך אחר הקידושין שזו ברכה לבטלה, מה שנעשה כבר נעשה. </a:t>
            </a:r>
            <a:endParaRPr lang="he-IL" b="0" dirty="0">
              <a:effectLst/>
            </a:endParaRPr>
          </a:p>
        </p:txBody>
      </p:sp>
    </p:spTree>
    <p:extLst>
      <p:ext uri="{BB962C8B-B14F-4D97-AF65-F5344CB8AC3E}">
        <p14:creationId xmlns:p14="http://schemas.microsoft.com/office/powerpoint/2010/main" val="128687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3B86-CB8A-4CA2-9C30-88573BB1750E}"/>
              </a:ext>
            </a:extLst>
          </p:cNvPr>
          <p:cNvSpPr>
            <a:spLocks noGrp="1"/>
          </p:cNvSpPr>
          <p:nvPr>
            <p:ph type="title"/>
          </p:nvPr>
        </p:nvSpPr>
        <p:spPr/>
        <p:txBody>
          <a:bodyPr/>
          <a:lstStyle/>
          <a:p>
            <a:pPr algn="r" rtl="1"/>
            <a:r>
              <a:rPr lang="he-IL" dirty="0"/>
              <a:t>ר אברהם בן הרמב"ם- עיקר המצווה הוי </a:t>
            </a:r>
            <a:r>
              <a:rPr lang="he-IL" dirty="0" err="1"/>
              <a:t>נשואין</a:t>
            </a:r>
            <a:endParaRPr lang="en-IL" dirty="0"/>
          </a:p>
        </p:txBody>
      </p:sp>
      <p:sp>
        <p:nvSpPr>
          <p:cNvPr id="3" name="Content Placeholder 2">
            <a:extLst>
              <a:ext uri="{FF2B5EF4-FFF2-40B4-BE49-F238E27FC236}">
                <a16:creationId xmlns:a16="http://schemas.microsoft.com/office/drawing/2014/main" id="{C9FC460A-FBEF-47FA-BDCA-305D1CCAB9EA}"/>
              </a:ext>
            </a:extLst>
          </p:cNvPr>
          <p:cNvSpPr>
            <a:spLocks noGrp="1"/>
          </p:cNvSpPr>
          <p:nvPr>
            <p:ph idx="1"/>
          </p:nvPr>
        </p:nvSpPr>
        <p:spPr/>
        <p:txBody>
          <a:bodyPr>
            <a:normAutofit/>
          </a:bodyPr>
          <a:lstStyle/>
          <a:p>
            <a:pPr algn="r" rtl="1">
              <a:spcBef>
                <a:spcPts val="0"/>
              </a:spcBef>
              <a:spcAft>
                <a:spcPts val="0"/>
              </a:spcAft>
            </a:pPr>
            <a:r>
              <a:rPr lang="he-IL" sz="1800" b="0" i="0" u="none" strike="noStrike" dirty="0">
                <a:solidFill>
                  <a:srgbClr val="000000"/>
                </a:solidFill>
                <a:effectLst/>
                <a:latin typeface="Arial" panose="020B0604020202020204" pitchFamily="34" charset="0"/>
              </a:rPr>
              <a:t>שו"ת ברכת אברהם סימן מד </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שאלה. אמר הרב זצ"ל </a:t>
            </a:r>
            <a:r>
              <a:rPr lang="he-IL" sz="1800" b="0" i="0" u="none" strike="noStrike" dirty="0" err="1">
                <a:solidFill>
                  <a:srgbClr val="000000"/>
                </a:solidFill>
                <a:effectLst/>
                <a:latin typeface="Arial" panose="020B0604020202020204" pitchFamily="34" charset="0"/>
              </a:rPr>
              <a:t>בתחלת</a:t>
            </a:r>
            <a:r>
              <a:rPr lang="he-IL" sz="1800" b="0" i="0" u="none" strike="noStrike" dirty="0">
                <a:solidFill>
                  <a:srgbClr val="000000"/>
                </a:solidFill>
                <a:effectLst/>
                <a:latin typeface="Arial" panose="020B0604020202020204" pitchFamily="34" charset="0"/>
              </a:rPr>
              <a:t> ספר נשים מצות עשה של תורה לקדש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באחד משלשה דברים בכסף או בשטר או בביאה ובשטר </a:t>
            </a:r>
            <a:r>
              <a:rPr lang="he-IL" sz="1800" b="0" i="0" u="none" strike="noStrike" dirty="0" err="1">
                <a:solidFill>
                  <a:srgbClr val="000000"/>
                </a:solidFill>
                <a:effectLst/>
                <a:latin typeface="Arial" panose="020B0604020202020204" pitchFamily="34" charset="0"/>
              </a:rPr>
              <a:t>מדאוריתא</a:t>
            </a:r>
            <a:r>
              <a:rPr lang="he-IL" sz="1800" b="0" i="0" u="none" strike="noStrike" dirty="0">
                <a:solidFill>
                  <a:srgbClr val="000000"/>
                </a:solidFill>
                <a:effectLst/>
                <a:latin typeface="Arial" panose="020B0604020202020204" pitchFamily="34" charset="0"/>
              </a:rPr>
              <a:t> ובכסף מדברי סופרים </a:t>
            </a:r>
            <a:r>
              <a:rPr lang="he-IL" sz="1800" b="0" i="0" u="none" strike="noStrike" dirty="0" err="1">
                <a:solidFill>
                  <a:srgbClr val="000000"/>
                </a:solidFill>
                <a:effectLst/>
                <a:latin typeface="Arial" panose="020B0604020202020204" pitchFamily="34" charset="0"/>
              </a:rPr>
              <a:t>וקשיא</a:t>
            </a:r>
            <a:r>
              <a:rPr lang="he-IL" sz="1800" b="0" i="0" u="none" strike="noStrike" dirty="0">
                <a:solidFill>
                  <a:srgbClr val="000000"/>
                </a:solidFill>
                <a:effectLst/>
                <a:latin typeface="Arial" panose="020B0604020202020204" pitchFamily="34" charset="0"/>
              </a:rPr>
              <a:t> לי </a:t>
            </a:r>
            <a:r>
              <a:rPr lang="he-IL" sz="1800" b="0" i="0" u="none" strike="noStrike" dirty="0" err="1">
                <a:solidFill>
                  <a:srgbClr val="000000"/>
                </a:solidFill>
                <a:effectLst/>
                <a:latin typeface="Arial" panose="020B0604020202020204" pitchFamily="34" charset="0"/>
              </a:rPr>
              <a:t>בגוה</a:t>
            </a:r>
            <a:r>
              <a:rPr lang="he-IL" sz="1800" b="0" i="0" u="none" strike="noStrike" dirty="0">
                <a:solidFill>
                  <a:srgbClr val="000000"/>
                </a:solidFill>
                <a:effectLst/>
                <a:latin typeface="Arial" panose="020B0604020202020204" pitchFamily="34" charset="0"/>
              </a:rPr>
              <a:t> תחלה דאי חיובה </a:t>
            </a:r>
            <a:r>
              <a:rPr lang="he-IL" sz="1800" b="0" i="0" u="none" strike="noStrike" dirty="0" err="1">
                <a:solidFill>
                  <a:srgbClr val="000000"/>
                </a:solidFill>
                <a:effectLst/>
                <a:latin typeface="Arial" panose="020B0604020202020204" pitchFamily="34" charset="0"/>
              </a:rPr>
              <a:t>דאוריתא</a:t>
            </a:r>
            <a:r>
              <a:rPr lang="he-IL" sz="1800" b="0" i="0" u="none" strike="noStrike" dirty="0">
                <a:solidFill>
                  <a:srgbClr val="000000"/>
                </a:solidFill>
                <a:effectLst/>
                <a:latin typeface="Arial" panose="020B0604020202020204" pitchFamily="34" charset="0"/>
              </a:rPr>
              <a:t> לקדש באחד מן השלשה דברים נמצאת קידושי כסף </a:t>
            </a:r>
            <a:r>
              <a:rPr lang="he-IL" sz="1800" b="0" i="0" u="none" strike="noStrike" dirty="0" err="1">
                <a:solidFill>
                  <a:srgbClr val="000000"/>
                </a:solidFill>
                <a:effectLst/>
                <a:latin typeface="Arial" panose="020B0604020202020204" pitchFamily="34" charset="0"/>
              </a:rPr>
              <a:t>דאוריתא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ואמאי</a:t>
            </a:r>
            <a:r>
              <a:rPr lang="he-IL" sz="1800" b="0" i="0" u="none" strike="noStrike" dirty="0">
                <a:solidFill>
                  <a:srgbClr val="000000"/>
                </a:solidFill>
                <a:effectLst/>
                <a:latin typeface="Arial" panose="020B0604020202020204" pitchFamily="34" charset="0"/>
              </a:rPr>
              <a:t> הדר אמר בכסף מדברי סופרים ואי אמרת </a:t>
            </a:r>
            <a:r>
              <a:rPr lang="he-IL" sz="1800" b="0" i="0" u="none" strike="noStrike" dirty="0" err="1">
                <a:solidFill>
                  <a:srgbClr val="000000"/>
                </a:solidFill>
                <a:effectLst/>
                <a:latin typeface="Arial" panose="020B0604020202020204" pitchFamily="34" charset="0"/>
              </a:rPr>
              <a:t>מדאוריתא</a:t>
            </a:r>
            <a:r>
              <a:rPr lang="he-IL" sz="1800" b="0" i="0" u="none" strike="noStrike" dirty="0">
                <a:solidFill>
                  <a:srgbClr val="000000"/>
                </a:solidFill>
                <a:effectLst/>
                <a:latin typeface="Arial" panose="020B0604020202020204" pitchFamily="34" charset="0"/>
              </a:rPr>
              <a:t> חייב לקדש באחת משתים הכי /היכי/ נפיק ידי </a:t>
            </a:r>
            <a:r>
              <a:rPr lang="he-IL" sz="1800" b="0"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בכסף שהוא מדרבנן היכי אשכחן חיובי </a:t>
            </a:r>
            <a:r>
              <a:rPr lang="he-IL" sz="1800" b="0" i="0" u="none" strike="noStrike" dirty="0" err="1">
                <a:solidFill>
                  <a:srgbClr val="000000"/>
                </a:solidFill>
                <a:effectLst/>
                <a:latin typeface="Arial" panose="020B0604020202020204" pitchFamily="34" charset="0"/>
              </a:rPr>
              <a:t>דאוריתא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מיפטר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במידי</a:t>
            </a:r>
            <a:r>
              <a:rPr lang="he-IL" sz="1800" b="0" i="0" u="none" strike="noStrike" dirty="0">
                <a:solidFill>
                  <a:srgbClr val="000000"/>
                </a:solidFill>
                <a:effectLst/>
                <a:latin typeface="Arial" panose="020B0604020202020204" pitchFamily="34" charset="0"/>
              </a:rPr>
              <a:t> דהוא מדרבנן ...ועוד קשיא לי על עיקר </a:t>
            </a:r>
            <a:r>
              <a:rPr lang="he-IL" sz="1800" b="0" i="0" u="none" strike="noStrike" dirty="0" err="1">
                <a:solidFill>
                  <a:srgbClr val="000000"/>
                </a:solidFill>
                <a:effectLst/>
                <a:latin typeface="Arial" panose="020B0604020202020204" pitchFamily="34" charset="0"/>
              </a:rPr>
              <a:t>מימריה</a:t>
            </a:r>
            <a:r>
              <a:rPr lang="he-IL" sz="1800" b="0" i="0" u="none" strike="noStrike" dirty="0">
                <a:solidFill>
                  <a:srgbClr val="000000"/>
                </a:solidFill>
                <a:effectLst/>
                <a:latin typeface="Arial" panose="020B0604020202020204" pitchFamily="34" charset="0"/>
              </a:rPr>
              <a:t> ז"ל שהקידושין מצוה על אדם חוץ ממצות פריה ורביה ואי מצוה בפני עצמה היא קשיא הא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מתרצינן</a:t>
            </a:r>
            <a:r>
              <a:rPr lang="he-IL" sz="1800" b="0" i="0" u="none" strike="noStrike" dirty="0">
                <a:solidFill>
                  <a:srgbClr val="000000"/>
                </a:solidFill>
                <a:effectLst/>
                <a:latin typeface="Arial" panose="020B0604020202020204" pitchFamily="34" charset="0"/>
              </a:rPr>
              <a:t> בפרק ואלו </a:t>
            </a:r>
            <a:r>
              <a:rPr lang="he-IL" sz="1800" b="0" i="0" u="none" strike="noStrike" dirty="0" err="1">
                <a:solidFill>
                  <a:srgbClr val="000000"/>
                </a:solidFill>
                <a:effectLst/>
                <a:latin typeface="Arial" panose="020B0604020202020204" pitchFamily="34" charset="0"/>
              </a:rPr>
              <a:t>מגלחין</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מיבעי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מיבעי</a:t>
            </a:r>
            <a:r>
              <a:rPr lang="he-IL" sz="1800" b="0" i="0" u="none" strike="noStrike" dirty="0">
                <a:solidFill>
                  <a:srgbClr val="000000"/>
                </a:solidFill>
                <a:effectLst/>
                <a:latin typeface="Arial" panose="020B0604020202020204" pitchFamily="34" charset="0"/>
              </a:rPr>
              <a:t> לארס דלא קא עביד מצוה שאסור אלא אפילו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עביד מצוה נמי אסור</a:t>
            </a:r>
            <a:endParaRPr lang="he-IL" b="0" dirty="0">
              <a:effectLst/>
            </a:endParaRPr>
          </a:p>
          <a:p>
            <a:pPr algn="r" rtl="1">
              <a:spcBef>
                <a:spcPts val="0"/>
              </a:spcBef>
              <a:spcAft>
                <a:spcPts val="0"/>
              </a:spcAft>
            </a:pPr>
            <a:r>
              <a:rPr lang="he-IL" sz="1800" b="0" i="0" u="none" strike="noStrike" dirty="0">
                <a:solidFill>
                  <a:srgbClr val="000000"/>
                </a:solidFill>
                <a:effectLst/>
                <a:latin typeface="Arial" panose="020B0604020202020204" pitchFamily="34" charset="0"/>
              </a:rPr>
              <a:t>תשובה...ואותה </a:t>
            </a:r>
            <a:r>
              <a:rPr lang="he-IL" sz="1800" b="0" i="0" u="none" strike="noStrike" dirty="0" err="1">
                <a:solidFill>
                  <a:srgbClr val="000000"/>
                </a:solidFill>
                <a:effectLst/>
                <a:latin typeface="Arial" panose="020B0604020202020204" pitchFamily="34" charset="0"/>
              </a:rPr>
              <a:t>הקושיא</a:t>
            </a:r>
            <a:r>
              <a:rPr lang="he-IL" sz="1800" b="0" i="0" u="none" strike="noStrike" dirty="0">
                <a:solidFill>
                  <a:srgbClr val="000000"/>
                </a:solidFill>
                <a:effectLst/>
                <a:latin typeface="Arial" panose="020B0604020202020204" pitchFamily="34" charset="0"/>
              </a:rPr>
              <a:t> שהקשית על עיקר דבריו לא קשיא עליה /עליו/ </a:t>
            </a:r>
            <a:r>
              <a:rPr lang="he-IL" sz="1800" b="0" i="0" u="none" strike="noStrike" dirty="0" err="1">
                <a:solidFill>
                  <a:srgbClr val="000000"/>
                </a:solidFill>
                <a:effectLst/>
                <a:latin typeface="Arial" panose="020B0604020202020204" pitchFamily="34" charset="0"/>
              </a:rPr>
              <a:t>שבמנין</a:t>
            </a:r>
            <a:r>
              <a:rPr lang="he-IL" sz="1800" b="0" i="0" u="none" strike="noStrike" dirty="0">
                <a:solidFill>
                  <a:srgbClr val="000000"/>
                </a:solidFill>
                <a:effectLst/>
                <a:latin typeface="Arial" panose="020B0604020202020204" pitchFamily="34" charset="0"/>
              </a:rPr>
              <a:t> המצוות </a:t>
            </a:r>
            <a:r>
              <a:rPr lang="he-IL" sz="1800" b="0" i="0" u="none" strike="noStrike" dirty="0" err="1">
                <a:solidFill>
                  <a:srgbClr val="000000"/>
                </a:solidFill>
                <a:effectLst/>
                <a:latin typeface="Arial" panose="020B0604020202020204" pitchFamily="34" charset="0"/>
              </a:rPr>
              <a:t>בתחלת</a:t>
            </a:r>
            <a:r>
              <a:rPr lang="he-IL" sz="1800" b="0" i="0" u="none" strike="noStrike" dirty="0">
                <a:solidFill>
                  <a:srgbClr val="000000"/>
                </a:solidFill>
                <a:effectLst/>
                <a:latin typeface="Arial" panose="020B0604020202020204" pitchFamily="34" charset="0"/>
              </a:rPr>
              <a:t> הלכה /זו/ אמר </a:t>
            </a:r>
            <a:r>
              <a:rPr lang="he-IL" sz="1800" b="0" i="0" u="none" strike="noStrike" dirty="0" err="1">
                <a:solidFill>
                  <a:srgbClr val="000000"/>
                </a:solidFill>
                <a:effectLst/>
                <a:latin typeface="Arial" panose="020B0604020202020204" pitchFamily="34" charset="0"/>
              </a:rPr>
              <a:t>שהמצוה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בכתובה וקידושין ולא אמר לקדש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וכן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עבד מצוה וזה שאמר </a:t>
            </a:r>
            <a:r>
              <a:rPr lang="he-IL" sz="1800" b="1" i="0" u="none" strike="noStrike" dirty="0" err="1">
                <a:solidFill>
                  <a:srgbClr val="000000"/>
                </a:solidFill>
                <a:effectLst/>
                <a:latin typeface="Arial" panose="020B0604020202020204" pitchFamily="34" charset="0"/>
              </a:rPr>
              <a:t>וליקוחין</a:t>
            </a:r>
            <a:r>
              <a:rPr lang="he-IL" sz="1800" b="1" i="0" u="none" strike="noStrike" dirty="0">
                <a:solidFill>
                  <a:srgbClr val="000000"/>
                </a:solidFill>
                <a:effectLst/>
                <a:latin typeface="Arial" panose="020B0604020202020204" pitchFamily="34" charset="0"/>
              </a:rPr>
              <a:t> אלו מצות עשה </a:t>
            </a:r>
            <a:r>
              <a:rPr lang="he-IL" sz="1800" b="1" i="0" u="sng" strike="noStrike" dirty="0">
                <a:solidFill>
                  <a:srgbClr val="000000"/>
                </a:solidFill>
                <a:effectLst/>
                <a:latin typeface="Arial" panose="020B0604020202020204" pitchFamily="34" charset="0"/>
              </a:rPr>
              <a:t>לפי שהיא </a:t>
            </a:r>
            <a:r>
              <a:rPr lang="he-IL" sz="1800" b="1" i="0" u="sng" strike="noStrike" dirty="0" err="1">
                <a:solidFill>
                  <a:srgbClr val="000000"/>
                </a:solidFill>
                <a:effectLst/>
                <a:latin typeface="Arial" panose="020B0604020202020204" pitchFamily="34" charset="0"/>
              </a:rPr>
              <a:t>תחלת</a:t>
            </a:r>
            <a:r>
              <a:rPr lang="he-IL" sz="1800" b="1" i="0" u="sng" strike="noStrike" dirty="0">
                <a:solidFill>
                  <a:srgbClr val="000000"/>
                </a:solidFill>
                <a:effectLst/>
                <a:latin typeface="Arial" panose="020B0604020202020204" pitchFamily="34" charset="0"/>
              </a:rPr>
              <a:t> מצות הנשואין</a:t>
            </a:r>
            <a:r>
              <a:rPr lang="he-IL" sz="1800" b="0" i="0" u="none" strike="noStrike" dirty="0">
                <a:solidFill>
                  <a:srgbClr val="000000"/>
                </a:solidFill>
                <a:effectLst/>
                <a:latin typeface="Arial" panose="020B0604020202020204" pitchFamily="34" charset="0"/>
              </a:rPr>
              <a:t> וכך אמר </a:t>
            </a:r>
            <a:r>
              <a:rPr lang="he-IL" sz="1800" b="0" i="0" u="none" strike="noStrike" dirty="0" err="1">
                <a:solidFill>
                  <a:srgbClr val="000000"/>
                </a:solidFill>
                <a:effectLst/>
                <a:latin typeface="Arial" panose="020B0604020202020204" pitchFamily="34" charset="0"/>
              </a:rPr>
              <a:t>בתחלה</a:t>
            </a:r>
            <a:r>
              <a:rPr lang="he-IL" sz="1800" b="0" i="0" u="none" strike="noStrike" dirty="0">
                <a:solidFill>
                  <a:srgbClr val="000000"/>
                </a:solidFill>
                <a:effectLst/>
                <a:latin typeface="Arial" panose="020B0604020202020204" pitchFamily="34" charset="0"/>
              </a:rPr>
              <a:t> יקנה אותה תחלה בפני עדים ואחר כך תהיה לו לאשה שנאמר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 </a:t>
            </a:r>
            <a:r>
              <a:rPr lang="he-IL" sz="1800" b="1" i="0" u="none" strike="noStrike" dirty="0">
                <a:solidFill>
                  <a:srgbClr val="000000"/>
                </a:solidFill>
                <a:effectLst/>
                <a:latin typeface="Arial" panose="020B0604020202020204" pitchFamily="34" charset="0"/>
              </a:rPr>
              <a:t>אבל קידושין בלא נישואין ודאי לא השלים </a:t>
            </a:r>
            <a:r>
              <a:rPr lang="he-IL" sz="1800" b="1" i="0" u="none" strike="noStrike" dirty="0" err="1">
                <a:solidFill>
                  <a:srgbClr val="000000"/>
                </a:solidFill>
                <a:effectLst/>
                <a:latin typeface="Arial" panose="020B0604020202020204" pitchFamily="34" charset="0"/>
              </a:rPr>
              <a:t>המצוה</a:t>
            </a:r>
            <a:r>
              <a:rPr lang="he-IL" sz="1800" b="1" i="0" u="none" strike="noStrike" dirty="0">
                <a:solidFill>
                  <a:srgbClr val="000000"/>
                </a:solidFill>
                <a:effectLst/>
                <a:latin typeface="Arial" panose="020B0604020202020204" pitchFamily="34" charset="0"/>
              </a:rPr>
              <a:t> עדיין ומצות פריה ורביה מצוה אחרת היא</a:t>
            </a:r>
            <a:r>
              <a:rPr lang="he-IL" sz="1800" b="0" i="0" u="none" strike="noStrike" dirty="0">
                <a:solidFill>
                  <a:srgbClr val="000000"/>
                </a:solidFill>
                <a:effectLst/>
                <a:latin typeface="Arial" panose="020B0604020202020204" pitchFamily="34" charset="0"/>
              </a:rPr>
              <a:t> שמצות פריה ורביה כשיהיה לו בן או בת קיים </a:t>
            </a:r>
            <a:r>
              <a:rPr lang="he-IL" sz="1800" b="0"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ומצות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והנשואין</a:t>
            </a:r>
            <a:r>
              <a:rPr lang="he-IL" sz="1800" b="0" i="0" u="none" strike="noStrike" dirty="0">
                <a:solidFill>
                  <a:srgbClr val="000000"/>
                </a:solidFill>
                <a:effectLst/>
                <a:latin typeface="Arial" panose="020B0604020202020204" pitchFamily="34" charset="0"/>
              </a:rPr>
              <a:t> אפילו יש לו כמה בנים וכמה בנות ויש עמו כמה נשים כל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שירצה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אותה מצוה עליו </a:t>
            </a:r>
            <a:r>
              <a:rPr lang="he-IL" sz="1800" b="0" i="0" u="none" strike="noStrike" dirty="0" err="1">
                <a:solidFill>
                  <a:srgbClr val="000000"/>
                </a:solidFill>
                <a:effectLst/>
                <a:latin typeface="Arial" panose="020B0604020202020204" pitchFamily="34" charset="0"/>
              </a:rPr>
              <a:t>שישא</a:t>
            </a:r>
            <a:r>
              <a:rPr lang="he-IL" sz="1800" b="0" i="0" u="none" strike="noStrike" dirty="0">
                <a:solidFill>
                  <a:srgbClr val="000000"/>
                </a:solidFill>
                <a:effectLst/>
                <a:latin typeface="Arial" panose="020B0604020202020204" pitchFamily="34" charset="0"/>
              </a:rPr>
              <a:t> אותה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ועיין בדבריו ז"ל בספר מצות יתבאר לך ההפרש שביניהם ואין בנו צורך להאריך בדבר זה</a:t>
            </a:r>
            <a:br>
              <a:rPr lang="he-IL" dirty="0"/>
            </a:br>
            <a:endParaRPr lang="en-IL" dirty="0"/>
          </a:p>
        </p:txBody>
      </p:sp>
    </p:spTree>
    <p:extLst>
      <p:ext uri="{BB962C8B-B14F-4D97-AF65-F5344CB8AC3E}">
        <p14:creationId xmlns:p14="http://schemas.microsoft.com/office/powerpoint/2010/main" val="280898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467D4-2BDF-4DFF-B123-8DA7FEE8BD4C}"/>
              </a:ext>
            </a:extLst>
          </p:cNvPr>
          <p:cNvSpPr>
            <a:spLocks noGrp="1"/>
          </p:cNvSpPr>
          <p:nvPr>
            <p:ph type="title"/>
          </p:nvPr>
        </p:nvSpPr>
        <p:spPr/>
        <p:txBody>
          <a:bodyPr/>
          <a:lstStyle/>
          <a:p>
            <a:pPr algn="r" rtl="1"/>
            <a:r>
              <a:rPr lang="he-IL" dirty="0"/>
              <a:t>דחיית תירוץ של ר"א בן הרמב"ם</a:t>
            </a:r>
            <a:endParaRPr lang="en-IL" dirty="0"/>
          </a:p>
        </p:txBody>
      </p:sp>
      <p:sp>
        <p:nvSpPr>
          <p:cNvPr id="3" name="Content Placeholder 2">
            <a:extLst>
              <a:ext uri="{FF2B5EF4-FFF2-40B4-BE49-F238E27FC236}">
                <a16:creationId xmlns:a16="http://schemas.microsoft.com/office/drawing/2014/main" id="{D5CDC9CE-C4A6-4167-83F3-FB3FB31C10BA}"/>
              </a:ext>
            </a:extLst>
          </p:cNvPr>
          <p:cNvSpPr>
            <a:spLocks noGrp="1"/>
          </p:cNvSpPr>
          <p:nvPr>
            <p:ph idx="1"/>
          </p:nvPr>
        </p:nvSpPr>
        <p:spPr/>
        <p:txBody>
          <a:bodyPr>
            <a:normAutofit fontScale="92500" lnSpcReduction="10000"/>
          </a:bodyPr>
          <a:lstStyle/>
          <a:p>
            <a:pPr marL="0" indent="0" algn="r" rtl="1">
              <a:spcBef>
                <a:spcPts val="0"/>
              </a:spcBef>
              <a:spcAft>
                <a:spcPts val="0"/>
              </a:spcAft>
              <a:buNone/>
            </a:pPr>
            <a:r>
              <a:rPr lang="he-IL" dirty="0"/>
              <a:t>רמב"ם הלכות אישות פרק ג הלכה </a:t>
            </a:r>
            <a:r>
              <a:rPr lang="he-IL" dirty="0" err="1"/>
              <a:t>כג</a:t>
            </a:r>
            <a:endParaRPr lang="he-IL" dirty="0"/>
          </a:p>
          <a:p>
            <a:pPr marL="0" indent="0" algn="r" rtl="1">
              <a:spcBef>
                <a:spcPts val="0"/>
              </a:spcBef>
              <a:spcAft>
                <a:spcPts val="0"/>
              </a:spcAft>
              <a:buNone/>
            </a:pPr>
            <a:r>
              <a:rPr lang="he-IL" dirty="0"/>
              <a:t>כל המקדש </a:t>
            </a:r>
            <a:r>
              <a:rPr lang="he-IL" dirty="0" err="1"/>
              <a:t>אשה</a:t>
            </a:r>
            <a:r>
              <a:rPr lang="he-IL" dirty="0"/>
              <a:t> בין על ידי עצמו בין על ידי שליח צריך לברך קודם הקידושין הוא או שלוחו ואחר כך מקדש כדרך </a:t>
            </a:r>
            <a:r>
              <a:rPr lang="he-IL" dirty="0" err="1"/>
              <a:t>שמברכין</a:t>
            </a:r>
            <a:r>
              <a:rPr lang="he-IL" dirty="0"/>
              <a:t> קודם כל המצות, </a:t>
            </a:r>
            <a:r>
              <a:rPr lang="he-IL" b="1" dirty="0"/>
              <a:t>ואם קידש ולא בירך לא יברך אחר הקידושין שזו ברכה לבטלה, מה שנעשה כבר נעשה</a:t>
            </a:r>
            <a:r>
              <a:rPr lang="he-IL" dirty="0"/>
              <a:t>.</a:t>
            </a:r>
          </a:p>
          <a:p>
            <a:pPr marL="0" indent="0" algn="r" rtl="1">
              <a:buNone/>
            </a:pPr>
            <a:endParaRPr lang="he-IL" dirty="0"/>
          </a:p>
          <a:p>
            <a:pPr marL="0" indent="0" algn="r" rtl="1">
              <a:buNone/>
            </a:pPr>
            <a:r>
              <a:rPr lang="he-IL" dirty="0"/>
              <a:t>רמב"ם הלכות ברכות פרק יא הלכה ה </a:t>
            </a:r>
          </a:p>
          <a:p>
            <a:pPr marL="0" indent="0" algn="r" rtl="1">
              <a:buNone/>
            </a:pPr>
            <a:r>
              <a:rPr lang="he-IL" dirty="0"/>
              <a:t>העושה מצוה ולא בירך, </a:t>
            </a:r>
            <a:r>
              <a:rPr lang="he-IL" b="1" dirty="0"/>
              <a:t>אם מצוה שעדיין עשייתה קיימת מברך אחר עשייה</a:t>
            </a:r>
            <a:r>
              <a:rPr lang="he-IL" dirty="0"/>
              <a:t> ואם דבר שעבר הוא אינו מברך, כיצד הרי שנתעטף בציצית או שלבש תפילין או שישב בסוכה ולא בירך תחלה חוזר ומברך אחר שנתעטף אשר קדשנו במצותיו </a:t>
            </a:r>
            <a:r>
              <a:rPr lang="he-IL" dirty="0" err="1"/>
              <a:t>וצונו</a:t>
            </a:r>
            <a:r>
              <a:rPr lang="he-IL" dirty="0"/>
              <a:t> להתעטף בציצית, וכן מברך אחר שלבש להניח תפילין, ואחר שישב </a:t>
            </a:r>
            <a:r>
              <a:rPr lang="he-IL" dirty="0" err="1"/>
              <a:t>לישב</a:t>
            </a:r>
            <a:r>
              <a:rPr lang="he-IL" dirty="0"/>
              <a:t> בסוכה וכן כל כיוצא באלו. </a:t>
            </a:r>
            <a:endParaRPr lang="en-IL" dirty="0"/>
          </a:p>
        </p:txBody>
      </p:sp>
    </p:spTree>
    <p:extLst>
      <p:ext uri="{BB962C8B-B14F-4D97-AF65-F5344CB8AC3E}">
        <p14:creationId xmlns:p14="http://schemas.microsoft.com/office/powerpoint/2010/main" val="553187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0F8BA-7D57-47E6-9552-E4A567F8F4EE}"/>
              </a:ext>
            </a:extLst>
          </p:cNvPr>
          <p:cNvSpPr>
            <a:spLocks noGrp="1"/>
          </p:cNvSpPr>
          <p:nvPr>
            <p:ph type="title"/>
          </p:nvPr>
        </p:nvSpPr>
        <p:spPr/>
        <p:txBody>
          <a:bodyPr/>
          <a:lstStyle/>
          <a:p>
            <a:pPr algn="r" rtl="1"/>
            <a:r>
              <a:rPr lang="he-IL" dirty="0"/>
              <a:t>רמב"ם- קידושין אין בו שמחה כלל</a:t>
            </a:r>
            <a:endParaRPr lang="en-IL" dirty="0"/>
          </a:p>
        </p:txBody>
      </p:sp>
      <p:sp>
        <p:nvSpPr>
          <p:cNvPr id="3" name="Content Placeholder 2">
            <a:extLst>
              <a:ext uri="{FF2B5EF4-FFF2-40B4-BE49-F238E27FC236}">
                <a16:creationId xmlns:a16="http://schemas.microsoft.com/office/drawing/2014/main" id="{519962CC-703A-411F-B05C-D0149D850914}"/>
              </a:ext>
            </a:extLst>
          </p:cNvPr>
          <p:cNvSpPr>
            <a:spLocks noGrp="1"/>
          </p:cNvSpPr>
          <p:nvPr>
            <p:ph idx="1"/>
          </p:nvPr>
        </p:nvSpPr>
        <p:spPr/>
        <p:txBody>
          <a:bodyPr>
            <a:normAutofit lnSpcReduction="1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יום טוב פרק ז הלכה </a:t>
            </a:r>
            <a:r>
              <a:rPr lang="he-IL" sz="1800" b="0" i="0" u="none" strike="noStrike" dirty="0" err="1">
                <a:solidFill>
                  <a:srgbClr val="000000"/>
                </a:solidFill>
                <a:effectLst/>
                <a:latin typeface="Arial" panose="020B0604020202020204" pitchFamily="34" charset="0"/>
              </a:rPr>
              <a:t>טז</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 אין </a:t>
            </a:r>
            <a:r>
              <a:rPr lang="he-IL" sz="1800" b="0" i="0" u="none" strike="noStrike" dirty="0" err="1">
                <a:solidFill>
                  <a:srgbClr val="000000"/>
                </a:solidFill>
                <a:effectLst/>
                <a:latin typeface="Arial" panose="020B0604020202020204" pitchFamily="34" charset="0"/>
              </a:rPr>
              <a:t>רואין</a:t>
            </a:r>
            <a:r>
              <a:rPr lang="he-IL" sz="1800" b="0" i="0" u="none" strike="noStrike" dirty="0">
                <a:solidFill>
                  <a:srgbClr val="000000"/>
                </a:solidFill>
                <a:effectLst/>
                <a:latin typeface="Arial" panose="020B0604020202020204" pitchFamily="34" charset="0"/>
              </a:rPr>
              <a:t> את הנגעים במועד שמא ימצא טמא ונמצא חגו נהפך לאבל, </a:t>
            </a:r>
            <a:r>
              <a:rPr lang="he-IL" sz="1800" b="1" i="0" u="none" strike="noStrike" dirty="0">
                <a:solidFill>
                  <a:srgbClr val="000000"/>
                </a:solidFill>
                <a:effectLst/>
                <a:latin typeface="Arial" panose="020B0604020202020204" pitchFamily="34" charset="0"/>
              </a:rPr>
              <a:t>ואין </a:t>
            </a:r>
            <a:r>
              <a:rPr lang="he-IL" sz="1800" b="1" i="0" u="none" strike="noStrike" dirty="0" err="1">
                <a:solidFill>
                  <a:srgbClr val="000000"/>
                </a:solidFill>
                <a:effectLst/>
                <a:latin typeface="Arial" panose="020B0604020202020204" pitchFamily="34" charset="0"/>
              </a:rPr>
              <a:t>נושאין</a:t>
            </a:r>
            <a:r>
              <a:rPr lang="he-IL" sz="1800" b="1" i="0" u="none" strike="noStrike" dirty="0">
                <a:solidFill>
                  <a:srgbClr val="000000"/>
                </a:solidFill>
                <a:effectLst/>
                <a:latin typeface="Arial" panose="020B0604020202020204" pitchFamily="34" charset="0"/>
              </a:rPr>
              <a:t> נשים</a:t>
            </a:r>
            <a:r>
              <a:rPr lang="he-IL" sz="1800" b="0" i="0" u="none" strike="noStrike" dirty="0">
                <a:solidFill>
                  <a:srgbClr val="000000"/>
                </a:solidFill>
                <a:effectLst/>
                <a:latin typeface="Arial" panose="020B0604020202020204" pitchFamily="34" charset="0"/>
              </a:rPr>
              <a:t> ולא </a:t>
            </a:r>
            <a:r>
              <a:rPr lang="he-IL" sz="1800" b="0" i="0" u="none" strike="noStrike" dirty="0" err="1">
                <a:solidFill>
                  <a:srgbClr val="000000"/>
                </a:solidFill>
                <a:effectLst/>
                <a:latin typeface="Arial" panose="020B0604020202020204" pitchFamily="34" charset="0"/>
              </a:rPr>
              <a:t>מייבמין</a:t>
            </a:r>
            <a:r>
              <a:rPr lang="he-IL" sz="1800" b="0" i="0" u="none" strike="noStrike" dirty="0">
                <a:solidFill>
                  <a:srgbClr val="000000"/>
                </a:solidFill>
                <a:effectLst/>
                <a:latin typeface="Arial" panose="020B0604020202020204" pitchFamily="34" charset="0"/>
              </a:rPr>
              <a:t> במועד כדי שלא תשתכח שמחת החג בשמחת הנשואין, אבל מחזיר הוא את גרושתו, </a:t>
            </a:r>
            <a:r>
              <a:rPr lang="he-IL" sz="1800" b="1" i="0" u="none" strike="noStrike" dirty="0" err="1">
                <a:solidFill>
                  <a:srgbClr val="000000"/>
                </a:solidFill>
                <a:effectLst/>
                <a:latin typeface="Arial" panose="020B0604020202020204" pitchFamily="34" charset="0"/>
              </a:rPr>
              <a:t>ומארסין</a:t>
            </a:r>
            <a:r>
              <a:rPr lang="he-IL" sz="1800" b="1" i="0" u="none" strike="noStrike" dirty="0">
                <a:solidFill>
                  <a:srgbClr val="000000"/>
                </a:solidFill>
                <a:effectLst/>
                <a:latin typeface="Arial" panose="020B0604020202020204" pitchFamily="34" charset="0"/>
              </a:rPr>
              <a:t> נשים במועד</a:t>
            </a:r>
            <a:r>
              <a:rPr lang="he-IL" sz="1800" b="0" i="0" u="none" strike="noStrike" dirty="0">
                <a:solidFill>
                  <a:srgbClr val="000000"/>
                </a:solidFill>
                <a:effectLst/>
                <a:latin typeface="Arial" panose="020B0604020202020204" pitchFamily="34" charset="0"/>
              </a:rPr>
              <a:t>, ובלבד שלא יעשה סעודת אירוסין ולא סעודת נישואין כדי שלא יערב שמחה אחרת בשמחת החג.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אבל פרק ו הלכה ה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בנישואין כיצד, אסור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כל שלשים יום, </a:t>
            </a:r>
            <a:r>
              <a:rPr lang="he-IL" sz="1800" b="1" i="0" u="none" strike="noStrike" dirty="0">
                <a:solidFill>
                  <a:srgbClr val="000000"/>
                </a:solidFill>
                <a:effectLst/>
                <a:latin typeface="Arial" panose="020B0604020202020204" pitchFamily="34" charset="0"/>
              </a:rPr>
              <a:t>ומותר </a:t>
            </a:r>
            <a:r>
              <a:rPr lang="he-IL" sz="1800" b="1" i="0" u="none" strike="noStrike" dirty="0" err="1">
                <a:solidFill>
                  <a:srgbClr val="000000"/>
                </a:solidFill>
                <a:effectLst/>
                <a:latin typeface="Arial" panose="020B0604020202020204" pitchFamily="34" charset="0"/>
              </a:rPr>
              <a:t>לארשה</a:t>
            </a:r>
            <a:r>
              <a:rPr lang="he-IL" sz="1800" b="1" i="0" u="none" strike="noStrike" dirty="0">
                <a:solidFill>
                  <a:srgbClr val="000000"/>
                </a:solidFill>
                <a:effectLst/>
                <a:latin typeface="Arial" panose="020B0604020202020204" pitchFamily="34" charset="0"/>
              </a:rPr>
              <a:t> אפילו ביום המיתה</a:t>
            </a:r>
            <a:r>
              <a:rPr lang="he-IL" sz="1800" b="0" i="0" u="none" strike="noStrike" dirty="0">
                <a:solidFill>
                  <a:srgbClr val="000000"/>
                </a:solidFill>
                <a:effectLst/>
                <a:latin typeface="Arial" panose="020B0604020202020204" pitchFamily="34" charset="0"/>
              </a:rPr>
              <a:t>, ומי שמתה אשתו, אם כבר קיים מצות פריה ורביה ויש לו מי שישמשנו ואין לו בנים קטנים הרי זה אסור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אחרת עד שיעברו עליו שלשה רגלים, אבל מי שלא קיים מצות פריה ורביה, או שקיים ויש לו בנים קטנים או שאין לו מי שישמשנו, הרי זה מותר </a:t>
            </a:r>
            <a:r>
              <a:rPr lang="he-IL" sz="1800" b="0" i="0" u="none" strike="noStrike" dirty="0" err="1">
                <a:solidFill>
                  <a:srgbClr val="000000"/>
                </a:solidFill>
                <a:effectLst/>
                <a:latin typeface="Arial" panose="020B0604020202020204" pitchFamily="34" charset="0"/>
              </a:rPr>
              <a:t>לארשה</a:t>
            </a:r>
            <a:r>
              <a:rPr lang="he-IL" sz="1800" b="0" i="0" u="none" strike="noStrike" dirty="0">
                <a:solidFill>
                  <a:srgbClr val="000000"/>
                </a:solidFill>
                <a:effectLst/>
                <a:latin typeface="Arial" panose="020B0604020202020204" pitchFamily="34" charset="0"/>
              </a:rPr>
              <a:t> ולכנוס מיד ואסור לו לבא עליה עד שלשים יום, וכן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שהיתה</a:t>
            </a:r>
            <a:r>
              <a:rPr lang="he-IL" sz="1800" b="0" i="0" u="none" strike="noStrike" dirty="0">
                <a:solidFill>
                  <a:srgbClr val="000000"/>
                </a:solidFill>
                <a:effectLst/>
                <a:latin typeface="Arial" panose="020B0604020202020204" pitchFamily="34" charset="0"/>
              </a:rPr>
              <a:t> אבלה לא תבעל עד שלשים יום.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י הלכה יד </a:t>
            </a:r>
            <a:endParaRPr lang="he-IL" b="0" dirty="0">
              <a:effectLst/>
            </a:endParaRPr>
          </a:p>
          <a:p>
            <a:pPr marL="0" indent="0" algn="r" rtl="1">
              <a:buNone/>
            </a:pPr>
            <a:r>
              <a:rPr lang="he-IL" sz="1800" b="1" i="0" u="none" strike="noStrike" dirty="0">
                <a:solidFill>
                  <a:srgbClr val="000000"/>
                </a:solidFill>
                <a:effectLst/>
                <a:latin typeface="Arial" panose="020B0604020202020204" pitchFamily="34" charset="0"/>
              </a:rPr>
              <a:t>מותר לארס בכל יום חול אפילו בתשעה באב בין ביום בין בלילה</a:t>
            </a:r>
            <a:r>
              <a:rPr lang="he-IL" sz="1800" b="0" i="0" u="none" strike="noStrike" dirty="0">
                <a:solidFill>
                  <a:srgbClr val="000000"/>
                </a:solidFill>
                <a:effectLst/>
                <a:latin typeface="Arial" panose="020B0604020202020204" pitchFamily="34" charset="0"/>
              </a:rPr>
              <a:t>, אבל אין </a:t>
            </a:r>
            <a:r>
              <a:rPr lang="he-IL" sz="1800" b="0" i="0" u="none" strike="noStrike" dirty="0" err="1">
                <a:solidFill>
                  <a:srgbClr val="000000"/>
                </a:solidFill>
                <a:effectLst/>
                <a:latin typeface="Arial" panose="020B0604020202020204" pitchFamily="34" charset="0"/>
              </a:rPr>
              <a:t>נושאין</a:t>
            </a:r>
            <a:r>
              <a:rPr lang="he-IL" sz="1800" b="0" i="0" u="none" strike="noStrike" dirty="0">
                <a:solidFill>
                  <a:srgbClr val="000000"/>
                </a:solidFill>
                <a:effectLst/>
                <a:latin typeface="Arial" panose="020B0604020202020204" pitchFamily="34" charset="0"/>
              </a:rPr>
              <a:t> נשים לא בערב שבת ולא באחד בשבת גזירה שמא יבוא לידי חילול שבת בתיקון הסעודה שהחתן טרוד בסעודתו, ואין צריך לומר שאסור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בשבת, ואפילו בחולו של מועד אין </a:t>
            </a:r>
            <a:r>
              <a:rPr lang="he-IL" sz="1800" b="0" i="0" u="none" strike="noStrike" dirty="0" err="1">
                <a:solidFill>
                  <a:srgbClr val="000000"/>
                </a:solidFill>
                <a:effectLst/>
                <a:latin typeface="Arial" panose="020B0604020202020204" pitchFamily="34" charset="0"/>
              </a:rPr>
              <a:t>נושאין</a:t>
            </a:r>
            <a:r>
              <a:rPr lang="he-IL" sz="1800" b="0" i="0" u="none" strike="noStrike" dirty="0">
                <a:solidFill>
                  <a:srgbClr val="000000"/>
                </a:solidFill>
                <a:effectLst/>
                <a:latin typeface="Arial" panose="020B0604020202020204" pitchFamily="34" charset="0"/>
              </a:rPr>
              <a:t> נשים כמו שביארנו לפי שאין </a:t>
            </a:r>
            <a:r>
              <a:rPr lang="he-IL" sz="1800" b="0" i="0" u="none" strike="noStrike" dirty="0" err="1">
                <a:solidFill>
                  <a:srgbClr val="000000"/>
                </a:solidFill>
                <a:effectLst/>
                <a:latin typeface="Arial" panose="020B0604020202020204" pitchFamily="34" charset="0"/>
              </a:rPr>
              <a:t>מערבין</a:t>
            </a:r>
            <a:r>
              <a:rPr lang="he-IL" sz="1800" b="0" i="0" u="none" strike="noStrike" dirty="0">
                <a:solidFill>
                  <a:srgbClr val="000000"/>
                </a:solidFill>
                <a:effectLst/>
                <a:latin typeface="Arial" panose="020B0604020202020204" pitchFamily="34" charset="0"/>
              </a:rPr>
              <a:t> שמחה בשמחה שנאמר +בראשית כ"ט+ מלא שבוע זאת ונתנה לך גם את זאת, ושאר הימים מותר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בכל יום שירצה והוא שיטרח בסעודת נישואין שלשה ימים קודם [יום] הנישואין. </a:t>
            </a:r>
            <a:endParaRPr lang="en-IL" dirty="0"/>
          </a:p>
        </p:txBody>
      </p:sp>
    </p:spTree>
    <p:extLst>
      <p:ext uri="{BB962C8B-B14F-4D97-AF65-F5344CB8AC3E}">
        <p14:creationId xmlns:p14="http://schemas.microsoft.com/office/powerpoint/2010/main" val="2385799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45041-5728-41A1-A1F3-7B4A64B56C8A}"/>
              </a:ext>
            </a:extLst>
          </p:cNvPr>
          <p:cNvSpPr>
            <a:spLocks noGrp="1"/>
          </p:cNvSpPr>
          <p:nvPr>
            <p:ph idx="1"/>
          </p:nvPr>
        </p:nvSpPr>
        <p:spPr>
          <a:xfrm>
            <a:off x="838200" y="533400"/>
            <a:ext cx="10515600" cy="5643563"/>
          </a:xfrm>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ספר המצוות לרמב"ם מצות עשה </a:t>
            </a:r>
            <a:r>
              <a:rPr lang="he-IL" sz="1800" b="0" i="0" u="none" strike="noStrike" dirty="0" err="1">
                <a:solidFill>
                  <a:srgbClr val="000000"/>
                </a:solidFill>
                <a:effectLst/>
                <a:latin typeface="Arial" panose="020B0604020202020204" pitchFamily="34" charset="0"/>
              </a:rPr>
              <a:t>ריג</a:t>
            </a:r>
            <a:endParaRPr lang="he-IL" dirty="0"/>
          </a:p>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והמצוה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הרי"ג</a:t>
            </a:r>
            <a:r>
              <a:rPr lang="he-IL" sz="1800" b="0" i="0" u="none" strike="noStrike" dirty="0">
                <a:solidFill>
                  <a:srgbClr val="000000"/>
                </a:solidFill>
                <a:effectLst/>
                <a:latin typeface="Arial" panose="020B0604020202020204" pitchFamily="34" charset="0"/>
              </a:rPr>
              <a:t> היא </a:t>
            </a:r>
            <a:r>
              <a:rPr lang="he-IL" sz="1800" b="0" i="0" u="none" strike="noStrike" dirty="0" err="1">
                <a:solidFill>
                  <a:srgbClr val="000000"/>
                </a:solidFill>
                <a:effectLst/>
                <a:latin typeface="Arial" panose="020B0604020202020204" pitchFamily="34" charset="0"/>
              </a:rPr>
              <a:t>שצונו</a:t>
            </a:r>
            <a:r>
              <a:rPr lang="he-IL" sz="1800" b="0" i="0" u="none" strike="noStrike" dirty="0">
                <a:solidFill>
                  <a:srgbClr val="000000"/>
                </a:solidFill>
                <a:effectLst/>
                <a:latin typeface="Arial" panose="020B0604020202020204" pitchFamily="34" charset="0"/>
              </a:rPr>
              <a:t> לבעול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ולתת דבר ביד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או בשטר או בביאה. וזו היא מצות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 רמב"ם הלכות אישות הקדמה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הלכות אישות. יש בכללן ארבע מצות, שתי מצות עשה, ושתי מצות לא תעשה. וזה הוא פרטן: (א) </a:t>
            </a:r>
            <a:r>
              <a:rPr lang="he-IL" sz="1800" b="1" i="0" u="none" strike="noStrike" dirty="0" err="1">
                <a:solidFill>
                  <a:srgbClr val="000000"/>
                </a:solidFill>
                <a:effectLst/>
                <a:latin typeface="Arial" panose="020B0604020202020204" pitchFamily="34" charset="0"/>
              </a:rPr>
              <a:t>לישא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בכתובה וקידושין.</a:t>
            </a:r>
            <a:r>
              <a:rPr lang="he-IL" sz="1800" b="0" i="0" u="none" strike="noStrike" dirty="0">
                <a:solidFill>
                  <a:srgbClr val="000000"/>
                </a:solidFill>
                <a:effectLst/>
                <a:latin typeface="Arial" panose="020B0604020202020204" pitchFamily="34" charset="0"/>
              </a:rPr>
              <a:t> (ב) שלא תבעל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בלא כתובה וקידושין. (ג) שלא ימנע שאר כסות ועונה. (ד) לפרות ולרבות ממנה. וביאור מצות אלו בפרקים אלו. </a:t>
            </a:r>
            <a:endParaRPr lang="he-IL" b="0" dirty="0">
              <a:effectLst/>
            </a:endParaRPr>
          </a:p>
          <a:p>
            <a:pPr marL="0" indent="0" algn="r" rtl="1">
              <a:spcBef>
                <a:spcPts val="0"/>
              </a:spcBef>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א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הלכה א- קודם מתן תורה היה אדם פוגע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בשוק אם רצה הוא והיא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אותה מכניסה לביתו ובועלה בינו לבין עצמו ותהיה לו לאשה, כיון שנתנה תורה נצטוו ישראל שאם ירצה האיש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יקנה אותה תחלה בפני עדים ואחר כך תהיה לו לאשה שנאמר +דברים כ"ב+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 </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הלכה ב- </a:t>
            </a:r>
            <a:r>
              <a:rPr lang="he-IL" sz="1800" b="1" i="0" u="none" strike="noStrike" dirty="0" err="1">
                <a:solidFill>
                  <a:srgbClr val="000000"/>
                </a:solidFill>
                <a:effectLst/>
                <a:latin typeface="Arial" panose="020B0604020202020204" pitchFamily="34" charset="0"/>
              </a:rPr>
              <a:t>וליקוחין</a:t>
            </a:r>
            <a:r>
              <a:rPr lang="he-IL" sz="1800" b="1" i="0" u="none" strike="noStrike" dirty="0">
                <a:solidFill>
                  <a:srgbClr val="000000"/>
                </a:solidFill>
                <a:effectLst/>
                <a:latin typeface="Arial" panose="020B0604020202020204" pitchFamily="34" charset="0"/>
              </a:rPr>
              <a:t> אלו מצות עשה של תורה הם</a:t>
            </a:r>
            <a:r>
              <a:rPr lang="he-IL" sz="1800" b="0" i="0" u="none" strike="noStrike" dirty="0">
                <a:solidFill>
                  <a:srgbClr val="000000"/>
                </a:solidFill>
                <a:effectLst/>
                <a:latin typeface="Arial" panose="020B0604020202020204" pitchFamily="34" charset="0"/>
              </a:rPr>
              <a:t>, ובאחד משלשה דברים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בכסף או בשטר או בביאה, בביאה ובשטר מן התורה ובכסף מדברי סופרים, </a:t>
            </a:r>
            <a:r>
              <a:rPr lang="he-IL" sz="1800" b="0" i="0" u="none" strike="noStrike" dirty="0" err="1">
                <a:solidFill>
                  <a:srgbClr val="000000"/>
                </a:solidFill>
                <a:effectLst/>
                <a:latin typeface="Arial" panose="020B0604020202020204" pitchFamily="34" charset="0"/>
              </a:rPr>
              <a:t>וליקוחין</a:t>
            </a:r>
            <a:r>
              <a:rPr lang="he-IL" sz="1800" b="0" i="0" u="none" strike="noStrike" dirty="0">
                <a:solidFill>
                  <a:srgbClr val="000000"/>
                </a:solidFill>
                <a:effectLst/>
                <a:latin typeface="Arial" panose="020B0604020202020204" pitchFamily="34" charset="0"/>
              </a:rPr>
              <a:t> אלו הן </a:t>
            </a:r>
            <a:r>
              <a:rPr lang="he-IL" sz="1800" b="0" i="0" u="none" strike="noStrike" dirty="0" err="1">
                <a:solidFill>
                  <a:srgbClr val="000000"/>
                </a:solidFill>
                <a:effectLst/>
                <a:latin typeface="Arial" panose="020B0604020202020204" pitchFamily="34" charset="0"/>
              </a:rPr>
              <a:t>הנקראין</a:t>
            </a:r>
            <a:r>
              <a:rPr lang="he-IL" sz="1800" b="0" i="0" u="none" strike="noStrike" dirty="0">
                <a:solidFill>
                  <a:srgbClr val="000000"/>
                </a:solidFill>
                <a:effectLst/>
                <a:latin typeface="Arial" panose="020B0604020202020204" pitchFamily="34" charset="0"/>
              </a:rPr>
              <a:t> קידושין או אירוסין בכל מקום, ואשה שנקנית באחד משלשה דברים אלו היא הנקראת מקודשת או מאורסת. </a:t>
            </a:r>
            <a:endParaRPr lang="he-IL" b="0" dirty="0">
              <a:effectLst/>
            </a:endParaRPr>
          </a:p>
          <a:p>
            <a:pPr marL="0" indent="0" algn="r" rtl="1">
              <a:spcBef>
                <a:spcPts val="0"/>
              </a:spcBef>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a:t>
            </a:r>
            <a:r>
              <a:rPr lang="he-IL" sz="1800" b="0" i="0" u="none" strike="noStrike" dirty="0" err="1">
                <a:solidFill>
                  <a:srgbClr val="000000"/>
                </a:solidFill>
                <a:effectLst/>
                <a:latin typeface="Arial" panose="020B0604020202020204" pitchFamily="34" charset="0"/>
              </a:rPr>
              <a:t>כג</a:t>
            </a:r>
            <a:endParaRPr lang="he-IL" b="0" dirty="0">
              <a:effectLst/>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כל המקדש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בין על ידי עצמו בין על ידי שליח צריך לברך קודם הקידושין הוא או שלוחו ואחר כך מקדש </a:t>
            </a:r>
            <a:r>
              <a:rPr lang="he-IL" sz="1800" b="1" i="0" u="sng" strike="noStrike" dirty="0">
                <a:solidFill>
                  <a:srgbClr val="000000"/>
                </a:solidFill>
                <a:effectLst/>
                <a:latin typeface="Arial" panose="020B0604020202020204" pitchFamily="34" charset="0"/>
              </a:rPr>
              <a:t>כדרך </a:t>
            </a:r>
            <a:r>
              <a:rPr lang="he-IL" sz="1800" b="1" i="0" u="sng" strike="noStrike" dirty="0" err="1">
                <a:solidFill>
                  <a:srgbClr val="000000"/>
                </a:solidFill>
                <a:effectLst/>
                <a:latin typeface="Arial" panose="020B0604020202020204" pitchFamily="34" charset="0"/>
              </a:rPr>
              <a:t>שמברכין</a:t>
            </a:r>
            <a:r>
              <a:rPr lang="he-IL" sz="1800" b="1" i="0" u="sng" strike="noStrike" dirty="0">
                <a:solidFill>
                  <a:srgbClr val="000000"/>
                </a:solidFill>
                <a:effectLst/>
                <a:latin typeface="Arial" panose="020B0604020202020204" pitchFamily="34" charset="0"/>
              </a:rPr>
              <a:t> קודם כל המצות</a:t>
            </a:r>
            <a:r>
              <a:rPr lang="he-IL" sz="1800" b="0" i="0" u="none" strike="noStrike" dirty="0">
                <a:solidFill>
                  <a:srgbClr val="000000"/>
                </a:solidFill>
                <a:effectLst/>
                <a:latin typeface="Arial" panose="020B0604020202020204" pitchFamily="34" charset="0"/>
              </a:rPr>
              <a:t>, ואם קידש ולא בירך לא יברך אחר הקידושין שזו ברכה לבטלה, מה שנעשה כבר נעשה. </a:t>
            </a:r>
            <a:endParaRPr lang="he-IL" b="0" dirty="0">
              <a:effectLst/>
            </a:endParaRPr>
          </a:p>
        </p:txBody>
      </p:sp>
    </p:spTree>
    <p:extLst>
      <p:ext uri="{BB962C8B-B14F-4D97-AF65-F5344CB8AC3E}">
        <p14:creationId xmlns:p14="http://schemas.microsoft.com/office/powerpoint/2010/main" val="2463383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1636-BA90-4FED-9EB8-AB4A575228A4}"/>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82B4875-B5D1-4B23-BE33-39FA2F9249FE}"/>
              </a:ext>
            </a:extLst>
          </p:cNvPr>
          <p:cNvSpPr>
            <a:spLocks noGrp="1"/>
          </p:cNvSpPr>
          <p:nvPr>
            <p:ph idx="1"/>
          </p:nvPr>
        </p:nvSpPr>
        <p:spPr/>
        <p:txBody>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תלמוד בבלי מסכת כתובות דף ז עמוד ב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תנו רבנן: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ברכת חתנים בבית חתנים, ר' יהודה אומר: אף בבית האירוסין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אותה. אמר אביי: וביהודה שנו, מפני שמתייחד עמה. תניא אידך: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ברכת חתנים בבית חתנים, וברכת אירוסין בבית האירוסין. ברכת האירוסין מאי מברך? רבין בר רב </a:t>
            </a:r>
            <a:r>
              <a:rPr lang="he-IL" sz="1800" b="0" i="0" u="none" strike="noStrike" dirty="0" err="1">
                <a:solidFill>
                  <a:srgbClr val="000000"/>
                </a:solidFill>
                <a:effectLst/>
                <a:latin typeface="Arial" panose="020B0604020202020204" pitchFamily="34" charset="0"/>
              </a:rPr>
              <a:t>אדא</a:t>
            </a:r>
            <a:r>
              <a:rPr lang="he-IL" sz="1800" b="0" i="0" u="none" strike="noStrike" dirty="0">
                <a:solidFill>
                  <a:srgbClr val="000000"/>
                </a:solidFill>
                <a:effectLst/>
                <a:latin typeface="Arial" panose="020B0604020202020204" pitchFamily="34" charset="0"/>
              </a:rPr>
              <a:t> ורבה בר רב </a:t>
            </a:r>
            <a:r>
              <a:rPr lang="he-IL" sz="1800" b="0" i="0" u="none" strike="noStrike" dirty="0" err="1">
                <a:solidFill>
                  <a:srgbClr val="000000"/>
                </a:solidFill>
                <a:effectLst/>
                <a:latin typeface="Arial" panose="020B0604020202020204" pitchFamily="34" charset="0"/>
              </a:rPr>
              <a:t>אדא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תרוייהו</a:t>
            </a:r>
            <a:r>
              <a:rPr lang="he-IL" sz="1800" b="0" i="0" u="none" strike="noStrike" dirty="0">
                <a:solidFill>
                  <a:srgbClr val="000000"/>
                </a:solidFill>
                <a:effectLst/>
                <a:latin typeface="Arial" panose="020B0604020202020204" pitchFamily="34" charset="0"/>
              </a:rPr>
              <a:t> משמיה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יהודה אמרי: ברוך אתה ה' אלוקינו מלך העולם אשר קדשנו במצותיו </a:t>
            </a:r>
            <a:r>
              <a:rPr lang="he-IL" sz="1800" b="0" i="0" u="sng" strike="noStrike" dirty="0" err="1">
                <a:solidFill>
                  <a:srgbClr val="000000"/>
                </a:solidFill>
                <a:effectLst/>
                <a:latin typeface="Arial" panose="020B0604020202020204" pitchFamily="34" charset="0"/>
              </a:rPr>
              <a:t>וצונו</a:t>
            </a:r>
            <a:r>
              <a:rPr lang="he-IL" sz="1800" b="0" i="0" u="sng" strike="noStrike" dirty="0">
                <a:solidFill>
                  <a:srgbClr val="000000"/>
                </a:solidFill>
                <a:effectLst/>
                <a:latin typeface="Arial" panose="020B0604020202020204" pitchFamily="34" charset="0"/>
              </a:rPr>
              <a:t> על העריות</a:t>
            </a:r>
            <a:r>
              <a:rPr lang="he-IL" sz="1800" b="0" i="0" u="none" strike="noStrike" dirty="0">
                <a:solidFill>
                  <a:srgbClr val="000000"/>
                </a:solidFill>
                <a:effectLst/>
                <a:latin typeface="Arial" panose="020B0604020202020204" pitchFamily="34" charset="0"/>
              </a:rPr>
              <a:t>, </a:t>
            </a:r>
            <a:r>
              <a:rPr lang="he-IL" sz="1800" b="0" i="0" u="sng" strike="noStrike" dirty="0">
                <a:solidFill>
                  <a:srgbClr val="000000"/>
                </a:solidFill>
                <a:effectLst/>
                <a:latin typeface="Arial" panose="020B0604020202020204" pitchFamily="34" charset="0"/>
              </a:rPr>
              <a:t>ואסר לנו את הארוסות</a:t>
            </a:r>
            <a:r>
              <a:rPr lang="he-IL" sz="1800" b="0" i="0" u="none" strike="noStrike" dirty="0">
                <a:solidFill>
                  <a:srgbClr val="000000"/>
                </a:solidFill>
                <a:effectLst/>
                <a:latin typeface="Arial" panose="020B0604020202020204" pitchFamily="34" charset="0"/>
              </a:rPr>
              <a:t>, והתיר לנו את הנשואות על ידי </a:t>
            </a:r>
            <a:r>
              <a:rPr lang="he-IL" sz="1800" b="0" i="0" u="sng" strike="noStrike" dirty="0">
                <a:solidFill>
                  <a:srgbClr val="000000"/>
                </a:solidFill>
                <a:effectLst/>
                <a:latin typeface="Arial" panose="020B0604020202020204" pitchFamily="34" charset="0"/>
              </a:rPr>
              <a:t>חופה </a:t>
            </a:r>
            <a:r>
              <a:rPr lang="he-IL" sz="1800" b="0" i="0" u="sng" strike="noStrike" dirty="0" err="1">
                <a:solidFill>
                  <a:srgbClr val="000000"/>
                </a:solidFill>
                <a:effectLst/>
                <a:latin typeface="Arial" panose="020B0604020202020204" pitchFamily="34" charset="0"/>
              </a:rPr>
              <a:t>וקדושין</a:t>
            </a:r>
            <a:r>
              <a:rPr lang="he-IL" sz="1800" b="0" i="0" u="none" strike="noStrike" dirty="0">
                <a:solidFill>
                  <a:srgbClr val="000000"/>
                </a:solidFill>
                <a:effectLst/>
                <a:latin typeface="Arial" panose="020B0604020202020204" pitchFamily="34" charset="0"/>
              </a:rPr>
              <a:t>. רב אחא בריה </a:t>
            </a:r>
            <a:r>
              <a:rPr lang="he-IL" sz="1800" b="0" i="0" u="none" strike="noStrike" dirty="0" err="1">
                <a:solidFill>
                  <a:srgbClr val="000000"/>
                </a:solidFill>
                <a:effectLst/>
                <a:latin typeface="Arial" panose="020B0604020202020204" pitchFamily="34" charset="0"/>
              </a:rPr>
              <a:t>דרבא</a:t>
            </a:r>
            <a:r>
              <a:rPr lang="he-IL" sz="1800" b="0" i="0" u="none" strike="noStrike" dirty="0">
                <a:solidFill>
                  <a:srgbClr val="000000"/>
                </a:solidFill>
                <a:effectLst/>
                <a:latin typeface="Arial" panose="020B0604020202020204" pitchFamily="34" charset="0"/>
              </a:rPr>
              <a:t> מסיים בה משמיה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יהודה: ברוך אתה ה' </a:t>
            </a:r>
            <a:r>
              <a:rPr lang="he-IL" sz="1800" b="1" i="0" u="sng" strike="noStrike" dirty="0">
                <a:solidFill>
                  <a:srgbClr val="000000"/>
                </a:solidFill>
                <a:effectLst/>
                <a:latin typeface="Arial" panose="020B0604020202020204" pitchFamily="34" charset="0"/>
              </a:rPr>
              <a:t>מקדש ישראל</a:t>
            </a:r>
            <a:r>
              <a:rPr lang="he-IL" sz="1800" b="0" i="0" u="none" strike="noStrike" dirty="0">
                <a:solidFill>
                  <a:srgbClr val="000000"/>
                </a:solidFill>
                <a:effectLst/>
                <a:latin typeface="Arial" panose="020B0604020202020204" pitchFamily="34" charset="0"/>
              </a:rPr>
              <a:t> על ידי חופה </a:t>
            </a:r>
            <a:r>
              <a:rPr lang="he-IL" sz="1800" b="0" i="0" u="none" strike="noStrike" dirty="0" err="1">
                <a:solidFill>
                  <a:srgbClr val="000000"/>
                </a:solidFill>
                <a:effectLst/>
                <a:latin typeface="Arial" panose="020B0604020202020204" pitchFamily="34" charset="0"/>
              </a:rPr>
              <a:t>וקדושין</a:t>
            </a:r>
            <a:r>
              <a:rPr lang="he-IL" sz="1800" b="0" i="0" u="none" strike="noStrike" dirty="0">
                <a:solidFill>
                  <a:srgbClr val="000000"/>
                </a:solidFill>
                <a:effectLst/>
                <a:latin typeface="Arial" panose="020B0604020202020204" pitchFamily="34" charset="0"/>
              </a:rPr>
              <a:t>. מאן דלא חתים, מידי דהוה </a:t>
            </a:r>
            <a:r>
              <a:rPr lang="he-IL" sz="1800" b="0" i="0" u="none" strike="noStrike" dirty="0" err="1">
                <a:solidFill>
                  <a:srgbClr val="000000"/>
                </a:solidFill>
                <a:effectLst/>
                <a:latin typeface="Arial" panose="020B0604020202020204" pitchFamily="34" charset="0"/>
              </a:rPr>
              <a:t>אברכת</a:t>
            </a:r>
            <a:r>
              <a:rPr lang="he-IL" sz="1800" b="0" i="0" u="none" strike="noStrike" dirty="0">
                <a:solidFill>
                  <a:srgbClr val="000000"/>
                </a:solidFill>
                <a:effectLst/>
                <a:latin typeface="Arial" panose="020B0604020202020204" pitchFamily="34" charset="0"/>
              </a:rPr>
              <a:t> פירות </a:t>
            </a:r>
            <a:r>
              <a:rPr lang="he-IL" sz="1800" b="0" i="0" u="none" strike="noStrike" dirty="0" err="1">
                <a:solidFill>
                  <a:srgbClr val="000000"/>
                </a:solidFill>
                <a:effectLst/>
                <a:latin typeface="Arial" panose="020B0604020202020204" pitchFamily="34" charset="0"/>
              </a:rPr>
              <a:t>ואברכת</a:t>
            </a:r>
            <a:r>
              <a:rPr lang="he-IL" sz="1800" b="0" i="0" u="none" strike="noStrike" dirty="0">
                <a:solidFill>
                  <a:srgbClr val="000000"/>
                </a:solidFill>
                <a:effectLst/>
                <a:latin typeface="Arial" panose="020B0604020202020204" pitchFamily="34" charset="0"/>
              </a:rPr>
              <a:t> מצות, ומאן </a:t>
            </a:r>
            <a:r>
              <a:rPr lang="he-IL" sz="1800" b="0" i="0" u="none" strike="noStrike" dirty="0" err="1">
                <a:solidFill>
                  <a:srgbClr val="000000"/>
                </a:solidFill>
                <a:effectLst/>
                <a:latin typeface="Arial" panose="020B0604020202020204" pitchFamily="34" charset="0"/>
              </a:rPr>
              <a:t>דחתים</a:t>
            </a:r>
            <a:r>
              <a:rPr lang="he-IL" sz="1800" b="0" i="0" u="none" strike="noStrike" dirty="0">
                <a:solidFill>
                  <a:srgbClr val="000000"/>
                </a:solidFill>
                <a:effectLst/>
                <a:latin typeface="Arial" panose="020B0604020202020204" pitchFamily="34" charset="0"/>
              </a:rPr>
              <a:t>, </a:t>
            </a:r>
            <a:r>
              <a:rPr lang="he-IL" sz="1800" b="0" i="0" u="sng" strike="noStrike" dirty="0">
                <a:solidFill>
                  <a:srgbClr val="000000"/>
                </a:solidFill>
                <a:effectLst/>
                <a:latin typeface="Arial" panose="020B0604020202020204" pitchFamily="34" charset="0"/>
              </a:rPr>
              <a:t>מידי דהוה </a:t>
            </a:r>
            <a:r>
              <a:rPr lang="he-IL" sz="1800" b="0" i="0" u="sng" strike="noStrike" dirty="0" err="1">
                <a:solidFill>
                  <a:srgbClr val="000000"/>
                </a:solidFill>
                <a:effectLst/>
                <a:latin typeface="Arial" panose="020B0604020202020204" pitchFamily="34" charset="0"/>
              </a:rPr>
              <a:t>אקידושא</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146007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87C35E0-7A59-4065-B8B5-385D544E6C83}"/>
              </a:ext>
            </a:extLst>
          </p:cNvPr>
          <p:cNvGraphicFramePr>
            <a:graphicFrameLocks noGrp="1"/>
          </p:cNvGraphicFramePr>
          <p:nvPr>
            <p:ph idx="1"/>
            <p:extLst>
              <p:ext uri="{D42A27DB-BD31-4B8C-83A1-F6EECF244321}">
                <p14:modId xmlns:p14="http://schemas.microsoft.com/office/powerpoint/2010/main" val="3641190636"/>
              </p:ext>
            </p:extLst>
          </p:nvPr>
        </p:nvGraphicFramePr>
        <p:xfrm>
          <a:off x="838200" y="490538"/>
          <a:ext cx="10515600" cy="5829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5873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E3A95C8-90B4-4D47-8A6F-7CAE603A384C}"/>
              </a:ext>
            </a:extLst>
          </p:cNvPr>
          <p:cNvGraphicFramePr>
            <a:graphicFrameLocks noGrp="1"/>
          </p:cNvGraphicFramePr>
          <p:nvPr>
            <p:ph idx="1"/>
            <p:extLst>
              <p:ext uri="{D42A27DB-BD31-4B8C-83A1-F6EECF244321}">
                <p14:modId xmlns:p14="http://schemas.microsoft.com/office/powerpoint/2010/main" val="1193193225"/>
              </p:ext>
            </p:extLst>
          </p:nvPr>
        </p:nvGraphicFramePr>
        <p:xfrm>
          <a:off x="838200" y="514350"/>
          <a:ext cx="10515600"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268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D9E1-884C-4440-828D-D79832C24CE0}"/>
              </a:ext>
            </a:extLst>
          </p:cNvPr>
          <p:cNvSpPr>
            <a:spLocks noGrp="1"/>
          </p:cNvSpPr>
          <p:nvPr>
            <p:ph type="title"/>
          </p:nvPr>
        </p:nvSpPr>
        <p:spPr/>
        <p:txBody>
          <a:bodyPr/>
          <a:lstStyle/>
          <a:p>
            <a:pPr algn="r" rtl="1"/>
            <a:r>
              <a:rPr lang="he-IL" dirty="0"/>
              <a:t>מצווה לקדש</a:t>
            </a:r>
            <a:endParaRPr lang="en-IL" dirty="0"/>
          </a:p>
        </p:txBody>
      </p:sp>
      <p:sp>
        <p:nvSpPr>
          <p:cNvPr id="3" name="Content Placeholder 2">
            <a:extLst>
              <a:ext uri="{FF2B5EF4-FFF2-40B4-BE49-F238E27FC236}">
                <a16:creationId xmlns:a16="http://schemas.microsoft.com/office/drawing/2014/main" id="{EB4B8669-8A99-4859-AAE3-D9A322A8E84D}"/>
              </a:ext>
            </a:extLst>
          </p:cNvPr>
          <p:cNvSpPr>
            <a:spLocks noGrp="1"/>
          </p:cNvSpPr>
          <p:nvPr>
            <p:ph idx="1"/>
          </p:nvPr>
        </p:nvSpPr>
        <p:spPr/>
        <p:txBody>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ספר מצוות קטן מצוה </a:t>
            </a:r>
            <a:r>
              <a:rPr lang="he-IL" sz="1800" b="0" i="0" u="none" strike="noStrike" dirty="0" err="1">
                <a:solidFill>
                  <a:srgbClr val="000000"/>
                </a:solidFill>
                <a:effectLst/>
                <a:latin typeface="Arial" panose="020B0604020202020204" pitchFamily="34" charset="0"/>
              </a:rPr>
              <a:t>קפג</a:t>
            </a:r>
            <a:endParaRPr lang="he-IL" b="0" dirty="0">
              <a:effectLst/>
            </a:endParaRPr>
          </a:p>
          <a:p>
            <a:pPr marL="0" indent="0" algn="r" rtl="1">
              <a:buNone/>
            </a:pPr>
            <a:r>
              <a:rPr lang="he-IL" sz="1800" b="1" i="0" u="none" strike="noStrike" dirty="0">
                <a:solidFill>
                  <a:srgbClr val="000000"/>
                </a:solidFill>
                <a:effectLst/>
                <a:latin typeface="Arial" panose="020B0604020202020204" pitchFamily="34" charset="0"/>
              </a:rPr>
              <a:t>לקדש את </a:t>
            </a:r>
            <a:r>
              <a:rPr lang="he-IL" sz="1800" b="1"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(דברים כ"ב)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וגם לבני נח כתיב ודבק באשתו </a:t>
            </a:r>
            <a:r>
              <a:rPr lang="he-IL" sz="1800" b="1" i="0" u="none" strike="noStrike" dirty="0">
                <a:solidFill>
                  <a:srgbClr val="000000"/>
                </a:solidFill>
                <a:effectLst/>
                <a:latin typeface="Arial" panose="020B0604020202020204" pitchFamily="34" charset="0"/>
              </a:rPr>
              <a:t>מכאן שאדם מצווה להיות לו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מיוחדת לשמו ואפילו לבני נח</a:t>
            </a:r>
            <a:r>
              <a:rPr lang="he-IL" sz="1800" b="0" i="0" u="none" strike="noStrike" dirty="0">
                <a:solidFill>
                  <a:srgbClr val="000000"/>
                </a:solidFill>
                <a:effectLst/>
                <a:latin typeface="Arial" panose="020B0604020202020204" pitchFamily="34" charset="0"/>
              </a:rPr>
              <a:t>, </a:t>
            </a:r>
            <a:r>
              <a:rPr lang="he-IL" sz="1800" b="0" i="0" u="sng" strike="noStrike" dirty="0">
                <a:solidFill>
                  <a:srgbClr val="000000"/>
                </a:solidFill>
                <a:effectLst/>
                <a:latin typeface="Arial" panose="020B0604020202020204" pitchFamily="34" charset="0"/>
              </a:rPr>
              <a:t>באו לסיני </a:t>
            </a:r>
            <a:r>
              <a:rPr lang="he-IL" sz="1800" b="0" i="0" u="sng" strike="noStrike" dirty="0" err="1">
                <a:solidFill>
                  <a:srgbClr val="000000"/>
                </a:solidFill>
                <a:effectLst/>
                <a:latin typeface="Arial" panose="020B0604020202020204" pitchFamily="34" charset="0"/>
              </a:rPr>
              <a:t>ניתוספו</a:t>
            </a:r>
            <a:r>
              <a:rPr lang="he-IL" sz="1800" b="0" i="0" u="sng" strike="noStrike" dirty="0">
                <a:solidFill>
                  <a:srgbClr val="000000"/>
                </a:solidFill>
                <a:effectLst/>
                <a:latin typeface="Arial" panose="020B0604020202020204" pitchFamily="34" charset="0"/>
              </a:rPr>
              <a:t> להם </a:t>
            </a:r>
            <a:r>
              <a:rPr lang="he-IL" sz="1800" b="0" i="0" u="sng" strike="noStrike" dirty="0" err="1">
                <a:solidFill>
                  <a:srgbClr val="000000"/>
                </a:solidFill>
                <a:effectLst/>
                <a:latin typeface="Arial" panose="020B0604020202020204" pitchFamily="34" charset="0"/>
              </a:rPr>
              <a:t>קדושין</a:t>
            </a:r>
            <a:r>
              <a:rPr lang="he-IL" sz="1800" b="0" i="0" u="sng"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(ואלו הם דיני קידושין)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בכסף בשטר ובביאה. </a:t>
            </a:r>
            <a:endParaRPr lang="en-IL" dirty="0"/>
          </a:p>
        </p:txBody>
      </p:sp>
    </p:spTree>
    <p:extLst>
      <p:ext uri="{BB962C8B-B14F-4D97-AF65-F5344CB8AC3E}">
        <p14:creationId xmlns:p14="http://schemas.microsoft.com/office/powerpoint/2010/main" val="970353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E3A95C8-90B4-4D47-8A6F-7CAE603A384C}"/>
              </a:ext>
            </a:extLst>
          </p:cNvPr>
          <p:cNvGraphicFramePr>
            <a:graphicFrameLocks noGrp="1"/>
          </p:cNvGraphicFramePr>
          <p:nvPr>
            <p:ph idx="1"/>
            <p:extLst>
              <p:ext uri="{D42A27DB-BD31-4B8C-83A1-F6EECF244321}">
                <p14:modId xmlns:p14="http://schemas.microsoft.com/office/powerpoint/2010/main" val="1567002375"/>
              </p:ext>
            </p:extLst>
          </p:nvPr>
        </p:nvGraphicFramePr>
        <p:xfrm>
          <a:off x="838200" y="514350"/>
          <a:ext cx="10515600"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9294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B267-A75D-46DB-9ADD-582029E613BD}"/>
              </a:ext>
            </a:extLst>
          </p:cNvPr>
          <p:cNvSpPr>
            <a:spLocks noGrp="1"/>
          </p:cNvSpPr>
          <p:nvPr>
            <p:ph type="title"/>
          </p:nvPr>
        </p:nvSpPr>
        <p:spPr/>
        <p:txBody>
          <a:bodyPr/>
          <a:lstStyle/>
          <a:p>
            <a:pPr algn="r" rtl="1"/>
            <a:r>
              <a:rPr lang="he-IL" dirty="0"/>
              <a:t>בקידושין שניים </a:t>
            </a:r>
            <a:endParaRPr lang="en-IL" dirty="0"/>
          </a:p>
        </p:txBody>
      </p:sp>
      <p:sp>
        <p:nvSpPr>
          <p:cNvPr id="3" name="Content Placeholder 2">
            <a:extLst>
              <a:ext uri="{FF2B5EF4-FFF2-40B4-BE49-F238E27FC236}">
                <a16:creationId xmlns:a16="http://schemas.microsoft.com/office/drawing/2014/main" id="{AA583CD2-93EF-43FF-B1E8-AB6F19A29616}"/>
              </a:ext>
            </a:extLst>
          </p:cNvPr>
          <p:cNvSpPr>
            <a:spLocks noGrp="1"/>
          </p:cNvSpPr>
          <p:nvPr>
            <p:ph idx="1"/>
          </p:nvPr>
        </p:nvSpPr>
        <p:spPr/>
        <p:txBody>
          <a:bodyPr>
            <a:normAutofit fontScale="92500" lnSpcReduction="10000"/>
          </a:bodyPr>
          <a:lstStyle/>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שו"ת </a:t>
            </a:r>
            <a:r>
              <a:rPr lang="he-IL" sz="2000" b="0" i="0" u="none" strike="noStrike" dirty="0" err="1">
                <a:solidFill>
                  <a:srgbClr val="000000"/>
                </a:solidFill>
                <a:effectLst/>
                <a:latin typeface="Arial" panose="020B0604020202020204" pitchFamily="34" charset="0"/>
              </a:rPr>
              <a:t>מהר"ם</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מרוטנבורג</a:t>
            </a:r>
            <a:r>
              <a:rPr lang="he-IL" sz="2000" b="0" i="0" u="none" strike="noStrike" dirty="0">
                <a:solidFill>
                  <a:srgbClr val="000000"/>
                </a:solidFill>
                <a:effectLst/>
                <a:latin typeface="Arial" panose="020B0604020202020204" pitchFamily="34" charset="0"/>
              </a:rPr>
              <a:t> חלק ד (דפוס פראג) סימן </a:t>
            </a:r>
            <a:r>
              <a:rPr lang="he-IL" sz="2000" b="0" i="0" u="none" strike="noStrike" dirty="0" err="1">
                <a:solidFill>
                  <a:srgbClr val="000000"/>
                </a:solidFill>
                <a:effectLst/>
                <a:latin typeface="Arial" panose="020B0604020202020204" pitchFamily="34" charset="0"/>
              </a:rPr>
              <a:t>תלב</a:t>
            </a:r>
            <a:r>
              <a:rPr lang="he-IL" sz="2000" b="0" i="0" u="none" strike="noStrike" dirty="0">
                <a:solidFill>
                  <a:srgbClr val="000000"/>
                </a:solidFill>
                <a:effectLst/>
                <a:latin typeface="Arial" panose="020B0604020202020204" pitchFamily="34" charset="0"/>
              </a:rPr>
              <a:t> </a:t>
            </a:r>
            <a:endParaRPr lang="he-IL" sz="2000" b="0" dirty="0">
              <a:effectLst/>
            </a:endParaRPr>
          </a:p>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 ומה </a:t>
            </a:r>
            <a:r>
              <a:rPr lang="he-IL" sz="2000" b="0" i="0" u="none" strike="noStrike" dirty="0" err="1">
                <a:solidFill>
                  <a:srgbClr val="000000"/>
                </a:solidFill>
                <a:effectLst/>
                <a:latin typeface="Arial" panose="020B0604020202020204" pitchFamily="34" charset="0"/>
              </a:rPr>
              <a:t>שנוהגין</a:t>
            </a:r>
            <a:r>
              <a:rPr lang="he-IL" sz="2000" b="0" i="0" u="none" strike="noStrike" dirty="0">
                <a:solidFill>
                  <a:srgbClr val="000000"/>
                </a:solidFill>
                <a:effectLst/>
                <a:latin typeface="Arial" panose="020B0604020202020204" pitchFamily="34" charset="0"/>
              </a:rPr>
              <a:t> לחזור ולקדש מי שקידש ע"י שליח נ"ל משום </a:t>
            </a:r>
            <a:r>
              <a:rPr lang="he-IL" sz="2000" b="0" i="0" u="none" strike="noStrike" dirty="0" err="1">
                <a:solidFill>
                  <a:srgbClr val="000000"/>
                </a:solidFill>
                <a:effectLst/>
                <a:latin typeface="Arial" panose="020B0604020202020204" pitchFamily="34" charset="0"/>
              </a:rPr>
              <a:t>דמצוה</a:t>
            </a:r>
            <a:r>
              <a:rPr lang="he-IL" sz="2000" b="0" i="0" u="none" strike="noStrike" dirty="0">
                <a:solidFill>
                  <a:srgbClr val="000000"/>
                </a:solidFill>
                <a:effectLst/>
                <a:latin typeface="Arial" panose="020B0604020202020204" pitchFamily="34" charset="0"/>
              </a:rPr>
              <a:t> בו יותר </a:t>
            </a:r>
            <a:r>
              <a:rPr lang="he-IL" sz="2000" b="0" i="0" u="none" strike="noStrike" dirty="0" err="1">
                <a:solidFill>
                  <a:srgbClr val="000000"/>
                </a:solidFill>
                <a:effectLst/>
                <a:latin typeface="Arial" panose="020B0604020202020204" pitchFamily="34" charset="0"/>
              </a:rPr>
              <a:t>מבשלוחו</a:t>
            </a:r>
            <a:r>
              <a:rPr lang="he-IL" sz="2000" b="0" i="0" u="none" strike="noStrike" dirty="0">
                <a:solidFill>
                  <a:srgbClr val="000000"/>
                </a:solidFill>
                <a:effectLst/>
                <a:latin typeface="Arial" panose="020B0604020202020204" pitchFamily="34" charset="0"/>
              </a:rPr>
              <a:t> מיהו רוב העולם אין </a:t>
            </a:r>
            <a:r>
              <a:rPr lang="he-IL" sz="2000" b="0" i="0" u="none" strike="noStrike" dirty="0" err="1">
                <a:solidFill>
                  <a:srgbClr val="000000"/>
                </a:solidFill>
                <a:effectLst/>
                <a:latin typeface="Arial" panose="020B0604020202020204" pitchFamily="34" charset="0"/>
              </a:rPr>
              <a:t>נוהגין</a:t>
            </a:r>
            <a:r>
              <a:rPr lang="he-IL" sz="2000" b="0" i="0" u="none" strike="noStrike" dirty="0">
                <a:solidFill>
                  <a:srgbClr val="000000"/>
                </a:solidFill>
                <a:effectLst/>
                <a:latin typeface="Arial" panose="020B0604020202020204" pitchFamily="34" charset="0"/>
              </a:rPr>
              <a:t> כן. </a:t>
            </a:r>
            <a:endParaRPr lang="he-IL" sz="2000" b="0" dirty="0">
              <a:effectLst/>
            </a:endParaRPr>
          </a:p>
          <a:p>
            <a:pPr marL="0" indent="0" algn="r" rtl="1">
              <a:spcBef>
                <a:spcPts val="0"/>
              </a:spcBef>
              <a:spcAft>
                <a:spcPts val="0"/>
              </a:spcAft>
              <a:buNone/>
            </a:pPr>
            <a:endParaRPr lang="he-IL" sz="2000" dirty="0"/>
          </a:p>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שו"ת </a:t>
            </a:r>
            <a:r>
              <a:rPr lang="he-IL" sz="2000" b="0" i="0" u="none" strike="noStrike" dirty="0" err="1">
                <a:solidFill>
                  <a:srgbClr val="000000"/>
                </a:solidFill>
                <a:effectLst/>
                <a:latin typeface="Arial" panose="020B0604020202020204" pitchFamily="34" charset="0"/>
              </a:rPr>
              <a:t>הריב"ש</a:t>
            </a:r>
            <a:r>
              <a:rPr lang="he-IL" sz="2000" b="0" i="0" u="none" strike="noStrike" dirty="0">
                <a:solidFill>
                  <a:srgbClr val="000000"/>
                </a:solidFill>
                <a:effectLst/>
                <a:latin typeface="Arial" panose="020B0604020202020204" pitchFamily="34" charset="0"/>
              </a:rPr>
              <a:t> סימן </a:t>
            </a:r>
            <a:r>
              <a:rPr lang="he-IL" sz="2000" b="0" i="0" u="none" strike="noStrike" dirty="0" err="1">
                <a:solidFill>
                  <a:srgbClr val="000000"/>
                </a:solidFill>
                <a:effectLst/>
                <a:latin typeface="Arial" panose="020B0604020202020204" pitchFamily="34" charset="0"/>
              </a:rPr>
              <a:t>פב</a:t>
            </a:r>
            <a:r>
              <a:rPr lang="he-IL" sz="2000" b="0" i="0" u="none" strike="noStrike" dirty="0">
                <a:solidFill>
                  <a:srgbClr val="000000"/>
                </a:solidFill>
                <a:effectLst/>
                <a:latin typeface="Arial" panose="020B0604020202020204" pitchFamily="34" charset="0"/>
              </a:rPr>
              <a:t> </a:t>
            </a:r>
            <a:endParaRPr lang="he-IL" sz="2000" b="0" dirty="0">
              <a:effectLst/>
            </a:endParaRPr>
          </a:p>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עוד </a:t>
            </a:r>
            <a:r>
              <a:rPr lang="he-IL" sz="2000" b="1" i="0" u="sng" dirty="0">
                <a:solidFill>
                  <a:srgbClr val="000000"/>
                </a:solidFill>
                <a:effectLst/>
                <a:latin typeface="Arial" panose="020B0604020202020204" pitchFamily="34" charset="0"/>
              </a:rPr>
              <a:t>שאלת</a:t>
            </a:r>
            <a:r>
              <a:rPr lang="he-IL" sz="2000" b="0" i="0" u="none" strike="noStrike" dirty="0">
                <a:solidFill>
                  <a:srgbClr val="000000"/>
                </a:solidFill>
                <a:effectLst/>
                <a:latin typeface="Arial" panose="020B0604020202020204" pitchFamily="34" charset="0"/>
              </a:rPr>
              <a:t>: ראובן שעשה שליח לקדש לו בעיר אחרת, ואותו שליח קדשה לראובן כדת וכראוי... היצטרך הבעל לקדשה פעם שניה בידו, ולברך ברכת </a:t>
            </a:r>
            <a:r>
              <a:rPr lang="he-IL" sz="2000" b="0" i="0" u="none" strike="noStrike" dirty="0" err="1">
                <a:solidFill>
                  <a:srgbClr val="000000"/>
                </a:solidFill>
                <a:effectLst/>
                <a:latin typeface="Arial" panose="020B0604020202020204" pitchFamily="34" charset="0"/>
              </a:rPr>
              <a:t>ארוסין</a:t>
            </a:r>
            <a:r>
              <a:rPr lang="he-IL" sz="2000" b="0" i="0" u="none" strike="noStrike" dirty="0">
                <a:solidFill>
                  <a:srgbClr val="000000"/>
                </a:solidFill>
                <a:effectLst/>
                <a:latin typeface="Arial" panose="020B0604020202020204" pitchFamily="34" charset="0"/>
              </a:rPr>
              <a:t> פעם אחרת קודם שתכנס לחופה, אם לאו? ... והוא השיב לך, כי </a:t>
            </a:r>
            <a:r>
              <a:rPr lang="he-IL" sz="2000" b="1" i="0" u="none" strike="noStrike" dirty="0" err="1">
                <a:solidFill>
                  <a:srgbClr val="000000"/>
                </a:solidFill>
                <a:effectLst/>
                <a:latin typeface="Arial" panose="020B0604020202020204" pitchFamily="34" charset="0"/>
              </a:rPr>
              <a:t>הראב"ד</a:t>
            </a:r>
            <a:r>
              <a:rPr lang="he-IL" sz="2000" b="1" i="0" u="none" strike="noStrike" dirty="0">
                <a:solidFill>
                  <a:srgbClr val="000000"/>
                </a:solidFill>
                <a:effectLst/>
                <a:latin typeface="Arial" panose="020B0604020202020204" pitchFamily="34" charset="0"/>
              </a:rPr>
              <a:t> ז"ל כתב בהלכותיו, כי המקדש </a:t>
            </a:r>
            <a:r>
              <a:rPr lang="he-IL" sz="2000" b="1" i="0" u="none" strike="noStrike" dirty="0" err="1">
                <a:solidFill>
                  <a:srgbClr val="000000"/>
                </a:solidFill>
                <a:effectLst/>
                <a:latin typeface="Arial" panose="020B0604020202020204" pitchFamily="34" charset="0"/>
              </a:rPr>
              <a:t>אשה</a:t>
            </a:r>
            <a:r>
              <a:rPr lang="he-IL" sz="2000" b="1" i="0" u="none" strike="noStrike" dirty="0">
                <a:solidFill>
                  <a:srgbClr val="000000"/>
                </a:solidFill>
                <a:effectLst/>
                <a:latin typeface="Arial" panose="020B0604020202020204" pitchFamily="34" charset="0"/>
              </a:rPr>
              <a:t> ע"י שליח, צריך לקדשה פעם שניה בידו, ממה שאמרו חז"ל (בפ' האיש מקדש </a:t>
            </a:r>
            <a:r>
              <a:rPr lang="he-IL" sz="2000" b="1" i="0" u="none" strike="noStrike" dirty="0" err="1">
                <a:solidFill>
                  <a:srgbClr val="000000"/>
                </a:solidFill>
                <a:effectLst/>
                <a:latin typeface="Arial" panose="020B0604020202020204" pitchFamily="34" charset="0"/>
              </a:rPr>
              <a:t>מא</a:t>
            </a:r>
            <a:r>
              <a:rPr lang="he-IL" sz="2000" b="1" i="0" u="none" strike="noStrike" dirty="0">
                <a:solidFill>
                  <a:srgbClr val="000000"/>
                </a:solidFill>
                <a:effectLst/>
                <a:latin typeface="Arial" panose="020B0604020202020204" pitchFamily="34" charset="0"/>
              </a:rPr>
              <a:t>): מצוה בו יותר </a:t>
            </a:r>
            <a:r>
              <a:rPr lang="he-IL" sz="2000" b="1" i="0" u="none" strike="noStrike" dirty="0" err="1">
                <a:solidFill>
                  <a:srgbClr val="000000"/>
                </a:solidFill>
                <a:effectLst/>
                <a:latin typeface="Arial" panose="020B0604020202020204" pitchFamily="34" charset="0"/>
              </a:rPr>
              <a:t>מבשלוחו</a:t>
            </a:r>
            <a:r>
              <a:rPr lang="he-IL" sz="2000" b="0" i="0" u="none" strike="noStrike" dirty="0">
                <a:solidFill>
                  <a:srgbClr val="000000"/>
                </a:solidFill>
                <a:effectLst/>
                <a:latin typeface="Arial" panose="020B0604020202020204" pitchFamily="34" charset="0"/>
              </a:rPr>
              <a:t>.... </a:t>
            </a:r>
            <a:endParaRPr lang="he-IL" sz="2000" b="0" dirty="0">
              <a:effectLst/>
            </a:endParaRPr>
          </a:p>
          <a:p>
            <a:pPr marL="0" indent="0" algn="r" rtl="1">
              <a:buNone/>
            </a:pPr>
            <a:r>
              <a:rPr lang="he-IL" sz="2000" b="1" i="0" u="sng" dirty="0">
                <a:solidFill>
                  <a:srgbClr val="000000"/>
                </a:solidFill>
                <a:effectLst/>
                <a:latin typeface="Arial" panose="020B0604020202020204" pitchFamily="34" charset="0"/>
              </a:rPr>
              <a:t>תשובה</a:t>
            </a:r>
            <a:r>
              <a:rPr lang="he-IL" sz="2000" b="0" i="0" u="none" strike="noStrike" dirty="0">
                <a:solidFill>
                  <a:srgbClr val="000000"/>
                </a:solidFill>
                <a:effectLst/>
                <a:latin typeface="Arial" panose="020B0604020202020204" pitchFamily="34" charset="0"/>
              </a:rPr>
              <a:t>: אין ספק, שכיון שהאש' והשליח שניהם אומרים שנתקדש' כהוגן למשלח על ידי השליח, הרי היא מקודשת לו ואינה צריכה </a:t>
            </a:r>
            <a:r>
              <a:rPr lang="he-IL" sz="2000" b="0" i="0" u="none" strike="noStrike" dirty="0" err="1">
                <a:solidFill>
                  <a:srgbClr val="000000"/>
                </a:solidFill>
                <a:effectLst/>
                <a:latin typeface="Arial" panose="020B0604020202020204" pitchFamily="34" charset="0"/>
              </a:rPr>
              <a:t>קדושין</a:t>
            </a:r>
            <a:r>
              <a:rPr lang="he-IL" sz="2000" b="0" i="0" u="none" strike="noStrike" dirty="0">
                <a:solidFill>
                  <a:srgbClr val="000000"/>
                </a:solidFill>
                <a:effectLst/>
                <a:latin typeface="Arial" panose="020B0604020202020204" pitchFamily="34" charset="0"/>
              </a:rPr>
              <a:t> אחרים … ולזה, אם רצה הבעל לחזור ולקדש' </a:t>
            </a:r>
            <a:r>
              <a:rPr lang="he-IL" sz="2000" b="0" i="0" u="none" strike="noStrike" dirty="0" err="1">
                <a:solidFill>
                  <a:srgbClr val="000000"/>
                </a:solidFill>
                <a:effectLst/>
                <a:latin typeface="Arial" panose="020B0604020202020204" pitchFamily="34" charset="0"/>
              </a:rPr>
              <a:t>בשע</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נשואין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לרוחא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דמילת</a:t>
            </a:r>
            <a:r>
              <a:rPr lang="he-IL" sz="2000" b="0" i="0" u="none" strike="noStrike" dirty="0">
                <a:solidFill>
                  <a:srgbClr val="000000"/>
                </a:solidFill>
                <a:effectLst/>
                <a:latin typeface="Arial" panose="020B0604020202020204" pitchFamily="34" charset="0"/>
              </a:rPr>
              <a:t>', כיון שאין כאן עדי' בקדושי השליח, הרשות בידו, ואין מונעים אותו; </a:t>
            </a:r>
            <a:r>
              <a:rPr lang="he-IL" sz="2000" b="1" i="0" u="none" strike="noStrike" dirty="0">
                <a:solidFill>
                  <a:srgbClr val="000000"/>
                </a:solidFill>
                <a:effectLst/>
                <a:latin typeface="Arial" panose="020B0604020202020204" pitchFamily="34" charset="0"/>
              </a:rPr>
              <a:t>אבל לברך ברכת </a:t>
            </a:r>
            <a:r>
              <a:rPr lang="he-IL" sz="2000" b="1" i="0" u="none" strike="noStrike" dirty="0" err="1">
                <a:solidFill>
                  <a:srgbClr val="000000"/>
                </a:solidFill>
                <a:effectLst/>
                <a:latin typeface="Arial" panose="020B0604020202020204" pitchFamily="34" charset="0"/>
              </a:rPr>
              <a:t>ארוסין</a:t>
            </a:r>
            <a:r>
              <a:rPr lang="he-IL" sz="2000" b="1" i="0" u="none" strike="noStrike" dirty="0">
                <a:solidFill>
                  <a:srgbClr val="000000"/>
                </a:solidFill>
                <a:effectLst/>
                <a:latin typeface="Arial" panose="020B0604020202020204" pitchFamily="34" charset="0"/>
              </a:rPr>
              <a:t>, לא, אם לא בלא הזכרת שם שמי'. דהוי ברכה שאינה צריכה, </a:t>
            </a:r>
            <a:r>
              <a:rPr lang="he-IL" sz="2000" b="1" i="0" u="none" strike="noStrike" dirty="0" err="1">
                <a:solidFill>
                  <a:srgbClr val="000000"/>
                </a:solidFill>
                <a:effectLst/>
                <a:latin typeface="Arial" panose="020B0604020202020204" pitchFamily="34" charset="0"/>
              </a:rPr>
              <a:t>והוי</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אסורא</a:t>
            </a:r>
            <a:r>
              <a:rPr lang="he-IL" sz="2000" b="0" i="0" u="none" strike="noStrike" dirty="0">
                <a:solidFill>
                  <a:srgbClr val="000000"/>
                </a:solidFill>
                <a:effectLst/>
                <a:latin typeface="Arial" panose="020B0604020202020204" pitchFamily="34" charset="0"/>
              </a:rPr>
              <a:t>, ועד אחד נאמן </a:t>
            </a:r>
            <a:r>
              <a:rPr lang="he-IL" sz="2000" b="0" i="0" u="none" strike="noStrike" dirty="0" err="1">
                <a:solidFill>
                  <a:srgbClr val="000000"/>
                </a:solidFill>
                <a:effectLst/>
                <a:latin typeface="Arial" panose="020B0604020202020204" pitchFamily="34" charset="0"/>
              </a:rPr>
              <a:t>באסורין</a:t>
            </a:r>
            <a:r>
              <a:rPr lang="he-IL" sz="2000" b="0" i="0" u="none" strike="noStrike" dirty="0">
                <a:solidFill>
                  <a:srgbClr val="000000"/>
                </a:solidFill>
                <a:effectLst/>
                <a:latin typeface="Arial" panose="020B0604020202020204" pitchFamily="34" charset="0"/>
              </a:rPr>
              <a:t>. ומה שאמר לך </a:t>
            </a:r>
            <a:r>
              <a:rPr lang="he-IL" sz="2000" b="0" i="0" u="none" strike="noStrike" dirty="0" err="1">
                <a:solidFill>
                  <a:srgbClr val="000000"/>
                </a:solidFill>
                <a:effectLst/>
                <a:latin typeface="Arial" panose="020B0604020202020204" pitchFamily="34" charset="0"/>
              </a:rPr>
              <a:t>ה"ר</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וידאל</a:t>
            </a:r>
            <a:r>
              <a:rPr lang="he-IL" sz="2000" b="0" i="0" u="none" strike="noStrike" dirty="0">
                <a:solidFill>
                  <a:srgbClr val="000000"/>
                </a:solidFill>
                <a:effectLst/>
                <a:latin typeface="Arial" panose="020B0604020202020204" pitchFamily="34" charset="0"/>
              </a:rPr>
              <a:t> אפרים ז"ל, </a:t>
            </a:r>
            <a:r>
              <a:rPr lang="he-IL" sz="2000" b="0" i="0" u="none" strike="noStrike" dirty="0" err="1">
                <a:solidFill>
                  <a:srgbClr val="000000"/>
                </a:solidFill>
                <a:effectLst/>
                <a:latin typeface="Arial" panose="020B0604020202020204" pitchFamily="34" charset="0"/>
              </a:rPr>
              <a:t>שהראב"ד</a:t>
            </a:r>
            <a:r>
              <a:rPr lang="he-IL" sz="2000" b="0" i="0" u="none" strike="noStrike" dirty="0">
                <a:solidFill>
                  <a:srgbClr val="000000"/>
                </a:solidFill>
                <a:effectLst/>
                <a:latin typeface="Arial" panose="020B0604020202020204" pitchFamily="34" charset="0"/>
              </a:rPr>
              <a:t> ז"ל כתב בהלכותיו, שהמקדש ע"י שליח צריך לחזור ולקדש הוא בעצמו בשעת </a:t>
            </a:r>
            <a:r>
              <a:rPr lang="he-IL" sz="2000" b="0" i="0" u="none" strike="noStrike" dirty="0" err="1">
                <a:solidFill>
                  <a:srgbClr val="000000"/>
                </a:solidFill>
                <a:effectLst/>
                <a:latin typeface="Arial" panose="020B0604020202020204" pitchFamily="34" charset="0"/>
              </a:rPr>
              <a:t>נשואין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ממ"ש</a:t>
            </a:r>
            <a:r>
              <a:rPr lang="he-IL" sz="2000" b="0" i="0" u="none" strike="noStrike" dirty="0">
                <a:solidFill>
                  <a:srgbClr val="000000"/>
                </a:solidFill>
                <a:effectLst/>
                <a:latin typeface="Arial" panose="020B0604020202020204" pitchFamily="34" charset="0"/>
              </a:rPr>
              <a:t> (בפרק האיש מקדש): מצוה בו יותר </a:t>
            </a:r>
            <a:r>
              <a:rPr lang="he-IL" sz="2000" b="0" i="0" u="none" strike="noStrike" dirty="0" err="1">
                <a:solidFill>
                  <a:srgbClr val="000000"/>
                </a:solidFill>
                <a:effectLst/>
                <a:latin typeface="Arial" panose="020B0604020202020204" pitchFamily="34" charset="0"/>
              </a:rPr>
              <a:t>מבשלוחו</a:t>
            </a:r>
            <a:r>
              <a:rPr lang="he-IL" sz="2000" b="0"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תמהני</a:t>
            </a:r>
            <a:r>
              <a:rPr lang="he-IL" sz="2000" b="1" i="0" u="none" strike="noStrike" dirty="0">
                <a:solidFill>
                  <a:srgbClr val="000000"/>
                </a:solidFill>
                <a:effectLst/>
                <a:latin typeface="Arial" panose="020B0604020202020204" pitchFamily="34" charset="0"/>
              </a:rPr>
              <a:t>, פה קדוש כמו </a:t>
            </a:r>
            <a:r>
              <a:rPr lang="he-IL" sz="2000" b="1" i="0" u="none" strike="noStrike" dirty="0" err="1">
                <a:solidFill>
                  <a:srgbClr val="000000"/>
                </a:solidFill>
                <a:effectLst/>
                <a:latin typeface="Arial" panose="020B0604020202020204" pitchFamily="34" charset="0"/>
              </a:rPr>
              <a:t>הראב"ד</a:t>
            </a:r>
            <a:r>
              <a:rPr lang="he-IL" sz="2000" b="1" i="0" u="none" strike="noStrike" dirty="0">
                <a:solidFill>
                  <a:srgbClr val="000000"/>
                </a:solidFill>
                <a:effectLst/>
                <a:latin typeface="Arial" panose="020B0604020202020204" pitchFamily="34" charset="0"/>
              </a:rPr>
              <a:t> ז"ל, איך יאמר דבר זה? כי שם לא אמרו, אלא כשבא לקדשה </a:t>
            </a:r>
            <a:r>
              <a:rPr lang="he-IL" sz="2000" b="1" i="0" u="none" strike="noStrike" dirty="0" err="1">
                <a:solidFill>
                  <a:srgbClr val="000000"/>
                </a:solidFill>
                <a:effectLst/>
                <a:latin typeface="Arial" panose="020B0604020202020204" pitchFamily="34" charset="0"/>
              </a:rPr>
              <a:t>בתחלה</a:t>
            </a:r>
            <a:r>
              <a:rPr lang="he-IL" sz="2000" b="1" i="0" u="none" strike="noStrike" dirty="0">
                <a:solidFill>
                  <a:srgbClr val="000000"/>
                </a:solidFill>
                <a:effectLst/>
                <a:latin typeface="Arial" panose="020B0604020202020204" pitchFamily="34" charset="0"/>
              </a:rPr>
              <a:t>, מצוה בו יותר </a:t>
            </a:r>
            <a:r>
              <a:rPr lang="he-IL" sz="2000" b="1" i="0" u="none" strike="noStrike" dirty="0" err="1">
                <a:solidFill>
                  <a:srgbClr val="000000"/>
                </a:solidFill>
                <a:effectLst/>
                <a:latin typeface="Arial" panose="020B0604020202020204" pitchFamily="34" charset="0"/>
              </a:rPr>
              <a:t>מבשלוחו</a:t>
            </a:r>
            <a:r>
              <a:rPr lang="he-IL" sz="2000" b="1" i="0" u="none" strike="noStrike" dirty="0">
                <a:solidFill>
                  <a:srgbClr val="000000"/>
                </a:solidFill>
                <a:effectLst/>
                <a:latin typeface="Arial" panose="020B0604020202020204" pitchFamily="34" charset="0"/>
              </a:rPr>
              <a:t>, אבל אחר </a:t>
            </a:r>
            <a:r>
              <a:rPr lang="he-IL" sz="2000" b="1" i="0" u="none" strike="noStrike" dirty="0" err="1">
                <a:solidFill>
                  <a:srgbClr val="000000"/>
                </a:solidFill>
                <a:effectLst/>
                <a:latin typeface="Arial" panose="020B0604020202020204" pitchFamily="34" charset="0"/>
              </a:rPr>
              <a:t>שנתקדשה</a:t>
            </a:r>
            <a:r>
              <a:rPr lang="he-IL" sz="2000" b="1" i="0" u="none" strike="noStrike" dirty="0">
                <a:solidFill>
                  <a:srgbClr val="000000"/>
                </a:solidFill>
                <a:effectLst/>
                <a:latin typeface="Arial" panose="020B0604020202020204" pitchFamily="34" charset="0"/>
              </a:rPr>
              <a:t> </a:t>
            </a:r>
            <a:r>
              <a:rPr lang="he-IL" sz="2000" b="1" i="0" u="none" strike="noStrike" dirty="0" err="1">
                <a:solidFill>
                  <a:srgbClr val="000000"/>
                </a:solidFill>
                <a:effectLst/>
                <a:latin typeface="Arial" panose="020B0604020202020204" pitchFamily="34" charset="0"/>
              </a:rPr>
              <a:t>בשלוחו</a:t>
            </a:r>
            <a:r>
              <a:rPr lang="he-IL" sz="2000" b="1" i="0" u="none" strike="noStrike" dirty="0">
                <a:solidFill>
                  <a:srgbClr val="000000"/>
                </a:solidFill>
                <a:effectLst/>
                <a:latin typeface="Arial" panose="020B0604020202020204" pitchFamily="34" charset="0"/>
              </a:rPr>
              <a:t> ויש עדי' כאן, מה מצו' יש לחזור ולקדש' וכבר היא מקודשת ועומדת</a:t>
            </a:r>
            <a:r>
              <a:rPr lang="he-IL" sz="2000" b="0" i="0" u="none" strike="noStrike" dirty="0">
                <a:solidFill>
                  <a:srgbClr val="000000"/>
                </a:solidFill>
                <a:effectLst/>
                <a:latin typeface="Arial" panose="020B0604020202020204" pitchFamily="34" charset="0"/>
              </a:rPr>
              <a:t>? ואין זה כי אם פעל הבטלה ויגיעה לריק, </a:t>
            </a:r>
            <a:r>
              <a:rPr lang="he-IL" sz="2000" b="0" i="0" u="none" strike="noStrike" dirty="0" err="1">
                <a:solidFill>
                  <a:srgbClr val="000000"/>
                </a:solidFill>
                <a:effectLst/>
                <a:latin typeface="Arial" panose="020B0604020202020204" pitchFamily="34" charset="0"/>
              </a:rPr>
              <a:t>דומיא</a:t>
            </a:r>
            <a:r>
              <a:rPr lang="he-IL" sz="2000" b="0" i="0" u="none" strike="noStrike" dirty="0">
                <a:solidFill>
                  <a:srgbClr val="000000"/>
                </a:solidFill>
                <a:effectLst/>
                <a:latin typeface="Arial" panose="020B0604020202020204" pitchFamily="34" charset="0"/>
              </a:rPr>
              <a:t> דמאי </a:t>
            </a:r>
            <a:r>
              <a:rPr lang="he-IL" sz="2000" b="0" i="0" u="none" strike="noStrike" dirty="0" err="1">
                <a:solidFill>
                  <a:srgbClr val="000000"/>
                </a:solidFill>
                <a:effectLst/>
                <a:latin typeface="Arial" panose="020B0604020202020204" pitchFamily="34" charset="0"/>
              </a:rPr>
              <a:t>דמייתי</a:t>
            </a:r>
            <a:r>
              <a:rPr lang="he-IL" sz="2000" b="0" i="0" u="none" strike="noStrike" dirty="0">
                <a:solidFill>
                  <a:srgbClr val="000000"/>
                </a:solidFill>
                <a:effectLst/>
                <a:latin typeface="Arial" panose="020B0604020202020204" pitchFamily="34" charset="0"/>
              </a:rPr>
              <a:t> עלה: כי הא </a:t>
            </a:r>
            <a:r>
              <a:rPr lang="he-IL" sz="2000" b="0" i="0" u="none" strike="noStrike" dirty="0" err="1">
                <a:solidFill>
                  <a:srgbClr val="000000"/>
                </a:solidFill>
                <a:effectLst/>
                <a:latin typeface="Arial" panose="020B0604020202020204" pitchFamily="34" charset="0"/>
              </a:rPr>
              <a:t>דרב</a:t>
            </a:r>
            <a:r>
              <a:rPr lang="he-IL" sz="2000" b="0" i="0" u="none" strike="noStrike" dirty="0">
                <a:solidFill>
                  <a:srgbClr val="000000"/>
                </a:solidFill>
                <a:effectLst/>
                <a:latin typeface="Arial" panose="020B0604020202020204" pitchFamily="34" charset="0"/>
              </a:rPr>
              <a:t> ספרא </a:t>
            </a:r>
            <a:r>
              <a:rPr lang="he-IL" sz="2000" b="0" i="0" u="none" strike="noStrike" dirty="0" err="1">
                <a:solidFill>
                  <a:srgbClr val="000000"/>
                </a:solidFill>
                <a:effectLst/>
                <a:latin typeface="Arial" panose="020B0604020202020204" pitchFamily="34" charset="0"/>
              </a:rPr>
              <a:t>מחריך</a:t>
            </a:r>
            <a:r>
              <a:rPr lang="he-IL" sz="2000" b="0" i="0" u="none" strike="noStrike" dirty="0">
                <a:solidFill>
                  <a:srgbClr val="000000"/>
                </a:solidFill>
                <a:effectLst/>
                <a:latin typeface="Arial" panose="020B0604020202020204" pitchFamily="34" charset="0"/>
              </a:rPr>
              <a:t> רישא, ורבא מלח שיבוטא, שאם הי' חרוך או מלוח על ידי אחרי' לא הי' </a:t>
            </a:r>
            <a:r>
              <a:rPr lang="he-IL" sz="2000" b="0" i="0" u="none" strike="noStrike" dirty="0" err="1">
                <a:solidFill>
                  <a:srgbClr val="000000"/>
                </a:solidFill>
                <a:effectLst/>
                <a:latin typeface="Arial" panose="020B0604020202020204" pitchFamily="34" charset="0"/>
              </a:rPr>
              <a:t>מחריך</a:t>
            </a:r>
            <a:r>
              <a:rPr lang="he-IL" sz="2000" b="0" i="0" u="none" strike="noStrike" dirty="0">
                <a:solidFill>
                  <a:srgbClr val="000000"/>
                </a:solidFill>
                <a:effectLst/>
                <a:latin typeface="Arial" panose="020B0604020202020204" pitchFamily="34" charset="0"/>
              </a:rPr>
              <a:t> או מולח שנית. </a:t>
            </a:r>
            <a:endParaRPr lang="en-IL" sz="2000" dirty="0"/>
          </a:p>
          <a:p>
            <a:pPr marL="0" indent="0" algn="r" rtl="1">
              <a:spcBef>
                <a:spcPts val="0"/>
              </a:spcBef>
              <a:spcAft>
                <a:spcPts val="0"/>
              </a:spcAft>
              <a:buNone/>
            </a:pPr>
            <a:endParaRPr lang="en-IL" sz="2000" dirty="0"/>
          </a:p>
        </p:txBody>
      </p:sp>
    </p:spTree>
    <p:extLst>
      <p:ext uri="{BB962C8B-B14F-4D97-AF65-F5344CB8AC3E}">
        <p14:creationId xmlns:p14="http://schemas.microsoft.com/office/powerpoint/2010/main" val="162485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E8BF-18AB-4527-9640-2A88E1853F8B}"/>
              </a:ext>
            </a:extLst>
          </p:cNvPr>
          <p:cNvSpPr>
            <a:spLocks noGrp="1"/>
          </p:cNvSpPr>
          <p:nvPr>
            <p:ph type="title"/>
          </p:nvPr>
        </p:nvSpPr>
        <p:spPr/>
        <p:txBody>
          <a:bodyPr/>
          <a:lstStyle/>
          <a:p>
            <a:pPr algn="r" rtl="1"/>
            <a:r>
              <a:rPr lang="he-IL" dirty="0"/>
              <a:t>ברכה דווקא בשעת החופה</a:t>
            </a:r>
            <a:endParaRPr lang="en-IL" dirty="0"/>
          </a:p>
        </p:txBody>
      </p:sp>
      <p:sp>
        <p:nvSpPr>
          <p:cNvPr id="3" name="Content Placeholder 2">
            <a:extLst>
              <a:ext uri="{FF2B5EF4-FFF2-40B4-BE49-F238E27FC236}">
                <a16:creationId xmlns:a16="http://schemas.microsoft.com/office/drawing/2014/main" id="{68149689-9AF2-4784-B57F-96A7CA08E5C2}"/>
              </a:ext>
            </a:extLst>
          </p:cNvPr>
          <p:cNvSpPr>
            <a:spLocks noGrp="1"/>
          </p:cNvSpPr>
          <p:nvPr>
            <p:ph idx="1"/>
          </p:nvPr>
        </p:nvSpPr>
        <p:spPr/>
        <p:txBody>
          <a:bodyPr>
            <a:normAutofit fontScale="92500" lnSpcReduction="10000"/>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בית הבחירה למאירי מסכת קידושין דף </a:t>
            </a:r>
            <a:r>
              <a:rPr lang="he-IL" sz="2800" b="0" i="0" u="none" strike="noStrike" dirty="0" err="1">
                <a:solidFill>
                  <a:srgbClr val="000000"/>
                </a:solidFill>
                <a:effectLst/>
                <a:latin typeface="Arial" panose="020B0604020202020204" pitchFamily="34" charset="0"/>
              </a:rPr>
              <a:t>מא</a:t>
            </a:r>
            <a:r>
              <a:rPr lang="he-IL" sz="2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{המאירי דן בקידושין על ידי שליח, ושואל האם השליח אמור לברך בשעת </a:t>
            </a:r>
            <a:r>
              <a:rPr lang="he-IL" sz="2800" b="0" i="0" u="none" strike="noStrike" dirty="0" err="1">
                <a:solidFill>
                  <a:srgbClr val="000000"/>
                </a:solidFill>
                <a:effectLst/>
                <a:latin typeface="Arial" panose="020B0604020202020204" pitchFamily="34" charset="0"/>
              </a:rPr>
              <a:t>הקידודשין</a:t>
            </a:r>
            <a:r>
              <a:rPr lang="he-IL" sz="2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0"/>
              </a:spcBef>
              <a:spcAft>
                <a:spcPts val="0"/>
              </a:spcAft>
              <a:buNone/>
            </a:pPr>
            <a:r>
              <a:rPr lang="he-IL" sz="2800" b="0" i="0" u="none" strike="noStrike" dirty="0" err="1">
                <a:solidFill>
                  <a:srgbClr val="000000"/>
                </a:solidFill>
                <a:effectLst/>
                <a:latin typeface="Arial" panose="020B0604020202020204" pitchFamily="34" charset="0"/>
              </a:rPr>
              <a:t>ולענין</a:t>
            </a:r>
            <a:r>
              <a:rPr lang="he-IL" sz="2800" b="0" i="0" u="none" strike="noStrike" dirty="0">
                <a:solidFill>
                  <a:srgbClr val="000000"/>
                </a:solidFill>
                <a:effectLst/>
                <a:latin typeface="Arial" panose="020B0604020202020204" pitchFamily="34" charset="0"/>
              </a:rPr>
              <a:t> ברכה כתבו גדולי המחברים שכל המקדש הן על ידי עצמו הן על ידי שליח צריך לברך קודם </a:t>
            </a:r>
            <a:r>
              <a:rPr lang="he-IL" sz="2800" b="0" i="0" u="none" strike="noStrike" dirty="0" err="1">
                <a:solidFill>
                  <a:srgbClr val="000000"/>
                </a:solidFill>
                <a:effectLst/>
                <a:latin typeface="Arial" panose="020B0604020202020204" pitchFamily="34" charset="0"/>
              </a:rPr>
              <a:t>הקדושין</a:t>
            </a:r>
            <a:r>
              <a:rPr lang="he-IL" sz="2800" b="0" i="0" u="none" strike="noStrike" dirty="0">
                <a:solidFill>
                  <a:srgbClr val="000000"/>
                </a:solidFill>
                <a:effectLst/>
                <a:latin typeface="Arial" panose="020B0604020202020204" pitchFamily="34" charset="0"/>
              </a:rPr>
              <a:t> ואם קדש ולא בירך לא יברך אחר כן דמאי דהוא. </a:t>
            </a:r>
            <a:br>
              <a:rPr lang="en-US" sz="2800" b="0" i="0" u="none" strike="noStrike" dirty="0">
                <a:solidFill>
                  <a:srgbClr val="000000"/>
                </a:solidFill>
                <a:effectLst/>
                <a:latin typeface="Arial" panose="020B0604020202020204" pitchFamily="34" charset="0"/>
              </a:rPr>
            </a:br>
            <a:r>
              <a:rPr lang="he-IL" sz="2800" b="0" i="0" u="none" strike="noStrike" dirty="0">
                <a:solidFill>
                  <a:srgbClr val="000000"/>
                </a:solidFill>
                <a:effectLst/>
                <a:latin typeface="Arial" panose="020B0604020202020204" pitchFamily="34" charset="0"/>
              </a:rPr>
              <a:t>ומכל מקום קצת גאונים כתבו שאין שליח מברך ואף על פי ששליח של תרומה מברך בזו הרי נגמרה </a:t>
            </a:r>
            <a:r>
              <a:rPr lang="he-IL" sz="2800" b="0" i="0" u="none" strike="noStrike" dirty="0" err="1">
                <a:solidFill>
                  <a:srgbClr val="000000"/>
                </a:solidFill>
                <a:effectLst/>
                <a:latin typeface="Arial" panose="020B0604020202020204" pitchFamily="34" charset="0"/>
              </a:rPr>
              <a:t>המצוה</a:t>
            </a:r>
            <a:r>
              <a:rPr lang="he-IL" sz="2800" b="0" i="0" u="none" strike="noStrike" dirty="0">
                <a:solidFill>
                  <a:srgbClr val="000000"/>
                </a:solidFill>
                <a:effectLst/>
                <a:latin typeface="Arial" panose="020B0604020202020204" pitchFamily="34" charset="0"/>
              </a:rPr>
              <a:t> על ידו </a:t>
            </a:r>
            <a:r>
              <a:rPr lang="he-IL" sz="2800" b="1" i="0" u="none" strike="noStrike" dirty="0">
                <a:solidFill>
                  <a:srgbClr val="000000"/>
                </a:solidFill>
                <a:effectLst/>
                <a:latin typeface="Arial" panose="020B0604020202020204" pitchFamily="34" charset="0"/>
              </a:rPr>
              <a:t>אבל </a:t>
            </a:r>
            <a:r>
              <a:rPr lang="he-IL" sz="2800" b="1" i="0" u="none" strike="noStrike" dirty="0" err="1">
                <a:solidFill>
                  <a:srgbClr val="000000"/>
                </a:solidFill>
                <a:effectLst/>
                <a:latin typeface="Arial" panose="020B0604020202020204" pitchFamily="34" charset="0"/>
              </a:rPr>
              <a:t>בקדושין</a:t>
            </a:r>
            <a:r>
              <a:rPr lang="he-IL" sz="2800" b="1" i="0" u="none" strike="noStrike" dirty="0">
                <a:solidFill>
                  <a:srgbClr val="000000"/>
                </a:solidFill>
                <a:effectLst/>
                <a:latin typeface="Arial" panose="020B0604020202020204" pitchFamily="34" charset="0"/>
              </a:rPr>
              <a:t> לא נגמרה עד כניסה לחפה ובאותו שעה מברך אף על </a:t>
            </a:r>
            <a:r>
              <a:rPr lang="he-IL" sz="2800" b="1" i="0" u="none" strike="noStrike" dirty="0" err="1">
                <a:solidFill>
                  <a:srgbClr val="000000"/>
                </a:solidFill>
                <a:effectLst/>
                <a:latin typeface="Arial" panose="020B0604020202020204" pitchFamily="34" charset="0"/>
              </a:rPr>
              <a:t>הקדושין</a:t>
            </a:r>
            <a:r>
              <a:rPr lang="he-IL" sz="2800" b="1" i="0" u="none" strike="noStrike" dirty="0">
                <a:solidFill>
                  <a:srgbClr val="000000"/>
                </a:solidFill>
                <a:effectLst/>
                <a:latin typeface="Arial" panose="020B0604020202020204" pitchFamily="34" charset="0"/>
              </a:rPr>
              <a:t> שהרי החפה שירי מצוה הם ועובר לעשיה מיקרי</a:t>
            </a:r>
            <a:r>
              <a:rPr lang="he-IL" sz="2800" b="0" i="0" u="none" strike="noStrike" dirty="0">
                <a:solidFill>
                  <a:srgbClr val="000000"/>
                </a:solidFill>
                <a:effectLst/>
                <a:latin typeface="Arial" panose="020B0604020202020204" pitchFamily="34" charset="0"/>
              </a:rPr>
              <a:t> ואף לשיטה ראשונה יש אומרים שבמקום איסור כגון שלא ראה אותה וקדש על ידי שליח אינו מברך שאין </a:t>
            </a:r>
            <a:r>
              <a:rPr lang="he-IL" sz="2800" b="0" i="0" u="none" strike="noStrike" dirty="0" err="1">
                <a:solidFill>
                  <a:srgbClr val="000000"/>
                </a:solidFill>
                <a:effectLst/>
                <a:latin typeface="Arial" panose="020B0604020202020204" pitchFamily="34" charset="0"/>
              </a:rPr>
              <a:t>מברכין</a:t>
            </a:r>
            <a:r>
              <a:rPr lang="he-IL" sz="2800" b="0" i="0" u="none" strike="noStrike" dirty="0">
                <a:solidFill>
                  <a:srgbClr val="000000"/>
                </a:solidFill>
                <a:effectLst/>
                <a:latin typeface="Arial" panose="020B0604020202020204" pitchFamily="34" charset="0"/>
              </a:rPr>
              <a:t> על מצוה שיש בה נדנוד כגון שלוח הקן אחר שלקח האם והבנים וכן בגירושין מצד ששנוא המשלח וכן עריפת פטר חמור אחר שלא פדהו וכן כל כיוצא בזה:</a:t>
            </a:r>
            <a:endParaRPr lang="en-IL" dirty="0"/>
          </a:p>
        </p:txBody>
      </p:sp>
    </p:spTree>
    <p:extLst>
      <p:ext uri="{BB962C8B-B14F-4D97-AF65-F5344CB8AC3E}">
        <p14:creationId xmlns:p14="http://schemas.microsoft.com/office/powerpoint/2010/main" val="1625161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137D-143B-4EFD-BB7F-3E3EED44DBFE}"/>
              </a:ext>
            </a:extLst>
          </p:cNvPr>
          <p:cNvSpPr>
            <a:spLocks noGrp="1"/>
          </p:cNvSpPr>
          <p:nvPr>
            <p:ph type="title"/>
          </p:nvPr>
        </p:nvSpPr>
        <p:spPr/>
        <p:txBody>
          <a:bodyPr/>
          <a:lstStyle/>
          <a:p>
            <a:pPr algn="r" rtl="1"/>
            <a:r>
              <a:rPr lang="he-IL" dirty="0"/>
              <a:t>אישות כתהליך המתמשך מאירוסין </a:t>
            </a:r>
            <a:r>
              <a:rPr lang="he-IL" dirty="0" err="1"/>
              <a:t>לנשואין</a:t>
            </a:r>
            <a:endParaRPr lang="en-IL" dirty="0"/>
          </a:p>
        </p:txBody>
      </p:sp>
      <p:graphicFrame>
        <p:nvGraphicFramePr>
          <p:cNvPr id="4" name="Content Placeholder 3">
            <a:extLst>
              <a:ext uri="{FF2B5EF4-FFF2-40B4-BE49-F238E27FC236}">
                <a16:creationId xmlns:a16="http://schemas.microsoft.com/office/drawing/2014/main" id="{292DC5A6-C993-4F04-B96A-AD91F5D26558}"/>
              </a:ext>
            </a:extLst>
          </p:cNvPr>
          <p:cNvGraphicFramePr>
            <a:graphicFrameLocks noGrp="1"/>
          </p:cNvGraphicFramePr>
          <p:nvPr>
            <p:ph idx="1"/>
            <p:extLst>
              <p:ext uri="{D42A27DB-BD31-4B8C-83A1-F6EECF244321}">
                <p14:modId xmlns:p14="http://schemas.microsoft.com/office/powerpoint/2010/main" val="22369837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539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DCCB-8AD6-463C-8003-A51ACC513FDB}"/>
              </a:ext>
            </a:extLst>
          </p:cNvPr>
          <p:cNvSpPr>
            <a:spLocks noGrp="1"/>
          </p:cNvSpPr>
          <p:nvPr>
            <p:ph type="title"/>
          </p:nvPr>
        </p:nvSpPr>
        <p:spPr/>
        <p:txBody>
          <a:bodyPr/>
          <a:lstStyle/>
          <a:p>
            <a:pPr algn="r" rtl="1"/>
            <a:r>
              <a:rPr lang="he-IL" dirty="0"/>
              <a:t>מברך שתי ברכות- צווי דינים</a:t>
            </a:r>
            <a:endParaRPr lang="en-IL" dirty="0"/>
          </a:p>
        </p:txBody>
      </p:sp>
      <p:sp>
        <p:nvSpPr>
          <p:cNvPr id="3" name="Content Placeholder 2">
            <a:extLst>
              <a:ext uri="{FF2B5EF4-FFF2-40B4-BE49-F238E27FC236}">
                <a16:creationId xmlns:a16="http://schemas.microsoft.com/office/drawing/2014/main" id="{5358E187-EE4A-443D-A63C-A9D8194381F7}"/>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ספר אור זרוע חלק א - הלכות קריאת שמע סימן כה </a:t>
            </a:r>
            <a:endParaRPr lang="he-IL" sz="1800"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ודלא</a:t>
            </a:r>
            <a:r>
              <a:rPr lang="he-IL" sz="1800" b="0" i="0" u="none" strike="noStrike" dirty="0">
                <a:solidFill>
                  <a:srgbClr val="000000"/>
                </a:solidFill>
                <a:effectLst/>
                <a:latin typeface="Arial" panose="020B0604020202020204" pitchFamily="34" charset="0"/>
              </a:rPr>
              <a:t> כדברי הרב רבי' משה </a:t>
            </a:r>
            <a:r>
              <a:rPr lang="he-IL" sz="1800" b="0" i="0" u="none" strike="noStrike" dirty="0" err="1">
                <a:solidFill>
                  <a:srgbClr val="000000"/>
                </a:solidFill>
                <a:effectLst/>
                <a:latin typeface="Arial" panose="020B0604020202020204" pitchFamily="34" charset="0"/>
              </a:rPr>
              <a:t>ב"ר</a:t>
            </a:r>
            <a:r>
              <a:rPr lang="he-IL" sz="1800" b="0" i="0" u="none" strike="noStrike" dirty="0">
                <a:solidFill>
                  <a:srgbClr val="000000"/>
                </a:solidFill>
                <a:effectLst/>
                <a:latin typeface="Arial" panose="020B0604020202020204" pitchFamily="34" charset="0"/>
              </a:rPr>
              <a:t> מיימון זצ"ל שכתב שאם קדש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ולא ברך קודם קידושין לא יברך אחר קידושין אפי' לפי דבריו שעושה אותו כברכת המצות מיהו </a:t>
            </a:r>
            <a:r>
              <a:rPr lang="he-IL" sz="1800" b="1" i="0" u="none" strike="noStrike" dirty="0">
                <a:solidFill>
                  <a:srgbClr val="000000"/>
                </a:solidFill>
                <a:effectLst/>
                <a:latin typeface="Arial" panose="020B0604020202020204" pitchFamily="34" charset="0"/>
              </a:rPr>
              <a:t>אנו </a:t>
            </a:r>
            <a:r>
              <a:rPr lang="he-IL" sz="1800" b="1" i="0" u="none" strike="noStrike" dirty="0" err="1">
                <a:solidFill>
                  <a:srgbClr val="000000"/>
                </a:solidFill>
                <a:effectLst/>
                <a:latin typeface="Arial" panose="020B0604020202020204" pitchFamily="34" charset="0"/>
              </a:rPr>
              <a:t>נהגינן</a:t>
            </a:r>
            <a:r>
              <a:rPr lang="he-IL" sz="1800" b="1" i="0" u="none" strike="noStrike" dirty="0">
                <a:solidFill>
                  <a:srgbClr val="000000"/>
                </a:solidFill>
                <a:effectLst/>
                <a:latin typeface="Arial" panose="020B0604020202020204" pitchFamily="34" charset="0"/>
              </a:rPr>
              <a:t> לקדש ואח"כ לברך דאין זו ברכת הקידושין</a:t>
            </a:r>
            <a:r>
              <a:rPr lang="he-IL" sz="1800" b="0" i="0" u="none" strike="noStrike" dirty="0">
                <a:solidFill>
                  <a:srgbClr val="000000"/>
                </a:solidFill>
                <a:effectLst/>
                <a:latin typeface="Arial" panose="020B0604020202020204" pitchFamily="34" charset="0"/>
              </a:rPr>
              <a:t> הואיל שאין אנו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אקב"ו</a:t>
            </a:r>
            <a:r>
              <a:rPr lang="he-IL" sz="1800" b="0" i="0" u="none" strike="noStrike" dirty="0">
                <a:solidFill>
                  <a:srgbClr val="000000"/>
                </a:solidFill>
                <a:effectLst/>
                <a:latin typeface="Arial" panose="020B0604020202020204" pitchFamily="34" charset="0"/>
              </a:rPr>
              <a:t> לקדש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או על קידושי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אלא משום חובת אירוסין תקנוה כמו שתקנו שש ברכות לחובת נישואין ואסר לנו את הארוסות לעצמינו מלאו דלא תסור </a:t>
            </a:r>
            <a:r>
              <a:rPr lang="he-IL" sz="1800" b="0" i="0" u="none" strike="noStrike" dirty="0" err="1">
                <a:solidFill>
                  <a:srgbClr val="000000"/>
                </a:solidFill>
                <a:effectLst/>
                <a:latin typeface="Arial" panose="020B0604020202020204" pitchFamily="34" charset="0"/>
              </a:rPr>
              <a:t>דכלה</a:t>
            </a:r>
            <a:r>
              <a:rPr lang="he-IL" sz="1800" b="0" i="0" u="none" strike="noStrike" dirty="0">
                <a:solidFill>
                  <a:srgbClr val="000000"/>
                </a:solidFill>
                <a:effectLst/>
                <a:latin typeface="Arial" panose="020B0604020202020204" pitchFamily="34" charset="0"/>
              </a:rPr>
              <a:t> בלא ברכה אסורה לבעלה כנדה ומדרבנן. </a:t>
            </a:r>
            <a:br>
              <a:rPr lang="he-IL" sz="1800" b="0" i="0" u="none" strike="noStrike" dirty="0">
                <a:solidFill>
                  <a:srgbClr val="000000"/>
                </a:solidFill>
                <a:effectLst/>
                <a:latin typeface="Arial" panose="020B0604020202020204" pitchFamily="34" charset="0"/>
              </a:rPr>
            </a:br>
            <a:r>
              <a:rPr lang="he-IL" sz="1800" b="0" i="0" u="none" strike="noStrike" dirty="0">
                <a:solidFill>
                  <a:srgbClr val="000000"/>
                </a:solidFill>
                <a:effectLst/>
                <a:latin typeface="Arial" panose="020B0604020202020204" pitchFamily="34" charset="0"/>
              </a:rPr>
              <a:t>הלכות גדולות: מאן דבעי </a:t>
            </a:r>
            <a:r>
              <a:rPr lang="he-IL" sz="1800" b="0" i="0" u="none" strike="noStrike" dirty="0" err="1">
                <a:solidFill>
                  <a:srgbClr val="000000"/>
                </a:solidFill>
                <a:effectLst/>
                <a:latin typeface="Arial" panose="020B0604020202020204" pitchFamily="34" charset="0"/>
              </a:rPr>
              <a:t>למנסב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איתתא</a:t>
            </a:r>
            <a:r>
              <a:rPr lang="he-IL" sz="1800" b="0" i="0" u="none" strike="noStrike" dirty="0">
                <a:solidFill>
                  <a:srgbClr val="000000"/>
                </a:solidFill>
                <a:effectLst/>
                <a:latin typeface="Arial" panose="020B0604020202020204" pitchFamily="34" charset="0"/>
              </a:rPr>
              <a:t> מבעי לי' לקדוש' ברישא ולברוכי ברכת אירוסין ולא </a:t>
            </a:r>
            <a:r>
              <a:rPr lang="he-IL" sz="1800" b="0" i="0" u="none" strike="noStrike" dirty="0" err="1">
                <a:solidFill>
                  <a:srgbClr val="000000"/>
                </a:solidFill>
                <a:effectLst/>
                <a:latin typeface="Arial" panose="020B0604020202020204" pitchFamily="34" charset="0"/>
              </a:rPr>
              <a:t>נבריך</a:t>
            </a:r>
            <a:r>
              <a:rPr lang="he-IL" sz="1800" b="0" i="0" u="none" strike="noStrike" dirty="0">
                <a:solidFill>
                  <a:srgbClr val="000000"/>
                </a:solidFill>
                <a:effectLst/>
                <a:latin typeface="Arial" panose="020B0604020202020204" pitchFamily="34" charset="0"/>
              </a:rPr>
              <a:t> ברישא טעמא מאי מכדי </a:t>
            </a:r>
            <a:r>
              <a:rPr lang="he-IL" sz="1800" b="0" i="0" u="none" strike="noStrike" dirty="0" err="1">
                <a:solidFill>
                  <a:srgbClr val="000000"/>
                </a:solidFill>
                <a:effectLst/>
                <a:latin typeface="Arial" panose="020B0604020202020204" pitchFamily="34" charset="0"/>
              </a:rPr>
              <a:t>אכתי</a:t>
            </a:r>
            <a:r>
              <a:rPr lang="he-IL" sz="1800" b="0" i="0" u="none" strike="noStrike" dirty="0">
                <a:solidFill>
                  <a:srgbClr val="000000"/>
                </a:solidFill>
                <a:effectLst/>
                <a:latin typeface="Arial" panose="020B0604020202020204" pitchFamily="34" charset="0"/>
              </a:rPr>
              <a:t> לא קניא לה והיכי מברכי' ואסר לנו את הארוסות אלא לקדש ברישא והדר מברך שבעה ברכות מידי דהוה אטבילה טעמא מאי </a:t>
            </a:r>
            <a:r>
              <a:rPr lang="he-IL" sz="1800" b="0" i="0" u="none" strike="noStrike" dirty="0" err="1">
                <a:solidFill>
                  <a:srgbClr val="000000"/>
                </a:solidFill>
                <a:effectLst/>
                <a:latin typeface="Arial" panose="020B0604020202020204" pitchFamily="34" charset="0"/>
              </a:rPr>
              <a:t>טביל</a:t>
            </a:r>
            <a:r>
              <a:rPr lang="he-IL" sz="1800" b="0" i="0" u="none" strike="noStrike" dirty="0">
                <a:solidFill>
                  <a:srgbClr val="000000"/>
                </a:solidFill>
                <a:effectLst/>
                <a:latin typeface="Arial" panose="020B0604020202020204" pitchFamily="34" charset="0"/>
              </a:rPr>
              <a:t> והדר מברך משום גברא דלא חזי הכי נמי עד </a:t>
            </a:r>
            <a:r>
              <a:rPr lang="he-IL" sz="1800" b="0" i="0" u="none" strike="noStrike" dirty="0" err="1">
                <a:solidFill>
                  <a:srgbClr val="000000"/>
                </a:solidFill>
                <a:effectLst/>
                <a:latin typeface="Arial" panose="020B0604020202020204" pitchFamily="34" charset="0"/>
              </a:rPr>
              <a:t>דמקדש</a:t>
            </a:r>
            <a:r>
              <a:rPr lang="he-IL" sz="1800" b="0" i="0" u="none" strike="noStrike" dirty="0">
                <a:solidFill>
                  <a:srgbClr val="000000"/>
                </a:solidFill>
                <a:effectLst/>
                <a:latin typeface="Arial" panose="020B0604020202020204" pitchFamily="34" charset="0"/>
              </a:rPr>
              <a:t> לא קני' לה ולא שנא מטבילה ע"כ הלכות גדולות.</a:t>
            </a:r>
            <a:br>
              <a:rPr lang="he-IL" sz="1800" b="0" i="0" u="none" strike="noStrike" dirty="0">
                <a:solidFill>
                  <a:srgbClr val="000000"/>
                </a:solidFill>
                <a:effectLst/>
                <a:latin typeface="Arial" panose="020B0604020202020204" pitchFamily="34" charset="0"/>
              </a:rPr>
            </a:br>
            <a:r>
              <a:rPr lang="he-IL" sz="1800" b="1" i="0" u="none" strike="noStrike" dirty="0">
                <a:solidFill>
                  <a:srgbClr val="000000"/>
                </a:solidFill>
                <a:effectLst/>
                <a:latin typeface="Arial" panose="020B0604020202020204" pitchFamily="34" charset="0"/>
              </a:rPr>
              <a:t>מיהו </a:t>
            </a:r>
            <a:r>
              <a:rPr lang="he-IL" sz="1800" b="1" i="0" u="none" strike="noStrike" dirty="0" err="1">
                <a:solidFill>
                  <a:srgbClr val="000000"/>
                </a:solidFill>
                <a:effectLst/>
                <a:latin typeface="Arial" panose="020B0604020202020204" pitchFamily="34" charset="0"/>
              </a:rPr>
              <a:t>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דמקדש</a:t>
            </a:r>
            <a:r>
              <a:rPr lang="he-IL" sz="1800" b="1" i="0" u="none" strike="noStrike" dirty="0">
                <a:solidFill>
                  <a:srgbClr val="000000"/>
                </a:solidFill>
                <a:effectLst/>
                <a:latin typeface="Arial" panose="020B0604020202020204" pitchFamily="34" charset="0"/>
              </a:rPr>
              <a:t> את </a:t>
            </a:r>
            <a:r>
              <a:rPr lang="he-IL" sz="1800" b="1" i="0" u="none" strike="noStrike" dirty="0" err="1">
                <a:solidFill>
                  <a:srgbClr val="000000"/>
                </a:solidFill>
                <a:effectLst/>
                <a:latin typeface="Arial" panose="020B0604020202020204" pitchFamily="34" charset="0"/>
              </a:rPr>
              <a:t>האשה</a:t>
            </a:r>
            <a:r>
              <a:rPr lang="he-IL" sz="1800" b="1" i="0" u="none" strike="noStrike" dirty="0">
                <a:solidFill>
                  <a:srgbClr val="000000"/>
                </a:solidFill>
                <a:effectLst/>
                <a:latin typeface="Arial" panose="020B0604020202020204" pitchFamily="34" charset="0"/>
              </a:rPr>
              <a:t> בכסף ובשטר צריך לברך </a:t>
            </a:r>
            <a:r>
              <a:rPr lang="he-IL" sz="1800" b="1" i="0" u="none" strike="noStrike" dirty="0" err="1">
                <a:solidFill>
                  <a:srgbClr val="000000"/>
                </a:solidFill>
                <a:effectLst/>
                <a:latin typeface="Arial" panose="020B0604020202020204" pitchFamily="34" charset="0"/>
              </a:rPr>
              <a:t>אקב"ו</a:t>
            </a:r>
            <a:r>
              <a:rPr lang="he-IL" sz="1800" b="1" i="0" u="none" strike="noStrike" dirty="0">
                <a:solidFill>
                  <a:srgbClr val="000000"/>
                </a:solidFill>
                <a:effectLst/>
                <a:latin typeface="Arial" panose="020B0604020202020204" pitchFamily="34" charset="0"/>
              </a:rPr>
              <a:t> על קידושי </a:t>
            </a:r>
            <a:r>
              <a:rPr lang="he-IL" sz="1800" b="1"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ולא כשמקדש בביאה משום </a:t>
            </a:r>
            <a:r>
              <a:rPr lang="he-IL" sz="1800" b="0" i="0" u="none" strike="noStrike" dirty="0" err="1">
                <a:solidFill>
                  <a:srgbClr val="000000"/>
                </a:solidFill>
                <a:effectLst/>
                <a:latin typeface="Arial" panose="020B0604020202020204" pitchFamily="34" charset="0"/>
              </a:rPr>
              <a:t>דטריד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בטרדא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דהכי</a:t>
            </a:r>
            <a:r>
              <a:rPr lang="he-IL" sz="1800" b="0" i="0" u="none" strike="noStrike" dirty="0">
                <a:solidFill>
                  <a:srgbClr val="000000"/>
                </a:solidFill>
                <a:effectLst/>
                <a:latin typeface="Arial" panose="020B0604020202020204" pitchFamily="34" charset="0"/>
              </a:rPr>
              <a:t> אמר בירושלמי כל המצות טעונות ברכה בשעת עשייתן חוץ מתקיעה וטבילה וי"א קידושין בבעילה משמע אבל שאר קידושין כסף או שטר </a:t>
            </a:r>
            <a:r>
              <a:rPr lang="he-IL" sz="1800" b="0" i="0" u="none" strike="noStrike" dirty="0" err="1">
                <a:solidFill>
                  <a:srgbClr val="000000"/>
                </a:solidFill>
                <a:effectLst/>
                <a:latin typeface="Arial" panose="020B0604020202020204" pitchFamily="34" charset="0"/>
              </a:rPr>
              <a:t>צריכי</a:t>
            </a:r>
            <a:r>
              <a:rPr lang="he-IL" sz="1800" b="0" i="0" u="none" strike="noStrike" dirty="0">
                <a:solidFill>
                  <a:srgbClr val="000000"/>
                </a:solidFill>
                <a:effectLst/>
                <a:latin typeface="Arial" panose="020B0604020202020204" pitchFamily="34" charset="0"/>
              </a:rPr>
              <a:t> ברכה בשעת עשייתן לרב </a:t>
            </a:r>
            <a:r>
              <a:rPr lang="he-IL" sz="1800" b="0" i="0" u="none" strike="noStrike" dirty="0" err="1">
                <a:solidFill>
                  <a:srgbClr val="000000"/>
                </a:solidFill>
                <a:effectLst/>
                <a:latin typeface="Arial" panose="020B0604020202020204" pitchFamily="34" charset="0"/>
              </a:rPr>
              <a:t>הונא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ולר</a:t>
            </a:r>
            <a:r>
              <a:rPr lang="he-IL" sz="1800" b="0" i="0" u="none" strike="noStrike" dirty="0">
                <a:solidFill>
                  <a:srgbClr val="000000"/>
                </a:solidFill>
                <a:effectLst/>
                <a:latin typeface="Arial" panose="020B0604020202020204" pitchFamily="34" charset="0"/>
              </a:rPr>
              <a:t>' יוחנן עובר לעשייתן וקיימא לן כר' יוחנן דפליג ארב </a:t>
            </a:r>
            <a:r>
              <a:rPr lang="he-IL" sz="1800" b="0" i="0" u="none" strike="noStrike" dirty="0" err="1">
                <a:solidFill>
                  <a:srgbClr val="000000"/>
                </a:solidFill>
                <a:effectLst/>
                <a:latin typeface="Arial" panose="020B0604020202020204" pitchFamily="34" charset="0"/>
              </a:rPr>
              <a:t>הונא</a:t>
            </a:r>
            <a:r>
              <a:rPr lang="he-IL" sz="1800" b="0" i="0" u="none" strike="noStrike" dirty="0">
                <a:solidFill>
                  <a:srgbClr val="000000"/>
                </a:solidFill>
                <a:effectLst/>
                <a:latin typeface="Arial" panose="020B0604020202020204" pitchFamily="34" charset="0"/>
              </a:rPr>
              <a:t> התם בירושלמי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ור' יוחנן הלכה כר' יוחנן פ' קמא </a:t>
            </a:r>
            <a:r>
              <a:rPr lang="he-IL" sz="1800" b="0" i="0" u="none" strike="noStrike" dirty="0" err="1">
                <a:solidFill>
                  <a:srgbClr val="000000"/>
                </a:solidFill>
                <a:effectLst/>
                <a:latin typeface="Arial" panose="020B0604020202020204" pitchFamily="34" charset="0"/>
              </a:rPr>
              <a:t>דביצה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וכש"כ</a:t>
            </a:r>
            <a:r>
              <a:rPr lang="he-IL" sz="1800" b="0" i="0" u="none" strike="noStrike" dirty="0">
                <a:solidFill>
                  <a:srgbClr val="000000"/>
                </a:solidFill>
                <a:effectLst/>
                <a:latin typeface="Arial" panose="020B0604020202020204" pitchFamily="34" charset="0"/>
              </a:rPr>
              <a:t> גבי רב </a:t>
            </a:r>
            <a:r>
              <a:rPr lang="he-IL" sz="1800" b="0" i="0" u="none" strike="noStrike" dirty="0" err="1">
                <a:solidFill>
                  <a:srgbClr val="000000"/>
                </a:solidFill>
                <a:effectLst/>
                <a:latin typeface="Arial" panose="020B0604020202020204" pitchFamily="34" charset="0"/>
              </a:rPr>
              <a:t>הונא</a:t>
            </a:r>
            <a:r>
              <a:rPr lang="he-IL" sz="1800" b="0" i="0" u="none" strike="noStrike" dirty="0">
                <a:solidFill>
                  <a:srgbClr val="000000"/>
                </a:solidFill>
                <a:effectLst/>
                <a:latin typeface="Arial" panose="020B0604020202020204" pitchFamily="34" charset="0"/>
              </a:rPr>
              <a:t> תלמידי' </a:t>
            </a:r>
            <a:r>
              <a:rPr lang="he-IL" sz="1800" b="0" i="0" u="none" strike="noStrike" dirty="0" err="1">
                <a:solidFill>
                  <a:srgbClr val="000000"/>
                </a:solidFill>
                <a:effectLst/>
                <a:latin typeface="Arial" panose="020B0604020202020204" pitchFamily="34" charset="0"/>
              </a:rPr>
              <a:t>וה"נ</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פ"ק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דפסחים</a:t>
            </a:r>
            <a:r>
              <a:rPr lang="he-IL" sz="1800" b="0" i="0" u="none" strike="noStrike" dirty="0">
                <a:solidFill>
                  <a:srgbClr val="000000"/>
                </a:solidFill>
                <a:effectLst/>
                <a:latin typeface="Arial" panose="020B0604020202020204" pitchFamily="34" charset="0"/>
              </a:rPr>
              <a:t>:</a:t>
            </a:r>
          </a:p>
        </p:txBody>
      </p:sp>
    </p:spTree>
    <p:extLst>
      <p:ext uri="{BB962C8B-B14F-4D97-AF65-F5344CB8AC3E}">
        <p14:creationId xmlns:p14="http://schemas.microsoft.com/office/powerpoint/2010/main" val="3256184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4CCD-E856-4AC2-B922-3B1BFC49A3F5}"/>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1CC8EAA4-6815-4550-8684-2BE03BB2B6C8}"/>
              </a:ext>
            </a:extLst>
          </p:cNvPr>
          <p:cNvGraphicFramePr>
            <a:graphicFrameLocks noGrp="1"/>
          </p:cNvGraphicFramePr>
          <p:nvPr>
            <p:ph idx="1"/>
            <p:extLst>
              <p:ext uri="{D42A27DB-BD31-4B8C-83A1-F6EECF244321}">
                <p14:modId xmlns:p14="http://schemas.microsoft.com/office/powerpoint/2010/main" val="35836420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2926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ED2C6-441B-4BBC-AACC-B2B3042B19A8}"/>
              </a:ext>
            </a:extLst>
          </p:cNvPr>
          <p:cNvSpPr>
            <a:spLocks noGrp="1"/>
          </p:cNvSpPr>
          <p:nvPr>
            <p:ph type="title"/>
          </p:nvPr>
        </p:nvSpPr>
        <p:spPr/>
        <p:txBody>
          <a:bodyPr/>
          <a:lstStyle/>
          <a:p>
            <a:pPr algn="r" rtl="1"/>
            <a:r>
              <a:rPr lang="he-IL" dirty="0" err="1"/>
              <a:t>רא"ש</a:t>
            </a:r>
            <a:r>
              <a:rPr lang="he-IL" dirty="0"/>
              <a:t>- אין מצוות קידושין, רק פרו ורבו</a:t>
            </a:r>
            <a:endParaRPr lang="en-IL" dirty="0"/>
          </a:p>
        </p:txBody>
      </p:sp>
      <p:sp>
        <p:nvSpPr>
          <p:cNvPr id="3" name="Content Placeholder 2">
            <a:extLst>
              <a:ext uri="{FF2B5EF4-FFF2-40B4-BE49-F238E27FC236}">
                <a16:creationId xmlns:a16="http://schemas.microsoft.com/office/drawing/2014/main" id="{4220E4CC-FB05-4211-B88F-A91A8136EDA5}"/>
              </a:ext>
            </a:extLst>
          </p:cNvPr>
          <p:cNvSpPr>
            <a:spLocks noGrp="1"/>
          </p:cNvSpPr>
          <p:nvPr>
            <p:ph idx="1"/>
          </p:nvPr>
        </p:nvSpPr>
        <p:spPr/>
        <p:txBody>
          <a:bodyPr>
            <a:normAutofit fontScale="92500" lnSpcReduction="10000"/>
          </a:bodyPr>
          <a:lstStyle/>
          <a:p>
            <a:pPr marL="0" indent="0" algn="r" rtl="1">
              <a:spcBef>
                <a:spcPts val="1200"/>
              </a:spcBef>
              <a:spcAft>
                <a:spcPts val="1200"/>
              </a:spcAft>
              <a:buNone/>
            </a:pPr>
            <a:r>
              <a:rPr lang="he-IL" sz="1800" b="0" i="0" u="none" strike="noStrike" dirty="0" err="1">
                <a:solidFill>
                  <a:srgbClr val="000000"/>
                </a:solidFill>
                <a:effectLst/>
                <a:latin typeface="Arial" panose="020B0604020202020204" pitchFamily="34" charset="0"/>
              </a:rPr>
              <a:t>רא"ש</a:t>
            </a:r>
            <a:r>
              <a:rPr lang="he-IL" sz="1800" b="0" i="0" u="none" strike="noStrike" dirty="0">
                <a:solidFill>
                  <a:srgbClr val="000000"/>
                </a:solidFill>
                <a:effectLst/>
                <a:latin typeface="Arial" panose="020B0604020202020204" pitchFamily="34" charset="0"/>
              </a:rPr>
              <a:t> מסכת כתובות פרק א סימן </a:t>
            </a:r>
            <a:r>
              <a:rPr lang="he-IL" sz="1800" b="0" i="0" u="none" strike="noStrike" dirty="0" err="1">
                <a:solidFill>
                  <a:srgbClr val="000000"/>
                </a:solidFill>
                <a:effectLst/>
                <a:latin typeface="Arial" panose="020B0604020202020204" pitchFamily="34" charset="0"/>
              </a:rPr>
              <a:t>יב</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...ויש שכתבו שצריך לברך ברכת אירוסין קודם קידושין </a:t>
            </a:r>
            <a:r>
              <a:rPr lang="he-IL" sz="1800" b="0" i="0" u="none" strike="noStrike" dirty="0" err="1">
                <a:solidFill>
                  <a:srgbClr val="000000"/>
                </a:solidFill>
                <a:effectLst/>
                <a:latin typeface="Arial" panose="020B0604020202020204" pitchFamily="34" charset="0"/>
              </a:rPr>
              <a:t>כדאמר</a:t>
            </a:r>
            <a:r>
              <a:rPr lang="he-IL" sz="1800" b="0" i="0" u="none" strike="noStrike" dirty="0">
                <a:solidFill>
                  <a:srgbClr val="000000"/>
                </a:solidFill>
                <a:effectLst/>
                <a:latin typeface="Arial" panose="020B0604020202020204" pitchFamily="34" charset="0"/>
              </a:rPr>
              <a:t> (פסחים דף ז ב) כל הברכות כולן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עובר לעשייתן. ויש שכתבו שצריך לעשות אחר האירוסין דילמא הדרא בה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והויא</a:t>
            </a:r>
            <a:r>
              <a:rPr lang="he-IL" sz="1800" b="0" i="0" u="none" strike="noStrike" dirty="0">
                <a:solidFill>
                  <a:srgbClr val="000000"/>
                </a:solidFill>
                <a:effectLst/>
                <a:latin typeface="Arial" panose="020B0604020202020204" pitchFamily="34" charset="0"/>
              </a:rPr>
              <a:t> לה ברכה לבטלה. ועוד שבכל המצות לפי </a:t>
            </a:r>
            <a:r>
              <a:rPr lang="he-IL" sz="1800" b="0" i="0" u="none" strike="noStrike" dirty="0" err="1">
                <a:solidFill>
                  <a:srgbClr val="000000"/>
                </a:solidFill>
                <a:effectLst/>
                <a:latin typeface="Arial" panose="020B0604020202020204" pitchFamily="34" charset="0"/>
              </a:rPr>
              <a:t>שמזכירין</a:t>
            </a:r>
            <a:r>
              <a:rPr lang="he-IL" sz="1800" b="0" i="0" u="none" strike="noStrike" dirty="0">
                <a:solidFill>
                  <a:srgbClr val="000000"/>
                </a:solidFill>
                <a:effectLst/>
                <a:latin typeface="Arial" panose="020B0604020202020204" pitchFamily="34" charset="0"/>
              </a:rPr>
              <a:t> עשיית </a:t>
            </a:r>
            <a:r>
              <a:rPr lang="he-IL" sz="1800" b="0"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עליהן עובר לעשייתן אבל כאן אין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אשר קדשנו לקדש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וכיון שאין </a:t>
            </a:r>
            <a:r>
              <a:rPr lang="he-IL" sz="1800" b="0" i="0" u="none" strike="noStrike" dirty="0" err="1">
                <a:solidFill>
                  <a:srgbClr val="000000"/>
                </a:solidFill>
                <a:effectLst/>
                <a:latin typeface="Arial" panose="020B0604020202020204" pitchFamily="34" charset="0"/>
              </a:rPr>
              <a:t>מזכירין</a:t>
            </a:r>
            <a:r>
              <a:rPr lang="he-IL" sz="1800" b="0" i="0" u="none" strike="noStrike" dirty="0">
                <a:solidFill>
                  <a:srgbClr val="000000"/>
                </a:solidFill>
                <a:effectLst/>
                <a:latin typeface="Arial" panose="020B0604020202020204" pitchFamily="34" charset="0"/>
              </a:rPr>
              <a:t> עשיית </a:t>
            </a:r>
            <a:r>
              <a:rPr lang="he-IL" sz="1800" b="0"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אין צריך לברך עובר לעשייתן. מאי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אשר קדשנו במצותיו </a:t>
            </a:r>
            <a:r>
              <a:rPr lang="he-IL" sz="1800" b="0" i="0" u="none" strike="noStrike" dirty="0" err="1">
                <a:solidFill>
                  <a:srgbClr val="000000"/>
                </a:solidFill>
                <a:effectLst/>
                <a:latin typeface="Arial" panose="020B0604020202020204" pitchFamily="34" charset="0"/>
              </a:rPr>
              <a:t>וצונו</a:t>
            </a:r>
            <a:r>
              <a:rPr lang="he-IL" sz="1800" b="0" i="0" u="none" strike="noStrike" dirty="0">
                <a:solidFill>
                  <a:srgbClr val="000000"/>
                </a:solidFill>
                <a:effectLst/>
                <a:latin typeface="Arial" panose="020B0604020202020204" pitchFamily="34" charset="0"/>
              </a:rPr>
              <a:t> על העריות ואסר לנו את הארוסות והתיר לנו את הנשואות על ידי חופה וקידושין ברוך מקדש ישראל וכו' ונהגו </a:t>
            </a:r>
            <a:r>
              <a:rPr lang="he-IL" sz="1800" b="0" i="0" u="none" strike="noStrike" dirty="0" err="1">
                <a:solidFill>
                  <a:srgbClr val="000000"/>
                </a:solidFill>
                <a:effectLst/>
                <a:latin typeface="Arial" panose="020B0604020202020204" pitchFamily="34" charset="0"/>
              </a:rPr>
              <a:t>האידנא</a:t>
            </a:r>
            <a:r>
              <a:rPr lang="he-IL" sz="1800" b="0" i="0" u="none" strike="noStrike" dirty="0">
                <a:solidFill>
                  <a:srgbClr val="000000"/>
                </a:solidFill>
                <a:effectLst/>
                <a:latin typeface="Arial" panose="020B0604020202020204" pitchFamily="34" charset="0"/>
              </a:rPr>
              <a:t> מקדש ישראל על ידי חופה וקידושין. י</a:t>
            </a:r>
            <a:r>
              <a:rPr lang="he-IL" sz="1800" b="1" i="0" u="none" strike="noStrike" dirty="0">
                <a:solidFill>
                  <a:srgbClr val="000000"/>
                </a:solidFill>
                <a:effectLst/>
                <a:latin typeface="Arial" panose="020B0604020202020204" pitchFamily="34" charset="0"/>
              </a:rPr>
              <a:t>ש מקשין על נוסח ברכה זו למה אין </a:t>
            </a:r>
            <a:r>
              <a:rPr lang="he-IL" sz="1800" b="1" i="0" u="none" strike="noStrike" dirty="0" err="1">
                <a:solidFill>
                  <a:srgbClr val="000000"/>
                </a:solidFill>
                <a:effectLst/>
                <a:latin typeface="Arial" panose="020B0604020202020204" pitchFamily="34" charset="0"/>
              </a:rPr>
              <a:t>מברכין</a:t>
            </a:r>
            <a:r>
              <a:rPr lang="he-IL" sz="1800" b="1" i="0" u="none" strike="noStrike" dirty="0">
                <a:solidFill>
                  <a:srgbClr val="000000"/>
                </a:solidFill>
                <a:effectLst/>
                <a:latin typeface="Arial" panose="020B0604020202020204" pitchFamily="34" charset="0"/>
              </a:rPr>
              <a:t> אשר קדשנו במצותיו </a:t>
            </a:r>
            <a:r>
              <a:rPr lang="he-IL" sz="1800" b="1" i="0" u="none" strike="noStrike" dirty="0" err="1">
                <a:solidFill>
                  <a:srgbClr val="000000"/>
                </a:solidFill>
                <a:effectLst/>
                <a:latin typeface="Arial" panose="020B0604020202020204" pitchFamily="34" charset="0"/>
              </a:rPr>
              <a:t>וצונו</a:t>
            </a:r>
            <a:r>
              <a:rPr lang="he-IL" sz="1800" b="1" i="0" u="none" strike="noStrike" dirty="0">
                <a:solidFill>
                  <a:srgbClr val="000000"/>
                </a:solidFill>
                <a:effectLst/>
                <a:latin typeface="Arial" panose="020B0604020202020204" pitchFamily="34" charset="0"/>
              </a:rPr>
              <a:t> לקדש את </a:t>
            </a:r>
            <a:r>
              <a:rPr lang="he-IL" sz="1800" b="1"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ועוד </a:t>
            </a:r>
            <a:r>
              <a:rPr lang="he-IL" sz="1800" b="1" i="0" u="none" strike="noStrike" dirty="0">
                <a:solidFill>
                  <a:srgbClr val="000000"/>
                </a:solidFill>
                <a:effectLst/>
                <a:latin typeface="Arial" panose="020B0604020202020204" pitchFamily="34" charset="0"/>
              </a:rPr>
              <a:t>היכן מצינו ברכה כזאת </a:t>
            </a:r>
            <a:r>
              <a:rPr lang="he-IL" sz="1800" b="1" i="0" u="none" strike="noStrike" dirty="0" err="1">
                <a:solidFill>
                  <a:srgbClr val="000000"/>
                </a:solidFill>
                <a:effectLst/>
                <a:latin typeface="Arial" panose="020B0604020202020204" pitchFamily="34" charset="0"/>
              </a:rPr>
              <a:t>שמברכין</a:t>
            </a:r>
            <a:r>
              <a:rPr lang="he-IL" sz="1800" b="1" i="0" u="none" strike="noStrike" dirty="0">
                <a:solidFill>
                  <a:srgbClr val="000000"/>
                </a:solidFill>
                <a:effectLst/>
                <a:latin typeface="Arial" panose="020B0604020202020204" pitchFamily="34" charset="0"/>
              </a:rPr>
              <a:t> על מה שאסר לנו </a:t>
            </a:r>
            <a:r>
              <a:rPr lang="he-IL" sz="1800" b="0" i="0" u="none" strike="noStrike" dirty="0">
                <a:solidFill>
                  <a:srgbClr val="000000"/>
                </a:solidFill>
                <a:effectLst/>
                <a:latin typeface="Arial" panose="020B0604020202020204" pitchFamily="34" charset="0"/>
              </a:rPr>
              <a:t>הקדוש ברוך הוא והלא אין אנו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שאסר לנו אבר מן החי והתיר לנו את השחוט ועוד מה ענין להזכיר עריות </a:t>
            </a:r>
            <a:r>
              <a:rPr lang="he-IL" sz="1800" b="0" i="0" u="none" strike="noStrike" dirty="0" err="1">
                <a:solidFill>
                  <a:srgbClr val="000000"/>
                </a:solidFill>
                <a:effectLst/>
                <a:latin typeface="Arial" panose="020B0604020202020204" pitchFamily="34" charset="0"/>
              </a:rPr>
              <a:t>בכאן</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ועוד מה לנו להזכיר חופה </a:t>
            </a:r>
            <a:r>
              <a:rPr lang="he-IL" sz="1800" b="1" i="0" u="none" strike="noStrike" dirty="0" err="1">
                <a:solidFill>
                  <a:srgbClr val="000000"/>
                </a:solidFill>
                <a:effectLst/>
                <a:latin typeface="Arial" panose="020B0604020202020204" pitchFamily="34" charset="0"/>
              </a:rPr>
              <a:t>בכאן</a:t>
            </a:r>
            <a:r>
              <a:rPr lang="he-IL" sz="1800" b="1"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כיון </a:t>
            </a:r>
            <a:r>
              <a:rPr lang="he-IL" sz="1800" b="0" i="0" u="none" strike="noStrike" dirty="0" err="1">
                <a:solidFill>
                  <a:srgbClr val="000000"/>
                </a:solidFill>
                <a:effectLst/>
                <a:latin typeface="Arial" panose="020B0604020202020204" pitchFamily="34" charset="0"/>
              </a:rPr>
              <a:t>שמברכין</a:t>
            </a:r>
            <a:r>
              <a:rPr lang="he-IL" sz="1800" b="0" i="0" u="none" strike="noStrike" dirty="0">
                <a:solidFill>
                  <a:srgbClr val="000000"/>
                </a:solidFill>
                <a:effectLst/>
                <a:latin typeface="Arial" panose="020B0604020202020204" pitchFamily="34" charset="0"/>
              </a:rPr>
              <a:t> ברכת </a:t>
            </a:r>
            <a:r>
              <a:rPr lang="he-IL" sz="1800" b="0" i="0" u="none" strike="noStrike" dirty="0" err="1">
                <a:solidFill>
                  <a:srgbClr val="000000"/>
                </a:solidFill>
                <a:effectLst/>
                <a:latin typeface="Arial" panose="020B0604020202020204" pitchFamily="34" charset="0"/>
              </a:rPr>
              <a:t>ארוסין</a:t>
            </a:r>
            <a:r>
              <a:rPr lang="he-IL" sz="1800" b="0" i="0" u="none" strike="noStrike" dirty="0">
                <a:solidFill>
                  <a:srgbClr val="000000"/>
                </a:solidFill>
                <a:effectLst/>
                <a:latin typeface="Arial" panose="020B0604020202020204" pitchFamily="34" charset="0"/>
              </a:rPr>
              <a:t> בבית האירוסין ובלא חופה. </a:t>
            </a:r>
            <a:r>
              <a:rPr lang="he-IL" sz="1800" b="1" i="0" u="sng" dirty="0">
                <a:solidFill>
                  <a:srgbClr val="000000"/>
                </a:solidFill>
                <a:effectLst/>
                <a:latin typeface="Arial" panose="020B0604020202020204" pitchFamily="34" charset="0"/>
              </a:rPr>
              <a:t>ונ"ל כי ברכה זו אינה ברכה לעשיית </a:t>
            </a:r>
            <a:r>
              <a:rPr lang="he-IL" sz="1800" b="1" i="0" u="sng" dirty="0" err="1">
                <a:solidFill>
                  <a:srgbClr val="000000"/>
                </a:solidFill>
                <a:effectLst/>
                <a:latin typeface="Arial" panose="020B0604020202020204" pitchFamily="34" charset="0"/>
              </a:rPr>
              <a:t>המצוה</a:t>
            </a:r>
            <a:r>
              <a:rPr lang="he-IL" sz="1800" b="1" i="0" u="sng" dirty="0">
                <a:solidFill>
                  <a:srgbClr val="000000"/>
                </a:solidFill>
                <a:effectLst/>
                <a:latin typeface="Arial" panose="020B0604020202020204" pitchFamily="34" charset="0"/>
              </a:rPr>
              <a:t>** כי פריה ורביה היינו קיום </a:t>
            </a:r>
            <a:r>
              <a:rPr lang="he-IL" sz="1800" b="1" i="0" u="sng"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ואם לקח </a:t>
            </a:r>
            <a:r>
              <a:rPr lang="he-IL" sz="1800" b="0" i="0" u="none" strike="noStrike" dirty="0" err="1">
                <a:solidFill>
                  <a:srgbClr val="000000"/>
                </a:solidFill>
                <a:effectLst/>
                <a:latin typeface="Arial" panose="020B0604020202020204" pitchFamily="34" charset="0"/>
              </a:rPr>
              <a:t>פלגש</a:t>
            </a:r>
            <a:r>
              <a:rPr lang="he-IL" sz="1800" b="0" i="0" u="none" strike="noStrike" dirty="0">
                <a:solidFill>
                  <a:srgbClr val="000000"/>
                </a:solidFill>
                <a:effectLst/>
                <a:latin typeface="Arial" panose="020B0604020202020204" pitchFamily="34" charset="0"/>
              </a:rPr>
              <a:t> וקיים פריה ורביה אינו </a:t>
            </a:r>
            <a:r>
              <a:rPr lang="he-IL" sz="1800" b="0" i="0" u="none" strike="noStrike" dirty="0" err="1">
                <a:solidFill>
                  <a:srgbClr val="000000"/>
                </a:solidFill>
                <a:effectLst/>
                <a:latin typeface="Arial" panose="020B0604020202020204" pitchFamily="34" charset="0"/>
              </a:rPr>
              <a:t>מחוייב</a:t>
            </a:r>
            <a:r>
              <a:rPr lang="he-IL" sz="1800" b="0" i="0" u="none" strike="noStrike" dirty="0">
                <a:solidFill>
                  <a:srgbClr val="000000"/>
                </a:solidFill>
                <a:effectLst/>
                <a:latin typeface="Arial" panose="020B0604020202020204" pitchFamily="34" charset="0"/>
              </a:rPr>
              <a:t> לקדש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וכן הנושא זקנה איילונית או עקרה וכן סריס חמה שנשא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ברכת חתנים ואין חיוב </a:t>
            </a:r>
            <a:r>
              <a:rPr lang="he-IL" sz="1800" b="0" i="0" u="none" strike="noStrike" dirty="0" err="1">
                <a:solidFill>
                  <a:srgbClr val="000000"/>
                </a:solidFill>
                <a:effectLst/>
                <a:latin typeface="Arial" panose="020B0604020202020204" pitchFamily="34" charset="0"/>
              </a:rPr>
              <a:t>במצוה</a:t>
            </a:r>
            <a:r>
              <a:rPr lang="he-IL" sz="1800" b="0" i="0" u="none" strike="noStrike" dirty="0">
                <a:solidFill>
                  <a:srgbClr val="000000"/>
                </a:solidFill>
                <a:effectLst/>
                <a:latin typeface="Arial" panose="020B0604020202020204" pitchFamily="34" charset="0"/>
              </a:rPr>
              <a:t> זו שאין בה קיום מצות פריה ורביה והילכך לא נתקנה ברכה </a:t>
            </a:r>
            <a:r>
              <a:rPr lang="he-IL" sz="1800" b="0" i="0" u="none" strike="noStrike" dirty="0" err="1">
                <a:solidFill>
                  <a:srgbClr val="000000"/>
                </a:solidFill>
                <a:effectLst/>
                <a:latin typeface="Arial" panose="020B0604020202020204" pitchFamily="34" charset="0"/>
              </a:rPr>
              <a:t>במצוה</a:t>
            </a:r>
            <a:r>
              <a:rPr lang="he-IL" sz="1800" b="0" i="0" u="none" strike="noStrike" dirty="0">
                <a:solidFill>
                  <a:srgbClr val="000000"/>
                </a:solidFill>
                <a:effectLst/>
                <a:latin typeface="Arial" panose="020B0604020202020204" pitchFamily="34" charset="0"/>
              </a:rPr>
              <a:t> זו. אף בנושא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לשם פריה ורביה כיון (שאי) אפשר לקיים מצות פריה ורביה בלא קידושין ולא דמי לשחיטה שאינו </a:t>
            </a:r>
            <a:r>
              <a:rPr lang="he-IL" sz="1800" b="0" i="0" u="none" strike="noStrike" dirty="0" err="1">
                <a:solidFill>
                  <a:srgbClr val="000000"/>
                </a:solidFill>
                <a:effectLst/>
                <a:latin typeface="Arial" panose="020B0604020202020204" pitchFamily="34" charset="0"/>
              </a:rPr>
              <a:t>מחוייב</a:t>
            </a:r>
            <a:r>
              <a:rPr lang="he-IL" sz="1800" b="0" i="0" u="none" strike="noStrike" dirty="0">
                <a:solidFill>
                  <a:srgbClr val="000000"/>
                </a:solidFill>
                <a:effectLst/>
                <a:latin typeface="Arial" panose="020B0604020202020204" pitchFamily="34" charset="0"/>
              </a:rPr>
              <a:t> לשחוט ולאכול </a:t>
            </a:r>
            <a:r>
              <a:rPr lang="he-IL" sz="1800" b="0" i="0" u="none" strike="noStrike" dirty="0" err="1">
                <a:solidFill>
                  <a:srgbClr val="000000"/>
                </a:solidFill>
                <a:effectLst/>
                <a:latin typeface="Arial" panose="020B0604020202020204" pitchFamily="34" charset="0"/>
              </a:rPr>
              <a:t>ואפ"ה</a:t>
            </a:r>
            <a:r>
              <a:rPr lang="he-IL" sz="1800" b="0" i="0" u="none" strike="noStrike" dirty="0">
                <a:solidFill>
                  <a:srgbClr val="000000"/>
                </a:solidFill>
                <a:effectLst/>
                <a:latin typeface="Arial" panose="020B0604020202020204" pitchFamily="34" charset="0"/>
              </a:rPr>
              <a:t> כשהוא שוחט לאכול מברך דהתם אי אפשר לו לאכול בלא שחיטה אבל הכא אפשר לקיים פריה ורביה בלא קידושין וגם התם </a:t>
            </a:r>
            <a:r>
              <a:rPr lang="he-IL" sz="1800" b="0" i="0" u="none" strike="noStrike" dirty="0" err="1">
                <a:solidFill>
                  <a:srgbClr val="000000"/>
                </a:solidFill>
                <a:effectLst/>
                <a:latin typeface="Arial" panose="020B0604020202020204" pitchFamily="34" charset="0"/>
              </a:rPr>
              <a:t>אפקיה</a:t>
            </a:r>
            <a:r>
              <a:rPr lang="he-IL" sz="1800" b="0" i="0" u="none" strike="noStrike" dirty="0">
                <a:solidFill>
                  <a:srgbClr val="000000"/>
                </a:solidFill>
                <a:effectLst/>
                <a:latin typeface="Arial" panose="020B0604020202020204" pitchFamily="34" charset="0"/>
              </a:rPr>
              <a:t> קרא בלשון ציווי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וזבחת ואכלת אבל הכא כתיב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ועוד </a:t>
            </a:r>
            <a:r>
              <a:rPr lang="he-IL" sz="1800" b="0" i="0" u="none" strike="noStrike" dirty="0" err="1">
                <a:solidFill>
                  <a:srgbClr val="000000"/>
                </a:solidFill>
                <a:effectLst/>
                <a:latin typeface="Arial" panose="020B0604020202020204" pitchFamily="34" charset="0"/>
              </a:rPr>
              <a:t>דבקדשים</a:t>
            </a:r>
            <a:r>
              <a:rPr lang="he-IL" sz="1800" b="0" i="0" u="none" strike="noStrike" dirty="0">
                <a:solidFill>
                  <a:srgbClr val="000000"/>
                </a:solidFill>
                <a:effectLst/>
                <a:latin typeface="Arial" panose="020B0604020202020204" pitchFamily="34" charset="0"/>
              </a:rPr>
              <a:t> אי אפשר בלא שחיטה הילכך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על כל שחיטה. </a:t>
            </a:r>
            <a:r>
              <a:rPr lang="he-IL" sz="1800" b="1" i="0" u="none" strike="noStrike" dirty="0">
                <a:solidFill>
                  <a:srgbClr val="000000"/>
                </a:solidFill>
                <a:effectLst/>
                <a:latin typeface="Arial" panose="020B0604020202020204" pitchFamily="34" charset="0"/>
              </a:rPr>
              <a:t>וברכה זו נתקנה </a:t>
            </a:r>
            <a:r>
              <a:rPr lang="he-IL" sz="1800" b="1" i="0" u="sng" dirty="0">
                <a:solidFill>
                  <a:srgbClr val="000000"/>
                </a:solidFill>
                <a:effectLst/>
                <a:latin typeface="Arial" panose="020B0604020202020204" pitchFamily="34" charset="0"/>
              </a:rPr>
              <a:t>לתת שבח להקב"ה</a:t>
            </a:r>
            <a:r>
              <a:rPr lang="he-IL" sz="1800" b="1" i="0" u="none" strike="noStrike" dirty="0">
                <a:solidFill>
                  <a:srgbClr val="000000"/>
                </a:solidFill>
                <a:effectLst/>
                <a:latin typeface="Arial" panose="020B0604020202020204" pitchFamily="34" charset="0"/>
              </a:rPr>
              <a:t> אשר קדשנו במצותיו והבדילנו מן העמים </a:t>
            </a:r>
            <a:r>
              <a:rPr lang="he-IL" sz="1800" b="1" i="0" u="none" strike="noStrike" dirty="0" err="1">
                <a:solidFill>
                  <a:srgbClr val="000000"/>
                </a:solidFill>
                <a:effectLst/>
                <a:latin typeface="Arial" panose="020B0604020202020204" pitchFamily="34" charset="0"/>
              </a:rPr>
              <a:t>וצונו</a:t>
            </a:r>
            <a:r>
              <a:rPr lang="he-IL" sz="1800" b="1" i="0" u="none" strike="noStrike" dirty="0">
                <a:solidFill>
                  <a:srgbClr val="000000"/>
                </a:solidFill>
                <a:effectLst/>
                <a:latin typeface="Arial" panose="020B0604020202020204" pitchFamily="34" charset="0"/>
              </a:rPr>
              <a:t> לקדש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המותרת לנו ולא אחת מן העריות. </a:t>
            </a:r>
            <a:r>
              <a:rPr lang="he-IL" sz="1800" b="0" i="0" u="none" strike="noStrike" dirty="0">
                <a:solidFill>
                  <a:srgbClr val="000000"/>
                </a:solidFill>
                <a:effectLst/>
                <a:latin typeface="Arial" panose="020B0604020202020204" pitchFamily="34" charset="0"/>
              </a:rPr>
              <a:t>והזכירו בו איסור ארוסות והיתר נשואות בחופה וקידושין שלא יטעה אדם לומר שהברכה של קידושין נתקנה להתירה לו לכך הזכירו חופה לומר </a:t>
            </a:r>
            <a:r>
              <a:rPr lang="he-IL" sz="1800" b="0" i="0" u="none" strike="noStrike" dirty="0" err="1">
                <a:solidFill>
                  <a:srgbClr val="000000"/>
                </a:solidFill>
                <a:effectLst/>
                <a:latin typeface="Arial" panose="020B0604020202020204" pitchFamily="34" charset="0"/>
              </a:rPr>
              <a:t>דדוקא</a:t>
            </a:r>
            <a:r>
              <a:rPr lang="he-IL" sz="1800" b="0" i="0" u="none" strike="noStrike" dirty="0">
                <a:solidFill>
                  <a:srgbClr val="000000"/>
                </a:solidFill>
                <a:effectLst/>
                <a:latin typeface="Arial" panose="020B0604020202020204" pitchFamily="34" charset="0"/>
              </a:rPr>
              <a:t> ברכת חופה היא </a:t>
            </a:r>
            <a:r>
              <a:rPr lang="he-IL" sz="1800" b="0" i="0" u="none" strike="noStrike" dirty="0" err="1">
                <a:solidFill>
                  <a:srgbClr val="000000"/>
                </a:solidFill>
                <a:effectLst/>
                <a:latin typeface="Arial" panose="020B0604020202020204" pitchFamily="34" charset="0"/>
              </a:rPr>
              <a:t>המתרת</a:t>
            </a:r>
            <a:r>
              <a:rPr lang="he-IL" sz="1800" b="0" i="0" u="none" strike="noStrike" dirty="0">
                <a:solidFill>
                  <a:srgbClr val="000000"/>
                </a:solidFill>
                <a:effectLst/>
                <a:latin typeface="Arial" panose="020B0604020202020204" pitchFamily="34" charset="0"/>
              </a:rPr>
              <a:t> הכלה***. ולהכי נמי הקדימו חופה לקידושין לומר והתיר לנו את הנשואות על ידי חופה שאחר ברכת הקידושין:</a:t>
            </a:r>
            <a:endParaRPr lang="en-IL" dirty="0"/>
          </a:p>
        </p:txBody>
      </p:sp>
    </p:spTree>
    <p:extLst>
      <p:ext uri="{BB962C8B-B14F-4D97-AF65-F5344CB8AC3E}">
        <p14:creationId xmlns:p14="http://schemas.microsoft.com/office/powerpoint/2010/main" val="2547403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E9CC0-ECF9-4E1C-8566-3D0226BED4FA}"/>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087C35E0-7A59-4065-B8B5-385D544E6C8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203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A48F-78F0-4113-9FB4-C1427E18267E}"/>
              </a:ext>
            </a:extLst>
          </p:cNvPr>
          <p:cNvSpPr>
            <a:spLocks noGrp="1"/>
          </p:cNvSpPr>
          <p:nvPr>
            <p:ph type="title"/>
          </p:nvPr>
        </p:nvSpPr>
        <p:spPr/>
        <p:txBody>
          <a:bodyPr/>
          <a:lstStyle/>
          <a:p>
            <a:pPr algn="r" rtl="1"/>
            <a:r>
              <a:rPr lang="he-IL" dirty="0"/>
              <a:t>רמב"ן- קידושין הוי חצי מצווה</a:t>
            </a:r>
            <a:endParaRPr lang="en-IL" dirty="0"/>
          </a:p>
        </p:txBody>
      </p:sp>
      <p:sp>
        <p:nvSpPr>
          <p:cNvPr id="3" name="Content Placeholder 2">
            <a:extLst>
              <a:ext uri="{FF2B5EF4-FFF2-40B4-BE49-F238E27FC236}">
                <a16:creationId xmlns:a16="http://schemas.microsoft.com/office/drawing/2014/main" id="{EA3216E3-FB26-4D26-9252-D5AA79036EF0}"/>
              </a:ext>
            </a:extLst>
          </p:cNvPr>
          <p:cNvSpPr>
            <a:spLocks noGrp="1"/>
          </p:cNvSpPr>
          <p:nvPr>
            <p:ph idx="1"/>
          </p:nvPr>
        </p:nvSpPr>
        <p:spPr/>
        <p:txBody>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חידושי הרמב"ן מסכת כתובות דף ז עמוד ב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וצונו</a:t>
            </a:r>
            <a:r>
              <a:rPr lang="he-IL" sz="1800" b="0" i="0" u="none" strike="noStrike" dirty="0">
                <a:solidFill>
                  <a:srgbClr val="000000"/>
                </a:solidFill>
                <a:effectLst/>
                <a:latin typeface="Arial" panose="020B0604020202020204" pitchFamily="34" charset="0"/>
              </a:rPr>
              <a:t> על העריות ואסר לנו את הארוסות. יש לשאול היכן מצינו ברכה כגון זו </a:t>
            </a:r>
            <a:r>
              <a:rPr lang="he-IL" sz="1800" b="0" i="0" u="none" strike="noStrike" dirty="0" err="1">
                <a:solidFill>
                  <a:srgbClr val="000000"/>
                </a:solidFill>
                <a:effectLst/>
                <a:latin typeface="Arial" panose="020B0604020202020204" pitchFamily="34" charset="0"/>
              </a:rPr>
              <a:t>שמברכין</a:t>
            </a:r>
            <a:r>
              <a:rPr lang="he-IL" sz="1800" b="0" i="0" u="none" strike="noStrike" dirty="0">
                <a:solidFill>
                  <a:srgbClr val="000000"/>
                </a:solidFill>
                <a:effectLst/>
                <a:latin typeface="Arial" panose="020B0604020202020204" pitchFamily="34" charset="0"/>
              </a:rPr>
              <a:t> על מה שאסר לנו השי"ת והלא אין אדם מברך שאסר לנו אבר מן החי והתיר לנו את השחוט, ועוד מה ענין העריות לכאן, ועוד שעכשיו אינה ניתרת לו ולמה יברך, ואפשר...</a:t>
            </a:r>
            <a:r>
              <a:rPr lang="he-IL" sz="1800" b="1" i="0" u="none" strike="noStrike" dirty="0">
                <a:solidFill>
                  <a:srgbClr val="000000"/>
                </a:solidFill>
                <a:effectLst/>
                <a:latin typeface="Arial" panose="020B0604020202020204" pitchFamily="34" charset="0"/>
              </a:rPr>
              <a:t>כיון שהחופה והקידושין אינן </a:t>
            </a:r>
            <a:r>
              <a:rPr lang="he-IL" sz="1800" b="1" i="0" u="none" strike="noStrike" dirty="0" err="1">
                <a:solidFill>
                  <a:srgbClr val="000000"/>
                </a:solidFill>
                <a:effectLst/>
                <a:latin typeface="Arial" panose="020B0604020202020204" pitchFamily="34" charset="0"/>
              </a:rPr>
              <a:t>נעשין</a:t>
            </a:r>
            <a:r>
              <a:rPr lang="he-IL" sz="1800" b="1" i="0" u="none" strike="noStrike" dirty="0">
                <a:solidFill>
                  <a:srgbClr val="000000"/>
                </a:solidFill>
                <a:effectLst/>
                <a:latin typeface="Arial" panose="020B0604020202020204" pitchFamily="34" charset="0"/>
              </a:rPr>
              <a:t> בבת אחת וחצי </a:t>
            </a:r>
            <a:r>
              <a:rPr lang="he-IL" sz="1800" b="1" i="0" u="none" strike="noStrike" dirty="0" err="1">
                <a:solidFill>
                  <a:srgbClr val="000000"/>
                </a:solidFill>
                <a:effectLst/>
                <a:latin typeface="Arial" panose="020B0604020202020204" pitchFamily="34" charset="0"/>
              </a:rPr>
              <a:t>המצוה</a:t>
            </a:r>
            <a:r>
              <a:rPr lang="he-IL" sz="1800" b="1" i="0" u="none" strike="noStrike" dirty="0">
                <a:solidFill>
                  <a:srgbClr val="000000"/>
                </a:solidFill>
                <a:effectLst/>
                <a:latin typeface="Arial" panose="020B0604020202020204" pitchFamily="34" charset="0"/>
              </a:rPr>
              <a:t> נעשית בקידושין</a:t>
            </a:r>
            <a:r>
              <a:rPr lang="he-IL" sz="1800" b="0" i="0" u="none" strike="noStrike" dirty="0">
                <a:solidFill>
                  <a:srgbClr val="000000"/>
                </a:solidFill>
                <a:effectLst/>
                <a:latin typeface="Arial" panose="020B0604020202020204" pitchFamily="34" charset="0"/>
              </a:rPr>
              <a:t> הוצרך לברך עליהם מקדש ישראל, שכל המצות מברך עליהם עובר לעשייתן </a:t>
            </a:r>
            <a:r>
              <a:rPr lang="he-IL" sz="1800" b="1" i="0" u="none" strike="noStrike" dirty="0">
                <a:solidFill>
                  <a:srgbClr val="000000"/>
                </a:solidFill>
                <a:effectLst/>
                <a:latin typeface="Arial" panose="020B0604020202020204" pitchFamily="34" charset="0"/>
              </a:rPr>
              <a:t>ואילו </a:t>
            </a:r>
            <a:r>
              <a:rPr lang="he-IL" sz="1800" b="1" i="0" u="none" strike="noStrike" dirty="0" err="1">
                <a:solidFill>
                  <a:srgbClr val="000000"/>
                </a:solidFill>
                <a:effectLst/>
                <a:latin typeface="Arial" panose="020B0604020202020204" pitchFamily="34" charset="0"/>
              </a:rPr>
              <a:t>היתה</a:t>
            </a:r>
            <a:r>
              <a:rPr lang="he-IL" sz="1800" b="1" i="0" u="none" strike="noStrike" dirty="0">
                <a:solidFill>
                  <a:srgbClr val="000000"/>
                </a:solidFill>
                <a:effectLst/>
                <a:latin typeface="Arial" panose="020B0604020202020204" pitchFamily="34" charset="0"/>
              </a:rPr>
              <a:t> החופה נעשית עכשיו היו </a:t>
            </a:r>
            <a:r>
              <a:rPr lang="he-IL" sz="1800" b="1" i="0" u="none" strike="noStrike" dirty="0" err="1">
                <a:solidFill>
                  <a:srgbClr val="000000"/>
                </a:solidFill>
                <a:effectLst/>
                <a:latin typeface="Arial" panose="020B0604020202020204" pitchFamily="34" charset="0"/>
              </a:rPr>
              <a:t>מברכין</a:t>
            </a:r>
            <a:r>
              <a:rPr lang="he-IL" sz="1800" b="1" i="0" u="none" strike="noStrike" dirty="0">
                <a:solidFill>
                  <a:srgbClr val="000000"/>
                </a:solidFill>
                <a:effectLst/>
                <a:latin typeface="Arial" panose="020B0604020202020204" pitchFamily="34" charset="0"/>
              </a:rPr>
              <a:t> אשר קדשנו במצותיו </a:t>
            </a:r>
            <a:r>
              <a:rPr lang="he-IL" sz="1800" b="1" i="0" u="none" strike="noStrike" dirty="0" err="1">
                <a:solidFill>
                  <a:srgbClr val="000000"/>
                </a:solidFill>
                <a:effectLst/>
                <a:latin typeface="Arial" panose="020B0604020202020204" pitchFamily="34" charset="0"/>
              </a:rPr>
              <a:t>וצונו</a:t>
            </a:r>
            <a:r>
              <a:rPr lang="he-IL" sz="1800" b="1" i="0" u="none" strike="noStrike" dirty="0">
                <a:solidFill>
                  <a:srgbClr val="000000"/>
                </a:solidFill>
                <a:effectLst/>
                <a:latin typeface="Arial" panose="020B0604020202020204" pitchFamily="34" charset="0"/>
              </a:rPr>
              <a:t> על הקידושין והחופה </a:t>
            </a:r>
            <a:r>
              <a:rPr lang="he-IL" sz="1800" b="0" i="0" u="none" strike="noStrike" dirty="0">
                <a:solidFill>
                  <a:srgbClr val="000000"/>
                </a:solidFill>
                <a:effectLst/>
                <a:latin typeface="Arial" panose="020B0604020202020204" pitchFamily="34" charset="0"/>
              </a:rPr>
              <a:t>כמו </a:t>
            </a:r>
            <a:r>
              <a:rPr lang="he-IL" sz="1800" b="0" i="0" u="none" strike="noStrike" dirty="0" err="1">
                <a:solidFill>
                  <a:srgbClr val="000000"/>
                </a:solidFill>
                <a:effectLst/>
                <a:latin typeface="Arial" panose="020B0604020202020204" pitchFamily="34" charset="0"/>
              </a:rPr>
              <a:t>שמברכין</a:t>
            </a:r>
            <a:r>
              <a:rPr lang="he-IL" sz="1800" b="0" i="0" u="none" strike="noStrike" dirty="0">
                <a:solidFill>
                  <a:srgbClr val="000000"/>
                </a:solidFill>
                <a:effectLst/>
                <a:latin typeface="Arial" panose="020B0604020202020204" pitchFamily="34" charset="0"/>
              </a:rPr>
              <a:t> על השחיטה, ועכשיו לא היו יכולים לברך אשר קדשנו על הקידושין ועל החופה שהרי אין החופה נעשית עכשיו ולא היו יכולים לומר אשר קדשנו על הקידושין </a:t>
            </a:r>
            <a:r>
              <a:rPr lang="he-IL" sz="1800" b="1" i="0" u="none" strike="noStrike" dirty="0">
                <a:solidFill>
                  <a:srgbClr val="000000"/>
                </a:solidFill>
                <a:effectLst/>
                <a:latin typeface="Arial" panose="020B0604020202020204" pitchFamily="34" charset="0"/>
              </a:rPr>
              <a:t>שלא מצינו שיברך אדם על מצוה שאין עשייה זו גמר מלאכתה</a:t>
            </a:r>
            <a:r>
              <a:rPr lang="he-IL" sz="1800" b="0" i="0" u="none" strike="noStrike" dirty="0">
                <a:solidFill>
                  <a:srgbClr val="000000"/>
                </a:solidFill>
                <a:effectLst/>
                <a:latin typeface="Arial" panose="020B0604020202020204" pitchFamily="34" charset="0"/>
              </a:rPr>
              <a:t>, לפיכך הוצרכו לברך אשר קדשנו על העריות והתיר לנו האחרות </a:t>
            </a:r>
            <a:r>
              <a:rPr lang="he-IL" sz="1800" b="0" i="0" u="none" strike="noStrike" dirty="0" err="1">
                <a:solidFill>
                  <a:srgbClr val="000000"/>
                </a:solidFill>
                <a:effectLst/>
                <a:latin typeface="Arial" panose="020B0604020202020204" pitchFamily="34" charset="0"/>
              </a:rPr>
              <a:t>שקדושין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תופסין</a:t>
            </a:r>
            <a:r>
              <a:rPr lang="he-IL" sz="1800" b="0" i="0" u="none" strike="noStrike" dirty="0">
                <a:solidFill>
                  <a:srgbClr val="000000"/>
                </a:solidFill>
                <a:effectLst/>
                <a:latin typeface="Arial" panose="020B0604020202020204" pitchFamily="34" charset="0"/>
              </a:rPr>
              <a:t> בהם והודיעו שהן אסורות אלא על ידי חופה וקידושין שנמצא כמי שמברך על קדושתן של ישראל.</a:t>
            </a:r>
            <a:endParaRPr lang="en-IL" dirty="0"/>
          </a:p>
        </p:txBody>
      </p:sp>
    </p:spTree>
    <p:extLst>
      <p:ext uri="{BB962C8B-B14F-4D97-AF65-F5344CB8AC3E}">
        <p14:creationId xmlns:p14="http://schemas.microsoft.com/office/powerpoint/2010/main" val="310564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B32C8-CAA5-487A-837A-079AC4E7C736}"/>
              </a:ext>
            </a:extLst>
          </p:cNvPr>
          <p:cNvSpPr>
            <a:spLocks noGrp="1"/>
          </p:cNvSpPr>
          <p:nvPr>
            <p:ph type="title"/>
          </p:nvPr>
        </p:nvSpPr>
        <p:spPr/>
        <p:txBody>
          <a:bodyPr/>
          <a:lstStyle/>
          <a:p>
            <a:pPr algn="r" rtl="1"/>
            <a:r>
              <a:rPr lang="he-IL" dirty="0"/>
              <a:t>ר יחיאל </a:t>
            </a:r>
            <a:r>
              <a:rPr lang="he-IL" dirty="0" err="1"/>
              <a:t>מפאריש</a:t>
            </a:r>
            <a:r>
              <a:rPr lang="he-IL" dirty="0"/>
              <a:t>- קידושין </a:t>
            </a:r>
            <a:r>
              <a:rPr lang="he-IL" dirty="0" err="1"/>
              <a:t>ונשואין</a:t>
            </a:r>
            <a:r>
              <a:rPr lang="he-IL" dirty="0"/>
              <a:t> שתי מצוות</a:t>
            </a:r>
            <a:endParaRPr lang="en-IL" dirty="0"/>
          </a:p>
        </p:txBody>
      </p:sp>
      <p:sp>
        <p:nvSpPr>
          <p:cNvPr id="3" name="Content Placeholder 2">
            <a:extLst>
              <a:ext uri="{FF2B5EF4-FFF2-40B4-BE49-F238E27FC236}">
                <a16:creationId xmlns:a16="http://schemas.microsoft.com/office/drawing/2014/main" id="{E555971B-DA4E-4526-9323-DE5DE0D62DAC}"/>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חידושי הריטב"א מסכת כתובות דף ז עמוד ב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ובירושלמי משמע שצריך לברך על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ברכת המצות קודם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דאמרינן</a:t>
            </a:r>
            <a:r>
              <a:rPr lang="he-IL" sz="1800" b="0" i="0" u="none" strike="noStrike" dirty="0">
                <a:solidFill>
                  <a:srgbClr val="000000"/>
                </a:solidFill>
                <a:effectLst/>
                <a:latin typeface="Arial" panose="020B0604020202020204" pitchFamily="34" charset="0"/>
              </a:rPr>
              <a:t> התם בפרק הרואה (</a:t>
            </a:r>
            <a:r>
              <a:rPr lang="he-IL" sz="1800" b="0" i="0" u="none" strike="noStrike" dirty="0" err="1">
                <a:solidFill>
                  <a:srgbClr val="000000"/>
                </a:solidFill>
                <a:effectLst/>
                <a:latin typeface="Arial" panose="020B0604020202020204" pitchFamily="34" charset="0"/>
              </a:rPr>
              <a:t>ה"ג</a:t>
            </a:r>
            <a:r>
              <a:rPr lang="he-IL" sz="1800" b="0" i="0" u="none" strike="noStrike" dirty="0">
                <a:solidFill>
                  <a:srgbClr val="000000"/>
                </a:solidFill>
                <a:effectLst/>
                <a:latin typeface="Arial" panose="020B0604020202020204" pitchFamily="34" charset="0"/>
              </a:rPr>
              <a:t>) כל המצות כולן מברך עליהן בשעת עשייתן חוץ מן התקיעה וי"א אף חוץ </a:t>
            </a:r>
            <a:r>
              <a:rPr lang="he-IL" sz="1800" b="0" i="0" u="none" strike="noStrike" dirty="0" err="1">
                <a:solidFill>
                  <a:srgbClr val="000000"/>
                </a:solidFill>
                <a:effectLst/>
                <a:latin typeface="Arial" panose="020B0604020202020204" pitchFamily="34" charset="0"/>
              </a:rPr>
              <a:t>מקדושין</a:t>
            </a:r>
            <a:r>
              <a:rPr lang="he-IL" sz="1800" b="0" i="0" u="none" strike="noStrike" dirty="0">
                <a:solidFill>
                  <a:srgbClr val="000000"/>
                </a:solidFill>
                <a:effectLst/>
                <a:latin typeface="Arial" panose="020B0604020202020204" pitchFamily="34" charset="0"/>
              </a:rPr>
              <a:t> בבעילה, </a:t>
            </a:r>
            <a:r>
              <a:rPr lang="he-IL" sz="1800" b="0" i="0" u="none" strike="noStrike" dirty="0" err="1">
                <a:solidFill>
                  <a:srgbClr val="000000"/>
                </a:solidFill>
                <a:effectLst/>
                <a:latin typeface="Arial" panose="020B0604020202020204" pitchFamily="34" charset="0"/>
              </a:rPr>
              <a:t>אלמא</a:t>
            </a:r>
            <a:r>
              <a:rPr lang="he-IL" sz="1800" b="0" i="0" u="none" strike="noStrike" dirty="0">
                <a:solidFill>
                  <a:srgbClr val="000000"/>
                </a:solidFill>
                <a:effectLst/>
                <a:latin typeface="Arial" panose="020B0604020202020204" pitchFamily="34" charset="0"/>
              </a:rPr>
              <a:t> קידושין </a:t>
            </a:r>
            <a:r>
              <a:rPr lang="he-IL" sz="1800" b="0" i="0" u="none" strike="noStrike" dirty="0" err="1">
                <a:solidFill>
                  <a:srgbClr val="000000"/>
                </a:solidFill>
                <a:effectLst/>
                <a:latin typeface="Arial" panose="020B0604020202020204" pitchFamily="34" charset="0"/>
              </a:rPr>
              <a:t>דכסף</a:t>
            </a:r>
            <a:r>
              <a:rPr lang="he-IL" sz="1800" b="0" i="0" u="none" strike="noStrike" dirty="0">
                <a:solidFill>
                  <a:srgbClr val="000000"/>
                </a:solidFill>
                <a:effectLst/>
                <a:latin typeface="Arial" panose="020B0604020202020204" pitchFamily="34" charset="0"/>
              </a:rPr>
              <a:t> או שטר היו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ברכת המצות קודם הקידושין, ולפי מה שפשט המנהג בישראל נראה שקבלו שאין זה שיטת התלמוד בבלי שלנו, ולא הזכיר שום גאון ברכה זו בשום מקום ומנהגן של ישראל תורה, ובתוספות כתבו בשם </a:t>
            </a:r>
            <a:r>
              <a:rPr lang="he-IL" sz="1800" b="1" i="0" u="none" strike="noStrike" dirty="0">
                <a:solidFill>
                  <a:srgbClr val="000000"/>
                </a:solidFill>
                <a:effectLst/>
                <a:latin typeface="Arial" panose="020B0604020202020204" pitchFamily="34" charset="0"/>
              </a:rPr>
              <a:t>רבינו יחיאל ז"ל </a:t>
            </a:r>
            <a:r>
              <a:rPr lang="he-IL" sz="1800" b="1" i="0" u="none" strike="noStrike" dirty="0" err="1">
                <a:solidFill>
                  <a:srgbClr val="000000"/>
                </a:solidFill>
                <a:effectLst/>
                <a:latin typeface="Arial" panose="020B0604020202020204" pitchFamily="34" charset="0"/>
              </a:rPr>
              <a:t>מפאריש</a:t>
            </a:r>
            <a:r>
              <a:rPr lang="he-IL" sz="1800" b="1" i="0" u="none" strike="noStrike" dirty="0">
                <a:solidFill>
                  <a:srgbClr val="000000"/>
                </a:solidFill>
                <a:effectLst/>
                <a:latin typeface="Arial" panose="020B0604020202020204" pitchFamily="34" charset="0"/>
              </a:rPr>
              <a:t> שהיה מנהיג לברך על פי הירושלמי </a:t>
            </a:r>
            <a:r>
              <a:rPr lang="he-IL" sz="1800" b="0" i="0" u="none" strike="noStrike" dirty="0" err="1">
                <a:solidFill>
                  <a:srgbClr val="000000"/>
                </a:solidFill>
                <a:effectLst/>
                <a:latin typeface="Arial" panose="020B0604020202020204" pitchFamily="34" charset="0"/>
              </a:rPr>
              <a:t>מכיון</a:t>
            </a:r>
            <a:r>
              <a:rPr lang="he-IL" sz="1800" b="0" i="0" u="none" strike="noStrike" dirty="0">
                <a:solidFill>
                  <a:srgbClr val="000000"/>
                </a:solidFill>
                <a:effectLst/>
                <a:latin typeface="Arial" panose="020B0604020202020204" pitchFamily="34" charset="0"/>
              </a:rPr>
              <a:t> דלא </a:t>
            </a:r>
            <a:r>
              <a:rPr lang="he-IL" sz="1800" b="0" i="0" u="none" strike="noStrike" dirty="0" err="1">
                <a:solidFill>
                  <a:srgbClr val="000000"/>
                </a:solidFill>
                <a:effectLst/>
                <a:latin typeface="Arial" panose="020B0604020202020204" pitchFamily="34" charset="0"/>
              </a:rPr>
              <a:t>חזינן</a:t>
            </a:r>
            <a:r>
              <a:rPr lang="he-IL" sz="1800" b="0" i="0" u="none" strike="noStrike" dirty="0">
                <a:solidFill>
                  <a:srgbClr val="000000"/>
                </a:solidFill>
                <a:effectLst/>
                <a:latin typeface="Arial" panose="020B0604020202020204" pitchFamily="34" charset="0"/>
              </a:rPr>
              <a:t> בגמ' דילן </a:t>
            </a:r>
            <a:r>
              <a:rPr lang="he-IL" sz="1800" b="0" i="0" u="none" strike="noStrike" dirty="0" err="1">
                <a:solidFill>
                  <a:srgbClr val="000000"/>
                </a:solidFill>
                <a:effectLst/>
                <a:latin typeface="Arial" panose="020B0604020202020204" pitchFamily="34" charset="0"/>
              </a:rPr>
              <a:t>להדיא</a:t>
            </a:r>
            <a:r>
              <a:rPr lang="he-IL" sz="1800" b="0" i="0" u="none" strike="noStrike" dirty="0">
                <a:solidFill>
                  <a:srgbClr val="000000"/>
                </a:solidFill>
                <a:effectLst/>
                <a:latin typeface="Arial" panose="020B0604020202020204" pitchFamily="34" charset="0"/>
              </a:rPr>
              <a:t> דפליג בהא, כי הרבה ברכות אנו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שאין בתלמוד שכבר נתן לנו כלל לברך על המצות, </a:t>
            </a:r>
            <a:r>
              <a:rPr lang="he-IL" sz="1800" b="1" i="0" u="none" strike="noStrike" dirty="0">
                <a:solidFill>
                  <a:srgbClr val="000000"/>
                </a:solidFill>
                <a:effectLst/>
                <a:latin typeface="Arial" panose="020B0604020202020204" pitchFamily="34" charset="0"/>
              </a:rPr>
              <a:t>והמנהג מנהג טעות היה לפי </a:t>
            </a:r>
            <a:r>
              <a:rPr lang="he-IL" sz="1800" b="1" i="0" u="none" strike="noStrike" dirty="0" err="1">
                <a:solidFill>
                  <a:srgbClr val="000000"/>
                </a:solidFill>
                <a:effectLst/>
                <a:latin typeface="Arial" panose="020B0604020202020204" pitchFamily="34" charset="0"/>
              </a:rPr>
              <a:t>שסבורין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דקידושי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רשות </a:t>
            </a:r>
            <a:r>
              <a:rPr lang="he-IL" sz="1800" b="1" i="0" u="none" strike="noStrike" dirty="0" err="1">
                <a:solidFill>
                  <a:srgbClr val="000000"/>
                </a:solidFill>
                <a:effectLst/>
                <a:latin typeface="Arial" panose="020B0604020202020204" pitchFamily="34" charset="0"/>
              </a:rPr>
              <a:t>דכי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יקח</a:t>
            </a:r>
            <a:r>
              <a:rPr lang="he-IL" sz="1800" b="1" i="0" u="none" strike="noStrike" dirty="0">
                <a:solidFill>
                  <a:srgbClr val="000000"/>
                </a:solidFill>
                <a:effectLst/>
                <a:latin typeface="Arial" panose="020B0604020202020204" pitchFamily="34" charset="0"/>
              </a:rPr>
              <a:t> איש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רשות, ואינו כן אלא מצוה היא כמו שיש מצוה בפריה ורביה</a:t>
            </a:r>
            <a:r>
              <a:rPr lang="he-IL" sz="1800" b="0" i="0" u="none" strike="noStrike" dirty="0">
                <a:solidFill>
                  <a:srgbClr val="000000"/>
                </a:solidFill>
                <a:effectLst/>
                <a:latin typeface="Arial" panose="020B0604020202020204" pitchFamily="34" charset="0"/>
              </a:rPr>
              <a:t>, ומה שאמרו בפרק התכלת (שם) שאין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על מצוה שאין עשייתה גמר מלאכתה, נראה ודאי דלא קשיא עליה </a:t>
            </a:r>
            <a:r>
              <a:rPr lang="he-IL" sz="1800" b="0" i="0" u="none" strike="noStrike" dirty="0" err="1">
                <a:solidFill>
                  <a:srgbClr val="000000"/>
                </a:solidFill>
                <a:effectLst/>
                <a:latin typeface="Arial" panose="020B0604020202020204" pitchFamily="34" charset="0"/>
              </a:rPr>
              <a:t>דרבינו</a:t>
            </a:r>
            <a:r>
              <a:rPr lang="he-IL" sz="1800" b="0" i="0" u="none" strike="noStrike" dirty="0">
                <a:solidFill>
                  <a:srgbClr val="000000"/>
                </a:solidFill>
                <a:effectLst/>
                <a:latin typeface="Arial" panose="020B0604020202020204" pitchFamily="34" charset="0"/>
              </a:rPr>
              <a:t> ז"ל, דאינו אלא כגון עשיית סוכה ועשיית ציצית שאין העשייה עושה כלום בעיקר </a:t>
            </a:r>
            <a:r>
              <a:rPr lang="he-IL" sz="1800" b="0" i="0" u="none" strike="noStrike" dirty="0" err="1">
                <a:solidFill>
                  <a:srgbClr val="000000"/>
                </a:solidFill>
                <a:effectLst/>
                <a:latin typeface="Arial" panose="020B0604020202020204" pitchFamily="34" charset="0"/>
              </a:rPr>
              <a:t>המצוה</a:t>
            </a:r>
            <a:r>
              <a:rPr lang="he-IL" sz="1800" b="0" i="0" u="none" strike="noStrike" dirty="0">
                <a:solidFill>
                  <a:srgbClr val="000000"/>
                </a:solidFill>
                <a:effectLst/>
                <a:latin typeface="Arial" panose="020B0604020202020204" pitchFamily="34" charset="0"/>
              </a:rPr>
              <a:t> עד שילבש טליתו וישב בסוכתו בחג, </a:t>
            </a:r>
            <a:r>
              <a:rPr lang="he-IL" sz="1800" b="1" i="0" u="none" strike="noStrike" dirty="0">
                <a:solidFill>
                  <a:srgbClr val="000000"/>
                </a:solidFill>
                <a:effectLst/>
                <a:latin typeface="Arial" panose="020B0604020202020204" pitchFamily="34" charset="0"/>
              </a:rPr>
              <a:t>אבל הקידושין עצמן </a:t>
            </a:r>
            <a:r>
              <a:rPr lang="he-IL" sz="1800" b="1" i="0" u="none" strike="noStrike" dirty="0" err="1">
                <a:solidFill>
                  <a:srgbClr val="000000"/>
                </a:solidFill>
                <a:effectLst/>
                <a:latin typeface="Arial" panose="020B0604020202020204" pitchFamily="34" charset="0"/>
              </a:rPr>
              <a:t>עושין</a:t>
            </a:r>
            <a:r>
              <a:rPr lang="he-IL" sz="1800" b="1" i="0" u="none" strike="noStrike" dirty="0">
                <a:solidFill>
                  <a:srgbClr val="000000"/>
                </a:solidFill>
                <a:effectLst/>
                <a:latin typeface="Arial" panose="020B0604020202020204" pitchFamily="34" charset="0"/>
              </a:rPr>
              <a:t> מעשה גמור להתירה לו ע"י חופה ולאוסרה לכל העולם ומצוה באפי נפשה היא ולמה לא יברך עליה,</a:t>
            </a:r>
            <a:r>
              <a:rPr lang="he-IL" sz="1800" b="0" i="0" u="none" strike="noStrike" dirty="0">
                <a:solidFill>
                  <a:srgbClr val="000000"/>
                </a:solidFill>
                <a:effectLst/>
                <a:latin typeface="Arial" panose="020B0604020202020204" pitchFamily="34" charset="0"/>
              </a:rPr>
              <a:t> אלא שמנהג מכריע </a:t>
            </a:r>
            <a:r>
              <a:rPr lang="he-IL" sz="1800" b="0" i="0" u="none" strike="noStrike" dirty="0" err="1">
                <a:solidFill>
                  <a:srgbClr val="000000"/>
                </a:solidFill>
                <a:effectLst/>
                <a:latin typeface="Arial" panose="020B0604020202020204" pitchFamily="34" charset="0"/>
              </a:rPr>
              <a:t>ואמרינן</a:t>
            </a:r>
            <a:r>
              <a:rPr lang="he-IL" sz="1800" b="0" i="0" u="none" strike="noStrike" dirty="0">
                <a:solidFill>
                  <a:srgbClr val="000000"/>
                </a:solidFill>
                <a:effectLst/>
                <a:latin typeface="Arial" panose="020B0604020202020204" pitchFamily="34" charset="0"/>
              </a:rPr>
              <a:t> בירושלמי (יבמות פ"ז </a:t>
            </a:r>
            <a:r>
              <a:rPr lang="he-IL" sz="1800" b="0" i="0" u="none" strike="noStrike" dirty="0" err="1">
                <a:solidFill>
                  <a:srgbClr val="000000"/>
                </a:solidFill>
                <a:effectLst/>
                <a:latin typeface="Arial" panose="020B0604020202020204" pitchFamily="34" charset="0"/>
              </a:rPr>
              <a:t>ה"ג</a:t>
            </a:r>
            <a:r>
              <a:rPr lang="he-IL" sz="1800" b="0" i="0" u="none" strike="noStrike" dirty="0">
                <a:solidFill>
                  <a:srgbClr val="000000"/>
                </a:solidFill>
                <a:effectLst/>
                <a:latin typeface="Arial" panose="020B0604020202020204" pitchFamily="34" charset="0"/>
              </a:rPr>
              <a:t>) כל הלכה שהיא רופפת בידך </a:t>
            </a:r>
            <a:r>
              <a:rPr lang="he-IL" sz="1800" b="0" i="0" u="none" strike="noStrike" dirty="0" err="1">
                <a:solidFill>
                  <a:srgbClr val="000000"/>
                </a:solidFill>
                <a:effectLst/>
                <a:latin typeface="Arial" panose="020B0604020202020204" pitchFamily="34" charset="0"/>
              </a:rPr>
              <a:t>פוק</a:t>
            </a:r>
            <a:r>
              <a:rPr lang="he-IL" sz="1800" b="0" i="0" u="none" strike="noStrike" dirty="0">
                <a:solidFill>
                  <a:srgbClr val="000000"/>
                </a:solidFill>
                <a:effectLst/>
                <a:latin typeface="Arial" panose="020B0604020202020204" pitchFamily="34" charset="0"/>
              </a:rPr>
              <a:t> חזי מאי עמא דבר ונהוג </a:t>
            </a:r>
            <a:r>
              <a:rPr lang="he-IL" sz="1800" b="0" i="0" u="none" strike="noStrike" dirty="0" err="1">
                <a:solidFill>
                  <a:srgbClr val="000000"/>
                </a:solidFill>
                <a:effectLst/>
                <a:latin typeface="Arial" panose="020B0604020202020204" pitchFamily="34" charset="0"/>
              </a:rPr>
              <a:t>כותייהו</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264710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371DD-0BDA-4ED4-A921-5B2CF91CD4A4}"/>
              </a:ext>
            </a:extLst>
          </p:cNvPr>
          <p:cNvSpPr>
            <a:spLocks noGrp="1"/>
          </p:cNvSpPr>
          <p:nvPr>
            <p:ph type="title"/>
          </p:nvPr>
        </p:nvSpPr>
        <p:spPr/>
        <p:txBody>
          <a:bodyPr/>
          <a:lstStyle/>
          <a:p>
            <a:pPr algn="r" rtl="1"/>
            <a:r>
              <a:rPr lang="he-IL" dirty="0"/>
              <a:t>מרדכי- מצווה חלקית כפוף לפרו ורבו</a:t>
            </a:r>
            <a:endParaRPr lang="en-IL" dirty="0"/>
          </a:p>
        </p:txBody>
      </p:sp>
      <p:sp>
        <p:nvSpPr>
          <p:cNvPr id="3" name="Content Placeholder 2">
            <a:extLst>
              <a:ext uri="{FF2B5EF4-FFF2-40B4-BE49-F238E27FC236}">
                <a16:creationId xmlns:a16="http://schemas.microsoft.com/office/drawing/2014/main" id="{A0D89338-D788-44CE-A6E0-DB9CEF05CD76}"/>
              </a:ext>
            </a:extLst>
          </p:cNvPr>
          <p:cNvSpPr>
            <a:spLocks noGrp="1"/>
          </p:cNvSpPr>
          <p:nvPr>
            <p:ph idx="1"/>
          </p:nvPr>
        </p:nvSpPr>
        <p:spPr/>
        <p:txBody>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מרדכי מסכת כתובות פרק בתולה נשאת רמז </a:t>
            </a:r>
            <a:r>
              <a:rPr lang="he-IL" sz="1800" b="0" i="0" u="none" strike="noStrike" dirty="0" err="1">
                <a:solidFill>
                  <a:srgbClr val="000000"/>
                </a:solidFill>
                <a:effectLst/>
                <a:latin typeface="Arial" panose="020B0604020202020204" pitchFamily="34" charset="0"/>
              </a:rPr>
              <a:t>קלב</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מקדש עמו ישראל ע"י חופה </a:t>
            </a:r>
            <a:r>
              <a:rPr lang="he-IL" sz="1800" b="0" i="0" u="none" strike="noStrike" dirty="0" err="1">
                <a:solidFill>
                  <a:srgbClr val="000000"/>
                </a:solidFill>
                <a:effectLst/>
                <a:latin typeface="Arial" panose="020B0604020202020204" pitchFamily="34" charset="0"/>
              </a:rPr>
              <a:t>וקדושין</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דזימנין</a:t>
            </a:r>
            <a:r>
              <a:rPr lang="he-IL" sz="1800" b="0" i="0" u="none" strike="noStrike" dirty="0">
                <a:solidFill>
                  <a:srgbClr val="000000"/>
                </a:solidFill>
                <a:effectLst/>
                <a:latin typeface="Arial" panose="020B0604020202020204" pitchFamily="34" charset="0"/>
              </a:rPr>
              <a:t> מקדש בשעת ברכת הנשואין ואז הכנסת חופה קודמת לקידושין כי הכנסת החופה היא שמוסרה בשחרית לחתן קודם הברכה ומה שאין </a:t>
            </a:r>
            <a:r>
              <a:rPr lang="he-IL" sz="1800" b="0" i="0" u="none" strike="noStrike" dirty="0" err="1">
                <a:solidFill>
                  <a:srgbClr val="000000"/>
                </a:solidFill>
                <a:effectLst/>
                <a:latin typeface="Arial" panose="020B0604020202020204" pitchFamily="34" charset="0"/>
              </a:rPr>
              <a:t>מברכין</a:t>
            </a:r>
            <a:r>
              <a:rPr lang="he-IL" sz="1800" b="0" i="0" u="none" strike="noStrike" dirty="0">
                <a:solidFill>
                  <a:srgbClr val="000000"/>
                </a:solidFill>
                <a:effectLst/>
                <a:latin typeface="Arial" panose="020B0604020202020204" pitchFamily="34" charset="0"/>
              </a:rPr>
              <a:t> אשר קדשנו במצותיו </a:t>
            </a:r>
            <a:r>
              <a:rPr lang="he-IL" sz="1800" b="0" i="0" u="none" strike="noStrike" dirty="0" err="1">
                <a:solidFill>
                  <a:srgbClr val="000000"/>
                </a:solidFill>
                <a:effectLst/>
                <a:latin typeface="Arial" panose="020B0604020202020204" pitchFamily="34" charset="0"/>
              </a:rPr>
              <a:t>וצונו</a:t>
            </a:r>
            <a:r>
              <a:rPr lang="he-IL" sz="1800" b="0" i="0" u="none" strike="noStrike" dirty="0">
                <a:solidFill>
                  <a:srgbClr val="000000"/>
                </a:solidFill>
                <a:effectLst/>
                <a:latin typeface="Arial" panose="020B0604020202020204" pitchFamily="34" charset="0"/>
              </a:rPr>
              <a:t> לקדש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משום דאין עשייתה גמר </a:t>
            </a:r>
            <a:r>
              <a:rPr lang="he-IL" sz="1800" b="0" i="0" u="none" strike="noStrike" dirty="0" err="1">
                <a:solidFill>
                  <a:srgbClr val="000000"/>
                </a:solidFill>
                <a:effectLst/>
                <a:latin typeface="Arial" panose="020B0604020202020204" pitchFamily="34" charset="0"/>
              </a:rPr>
              <a:t>מצותה</a:t>
            </a:r>
            <a:r>
              <a:rPr lang="he-IL" sz="1800" b="0" i="0" u="none" strike="noStrike" dirty="0">
                <a:solidFill>
                  <a:srgbClr val="000000"/>
                </a:solidFill>
                <a:effectLst/>
                <a:latin typeface="Arial" panose="020B0604020202020204" pitchFamily="34" charset="0"/>
              </a:rPr>
              <a:t> כדאיתא פרק התכלת ו</a:t>
            </a:r>
            <a:r>
              <a:rPr lang="he-IL" sz="1800" b="1" i="0" u="none" strike="noStrike" dirty="0">
                <a:solidFill>
                  <a:srgbClr val="000000"/>
                </a:solidFill>
                <a:effectLst/>
                <a:latin typeface="Arial" panose="020B0604020202020204" pitchFamily="34" charset="0"/>
              </a:rPr>
              <a:t>בשעת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נמי אין </a:t>
            </a:r>
            <a:r>
              <a:rPr lang="he-IL" sz="1800" b="1" i="0" u="none" strike="noStrike" dirty="0" err="1">
                <a:solidFill>
                  <a:srgbClr val="000000"/>
                </a:solidFill>
                <a:effectLst/>
                <a:latin typeface="Arial" panose="020B0604020202020204" pitchFamily="34" charset="0"/>
              </a:rPr>
              <a:t>מברכין</a:t>
            </a:r>
            <a:r>
              <a:rPr lang="he-IL" sz="1800" b="1" i="0" u="none" strike="noStrike" dirty="0">
                <a:solidFill>
                  <a:srgbClr val="000000"/>
                </a:solidFill>
                <a:effectLst/>
                <a:latin typeface="Arial" panose="020B0604020202020204" pitchFamily="34" charset="0"/>
              </a:rPr>
              <a:t> [*על הנשואין] </a:t>
            </a:r>
            <a:r>
              <a:rPr lang="he-IL" sz="1800" b="1" i="0" u="none" strike="noStrike" dirty="0" err="1">
                <a:solidFill>
                  <a:srgbClr val="000000"/>
                </a:solidFill>
                <a:effectLst/>
                <a:latin typeface="Arial" panose="020B0604020202020204" pitchFamily="34" charset="0"/>
              </a:rPr>
              <a:t>דשמא</a:t>
            </a:r>
            <a:r>
              <a:rPr lang="he-IL" sz="1800" b="1" i="0" u="none" strike="noStrike" dirty="0">
                <a:solidFill>
                  <a:srgbClr val="000000"/>
                </a:solidFill>
                <a:effectLst/>
                <a:latin typeface="Arial" panose="020B0604020202020204" pitchFamily="34" charset="0"/>
              </a:rPr>
              <a:t> הוי ברכה לבטלה </a:t>
            </a:r>
            <a:r>
              <a:rPr lang="he-IL" sz="1800" b="1" i="0" u="none" strike="noStrike" dirty="0" err="1">
                <a:solidFill>
                  <a:srgbClr val="000000"/>
                </a:solidFill>
                <a:effectLst/>
                <a:latin typeface="Arial" panose="020B0604020202020204" pitchFamily="34" charset="0"/>
              </a:rPr>
              <a:t>דשמא</a:t>
            </a:r>
            <a:r>
              <a:rPr lang="he-IL" sz="1800" b="1" i="0" u="none" strike="noStrike" dirty="0">
                <a:solidFill>
                  <a:srgbClr val="000000"/>
                </a:solidFill>
                <a:effectLst/>
                <a:latin typeface="Arial" panose="020B0604020202020204" pitchFamily="34" charset="0"/>
              </a:rPr>
              <a:t> לא יזכו להבנות יחד</a:t>
            </a:r>
            <a:r>
              <a:rPr lang="he-IL" sz="1800" b="0" i="0" u="none" strike="noStrike" dirty="0">
                <a:solidFill>
                  <a:srgbClr val="000000"/>
                </a:solidFill>
                <a:effectLst/>
                <a:latin typeface="Arial" panose="020B0604020202020204" pitchFamily="34" charset="0"/>
              </a:rPr>
              <a:t>. </a:t>
            </a:r>
            <a:endParaRPr lang="en-IL" dirty="0"/>
          </a:p>
        </p:txBody>
      </p:sp>
    </p:spTree>
    <p:extLst>
      <p:ext uri="{BB962C8B-B14F-4D97-AF65-F5344CB8AC3E}">
        <p14:creationId xmlns:p14="http://schemas.microsoft.com/office/powerpoint/2010/main" val="381879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87C35E0-7A59-4065-B8B5-385D544E6C83}"/>
              </a:ext>
            </a:extLst>
          </p:cNvPr>
          <p:cNvGraphicFramePr>
            <a:graphicFrameLocks noGrp="1"/>
          </p:cNvGraphicFramePr>
          <p:nvPr>
            <p:ph idx="1"/>
            <p:extLst>
              <p:ext uri="{D42A27DB-BD31-4B8C-83A1-F6EECF244321}">
                <p14:modId xmlns:p14="http://schemas.microsoft.com/office/powerpoint/2010/main" val="458604166"/>
              </p:ext>
            </p:extLst>
          </p:nvPr>
        </p:nvGraphicFramePr>
        <p:xfrm>
          <a:off x="838200" y="490538"/>
          <a:ext cx="10515600" cy="5829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664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19F4-76EB-4B41-98CE-E78F718F5C4A}"/>
              </a:ext>
            </a:extLst>
          </p:cNvPr>
          <p:cNvSpPr>
            <a:spLocks noGrp="1"/>
          </p:cNvSpPr>
          <p:nvPr>
            <p:ph type="title"/>
          </p:nvPr>
        </p:nvSpPr>
        <p:spPr/>
        <p:txBody>
          <a:bodyPr/>
          <a:lstStyle/>
          <a:p>
            <a:pPr algn="r" rtl="1"/>
            <a:r>
              <a:rPr lang="he-IL" dirty="0"/>
              <a:t>ספר החינוך- מצווה שאם מתחתנים לקדש קודם</a:t>
            </a:r>
            <a:endParaRPr lang="en-IL" dirty="0"/>
          </a:p>
        </p:txBody>
      </p:sp>
      <p:sp>
        <p:nvSpPr>
          <p:cNvPr id="3" name="Content Placeholder 2">
            <a:extLst>
              <a:ext uri="{FF2B5EF4-FFF2-40B4-BE49-F238E27FC236}">
                <a16:creationId xmlns:a16="http://schemas.microsoft.com/office/drawing/2014/main" id="{51AAA4A7-D112-422F-A4BD-EA9A8001AAA0}"/>
              </a:ext>
            </a:extLst>
          </p:cNvPr>
          <p:cNvSpPr>
            <a:spLocks noGrp="1"/>
          </p:cNvSpPr>
          <p:nvPr>
            <p:ph idx="1"/>
          </p:nvPr>
        </p:nvSpPr>
        <p:spPr/>
        <p:txBody>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ספר החינוך מצוה תקנב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מצות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באשה </a:t>
            </a:r>
            <a:br>
              <a:rPr lang="he-IL" sz="1800" b="0" i="0" u="none" strike="noStrike" dirty="0">
                <a:solidFill>
                  <a:srgbClr val="000000"/>
                </a:solidFill>
                <a:effectLst/>
                <a:latin typeface="Arial" panose="020B0604020202020204" pitchFamily="34" charset="0"/>
              </a:rPr>
            </a:br>
            <a:r>
              <a:rPr lang="he-IL" sz="1800" b="1" i="0" u="none" strike="noStrike" dirty="0" err="1">
                <a:solidFill>
                  <a:srgbClr val="000000"/>
                </a:solidFill>
                <a:effectLst/>
                <a:latin typeface="Arial" panose="020B0604020202020204" pitchFamily="34" charset="0"/>
              </a:rPr>
              <a:t>שנצטוינו</a:t>
            </a:r>
            <a:r>
              <a:rPr lang="he-IL" sz="1800" b="1" i="0" u="none" strike="noStrike" dirty="0">
                <a:solidFill>
                  <a:srgbClr val="000000"/>
                </a:solidFill>
                <a:effectLst/>
                <a:latin typeface="Arial" panose="020B0604020202020204" pitchFamily="34" charset="0"/>
              </a:rPr>
              <a:t> לקנות </a:t>
            </a:r>
            <a:r>
              <a:rPr lang="he-IL" sz="1800" b="1" i="0" u="none" strike="noStrike" dirty="0" err="1">
                <a:solidFill>
                  <a:srgbClr val="000000"/>
                </a:solidFill>
                <a:effectLst/>
                <a:latin typeface="Arial" panose="020B0604020202020204" pitchFamily="34" charset="0"/>
              </a:rPr>
              <a:t>האשה</a:t>
            </a:r>
            <a:r>
              <a:rPr lang="he-IL" sz="1800" b="1" i="0" u="none" strike="noStrike" dirty="0">
                <a:solidFill>
                  <a:srgbClr val="000000"/>
                </a:solidFill>
                <a:effectLst/>
                <a:latin typeface="Arial" panose="020B0604020202020204" pitchFamily="34" charset="0"/>
              </a:rPr>
              <a:t> באחת משלשה דרכים קודם הנישואין,</a:t>
            </a:r>
            <a:r>
              <a:rPr lang="he-IL" sz="1800" b="0" i="0" u="none" strike="noStrike" dirty="0">
                <a:solidFill>
                  <a:srgbClr val="000000"/>
                </a:solidFill>
                <a:effectLst/>
                <a:latin typeface="Arial" panose="020B0604020202020204" pitchFamily="34" charset="0"/>
              </a:rPr>
              <a:t> ודרכים אלו ביארו חכמים [קידושין ב' ע"א] שהן בכסף או בשטר או בביאה עליה, ועל זה נאמר [דברים כ"ב, י"ג],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 כלומר </a:t>
            </a:r>
            <a:r>
              <a:rPr lang="he-IL" sz="1800" b="1" i="0" u="none" strike="noStrike" dirty="0">
                <a:solidFill>
                  <a:srgbClr val="000000"/>
                </a:solidFill>
                <a:effectLst/>
                <a:latin typeface="Arial" panose="020B0604020202020204" pitchFamily="34" charset="0"/>
              </a:rPr>
              <a:t>אם ירצה איש </a:t>
            </a:r>
            <a:r>
              <a:rPr lang="he-IL" sz="1800" b="1" i="0" u="none" strike="noStrike" dirty="0" err="1">
                <a:solidFill>
                  <a:srgbClr val="000000"/>
                </a:solidFill>
                <a:effectLst/>
                <a:latin typeface="Arial" panose="020B0604020202020204" pitchFamily="34" charset="0"/>
              </a:rPr>
              <a:t>ליקח</a:t>
            </a:r>
            <a:r>
              <a:rPr lang="he-IL" sz="1800" b="1" i="0" u="none" strike="noStrike" dirty="0">
                <a:solidFill>
                  <a:srgbClr val="000000"/>
                </a:solidFill>
                <a:effectLst/>
                <a:latin typeface="Arial" panose="020B0604020202020204" pitchFamily="34" charset="0"/>
              </a:rPr>
              <a:t> לו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יקנה אותה תחלה</a:t>
            </a:r>
            <a:r>
              <a:rPr lang="he-IL" sz="1800" b="0" i="0" u="none" strike="noStrike" dirty="0">
                <a:solidFill>
                  <a:srgbClr val="000000"/>
                </a:solidFill>
                <a:effectLst/>
                <a:latin typeface="Arial" panose="020B0604020202020204" pitchFamily="34" charset="0"/>
              </a:rPr>
              <a:t> בביאה. ומה שאמר הכתוב [שם כ"ד, ב'] ויצאה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בא עליו הפירוש כי כמו שיציאת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היא בשטר, כמו שנכתוב בסדר זה [מצוה תקע"ט] בעזרת השם. כן </a:t>
            </a:r>
            <a:r>
              <a:rPr lang="he-IL" sz="1800" b="0" i="0" u="none" strike="noStrike" dirty="0" err="1">
                <a:solidFill>
                  <a:srgbClr val="000000"/>
                </a:solidFill>
                <a:effectLst/>
                <a:latin typeface="Arial" panose="020B0604020202020204" pitchFamily="34" charset="0"/>
              </a:rPr>
              <a:t>ההויה</a:t>
            </a:r>
            <a:r>
              <a:rPr lang="he-IL" sz="1800" b="0" i="0" u="none" strike="noStrike" dirty="0">
                <a:solidFill>
                  <a:srgbClr val="000000"/>
                </a:solidFill>
                <a:effectLst/>
                <a:latin typeface="Arial" panose="020B0604020202020204" pitchFamily="34" charset="0"/>
              </a:rPr>
              <a:t> אליו, כלומר קנית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היא בשטר, ולמדו </a:t>
            </a:r>
            <a:r>
              <a:rPr lang="he-IL" sz="1800" b="0" i="0" u="none" strike="noStrike" dirty="0" err="1">
                <a:solidFill>
                  <a:srgbClr val="000000"/>
                </a:solidFill>
                <a:effectLst/>
                <a:latin typeface="Arial" panose="020B0604020202020204" pitchFamily="34" charset="0"/>
              </a:rPr>
              <a:t>זכרונם</a:t>
            </a:r>
            <a:r>
              <a:rPr lang="he-IL" sz="1800" b="0" i="0" u="none" strike="noStrike" dirty="0">
                <a:solidFill>
                  <a:srgbClr val="000000"/>
                </a:solidFill>
                <a:effectLst/>
                <a:latin typeface="Arial" panose="020B0604020202020204" pitchFamily="34" charset="0"/>
              </a:rPr>
              <a:t> לברכה [שם ד' ע"ב] גם כן שהיא נקנית בכסף </a:t>
            </a:r>
            <a:r>
              <a:rPr lang="he-IL" sz="1800" b="0" i="0" u="none" strike="noStrike" dirty="0" err="1">
                <a:solidFill>
                  <a:srgbClr val="000000"/>
                </a:solidFill>
                <a:effectLst/>
                <a:latin typeface="Arial" panose="020B0604020202020204" pitchFamily="34" charset="0"/>
              </a:rPr>
              <a:t>מדכתיב</a:t>
            </a:r>
            <a:r>
              <a:rPr lang="he-IL" sz="1800" b="0" i="0" u="none" strike="noStrike" dirty="0">
                <a:solidFill>
                  <a:srgbClr val="000000"/>
                </a:solidFill>
                <a:effectLst/>
                <a:latin typeface="Arial" panose="020B0604020202020204" pitchFamily="34" charset="0"/>
              </a:rPr>
              <a:t> באמה </a:t>
            </a:r>
            <a:r>
              <a:rPr lang="he-IL" sz="1800" b="0" i="0" u="none" strike="noStrike" dirty="0" err="1">
                <a:solidFill>
                  <a:srgbClr val="000000"/>
                </a:solidFill>
                <a:effectLst/>
                <a:latin typeface="Arial" panose="020B0604020202020204" pitchFamily="34" charset="0"/>
              </a:rPr>
              <a:t>העבריה</a:t>
            </a:r>
            <a:r>
              <a:rPr lang="he-IL" sz="1800" b="0" i="0" u="none" strike="noStrike" dirty="0">
                <a:solidFill>
                  <a:srgbClr val="000000"/>
                </a:solidFill>
                <a:effectLst/>
                <a:latin typeface="Arial" panose="020B0604020202020204" pitchFamily="34" charset="0"/>
              </a:rPr>
              <a:t> [שמות כ"א, י"א] ויצאה חנם אין כסף, ובא עליו הפירוש, אין כסף לאדון זה אבל יש כסף לאדון אחר ומנו אב. </a:t>
            </a:r>
            <a:br>
              <a:rPr lang="he-IL" sz="1800" b="0" i="0" u="none" strike="noStrike" dirty="0">
                <a:solidFill>
                  <a:srgbClr val="000000"/>
                </a:solidFill>
                <a:effectLst/>
                <a:latin typeface="Arial" panose="020B0604020202020204" pitchFamily="34" charset="0"/>
              </a:rPr>
            </a:br>
            <a:r>
              <a:rPr lang="he-IL" sz="1800" b="1" i="0" u="none" strike="noStrike" dirty="0">
                <a:solidFill>
                  <a:srgbClr val="000000"/>
                </a:solidFill>
                <a:effectLst/>
                <a:latin typeface="Arial" panose="020B0604020202020204" pitchFamily="34" charset="0"/>
              </a:rPr>
              <a:t>משרשי </a:t>
            </a:r>
            <a:r>
              <a:rPr lang="he-IL" sz="1800" b="1" i="0" u="none" strike="noStrike" dirty="0" err="1">
                <a:solidFill>
                  <a:srgbClr val="000000"/>
                </a:solidFill>
                <a:effectLst/>
                <a:latin typeface="Arial" panose="020B0604020202020204" pitchFamily="34" charset="0"/>
              </a:rPr>
              <a:t>המצוה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שתצונו</a:t>
            </a:r>
            <a:r>
              <a:rPr lang="he-IL" sz="1800" b="1" i="0" u="none" strike="noStrike" dirty="0">
                <a:solidFill>
                  <a:srgbClr val="000000"/>
                </a:solidFill>
                <a:effectLst/>
                <a:latin typeface="Arial" panose="020B0604020202020204" pitchFamily="34" charset="0"/>
              </a:rPr>
              <a:t> התורה לעשות מעשה באשה יורה ענין זיווגם טרם ישכב עמה, ולא יבוא עליה כבוא על הזונה מבלי מעשה אחר קודם ביניהם</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690866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3642</Words>
  <Application>Microsoft Office PowerPoint</Application>
  <PresentationFormat>Widescreen</PresentationFormat>
  <Paragraphs>154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מצוות קידושין</vt:lpstr>
      <vt:lpstr>מצווה לקדש</vt:lpstr>
      <vt:lpstr>רא"ש- אין מצוות קידושין, רק פרו ורבו</vt:lpstr>
      <vt:lpstr>PowerPoint Presentation</vt:lpstr>
      <vt:lpstr>רמב"ן- קידושין הוי חצי מצווה</vt:lpstr>
      <vt:lpstr>ר יחיאל מפאריש- קידושין ונשואין שתי מצוות</vt:lpstr>
      <vt:lpstr>מרדכי- מצווה חלקית כפוף לפרו ורבו</vt:lpstr>
      <vt:lpstr>PowerPoint Presentation</vt:lpstr>
      <vt:lpstr>ספר החינוך- מצווה שאם מתחתנים לקדש קודם</vt:lpstr>
      <vt:lpstr>PowerPoint Presentation</vt:lpstr>
      <vt:lpstr>שיטת הרמב"ם במצוות קידושין</vt:lpstr>
      <vt:lpstr>PowerPoint Presentation</vt:lpstr>
      <vt:lpstr>ר אברהם בן הרמב"ם- עיקר המצווה הוי נשואין</vt:lpstr>
      <vt:lpstr>דחיית תירוץ של ר"א בן הרמב"ם</vt:lpstr>
      <vt:lpstr>רמב"ם- קידושין אין בו שמחה כלל</vt:lpstr>
      <vt:lpstr>PowerPoint Presentation</vt:lpstr>
      <vt:lpstr>PowerPoint Presentation</vt:lpstr>
      <vt:lpstr>PowerPoint Presentation</vt:lpstr>
      <vt:lpstr>PowerPoint Presentation</vt:lpstr>
      <vt:lpstr>PowerPoint Presentation</vt:lpstr>
      <vt:lpstr>בקידושין שניים </vt:lpstr>
      <vt:lpstr>ברכה דווקא בשעת החופה</vt:lpstr>
      <vt:lpstr>אישות כתהליך המתמשך מאירוסין לנשואין</vt:lpstr>
      <vt:lpstr>מברך שתי ברכות- צווי דינים</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מניין המצוות</dc:title>
  <dc:creator>Avigdor Rosensweig</dc:creator>
  <cp:lastModifiedBy>Avigdor Rosensweig</cp:lastModifiedBy>
  <cp:revision>1</cp:revision>
  <dcterms:created xsi:type="dcterms:W3CDTF">2020-09-09T14:15:13Z</dcterms:created>
  <dcterms:modified xsi:type="dcterms:W3CDTF">2020-09-13T19:37:50Z</dcterms:modified>
</cp:coreProperties>
</file>