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2" r:id="rId11"/>
    <p:sldId id="264" r:id="rId12"/>
    <p:sldId id="268" r:id="rId13"/>
    <p:sldId id="266" r:id="rId14"/>
    <p:sldId id="269" r:id="rId15"/>
    <p:sldId id="270" r:id="rId16"/>
    <p:sldId id="274" r:id="rId17"/>
    <p:sldId id="271" r:id="rId18"/>
    <p:sldId id="273" r:id="rId19"/>
    <p:sldId id="275" r:id="rId20"/>
    <p:sldId id="276" r:id="rId2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692C2-ED6F-4512-9A25-A3A488DBCE8F}" v="311" dt="2021-01-10T18:00:27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24C692C2-ED6F-4512-9A25-A3A488DBCE8F}"/>
    <pc:docChg chg="undo custSel addSld modSld">
      <pc:chgData name="Avigdor Rosensweig" userId="2c23bf757acee734" providerId="LiveId" clId="{24C692C2-ED6F-4512-9A25-A3A488DBCE8F}" dt="2021-01-10T18:01:11.505" v="381" actId="948"/>
      <pc:docMkLst>
        <pc:docMk/>
      </pc:docMkLst>
      <pc:sldChg chg="modSp mod">
        <pc:chgData name="Avigdor Rosensweig" userId="2c23bf757acee734" providerId="LiveId" clId="{24C692C2-ED6F-4512-9A25-A3A488DBCE8F}" dt="2021-01-10T17:32:37.199" v="9" actId="20577"/>
        <pc:sldMkLst>
          <pc:docMk/>
          <pc:sldMk cId="3534590394" sldId="259"/>
        </pc:sldMkLst>
        <pc:spChg chg="mod">
          <ac:chgData name="Avigdor Rosensweig" userId="2c23bf757acee734" providerId="LiveId" clId="{24C692C2-ED6F-4512-9A25-A3A488DBCE8F}" dt="2021-01-10T17:32:37.199" v="9" actId="20577"/>
          <ac:spMkLst>
            <pc:docMk/>
            <pc:sldMk cId="3534590394" sldId="259"/>
            <ac:spMk id="3" creationId="{ADC72044-C583-4757-AC6D-7B9838D0DEB6}"/>
          </ac:spMkLst>
        </pc:spChg>
      </pc:sldChg>
      <pc:sldChg chg="modSp mod">
        <pc:chgData name="Avigdor Rosensweig" userId="2c23bf757acee734" providerId="LiveId" clId="{24C692C2-ED6F-4512-9A25-A3A488DBCE8F}" dt="2021-01-10T17:55:42.592" v="57" actId="113"/>
        <pc:sldMkLst>
          <pc:docMk/>
          <pc:sldMk cId="1491534153" sldId="263"/>
        </pc:sldMkLst>
        <pc:spChg chg="mod">
          <ac:chgData name="Avigdor Rosensweig" userId="2c23bf757acee734" providerId="LiveId" clId="{24C692C2-ED6F-4512-9A25-A3A488DBCE8F}" dt="2021-01-10T17:55:42.592" v="57" actId="113"/>
          <ac:spMkLst>
            <pc:docMk/>
            <pc:sldMk cId="1491534153" sldId="263"/>
            <ac:spMk id="3" creationId="{C4F82EE1-BBCD-4D70-9CFE-402FB199899F}"/>
          </ac:spMkLst>
        </pc:spChg>
      </pc:sldChg>
      <pc:sldChg chg="modSp mod">
        <pc:chgData name="Avigdor Rosensweig" userId="2c23bf757acee734" providerId="LiveId" clId="{24C692C2-ED6F-4512-9A25-A3A488DBCE8F}" dt="2021-01-10T17:57:27.900" v="95" actId="20577"/>
        <pc:sldMkLst>
          <pc:docMk/>
          <pc:sldMk cId="1838036011" sldId="268"/>
        </pc:sldMkLst>
        <pc:spChg chg="mod">
          <ac:chgData name="Avigdor Rosensweig" userId="2c23bf757acee734" providerId="LiveId" clId="{24C692C2-ED6F-4512-9A25-A3A488DBCE8F}" dt="2021-01-10T17:57:27.900" v="95" actId="20577"/>
          <ac:spMkLst>
            <pc:docMk/>
            <pc:sldMk cId="1838036011" sldId="268"/>
            <ac:spMk id="2" creationId="{459848BF-724D-47F7-A49D-C61119BF4ED4}"/>
          </ac:spMkLst>
        </pc:spChg>
      </pc:sldChg>
      <pc:sldChg chg="modSp">
        <pc:chgData name="Avigdor Rosensweig" userId="2c23bf757acee734" providerId="LiveId" clId="{24C692C2-ED6F-4512-9A25-A3A488DBCE8F}" dt="2021-01-10T17:34:58.453" v="56" actId="20577"/>
        <pc:sldMkLst>
          <pc:docMk/>
          <pc:sldMk cId="2599217191" sldId="271"/>
        </pc:sldMkLst>
        <pc:graphicFrameChg chg="mod">
          <ac:chgData name="Avigdor Rosensweig" userId="2c23bf757acee734" providerId="LiveId" clId="{24C692C2-ED6F-4512-9A25-A3A488DBCE8F}" dt="2021-01-10T17:34:58.453" v="56" actId="20577"/>
          <ac:graphicFrameMkLst>
            <pc:docMk/>
            <pc:sldMk cId="2599217191" sldId="271"/>
            <ac:graphicFrameMk id="4" creationId="{E193FB70-1419-43D3-AA8F-D7031C672EE4}"/>
          </ac:graphicFrameMkLst>
        </pc:graphicFrameChg>
      </pc:sldChg>
      <pc:sldChg chg="modSp mod">
        <pc:chgData name="Avigdor Rosensweig" userId="2c23bf757acee734" providerId="LiveId" clId="{24C692C2-ED6F-4512-9A25-A3A488DBCE8F}" dt="2021-01-10T17:57:14.122" v="79" actId="20577"/>
        <pc:sldMkLst>
          <pc:docMk/>
          <pc:sldMk cId="2439626694" sldId="272"/>
        </pc:sldMkLst>
        <pc:spChg chg="mod">
          <ac:chgData name="Avigdor Rosensweig" userId="2c23bf757acee734" providerId="LiveId" clId="{24C692C2-ED6F-4512-9A25-A3A488DBCE8F}" dt="2021-01-10T17:57:14.122" v="79" actId="20577"/>
          <ac:spMkLst>
            <pc:docMk/>
            <pc:sldMk cId="2439626694" sldId="272"/>
            <ac:spMk id="2" creationId="{60340AF4-BE04-447B-97F6-94E4C0FB0560}"/>
          </ac:spMkLst>
        </pc:spChg>
        <pc:spChg chg="mod">
          <ac:chgData name="Avigdor Rosensweig" userId="2c23bf757acee734" providerId="LiveId" clId="{24C692C2-ED6F-4512-9A25-A3A488DBCE8F}" dt="2021-01-10T17:33:36.521" v="12" actId="113"/>
          <ac:spMkLst>
            <pc:docMk/>
            <pc:sldMk cId="2439626694" sldId="272"/>
            <ac:spMk id="3" creationId="{4BBB5FBE-FFF2-482F-A06E-A22B2CDD14D5}"/>
          </ac:spMkLst>
        </pc:spChg>
      </pc:sldChg>
      <pc:sldChg chg="modSp add">
        <pc:chgData name="Avigdor Rosensweig" userId="2c23bf757acee734" providerId="LiveId" clId="{24C692C2-ED6F-4512-9A25-A3A488DBCE8F}" dt="2021-01-10T17:34:45.841" v="53" actId="20577"/>
        <pc:sldMkLst>
          <pc:docMk/>
          <pc:sldMk cId="2953193508" sldId="274"/>
        </pc:sldMkLst>
        <pc:graphicFrameChg chg="mod">
          <ac:chgData name="Avigdor Rosensweig" userId="2c23bf757acee734" providerId="LiveId" clId="{24C692C2-ED6F-4512-9A25-A3A488DBCE8F}" dt="2021-01-10T17:34:45.841" v="53" actId="20577"/>
          <ac:graphicFrameMkLst>
            <pc:docMk/>
            <pc:sldMk cId="2953193508" sldId="274"/>
            <ac:graphicFrameMk id="4" creationId="{E193FB70-1419-43D3-AA8F-D7031C672EE4}"/>
          </ac:graphicFrameMkLst>
        </pc:graphicFrameChg>
      </pc:sldChg>
      <pc:sldChg chg="modSp add">
        <pc:chgData name="Avigdor Rosensweig" userId="2c23bf757acee734" providerId="LiveId" clId="{24C692C2-ED6F-4512-9A25-A3A488DBCE8F}" dt="2021-01-10T18:00:27.252" v="362" actId="20577"/>
        <pc:sldMkLst>
          <pc:docMk/>
          <pc:sldMk cId="3559227754" sldId="275"/>
        </pc:sldMkLst>
        <pc:graphicFrameChg chg="mod">
          <ac:chgData name="Avigdor Rosensweig" userId="2c23bf757acee734" providerId="LiveId" clId="{24C692C2-ED6F-4512-9A25-A3A488DBCE8F}" dt="2021-01-10T18:00:27.252" v="362" actId="20577"/>
          <ac:graphicFrameMkLst>
            <pc:docMk/>
            <pc:sldMk cId="3559227754" sldId="275"/>
            <ac:graphicFrameMk id="4" creationId="{E193FB70-1419-43D3-AA8F-D7031C672EE4}"/>
          </ac:graphicFrameMkLst>
        </pc:graphicFrameChg>
      </pc:sldChg>
      <pc:sldChg chg="modSp new mod">
        <pc:chgData name="Avigdor Rosensweig" userId="2c23bf757acee734" providerId="LiveId" clId="{24C692C2-ED6F-4512-9A25-A3A488DBCE8F}" dt="2021-01-10T18:01:11.505" v="381" actId="948"/>
        <pc:sldMkLst>
          <pc:docMk/>
          <pc:sldMk cId="3802775630" sldId="276"/>
        </pc:sldMkLst>
        <pc:spChg chg="mod">
          <ac:chgData name="Avigdor Rosensweig" userId="2c23bf757acee734" providerId="LiveId" clId="{24C692C2-ED6F-4512-9A25-A3A488DBCE8F}" dt="2021-01-10T18:01:11.505" v="381" actId="948"/>
          <ac:spMkLst>
            <pc:docMk/>
            <pc:sldMk cId="3802775630" sldId="276"/>
            <ac:spMk id="2" creationId="{161F6549-11FD-4D59-BD19-E1E68C9DE17F}"/>
          </ac:spMkLst>
        </pc:spChg>
        <pc:spChg chg="mod">
          <ac:chgData name="Avigdor Rosensweig" userId="2c23bf757acee734" providerId="LiveId" clId="{24C692C2-ED6F-4512-9A25-A3A488DBCE8F}" dt="2021-01-10T18:01:02.718" v="372" actId="20577"/>
          <ac:spMkLst>
            <pc:docMk/>
            <pc:sldMk cId="3802775630" sldId="276"/>
            <ac:spMk id="3" creationId="{FFF3C1A5-BA8E-4609-AD88-2EDADC6AE8C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1B889-5EDF-42AD-841E-764E549BEE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1586F-2951-4A03-BBD4-41FD58B2D460}">
      <dgm:prSet phldrT="[Text]"/>
      <dgm:spPr/>
      <dgm:t>
        <a:bodyPr/>
        <a:lstStyle/>
        <a:p>
          <a:pPr rtl="1"/>
          <a:r>
            <a:rPr lang="he-IL" dirty="0"/>
            <a:t>לשונות פסולות</a:t>
          </a:r>
        </a:p>
      </dgm:t>
    </dgm:pt>
    <dgm:pt modelId="{8C0028FD-8B4D-448F-8FD8-34F8256069A6}" type="parTrans" cxnId="{7A1B1EFF-4087-4EB2-B231-D59946119761}">
      <dgm:prSet/>
      <dgm:spPr/>
      <dgm:t>
        <a:bodyPr/>
        <a:lstStyle/>
        <a:p>
          <a:pPr rtl="1"/>
          <a:endParaRPr lang="he-IL"/>
        </a:p>
      </dgm:t>
    </dgm:pt>
    <dgm:pt modelId="{C025D186-F8EF-4B2A-8149-704623858500}" type="sibTrans" cxnId="{7A1B1EFF-4087-4EB2-B231-D59946119761}">
      <dgm:prSet/>
      <dgm:spPr/>
      <dgm:t>
        <a:bodyPr/>
        <a:lstStyle/>
        <a:p>
          <a:pPr rtl="1"/>
          <a:endParaRPr lang="he-IL"/>
        </a:p>
      </dgm:t>
    </dgm:pt>
    <dgm:pt modelId="{E7A2B4CF-01F2-42E2-985B-1920E5AD7877}">
      <dgm:prSet phldrT="[Text]"/>
      <dgm:spPr/>
      <dgm:t>
        <a:bodyPr/>
        <a:lstStyle/>
        <a:p>
          <a:pPr rtl="1"/>
          <a:r>
            <a:rPr lang="he-IL" dirty="0"/>
            <a:t>פסולות כשהם לבד</a:t>
          </a:r>
        </a:p>
      </dgm:t>
    </dgm:pt>
    <dgm:pt modelId="{56CCD03C-E340-4045-B09F-61ECB6E13A88}" type="parTrans" cxnId="{B015ED8A-C7DC-4C8D-9C7F-3687DA87144F}">
      <dgm:prSet/>
      <dgm:spPr/>
      <dgm:t>
        <a:bodyPr/>
        <a:lstStyle/>
        <a:p>
          <a:pPr rtl="1"/>
          <a:endParaRPr lang="he-IL"/>
        </a:p>
      </dgm:t>
    </dgm:pt>
    <dgm:pt modelId="{54723394-344E-4C07-BC20-A86A8B920AD5}" type="sibTrans" cxnId="{B015ED8A-C7DC-4C8D-9C7F-3687DA87144F}">
      <dgm:prSet/>
      <dgm:spPr/>
      <dgm:t>
        <a:bodyPr/>
        <a:lstStyle/>
        <a:p>
          <a:pPr rtl="1"/>
          <a:endParaRPr lang="he-IL"/>
        </a:p>
      </dgm:t>
    </dgm:pt>
    <dgm:pt modelId="{359C2DA2-AB99-4017-B44C-BDC35D4963E3}">
      <dgm:prSet phldrT="[Text]"/>
      <dgm:spPr/>
      <dgm:t>
        <a:bodyPr/>
        <a:lstStyle/>
        <a:p>
          <a:pPr rtl="1"/>
          <a:r>
            <a:rPr lang="he-IL" dirty="0"/>
            <a:t>תלמיד הרשב"א</a:t>
          </a:r>
        </a:p>
      </dgm:t>
    </dgm:pt>
    <dgm:pt modelId="{D3558AFB-9C5C-4DC5-B3CB-FFA0C027AFDC}" type="parTrans" cxnId="{EC449BD5-920C-4E35-BFCB-E8D4F2354DE7}">
      <dgm:prSet/>
      <dgm:spPr/>
      <dgm:t>
        <a:bodyPr/>
        <a:lstStyle/>
        <a:p>
          <a:pPr rtl="1"/>
          <a:endParaRPr lang="he-IL"/>
        </a:p>
      </dgm:t>
    </dgm:pt>
    <dgm:pt modelId="{E681270C-1935-43D4-AAA0-9FDBCDCCD62C}" type="sibTrans" cxnId="{EC449BD5-920C-4E35-BFCB-E8D4F2354DE7}">
      <dgm:prSet/>
      <dgm:spPr/>
      <dgm:t>
        <a:bodyPr/>
        <a:lstStyle/>
        <a:p>
          <a:pPr rtl="1"/>
          <a:endParaRPr lang="he-IL"/>
        </a:p>
      </dgm:t>
    </dgm:pt>
    <dgm:pt modelId="{3925CE62-FB20-4B01-B443-263AFD61F767}">
      <dgm:prSet phldrT="[Text]"/>
      <dgm:spPr/>
      <dgm:t>
        <a:bodyPr/>
        <a:lstStyle/>
        <a:p>
          <a:pPr rtl="1"/>
          <a:r>
            <a:rPr lang="he-IL" dirty="0"/>
            <a:t>פוסלים לעולם</a:t>
          </a:r>
        </a:p>
      </dgm:t>
    </dgm:pt>
    <dgm:pt modelId="{A781BEB5-EA1A-476E-92F0-4B19857F0EA6}" type="parTrans" cxnId="{ABB515CF-F296-4C47-B23C-F0E85EAC016F}">
      <dgm:prSet/>
      <dgm:spPr/>
      <dgm:t>
        <a:bodyPr/>
        <a:lstStyle/>
        <a:p>
          <a:pPr rtl="1"/>
          <a:endParaRPr lang="he-IL"/>
        </a:p>
      </dgm:t>
    </dgm:pt>
    <dgm:pt modelId="{A2F1463A-F2A1-4AA1-9551-8B53709CB338}" type="sibTrans" cxnId="{ABB515CF-F296-4C47-B23C-F0E85EAC016F}">
      <dgm:prSet/>
      <dgm:spPr/>
      <dgm:t>
        <a:bodyPr/>
        <a:lstStyle/>
        <a:p>
          <a:pPr rtl="1"/>
          <a:endParaRPr lang="he-IL"/>
        </a:p>
      </dgm:t>
    </dgm:pt>
    <dgm:pt modelId="{4BF9BD09-8DE7-4E30-B911-314C0236B106}">
      <dgm:prSet phldrT="[Text]"/>
      <dgm:spPr/>
      <dgm:t>
        <a:bodyPr/>
        <a:lstStyle/>
        <a:p>
          <a:pPr rtl="1"/>
          <a:r>
            <a:rPr lang="he-IL" dirty="0"/>
            <a:t>אפילו עסוקים באותו ענין</a:t>
          </a:r>
        </a:p>
      </dgm:t>
    </dgm:pt>
    <dgm:pt modelId="{F80F8C6D-1B78-47AE-A0AB-EBECD58BF747}" type="parTrans" cxnId="{B75F9AA4-A710-4E02-84BA-83A9F87BA399}">
      <dgm:prSet/>
      <dgm:spPr/>
      <dgm:t>
        <a:bodyPr/>
        <a:lstStyle/>
        <a:p>
          <a:pPr rtl="1"/>
          <a:endParaRPr lang="he-IL"/>
        </a:p>
      </dgm:t>
    </dgm:pt>
    <dgm:pt modelId="{66B1FBE6-E08C-4C78-8F71-30C96590459A}" type="sibTrans" cxnId="{B75F9AA4-A710-4E02-84BA-83A9F87BA399}">
      <dgm:prSet/>
      <dgm:spPr/>
      <dgm:t>
        <a:bodyPr/>
        <a:lstStyle/>
        <a:p>
          <a:pPr rtl="1"/>
          <a:endParaRPr lang="he-IL"/>
        </a:p>
      </dgm:t>
    </dgm:pt>
    <dgm:pt modelId="{58E724AB-9F51-4C02-9CE4-5D3C3A33A50E}">
      <dgm:prSet phldrT="[Text]"/>
      <dgm:spPr/>
      <dgm:t>
        <a:bodyPr/>
        <a:lstStyle/>
        <a:p>
          <a:pPr rtl="1"/>
          <a:r>
            <a:rPr lang="he-IL" dirty="0" err="1"/>
            <a:t>רא"ש</a:t>
          </a:r>
          <a:r>
            <a:rPr lang="he-IL" dirty="0"/>
            <a:t>, ר"א מן ההר</a:t>
          </a:r>
        </a:p>
      </dgm:t>
    </dgm:pt>
    <dgm:pt modelId="{2B86793B-6954-429B-9B29-EA2CA4481342}" type="parTrans" cxnId="{78B0F090-4DCC-44CB-A188-8A76799BC721}">
      <dgm:prSet/>
      <dgm:spPr/>
      <dgm:t>
        <a:bodyPr/>
        <a:lstStyle/>
        <a:p>
          <a:pPr rtl="1"/>
          <a:endParaRPr lang="he-IL"/>
        </a:p>
      </dgm:t>
    </dgm:pt>
    <dgm:pt modelId="{6FF64C74-2915-434E-97B5-1925E034EE2B}" type="sibTrans" cxnId="{78B0F090-4DCC-44CB-A188-8A76799BC721}">
      <dgm:prSet/>
      <dgm:spPr/>
      <dgm:t>
        <a:bodyPr/>
        <a:lstStyle/>
        <a:p>
          <a:pPr rtl="1"/>
          <a:endParaRPr lang="he-IL"/>
        </a:p>
      </dgm:t>
    </dgm:pt>
    <dgm:pt modelId="{6D74F011-4A18-4D03-92D5-29A18B9419C7}">
      <dgm:prSet phldrT="[Text]"/>
      <dgm:spPr/>
      <dgm:t>
        <a:bodyPr/>
        <a:lstStyle/>
        <a:p>
          <a:pPr rtl="1"/>
          <a:r>
            <a:rPr lang="he-IL" dirty="0"/>
            <a:t>ואפילו אמר לשון כשר ביחד איתם</a:t>
          </a:r>
        </a:p>
      </dgm:t>
    </dgm:pt>
    <dgm:pt modelId="{5C70D83A-08F1-41A3-8575-622082BD8730}" type="parTrans" cxnId="{AA74B678-09BE-4A11-B996-81CDDD54C492}">
      <dgm:prSet/>
      <dgm:spPr/>
      <dgm:t>
        <a:bodyPr/>
        <a:lstStyle/>
        <a:p>
          <a:pPr rtl="1"/>
          <a:endParaRPr lang="he-IL"/>
        </a:p>
      </dgm:t>
    </dgm:pt>
    <dgm:pt modelId="{63BEE090-8A6C-4993-AE57-6B5E563DAF40}" type="sibTrans" cxnId="{AA74B678-09BE-4A11-B996-81CDDD54C492}">
      <dgm:prSet/>
      <dgm:spPr/>
      <dgm:t>
        <a:bodyPr/>
        <a:lstStyle/>
        <a:p>
          <a:pPr rtl="1"/>
          <a:endParaRPr lang="he-IL"/>
        </a:p>
      </dgm:t>
    </dgm:pt>
    <dgm:pt modelId="{0D4176A4-F44D-48A8-829D-215260DEB788}">
      <dgm:prSet phldrT="[Text]"/>
      <dgm:spPr/>
      <dgm:t>
        <a:bodyPr/>
        <a:lstStyle/>
        <a:p>
          <a:pPr rtl="1"/>
          <a:r>
            <a:rPr lang="he-IL" dirty="0"/>
            <a:t>ספק המקנה </a:t>
          </a:r>
        </a:p>
      </dgm:t>
    </dgm:pt>
    <dgm:pt modelId="{27B4C726-BABE-46DE-8347-FF50137FA783}" type="parTrans" cxnId="{DCD5A9E2-0F5B-40CE-AFCC-FE3D29E9A39C}">
      <dgm:prSet/>
      <dgm:spPr/>
      <dgm:t>
        <a:bodyPr/>
        <a:lstStyle/>
        <a:p>
          <a:pPr rtl="1"/>
          <a:endParaRPr lang="he-IL"/>
        </a:p>
      </dgm:t>
    </dgm:pt>
    <dgm:pt modelId="{B6FCAFA6-E526-47E0-91E9-39FB4075FB0A}" type="sibTrans" cxnId="{DCD5A9E2-0F5B-40CE-AFCC-FE3D29E9A39C}">
      <dgm:prSet/>
      <dgm:spPr/>
      <dgm:t>
        <a:bodyPr/>
        <a:lstStyle/>
        <a:p>
          <a:pPr rtl="1"/>
          <a:endParaRPr lang="he-IL"/>
        </a:p>
      </dgm:t>
    </dgm:pt>
    <dgm:pt modelId="{251B51A6-5385-4E2A-B3DC-937930C9F259}" type="pres">
      <dgm:prSet presAssocID="{B501B889-5EDF-42AD-841E-764E549BEE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32AE841-1DA9-434E-AE14-D61F8E680254}" type="pres">
      <dgm:prSet presAssocID="{7561586F-2951-4A03-BBD4-41FD58B2D460}" presName="hierRoot1" presStyleCnt="0"/>
      <dgm:spPr/>
    </dgm:pt>
    <dgm:pt modelId="{40687F18-2B09-40E0-B26C-95C7D4C82224}" type="pres">
      <dgm:prSet presAssocID="{7561586F-2951-4A03-BBD4-41FD58B2D460}" presName="composite" presStyleCnt="0"/>
      <dgm:spPr/>
    </dgm:pt>
    <dgm:pt modelId="{4603A683-0830-4D8A-9A15-6A0F13492388}" type="pres">
      <dgm:prSet presAssocID="{7561586F-2951-4A03-BBD4-41FD58B2D460}" presName="background" presStyleLbl="node0" presStyleIdx="0" presStyleCnt="1"/>
      <dgm:spPr/>
    </dgm:pt>
    <dgm:pt modelId="{0EABED85-E5F7-4D68-BC00-86D4611E2BCB}" type="pres">
      <dgm:prSet presAssocID="{7561586F-2951-4A03-BBD4-41FD58B2D460}" presName="text" presStyleLbl="fgAcc0" presStyleIdx="0" presStyleCnt="1">
        <dgm:presLayoutVars>
          <dgm:chPref val="3"/>
        </dgm:presLayoutVars>
      </dgm:prSet>
      <dgm:spPr/>
    </dgm:pt>
    <dgm:pt modelId="{C7279BC7-242F-4CB7-AE3D-33CB44E27695}" type="pres">
      <dgm:prSet presAssocID="{7561586F-2951-4A03-BBD4-41FD58B2D460}" presName="hierChild2" presStyleCnt="0"/>
      <dgm:spPr/>
    </dgm:pt>
    <dgm:pt modelId="{531CAD40-8C1C-4CA6-8E5C-C839583D6091}" type="pres">
      <dgm:prSet presAssocID="{56CCD03C-E340-4045-B09F-61ECB6E13A88}" presName="Name10" presStyleLbl="parChTrans1D2" presStyleIdx="0" presStyleCnt="2"/>
      <dgm:spPr/>
    </dgm:pt>
    <dgm:pt modelId="{2D13B902-37F4-4FB8-B250-246302ACCFD6}" type="pres">
      <dgm:prSet presAssocID="{E7A2B4CF-01F2-42E2-985B-1920E5AD7877}" presName="hierRoot2" presStyleCnt="0"/>
      <dgm:spPr/>
    </dgm:pt>
    <dgm:pt modelId="{4685F918-0C7C-4ADC-BD40-C5E2E4FEA33B}" type="pres">
      <dgm:prSet presAssocID="{E7A2B4CF-01F2-42E2-985B-1920E5AD7877}" presName="composite2" presStyleCnt="0"/>
      <dgm:spPr/>
    </dgm:pt>
    <dgm:pt modelId="{F169ED20-C6B0-4CD3-8E42-79D844B0F9A1}" type="pres">
      <dgm:prSet presAssocID="{E7A2B4CF-01F2-42E2-985B-1920E5AD7877}" presName="background2" presStyleLbl="node2" presStyleIdx="0" presStyleCnt="2"/>
      <dgm:spPr/>
    </dgm:pt>
    <dgm:pt modelId="{E8948FC2-7466-4BEE-8556-6E3DA614D5CB}" type="pres">
      <dgm:prSet presAssocID="{E7A2B4CF-01F2-42E2-985B-1920E5AD7877}" presName="text2" presStyleLbl="fgAcc2" presStyleIdx="0" presStyleCnt="2">
        <dgm:presLayoutVars>
          <dgm:chPref val="3"/>
        </dgm:presLayoutVars>
      </dgm:prSet>
      <dgm:spPr/>
    </dgm:pt>
    <dgm:pt modelId="{D5D54776-0FBC-4A40-BD12-209D647B82B3}" type="pres">
      <dgm:prSet presAssocID="{E7A2B4CF-01F2-42E2-985B-1920E5AD7877}" presName="hierChild3" presStyleCnt="0"/>
      <dgm:spPr/>
    </dgm:pt>
    <dgm:pt modelId="{602A7406-84BE-4E08-B406-7594B5C6FBD1}" type="pres">
      <dgm:prSet presAssocID="{D3558AFB-9C5C-4DC5-B3CB-FFA0C027AFDC}" presName="Name17" presStyleLbl="parChTrans1D3" presStyleIdx="0" presStyleCnt="3"/>
      <dgm:spPr/>
    </dgm:pt>
    <dgm:pt modelId="{9146ED5F-FDD6-4E09-BF8A-AFD847C654D9}" type="pres">
      <dgm:prSet presAssocID="{359C2DA2-AB99-4017-B44C-BDC35D4963E3}" presName="hierRoot3" presStyleCnt="0"/>
      <dgm:spPr/>
    </dgm:pt>
    <dgm:pt modelId="{929AF92B-B81C-4617-ADE2-69EFE9CB1280}" type="pres">
      <dgm:prSet presAssocID="{359C2DA2-AB99-4017-B44C-BDC35D4963E3}" presName="composite3" presStyleCnt="0"/>
      <dgm:spPr/>
    </dgm:pt>
    <dgm:pt modelId="{4D9A00DD-D0A1-4B2B-B667-6C86888428E2}" type="pres">
      <dgm:prSet presAssocID="{359C2DA2-AB99-4017-B44C-BDC35D4963E3}" presName="background3" presStyleLbl="node3" presStyleIdx="0" presStyleCnt="3"/>
      <dgm:spPr/>
    </dgm:pt>
    <dgm:pt modelId="{244EFA7D-3EE9-493E-B29A-4D38DFA6507F}" type="pres">
      <dgm:prSet presAssocID="{359C2DA2-AB99-4017-B44C-BDC35D4963E3}" presName="text3" presStyleLbl="fgAcc3" presStyleIdx="0" presStyleCnt="3">
        <dgm:presLayoutVars>
          <dgm:chPref val="3"/>
        </dgm:presLayoutVars>
      </dgm:prSet>
      <dgm:spPr/>
    </dgm:pt>
    <dgm:pt modelId="{EF220E16-5085-42C3-89B2-89DCF8CAC4FE}" type="pres">
      <dgm:prSet presAssocID="{359C2DA2-AB99-4017-B44C-BDC35D4963E3}" presName="hierChild4" presStyleCnt="0"/>
      <dgm:spPr/>
    </dgm:pt>
    <dgm:pt modelId="{CEE3FEE0-0FB6-4E8E-88B3-88A76D24A2A5}" type="pres">
      <dgm:prSet presAssocID="{A781BEB5-EA1A-476E-92F0-4B19857F0EA6}" presName="Name10" presStyleLbl="parChTrans1D2" presStyleIdx="1" presStyleCnt="2"/>
      <dgm:spPr/>
    </dgm:pt>
    <dgm:pt modelId="{B4F4E7B9-94F5-400E-A61D-8A7E0D931B08}" type="pres">
      <dgm:prSet presAssocID="{3925CE62-FB20-4B01-B443-263AFD61F767}" presName="hierRoot2" presStyleCnt="0"/>
      <dgm:spPr/>
    </dgm:pt>
    <dgm:pt modelId="{BC8BACAC-FAA1-4932-A6B9-2114227EBF7B}" type="pres">
      <dgm:prSet presAssocID="{3925CE62-FB20-4B01-B443-263AFD61F767}" presName="composite2" presStyleCnt="0"/>
      <dgm:spPr/>
    </dgm:pt>
    <dgm:pt modelId="{DA57BB7B-84E2-4DCA-883C-E53884EE1BFF}" type="pres">
      <dgm:prSet presAssocID="{3925CE62-FB20-4B01-B443-263AFD61F767}" presName="background2" presStyleLbl="node2" presStyleIdx="1" presStyleCnt="2"/>
      <dgm:spPr/>
    </dgm:pt>
    <dgm:pt modelId="{CE5266F6-8B5F-4EE1-A0C6-C69B5CCE6726}" type="pres">
      <dgm:prSet presAssocID="{3925CE62-FB20-4B01-B443-263AFD61F767}" presName="text2" presStyleLbl="fgAcc2" presStyleIdx="1" presStyleCnt="2">
        <dgm:presLayoutVars>
          <dgm:chPref val="3"/>
        </dgm:presLayoutVars>
      </dgm:prSet>
      <dgm:spPr/>
    </dgm:pt>
    <dgm:pt modelId="{F85CF45D-3C22-4757-97B1-10D94C8D63B4}" type="pres">
      <dgm:prSet presAssocID="{3925CE62-FB20-4B01-B443-263AFD61F767}" presName="hierChild3" presStyleCnt="0"/>
      <dgm:spPr/>
    </dgm:pt>
    <dgm:pt modelId="{ED35BAF0-7301-4873-AE84-DF9ACE30EFA2}" type="pres">
      <dgm:prSet presAssocID="{F80F8C6D-1B78-47AE-A0AB-EBECD58BF747}" presName="Name17" presStyleLbl="parChTrans1D3" presStyleIdx="1" presStyleCnt="3"/>
      <dgm:spPr/>
    </dgm:pt>
    <dgm:pt modelId="{A26DF2B5-2F10-49DC-952F-DBF134012871}" type="pres">
      <dgm:prSet presAssocID="{4BF9BD09-8DE7-4E30-B911-314C0236B106}" presName="hierRoot3" presStyleCnt="0"/>
      <dgm:spPr/>
    </dgm:pt>
    <dgm:pt modelId="{0D027776-EB9C-400A-AA7D-88D8CBE1F198}" type="pres">
      <dgm:prSet presAssocID="{4BF9BD09-8DE7-4E30-B911-314C0236B106}" presName="composite3" presStyleCnt="0"/>
      <dgm:spPr/>
    </dgm:pt>
    <dgm:pt modelId="{20FD2879-AAAA-469E-B359-5CE41AA4E4B1}" type="pres">
      <dgm:prSet presAssocID="{4BF9BD09-8DE7-4E30-B911-314C0236B106}" presName="background3" presStyleLbl="node3" presStyleIdx="1" presStyleCnt="3"/>
      <dgm:spPr/>
    </dgm:pt>
    <dgm:pt modelId="{93C276C9-3182-4D01-BE14-9439103EF1C0}" type="pres">
      <dgm:prSet presAssocID="{4BF9BD09-8DE7-4E30-B911-314C0236B106}" presName="text3" presStyleLbl="fgAcc3" presStyleIdx="1" presStyleCnt="3">
        <dgm:presLayoutVars>
          <dgm:chPref val="3"/>
        </dgm:presLayoutVars>
      </dgm:prSet>
      <dgm:spPr/>
    </dgm:pt>
    <dgm:pt modelId="{5A8EED9E-688E-45C7-941B-C3E2775DB804}" type="pres">
      <dgm:prSet presAssocID="{4BF9BD09-8DE7-4E30-B911-314C0236B106}" presName="hierChild4" presStyleCnt="0"/>
      <dgm:spPr/>
    </dgm:pt>
    <dgm:pt modelId="{44BF4927-85A9-4807-AF08-C39B95555766}" type="pres">
      <dgm:prSet presAssocID="{2B86793B-6954-429B-9B29-EA2CA4481342}" presName="Name23" presStyleLbl="parChTrans1D4" presStyleIdx="0" presStyleCnt="2"/>
      <dgm:spPr/>
    </dgm:pt>
    <dgm:pt modelId="{4597B359-B1BB-4368-A67E-654C011FC1F6}" type="pres">
      <dgm:prSet presAssocID="{58E724AB-9F51-4C02-9CE4-5D3C3A33A50E}" presName="hierRoot4" presStyleCnt="0"/>
      <dgm:spPr/>
    </dgm:pt>
    <dgm:pt modelId="{C7586549-15F1-4A55-A1BF-1569DB03052D}" type="pres">
      <dgm:prSet presAssocID="{58E724AB-9F51-4C02-9CE4-5D3C3A33A50E}" presName="composite4" presStyleCnt="0"/>
      <dgm:spPr/>
    </dgm:pt>
    <dgm:pt modelId="{DC4F64C0-9F95-4239-A8F2-9A71F5A5B643}" type="pres">
      <dgm:prSet presAssocID="{58E724AB-9F51-4C02-9CE4-5D3C3A33A50E}" presName="background4" presStyleLbl="node4" presStyleIdx="0" presStyleCnt="2"/>
      <dgm:spPr/>
    </dgm:pt>
    <dgm:pt modelId="{EB67649F-8D70-42D1-8870-0ABB68D0A672}" type="pres">
      <dgm:prSet presAssocID="{58E724AB-9F51-4C02-9CE4-5D3C3A33A50E}" presName="text4" presStyleLbl="fgAcc4" presStyleIdx="0" presStyleCnt="2">
        <dgm:presLayoutVars>
          <dgm:chPref val="3"/>
        </dgm:presLayoutVars>
      </dgm:prSet>
      <dgm:spPr/>
    </dgm:pt>
    <dgm:pt modelId="{7BF517ED-14CA-4482-BAF9-22E598DC2F85}" type="pres">
      <dgm:prSet presAssocID="{58E724AB-9F51-4C02-9CE4-5D3C3A33A50E}" presName="hierChild5" presStyleCnt="0"/>
      <dgm:spPr/>
    </dgm:pt>
    <dgm:pt modelId="{F54627ED-8230-41ED-8FB2-C90E28F30F12}" type="pres">
      <dgm:prSet presAssocID="{5C70D83A-08F1-41A3-8575-622082BD8730}" presName="Name17" presStyleLbl="parChTrans1D3" presStyleIdx="2" presStyleCnt="3"/>
      <dgm:spPr/>
    </dgm:pt>
    <dgm:pt modelId="{F27CB710-4132-44A3-A5A8-56D3D315FE31}" type="pres">
      <dgm:prSet presAssocID="{6D74F011-4A18-4D03-92D5-29A18B9419C7}" presName="hierRoot3" presStyleCnt="0"/>
      <dgm:spPr/>
    </dgm:pt>
    <dgm:pt modelId="{CCA239EC-C80A-4034-9E82-B7C2F795EF70}" type="pres">
      <dgm:prSet presAssocID="{6D74F011-4A18-4D03-92D5-29A18B9419C7}" presName="composite3" presStyleCnt="0"/>
      <dgm:spPr/>
    </dgm:pt>
    <dgm:pt modelId="{F4A7D976-B25F-44AD-BE3D-E9DF630D279D}" type="pres">
      <dgm:prSet presAssocID="{6D74F011-4A18-4D03-92D5-29A18B9419C7}" presName="background3" presStyleLbl="node3" presStyleIdx="2" presStyleCnt="3"/>
      <dgm:spPr/>
    </dgm:pt>
    <dgm:pt modelId="{3DDC9C22-72E8-4826-A18E-2BE295CEB8D5}" type="pres">
      <dgm:prSet presAssocID="{6D74F011-4A18-4D03-92D5-29A18B9419C7}" presName="text3" presStyleLbl="fgAcc3" presStyleIdx="2" presStyleCnt="3">
        <dgm:presLayoutVars>
          <dgm:chPref val="3"/>
        </dgm:presLayoutVars>
      </dgm:prSet>
      <dgm:spPr/>
    </dgm:pt>
    <dgm:pt modelId="{40E5EA5A-2BF0-4040-BB39-E2349CCA02A2}" type="pres">
      <dgm:prSet presAssocID="{6D74F011-4A18-4D03-92D5-29A18B9419C7}" presName="hierChild4" presStyleCnt="0"/>
      <dgm:spPr/>
    </dgm:pt>
    <dgm:pt modelId="{19ED86C3-B1F3-4F93-B803-705E3B7B521F}" type="pres">
      <dgm:prSet presAssocID="{27B4C726-BABE-46DE-8347-FF50137FA783}" presName="Name23" presStyleLbl="parChTrans1D4" presStyleIdx="1" presStyleCnt="2"/>
      <dgm:spPr/>
    </dgm:pt>
    <dgm:pt modelId="{202BB1B3-6354-47BC-9055-AD34FEA43938}" type="pres">
      <dgm:prSet presAssocID="{0D4176A4-F44D-48A8-829D-215260DEB788}" presName="hierRoot4" presStyleCnt="0"/>
      <dgm:spPr/>
    </dgm:pt>
    <dgm:pt modelId="{EBE39470-3A5B-40B6-B232-F276776EE7E7}" type="pres">
      <dgm:prSet presAssocID="{0D4176A4-F44D-48A8-829D-215260DEB788}" presName="composite4" presStyleCnt="0"/>
      <dgm:spPr/>
    </dgm:pt>
    <dgm:pt modelId="{53F3B155-E6A2-460D-97B6-2593BB736725}" type="pres">
      <dgm:prSet presAssocID="{0D4176A4-F44D-48A8-829D-215260DEB788}" presName="background4" presStyleLbl="node4" presStyleIdx="1" presStyleCnt="2"/>
      <dgm:spPr/>
    </dgm:pt>
    <dgm:pt modelId="{6CB457D6-EB5A-4908-86F5-21C56A62D04A}" type="pres">
      <dgm:prSet presAssocID="{0D4176A4-F44D-48A8-829D-215260DEB788}" presName="text4" presStyleLbl="fgAcc4" presStyleIdx="1" presStyleCnt="2">
        <dgm:presLayoutVars>
          <dgm:chPref val="3"/>
        </dgm:presLayoutVars>
      </dgm:prSet>
      <dgm:spPr/>
    </dgm:pt>
    <dgm:pt modelId="{E3165377-B053-4081-A4AA-0E442F1B76EB}" type="pres">
      <dgm:prSet presAssocID="{0D4176A4-F44D-48A8-829D-215260DEB788}" presName="hierChild5" presStyleCnt="0"/>
      <dgm:spPr/>
    </dgm:pt>
  </dgm:ptLst>
  <dgm:cxnLst>
    <dgm:cxn modelId="{CC05C110-16C4-46C5-8618-BC838962B7B6}" type="presOf" srcId="{A781BEB5-EA1A-476E-92F0-4B19857F0EA6}" destId="{CEE3FEE0-0FB6-4E8E-88B3-88A76D24A2A5}" srcOrd="0" destOrd="0" presId="urn:microsoft.com/office/officeart/2005/8/layout/hierarchy1"/>
    <dgm:cxn modelId="{19AB5715-50B1-4C11-A677-6310A51CC51E}" type="presOf" srcId="{5C70D83A-08F1-41A3-8575-622082BD8730}" destId="{F54627ED-8230-41ED-8FB2-C90E28F30F12}" srcOrd="0" destOrd="0" presId="urn:microsoft.com/office/officeart/2005/8/layout/hierarchy1"/>
    <dgm:cxn modelId="{74D4221A-C052-430D-BBD2-367A71513434}" type="presOf" srcId="{F80F8C6D-1B78-47AE-A0AB-EBECD58BF747}" destId="{ED35BAF0-7301-4873-AE84-DF9ACE30EFA2}" srcOrd="0" destOrd="0" presId="urn:microsoft.com/office/officeart/2005/8/layout/hierarchy1"/>
    <dgm:cxn modelId="{6EFAC628-6941-453E-91A9-F26DCF71361A}" type="presOf" srcId="{58E724AB-9F51-4C02-9CE4-5D3C3A33A50E}" destId="{EB67649F-8D70-42D1-8870-0ABB68D0A672}" srcOrd="0" destOrd="0" presId="urn:microsoft.com/office/officeart/2005/8/layout/hierarchy1"/>
    <dgm:cxn modelId="{9997402B-CD01-4813-8815-29F605F4C417}" type="presOf" srcId="{56CCD03C-E340-4045-B09F-61ECB6E13A88}" destId="{531CAD40-8C1C-4CA6-8E5C-C839583D6091}" srcOrd="0" destOrd="0" presId="urn:microsoft.com/office/officeart/2005/8/layout/hierarchy1"/>
    <dgm:cxn modelId="{7D90393E-5589-4880-8C9E-EF7795AC1F81}" type="presOf" srcId="{3925CE62-FB20-4B01-B443-263AFD61F767}" destId="{CE5266F6-8B5F-4EE1-A0C6-C69B5CCE6726}" srcOrd="0" destOrd="0" presId="urn:microsoft.com/office/officeart/2005/8/layout/hierarchy1"/>
    <dgm:cxn modelId="{DDF39743-A4B3-495F-9F93-CDC9B168B189}" type="presOf" srcId="{7561586F-2951-4A03-BBD4-41FD58B2D460}" destId="{0EABED85-E5F7-4D68-BC00-86D4611E2BCB}" srcOrd="0" destOrd="0" presId="urn:microsoft.com/office/officeart/2005/8/layout/hierarchy1"/>
    <dgm:cxn modelId="{A18F2774-A7C6-461F-AD1D-AF2341A57D74}" type="presOf" srcId="{E7A2B4CF-01F2-42E2-985B-1920E5AD7877}" destId="{E8948FC2-7466-4BEE-8556-6E3DA614D5CB}" srcOrd="0" destOrd="0" presId="urn:microsoft.com/office/officeart/2005/8/layout/hierarchy1"/>
    <dgm:cxn modelId="{AA74B678-09BE-4A11-B996-81CDDD54C492}" srcId="{3925CE62-FB20-4B01-B443-263AFD61F767}" destId="{6D74F011-4A18-4D03-92D5-29A18B9419C7}" srcOrd="1" destOrd="0" parTransId="{5C70D83A-08F1-41A3-8575-622082BD8730}" sibTransId="{63BEE090-8A6C-4993-AE57-6B5E563DAF40}"/>
    <dgm:cxn modelId="{CFCEC589-6756-407E-9527-B773E8D72662}" type="presOf" srcId="{0D4176A4-F44D-48A8-829D-215260DEB788}" destId="{6CB457D6-EB5A-4908-86F5-21C56A62D04A}" srcOrd="0" destOrd="0" presId="urn:microsoft.com/office/officeart/2005/8/layout/hierarchy1"/>
    <dgm:cxn modelId="{B015ED8A-C7DC-4C8D-9C7F-3687DA87144F}" srcId="{7561586F-2951-4A03-BBD4-41FD58B2D460}" destId="{E7A2B4CF-01F2-42E2-985B-1920E5AD7877}" srcOrd="0" destOrd="0" parTransId="{56CCD03C-E340-4045-B09F-61ECB6E13A88}" sibTransId="{54723394-344E-4C07-BC20-A86A8B920AD5}"/>
    <dgm:cxn modelId="{35F5BF8F-03EA-4E32-B0D6-13FADD3CEC9B}" type="presOf" srcId="{4BF9BD09-8DE7-4E30-B911-314C0236B106}" destId="{93C276C9-3182-4D01-BE14-9439103EF1C0}" srcOrd="0" destOrd="0" presId="urn:microsoft.com/office/officeart/2005/8/layout/hierarchy1"/>
    <dgm:cxn modelId="{78B0F090-4DCC-44CB-A188-8A76799BC721}" srcId="{4BF9BD09-8DE7-4E30-B911-314C0236B106}" destId="{58E724AB-9F51-4C02-9CE4-5D3C3A33A50E}" srcOrd="0" destOrd="0" parTransId="{2B86793B-6954-429B-9B29-EA2CA4481342}" sibTransId="{6FF64C74-2915-434E-97B5-1925E034EE2B}"/>
    <dgm:cxn modelId="{B75F9AA4-A710-4E02-84BA-83A9F87BA399}" srcId="{3925CE62-FB20-4B01-B443-263AFD61F767}" destId="{4BF9BD09-8DE7-4E30-B911-314C0236B106}" srcOrd="0" destOrd="0" parTransId="{F80F8C6D-1B78-47AE-A0AB-EBECD58BF747}" sibTransId="{66B1FBE6-E08C-4C78-8F71-30C96590459A}"/>
    <dgm:cxn modelId="{49C9B6AA-4EE8-47EC-A721-8DEE63757576}" type="presOf" srcId="{27B4C726-BABE-46DE-8347-FF50137FA783}" destId="{19ED86C3-B1F3-4F93-B803-705E3B7B521F}" srcOrd="0" destOrd="0" presId="urn:microsoft.com/office/officeart/2005/8/layout/hierarchy1"/>
    <dgm:cxn modelId="{ABB515CF-F296-4C47-B23C-F0E85EAC016F}" srcId="{7561586F-2951-4A03-BBD4-41FD58B2D460}" destId="{3925CE62-FB20-4B01-B443-263AFD61F767}" srcOrd="1" destOrd="0" parTransId="{A781BEB5-EA1A-476E-92F0-4B19857F0EA6}" sibTransId="{A2F1463A-F2A1-4AA1-9551-8B53709CB338}"/>
    <dgm:cxn modelId="{44626DD3-9E45-42DD-B048-6FB864DF75FC}" type="presOf" srcId="{D3558AFB-9C5C-4DC5-B3CB-FFA0C027AFDC}" destId="{602A7406-84BE-4E08-B406-7594B5C6FBD1}" srcOrd="0" destOrd="0" presId="urn:microsoft.com/office/officeart/2005/8/layout/hierarchy1"/>
    <dgm:cxn modelId="{EC449BD5-920C-4E35-BFCB-E8D4F2354DE7}" srcId="{E7A2B4CF-01F2-42E2-985B-1920E5AD7877}" destId="{359C2DA2-AB99-4017-B44C-BDC35D4963E3}" srcOrd="0" destOrd="0" parTransId="{D3558AFB-9C5C-4DC5-B3CB-FFA0C027AFDC}" sibTransId="{E681270C-1935-43D4-AAA0-9FDBCDCCD62C}"/>
    <dgm:cxn modelId="{DCD5A9E2-0F5B-40CE-AFCC-FE3D29E9A39C}" srcId="{6D74F011-4A18-4D03-92D5-29A18B9419C7}" destId="{0D4176A4-F44D-48A8-829D-215260DEB788}" srcOrd="0" destOrd="0" parTransId="{27B4C726-BABE-46DE-8347-FF50137FA783}" sibTransId="{B6FCAFA6-E526-47E0-91E9-39FB4075FB0A}"/>
    <dgm:cxn modelId="{153C22EE-2D2D-4804-A1C1-8CC064FF2AB9}" type="presOf" srcId="{359C2DA2-AB99-4017-B44C-BDC35D4963E3}" destId="{244EFA7D-3EE9-493E-B29A-4D38DFA6507F}" srcOrd="0" destOrd="0" presId="urn:microsoft.com/office/officeart/2005/8/layout/hierarchy1"/>
    <dgm:cxn modelId="{BD7407EF-7080-4296-BF87-4521D53885B9}" type="presOf" srcId="{2B86793B-6954-429B-9B29-EA2CA4481342}" destId="{44BF4927-85A9-4807-AF08-C39B95555766}" srcOrd="0" destOrd="0" presId="urn:microsoft.com/office/officeart/2005/8/layout/hierarchy1"/>
    <dgm:cxn modelId="{91AF0FF0-5BE6-40EF-A07F-80CD0215BCA7}" type="presOf" srcId="{6D74F011-4A18-4D03-92D5-29A18B9419C7}" destId="{3DDC9C22-72E8-4826-A18E-2BE295CEB8D5}" srcOrd="0" destOrd="0" presId="urn:microsoft.com/office/officeart/2005/8/layout/hierarchy1"/>
    <dgm:cxn modelId="{CC75EDF5-AC5D-474F-9883-649F4D5548F6}" type="presOf" srcId="{B501B889-5EDF-42AD-841E-764E549BEEA5}" destId="{251B51A6-5385-4E2A-B3DC-937930C9F259}" srcOrd="0" destOrd="0" presId="urn:microsoft.com/office/officeart/2005/8/layout/hierarchy1"/>
    <dgm:cxn modelId="{7A1B1EFF-4087-4EB2-B231-D59946119761}" srcId="{B501B889-5EDF-42AD-841E-764E549BEEA5}" destId="{7561586F-2951-4A03-BBD4-41FD58B2D460}" srcOrd="0" destOrd="0" parTransId="{8C0028FD-8B4D-448F-8FD8-34F8256069A6}" sibTransId="{C025D186-F8EF-4B2A-8149-704623858500}"/>
    <dgm:cxn modelId="{D2C162D0-687D-4F7B-A765-CD875A75F60C}" type="presParOf" srcId="{251B51A6-5385-4E2A-B3DC-937930C9F259}" destId="{032AE841-1DA9-434E-AE14-D61F8E680254}" srcOrd="0" destOrd="0" presId="urn:microsoft.com/office/officeart/2005/8/layout/hierarchy1"/>
    <dgm:cxn modelId="{A3194520-6886-47A9-A6C4-2ECDE01087A8}" type="presParOf" srcId="{032AE841-1DA9-434E-AE14-D61F8E680254}" destId="{40687F18-2B09-40E0-B26C-95C7D4C82224}" srcOrd="0" destOrd="0" presId="urn:microsoft.com/office/officeart/2005/8/layout/hierarchy1"/>
    <dgm:cxn modelId="{3843CA58-F94F-4A56-B58F-750B7DDF979F}" type="presParOf" srcId="{40687F18-2B09-40E0-B26C-95C7D4C82224}" destId="{4603A683-0830-4D8A-9A15-6A0F13492388}" srcOrd="0" destOrd="0" presId="urn:microsoft.com/office/officeart/2005/8/layout/hierarchy1"/>
    <dgm:cxn modelId="{695206CF-5CDE-45D1-9390-EB8B85C0B703}" type="presParOf" srcId="{40687F18-2B09-40E0-B26C-95C7D4C82224}" destId="{0EABED85-E5F7-4D68-BC00-86D4611E2BCB}" srcOrd="1" destOrd="0" presId="urn:microsoft.com/office/officeart/2005/8/layout/hierarchy1"/>
    <dgm:cxn modelId="{9D4945BD-7822-4321-BA37-8625A00785C6}" type="presParOf" srcId="{032AE841-1DA9-434E-AE14-D61F8E680254}" destId="{C7279BC7-242F-4CB7-AE3D-33CB44E27695}" srcOrd="1" destOrd="0" presId="urn:microsoft.com/office/officeart/2005/8/layout/hierarchy1"/>
    <dgm:cxn modelId="{87B440A0-E5E5-4964-8C8B-3B73BA67A5AF}" type="presParOf" srcId="{C7279BC7-242F-4CB7-AE3D-33CB44E27695}" destId="{531CAD40-8C1C-4CA6-8E5C-C839583D6091}" srcOrd="0" destOrd="0" presId="urn:microsoft.com/office/officeart/2005/8/layout/hierarchy1"/>
    <dgm:cxn modelId="{F2AFB22D-6703-4722-A760-3009DFBCE4B0}" type="presParOf" srcId="{C7279BC7-242F-4CB7-AE3D-33CB44E27695}" destId="{2D13B902-37F4-4FB8-B250-246302ACCFD6}" srcOrd="1" destOrd="0" presId="urn:microsoft.com/office/officeart/2005/8/layout/hierarchy1"/>
    <dgm:cxn modelId="{16BF75A3-C76D-4AAF-9CBC-A6046D6051ED}" type="presParOf" srcId="{2D13B902-37F4-4FB8-B250-246302ACCFD6}" destId="{4685F918-0C7C-4ADC-BD40-C5E2E4FEA33B}" srcOrd="0" destOrd="0" presId="urn:microsoft.com/office/officeart/2005/8/layout/hierarchy1"/>
    <dgm:cxn modelId="{7C5EAD9D-8619-4708-A399-25602CED6F9B}" type="presParOf" srcId="{4685F918-0C7C-4ADC-BD40-C5E2E4FEA33B}" destId="{F169ED20-C6B0-4CD3-8E42-79D844B0F9A1}" srcOrd="0" destOrd="0" presId="urn:microsoft.com/office/officeart/2005/8/layout/hierarchy1"/>
    <dgm:cxn modelId="{9A67B4DE-AE74-4851-8265-2805F3783343}" type="presParOf" srcId="{4685F918-0C7C-4ADC-BD40-C5E2E4FEA33B}" destId="{E8948FC2-7466-4BEE-8556-6E3DA614D5CB}" srcOrd="1" destOrd="0" presId="urn:microsoft.com/office/officeart/2005/8/layout/hierarchy1"/>
    <dgm:cxn modelId="{7D381877-A640-4397-862E-40E179CF09FA}" type="presParOf" srcId="{2D13B902-37F4-4FB8-B250-246302ACCFD6}" destId="{D5D54776-0FBC-4A40-BD12-209D647B82B3}" srcOrd="1" destOrd="0" presId="urn:microsoft.com/office/officeart/2005/8/layout/hierarchy1"/>
    <dgm:cxn modelId="{D4D42EBE-2F79-41F5-BA04-84FAC60FE0B3}" type="presParOf" srcId="{D5D54776-0FBC-4A40-BD12-209D647B82B3}" destId="{602A7406-84BE-4E08-B406-7594B5C6FBD1}" srcOrd="0" destOrd="0" presId="urn:microsoft.com/office/officeart/2005/8/layout/hierarchy1"/>
    <dgm:cxn modelId="{629B6B0A-7A5E-4B3E-8E9D-545B4C4DB51E}" type="presParOf" srcId="{D5D54776-0FBC-4A40-BD12-209D647B82B3}" destId="{9146ED5F-FDD6-4E09-BF8A-AFD847C654D9}" srcOrd="1" destOrd="0" presId="urn:microsoft.com/office/officeart/2005/8/layout/hierarchy1"/>
    <dgm:cxn modelId="{901B7816-88C4-4CEA-9FF9-CED7ADDD24D1}" type="presParOf" srcId="{9146ED5F-FDD6-4E09-BF8A-AFD847C654D9}" destId="{929AF92B-B81C-4617-ADE2-69EFE9CB1280}" srcOrd="0" destOrd="0" presId="urn:microsoft.com/office/officeart/2005/8/layout/hierarchy1"/>
    <dgm:cxn modelId="{658086D7-0CEA-49E5-A3C8-85952F73A88E}" type="presParOf" srcId="{929AF92B-B81C-4617-ADE2-69EFE9CB1280}" destId="{4D9A00DD-D0A1-4B2B-B667-6C86888428E2}" srcOrd="0" destOrd="0" presId="urn:microsoft.com/office/officeart/2005/8/layout/hierarchy1"/>
    <dgm:cxn modelId="{F7CD38D8-756E-4867-971D-F0199E59B615}" type="presParOf" srcId="{929AF92B-B81C-4617-ADE2-69EFE9CB1280}" destId="{244EFA7D-3EE9-493E-B29A-4D38DFA6507F}" srcOrd="1" destOrd="0" presId="urn:microsoft.com/office/officeart/2005/8/layout/hierarchy1"/>
    <dgm:cxn modelId="{EB54F083-C35B-4A44-8A6A-4A08CE2B302C}" type="presParOf" srcId="{9146ED5F-FDD6-4E09-BF8A-AFD847C654D9}" destId="{EF220E16-5085-42C3-89B2-89DCF8CAC4FE}" srcOrd="1" destOrd="0" presId="urn:microsoft.com/office/officeart/2005/8/layout/hierarchy1"/>
    <dgm:cxn modelId="{A995489E-7917-4688-93A6-A34756C60EBD}" type="presParOf" srcId="{C7279BC7-242F-4CB7-AE3D-33CB44E27695}" destId="{CEE3FEE0-0FB6-4E8E-88B3-88A76D24A2A5}" srcOrd="2" destOrd="0" presId="urn:microsoft.com/office/officeart/2005/8/layout/hierarchy1"/>
    <dgm:cxn modelId="{5B26CD90-457A-48FB-BE8E-5DB059304FD6}" type="presParOf" srcId="{C7279BC7-242F-4CB7-AE3D-33CB44E27695}" destId="{B4F4E7B9-94F5-400E-A61D-8A7E0D931B08}" srcOrd="3" destOrd="0" presId="urn:microsoft.com/office/officeart/2005/8/layout/hierarchy1"/>
    <dgm:cxn modelId="{FA6614F3-19EE-44E4-B6B1-9305738CC95D}" type="presParOf" srcId="{B4F4E7B9-94F5-400E-A61D-8A7E0D931B08}" destId="{BC8BACAC-FAA1-4932-A6B9-2114227EBF7B}" srcOrd="0" destOrd="0" presId="urn:microsoft.com/office/officeart/2005/8/layout/hierarchy1"/>
    <dgm:cxn modelId="{F7FD37E6-3599-4032-B7DD-D4AED5D7CEC1}" type="presParOf" srcId="{BC8BACAC-FAA1-4932-A6B9-2114227EBF7B}" destId="{DA57BB7B-84E2-4DCA-883C-E53884EE1BFF}" srcOrd="0" destOrd="0" presId="urn:microsoft.com/office/officeart/2005/8/layout/hierarchy1"/>
    <dgm:cxn modelId="{2ADE320A-A602-40E0-A126-17E810B9D014}" type="presParOf" srcId="{BC8BACAC-FAA1-4932-A6B9-2114227EBF7B}" destId="{CE5266F6-8B5F-4EE1-A0C6-C69B5CCE6726}" srcOrd="1" destOrd="0" presId="urn:microsoft.com/office/officeart/2005/8/layout/hierarchy1"/>
    <dgm:cxn modelId="{0EB2DD28-6628-4220-AC31-C816B1FD0E15}" type="presParOf" srcId="{B4F4E7B9-94F5-400E-A61D-8A7E0D931B08}" destId="{F85CF45D-3C22-4757-97B1-10D94C8D63B4}" srcOrd="1" destOrd="0" presId="urn:microsoft.com/office/officeart/2005/8/layout/hierarchy1"/>
    <dgm:cxn modelId="{A6790A1A-BF2F-4015-A624-A91A4FCBECFC}" type="presParOf" srcId="{F85CF45D-3C22-4757-97B1-10D94C8D63B4}" destId="{ED35BAF0-7301-4873-AE84-DF9ACE30EFA2}" srcOrd="0" destOrd="0" presId="urn:microsoft.com/office/officeart/2005/8/layout/hierarchy1"/>
    <dgm:cxn modelId="{B676D629-DD64-4878-A17E-F415415D55DE}" type="presParOf" srcId="{F85CF45D-3C22-4757-97B1-10D94C8D63B4}" destId="{A26DF2B5-2F10-49DC-952F-DBF134012871}" srcOrd="1" destOrd="0" presId="urn:microsoft.com/office/officeart/2005/8/layout/hierarchy1"/>
    <dgm:cxn modelId="{344A575E-1FF5-45A4-A1BC-C701F42D6312}" type="presParOf" srcId="{A26DF2B5-2F10-49DC-952F-DBF134012871}" destId="{0D027776-EB9C-400A-AA7D-88D8CBE1F198}" srcOrd="0" destOrd="0" presId="urn:microsoft.com/office/officeart/2005/8/layout/hierarchy1"/>
    <dgm:cxn modelId="{734AA613-0C0D-4686-AC63-DE15BCE1B372}" type="presParOf" srcId="{0D027776-EB9C-400A-AA7D-88D8CBE1F198}" destId="{20FD2879-AAAA-469E-B359-5CE41AA4E4B1}" srcOrd="0" destOrd="0" presId="urn:microsoft.com/office/officeart/2005/8/layout/hierarchy1"/>
    <dgm:cxn modelId="{FC4F9DC8-1481-4667-86B2-67DB5A4F3D03}" type="presParOf" srcId="{0D027776-EB9C-400A-AA7D-88D8CBE1F198}" destId="{93C276C9-3182-4D01-BE14-9439103EF1C0}" srcOrd="1" destOrd="0" presId="urn:microsoft.com/office/officeart/2005/8/layout/hierarchy1"/>
    <dgm:cxn modelId="{89C3B4C0-6C87-4378-A89F-AFFF591FB8DA}" type="presParOf" srcId="{A26DF2B5-2F10-49DC-952F-DBF134012871}" destId="{5A8EED9E-688E-45C7-941B-C3E2775DB804}" srcOrd="1" destOrd="0" presId="urn:microsoft.com/office/officeart/2005/8/layout/hierarchy1"/>
    <dgm:cxn modelId="{9F7AC77D-3AE4-417C-BC12-29DD89CC4681}" type="presParOf" srcId="{5A8EED9E-688E-45C7-941B-C3E2775DB804}" destId="{44BF4927-85A9-4807-AF08-C39B95555766}" srcOrd="0" destOrd="0" presId="urn:microsoft.com/office/officeart/2005/8/layout/hierarchy1"/>
    <dgm:cxn modelId="{8C45F159-D906-4439-82B9-32D882B700B5}" type="presParOf" srcId="{5A8EED9E-688E-45C7-941B-C3E2775DB804}" destId="{4597B359-B1BB-4368-A67E-654C011FC1F6}" srcOrd="1" destOrd="0" presId="urn:microsoft.com/office/officeart/2005/8/layout/hierarchy1"/>
    <dgm:cxn modelId="{9CD9A375-0EC8-4445-807D-7E5C8B80D726}" type="presParOf" srcId="{4597B359-B1BB-4368-A67E-654C011FC1F6}" destId="{C7586549-15F1-4A55-A1BF-1569DB03052D}" srcOrd="0" destOrd="0" presId="urn:microsoft.com/office/officeart/2005/8/layout/hierarchy1"/>
    <dgm:cxn modelId="{EF27DF2C-3AAC-4C77-A7A6-44214B1913B3}" type="presParOf" srcId="{C7586549-15F1-4A55-A1BF-1569DB03052D}" destId="{DC4F64C0-9F95-4239-A8F2-9A71F5A5B643}" srcOrd="0" destOrd="0" presId="urn:microsoft.com/office/officeart/2005/8/layout/hierarchy1"/>
    <dgm:cxn modelId="{FAC019C8-58B3-4E29-9295-AA7A0B94D72F}" type="presParOf" srcId="{C7586549-15F1-4A55-A1BF-1569DB03052D}" destId="{EB67649F-8D70-42D1-8870-0ABB68D0A672}" srcOrd="1" destOrd="0" presId="urn:microsoft.com/office/officeart/2005/8/layout/hierarchy1"/>
    <dgm:cxn modelId="{A82FAB27-7DD7-442E-A35B-46FD0F0859F2}" type="presParOf" srcId="{4597B359-B1BB-4368-A67E-654C011FC1F6}" destId="{7BF517ED-14CA-4482-BAF9-22E598DC2F85}" srcOrd="1" destOrd="0" presId="urn:microsoft.com/office/officeart/2005/8/layout/hierarchy1"/>
    <dgm:cxn modelId="{FCEB208D-5CD0-4AEB-BE4F-08FB16D72EC5}" type="presParOf" srcId="{F85CF45D-3C22-4757-97B1-10D94C8D63B4}" destId="{F54627ED-8230-41ED-8FB2-C90E28F30F12}" srcOrd="2" destOrd="0" presId="urn:microsoft.com/office/officeart/2005/8/layout/hierarchy1"/>
    <dgm:cxn modelId="{164715E1-FC17-4A75-98A3-A35B8FFE3742}" type="presParOf" srcId="{F85CF45D-3C22-4757-97B1-10D94C8D63B4}" destId="{F27CB710-4132-44A3-A5A8-56D3D315FE31}" srcOrd="3" destOrd="0" presId="urn:microsoft.com/office/officeart/2005/8/layout/hierarchy1"/>
    <dgm:cxn modelId="{77C6DAD9-A483-4DDB-B4AE-2CFFF83BE963}" type="presParOf" srcId="{F27CB710-4132-44A3-A5A8-56D3D315FE31}" destId="{CCA239EC-C80A-4034-9E82-B7C2F795EF70}" srcOrd="0" destOrd="0" presId="urn:microsoft.com/office/officeart/2005/8/layout/hierarchy1"/>
    <dgm:cxn modelId="{E4CDCFA0-3C57-469D-A729-33E85766069F}" type="presParOf" srcId="{CCA239EC-C80A-4034-9E82-B7C2F795EF70}" destId="{F4A7D976-B25F-44AD-BE3D-E9DF630D279D}" srcOrd="0" destOrd="0" presId="urn:microsoft.com/office/officeart/2005/8/layout/hierarchy1"/>
    <dgm:cxn modelId="{D3669B2A-BE04-4758-9235-27733E650D02}" type="presParOf" srcId="{CCA239EC-C80A-4034-9E82-B7C2F795EF70}" destId="{3DDC9C22-72E8-4826-A18E-2BE295CEB8D5}" srcOrd="1" destOrd="0" presId="urn:microsoft.com/office/officeart/2005/8/layout/hierarchy1"/>
    <dgm:cxn modelId="{566492AD-4D18-408A-B5C5-BF9E5B1A2946}" type="presParOf" srcId="{F27CB710-4132-44A3-A5A8-56D3D315FE31}" destId="{40E5EA5A-2BF0-4040-BB39-E2349CCA02A2}" srcOrd="1" destOrd="0" presId="urn:microsoft.com/office/officeart/2005/8/layout/hierarchy1"/>
    <dgm:cxn modelId="{FDADDC6E-F88B-484F-841C-FE719774913B}" type="presParOf" srcId="{40E5EA5A-2BF0-4040-BB39-E2349CCA02A2}" destId="{19ED86C3-B1F3-4F93-B803-705E3B7B521F}" srcOrd="0" destOrd="0" presId="urn:microsoft.com/office/officeart/2005/8/layout/hierarchy1"/>
    <dgm:cxn modelId="{6847B44B-3F04-4731-813E-3CC8EE609760}" type="presParOf" srcId="{40E5EA5A-2BF0-4040-BB39-E2349CCA02A2}" destId="{202BB1B3-6354-47BC-9055-AD34FEA43938}" srcOrd="1" destOrd="0" presId="urn:microsoft.com/office/officeart/2005/8/layout/hierarchy1"/>
    <dgm:cxn modelId="{4386B8A7-26CB-4902-8E69-09EAA6CFEA03}" type="presParOf" srcId="{202BB1B3-6354-47BC-9055-AD34FEA43938}" destId="{EBE39470-3A5B-40B6-B232-F276776EE7E7}" srcOrd="0" destOrd="0" presId="urn:microsoft.com/office/officeart/2005/8/layout/hierarchy1"/>
    <dgm:cxn modelId="{0C67FD2B-1686-4600-808B-AFDFF382496D}" type="presParOf" srcId="{EBE39470-3A5B-40B6-B232-F276776EE7E7}" destId="{53F3B155-E6A2-460D-97B6-2593BB736725}" srcOrd="0" destOrd="0" presId="urn:microsoft.com/office/officeart/2005/8/layout/hierarchy1"/>
    <dgm:cxn modelId="{B35E7B97-4549-4D5A-AB86-5F24EAB4F7EF}" type="presParOf" srcId="{EBE39470-3A5B-40B6-B232-F276776EE7E7}" destId="{6CB457D6-EB5A-4908-86F5-21C56A62D04A}" srcOrd="1" destOrd="0" presId="urn:microsoft.com/office/officeart/2005/8/layout/hierarchy1"/>
    <dgm:cxn modelId="{A3BED818-87BA-43A3-9FF9-7C15C035A52F}" type="presParOf" srcId="{202BB1B3-6354-47BC-9055-AD34FEA43938}" destId="{E3165377-B053-4081-A4AA-0E442F1B76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57E0C-1696-41EE-9384-A4EC484BEE76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942A68B-D7A0-4E39-B4C2-878A1F301639}">
      <dgm:prSet phldrT="[Text]"/>
      <dgm:spPr/>
      <dgm:t>
        <a:bodyPr/>
        <a:lstStyle/>
        <a:p>
          <a:pPr rtl="1"/>
          <a:r>
            <a:rPr lang="en-US" dirty="0"/>
            <a:t>Messing around with</a:t>
          </a:r>
          <a:br>
            <a:rPr lang="en-US" dirty="0"/>
          </a:br>
          <a:r>
            <a:rPr lang="en-US" dirty="0"/>
            <a:t> </a:t>
          </a:r>
          <a:r>
            <a:rPr lang="he-IL" dirty="0"/>
            <a:t>לשון קידושין</a:t>
          </a:r>
        </a:p>
      </dgm:t>
    </dgm:pt>
    <dgm:pt modelId="{B61B43FB-8B38-4577-B013-AC0B731D8CDB}" type="parTrans" cxnId="{C4A40969-034E-420D-8BDA-2D1709ECCD33}">
      <dgm:prSet/>
      <dgm:spPr/>
      <dgm:t>
        <a:bodyPr/>
        <a:lstStyle/>
        <a:p>
          <a:pPr rtl="1"/>
          <a:endParaRPr lang="he-IL"/>
        </a:p>
      </dgm:t>
    </dgm:pt>
    <dgm:pt modelId="{4717C4BE-FC21-4A22-AA12-865B1C5AD7EB}" type="sibTrans" cxnId="{C4A40969-034E-420D-8BDA-2D1709ECCD33}">
      <dgm:prSet/>
      <dgm:spPr/>
      <dgm:t>
        <a:bodyPr/>
        <a:lstStyle/>
        <a:p>
          <a:pPr rtl="1"/>
          <a:endParaRPr lang="he-IL"/>
        </a:p>
      </dgm:t>
    </dgm:pt>
    <dgm:pt modelId="{9A891782-E6BA-4487-B98B-884929B9AC07}">
      <dgm:prSet phldrT="[Text]"/>
      <dgm:spPr/>
      <dgm:t>
        <a:bodyPr/>
        <a:lstStyle/>
        <a:p>
          <a:pPr rtl="1"/>
          <a:r>
            <a:rPr lang="en-US" dirty="0"/>
            <a:t>Bad Idea</a:t>
          </a:r>
          <a:br>
            <a:rPr lang="en-US" dirty="0"/>
          </a:br>
          <a:r>
            <a:rPr lang="en-US" dirty="0"/>
            <a:t>Don’t do it</a:t>
          </a:r>
          <a:endParaRPr lang="he-IL" dirty="0"/>
        </a:p>
      </dgm:t>
    </dgm:pt>
    <dgm:pt modelId="{EA19D1BC-7FD6-4BC5-BEC8-A281B5004DCD}" type="parTrans" cxnId="{2816FCAA-F401-468A-908D-83E426D019CE}">
      <dgm:prSet/>
      <dgm:spPr/>
      <dgm:t>
        <a:bodyPr/>
        <a:lstStyle/>
        <a:p>
          <a:pPr rtl="1"/>
          <a:endParaRPr lang="he-IL"/>
        </a:p>
      </dgm:t>
    </dgm:pt>
    <dgm:pt modelId="{242EDE33-B626-4E88-B22F-6FDF65940713}" type="sibTrans" cxnId="{2816FCAA-F401-468A-908D-83E426D019CE}">
      <dgm:prSet/>
      <dgm:spPr/>
      <dgm:t>
        <a:bodyPr/>
        <a:lstStyle/>
        <a:p>
          <a:pPr rtl="1"/>
          <a:endParaRPr lang="he-IL"/>
        </a:p>
      </dgm:t>
    </dgm:pt>
    <dgm:pt modelId="{02DA3F84-1A04-4C52-8063-126BBF58594B}" type="pres">
      <dgm:prSet presAssocID="{B8757E0C-1696-41EE-9384-A4EC484BEE76}" presName="Name0" presStyleCnt="0">
        <dgm:presLayoutVars>
          <dgm:dir/>
          <dgm:animOne val="branch"/>
          <dgm:animLvl val="lvl"/>
        </dgm:presLayoutVars>
      </dgm:prSet>
      <dgm:spPr/>
    </dgm:pt>
    <dgm:pt modelId="{D79CB998-7DAC-4F74-A669-1F0679493DF5}" type="pres">
      <dgm:prSet presAssocID="{4942A68B-D7A0-4E39-B4C2-878A1F301639}" presName="chaos" presStyleCnt="0"/>
      <dgm:spPr/>
    </dgm:pt>
    <dgm:pt modelId="{1BFF6D1A-D5E4-40B6-95AA-4375CF7786E0}" type="pres">
      <dgm:prSet presAssocID="{4942A68B-D7A0-4E39-B4C2-878A1F301639}" presName="parTx1" presStyleLbl="revTx" presStyleIdx="0" presStyleCnt="1"/>
      <dgm:spPr/>
    </dgm:pt>
    <dgm:pt modelId="{9BA44BA8-4684-4644-8937-313769D4D063}" type="pres">
      <dgm:prSet presAssocID="{4942A68B-D7A0-4E39-B4C2-878A1F301639}" presName="c1" presStyleLbl="node1" presStyleIdx="0" presStyleCnt="19"/>
      <dgm:spPr/>
    </dgm:pt>
    <dgm:pt modelId="{F2E95015-85CC-4203-B47A-3BFCB87B9E53}" type="pres">
      <dgm:prSet presAssocID="{4942A68B-D7A0-4E39-B4C2-878A1F301639}" presName="c2" presStyleLbl="node1" presStyleIdx="1" presStyleCnt="19"/>
      <dgm:spPr/>
    </dgm:pt>
    <dgm:pt modelId="{D34532BA-04E4-4538-B2A7-4F04AEC9906E}" type="pres">
      <dgm:prSet presAssocID="{4942A68B-D7A0-4E39-B4C2-878A1F301639}" presName="c3" presStyleLbl="node1" presStyleIdx="2" presStyleCnt="19"/>
      <dgm:spPr/>
    </dgm:pt>
    <dgm:pt modelId="{8FE6DE8A-2F53-4762-BD30-46053D6A4B57}" type="pres">
      <dgm:prSet presAssocID="{4942A68B-D7A0-4E39-B4C2-878A1F301639}" presName="c4" presStyleLbl="node1" presStyleIdx="3" presStyleCnt="19"/>
      <dgm:spPr/>
    </dgm:pt>
    <dgm:pt modelId="{3BFEA572-AA1A-4689-A196-A4751A9F08C3}" type="pres">
      <dgm:prSet presAssocID="{4942A68B-D7A0-4E39-B4C2-878A1F301639}" presName="c5" presStyleLbl="node1" presStyleIdx="4" presStyleCnt="19"/>
      <dgm:spPr/>
    </dgm:pt>
    <dgm:pt modelId="{05A58533-44F4-405B-96E8-39CAE5356F7B}" type="pres">
      <dgm:prSet presAssocID="{4942A68B-D7A0-4E39-B4C2-878A1F301639}" presName="c6" presStyleLbl="node1" presStyleIdx="5" presStyleCnt="19"/>
      <dgm:spPr/>
    </dgm:pt>
    <dgm:pt modelId="{1C0884BD-3CCA-4AB7-95E5-567108CE6CB1}" type="pres">
      <dgm:prSet presAssocID="{4942A68B-D7A0-4E39-B4C2-878A1F301639}" presName="c7" presStyleLbl="node1" presStyleIdx="6" presStyleCnt="19"/>
      <dgm:spPr/>
    </dgm:pt>
    <dgm:pt modelId="{8C731488-DABA-434A-995C-8D5B8DE8A794}" type="pres">
      <dgm:prSet presAssocID="{4942A68B-D7A0-4E39-B4C2-878A1F301639}" presName="c8" presStyleLbl="node1" presStyleIdx="7" presStyleCnt="19"/>
      <dgm:spPr/>
    </dgm:pt>
    <dgm:pt modelId="{66BE7CE3-8AB6-4782-AF39-498A72BB70EF}" type="pres">
      <dgm:prSet presAssocID="{4942A68B-D7A0-4E39-B4C2-878A1F301639}" presName="c9" presStyleLbl="node1" presStyleIdx="8" presStyleCnt="19"/>
      <dgm:spPr/>
    </dgm:pt>
    <dgm:pt modelId="{F95BC539-599E-4C07-95AE-E63E9F4D4CC0}" type="pres">
      <dgm:prSet presAssocID="{4942A68B-D7A0-4E39-B4C2-878A1F301639}" presName="c10" presStyleLbl="node1" presStyleIdx="9" presStyleCnt="19"/>
      <dgm:spPr/>
    </dgm:pt>
    <dgm:pt modelId="{343F0663-F157-4C48-82C4-C1C87EA228C6}" type="pres">
      <dgm:prSet presAssocID="{4942A68B-D7A0-4E39-B4C2-878A1F301639}" presName="c11" presStyleLbl="node1" presStyleIdx="10" presStyleCnt="19"/>
      <dgm:spPr/>
    </dgm:pt>
    <dgm:pt modelId="{B4A89383-2398-435D-B6A5-47885FFBA70A}" type="pres">
      <dgm:prSet presAssocID="{4942A68B-D7A0-4E39-B4C2-878A1F301639}" presName="c12" presStyleLbl="node1" presStyleIdx="11" presStyleCnt="19"/>
      <dgm:spPr/>
    </dgm:pt>
    <dgm:pt modelId="{CDB1BD29-40A7-4DEC-9D85-DB2114390D0E}" type="pres">
      <dgm:prSet presAssocID="{4942A68B-D7A0-4E39-B4C2-878A1F301639}" presName="c13" presStyleLbl="node1" presStyleIdx="12" presStyleCnt="19"/>
      <dgm:spPr/>
    </dgm:pt>
    <dgm:pt modelId="{D4D6AA49-298C-4F42-AD11-A2A6C60A6F73}" type="pres">
      <dgm:prSet presAssocID="{4942A68B-D7A0-4E39-B4C2-878A1F301639}" presName="c14" presStyleLbl="node1" presStyleIdx="13" presStyleCnt="19"/>
      <dgm:spPr/>
    </dgm:pt>
    <dgm:pt modelId="{D870A045-48AB-4DC7-92F8-731D18FF949F}" type="pres">
      <dgm:prSet presAssocID="{4942A68B-D7A0-4E39-B4C2-878A1F301639}" presName="c15" presStyleLbl="node1" presStyleIdx="14" presStyleCnt="19"/>
      <dgm:spPr/>
    </dgm:pt>
    <dgm:pt modelId="{13F4883B-B54E-42B7-B0E3-88B8CB1E5946}" type="pres">
      <dgm:prSet presAssocID="{4942A68B-D7A0-4E39-B4C2-878A1F301639}" presName="c16" presStyleLbl="node1" presStyleIdx="15" presStyleCnt="19"/>
      <dgm:spPr/>
    </dgm:pt>
    <dgm:pt modelId="{6B3717DA-08BD-471A-977B-9C2BA41F8E70}" type="pres">
      <dgm:prSet presAssocID="{4942A68B-D7A0-4E39-B4C2-878A1F301639}" presName="c17" presStyleLbl="node1" presStyleIdx="16" presStyleCnt="19"/>
      <dgm:spPr/>
    </dgm:pt>
    <dgm:pt modelId="{E7D6B77C-A81D-421D-A789-C3B1A5444CF4}" type="pres">
      <dgm:prSet presAssocID="{4942A68B-D7A0-4E39-B4C2-878A1F301639}" presName="c18" presStyleLbl="node1" presStyleIdx="17" presStyleCnt="19"/>
      <dgm:spPr/>
    </dgm:pt>
    <dgm:pt modelId="{B60EB733-2573-4DB1-8693-F8F9ACBC7161}" type="pres">
      <dgm:prSet presAssocID="{4717C4BE-FC21-4A22-AA12-865B1C5AD7EB}" presName="chevronComposite1" presStyleCnt="0"/>
      <dgm:spPr/>
    </dgm:pt>
    <dgm:pt modelId="{E7F1A6AB-0F13-4BB6-AD0B-908941C6F19B}" type="pres">
      <dgm:prSet presAssocID="{4717C4BE-FC21-4A22-AA12-865B1C5AD7EB}" presName="chevron1" presStyleLbl="sibTrans2D1" presStyleIdx="0" presStyleCnt="2"/>
      <dgm:spPr/>
    </dgm:pt>
    <dgm:pt modelId="{2DDB3F16-E503-4051-A4E6-EF080B04D561}" type="pres">
      <dgm:prSet presAssocID="{4717C4BE-FC21-4A22-AA12-865B1C5AD7EB}" presName="spChevron1" presStyleCnt="0"/>
      <dgm:spPr/>
    </dgm:pt>
    <dgm:pt modelId="{68699E90-92F0-4CA4-A364-89D650C2A522}" type="pres">
      <dgm:prSet presAssocID="{4717C4BE-FC21-4A22-AA12-865B1C5AD7EB}" presName="overlap" presStyleCnt="0"/>
      <dgm:spPr/>
    </dgm:pt>
    <dgm:pt modelId="{8720B213-1A05-451D-BC04-72277340611D}" type="pres">
      <dgm:prSet presAssocID="{4717C4BE-FC21-4A22-AA12-865B1C5AD7EB}" presName="chevronComposite2" presStyleCnt="0"/>
      <dgm:spPr/>
    </dgm:pt>
    <dgm:pt modelId="{536EF4A8-00C7-4F22-9F97-066618623F9B}" type="pres">
      <dgm:prSet presAssocID="{4717C4BE-FC21-4A22-AA12-865B1C5AD7EB}" presName="chevron2" presStyleLbl="sibTrans2D1" presStyleIdx="1" presStyleCnt="2"/>
      <dgm:spPr/>
    </dgm:pt>
    <dgm:pt modelId="{87430A08-F4B3-48B3-88CE-61E341564E66}" type="pres">
      <dgm:prSet presAssocID="{4717C4BE-FC21-4A22-AA12-865B1C5AD7EB}" presName="spChevron2" presStyleCnt="0"/>
      <dgm:spPr/>
    </dgm:pt>
    <dgm:pt modelId="{0045AB20-B74D-4AC2-8CAD-117C302A73B7}" type="pres">
      <dgm:prSet presAssocID="{9A891782-E6BA-4487-B98B-884929B9AC07}" presName="last" presStyleCnt="0"/>
      <dgm:spPr/>
    </dgm:pt>
    <dgm:pt modelId="{D6E604F4-1CCA-4A10-99B1-9E435F39741F}" type="pres">
      <dgm:prSet presAssocID="{9A891782-E6BA-4487-B98B-884929B9AC07}" presName="circleTx" presStyleLbl="node1" presStyleIdx="18" presStyleCnt="19"/>
      <dgm:spPr/>
    </dgm:pt>
    <dgm:pt modelId="{659F0341-8E15-468A-8955-5478F430744C}" type="pres">
      <dgm:prSet presAssocID="{9A891782-E6BA-4487-B98B-884929B9AC07}" presName="spN" presStyleCnt="0"/>
      <dgm:spPr/>
    </dgm:pt>
  </dgm:ptLst>
  <dgm:cxnLst>
    <dgm:cxn modelId="{462E9F21-591A-4022-94B0-EEF1DA581E92}" type="presOf" srcId="{4942A68B-D7A0-4E39-B4C2-878A1F301639}" destId="{1BFF6D1A-D5E4-40B6-95AA-4375CF7786E0}" srcOrd="0" destOrd="0" presId="urn:microsoft.com/office/officeart/2009/3/layout/RandomtoResultProcess"/>
    <dgm:cxn modelId="{AD3FF761-E7F1-40C3-93F8-2CAB22061F21}" type="presOf" srcId="{9A891782-E6BA-4487-B98B-884929B9AC07}" destId="{D6E604F4-1CCA-4A10-99B1-9E435F39741F}" srcOrd="0" destOrd="0" presId="urn:microsoft.com/office/officeart/2009/3/layout/RandomtoResultProcess"/>
    <dgm:cxn modelId="{C4A40969-034E-420D-8BDA-2D1709ECCD33}" srcId="{B8757E0C-1696-41EE-9384-A4EC484BEE76}" destId="{4942A68B-D7A0-4E39-B4C2-878A1F301639}" srcOrd="0" destOrd="0" parTransId="{B61B43FB-8B38-4577-B013-AC0B731D8CDB}" sibTransId="{4717C4BE-FC21-4A22-AA12-865B1C5AD7EB}"/>
    <dgm:cxn modelId="{C7F4BF4F-E419-4276-B465-C96757B0FA59}" type="presOf" srcId="{B8757E0C-1696-41EE-9384-A4EC484BEE76}" destId="{02DA3F84-1A04-4C52-8063-126BBF58594B}" srcOrd="0" destOrd="0" presId="urn:microsoft.com/office/officeart/2009/3/layout/RandomtoResultProcess"/>
    <dgm:cxn modelId="{2816FCAA-F401-468A-908D-83E426D019CE}" srcId="{B8757E0C-1696-41EE-9384-A4EC484BEE76}" destId="{9A891782-E6BA-4487-B98B-884929B9AC07}" srcOrd="1" destOrd="0" parTransId="{EA19D1BC-7FD6-4BC5-BEC8-A281B5004DCD}" sibTransId="{242EDE33-B626-4E88-B22F-6FDF65940713}"/>
    <dgm:cxn modelId="{C2B5E4A0-A269-4FE0-B9A7-DEB6B906FA3D}" type="presParOf" srcId="{02DA3F84-1A04-4C52-8063-126BBF58594B}" destId="{D79CB998-7DAC-4F74-A669-1F0679493DF5}" srcOrd="0" destOrd="0" presId="urn:microsoft.com/office/officeart/2009/3/layout/RandomtoResultProcess"/>
    <dgm:cxn modelId="{C10E2116-6C6C-4817-B6B0-E978BFF9BCE4}" type="presParOf" srcId="{D79CB998-7DAC-4F74-A669-1F0679493DF5}" destId="{1BFF6D1A-D5E4-40B6-95AA-4375CF7786E0}" srcOrd="0" destOrd="0" presId="urn:microsoft.com/office/officeart/2009/3/layout/RandomtoResultProcess"/>
    <dgm:cxn modelId="{EC186074-586A-4A1E-A5B6-7423C9C3D27B}" type="presParOf" srcId="{D79CB998-7DAC-4F74-A669-1F0679493DF5}" destId="{9BA44BA8-4684-4644-8937-313769D4D063}" srcOrd="1" destOrd="0" presId="urn:microsoft.com/office/officeart/2009/3/layout/RandomtoResultProcess"/>
    <dgm:cxn modelId="{F50D7E20-9446-4C6E-9B32-BFF24EC336FE}" type="presParOf" srcId="{D79CB998-7DAC-4F74-A669-1F0679493DF5}" destId="{F2E95015-85CC-4203-B47A-3BFCB87B9E53}" srcOrd="2" destOrd="0" presId="urn:microsoft.com/office/officeart/2009/3/layout/RandomtoResultProcess"/>
    <dgm:cxn modelId="{30EAF403-15C8-40A5-862C-181ADB48279C}" type="presParOf" srcId="{D79CB998-7DAC-4F74-A669-1F0679493DF5}" destId="{D34532BA-04E4-4538-B2A7-4F04AEC9906E}" srcOrd="3" destOrd="0" presId="urn:microsoft.com/office/officeart/2009/3/layout/RandomtoResultProcess"/>
    <dgm:cxn modelId="{F61D6A17-EE07-4956-AA55-F11DC7B40C0D}" type="presParOf" srcId="{D79CB998-7DAC-4F74-A669-1F0679493DF5}" destId="{8FE6DE8A-2F53-4762-BD30-46053D6A4B57}" srcOrd="4" destOrd="0" presId="urn:microsoft.com/office/officeart/2009/3/layout/RandomtoResultProcess"/>
    <dgm:cxn modelId="{25306CE0-ECF2-4006-A17A-CF668843744F}" type="presParOf" srcId="{D79CB998-7DAC-4F74-A669-1F0679493DF5}" destId="{3BFEA572-AA1A-4689-A196-A4751A9F08C3}" srcOrd="5" destOrd="0" presId="urn:microsoft.com/office/officeart/2009/3/layout/RandomtoResultProcess"/>
    <dgm:cxn modelId="{9D087FC4-2B6E-4465-9DE0-25522FC8B2DB}" type="presParOf" srcId="{D79CB998-7DAC-4F74-A669-1F0679493DF5}" destId="{05A58533-44F4-405B-96E8-39CAE5356F7B}" srcOrd="6" destOrd="0" presId="urn:microsoft.com/office/officeart/2009/3/layout/RandomtoResultProcess"/>
    <dgm:cxn modelId="{46165DC5-5B3C-4EE5-ADFA-1D251C125588}" type="presParOf" srcId="{D79CB998-7DAC-4F74-A669-1F0679493DF5}" destId="{1C0884BD-3CCA-4AB7-95E5-567108CE6CB1}" srcOrd="7" destOrd="0" presId="urn:microsoft.com/office/officeart/2009/3/layout/RandomtoResultProcess"/>
    <dgm:cxn modelId="{B126524D-B72E-42F3-B495-146F60DCEAEE}" type="presParOf" srcId="{D79CB998-7DAC-4F74-A669-1F0679493DF5}" destId="{8C731488-DABA-434A-995C-8D5B8DE8A794}" srcOrd="8" destOrd="0" presId="urn:microsoft.com/office/officeart/2009/3/layout/RandomtoResultProcess"/>
    <dgm:cxn modelId="{4DB0F20E-187C-45C4-A6D8-40DBDAE56532}" type="presParOf" srcId="{D79CB998-7DAC-4F74-A669-1F0679493DF5}" destId="{66BE7CE3-8AB6-4782-AF39-498A72BB70EF}" srcOrd="9" destOrd="0" presId="urn:microsoft.com/office/officeart/2009/3/layout/RandomtoResultProcess"/>
    <dgm:cxn modelId="{B339DA94-B94B-477C-B303-1D83EDA7944A}" type="presParOf" srcId="{D79CB998-7DAC-4F74-A669-1F0679493DF5}" destId="{F95BC539-599E-4C07-95AE-E63E9F4D4CC0}" srcOrd="10" destOrd="0" presId="urn:microsoft.com/office/officeart/2009/3/layout/RandomtoResultProcess"/>
    <dgm:cxn modelId="{B24FE5C1-E979-42A4-9620-26BD3A68C2CC}" type="presParOf" srcId="{D79CB998-7DAC-4F74-A669-1F0679493DF5}" destId="{343F0663-F157-4C48-82C4-C1C87EA228C6}" srcOrd="11" destOrd="0" presId="urn:microsoft.com/office/officeart/2009/3/layout/RandomtoResultProcess"/>
    <dgm:cxn modelId="{35046699-3510-474D-BA5E-FCA9EC8BCEA7}" type="presParOf" srcId="{D79CB998-7DAC-4F74-A669-1F0679493DF5}" destId="{B4A89383-2398-435D-B6A5-47885FFBA70A}" srcOrd="12" destOrd="0" presId="urn:microsoft.com/office/officeart/2009/3/layout/RandomtoResultProcess"/>
    <dgm:cxn modelId="{6948E5D2-118B-42CB-B04A-3D5F2F882C5F}" type="presParOf" srcId="{D79CB998-7DAC-4F74-A669-1F0679493DF5}" destId="{CDB1BD29-40A7-4DEC-9D85-DB2114390D0E}" srcOrd="13" destOrd="0" presId="urn:microsoft.com/office/officeart/2009/3/layout/RandomtoResultProcess"/>
    <dgm:cxn modelId="{0659F731-3FDB-4C58-AF0B-41D97958DA0D}" type="presParOf" srcId="{D79CB998-7DAC-4F74-A669-1F0679493DF5}" destId="{D4D6AA49-298C-4F42-AD11-A2A6C60A6F73}" srcOrd="14" destOrd="0" presId="urn:microsoft.com/office/officeart/2009/3/layout/RandomtoResultProcess"/>
    <dgm:cxn modelId="{D0DD1223-2350-4C7E-81A6-0575FBFC571F}" type="presParOf" srcId="{D79CB998-7DAC-4F74-A669-1F0679493DF5}" destId="{D870A045-48AB-4DC7-92F8-731D18FF949F}" srcOrd="15" destOrd="0" presId="urn:microsoft.com/office/officeart/2009/3/layout/RandomtoResultProcess"/>
    <dgm:cxn modelId="{A99E86E2-F18E-4769-9CFC-6B9B7BBB6D10}" type="presParOf" srcId="{D79CB998-7DAC-4F74-A669-1F0679493DF5}" destId="{13F4883B-B54E-42B7-B0E3-88B8CB1E5946}" srcOrd="16" destOrd="0" presId="urn:microsoft.com/office/officeart/2009/3/layout/RandomtoResultProcess"/>
    <dgm:cxn modelId="{F86792D5-255B-4951-AD72-7919846BAC88}" type="presParOf" srcId="{D79CB998-7DAC-4F74-A669-1F0679493DF5}" destId="{6B3717DA-08BD-471A-977B-9C2BA41F8E70}" srcOrd="17" destOrd="0" presId="urn:microsoft.com/office/officeart/2009/3/layout/RandomtoResultProcess"/>
    <dgm:cxn modelId="{BE298AFB-DFB2-49B2-AD1E-D775B09F905F}" type="presParOf" srcId="{D79CB998-7DAC-4F74-A669-1F0679493DF5}" destId="{E7D6B77C-A81D-421D-A789-C3B1A5444CF4}" srcOrd="18" destOrd="0" presId="urn:microsoft.com/office/officeart/2009/3/layout/RandomtoResultProcess"/>
    <dgm:cxn modelId="{8AAFA7DE-C00F-4D82-9D56-B9F1B5D3F54E}" type="presParOf" srcId="{02DA3F84-1A04-4C52-8063-126BBF58594B}" destId="{B60EB733-2573-4DB1-8693-F8F9ACBC7161}" srcOrd="1" destOrd="0" presId="urn:microsoft.com/office/officeart/2009/3/layout/RandomtoResultProcess"/>
    <dgm:cxn modelId="{90D5AC39-0746-4EBE-80B7-E91AE0A473BC}" type="presParOf" srcId="{B60EB733-2573-4DB1-8693-F8F9ACBC7161}" destId="{E7F1A6AB-0F13-4BB6-AD0B-908941C6F19B}" srcOrd="0" destOrd="0" presId="urn:microsoft.com/office/officeart/2009/3/layout/RandomtoResultProcess"/>
    <dgm:cxn modelId="{67F820E5-4D9D-46A8-9BD5-40B5A8735132}" type="presParOf" srcId="{B60EB733-2573-4DB1-8693-F8F9ACBC7161}" destId="{2DDB3F16-E503-4051-A4E6-EF080B04D561}" srcOrd="1" destOrd="0" presId="urn:microsoft.com/office/officeart/2009/3/layout/RandomtoResultProcess"/>
    <dgm:cxn modelId="{13AF11E2-5AD9-44C2-AF98-A5AC57C9F0AF}" type="presParOf" srcId="{02DA3F84-1A04-4C52-8063-126BBF58594B}" destId="{68699E90-92F0-4CA4-A364-89D650C2A522}" srcOrd="2" destOrd="0" presId="urn:microsoft.com/office/officeart/2009/3/layout/RandomtoResultProcess"/>
    <dgm:cxn modelId="{0ABA3DA9-81DB-43AF-B7DA-57C0766E56EF}" type="presParOf" srcId="{02DA3F84-1A04-4C52-8063-126BBF58594B}" destId="{8720B213-1A05-451D-BC04-72277340611D}" srcOrd="3" destOrd="0" presId="urn:microsoft.com/office/officeart/2009/3/layout/RandomtoResultProcess"/>
    <dgm:cxn modelId="{4CF0FE5D-6D30-455A-AE4E-A3D8A2247833}" type="presParOf" srcId="{8720B213-1A05-451D-BC04-72277340611D}" destId="{536EF4A8-00C7-4F22-9F97-066618623F9B}" srcOrd="0" destOrd="0" presId="urn:microsoft.com/office/officeart/2009/3/layout/RandomtoResultProcess"/>
    <dgm:cxn modelId="{56761495-9B47-4CC8-9C14-0FA2D17AAF86}" type="presParOf" srcId="{8720B213-1A05-451D-BC04-72277340611D}" destId="{87430A08-F4B3-48B3-88CE-61E341564E66}" srcOrd="1" destOrd="0" presId="urn:microsoft.com/office/officeart/2009/3/layout/RandomtoResultProcess"/>
    <dgm:cxn modelId="{9801F232-C8EC-45F0-94E7-6D9DC8A7E326}" type="presParOf" srcId="{02DA3F84-1A04-4C52-8063-126BBF58594B}" destId="{0045AB20-B74D-4AC2-8CAD-117C302A73B7}" srcOrd="4" destOrd="0" presId="urn:microsoft.com/office/officeart/2009/3/layout/RandomtoResultProcess"/>
    <dgm:cxn modelId="{4D140F99-CBCE-4259-A9C6-E7EBEB961619}" type="presParOf" srcId="{0045AB20-B74D-4AC2-8CAD-117C302A73B7}" destId="{D6E604F4-1CCA-4A10-99B1-9E435F39741F}" srcOrd="0" destOrd="0" presId="urn:microsoft.com/office/officeart/2009/3/layout/RandomtoResultProcess"/>
    <dgm:cxn modelId="{854AC097-2ACA-4384-A90D-D19DB00A577B}" type="presParOf" srcId="{0045AB20-B74D-4AC2-8CAD-117C302A73B7}" destId="{659F0341-8E15-468A-8955-5478F430744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57E0C-1696-41EE-9384-A4EC484BEE76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942A68B-D7A0-4E39-B4C2-878A1F301639}">
      <dgm:prSet phldrT="[Text]"/>
      <dgm:spPr/>
      <dgm:t>
        <a:bodyPr/>
        <a:lstStyle/>
        <a:p>
          <a:pPr rtl="1"/>
          <a:r>
            <a:rPr lang="en-US" dirty="0"/>
            <a:t>Messing around with</a:t>
          </a:r>
          <a:br>
            <a:rPr lang="en-US" dirty="0"/>
          </a:br>
          <a:r>
            <a:rPr lang="en-US" dirty="0"/>
            <a:t> </a:t>
          </a:r>
          <a:r>
            <a:rPr lang="he-IL" dirty="0"/>
            <a:t>לשון קידושין</a:t>
          </a:r>
        </a:p>
      </dgm:t>
    </dgm:pt>
    <dgm:pt modelId="{B61B43FB-8B38-4577-B013-AC0B731D8CDB}" type="parTrans" cxnId="{C4A40969-034E-420D-8BDA-2D1709ECCD33}">
      <dgm:prSet/>
      <dgm:spPr/>
      <dgm:t>
        <a:bodyPr/>
        <a:lstStyle/>
        <a:p>
          <a:pPr rtl="1"/>
          <a:endParaRPr lang="he-IL"/>
        </a:p>
      </dgm:t>
    </dgm:pt>
    <dgm:pt modelId="{4717C4BE-FC21-4A22-AA12-865B1C5AD7EB}" type="sibTrans" cxnId="{C4A40969-034E-420D-8BDA-2D1709ECCD33}">
      <dgm:prSet/>
      <dgm:spPr/>
      <dgm:t>
        <a:bodyPr/>
        <a:lstStyle/>
        <a:p>
          <a:pPr rtl="1"/>
          <a:endParaRPr lang="he-IL"/>
        </a:p>
      </dgm:t>
    </dgm:pt>
    <dgm:pt modelId="{9A891782-E6BA-4487-B98B-884929B9AC07}">
      <dgm:prSet phldrT="[Text]"/>
      <dgm:spPr/>
      <dgm:t>
        <a:bodyPr/>
        <a:lstStyle/>
        <a:p>
          <a:pPr rtl="1"/>
          <a:r>
            <a:rPr lang="en-US" dirty="0"/>
            <a:t>Bad Idea</a:t>
          </a:r>
          <a:br>
            <a:rPr lang="en-US" dirty="0"/>
          </a:br>
          <a:r>
            <a:rPr lang="en-US" dirty="0"/>
            <a:t>Don’t do it</a:t>
          </a:r>
          <a:endParaRPr lang="he-IL" dirty="0"/>
        </a:p>
      </dgm:t>
    </dgm:pt>
    <dgm:pt modelId="{EA19D1BC-7FD6-4BC5-BEC8-A281B5004DCD}" type="parTrans" cxnId="{2816FCAA-F401-468A-908D-83E426D019CE}">
      <dgm:prSet/>
      <dgm:spPr/>
      <dgm:t>
        <a:bodyPr/>
        <a:lstStyle/>
        <a:p>
          <a:pPr rtl="1"/>
          <a:endParaRPr lang="he-IL"/>
        </a:p>
      </dgm:t>
    </dgm:pt>
    <dgm:pt modelId="{242EDE33-B626-4E88-B22F-6FDF65940713}" type="sibTrans" cxnId="{2816FCAA-F401-468A-908D-83E426D019CE}">
      <dgm:prSet/>
      <dgm:spPr/>
      <dgm:t>
        <a:bodyPr/>
        <a:lstStyle/>
        <a:p>
          <a:pPr rtl="1"/>
          <a:endParaRPr lang="he-IL"/>
        </a:p>
      </dgm:t>
    </dgm:pt>
    <dgm:pt modelId="{02DA3F84-1A04-4C52-8063-126BBF58594B}" type="pres">
      <dgm:prSet presAssocID="{B8757E0C-1696-41EE-9384-A4EC484BEE76}" presName="Name0" presStyleCnt="0">
        <dgm:presLayoutVars>
          <dgm:dir/>
          <dgm:animOne val="branch"/>
          <dgm:animLvl val="lvl"/>
        </dgm:presLayoutVars>
      </dgm:prSet>
      <dgm:spPr/>
    </dgm:pt>
    <dgm:pt modelId="{D79CB998-7DAC-4F74-A669-1F0679493DF5}" type="pres">
      <dgm:prSet presAssocID="{4942A68B-D7A0-4E39-B4C2-878A1F301639}" presName="chaos" presStyleCnt="0"/>
      <dgm:spPr/>
    </dgm:pt>
    <dgm:pt modelId="{1BFF6D1A-D5E4-40B6-95AA-4375CF7786E0}" type="pres">
      <dgm:prSet presAssocID="{4942A68B-D7A0-4E39-B4C2-878A1F301639}" presName="parTx1" presStyleLbl="revTx" presStyleIdx="0" presStyleCnt="1"/>
      <dgm:spPr/>
    </dgm:pt>
    <dgm:pt modelId="{9BA44BA8-4684-4644-8937-313769D4D063}" type="pres">
      <dgm:prSet presAssocID="{4942A68B-D7A0-4E39-B4C2-878A1F301639}" presName="c1" presStyleLbl="node1" presStyleIdx="0" presStyleCnt="19"/>
      <dgm:spPr/>
    </dgm:pt>
    <dgm:pt modelId="{F2E95015-85CC-4203-B47A-3BFCB87B9E53}" type="pres">
      <dgm:prSet presAssocID="{4942A68B-D7A0-4E39-B4C2-878A1F301639}" presName="c2" presStyleLbl="node1" presStyleIdx="1" presStyleCnt="19"/>
      <dgm:spPr/>
    </dgm:pt>
    <dgm:pt modelId="{D34532BA-04E4-4538-B2A7-4F04AEC9906E}" type="pres">
      <dgm:prSet presAssocID="{4942A68B-D7A0-4E39-B4C2-878A1F301639}" presName="c3" presStyleLbl="node1" presStyleIdx="2" presStyleCnt="19"/>
      <dgm:spPr/>
    </dgm:pt>
    <dgm:pt modelId="{8FE6DE8A-2F53-4762-BD30-46053D6A4B57}" type="pres">
      <dgm:prSet presAssocID="{4942A68B-D7A0-4E39-B4C2-878A1F301639}" presName="c4" presStyleLbl="node1" presStyleIdx="3" presStyleCnt="19"/>
      <dgm:spPr/>
    </dgm:pt>
    <dgm:pt modelId="{3BFEA572-AA1A-4689-A196-A4751A9F08C3}" type="pres">
      <dgm:prSet presAssocID="{4942A68B-D7A0-4E39-B4C2-878A1F301639}" presName="c5" presStyleLbl="node1" presStyleIdx="4" presStyleCnt="19"/>
      <dgm:spPr/>
    </dgm:pt>
    <dgm:pt modelId="{05A58533-44F4-405B-96E8-39CAE5356F7B}" type="pres">
      <dgm:prSet presAssocID="{4942A68B-D7A0-4E39-B4C2-878A1F301639}" presName="c6" presStyleLbl="node1" presStyleIdx="5" presStyleCnt="19"/>
      <dgm:spPr/>
    </dgm:pt>
    <dgm:pt modelId="{1C0884BD-3CCA-4AB7-95E5-567108CE6CB1}" type="pres">
      <dgm:prSet presAssocID="{4942A68B-D7A0-4E39-B4C2-878A1F301639}" presName="c7" presStyleLbl="node1" presStyleIdx="6" presStyleCnt="19"/>
      <dgm:spPr/>
    </dgm:pt>
    <dgm:pt modelId="{8C731488-DABA-434A-995C-8D5B8DE8A794}" type="pres">
      <dgm:prSet presAssocID="{4942A68B-D7A0-4E39-B4C2-878A1F301639}" presName="c8" presStyleLbl="node1" presStyleIdx="7" presStyleCnt="19"/>
      <dgm:spPr/>
    </dgm:pt>
    <dgm:pt modelId="{66BE7CE3-8AB6-4782-AF39-498A72BB70EF}" type="pres">
      <dgm:prSet presAssocID="{4942A68B-D7A0-4E39-B4C2-878A1F301639}" presName="c9" presStyleLbl="node1" presStyleIdx="8" presStyleCnt="19"/>
      <dgm:spPr/>
    </dgm:pt>
    <dgm:pt modelId="{F95BC539-599E-4C07-95AE-E63E9F4D4CC0}" type="pres">
      <dgm:prSet presAssocID="{4942A68B-D7A0-4E39-B4C2-878A1F301639}" presName="c10" presStyleLbl="node1" presStyleIdx="9" presStyleCnt="19"/>
      <dgm:spPr/>
    </dgm:pt>
    <dgm:pt modelId="{343F0663-F157-4C48-82C4-C1C87EA228C6}" type="pres">
      <dgm:prSet presAssocID="{4942A68B-D7A0-4E39-B4C2-878A1F301639}" presName="c11" presStyleLbl="node1" presStyleIdx="10" presStyleCnt="19"/>
      <dgm:spPr/>
    </dgm:pt>
    <dgm:pt modelId="{B4A89383-2398-435D-B6A5-47885FFBA70A}" type="pres">
      <dgm:prSet presAssocID="{4942A68B-D7A0-4E39-B4C2-878A1F301639}" presName="c12" presStyleLbl="node1" presStyleIdx="11" presStyleCnt="19"/>
      <dgm:spPr/>
    </dgm:pt>
    <dgm:pt modelId="{CDB1BD29-40A7-4DEC-9D85-DB2114390D0E}" type="pres">
      <dgm:prSet presAssocID="{4942A68B-D7A0-4E39-B4C2-878A1F301639}" presName="c13" presStyleLbl="node1" presStyleIdx="12" presStyleCnt="19"/>
      <dgm:spPr/>
    </dgm:pt>
    <dgm:pt modelId="{D4D6AA49-298C-4F42-AD11-A2A6C60A6F73}" type="pres">
      <dgm:prSet presAssocID="{4942A68B-D7A0-4E39-B4C2-878A1F301639}" presName="c14" presStyleLbl="node1" presStyleIdx="13" presStyleCnt="19"/>
      <dgm:spPr/>
    </dgm:pt>
    <dgm:pt modelId="{D870A045-48AB-4DC7-92F8-731D18FF949F}" type="pres">
      <dgm:prSet presAssocID="{4942A68B-D7A0-4E39-B4C2-878A1F301639}" presName="c15" presStyleLbl="node1" presStyleIdx="14" presStyleCnt="19"/>
      <dgm:spPr/>
    </dgm:pt>
    <dgm:pt modelId="{13F4883B-B54E-42B7-B0E3-88B8CB1E5946}" type="pres">
      <dgm:prSet presAssocID="{4942A68B-D7A0-4E39-B4C2-878A1F301639}" presName="c16" presStyleLbl="node1" presStyleIdx="15" presStyleCnt="19"/>
      <dgm:spPr/>
    </dgm:pt>
    <dgm:pt modelId="{6B3717DA-08BD-471A-977B-9C2BA41F8E70}" type="pres">
      <dgm:prSet presAssocID="{4942A68B-D7A0-4E39-B4C2-878A1F301639}" presName="c17" presStyleLbl="node1" presStyleIdx="16" presStyleCnt="19"/>
      <dgm:spPr/>
    </dgm:pt>
    <dgm:pt modelId="{E7D6B77C-A81D-421D-A789-C3B1A5444CF4}" type="pres">
      <dgm:prSet presAssocID="{4942A68B-D7A0-4E39-B4C2-878A1F301639}" presName="c18" presStyleLbl="node1" presStyleIdx="17" presStyleCnt="19"/>
      <dgm:spPr/>
    </dgm:pt>
    <dgm:pt modelId="{B60EB733-2573-4DB1-8693-F8F9ACBC7161}" type="pres">
      <dgm:prSet presAssocID="{4717C4BE-FC21-4A22-AA12-865B1C5AD7EB}" presName="chevronComposite1" presStyleCnt="0"/>
      <dgm:spPr/>
    </dgm:pt>
    <dgm:pt modelId="{E7F1A6AB-0F13-4BB6-AD0B-908941C6F19B}" type="pres">
      <dgm:prSet presAssocID="{4717C4BE-FC21-4A22-AA12-865B1C5AD7EB}" presName="chevron1" presStyleLbl="sibTrans2D1" presStyleIdx="0" presStyleCnt="2"/>
      <dgm:spPr/>
    </dgm:pt>
    <dgm:pt modelId="{2DDB3F16-E503-4051-A4E6-EF080B04D561}" type="pres">
      <dgm:prSet presAssocID="{4717C4BE-FC21-4A22-AA12-865B1C5AD7EB}" presName="spChevron1" presStyleCnt="0"/>
      <dgm:spPr/>
    </dgm:pt>
    <dgm:pt modelId="{68699E90-92F0-4CA4-A364-89D650C2A522}" type="pres">
      <dgm:prSet presAssocID="{4717C4BE-FC21-4A22-AA12-865B1C5AD7EB}" presName="overlap" presStyleCnt="0"/>
      <dgm:spPr/>
    </dgm:pt>
    <dgm:pt modelId="{8720B213-1A05-451D-BC04-72277340611D}" type="pres">
      <dgm:prSet presAssocID="{4717C4BE-FC21-4A22-AA12-865B1C5AD7EB}" presName="chevronComposite2" presStyleCnt="0"/>
      <dgm:spPr/>
    </dgm:pt>
    <dgm:pt modelId="{536EF4A8-00C7-4F22-9F97-066618623F9B}" type="pres">
      <dgm:prSet presAssocID="{4717C4BE-FC21-4A22-AA12-865B1C5AD7EB}" presName="chevron2" presStyleLbl="sibTrans2D1" presStyleIdx="1" presStyleCnt="2"/>
      <dgm:spPr/>
    </dgm:pt>
    <dgm:pt modelId="{87430A08-F4B3-48B3-88CE-61E341564E66}" type="pres">
      <dgm:prSet presAssocID="{4717C4BE-FC21-4A22-AA12-865B1C5AD7EB}" presName="spChevron2" presStyleCnt="0"/>
      <dgm:spPr/>
    </dgm:pt>
    <dgm:pt modelId="{0045AB20-B74D-4AC2-8CAD-117C302A73B7}" type="pres">
      <dgm:prSet presAssocID="{9A891782-E6BA-4487-B98B-884929B9AC07}" presName="last" presStyleCnt="0"/>
      <dgm:spPr/>
    </dgm:pt>
    <dgm:pt modelId="{D6E604F4-1CCA-4A10-99B1-9E435F39741F}" type="pres">
      <dgm:prSet presAssocID="{9A891782-E6BA-4487-B98B-884929B9AC07}" presName="circleTx" presStyleLbl="node1" presStyleIdx="18" presStyleCnt="19"/>
      <dgm:spPr/>
    </dgm:pt>
    <dgm:pt modelId="{659F0341-8E15-468A-8955-5478F430744C}" type="pres">
      <dgm:prSet presAssocID="{9A891782-E6BA-4487-B98B-884929B9AC07}" presName="spN" presStyleCnt="0"/>
      <dgm:spPr/>
    </dgm:pt>
  </dgm:ptLst>
  <dgm:cxnLst>
    <dgm:cxn modelId="{462E9F21-591A-4022-94B0-EEF1DA581E92}" type="presOf" srcId="{4942A68B-D7A0-4E39-B4C2-878A1F301639}" destId="{1BFF6D1A-D5E4-40B6-95AA-4375CF7786E0}" srcOrd="0" destOrd="0" presId="urn:microsoft.com/office/officeart/2009/3/layout/RandomtoResultProcess"/>
    <dgm:cxn modelId="{AD3FF761-E7F1-40C3-93F8-2CAB22061F21}" type="presOf" srcId="{9A891782-E6BA-4487-B98B-884929B9AC07}" destId="{D6E604F4-1CCA-4A10-99B1-9E435F39741F}" srcOrd="0" destOrd="0" presId="urn:microsoft.com/office/officeart/2009/3/layout/RandomtoResultProcess"/>
    <dgm:cxn modelId="{C4A40969-034E-420D-8BDA-2D1709ECCD33}" srcId="{B8757E0C-1696-41EE-9384-A4EC484BEE76}" destId="{4942A68B-D7A0-4E39-B4C2-878A1F301639}" srcOrd="0" destOrd="0" parTransId="{B61B43FB-8B38-4577-B013-AC0B731D8CDB}" sibTransId="{4717C4BE-FC21-4A22-AA12-865B1C5AD7EB}"/>
    <dgm:cxn modelId="{C7F4BF4F-E419-4276-B465-C96757B0FA59}" type="presOf" srcId="{B8757E0C-1696-41EE-9384-A4EC484BEE76}" destId="{02DA3F84-1A04-4C52-8063-126BBF58594B}" srcOrd="0" destOrd="0" presId="urn:microsoft.com/office/officeart/2009/3/layout/RandomtoResultProcess"/>
    <dgm:cxn modelId="{2816FCAA-F401-468A-908D-83E426D019CE}" srcId="{B8757E0C-1696-41EE-9384-A4EC484BEE76}" destId="{9A891782-E6BA-4487-B98B-884929B9AC07}" srcOrd="1" destOrd="0" parTransId="{EA19D1BC-7FD6-4BC5-BEC8-A281B5004DCD}" sibTransId="{242EDE33-B626-4E88-B22F-6FDF65940713}"/>
    <dgm:cxn modelId="{C2B5E4A0-A269-4FE0-B9A7-DEB6B906FA3D}" type="presParOf" srcId="{02DA3F84-1A04-4C52-8063-126BBF58594B}" destId="{D79CB998-7DAC-4F74-A669-1F0679493DF5}" srcOrd="0" destOrd="0" presId="urn:microsoft.com/office/officeart/2009/3/layout/RandomtoResultProcess"/>
    <dgm:cxn modelId="{C10E2116-6C6C-4817-B6B0-E978BFF9BCE4}" type="presParOf" srcId="{D79CB998-7DAC-4F74-A669-1F0679493DF5}" destId="{1BFF6D1A-D5E4-40B6-95AA-4375CF7786E0}" srcOrd="0" destOrd="0" presId="urn:microsoft.com/office/officeart/2009/3/layout/RandomtoResultProcess"/>
    <dgm:cxn modelId="{EC186074-586A-4A1E-A5B6-7423C9C3D27B}" type="presParOf" srcId="{D79CB998-7DAC-4F74-A669-1F0679493DF5}" destId="{9BA44BA8-4684-4644-8937-313769D4D063}" srcOrd="1" destOrd="0" presId="urn:microsoft.com/office/officeart/2009/3/layout/RandomtoResultProcess"/>
    <dgm:cxn modelId="{F50D7E20-9446-4C6E-9B32-BFF24EC336FE}" type="presParOf" srcId="{D79CB998-7DAC-4F74-A669-1F0679493DF5}" destId="{F2E95015-85CC-4203-B47A-3BFCB87B9E53}" srcOrd="2" destOrd="0" presId="urn:microsoft.com/office/officeart/2009/3/layout/RandomtoResultProcess"/>
    <dgm:cxn modelId="{30EAF403-15C8-40A5-862C-181ADB48279C}" type="presParOf" srcId="{D79CB998-7DAC-4F74-A669-1F0679493DF5}" destId="{D34532BA-04E4-4538-B2A7-4F04AEC9906E}" srcOrd="3" destOrd="0" presId="urn:microsoft.com/office/officeart/2009/3/layout/RandomtoResultProcess"/>
    <dgm:cxn modelId="{F61D6A17-EE07-4956-AA55-F11DC7B40C0D}" type="presParOf" srcId="{D79CB998-7DAC-4F74-A669-1F0679493DF5}" destId="{8FE6DE8A-2F53-4762-BD30-46053D6A4B57}" srcOrd="4" destOrd="0" presId="urn:microsoft.com/office/officeart/2009/3/layout/RandomtoResultProcess"/>
    <dgm:cxn modelId="{25306CE0-ECF2-4006-A17A-CF668843744F}" type="presParOf" srcId="{D79CB998-7DAC-4F74-A669-1F0679493DF5}" destId="{3BFEA572-AA1A-4689-A196-A4751A9F08C3}" srcOrd="5" destOrd="0" presId="urn:microsoft.com/office/officeart/2009/3/layout/RandomtoResultProcess"/>
    <dgm:cxn modelId="{9D087FC4-2B6E-4465-9DE0-25522FC8B2DB}" type="presParOf" srcId="{D79CB998-7DAC-4F74-A669-1F0679493DF5}" destId="{05A58533-44F4-405B-96E8-39CAE5356F7B}" srcOrd="6" destOrd="0" presId="urn:microsoft.com/office/officeart/2009/3/layout/RandomtoResultProcess"/>
    <dgm:cxn modelId="{46165DC5-5B3C-4EE5-ADFA-1D251C125588}" type="presParOf" srcId="{D79CB998-7DAC-4F74-A669-1F0679493DF5}" destId="{1C0884BD-3CCA-4AB7-95E5-567108CE6CB1}" srcOrd="7" destOrd="0" presId="urn:microsoft.com/office/officeart/2009/3/layout/RandomtoResultProcess"/>
    <dgm:cxn modelId="{B126524D-B72E-42F3-B495-146F60DCEAEE}" type="presParOf" srcId="{D79CB998-7DAC-4F74-A669-1F0679493DF5}" destId="{8C731488-DABA-434A-995C-8D5B8DE8A794}" srcOrd="8" destOrd="0" presId="urn:microsoft.com/office/officeart/2009/3/layout/RandomtoResultProcess"/>
    <dgm:cxn modelId="{4DB0F20E-187C-45C4-A6D8-40DBDAE56532}" type="presParOf" srcId="{D79CB998-7DAC-4F74-A669-1F0679493DF5}" destId="{66BE7CE3-8AB6-4782-AF39-498A72BB70EF}" srcOrd="9" destOrd="0" presId="urn:microsoft.com/office/officeart/2009/3/layout/RandomtoResultProcess"/>
    <dgm:cxn modelId="{B339DA94-B94B-477C-B303-1D83EDA7944A}" type="presParOf" srcId="{D79CB998-7DAC-4F74-A669-1F0679493DF5}" destId="{F95BC539-599E-4C07-95AE-E63E9F4D4CC0}" srcOrd="10" destOrd="0" presId="urn:microsoft.com/office/officeart/2009/3/layout/RandomtoResultProcess"/>
    <dgm:cxn modelId="{B24FE5C1-E979-42A4-9620-26BD3A68C2CC}" type="presParOf" srcId="{D79CB998-7DAC-4F74-A669-1F0679493DF5}" destId="{343F0663-F157-4C48-82C4-C1C87EA228C6}" srcOrd="11" destOrd="0" presId="urn:microsoft.com/office/officeart/2009/3/layout/RandomtoResultProcess"/>
    <dgm:cxn modelId="{35046699-3510-474D-BA5E-FCA9EC8BCEA7}" type="presParOf" srcId="{D79CB998-7DAC-4F74-A669-1F0679493DF5}" destId="{B4A89383-2398-435D-B6A5-47885FFBA70A}" srcOrd="12" destOrd="0" presId="urn:microsoft.com/office/officeart/2009/3/layout/RandomtoResultProcess"/>
    <dgm:cxn modelId="{6948E5D2-118B-42CB-B04A-3D5F2F882C5F}" type="presParOf" srcId="{D79CB998-7DAC-4F74-A669-1F0679493DF5}" destId="{CDB1BD29-40A7-4DEC-9D85-DB2114390D0E}" srcOrd="13" destOrd="0" presId="urn:microsoft.com/office/officeart/2009/3/layout/RandomtoResultProcess"/>
    <dgm:cxn modelId="{0659F731-3FDB-4C58-AF0B-41D97958DA0D}" type="presParOf" srcId="{D79CB998-7DAC-4F74-A669-1F0679493DF5}" destId="{D4D6AA49-298C-4F42-AD11-A2A6C60A6F73}" srcOrd="14" destOrd="0" presId="urn:microsoft.com/office/officeart/2009/3/layout/RandomtoResultProcess"/>
    <dgm:cxn modelId="{D0DD1223-2350-4C7E-81A6-0575FBFC571F}" type="presParOf" srcId="{D79CB998-7DAC-4F74-A669-1F0679493DF5}" destId="{D870A045-48AB-4DC7-92F8-731D18FF949F}" srcOrd="15" destOrd="0" presId="urn:microsoft.com/office/officeart/2009/3/layout/RandomtoResultProcess"/>
    <dgm:cxn modelId="{A99E86E2-F18E-4769-9CFC-6B9B7BBB6D10}" type="presParOf" srcId="{D79CB998-7DAC-4F74-A669-1F0679493DF5}" destId="{13F4883B-B54E-42B7-B0E3-88B8CB1E5946}" srcOrd="16" destOrd="0" presId="urn:microsoft.com/office/officeart/2009/3/layout/RandomtoResultProcess"/>
    <dgm:cxn modelId="{F86792D5-255B-4951-AD72-7919846BAC88}" type="presParOf" srcId="{D79CB998-7DAC-4F74-A669-1F0679493DF5}" destId="{6B3717DA-08BD-471A-977B-9C2BA41F8E70}" srcOrd="17" destOrd="0" presId="urn:microsoft.com/office/officeart/2009/3/layout/RandomtoResultProcess"/>
    <dgm:cxn modelId="{BE298AFB-DFB2-49B2-AD1E-D775B09F905F}" type="presParOf" srcId="{D79CB998-7DAC-4F74-A669-1F0679493DF5}" destId="{E7D6B77C-A81D-421D-A789-C3B1A5444CF4}" srcOrd="18" destOrd="0" presId="urn:microsoft.com/office/officeart/2009/3/layout/RandomtoResultProcess"/>
    <dgm:cxn modelId="{8AAFA7DE-C00F-4D82-9D56-B9F1B5D3F54E}" type="presParOf" srcId="{02DA3F84-1A04-4C52-8063-126BBF58594B}" destId="{B60EB733-2573-4DB1-8693-F8F9ACBC7161}" srcOrd="1" destOrd="0" presId="urn:microsoft.com/office/officeart/2009/3/layout/RandomtoResultProcess"/>
    <dgm:cxn modelId="{90D5AC39-0746-4EBE-80B7-E91AE0A473BC}" type="presParOf" srcId="{B60EB733-2573-4DB1-8693-F8F9ACBC7161}" destId="{E7F1A6AB-0F13-4BB6-AD0B-908941C6F19B}" srcOrd="0" destOrd="0" presId="urn:microsoft.com/office/officeart/2009/3/layout/RandomtoResultProcess"/>
    <dgm:cxn modelId="{67F820E5-4D9D-46A8-9BD5-40B5A8735132}" type="presParOf" srcId="{B60EB733-2573-4DB1-8693-F8F9ACBC7161}" destId="{2DDB3F16-E503-4051-A4E6-EF080B04D561}" srcOrd="1" destOrd="0" presId="urn:microsoft.com/office/officeart/2009/3/layout/RandomtoResultProcess"/>
    <dgm:cxn modelId="{13AF11E2-5AD9-44C2-AF98-A5AC57C9F0AF}" type="presParOf" srcId="{02DA3F84-1A04-4C52-8063-126BBF58594B}" destId="{68699E90-92F0-4CA4-A364-89D650C2A522}" srcOrd="2" destOrd="0" presId="urn:microsoft.com/office/officeart/2009/3/layout/RandomtoResultProcess"/>
    <dgm:cxn modelId="{0ABA3DA9-81DB-43AF-B7DA-57C0766E56EF}" type="presParOf" srcId="{02DA3F84-1A04-4C52-8063-126BBF58594B}" destId="{8720B213-1A05-451D-BC04-72277340611D}" srcOrd="3" destOrd="0" presId="urn:microsoft.com/office/officeart/2009/3/layout/RandomtoResultProcess"/>
    <dgm:cxn modelId="{4CF0FE5D-6D30-455A-AE4E-A3D8A2247833}" type="presParOf" srcId="{8720B213-1A05-451D-BC04-72277340611D}" destId="{536EF4A8-00C7-4F22-9F97-066618623F9B}" srcOrd="0" destOrd="0" presId="urn:microsoft.com/office/officeart/2009/3/layout/RandomtoResultProcess"/>
    <dgm:cxn modelId="{56761495-9B47-4CC8-9C14-0FA2D17AAF86}" type="presParOf" srcId="{8720B213-1A05-451D-BC04-72277340611D}" destId="{87430A08-F4B3-48B3-88CE-61E341564E66}" srcOrd="1" destOrd="0" presId="urn:microsoft.com/office/officeart/2009/3/layout/RandomtoResultProcess"/>
    <dgm:cxn modelId="{9801F232-C8EC-45F0-94E7-6D9DC8A7E326}" type="presParOf" srcId="{02DA3F84-1A04-4C52-8063-126BBF58594B}" destId="{0045AB20-B74D-4AC2-8CAD-117C302A73B7}" srcOrd="4" destOrd="0" presId="urn:microsoft.com/office/officeart/2009/3/layout/RandomtoResultProcess"/>
    <dgm:cxn modelId="{4D140F99-CBCE-4259-A9C6-E7EBEB961619}" type="presParOf" srcId="{0045AB20-B74D-4AC2-8CAD-117C302A73B7}" destId="{D6E604F4-1CCA-4A10-99B1-9E435F39741F}" srcOrd="0" destOrd="0" presId="urn:microsoft.com/office/officeart/2009/3/layout/RandomtoResultProcess"/>
    <dgm:cxn modelId="{854AC097-2ACA-4384-A90D-D19DB00A577B}" type="presParOf" srcId="{0045AB20-B74D-4AC2-8CAD-117C302A73B7}" destId="{659F0341-8E15-468A-8955-5478F430744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03688A-6768-4776-BE6E-EF7A0A9603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BD5E821-07DB-4025-A736-ED2845B71038}">
      <dgm:prSet phldrT="[Text]"/>
      <dgm:spPr/>
      <dgm:t>
        <a:bodyPr/>
        <a:lstStyle/>
        <a:p>
          <a:pPr rtl="1"/>
          <a:r>
            <a:rPr lang="he-IL" dirty="0" err="1"/>
            <a:t>נשואתי</a:t>
          </a:r>
          <a:endParaRPr lang="he-IL" dirty="0"/>
        </a:p>
      </dgm:t>
    </dgm:pt>
    <dgm:pt modelId="{16EC40D5-6934-42CC-9404-6E5E4E1C8A8B}" type="par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8899D542-2916-4D1A-AE25-6436FED13962}" type="sib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1B5E3D94-2C0C-49C2-BF4C-51AE099E932D}">
      <dgm:prSet phldrT="[Text]"/>
      <dgm:spPr/>
      <dgm:t>
        <a:bodyPr/>
        <a:lstStyle/>
        <a:p>
          <a:pPr rtl="1"/>
          <a:r>
            <a:rPr lang="he-IL" dirty="0"/>
            <a:t>אינו מקודשת- רמ"א, רשב"א</a:t>
          </a:r>
        </a:p>
      </dgm:t>
    </dgm:pt>
    <dgm:pt modelId="{462F49FC-E269-431E-81DD-179FFE42E0C6}" type="parTrans" cxnId="{9E045F41-58FE-4879-BBE3-8A7C24B3C60D}">
      <dgm:prSet/>
      <dgm:spPr/>
    </dgm:pt>
    <dgm:pt modelId="{F2A28AB5-626B-4F28-B93E-5E5D133A6401}" type="sibTrans" cxnId="{9E045F41-58FE-4879-BBE3-8A7C24B3C60D}">
      <dgm:prSet/>
      <dgm:spPr/>
    </dgm:pt>
    <dgm:pt modelId="{8BF623AB-97D4-455B-BDC0-E2CFA116B29D}">
      <dgm:prSet phldrT="[Text]"/>
      <dgm:spPr/>
      <dgm:t>
        <a:bodyPr/>
        <a:lstStyle/>
        <a:p>
          <a:pPr rtl="1"/>
          <a:r>
            <a:rPr lang="he-IL" dirty="0"/>
            <a:t>מקדושת- חלקת מחוקק, ב"ש</a:t>
          </a:r>
        </a:p>
      </dgm:t>
    </dgm:pt>
    <dgm:pt modelId="{3DD51734-7088-4ACD-8450-43B18528DEE1}" type="parTrans" cxnId="{FC455A62-EAF0-48F7-A8F1-50A0A07BDD27}">
      <dgm:prSet/>
      <dgm:spPr/>
    </dgm:pt>
    <dgm:pt modelId="{6EF07A5E-4839-49B7-8958-12B4CA3C6BF6}" type="sibTrans" cxnId="{FC455A62-EAF0-48F7-A8F1-50A0A07BDD27}">
      <dgm:prSet/>
      <dgm:spPr/>
    </dgm:pt>
    <dgm:pt modelId="{F4F095FF-7971-4383-96AF-4D985DB07F42}">
      <dgm:prSet phldrT="[Text]"/>
      <dgm:spPr/>
      <dgm:t>
        <a:bodyPr/>
        <a:lstStyle/>
        <a:p>
          <a:pPr rtl="1"/>
          <a:r>
            <a:rPr lang="he-IL" dirty="0"/>
            <a:t>?</a:t>
          </a:r>
        </a:p>
      </dgm:t>
    </dgm:pt>
    <dgm:pt modelId="{EF726736-389D-4078-9080-FDF7560A72BD}" type="parTrans" cxnId="{58B9EBA4-4014-4974-92A9-221EDED73652}">
      <dgm:prSet/>
      <dgm:spPr/>
    </dgm:pt>
    <dgm:pt modelId="{009F257D-EA22-450D-BD16-7F894F8F5461}" type="sibTrans" cxnId="{58B9EBA4-4014-4974-92A9-221EDED73652}">
      <dgm:prSet/>
      <dgm:spPr/>
    </dgm:pt>
    <dgm:pt modelId="{6635FA84-E04B-488D-A60B-EE9DA67100D7}">
      <dgm:prSet phldrT="[Text]"/>
      <dgm:spPr/>
      <dgm:t>
        <a:bodyPr/>
        <a:lstStyle/>
        <a:p>
          <a:pPr rtl="1"/>
          <a:r>
            <a:rPr lang="he-IL" dirty="0"/>
            <a:t>כיון שאמר משהוא שברור ממנו שהוא רוצה לקדשה</a:t>
          </a:r>
        </a:p>
      </dgm:t>
    </dgm:pt>
    <dgm:pt modelId="{877949FC-A418-47BB-9DEA-B7D2E859FAE3}" type="parTrans" cxnId="{CEDD9A41-9117-48FB-B218-0B842C93C133}">
      <dgm:prSet/>
      <dgm:spPr/>
    </dgm:pt>
    <dgm:pt modelId="{BB3EAADB-296B-4539-BA1F-BBDF7777AAF5}" type="sibTrans" cxnId="{CEDD9A41-9117-48FB-B218-0B842C93C133}">
      <dgm:prSet/>
      <dgm:spPr/>
    </dgm:pt>
    <dgm:pt modelId="{00F37FC3-1678-481D-9EAC-05E60D934FF9}" type="pres">
      <dgm:prSet presAssocID="{9E03688A-6768-4776-BE6E-EF7A0A9603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FA2094-B53B-4CEB-B0D4-D33883B3E9FB}" type="pres">
      <dgm:prSet presAssocID="{4BD5E821-07DB-4025-A736-ED2845B71038}" presName="hierRoot1" presStyleCnt="0"/>
      <dgm:spPr/>
    </dgm:pt>
    <dgm:pt modelId="{F3F0F938-E326-47C0-9AF5-972F9CE26CC8}" type="pres">
      <dgm:prSet presAssocID="{4BD5E821-07DB-4025-A736-ED2845B71038}" presName="composite" presStyleCnt="0"/>
      <dgm:spPr/>
    </dgm:pt>
    <dgm:pt modelId="{4E583CD5-82B9-4434-AD27-046B9DF839FE}" type="pres">
      <dgm:prSet presAssocID="{4BD5E821-07DB-4025-A736-ED2845B71038}" presName="background" presStyleLbl="node0" presStyleIdx="0" presStyleCnt="1"/>
      <dgm:spPr/>
    </dgm:pt>
    <dgm:pt modelId="{14CF5F1B-6B3B-42DC-B214-D854D3873F6C}" type="pres">
      <dgm:prSet presAssocID="{4BD5E821-07DB-4025-A736-ED2845B71038}" presName="text" presStyleLbl="fgAcc0" presStyleIdx="0" presStyleCnt="1">
        <dgm:presLayoutVars>
          <dgm:chPref val="3"/>
        </dgm:presLayoutVars>
      </dgm:prSet>
      <dgm:spPr/>
    </dgm:pt>
    <dgm:pt modelId="{5921390F-A14D-4F5A-81EC-1600FD471278}" type="pres">
      <dgm:prSet presAssocID="{4BD5E821-07DB-4025-A736-ED2845B71038}" presName="hierChild2" presStyleCnt="0"/>
      <dgm:spPr/>
    </dgm:pt>
    <dgm:pt modelId="{FEF627CA-1252-4634-B5B8-CC7CD7E59B15}" type="pres">
      <dgm:prSet presAssocID="{462F49FC-E269-431E-81DD-179FFE42E0C6}" presName="Name10" presStyleLbl="parChTrans1D2" presStyleIdx="0" presStyleCnt="2"/>
      <dgm:spPr/>
    </dgm:pt>
    <dgm:pt modelId="{374143CC-1AD6-484E-8732-D93BAA86AF46}" type="pres">
      <dgm:prSet presAssocID="{1B5E3D94-2C0C-49C2-BF4C-51AE099E932D}" presName="hierRoot2" presStyleCnt="0"/>
      <dgm:spPr/>
    </dgm:pt>
    <dgm:pt modelId="{416B2477-BE6B-40E6-9157-9EC4965F8C23}" type="pres">
      <dgm:prSet presAssocID="{1B5E3D94-2C0C-49C2-BF4C-51AE099E932D}" presName="composite2" presStyleCnt="0"/>
      <dgm:spPr/>
    </dgm:pt>
    <dgm:pt modelId="{C3391948-7741-4DC9-B15D-9FCC1D99B4EC}" type="pres">
      <dgm:prSet presAssocID="{1B5E3D94-2C0C-49C2-BF4C-51AE099E932D}" presName="background2" presStyleLbl="node2" presStyleIdx="0" presStyleCnt="2"/>
      <dgm:spPr/>
    </dgm:pt>
    <dgm:pt modelId="{CF9B996C-CE47-4C8B-9965-66B33D551A36}" type="pres">
      <dgm:prSet presAssocID="{1B5E3D94-2C0C-49C2-BF4C-51AE099E932D}" presName="text2" presStyleLbl="fgAcc2" presStyleIdx="0" presStyleCnt="2">
        <dgm:presLayoutVars>
          <dgm:chPref val="3"/>
        </dgm:presLayoutVars>
      </dgm:prSet>
      <dgm:spPr/>
    </dgm:pt>
    <dgm:pt modelId="{7E62DADA-CEAF-488E-8E11-3C6F865DA75F}" type="pres">
      <dgm:prSet presAssocID="{1B5E3D94-2C0C-49C2-BF4C-51AE099E932D}" presName="hierChild3" presStyleCnt="0"/>
      <dgm:spPr/>
    </dgm:pt>
    <dgm:pt modelId="{59DD0E8C-E7C0-4B4C-A581-9A343647EDA3}" type="pres">
      <dgm:prSet presAssocID="{EF726736-389D-4078-9080-FDF7560A72BD}" presName="Name17" presStyleLbl="parChTrans1D3" presStyleIdx="0" presStyleCnt="2"/>
      <dgm:spPr/>
    </dgm:pt>
    <dgm:pt modelId="{5B86C816-518D-4350-B482-17D8B964007F}" type="pres">
      <dgm:prSet presAssocID="{F4F095FF-7971-4383-96AF-4D985DB07F42}" presName="hierRoot3" presStyleCnt="0"/>
      <dgm:spPr/>
    </dgm:pt>
    <dgm:pt modelId="{DF654831-5F21-4BD2-B048-34FF5D231FF1}" type="pres">
      <dgm:prSet presAssocID="{F4F095FF-7971-4383-96AF-4D985DB07F42}" presName="composite3" presStyleCnt="0"/>
      <dgm:spPr/>
    </dgm:pt>
    <dgm:pt modelId="{EE0EEACD-2C22-4EAB-991D-56E7391D4429}" type="pres">
      <dgm:prSet presAssocID="{F4F095FF-7971-4383-96AF-4D985DB07F42}" presName="background3" presStyleLbl="node3" presStyleIdx="0" presStyleCnt="2"/>
      <dgm:spPr/>
    </dgm:pt>
    <dgm:pt modelId="{FCD8BF62-6AAB-47AA-BE6B-CC0104DD09E0}" type="pres">
      <dgm:prSet presAssocID="{F4F095FF-7971-4383-96AF-4D985DB07F42}" presName="text3" presStyleLbl="fgAcc3" presStyleIdx="0" presStyleCnt="2">
        <dgm:presLayoutVars>
          <dgm:chPref val="3"/>
        </dgm:presLayoutVars>
      </dgm:prSet>
      <dgm:spPr/>
    </dgm:pt>
    <dgm:pt modelId="{635C8CED-CE1C-4F42-B891-1F2A6EC7C87F}" type="pres">
      <dgm:prSet presAssocID="{F4F095FF-7971-4383-96AF-4D985DB07F42}" presName="hierChild4" presStyleCnt="0"/>
      <dgm:spPr/>
    </dgm:pt>
    <dgm:pt modelId="{34F1E4FB-173F-431E-BE18-26F7C74C7A3C}" type="pres">
      <dgm:prSet presAssocID="{3DD51734-7088-4ACD-8450-43B18528DEE1}" presName="Name10" presStyleLbl="parChTrans1D2" presStyleIdx="1" presStyleCnt="2"/>
      <dgm:spPr/>
    </dgm:pt>
    <dgm:pt modelId="{55812F45-A2A9-475A-AC96-DAAE87688B4F}" type="pres">
      <dgm:prSet presAssocID="{8BF623AB-97D4-455B-BDC0-E2CFA116B29D}" presName="hierRoot2" presStyleCnt="0"/>
      <dgm:spPr/>
    </dgm:pt>
    <dgm:pt modelId="{588B0268-3A60-43B5-8A8F-D6AF20632770}" type="pres">
      <dgm:prSet presAssocID="{8BF623AB-97D4-455B-BDC0-E2CFA116B29D}" presName="composite2" presStyleCnt="0"/>
      <dgm:spPr/>
    </dgm:pt>
    <dgm:pt modelId="{B428F583-1556-4AD3-AC23-724BD219EA20}" type="pres">
      <dgm:prSet presAssocID="{8BF623AB-97D4-455B-BDC0-E2CFA116B29D}" presName="background2" presStyleLbl="node2" presStyleIdx="1" presStyleCnt="2"/>
      <dgm:spPr/>
    </dgm:pt>
    <dgm:pt modelId="{5C9FDF8D-59C4-46E4-926F-E8014932D7F6}" type="pres">
      <dgm:prSet presAssocID="{8BF623AB-97D4-455B-BDC0-E2CFA116B29D}" presName="text2" presStyleLbl="fgAcc2" presStyleIdx="1" presStyleCnt="2">
        <dgm:presLayoutVars>
          <dgm:chPref val="3"/>
        </dgm:presLayoutVars>
      </dgm:prSet>
      <dgm:spPr/>
    </dgm:pt>
    <dgm:pt modelId="{7952E16F-4DA8-40FF-8E9C-98CC52DE9FEC}" type="pres">
      <dgm:prSet presAssocID="{8BF623AB-97D4-455B-BDC0-E2CFA116B29D}" presName="hierChild3" presStyleCnt="0"/>
      <dgm:spPr/>
    </dgm:pt>
    <dgm:pt modelId="{0E2DD43D-6CD4-48C5-986A-203D2ED7D91B}" type="pres">
      <dgm:prSet presAssocID="{877949FC-A418-47BB-9DEA-B7D2E859FAE3}" presName="Name17" presStyleLbl="parChTrans1D3" presStyleIdx="1" presStyleCnt="2"/>
      <dgm:spPr/>
    </dgm:pt>
    <dgm:pt modelId="{171BC1B0-9505-40B1-9BBC-429DB4B8BB3E}" type="pres">
      <dgm:prSet presAssocID="{6635FA84-E04B-488D-A60B-EE9DA67100D7}" presName="hierRoot3" presStyleCnt="0"/>
      <dgm:spPr/>
    </dgm:pt>
    <dgm:pt modelId="{C991679E-0BD6-497D-85F9-CF0C62807AB9}" type="pres">
      <dgm:prSet presAssocID="{6635FA84-E04B-488D-A60B-EE9DA67100D7}" presName="composite3" presStyleCnt="0"/>
      <dgm:spPr/>
    </dgm:pt>
    <dgm:pt modelId="{4B24F0C8-E532-48FD-B4A5-E67E1CB3813C}" type="pres">
      <dgm:prSet presAssocID="{6635FA84-E04B-488D-A60B-EE9DA67100D7}" presName="background3" presStyleLbl="node3" presStyleIdx="1" presStyleCnt="2"/>
      <dgm:spPr/>
    </dgm:pt>
    <dgm:pt modelId="{143287A4-0E47-4A17-B084-B3A193AE5169}" type="pres">
      <dgm:prSet presAssocID="{6635FA84-E04B-488D-A60B-EE9DA67100D7}" presName="text3" presStyleLbl="fgAcc3" presStyleIdx="1" presStyleCnt="2">
        <dgm:presLayoutVars>
          <dgm:chPref val="3"/>
        </dgm:presLayoutVars>
      </dgm:prSet>
      <dgm:spPr/>
    </dgm:pt>
    <dgm:pt modelId="{3935F07A-9599-43D8-B12B-C851703A7BC0}" type="pres">
      <dgm:prSet presAssocID="{6635FA84-E04B-488D-A60B-EE9DA67100D7}" presName="hierChild4" presStyleCnt="0"/>
      <dgm:spPr/>
    </dgm:pt>
  </dgm:ptLst>
  <dgm:cxnLst>
    <dgm:cxn modelId="{27AEBB0B-2116-42F9-AF96-F5AEDD11A333}" type="presOf" srcId="{6635FA84-E04B-488D-A60B-EE9DA67100D7}" destId="{143287A4-0E47-4A17-B084-B3A193AE5169}" srcOrd="0" destOrd="0" presId="urn:microsoft.com/office/officeart/2005/8/layout/hierarchy1"/>
    <dgm:cxn modelId="{BEB3661D-FAEC-497C-AD7C-634F34FE40DD}" srcId="{9E03688A-6768-4776-BE6E-EF7A0A96036F}" destId="{4BD5E821-07DB-4025-A736-ED2845B71038}" srcOrd="0" destOrd="0" parTransId="{16EC40D5-6934-42CC-9404-6E5E4E1C8A8B}" sibTransId="{8899D542-2916-4D1A-AE25-6436FED13962}"/>
    <dgm:cxn modelId="{A8F9C935-FE03-4A61-B1F4-7755CB16633C}" type="presOf" srcId="{462F49FC-E269-431E-81DD-179FFE42E0C6}" destId="{FEF627CA-1252-4634-B5B8-CC7CD7E59B15}" srcOrd="0" destOrd="0" presId="urn:microsoft.com/office/officeart/2005/8/layout/hierarchy1"/>
    <dgm:cxn modelId="{9E045F41-58FE-4879-BBE3-8A7C24B3C60D}" srcId="{4BD5E821-07DB-4025-A736-ED2845B71038}" destId="{1B5E3D94-2C0C-49C2-BF4C-51AE099E932D}" srcOrd="0" destOrd="0" parTransId="{462F49FC-E269-431E-81DD-179FFE42E0C6}" sibTransId="{F2A28AB5-626B-4F28-B93E-5E5D133A6401}"/>
    <dgm:cxn modelId="{CEDD9A41-9117-48FB-B218-0B842C93C133}" srcId="{8BF623AB-97D4-455B-BDC0-E2CFA116B29D}" destId="{6635FA84-E04B-488D-A60B-EE9DA67100D7}" srcOrd="0" destOrd="0" parTransId="{877949FC-A418-47BB-9DEA-B7D2E859FAE3}" sibTransId="{BB3EAADB-296B-4539-BA1F-BBDF7777AAF5}"/>
    <dgm:cxn modelId="{FC455A62-EAF0-48F7-A8F1-50A0A07BDD27}" srcId="{4BD5E821-07DB-4025-A736-ED2845B71038}" destId="{8BF623AB-97D4-455B-BDC0-E2CFA116B29D}" srcOrd="1" destOrd="0" parTransId="{3DD51734-7088-4ACD-8450-43B18528DEE1}" sibTransId="{6EF07A5E-4839-49B7-8958-12B4CA3C6BF6}"/>
    <dgm:cxn modelId="{1B988D72-5B0D-4618-BF2D-594A89076D74}" type="presOf" srcId="{9E03688A-6768-4776-BE6E-EF7A0A96036F}" destId="{00F37FC3-1678-481D-9EAC-05E60D934FF9}" srcOrd="0" destOrd="0" presId="urn:microsoft.com/office/officeart/2005/8/layout/hierarchy1"/>
    <dgm:cxn modelId="{96AE2177-FF22-4B79-AB2A-14DBC643E107}" type="presOf" srcId="{4BD5E821-07DB-4025-A736-ED2845B71038}" destId="{14CF5F1B-6B3B-42DC-B214-D854D3873F6C}" srcOrd="0" destOrd="0" presId="urn:microsoft.com/office/officeart/2005/8/layout/hierarchy1"/>
    <dgm:cxn modelId="{FA017E77-5B3A-447B-A3F7-D66564D2922F}" type="presOf" srcId="{8BF623AB-97D4-455B-BDC0-E2CFA116B29D}" destId="{5C9FDF8D-59C4-46E4-926F-E8014932D7F6}" srcOrd="0" destOrd="0" presId="urn:microsoft.com/office/officeart/2005/8/layout/hierarchy1"/>
    <dgm:cxn modelId="{B02B2F7D-6DB5-4B06-A057-1F2DE2E0F7EC}" type="presOf" srcId="{3DD51734-7088-4ACD-8450-43B18528DEE1}" destId="{34F1E4FB-173F-431E-BE18-26F7C74C7A3C}" srcOrd="0" destOrd="0" presId="urn:microsoft.com/office/officeart/2005/8/layout/hierarchy1"/>
    <dgm:cxn modelId="{4DCEDA84-E13E-4B7C-BA9E-0CE25FCCDE96}" type="presOf" srcId="{877949FC-A418-47BB-9DEA-B7D2E859FAE3}" destId="{0E2DD43D-6CD4-48C5-986A-203D2ED7D91B}" srcOrd="0" destOrd="0" presId="urn:microsoft.com/office/officeart/2005/8/layout/hierarchy1"/>
    <dgm:cxn modelId="{BAA33398-F822-4991-A55D-8B1B7E3EA5E8}" type="presOf" srcId="{1B5E3D94-2C0C-49C2-BF4C-51AE099E932D}" destId="{CF9B996C-CE47-4C8B-9965-66B33D551A36}" srcOrd="0" destOrd="0" presId="urn:microsoft.com/office/officeart/2005/8/layout/hierarchy1"/>
    <dgm:cxn modelId="{58B9EBA4-4014-4974-92A9-221EDED73652}" srcId="{1B5E3D94-2C0C-49C2-BF4C-51AE099E932D}" destId="{F4F095FF-7971-4383-96AF-4D985DB07F42}" srcOrd="0" destOrd="0" parTransId="{EF726736-389D-4078-9080-FDF7560A72BD}" sibTransId="{009F257D-EA22-450D-BD16-7F894F8F5461}"/>
    <dgm:cxn modelId="{1EAD01B9-AF2D-454E-A437-5A38CAB4EA4F}" type="presOf" srcId="{EF726736-389D-4078-9080-FDF7560A72BD}" destId="{59DD0E8C-E7C0-4B4C-A581-9A343647EDA3}" srcOrd="0" destOrd="0" presId="urn:microsoft.com/office/officeart/2005/8/layout/hierarchy1"/>
    <dgm:cxn modelId="{8FBB84DF-EB6B-44CC-9C9E-D5E4BD874D00}" type="presOf" srcId="{F4F095FF-7971-4383-96AF-4D985DB07F42}" destId="{FCD8BF62-6AAB-47AA-BE6B-CC0104DD09E0}" srcOrd="0" destOrd="0" presId="urn:microsoft.com/office/officeart/2005/8/layout/hierarchy1"/>
    <dgm:cxn modelId="{C5AB7CF0-5567-4628-8E20-E5531CEDDB12}" type="presParOf" srcId="{00F37FC3-1678-481D-9EAC-05E60D934FF9}" destId="{A2FA2094-B53B-4CEB-B0D4-D33883B3E9FB}" srcOrd="0" destOrd="0" presId="urn:microsoft.com/office/officeart/2005/8/layout/hierarchy1"/>
    <dgm:cxn modelId="{D18FED84-F998-4BBE-92D3-2F6227488A4B}" type="presParOf" srcId="{A2FA2094-B53B-4CEB-B0D4-D33883B3E9FB}" destId="{F3F0F938-E326-47C0-9AF5-972F9CE26CC8}" srcOrd="0" destOrd="0" presId="urn:microsoft.com/office/officeart/2005/8/layout/hierarchy1"/>
    <dgm:cxn modelId="{5CCB17BF-41A7-40D9-A41F-CF77F11690C2}" type="presParOf" srcId="{F3F0F938-E326-47C0-9AF5-972F9CE26CC8}" destId="{4E583CD5-82B9-4434-AD27-046B9DF839FE}" srcOrd="0" destOrd="0" presId="urn:microsoft.com/office/officeart/2005/8/layout/hierarchy1"/>
    <dgm:cxn modelId="{976E962E-2D2D-4FA9-8EE8-1298FA385B90}" type="presParOf" srcId="{F3F0F938-E326-47C0-9AF5-972F9CE26CC8}" destId="{14CF5F1B-6B3B-42DC-B214-D854D3873F6C}" srcOrd="1" destOrd="0" presId="urn:microsoft.com/office/officeart/2005/8/layout/hierarchy1"/>
    <dgm:cxn modelId="{08C28A92-4175-4C92-BF1E-20D70578A56F}" type="presParOf" srcId="{A2FA2094-B53B-4CEB-B0D4-D33883B3E9FB}" destId="{5921390F-A14D-4F5A-81EC-1600FD471278}" srcOrd="1" destOrd="0" presId="urn:microsoft.com/office/officeart/2005/8/layout/hierarchy1"/>
    <dgm:cxn modelId="{413ABA25-EF4E-4A03-AB0A-1AE86A5D1502}" type="presParOf" srcId="{5921390F-A14D-4F5A-81EC-1600FD471278}" destId="{FEF627CA-1252-4634-B5B8-CC7CD7E59B15}" srcOrd="0" destOrd="0" presId="urn:microsoft.com/office/officeart/2005/8/layout/hierarchy1"/>
    <dgm:cxn modelId="{1BD6A05C-CD7F-4EEE-922A-D63F09A706C3}" type="presParOf" srcId="{5921390F-A14D-4F5A-81EC-1600FD471278}" destId="{374143CC-1AD6-484E-8732-D93BAA86AF46}" srcOrd="1" destOrd="0" presId="urn:microsoft.com/office/officeart/2005/8/layout/hierarchy1"/>
    <dgm:cxn modelId="{946CAF40-3460-4F69-BCC0-EBDF4264F1CE}" type="presParOf" srcId="{374143CC-1AD6-484E-8732-D93BAA86AF46}" destId="{416B2477-BE6B-40E6-9157-9EC4965F8C23}" srcOrd="0" destOrd="0" presId="urn:microsoft.com/office/officeart/2005/8/layout/hierarchy1"/>
    <dgm:cxn modelId="{3C0B84F6-0A69-4B3B-A3A2-D170C6F9D53E}" type="presParOf" srcId="{416B2477-BE6B-40E6-9157-9EC4965F8C23}" destId="{C3391948-7741-4DC9-B15D-9FCC1D99B4EC}" srcOrd="0" destOrd="0" presId="urn:microsoft.com/office/officeart/2005/8/layout/hierarchy1"/>
    <dgm:cxn modelId="{0DE85E87-047F-4763-A67C-F16A41824D30}" type="presParOf" srcId="{416B2477-BE6B-40E6-9157-9EC4965F8C23}" destId="{CF9B996C-CE47-4C8B-9965-66B33D551A36}" srcOrd="1" destOrd="0" presId="urn:microsoft.com/office/officeart/2005/8/layout/hierarchy1"/>
    <dgm:cxn modelId="{45669599-F305-4CEA-9B6E-DB23941F3AC5}" type="presParOf" srcId="{374143CC-1AD6-484E-8732-D93BAA86AF46}" destId="{7E62DADA-CEAF-488E-8E11-3C6F865DA75F}" srcOrd="1" destOrd="0" presId="urn:microsoft.com/office/officeart/2005/8/layout/hierarchy1"/>
    <dgm:cxn modelId="{893F3D27-59E4-43B3-AFB7-BAB732BBDB12}" type="presParOf" srcId="{7E62DADA-CEAF-488E-8E11-3C6F865DA75F}" destId="{59DD0E8C-E7C0-4B4C-A581-9A343647EDA3}" srcOrd="0" destOrd="0" presId="urn:microsoft.com/office/officeart/2005/8/layout/hierarchy1"/>
    <dgm:cxn modelId="{09676AFD-E505-42F6-861F-C4908DF9B1B2}" type="presParOf" srcId="{7E62DADA-CEAF-488E-8E11-3C6F865DA75F}" destId="{5B86C816-518D-4350-B482-17D8B964007F}" srcOrd="1" destOrd="0" presId="urn:microsoft.com/office/officeart/2005/8/layout/hierarchy1"/>
    <dgm:cxn modelId="{402F3FD7-6DB4-486D-95A3-38CAA8EB8591}" type="presParOf" srcId="{5B86C816-518D-4350-B482-17D8B964007F}" destId="{DF654831-5F21-4BD2-B048-34FF5D231FF1}" srcOrd="0" destOrd="0" presId="urn:microsoft.com/office/officeart/2005/8/layout/hierarchy1"/>
    <dgm:cxn modelId="{0A0D1C11-07E1-4FC0-9EE8-0C2C87806ECF}" type="presParOf" srcId="{DF654831-5F21-4BD2-B048-34FF5D231FF1}" destId="{EE0EEACD-2C22-4EAB-991D-56E7391D4429}" srcOrd="0" destOrd="0" presId="urn:microsoft.com/office/officeart/2005/8/layout/hierarchy1"/>
    <dgm:cxn modelId="{6CE3BB3C-5A3D-4A52-8A5A-A5EE1961522B}" type="presParOf" srcId="{DF654831-5F21-4BD2-B048-34FF5D231FF1}" destId="{FCD8BF62-6AAB-47AA-BE6B-CC0104DD09E0}" srcOrd="1" destOrd="0" presId="urn:microsoft.com/office/officeart/2005/8/layout/hierarchy1"/>
    <dgm:cxn modelId="{B8C3E0B9-1B19-43D0-BDFC-C49FBC02194C}" type="presParOf" srcId="{5B86C816-518D-4350-B482-17D8B964007F}" destId="{635C8CED-CE1C-4F42-B891-1F2A6EC7C87F}" srcOrd="1" destOrd="0" presId="urn:microsoft.com/office/officeart/2005/8/layout/hierarchy1"/>
    <dgm:cxn modelId="{74B2A53B-EE84-4EEC-802A-9969A9F54EE8}" type="presParOf" srcId="{5921390F-A14D-4F5A-81EC-1600FD471278}" destId="{34F1E4FB-173F-431E-BE18-26F7C74C7A3C}" srcOrd="2" destOrd="0" presId="urn:microsoft.com/office/officeart/2005/8/layout/hierarchy1"/>
    <dgm:cxn modelId="{D61829CC-7C12-4893-A630-6E3C6D751D4B}" type="presParOf" srcId="{5921390F-A14D-4F5A-81EC-1600FD471278}" destId="{55812F45-A2A9-475A-AC96-DAAE87688B4F}" srcOrd="3" destOrd="0" presId="urn:microsoft.com/office/officeart/2005/8/layout/hierarchy1"/>
    <dgm:cxn modelId="{7F05F4A0-E3F2-4A79-A888-76C1114B2E49}" type="presParOf" srcId="{55812F45-A2A9-475A-AC96-DAAE87688B4F}" destId="{588B0268-3A60-43B5-8A8F-D6AF20632770}" srcOrd="0" destOrd="0" presId="urn:microsoft.com/office/officeart/2005/8/layout/hierarchy1"/>
    <dgm:cxn modelId="{B97E44FB-4995-4C84-863B-7595907E39FA}" type="presParOf" srcId="{588B0268-3A60-43B5-8A8F-D6AF20632770}" destId="{B428F583-1556-4AD3-AC23-724BD219EA20}" srcOrd="0" destOrd="0" presId="urn:microsoft.com/office/officeart/2005/8/layout/hierarchy1"/>
    <dgm:cxn modelId="{CEE90FB9-DE23-459A-8576-DE91C9D8C0CA}" type="presParOf" srcId="{588B0268-3A60-43B5-8A8F-D6AF20632770}" destId="{5C9FDF8D-59C4-46E4-926F-E8014932D7F6}" srcOrd="1" destOrd="0" presId="urn:microsoft.com/office/officeart/2005/8/layout/hierarchy1"/>
    <dgm:cxn modelId="{846FD6D0-9EFB-4DDF-A081-C46D2790C468}" type="presParOf" srcId="{55812F45-A2A9-475A-AC96-DAAE87688B4F}" destId="{7952E16F-4DA8-40FF-8E9C-98CC52DE9FEC}" srcOrd="1" destOrd="0" presId="urn:microsoft.com/office/officeart/2005/8/layout/hierarchy1"/>
    <dgm:cxn modelId="{9FB78661-5A46-411F-BEF0-E48148C54A6B}" type="presParOf" srcId="{7952E16F-4DA8-40FF-8E9C-98CC52DE9FEC}" destId="{0E2DD43D-6CD4-48C5-986A-203D2ED7D91B}" srcOrd="0" destOrd="0" presId="urn:microsoft.com/office/officeart/2005/8/layout/hierarchy1"/>
    <dgm:cxn modelId="{E60020F1-F4F8-4E39-B1EE-E58C57F66F00}" type="presParOf" srcId="{7952E16F-4DA8-40FF-8E9C-98CC52DE9FEC}" destId="{171BC1B0-9505-40B1-9BBC-429DB4B8BB3E}" srcOrd="1" destOrd="0" presId="urn:microsoft.com/office/officeart/2005/8/layout/hierarchy1"/>
    <dgm:cxn modelId="{074D35EE-DE02-474C-A524-A61E9D5CD7BD}" type="presParOf" srcId="{171BC1B0-9505-40B1-9BBC-429DB4B8BB3E}" destId="{C991679E-0BD6-497D-85F9-CF0C62807AB9}" srcOrd="0" destOrd="0" presId="urn:microsoft.com/office/officeart/2005/8/layout/hierarchy1"/>
    <dgm:cxn modelId="{A056301E-A75D-4BC9-928A-60D66B100AB3}" type="presParOf" srcId="{C991679E-0BD6-497D-85F9-CF0C62807AB9}" destId="{4B24F0C8-E532-48FD-B4A5-E67E1CB3813C}" srcOrd="0" destOrd="0" presId="urn:microsoft.com/office/officeart/2005/8/layout/hierarchy1"/>
    <dgm:cxn modelId="{472F4E9B-11DB-4AB5-999D-CE3B8B51A5E8}" type="presParOf" srcId="{C991679E-0BD6-497D-85F9-CF0C62807AB9}" destId="{143287A4-0E47-4A17-B084-B3A193AE5169}" srcOrd="1" destOrd="0" presId="urn:microsoft.com/office/officeart/2005/8/layout/hierarchy1"/>
    <dgm:cxn modelId="{C163977E-525F-40E0-AF90-84DC9767142C}" type="presParOf" srcId="{171BC1B0-9505-40B1-9BBC-429DB4B8BB3E}" destId="{3935F07A-9599-43D8-B12B-C851703A7B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03688A-6768-4776-BE6E-EF7A0A9603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BD5E821-07DB-4025-A736-ED2845B71038}">
      <dgm:prSet phldrT="[Text]"/>
      <dgm:spPr/>
      <dgm:t>
        <a:bodyPr/>
        <a:lstStyle/>
        <a:p>
          <a:pPr rtl="1"/>
          <a:r>
            <a:rPr lang="he-IL" dirty="0" err="1"/>
            <a:t>נשואתי</a:t>
          </a:r>
          <a:endParaRPr lang="he-IL" dirty="0"/>
        </a:p>
      </dgm:t>
    </dgm:pt>
    <dgm:pt modelId="{16EC40D5-6934-42CC-9404-6E5E4E1C8A8B}" type="par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8899D542-2916-4D1A-AE25-6436FED13962}" type="sib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1B5E3D94-2C0C-49C2-BF4C-51AE099E932D}">
      <dgm:prSet phldrT="[Text]"/>
      <dgm:spPr/>
      <dgm:t>
        <a:bodyPr/>
        <a:lstStyle/>
        <a:p>
          <a:pPr rtl="1"/>
          <a:r>
            <a:rPr lang="he-IL" dirty="0"/>
            <a:t>אינו מקודשת- רמ"א, רשב"א</a:t>
          </a:r>
        </a:p>
      </dgm:t>
    </dgm:pt>
    <dgm:pt modelId="{462F49FC-E269-431E-81DD-179FFE42E0C6}" type="parTrans" cxnId="{9E045F41-58FE-4879-BBE3-8A7C24B3C60D}">
      <dgm:prSet/>
      <dgm:spPr/>
    </dgm:pt>
    <dgm:pt modelId="{F2A28AB5-626B-4F28-B93E-5E5D133A6401}" type="sibTrans" cxnId="{9E045F41-58FE-4879-BBE3-8A7C24B3C60D}">
      <dgm:prSet/>
      <dgm:spPr/>
    </dgm:pt>
    <dgm:pt modelId="{8BF623AB-97D4-455B-BDC0-E2CFA116B29D}">
      <dgm:prSet phldrT="[Text]"/>
      <dgm:spPr/>
      <dgm:t>
        <a:bodyPr/>
        <a:lstStyle/>
        <a:p>
          <a:pPr rtl="1"/>
          <a:r>
            <a:rPr lang="he-IL" dirty="0"/>
            <a:t>מקדושת- חלקת מחוקק, ב"ש</a:t>
          </a:r>
        </a:p>
      </dgm:t>
    </dgm:pt>
    <dgm:pt modelId="{3DD51734-7088-4ACD-8450-43B18528DEE1}" type="parTrans" cxnId="{FC455A62-EAF0-48F7-A8F1-50A0A07BDD27}">
      <dgm:prSet/>
      <dgm:spPr/>
    </dgm:pt>
    <dgm:pt modelId="{6EF07A5E-4839-49B7-8958-12B4CA3C6BF6}" type="sibTrans" cxnId="{FC455A62-EAF0-48F7-A8F1-50A0A07BDD27}">
      <dgm:prSet/>
      <dgm:spPr/>
    </dgm:pt>
    <dgm:pt modelId="{F4F095FF-7971-4383-96AF-4D985DB07F42}">
      <dgm:prSet phldrT="[Text]"/>
      <dgm:spPr/>
      <dgm:t>
        <a:bodyPr/>
        <a:lstStyle/>
        <a:p>
          <a:pPr rtl="1"/>
          <a:r>
            <a:rPr lang="he-IL" dirty="0"/>
            <a:t>?</a:t>
          </a:r>
        </a:p>
      </dgm:t>
    </dgm:pt>
    <dgm:pt modelId="{EF726736-389D-4078-9080-FDF7560A72BD}" type="parTrans" cxnId="{58B9EBA4-4014-4974-92A9-221EDED73652}">
      <dgm:prSet/>
      <dgm:spPr/>
    </dgm:pt>
    <dgm:pt modelId="{009F257D-EA22-450D-BD16-7F894F8F5461}" type="sibTrans" cxnId="{58B9EBA4-4014-4974-92A9-221EDED73652}">
      <dgm:prSet/>
      <dgm:spPr/>
    </dgm:pt>
    <dgm:pt modelId="{6635FA84-E04B-488D-A60B-EE9DA67100D7}">
      <dgm:prSet phldrT="[Text]"/>
      <dgm:spPr/>
      <dgm:t>
        <a:bodyPr/>
        <a:lstStyle/>
        <a:p>
          <a:pPr rtl="1"/>
          <a:r>
            <a:rPr lang="he-IL" dirty="0"/>
            <a:t>כיון שאמר משהוא שברור ממנו שהוא רוצה לקדשה</a:t>
          </a:r>
        </a:p>
      </dgm:t>
    </dgm:pt>
    <dgm:pt modelId="{877949FC-A418-47BB-9DEA-B7D2E859FAE3}" type="parTrans" cxnId="{CEDD9A41-9117-48FB-B218-0B842C93C133}">
      <dgm:prSet/>
      <dgm:spPr/>
    </dgm:pt>
    <dgm:pt modelId="{BB3EAADB-296B-4539-BA1F-BBDF7777AAF5}" type="sibTrans" cxnId="{CEDD9A41-9117-48FB-B218-0B842C93C133}">
      <dgm:prSet/>
      <dgm:spPr/>
    </dgm:pt>
    <dgm:pt modelId="{11F79B31-380C-4F54-A054-A8EF3D809D85}">
      <dgm:prSet phldrT="[Text]"/>
      <dgm:spPr/>
      <dgm:t>
        <a:bodyPr/>
        <a:lstStyle/>
        <a:p>
          <a:pPr rtl="1"/>
          <a:r>
            <a:rPr lang="he-IL" dirty="0"/>
            <a:t>מדין חסרון אמריה פורמלית</a:t>
          </a:r>
        </a:p>
      </dgm:t>
    </dgm:pt>
    <dgm:pt modelId="{8E9BBE93-4D59-44FE-84AC-4F277056F8B9}" type="parTrans" cxnId="{114F5C5F-92A8-4314-BA5F-3F05D42B74B1}">
      <dgm:prSet/>
      <dgm:spPr/>
    </dgm:pt>
    <dgm:pt modelId="{63901B64-CF66-4B1E-B229-11D78CBD089E}" type="sibTrans" cxnId="{114F5C5F-92A8-4314-BA5F-3F05D42B74B1}">
      <dgm:prSet/>
      <dgm:spPr/>
    </dgm:pt>
    <dgm:pt modelId="{00F37FC3-1678-481D-9EAC-05E60D934FF9}" type="pres">
      <dgm:prSet presAssocID="{9E03688A-6768-4776-BE6E-EF7A0A9603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FA2094-B53B-4CEB-B0D4-D33883B3E9FB}" type="pres">
      <dgm:prSet presAssocID="{4BD5E821-07DB-4025-A736-ED2845B71038}" presName="hierRoot1" presStyleCnt="0"/>
      <dgm:spPr/>
    </dgm:pt>
    <dgm:pt modelId="{F3F0F938-E326-47C0-9AF5-972F9CE26CC8}" type="pres">
      <dgm:prSet presAssocID="{4BD5E821-07DB-4025-A736-ED2845B71038}" presName="composite" presStyleCnt="0"/>
      <dgm:spPr/>
    </dgm:pt>
    <dgm:pt modelId="{4E583CD5-82B9-4434-AD27-046B9DF839FE}" type="pres">
      <dgm:prSet presAssocID="{4BD5E821-07DB-4025-A736-ED2845B71038}" presName="background" presStyleLbl="node0" presStyleIdx="0" presStyleCnt="1"/>
      <dgm:spPr/>
    </dgm:pt>
    <dgm:pt modelId="{14CF5F1B-6B3B-42DC-B214-D854D3873F6C}" type="pres">
      <dgm:prSet presAssocID="{4BD5E821-07DB-4025-A736-ED2845B71038}" presName="text" presStyleLbl="fgAcc0" presStyleIdx="0" presStyleCnt="1">
        <dgm:presLayoutVars>
          <dgm:chPref val="3"/>
        </dgm:presLayoutVars>
      </dgm:prSet>
      <dgm:spPr/>
    </dgm:pt>
    <dgm:pt modelId="{5921390F-A14D-4F5A-81EC-1600FD471278}" type="pres">
      <dgm:prSet presAssocID="{4BD5E821-07DB-4025-A736-ED2845B71038}" presName="hierChild2" presStyleCnt="0"/>
      <dgm:spPr/>
    </dgm:pt>
    <dgm:pt modelId="{FEF627CA-1252-4634-B5B8-CC7CD7E59B15}" type="pres">
      <dgm:prSet presAssocID="{462F49FC-E269-431E-81DD-179FFE42E0C6}" presName="Name10" presStyleLbl="parChTrans1D2" presStyleIdx="0" presStyleCnt="2"/>
      <dgm:spPr/>
    </dgm:pt>
    <dgm:pt modelId="{374143CC-1AD6-484E-8732-D93BAA86AF46}" type="pres">
      <dgm:prSet presAssocID="{1B5E3D94-2C0C-49C2-BF4C-51AE099E932D}" presName="hierRoot2" presStyleCnt="0"/>
      <dgm:spPr/>
    </dgm:pt>
    <dgm:pt modelId="{416B2477-BE6B-40E6-9157-9EC4965F8C23}" type="pres">
      <dgm:prSet presAssocID="{1B5E3D94-2C0C-49C2-BF4C-51AE099E932D}" presName="composite2" presStyleCnt="0"/>
      <dgm:spPr/>
    </dgm:pt>
    <dgm:pt modelId="{C3391948-7741-4DC9-B15D-9FCC1D99B4EC}" type="pres">
      <dgm:prSet presAssocID="{1B5E3D94-2C0C-49C2-BF4C-51AE099E932D}" presName="background2" presStyleLbl="node2" presStyleIdx="0" presStyleCnt="2"/>
      <dgm:spPr/>
    </dgm:pt>
    <dgm:pt modelId="{CF9B996C-CE47-4C8B-9965-66B33D551A36}" type="pres">
      <dgm:prSet presAssocID="{1B5E3D94-2C0C-49C2-BF4C-51AE099E932D}" presName="text2" presStyleLbl="fgAcc2" presStyleIdx="0" presStyleCnt="2">
        <dgm:presLayoutVars>
          <dgm:chPref val="3"/>
        </dgm:presLayoutVars>
      </dgm:prSet>
      <dgm:spPr/>
    </dgm:pt>
    <dgm:pt modelId="{7E62DADA-CEAF-488E-8E11-3C6F865DA75F}" type="pres">
      <dgm:prSet presAssocID="{1B5E3D94-2C0C-49C2-BF4C-51AE099E932D}" presName="hierChild3" presStyleCnt="0"/>
      <dgm:spPr/>
    </dgm:pt>
    <dgm:pt modelId="{59DD0E8C-E7C0-4B4C-A581-9A343647EDA3}" type="pres">
      <dgm:prSet presAssocID="{EF726736-389D-4078-9080-FDF7560A72BD}" presName="Name17" presStyleLbl="parChTrans1D3" presStyleIdx="0" presStyleCnt="3"/>
      <dgm:spPr/>
    </dgm:pt>
    <dgm:pt modelId="{5B86C816-518D-4350-B482-17D8B964007F}" type="pres">
      <dgm:prSet presAssocID="{F4F095FF-7971-4383-96AF-4D985DB07F42}" presName="hierRoot3" presStyleCnt="0"/>
      <dgm:spPr/>
    </dgm:pt>
    <dgm:pt modelId="{DF654831-5F21-4BD2-B048-34FF5D231FF1}" type="pres">
      <dgm:prSet presAssocID="{F4F095FF-7971-4383-96AF-4D985DB07F42}" presName="composite3" presStyleCnt="0"/>
      <dgm:spPr/>
    </dgm:pt>
    <dgm:pt modelId="{EE0EEACD-2C22-4EAB-991D-56E7391D4429}" type="pres">
      <dgm:prSet presAssocID="{F4F095FF-7971-4383-96AF-4D985DB07F42}" presName="background3" presStyleLbl="node3" presStyleIdx="0" presStyleCnt="3"/>
      <dgm:spPr/>
    </dgm:pt>
    <dgm:pt modelId="{FCD8BF62-6AAB-47AA-BE6B-CC0104DD09E0}" type="pres">
      <dgm:prSet presAssocID="{F4F095FF-7971-4383-96AF-4D985DB07F42}" presName="text3" presStyleLbl="fgAcc3" presStyleIdx="0" presStyleCnt="3">
        <dgm:presLayoutVars>
          <dgm:chPref val="3"/>
        </dgm:presLayoutVars>
      </dgm:prSet>
      <dgm:spPr/>
    </dgm:pt>
    <dgm:pt modelId="{635C8CED-CE1C-4F42-B891-1F2A6EC7C87F}" type="pres">
      <dgm:prSet presAssocID="{F4F095FF-7971-4383-96AF-4D985DB07F42}" presName="hierChild4" presStyleCnt="0"/>
      <dgm:spPr/>
    </dgm:pt>
    <dgm:pt modelId="{A9E4E10E-9872-4E45-8113-F69A81DF750C}" type="pres">
      <dgm:prSet presAssocID="{8E9BBE93-4D59-44FE-84AC-4F277056F8B9}" presName="Name17" presStyleLbl="parChTrans1D3" presStyleIdx="1" presStyleCnt="3"/>
      <dgm:spPr/>
    </dgm:pt>
    <dgm:pt modelId="{13FD257E-C8E7-4399-93F9-B149FE2DB029}" type="pres">
      <dgm:prSet presAssocID="{11F79B31-380C-4F54-A054-A8EF3D809D85}" presName="hierRoot3" presStyleCnt="0"/>
      <dgm:spPr/>
    </dgm:pt>
    <dgm:pt modelId="{1A27E12A-6268-48F5-85C7-E130F0359F83}" type="pres">
      <dgm:prSet presAssocID="{11F79B31-380C-4F54-A054-A8EF3D809D85}" presName="composite3" presStyleCnt="0"/>
      <dgm:spPr/>
    </dgm:pt>
    <dgm:pt modelId="{0F72B4AB-53D6-4D93-A1CF-3F80B248DAD8}" type="pres">
      <dgm:prSet presAssocID="{11F79B31-380C-4F54-A054-A8EF3D809D85}" presName="background3" presStyleLbl="node3" presStyleIdx="1" presStyleCnt="3"/>
      <dgm:spPr/>
    </dgm:pt>
    <dgm:pt modelId="{DD041091-F3CB-4A68-A3F9-B84FFCAE2F33}" type="pres">
      <dgm:prSet presAssocID="{11F79B31-380C-4F54-A054-A8EF3D809D85}" presName="text3" presStyleLbl="fgAcc3" presStyleIdx="1" presStyleCnt="3">
        <dgm:presLayoutVars>
          <dgm:chPref val="3"/>
        </dgm:presLayoutVars>
      </dgm:prSet>
      <dgm:spPr/>
    </dgm:pt>
    <dgm:pt modelId="{39A0FB53-F60F-4357-B2A5-28A73D5670F3}" type="pres">
      <dgm:prSet presAssocID="{11F79B31-380C-4F54-A054-A8EF3D809D85}" presName="hierChild4" presStyleCnt="0"/>
      <dgm:spPr/>
    </dgm:pt>
    <dgm:pt modelId="{34F1E4FB-173F-431E-BE18-26F7C74C7A3C}" type="pres">
      <dgm:prSet presAssocID="{3DD51734-7088-4ACD-8450-43B18528DEE1}" presName="Name10" presStyleLbl="parChTrans1D2" presStyleIdx="1" presStyleCnt="2"/>
      <dgm:spPr/>
    </dgm:pt>
    <dgm:pt modelId="{55812F45-A2A9-475A-AC96-DAAE87688B4F}" type="pres">
      <dgm:prSet presAssocID="{8BF623AB-97D4-455B-BDC0-E2CFA116B29D}" presName="hierRoot2" presStyleCnt="0"/>
      <dgm:spPr/>
    </dgm:pt>
    <dgm:pt modelId="{588B0268-3A60-43B5-8A8F-D6AF20632770}" type="pres">
      <dgm:prSet presAssocID="{8BF623AB-97D4-455B-BDC0-E2CFA116B29D}" presName="composite2" presStyleCnt="0"/>
      <dgm:spPr/>
    </dgm:pt>
    <dgm:pt modelId="{B428F583-1556-4AD3-AC23-724BD219EA20}" type="pres">
      <dgm:prSet presAssocID="{8BF623AB-97D4-455B-BDC0-E2CFA116B29D}" presName="background2" presStyleLbl="node2" presStyleIdx="1" presStyleCnt="2"/>
      <dgm:spPr/>
    </dgm:pt>
    <dgm:pt modelId="{5C9FDF8D-59C4-46E4-926F-E8014932D7F6}" type="pres">
      <dgm:prSet presAssocID="{8BF623AB-97D4-455B-BDC0-E2CFA116B29D}" presName="text2" presStyleLbl="fgAcc2" presStyleIdx="1" presStyleCnt="2">
        <dgm:presLayoutVars>
          <dgm:chPref val="3"/>
        </dgm:presLayoutVars>
      </dgm:prSet>
      <dgm:spPr/>
    </dgm:pt>
    <dgm:pt modelId="{7952E16F-4DA8-40FF-8E9C-98CC52DE9FEC}" type="pres">
      <dgm:prSet presAssocID="{8BF623AB-97D4-455B-BDC0-E2CFA116B29D}" presName="hierChild3" presStyleCnt="0"/>
      <dgm:spPr/>
    </dgm:pt>
    <dgm:pt modelId="{0E2DD43D-6CD4-48C5-986A-203D2ED7D91B}" type="pres">
      <dgm:prSet presAssocID="{877949FC-A418-47BB-9DEA-B7D2E859FAE3}" presName="Name17" presStyleLbl="parChTrans1D3" presStyleIdx="2" presStyleCnt="3"/>
      <dgm:spPr/>
    </dgm:pt>
    <dgm:pt modelId="{171BC1B0-9505-40B1-9BBC-429DB4B8BB3E}" type="pres">
      <dgm:prSet presAssocID="{6635FA84-E04B-488D-A60B-EE9DA67100D7}" presName="hierRoot3" presStyleCnt="0"/>
      <dgm:spPr/>
    </dgm:pt>
    <dgm:pt modelId="{C991679E-0BD6-497D-85F9-CF0C62807AB9}" type="pres">
      <dgm:prSet presAssocID="{6635FA84-E04B-488D-A60B-EE9DA67100D7}" presName="composite3" presStyleCnt="0"/>
      <dgm:spPr/>
    </dgm:pt>
    <dgm:pt modelId="{4B24F0C8-E532-48FD-B4A5-E67E1CB3813C}" type="pres">
      <dgm:prSet presAssocID="{6635FA84-E04B-488D-A60B-EE9DA67100D7}" presName="background3" presStyleLbl="node3" presStyleIdx="2" presStyleCnt="3"/>
      <dgm:spPr/>
    </dgm:pt>
    <dgm:pt modelId="{143287A4-0E47-4A17-B084-B3A193AE5169}" type="pres">
      <dgm:prSet presAssocID="{6635FA84-E04B-488D-A60B-EE9DA67100D7}" presName="text3" presStyleLbl="fgAcc3" presStyleIdx="2" presStyleCnt="3">
        <dgm:presLayoutVars>
          <dgm:chPref val="3"/>
        </dgm:presLayoutVars>
      </dgm:prSet>
      <dgm:spPr/>
    </dgm:pt>
    <dgm:pt modelId="{3935F07A-9599-43D8-B12B-C851703A7BC0}" type="pres">
      <dgm:prSet presAssocID="{6635FA84-E04B-488D-A60B-EE9DA67100D7}" presName="hierChild4" presStyleCnt="0"/>
      <dgm:spPr/>
    </dgm:pt>
  </dgm:ptLst>
  <dgm:cxnLst>
    <dgm:cxn modelId="{27AEBB0B-2116-42F9-AF96-F5AEDD11A333}" type="presOf" srcId="{6635FA84-E04B-488D-A60B-EE9DA67100D7}" destId="{143287A4-0E47-4A17-B084-B3A193AE5169}" srcOrd="0" destOrd="0" presId="urn:microsoft.com/office/officeart/2005/8/layout/hierarchy1"/>
    <dgm:cxn modelId="{8E1B5314-DFE8-4CBC-BE85-873A4D550944}" type="presOf" srcId="{8E9BBE93-4D59-44FE-84AC-4F277056F8B9}" destId="{A9E4E10E-9872-4E45-8113-F69A81DF750C}" srcOrd="0" destOrd="0" presId="urn:microsoft.com/office/officeart/2005/8/layout/hierarchy1"/>
    <dgm:cxn modelId="{BEB3661D-FAEC-497C-AD7C-634F34FE40DD}" srcId="{9E03688A-6768-4776-BE6E-EF7A0A96036F}" destId="{4BD5E821-07DB-4025-A736-ED2845B71038}" srcOrd="0" destOrd="0" parTransId="{16EC40D5-6934-42CC-9404-6E5E4E1C8A8B}" sibTransId="{8899D542-2916-4D1A-AE25-6436FED13962}"/>
    <dgm:cxn modelId="{A8F9C935-FE03-4A61-B1F4-7755CB16633C}" type="presOf" srcId="{462F49FC-E269-431E-81DD-179FFE42E0C6}" destId="{FEF627CA-1252-4634-B5B8-CC7CD7E59B15}" srcOrd="0" destOrd="0" presId="urn:microsoft.com/office/officeart/2005/8/layout/hierarchy1"/>
    <dgm:cxn modelId="{114F5C5F-92A8-4314-BA5F-3F05D42B74B1}" srcId="{1B5E3D94-2C0C-49C2-BF4C-51AE099E932D}" destId="{11F79B31-380C-4F54-A054-A8EF3D809D85}" srcOrd="1" destOrd="0" parTransId="{8E9BBE93-4D59-44FE-84AC-4F277056F8B9}" sibTransId="{63901B64-CF66-4B1E-B229-11D78CBD089E}"/>
    <dgm:cxn modelId="{9E045F41-58FE-4879-BBE3-8A7C24B3C60D}" srcId="{4BD5E821-07DB-4025-A736-ED2845B71038}" destId="{1B5E3D94-2C0C-49C2-BF4C-51AE099E932D}" srcOrd="0" destOrd="0" parTransId="{462F49FC-E269-431E-81DD-179FFE42E0C6}" sibTransId="{F2A28AB5-626B-4F28-B93E-5E5D133A6401}"/>
    <dgm:cxn modelId="{CEDD9A41-9117-48FB-B218-0B842C93C133}" srcId="{8BF623AB-97D4-455B-BDC0-E2CFA116B29D}" destId="{6635FA84-E04B-488D-A60B-EE9DA67100D7}" srcOrd="0" destOrd="0" parTransId="{877949FC-A418-47BB-9DEA-B7D2E859FAE3}" sibTransId="{BB3EAADB-296B-4539-BA1F-BBDF7777AAF5}"/>
    <dgm:cxn modelId="{FC455A62-EAF0-48F7-A8F1-50A0A07BDD27}" srcId="{4BD5E821-07DB-4025-A736-ED2845B71038}" destId="{8BF623AB-97D4-455B-BDC0-E2CFA116B29D}" srcOrd="1" destOrd="0" parTransId="{3DD51734-7088-4ACD-8450-43B18528DEE1}" sibTransId="{6EF07A5E-4839-49B7-8958-12B4CA3C6BF6}"/>
    <dgm:cxn modelId="{E0356A45-AA18-4C9A-8F20-8162CE41A5B5}" type="presOf" srcId="{11F79B31-380C-4F54-A054-A8EF3D809D85}" destId="{DD041091-F3CB-4A68-A3F9-B84FFCAE2F33}" srcOrd="0" destOrd="0" presId="urn:microsoft.com/office/officeart/2005/8/layout/hierarchy1"/>
    <dgm:cxn modelId="{1B988D72-5B0D-4618-BF2D-594A89076D74}" type="presOf" srcId="{9E03688A-6768-4776-BE6E-EF7A0A96036F}" destId="{00F37FC3-1678-481D-9EAC-05E60D934FF9}" srcOrd="0" destOrd="0" presId="urn:microsoft.com/office/officeart/2005/8/layout/hierarchy1"/>
    <dgm:cxn modelId="{96AE2177-FF22-4B79-AB2A-14DBC643E107}" type="presOf" srcId="{4BD5E821-07DB-4025-A736-ED2845B71038}" destId="{14CF5F1B-6B3B-42DC-B214-D854D3873F6C}" srcOrd="0" destOrd="0" presId="urn:microsoft.com/office/officeart/2005/8/layout/hierarchy1"/>
    <dgm:cxn modelId="{FA017E77-5B3A-447B-A3F7-D66564D2922F}" type="presOf" srcId="{8BF623AB-97D4-455B-BDC0-E2CFA116B29D}" destId="{5C9FDF8D-59C4-46E4-926F-E8014932D7F6}" srcOrd="0" destOrd="0" presId="urn:microsoft.com/office/officeart/2005/8/layout/hierarchy1"/>
    <dgm:cxn modelId="{B02B2F7D-6DB5-4B06-A057-1F2DE2E0F7EC}" type="presOf" srcId="{3DD51734-7088-4ACD-8450-43B18528DEE1}" destId="{34F1E4FB-173F-431E-BE18-26F7C74C7A3C}" srcOrd="0" destOrd="0" presId="urn:microsoft.com/office/officeart/2005/8/layout/hierarchy1"/>
    <dgm:cxn modelId="{4DCEDA84-E13E-4B7C-BA9E-0CE25FCCDE96}" type="presOf" srcId="{877949FC-A418-47BB-9DEA-B7D2E859FAE3}" destId="{0E2DD43D-6CD4-48C5-986A-203D2ED7D91B}" srcOrd="0" destOrd="0" presId="urn:microsoft.com/office/officeart/2005/8/layout/hierarchy1"/>
    <dgm:cxn modelId="{BAA33398-F822-4991-A55D-8B1B7E3EA5E8}" type="presOf" srcId="{1B5E3D94-2C0C-49C2-BF4C-51AE099E932D}" destId="{CF9B996C-CE47-4C8B-9965-66B33D551A36}" srcOrd="0" destOrd="0" presId="urn:microsoft.com/office/officeart/2005/8/layout/hierarchy1"/>
    <dgm:cxn modelId="{58B9EBA4-4014-4974-92A9-221EDED73652}" srcId="{1B5E3D94-2C0C-49C2-BF4C-51AE099E932D}" destId="{F4F095FF-7971-4383-96AF-4D985DB07F42}" srcOrd="0" destOrd="0" parTransId="{EF726736-389D-4078-9080-FDF7560A72BD}" sibTransId="{009F257D-EA22-450D-BD16-7F894F8F5461}"/>
    <dgm:cxn modelId="{1EAD01B9-AF2D-454E-A437-5A38CAB4EA4F}" type="presOf" srcId="{EF726736-389D-4078-9080-FDF7560A72BD}" destId="{59DD0E8C-E7C0-4B4C-A581-9A343647EDA3}" srcOrd="0" destOrd="0" presId="urn:microsoft.com/office/officeart/2005/8/layout/hierarchy1"/>
    <dgm:cxn modelId="{8FBB84DF-EB6B-44CC-9C9E-D5E4BD874D00}" type="presOf" srcId="{F4F095FF-7971-4383-96AF-4D985DB07F42}" destId="{FCD8BF62-6AAB-47AA-BE6B-CC0104DD09E0}" srcOrd="0" destOrd="0" presId="urn:microsoft.com/office/officeart/2005/8/layout/hierarchy1"/>
    <dgm:cxn modelId="{C5AB7CF0-5567-4628-8E20-E5531CEDDB12}" type="presParOf" srcId="{00F37FC3-1678-481D-9EAC-05E60D934FF9}" destId="{A2FA2094-B53B-4CEB-B0D4-D33883B3E9FB}" srcOrd="0" destOrd="0" presId="urn:microsoft.com/office/officeart/2005/8/layout/hierarchy1"/>
    <dgm:cxn modelId="{D18FED84-F998-4BBE-92D3-2F6227488A4B}" type="presParOf" srcId="{A2FA2094-B53B-4CEB-B0D4-D33883B3E9FB}" destId="{F3F0F938-E326-47C0-9AF5-972F9CE26CC8}" srcOrd="0" destOrd="0" presId="urn:microsoft.com/office/officeart/2005/8/layout/hierarchy1"/>
    <dgm:cxn modelId="{5CCB17BF-41A7-40D9-A41F-CF77F11690C2}" type="presParOf" srcId="{F3F0F938-E326-47C0-9AF5-972F9CE26CC8}" destId="{4E583CD5-82B9-4434-AD27-046B9DF839FE}" srcOrd="0" destOrd="0" presId="urn:microsoft.com/office/officeart/2005/8/layout/hierarchy1"/>
    <dgm:cxn modelId="{976E962E-2D2D-4FA9-8EE8-1298FA385B90}" type="presParOf" srcId="{F3F0F938-E326-47C0-9AF5-972F9CE26CC8}" destId="{14CF5F1B-6B3B-42DC-B214-D854D3873F6C}" srcOrd="1" destOrd="0" presId="urn:microsoft.com/office/officeart/2005/8/layout/hierarchy1"/>
    <dgm:cxn modelId="{08C28A92-4175-4C92-BF1E-20D70578A56F}" type="presParOf" srcId="{A2FA2094-B53B-4CEB-B0D4-D33883B3E9FB}" destId="{5921390F-A14D-4F5A-81EC-1600FD471278}" srcOrd="1" destOrd="0" presId="urn:microsoft.com/office/officeart/2005/8/layout/hierarchy1"/>
    <dgm:cxn modelId="{413ABA25-EF4E-4A03-AB0A-1AE86A5D1502}" type="presParOf" srcId="{5921390F-A14D-4F5A-81EC-1600FD471278}" destId="{FEF627CA-1252-4634-B5B8-CC7CD7E59B15}" srcOrd="0" destOrd="0" presId="urn:microsoft.com/office/officeart/2005/8/layout/hierarchy1"/>
    <dgm:cxn modelId="{1BD6A05C-CD7F-4EEE-922A-D63F09A706C3}" type="presParOf" srcId="{5921390F-A14D-4F5A-81EC-1600FD471278}" destId="{374143CC-1AD6-484E-8732-D93BAA86AF46}" srcOrd="1" destOrd="0" presId="urn:microsoft.com/office/officeart/2005/8/layout/hierarchy1"/>
    <dgm:cxn modelId="{946CAF40-3460-4F69-BCC0-EBDF4264F1CE}" type="presParOf" srcId="{374143CC-1AD6-484E-8732-D93BAA86AF46}" destId="{416B2477-BE6B-40E6-9157-9EC4965F8C23}" srcOrd="0" destOrd="0" presId="urn:microsoft.com/office/officeart/2005/8/layout/hierarchy1"/>
    <dgm:cxn modelId="{3C0B84F6-0A69-4B3B-A3A2-D170C6F9D53E}" type="presParOf" srcId="{416B2477-BE6B-40E6-9157-9EC4965F8C23}" destId="{C3391948-7741-4DC9-B15D-9FCC1D99B4EC}" srcOrd="0" destOrd="0" presId="urn:microsoft.com/office/officeart/2005/8/layout/hierarchy1"/>
    <dgm:cxn modelId="{0DE85E87-047F-4763-A67C-F16A41824D30}" type="presParOf" srcId="{416B2477-BE6B-40E6-9157-9EC4965F8C23}" destId="{CF9B996C-CE47-4C8B-9965-66B33D551A36}" srcOrd="1" destOrd="0" presId="urn:microsoft.com/office/officeart/2005/8/layout/hierarchy1"/>
    <dgm:cxn modelId="{45669599-F305-4CEA-9B6E-DB23941F3AC5}" type="presParOf" srcId="{374143CC-1AD6-484E-8732-D93BAA86AF46}" destId="{7E62DADA-CEAF-488E-8E11-3C6F865DA75F}" srcOrd="1" destOrd="0" presId="urn:microsoft.com/office/officeart/2005/8/layout/hierarchy1"/>
    <dgm:cxn modelId="{893F3D27-59E4-43B3-AFB7-BAB732BBDB12}" type="presParOf" srcId="{7E62DADA-CEAF-488E-8E11-3C6F865DA75F}" destId="{59DD0E8C-E7C0-4B4C-A581-9A343647EDA3}" srcOrd="0" destOrd="0" presId="urn:microsoft.com/office/officeart/2005/8/layout/hierarchy1"/>
    <dgm:cxn modelId="{09676AFD-E505-42F6-861F-C4908DF9B1B2}" type="presParOf" srcId="{7E62DADA-CEAF-488E-8E11-3C6F865DA75F}" destId="{5B86C816-518D-4350-B482-17D8B964007F}" srcOrd="1" destOrd="0" presId="urn:microsoft.com/office/officeart/2005/8/layout/hierarchy1"/>
    <dgm:cxn modelId="{402F3FD7-6DB4-486D-95A3-38CAA8EB8591}" type="presParOf" srcId="{5B86C816-518D-4350-B482-17D8B964007F}" destId="{DF654831-5F21-4BD2-B048-34FF5D231FF1}" srcOrd="0" destOrd="0" presId="urn:microsoft.com/office/officeart/2005/8/layout/hierarchy1"/>
    <dgm:cxn modelId="{0A0D1C11-07E1-4FC0-9EE8-0C2C87806ECF}" type="presParOf" srcId="{DF654831-5F21-4BD2-B048-34FF5D231FF1}" destId="{EE0EEACD-2C22-4EAB-991D-56E7391D4429}" srcOrd="0" destOrd="0" presId="urn:microsoft.com/office/officeart/2005/8/layout/hierarchy1"/>
    <dgm:cxn modelId="{6CE3BB3C-5A3D-4A52-8A5A-A5EE1961522B}" type="presParOf" srcId="{DF654831-5F21-4BD2-B048-34FF5D231FF1}" destId="{FCD8BF62-6AAB-47AA-BE6B-CC0104DD09E0}" srcOrd="1" destOrd="0" presId="urn:microsoft.com/office/officeart/2005/8/layout/hierarchy1"/>
    <dgm:cxn modelId="{B8C3E0B9-1B19-43D0-BDFC-C49FBC02194C}" type="presParOf" srcId="{5B86C816-518D-4350-B482-17D8B964007F}" destId="{635C8CED-CE1C-4F42-B891-1F2A6EC7C87F}" srcOrd="1" destOrd="0" presId="urn:microsoft.com/office/officeart/2005/8/layout/hierarchy1"/>
    <dgm:cxn modelId="{E08E14C2-D180-4035-8B6D-16B46E733559}" type="presParOf" srcId="{7E62DADA-CEAF-488E-8E11-3C6F865DA75F}" destId="{A9E4E10E-9872-4E45-8113-F69A81DF750C}" srcOrd="2" destOrd="0" presId="urn:microsoft.com/office/officeart/2005/8/layout/hierarchy1"/>
    <dgm:cxn modelId="{F05B576F-D906-405B-82F9-7E36169D8A41}" type="presParOf" srcId="{7E62DADA-CEAF-488E-8E11-3C6F865DA75F}" destId="{13FD257E-C8E7-4399-93F9-B149FE2DB029}" srcOrd="3" destOrd="0" presId="urn:microsoft.com/office/officeart/2005/8/layout/hierarchy1"/>
    <dgm:cxn modelId="{B51E96BF-7050-4162-8251-6023E4AABBC2}" type="presParOf" srcId="{13FD257E-C8E7-4399-93F9-B149FE2DB029}" destId="{1A27E12A-6268-48F5-85C7-E130F0359F83}" srcOrd="0" destOrd="0" presId="urn:microsoft.com/office/officeart/2005/8/layout/hierarchy1"/>
    <dgm:cxn modelId="{1F4F18A9-20A5-4E81-8F3E-A2B961CC2035}" type="presParOf" srcId="{1A27E12A-6268-48F5-85C7-E130F0359F83}" destId="{0F72B4AB-53D6-4D93-A1CF-3F80B248DAD8}" srcOrd="0" destOrd="0" presId="urn:microsoft.com/office/officeart/2005/8/layout/hierarchy1"/>
    <dgm:cxn modelId="{6A0DD10C-AC8A-41D7-BB6E-BC6E3B2BE2F4}" type="presParOf" srcId="{1A27E12A-6268-48F5-85C7-E130F0359F83}" destId="{DD041091-F3CB-4A68-A3F9-B84FFCAE2F33}" srcOrd="1" destOrd="0" presId="urn:microsoft.com/office/officeart/2005/8/layout/hierarchy1"/>
    <dgm:cxn modelId="{F090CF05-4DFC-4608-9A4F-4DE1E4102038}" type="presParOf" srcId="{13FD257E-C8E7-4399-93F9-B149FE2DB029}" destId="{39A0FB53-F60F-4357-B2A5-28A73D5670F3}" srcOrd="1" destOrd="0" presId="urn:microsoft.com/office/officeart/2005/8/layout/hierarchy1"/>
    <dgm:cxn modelId="{74B2A53B-EE84-4EEC-802A-9969A9F54EE8}" type="presParOf" srcId="{5921390F-A14D-4F5A-81EC-1600FD471278}" destId="{34F1E4FB-173F-431E-BE18-26F7C74C7A3C}" srcOrd="2" destOrd="0" presId="urn:microsoft.com/office/officeart/2005/8/layout/hierarchy1"/>
    <dgm:cxn modelId="{D61829CC-7C12-4893-A630-6E3C6D751D4B}" type="presParOf" srcId="{5921390F-A14D-4F5A-81EC-1600FD471278}" destId="{55812F45-A2A9-475A-AC96-DAAE87688B4F}" srcOrd="3" destOrd="0" presId="urn:microsoft.com/office/officeart/2005/8/layout/hierarchy1"/>
    <dgm:cxn modelId="{7F05F4A0-E3F2-4A79-A888-76C1114B2E49}" type="presParOf" srcId="{55812F45-A2A9-475A-AC96-DAAE87688B4F}" destId="{588B0268-3A60-43B5-8A8F-D6AF20632770}" srcOrd="0" destOrd="0" presId="urn:microsoft.com/office/officeart/2005/8/layout/hierarchy1"/>
    <dgm:cxn modelId="{B97E44FB-4995-4C84-863B-7595907E39FA}" type="presParOf" srcId="{588B0268-3A60-43B5-8A8F-D6AF20632770}" destId="{B428F583-1556-4AD3-AC23-724BD219EA20}" srcOrd="0" destOrd="0" presId="urn:microsoft.com/office/officeart/2005/8/layout/hierarchy1"/>
    <dgm:cxn modelId="{CEE90FB9-DE23-459A-8576-DE91C9D8C0CA}" type="presParOf" srcId="{588B0268-3A60-43B5-8A8F-D6AF20632770}" destId="{5C9FDF8D-59C4-46E4-926F-E8014932D7F6}" srcOrd="1" destOrd="0" presId="urn:microsoft.com/office/officeart/2005/8/layout/hierarchy1"/>
    <dgm:cxn modelId="{846FD6D0-9EFB-4DDF-A081-C46D2790C468}" type="presParOf" srcId="{55812F45-A2A9-475A-AC96-DAAE87688B4F}" destId="{7952E16F-4DA8-40FF-8E9C-98CC52DE9FEC}" srcOrd="1" destOrd="0" presId="urn:microsoft.com/office/officeart/2005/8/layout/hierarchy1"/>
    <dgm:cxn modelId="{9FB78661-5A46-411F-BEF0-E48148C54A6B}" type="presParOf" srcId="{7952E16F-4DA8-40FF-8E9C-98CC52DE9FEC}" destId="{0E2DD43D-6CD4-48C5-986A-203D2ED7D91B}" srcOrd="0" destOrd="0" presId="urn:microsoft.com/office/officeart/2005/8/layout/hierarchy1"/>
    <dgm:cxn modelId="{E60020F1-F4F8-4E39-B1EE-E58C57F66F00}" type="presParOf" srcId="{7952E16F-4DA8-40FF-8E9C-98CC52DE9FEC}" destId="{171BC1B0-9505-40B1-9BBC-429DB4B8BB3E}" srcOrd="1" destOrd="0" presId="urn:microsoft.com/office/officeart/2005/8/layout/hierarchy1"/>
    <dgm:cxn modelId="{074D35EE-DE02-474C-A524-A61E9D5CD7BD}" type="presParOf" srcId="{171BC1B0-9505-40B1-9BBC-429DB4B8BB3E}" destId="{C991679E-0BD6-497D-85F9-CF0C62807AB9}" srcOrd="0" destOrd="0" presId="urn:microsoft.com/office/officeart/2005/8/layout/hierarchy1"/>
    <dgm:cxn modelId="{A056301E-A75D-4BC9-928A-60D66B100AB3}" type="presParOf" srcId="{C991679E-0BD6-497D-85F9-CF0C62807AB9}" destId="{4B24F0C8-E532-48FD-B4A5-E67E1CB3813C}" srcOrd="0" destOrd="0" presId="urn:microsoft.com/office/officeart/2005/8/layout/hierarchy1"/>
    <dgm:cxn modelId="{472F4E9B-11DB-4AB5-999D-CE3B8B51A5E8}" type="presParOf" srcId="{C991679E-0BD6-497D-85F9-CF0C62807AB9}" destId="{143287A4-0E47-4A17-B084-B3A193AE5169}" srcOrd="1" destOrd="0" presId="urn:microsoft.com/office/officeart/2005/8/layout/hierarchy1"/>
    <dgm:cxn modelId="{C163977E-525F-40E0-AF90-84DC9767142C}" type="presParOf" srcId="{171BC1B0-9505-40B1-9BBC-429DB4B8BB3E}" destId="{3935F07A-9599-43D8-B12B-C851703A7B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03688A-6768-4776-BE6E-EF7A0A9603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BD5E821-07DB-4025-A736-ED2845B71038}">
      <dgm:prSet phldrT="[Text]"/>
      <dgm:spPr/>
      <dgm:t>
        <a:bodyPr/>
        <a:lstStyle/>
        <a:p>
          <a:pPr rtl="1"/>
          <a:r>
            <a:rPr lang="he-IL" dirty="0" err="1"/>
            <a:t>נשואתי</a:t>
          </a:r>
          <a:endParaRPr lang="he-IL" dirty="0"/>
        </a:p>
      </dgm:t>
    </dgm:pt>
    <dgm:pt modelId="{16EC40D5-6934-42CC-9404-6E5E4E1C8A8B}" type="par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8899D542-2916-4D1A-AE25-6436FED13962}" type="sib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1B5E3D94-2C0C-49C2-BF4C-51AE099E932D}">
      <dgm:prSet phldrT="[Text]"/>
      <dgm:spPr/>
      <dgm:t>
        <a:bodyPr/>
        <a:lstStyle/>
        <a:p>
          <a:pPr rtl="1"/>
          <a:r>
            <a:rPr lang="he-IL" dirty="0"/>
            <a:t>אינו מקודשת- רמ"א, רשב"א</a:t>
          </a:r>
        </a:p>
      </dgm:t>
    </dgm:pt>
    <dgm:pt modelId="{462F49FC-E269-431E-81DD-179FFE42E0C6}" type="parTrans" cxnId="{9E045F41-58FE-4879-BBE3-8A7C24B3C60D}">
      <dgm:prSet/>
      <dgm:spPr/>
      <dgm:t>
        <a:bodyPr/>
        <a:lstStyle/>
        <a:p>
          <a:pPr rtl="1"/>
          <a:endParaRPr lang="he-IL"/>
        </a:p>
      </dgm:t>
    </dgm:pt>
    <dgm:pt modelId="{F2A28AB5-626B-4F28-B93E-5E5D133A6401}" type="sibTrans" cxnId="{9E045F41-58FE-4879-BBE3-8A7C24B3C60D}">
      <dgm:prSet/>
      <dgm:spPr/>
      <dgm:t>
        <a:bodyPr/>
        <a:lstStyle/>
        <a:p>
          <a:pPr rtl="1"/>
          <a:endParaRPr lang="he-IL"/>
        </a:p>
      </dgm:t>
    </dgm:pt>
    <dgm:pt modelId="{8BF623AB-97D4-455B-BDC0-E2CFA116B29D}">
      <dgm:prSet phldrT="[Text]"/>
      <dgm:spPr/>
      <dgm:t>
        <a:bodyPr/>
        <a:lstStyle/>
        <a:p>
          <a:pPr rtl="1"/>
          <a:r>
            <a:rPr lang="he-IL"/>
            <a:t>מקדושת- חלקת מחוקק, ב"ש</a:t>
          </a:r>
          <a:endParaRPr lang="he-IL" dirty="0"/>
        </a:p>
      </dgm:t>
    </dgm:pt>
    <dgm:pt modelId="{3DD51734-7088-4ACD-8450-43B18528DEE1}" type="parTrans" cxnId="{FC455A62-EAF0-48F7-A8F1-50A0A07BDD27}">
      <dgm:prSet/>
      <dgm:spPr/>
      <dgm:t>
        <a:bodyPr/>
        <a:lstStyle/>
        <a:p>
          <a:pPr rtl="1"/>
          <a:endParaRPr lang="he-IL"/>
        </a:p>
      </dgm:t>
    </dgm:pt>
    <dgm:pt modelId="{6EF07A5E-4839-49B7-8958-12B4CA3C6BF6}" type="sibTrans" cxnId="{FC455A62-EAF0-48F7-A8F1-50A0A07BDD27}">
      <dgm:prSet/>
      <dgm:spPr/>
      <dgm:t>
        <a:bodyPr/>
        <a:lstStyle/>
        <a:p>
          <a:pPr rtl="1"/>
          <a:endParaRPr lang="he-IL"/>
        </a:p>
      </dgm:t>
    </dgm:pt>
    <dgm:pt modelId="{F4F095FF-7971-4383-96AF-4D985DB07F42}">
      <dgm:prSet phldrT="[Text]"/>
      <dgm:spPr/>
      <dgm:t>
        <a:bodyPr/>
        <a:lstStyle/>
        <a:p>
          <a:pPr rtl="1"/>
          <a:r>
            <a:rPr lang="he-IL" dirty="0"/>
            <a:t>?</a:t>
          </a:r>
        </a:p>
      </dgm:t>
    </dgm:pt>
    <dgm:pt modelId="{EF726736-389D-4078-9080-FDF7560A72BD}" type="parTrans" cxnId="{58B9EBA4-4014-4974-92A9-221EDED73652}">
      <dgm:prSet/>
      <dgm:spPr/>
      <dgm:t>
        <a:bodyPr/>
        <a:lstStyle/>
        <a:p>
          <a:pPr rtl="1"/>
          <a:endParaRPr lang="he-IL"/>
        </a:p>
      </dgm:t>
    </dgm:pt>
    <dgm:pt modelId="{009F257D-EA22-450D-BD16-7F894F8F5461}" type="sibTrans" cxnId="{58B9EBA4-4014-4974-92A9-221EDED73652}">
      <dgm:prSet/>
      <dgm:spPr/>
      <dgm:t>
        <a:bodyPr/>
        <a:lstStyle/>
        <a:p>
          <a:pPr rtl="1"/>
          <a:endParaRPr lang="he-IL"/>
        </a:p>
      </dgm:t>
    </dgm:pt>
    <dgm:pt modelId="{6635FA84-E04B-488D-A60B-EE9DA67100D7}">
      <dgm:prSet phldrT="[Text]"/>
      <dgm:spPr/>
      <dgm:t>
        <a:bodyPr/>
        <a:lstStyle/>
        <a:p>
          <a:pPr rtl="1"/>
          <a:r>
            <a:rPr lang="he-IL" dirty="0"/>
            <a:t>כיון שאמר משהוא שברור ממנו שהוא רוצה לקדשה</a:t>
          </a:r>
        </a:p>
      </dgm:t>
    </dgm:pt>
    <dgm:pt modelId="{877949FC-A418-47BB-9DEA-B7D2E859FAE3}" type="parTrans" cxnId="{CEDD9A41-9117-48FB-B218-0B842C93C133}">
      <dgm:prSet/>
      <dgm:spPr/>
      <dgm:t>
        <a:bodyPr/>
        <a:lstStyle/>
        <a:p>
          <a:pPr rtl="1"/>
          <a:endParaRPr lang="he-IL"/>
        </a:p>
      </dgm:t>
    </dgm:pt>
    <dgm:pt modelId="{BB3EAADB-296B-4539-BA1F-BBDF7777AAF5}" type="sibTrans" cxnId="{CEDD9A41-9117-48FB-B218-0B842C93C133}">
      <dgm:prSet/>
      <dgm:spPr/>
      <dgm:t>
        <a:bodyPr/>
        <a:lstStyle/>
        <a:p>
          <a:pPr rtl="1"/>
          <a:endParaRPr lang="he-IL"/>
        </a:p>
      </dgm:t>
    </dgm:pt>
    <dgm:pt modelId="{3A47920D-E25B-4F9A-B08E-6F8E5F151677}">
      <dgm:prSet phldrT="[Text]"/>
      <dgm:spPr/>
      <dgm:t>
        <a:bodyPr/>
        <a:lstStyle/>
        <a:p>
          <a:pPr rtl="1"/>
          <a:r>
            <a:rPr lang="he-IL" dirty="0"/>
            <a:t>הלא הרשב"א עצמו חושב שאם ברור שנותן לשם אישות אין צורך באמירה? </a:t>
          </a:r>
        </a:p>
      </dgm:t>
    </dgm:pt>
    <dgm:pt modelId="{DB173FD1-68D6-40A7-9CAA-A37BA364B6F3}" type="parTrans" cxnId="{70FAC24B-A36C-418A-A49D-3BB99BB00A38}">
      <dgm:prSet/>
      <dgm:spPr/>
      <dgm:t>
        <a:bodyPr/>
        <a:lstStyle/>
        <a:p>
          <a:pPr rtl="1"/>
          <a:endParaRPr lang="he-IL"/>
        </a:p>
      </dgm:t>
    </dgm:pt>
    <dgm:pt modelId="{C18BA773-7DD7-4E42-8B26-EFFD55A0460D}" type="sibTrans" cxnId="{70FAC24B-A36C-418A-A49D-3BB99BB00A38}">
      <dgm:prSet/>
      <dgm:spPr/>
      <dgm:t>
        <a:bodyPr/>
        <a:lstStyle/>
        <a:p>
          <a:pPr rtl="1"/>
          <a:endParaRPr lang="he-IL"/>
        </a:p>
      </dgm:t>
    </dgm:pt>
    <dgm:pt modelId="{AD641ECE-83A4-4D37-B681-8E9E2E60FCD0}">
      <dgm:prSet phldrT="[Text]"/>
      <dgm:spPr/>
      <dgm:t>
        <a:bodyPr/>
        <a:lstStyle/>
        <a:p>
          <a:pPr rtl="1"/>
          <a:r>
            <a:rPr lang="he-IL" dirty="0"/>
            <a:t>מדין חסרון אמריה פורמלית</a:t>
          </a:r>
        </a:p>
      </dgm:t>
    </dgm:pt>
    <dgm:pt modelId="{25981DC8-61A6-420C-B96E-E81F6BDA8297}" type="parTrans" cxnId="{A24274A3-FD11-417F-9887-8A55517C4DD2}">
      <dgm:prSet/>
      <dgm:spPr/>
      <dgm:t>
        <a:bodyPr/>
        <a:lstStyle/>
        <a:p>
          <a:pPr rtl="1"/>
          <a:endParaRPr lang="he-IL"/>
        </a:p>
      </dgm:t>
    </dgm:pt>
    <dgm:pt modelId="{053C4E23-D51A-4D77-A85D-A3607C22109F}" type="sibTrans" cxnId="{A24274A3-FD11-417F-9887-8A55517C4DD2}">
      <dgm:prSet/>
      <dgm:spPr/>
      <dgm:t>
        <a:bodyPr/>
        <a:lstStyle/>
        <a:p>
          <a:pPr rtl="1"/>
          <a:endParaRPr lang="he-IL"/>
        </a:p>
      </dgm:t>
    </dgm:pt>
    <dgm:pt modelId="{00F37FC3-1678-481D-9EAC-05E60D934FF9}" type="pres">
      <dgm:prSet presAssocID="{9E03688A-6768-4776-BE6E-EF7A0A9603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FA2094-B53B-4CEB-B0D4-D33883B3E9FB}" type="pres">
      <dgm:prSet presAssocID="{4BD5E821-07DB-4025-A736-ED2845B71038}" presName="hierRoot1" presStyleCnt="0"/>
      <dgm:spPr/>
    </dgm:pt>
    <dgm:pt modelId="{F3F0F938-E326-47C0-9AF5-972F9CE26CC8}" type="pres">
      <dgm:prSet presAssocID="{4BD5E821-07DB-4025-A736-ED2845B71038}" presName="composite" presStyleCnt="0"/>
      <dgm:spPr/>
    </dgm:pt>
    <dgm:pt modelId="{4E583CD5-82B9-4434-AD27-046B9DF839FE}" type="pres">
      <dgm:prSet presAssocID="{4BD5E821-07DB-4025-A736-ED2845B71038}" presName="background" presStyleLbl="node0" presStyleIdx="0" presStyleCnt="1"/>
      <dgm:spPr/>
    </dgm:pt>
    <dgm:pt modelId="{14CF5F1B-6B3B-42DC-B214-D854D3873F6C}" type="pres">
      <dgm:prSet presAssocID="{4BD5E821-07DB-4025-A736-ED2845B71038}" presName="text" presStyleLbl="fgAcc0" presStyleIdx="0" presStyleCnt="1">
        <dgm:presLayoutVars>
          <dgm:chPref val="3"/>
        </dgm:presLayoutVars>
      </dgm:prSet>
      <dgm:spPr/>
    </dgm:pt>
    <dgm:pt modelId="{5921390F-A14D-4F5A-81EC-1600FD471278}" type="pres">
      <dgm:prSet presAssocID="{4BD5E821-07DB-4025-A736-ED2845B71038}" presName="hierChild2" presStyleCnt="0"/>
      <dgm:spPr/>
    </dgm:pt>
    <dgm:pt modelId="{FEF627CA-1252-4634-B5B8-CC7CD7E59B15}" type="pres">
      <dgm:prSet presAssocID="{462F49FC-E269-431E-81DD-179FFE42E0C6}" presName="Name10" presStyleLbl="parChTrans1D2" presStyleIdx="0" presStyleCnt="2"/>
      <dgm:spPr/>
    </dgm:pt>
    <dgm:pt modelId="{374143CC-1AD6-484E-8732-D93BAA86AF46}" type="pres">
      <dgm:prSet presAssocID="{1B5E3D94-2C0C-49C2-BF4C-51AE099E932D}" presName="hierRoot2" presStyleCnt="0"/>
      <dgm:spPr/>
    </dgm:pt>
    <dgm:pt modelId="{416B2477-BE6B-40E6-9157-9EC4965F8C23}" type="pres">
      <dgm:prSet presAssocID="{1B5E3D94-2C0C-49C2-BF4C-51AE099E932D}" presName="composite2" presStyleCnt="0"/>
      <dgm:spPr/>
    </dgm:pt>
    <dgm:pt modelId="{C3391948-7741-4DC9-B15D-9FCC1D99B4EC}" type="pres">
      <dgm:prSet presAssocID="{1B5E3D94-2C0C-49C2-BF4C-51AE099E932D}" presName="background2" presStyleLbl="node2" presStyleIdx="0" presStyleCnt="2"/>
      <dgm:spPr/>
    </dgm:pt>
    <dgm:pt modelId="{CF9B996C-CE47-4C8B-9965-66B33D551A36}" type="pres">
      <dgm:prSet presAssocID="{1B5E3D94-2C0C-49C2-BF4C-51AE099E932D}" presName="text2" presStyleLbl="fgAcc2" presStyleIdx="0" presStyleCnt="2">
        <dgm:presLayoutVars>
          <dgm:chPref val="3"/>
        </dgm:presLayoutVars>
      </dgm:prSet>
      <dgm:spPr/>
    </dgm:pt>
    <dgm:pt modelId="{7E62DADA-CEAF-488E-8E11-3C6F865DA75F}" type="pres">
      <dgm:prSet presAssocID="{1B5E3D94-2C0C-49C2-BF4C-51AE099E932D}" presName="hierChild3" presStyleCnt="0"/>
      <dgm:spPr/>
    </dgm:pt>
    <dgm:pt modelId="{59DD0E8C-E7C0-4B4C-A581-9A343647EDA3}" type="pres">
      <dgm:prSet presAssocID="{EF726736-389D-4078-9080-FDF7560A72BD}" presName="Name17" presStyleLbl="parChTrans1D3" presStyleIdx="0" presStyleCnt="3"/>
      <dgm:spPr/>
    </dgm:pt>
    <dgm:pt modelId="{5B86C816-518D-4350-B482-17D8B964007F}" type="pres">
      <dgm:prSet presAssocID="{F4F095FF-7971-4383-96AF-4D985DB07F42}" presName="hierRoot3" presStyleCnt="0"/>
      <dgm:spPr/>
    </dgm:pt>
    <dgm:pt modelId="{DF654831-5F21-4BD2-B048-34FF5D231FF1}" type="pres">
      <dgm:prSet presAssocID="{F4F095FF-7971-4383-96AF-4D985DB07F42}" presName="composite3" presStyleCnt="0"/>
      <dgm:spPr/>
    </dgm:pt>
    <dgm:pt modelId="{EE0EEACD-2C22-4EAB-991D-56E7391D4429}" type="pres">
      <dgm:prSet presAssocID="{F4F095FF-7971-4383-96AF-4D985DB07F42}" presName="background3" presStyleLbl="node3" presStyleIdx="0" presStyleCnt="3"/>
      <dgm:spPr/>
    </dgm:pt>
    <dgm:pt modelId="{FCD8BF62-6AAB-47AA-BE6B-CC0104DD09E0}" type="pres">
      <dgm:prSet presAssocID="{F4F095FF-7971-4383-96AF-4D985DB07F42}" presName="text3" presStyleLbl="fgAcc3" presStyleIdx="0" presStyleCnt="3">
        <dgm:presLayoutVars>
          <dgm:chPref val="3"/>
        </dgm:presLayoutVars>
      </dgm:prSet>
      <dgm:spPr/>
    </dgm:pt>
    <dgm:pt modelId="{635C8CED-CE1C-4F42-B891-1F2A6EC7C87F}" type="pres">
      <dgm:prSet presAssocID="{F4F095FF-7971-4383-96AF-4D985DB07F42}" presName="hierChild4" presStyleCnt="0"/>
      <dgm:spPr/>
    </dgm:pt>
    <dgm:pt modelId="{8816CF07-7CB2-4962-B649-4EDB2C91E065}" type="pres">
      <dgm:prSet presAssocID="{25981DC8-61A6-420C-B96E-E81F6BDA8297}" presName="Name17" presStyleLbl="parChTrans1D3" presStyleIdx="1" presStyleCnt="3"/>
      <dgm:spPr/>
    </dgm:pt>
    <dgm:pt modelId="{1BDC630D-87A0-4456-B115-EAD0D9A23D00}" type="pres">
      <dgm:prSet presAssocID="{AD641ECE-83A4-4D37-B681-8E9E2E60FCD0}" presName="hierRoot3" presStyleCnt="0"/>
      <dgm:spPr/>
    </dgm:pt>
    <dgm:pt modelId="{2C43A6E7-2194-4D57-9D63-559FC19DF233}" type="pres">
      <dgm:prSet presAssocID="{AD641ECE-83A4-4D37-B681-8E9E2E60FCD0}" presName="composite3" presStyleCnt="0"/>
      <dgm:spPr/>
    </dgm:pt>
    <dgm:pt modelId="{D2B47A1B-21FC-4CF9-B9E0-E4281A3967E0}" type="pres">
      <dgm:prSet presAssocID="{AD641ECE-83A4-4D37-B681-8E9E2E60FCD0}" presName="background3" presStyleLbl="node3" presStyleIdx="1" presStyleCnt="3"/>
      <dgm:spPr/>
    </dgm:pt>
    <dgm:pt modelId="{D835EEF1-8D15-4DA3-8D17-B06D83812188}" type="pres">
      <dgm:prSet presAssocID="{AD641ECE-83A4-4D37-B681-8E9E2E60FCD0}" presName="text3" presStyleLbl="fgAcc3" presStyleIdx="1" presStyleCnt="3">
        <dgm:presLayoutVars>
          <dgm:chPref val="3"/>
        </dgm:presLayoutVars>
      </dgm:prSet>
      <dgm:spPr/>
    </dgm:pt>
    <dgm:pt modelId="{CBC42ADE-C9FF-4901-AE51-B181DF65D001}" type="pres">
      <dgm:prSet presAssocID="{AD641ECE-83A4-4D37-B681-8E9E2E60FCD0}" presName="hierChild4" presStyleCnt="0"/>
      <dgm:spPr/>
    </dgm:pt>
    <dgm:pt modelId="{B39711FF-B2E5-41AA-848C-4324D7EB3DA8}" type="pres">
      <dgm:prSet presAssocID="{DB173FD1-68D6-40A7-9CAA-A37BA364B6F3}" presName="Name23" presStyleLbl="parChTrans1D4" presStyleIdx="0" presStyleCnt="1"/>
      <dgm:spPr/>
    </dgm:pt>
    <dgm:pt modelId="{FB7CCBB2-8F16-4886-A774-E9D7DDA52117}" type="pres">
      <dgm:prSet presAssocID="{3A47920D-E25B-4F9A-B08E-6F8E5F151677}" presName="hierRoot4" presStyleCnt="0"/>
      <dgm:spPr/>
    </dgm:pt>
    <dgm:pt modelId="{C861AE0D-538A-4614-B8A2-EC5685659D8C}" type="pres">
      <dgm:prSet presAssocID="{3A47920D-E25B-4F9A-B08E-6F8E5F151677}" presName="composite4" presStyleCnt="0"/>
      <dgm:spPr/>
    </dgm:pt>
    <dgm:pt modelId="{D256A119-7F22-4095-912D-9E73C2E711D1}" type="pres">
      <dgm:prSet presAssocID="{3A47920D-E25B-4F9A-B08E-6F8E5F151677}" presName="background4" presStyleLbl="node4" presStyleIdx="0" presStyleCnt="1"/>
      <dgm:spPr/>
    </dgm:pt>
    <dgm:pt modelId="{0F7C58C4-F694-4BE7-AD07-5E9D77BEEAB7}" type="pres">
      <dgm:prSet presAssocID="{3A47920D-E25B-4F9A-B08E-6F8E5F151677}" presName="text4" presStyleLbl="fgAcc4" presStyleIdx="0" presStyleCnt="1">
        <dgm:presLayoutVars>
          <dgm:chPref val="3"/>
        </dgm:presLayoutVars>
      </dgm:prSet>
      <dgm:spPr/>
    </dgm:pt>
    <dgm:pt modelId="{2E513CDD-2113-4D29-8ACB-B1314A03145A}" type="pres">
      <dgm:prSet presAssocID="{3A47920D-E25B-4F9A-B08E-6F8E5F151677}" presName="hierChild5" presStyleCnt="0"/>
      <dgm:spPr/>
    </dgm:pt>
    <dgm:pt modelId="{34F1E4FB-173F-431E-BE18-26F7C74C7A3C}" type="pres">
      <dgm:prSet presAssocID="{3DD51734-7088-4ACD-8450-43B18528DEE1}" presName="Name10" presStyleLbl="parChTrans1D2" presStyleIdx="1" presStyleCnt="2"/>
      <dgm:spPr/>
    </dgm:pt>
    <dgm:pt modelId="{55812F45-A2A9-475A-AC96-DAAE87688B4F}" type="pres">
      <dgm:prSet presAssocID="{8BF623AB-97D4-455B-BDC0-E2CFA116B29D}" presName="hierRoot2" presStyleCnt="0"/>
      <dgm:spPr/>
    </dgm:pt>
    <dgm:pt modelId="{588B0268-3A60-43B5-8A8F-D6AF20632770}" type="pres">
      <dgm:prSet presAssocID="{8BF623AB-97D4-455B-BDC0-E2CFA116B29D}" presName="composite2" presStyleCnt="0"/>
      <dgm:spPr/>
    </dgm:pt>
    <dgm:pt modelId="{B428F583-1556-4AD3-AC23-724BD219EA20}" type="pres">
      <dgm:prSet presAssocID="{8BF623AB-97D4-455B-BDC0-E2CFA116B29D}" presName="background2" presStyleLbl="node2" presStyleIdx="1" presStyleCnt="2"/>
      <dgm:spPr/>
    </dgm:pt>
    <dgm:pt modelId="{5C9FDF8D-59C4-46E4-926F-E8014932D7F6}" type="pres">
      <dgm:prSet presAssocID="{8BF623AB-97D4-455B-BDC0-E2CFA116B29D}" presName="text2" presStyleLbl="fgAcc2" presStyleIdx="1" presStyleCnt="2">
        <dgm:presLayoutVars>
          <dgm:chPref val="3"/>
        </dgm:presLayoutVars>
      </dgm:prSet>
      <dgm:spPr/>
    </dgm:pt>
    <dgm:pt modelId="{7952E16F-4DA8-40FF-8E9C-98CC52DE9FEC}" type="pres">
      <dgm:prSet presAssocID="{8BF623AB-97D4-455B-BDC0-E2CFA116B29D}" presName="hierChild3" presStyleCnt="0"/>
      <dgm:spPr/>
    </dgm:pt>
    <dgm:pt modelId="{0E2DD43D-6CD4-48C5-986A-203D2ED7D91B}" type="pres">
      <dgm:prSet presAssocID="{877949FC-A418-47BB-9DEA-B7D2E859FAE3}" presName="Name17" presStyleLbl="parChTrans1D3" presStyleIdx="2" presStyleCnt="3"/>
      <dgm:spPr/>
    </dgm:pt>
    <dgm:pt modelId="{171BC1B0-9505-40B1-9BBC-429DB4B8BB3E}" type="pres">
      <dgm:prSet presAssocID="{6635FA84-E04B-488D-A60B-EE9DA67100D7}" presName="hierRoot3" presStyleCnt="0"/>
      <dgm:spPr/>
    </dgm:pt>
    <dgm:pt modelId="{C991679E-0BD6-497D-85F9-CF0C62807AB9}" type="pres">
      <dgm:prSet presAssocID="{6635FA84-E04B-488D-A60B-EE9DA67100D7}" presName="composite3" presStyleCnt="0"/>
      <dgm:spPr/>
    </dgm:pt>
    <dgm:pt modelId="{4B24F0C8-E532-48FD-B4A5-E67E1CB3813C}" type="pres">
      <dgm:prSet presAssocID="{6635FA84-E04B-488D-A60B-EE9DA67100D7}" presName="background3" presStyleLbl="node3" presStyleIdx="2" presStyleCnt="3"/>
      <dgm:spPr/>
    </dgm:pt>
    <dgm:pt modelId="{143287A4-0E47-4A17-B084-B3A193AE5169}" type="pres">
      <dgm:prSet presAssocID="{6635FA84-E04B-488D-A60B-EE9DA67100D7}" presName="text3" presStyleLbl="fgAcc3" presStyleIdx="2" presStyleCnt="3">
        <dgm:presLayoutVars>
          <dgm:chPref val="3"/>
        </dgm:presLayoutVars>
      </dgm:prSet>
      <dgm:spPr/>
    </dgm:pt>
    <dgm:pt modelId="{3935F07A-9599-43D8-B12B-C851703A7BC0}" type="pres">
      <dgm:prSet presAssocID="{6635FA84-E04B-488D-A60B-EE9DA67100D7}" presName="hierChild4" presStyleCnt="0"/>
      <dgm:spPr/>
    </dgm:pt>
  </dgm:ptLst>
  <dgm:cxnLst>
    <dgm:cxn modelId="{D0819E01-7C8D-4CAD-8081-DB9A42996ED6}" type="presOf" srcId="{3A47920D-E25B-4F9A-B08E-6F8E5F151677}" destId="{0F7C58C4-F694-4BE7-AD07-5E9D77BEEAB7}" srcOrd="0" destOrd="0" presId="urn:microsoft.com/office/officeart/2005/8/layout/hierarchy1"/>
    <dgm:cxn modelId="{27AEBB0B-2116-42F9-AF96-F5AEDD11A333}" type="presOf" srcId="{6635FA84-E04B-488D-A60B-EE9DA67100D7}" destId="{143287A4-0E47-4A17-B084-B3A193AE5169}" srcOrd="0" destOrd="0" presId="urn:microsoft.com/office/officeart/2005/8/layout/hierarchy1"/>
    <dgm:cxn modelId="{019DF312-468D-4F45-8836-9511BFEF9F45}" type="presOf" srcId="{25981DC8-61A6-420C-B96E-E81F6BDA8297}" destId="{8816CF07-7CB2-4962-B649-4EDB2C91E065}" srcOrd="0" destOrd="0" presId="urn:microsoft.com/office/officeart/2005/8/layout/hierarchy1"/>
    <dgm:cxn modelId="{BEB3661D-FAEC-497C-AD7C-634F34FE40DD}" srcId="{9E03688A-6768-4776-BE6E-EF7A0A96036F}" destId="{4BD5E821-07DB-4025-A736-ED2845B71038}" srcOrd="0" destOrd="0" parTransId="{16EC40D5-6934-42CC-9404-6E5E4E1C8A8B}" sibTransId="{8899D542-2916-4D1A-AE25-6436FED13962}"/>
    <dgm:cxn modelId="{A8F9C935-FE03-4A61-B1F4-7755CB16633C}" type="presOf" srcId="{462F49FC-E269-431E-81DD-179FFE42E0C6}" destId="{FEF627CA-1252-4634-B5B8-CC7CD7E59B15}" srcOrd="0" destOrd="0" presId="urn:microsoft.com/office/officeart/2005/8/layout/hierarchy1"/>
    <dgm:cxn modelId="{6EA4FF3F-CA71-4F74-B60E-AE92EF41525A}" type="presOf" srcId="{AD641ECE-83A4-4D37-B681-8E9E2E60FCD0}" destId="{D835EEF1-8D15-4DA3-8D17-B06D83812188}" srcOrd="0" destOrd="0" presId="urn:microsoft.com/office/officeart/2005/8/layout/hierarchy1"/>
    <dgm:cxn modelId="{9E045F41-58FE-4879-BBE3-8A7C24B3C60D}" srcId="{4BD5E821-07DB-4025-A736-ED2845B71038}" destId="{1B5E3D94-2C0C-49C2-BF4C-51AE099E932D}" srcOrd="0" destOrd="0" parTransId="{462F49FC-E269-431E-81DD-179FFE42E0C6}" sibTransId="{F2A28AB5-626B-4F28-B93E-5E5D133A6401}"/>
    <dgm:cxn modelId="{CEDD9A41-9117-48FB-B218-0B842C93C133}" srcId="{8BF623AB-97D4-455B-BDC0-E2CFA116B29D}" destId="{6635FA84-E04B-488D-A60B-EE9DA67100D7}" srcOrd="0" destOrd="0" parTransId="{877949FC-A418-47BB-9DEA-B7D2E859FAE3}" sibTransId="{BB3EAADB-296B-4539-BA1F-BBDF7777AAF5}"/>
    <dgm:cxn modelId="{FC455A62-EAF0-48F7-A8F1-50A0A07BDD27}" srcId="{4BD5E821-07DB-4025-A736-ED2845B71038}" destId="{8BF623AB-97D4-455B-BDC0-E2CFA116B29D}" srcOrd="1" destOrd="0" parTransId="{3DD51734-7088-4ACD-8450-43B18528DEE1}" sibTransId="{6EF07A5E-4839-49B7-8958-12B4CA3C6BF6}"/>
    <dgm:cxn modelId="{70FAC24B-A36C-418A-A49D-3BB99BB00A38}" srcId="{AD641ECE-83A4-4D37-B681-8E9E2E60FCD0}" destId="{3A47920D-E25B-4F9A-B08E-6F8E5F151677}" srcOrd="0" destOrd="0" parTransId="{DB173FD1-68D6-40A7-9CAA-A37BA364B6F3}" sibTransId="{C18BA773-7DD7-4E42-8B26-EFFD55A0460D}"/>
    <dgm:cxn modelId="{1B988D72-5B0D-4618-BF2D-594A89076D74}" type="presOf" srcId="{9E03688A-6768-4776-BE6E-EF7A0A96036F}" destId="{00F37FC3-1678-481D-9EAC-05E60D934FF9}" srcOrd="0" destOrd="0" presId="urn:microsoft.com/office/officeart/2005/8/layout/hierarchy1"/>
    <dgm:cxn modelId="{96AE2177-FF22-4B79-AB2A-14DBC643E107}" type="presOf" srcId="{4BD5E821-07DB-4025-A736-ED2845B71038}" destId="{14CF5F1B-6B3B-42DC-B214-D854D3873F6C}" srcOrd="0" destOrd="0" presId="urn:microsoft.com/office/officeart/2005/8/layout/hierarchy1"/>
    <dgm:cxn modelId="{FA017E77-5B3A-447B-A3F7-D66564D2922F}" type="presOf" srcId="{8BF623AB-97D4-455B-BDC0-E2CFA116B29D}" destId="{5C9FDF8D-59C4-46E4-926F-E8014932D7F6}" srcOrd="0" destOrd="0" presId="urn:microsoft.com/office/officeart/2005/8/layout/hierarchy1"/>
    <dgm:cxn modelId="{B02B2F7D-6DB5-4B06-A057-1F2DE2E0F7EC}" type="presOf" srcId="{3DD51734-7088-4ACD-8450-43B18528DEE1}" destId="{34F1E4FB-173F-431E-BE18-26F7C74C7A3C}" srcOrd="0" destOrd="0" presId="urn:microsoft.com/office/officeart/2005/8/layout/hierarchy1"/>
    <dgm:cxn modelId="{4DCEDA84-E13E-4B7C-BA9E-0CE25FCCDE96}" type="presOf" srcId="{877949FC-A418-47BB-9DEA-B7D2E859FAE3}" destId="{0E2DD43D-6CD4-48C5-986A-203D2ED7D91B}" srcOrd="0" destOrd="0" presId="urn:microsoft.com/office/officeart/2005/8/layout/hierarchy1"/>
    <dgm:cxn modelId="{BAA33398-F822-4991-A55D-8B1B7E3EA5E8}" type="presOf" srcId="{1B5E3D94-2C0C-49C2-BF4C-51AE099E932D}" destId="{CF9B996C-CE47-4C8B-9965-66B33D551A36}" srcOrd="0" destOrd="0" presId="urn:microsoft.com/office/officeart/2005/8/layout/hierarchy1"/>
    <dgm:cxn modelId="{A24274A3-FD11-417F-9887-8A55517C4DD2}" srcId="{1B5E3D94-2C0C-49C2-BF4C-51AE099E932D}" destId="{AD641ECE-83A4-4D37-B681-8E9E2E60FCD0}" srcOrd="1" destOrd="0" parTransId="{25981DC8-61A6-420C-B96E-E81F6BDA8297}" sibTransId="{053C4E23-D51A-4D77-A85D-A3607C22109F}"/>
    <dgm:cxn modelId="{58B9EBA4-4014-4974-92A9-221EDED73652}" srcId="{1B5E3D94-2C0C-49C2-BF4C-51AE099E932D}" destId="{F4F095FF-7971-4383-96AF-4D985DB07F42}" srcOrd="0" destOrd="0" parTransId="{EF726736-389D-4078-9080-FDF7560A72BD}" sibTransId="{009F257D-EA22-450D-BD16-7F894F8F5461}"/>
    <dgm:cxn modelId="{8143C0A9-B175-49A9-A689-250A7CAC4AA6}" type="presOf" srcId="{DB173FD1-68D6-40A7-9CAA-A37BA364B6F3}" destId="{B39711FF-B2E5-41AA-848C-4324D7EB3DA8}" srcOrd="0" destOrd="0" presId="urn:microsoft.com/office/officeart/2005/8/layout/hierarchy1"/>
    <dgm:cxn modelId="{1EAD01B9-AF2D-454E-A437-5A38CAB4EA4F}" type="presOf" srcId="{EF726736-389D-4078-9080-FDF7560A72BD}" destId="{59DD0E8C-E7C0-4B4C-A581-9A343647EDA3}" srcOrd="0" destOrd="0" presId="urn:microsoft.com/office/officeart/2005/8/layout/hierarchy1"/>
    <dgm:cxn modelId="{8FBB84DF-EB6B-44CC-9C9E-D5E4BD874D00}" type="presOf" srcId="{F4F095FF-7971-4383-96AF-4D985DB07F42}" destId="{FCD8BF62-6AAB-47AA-BE6B-CC0104DD09E0}" srcOrd="0" destOrd="0" presId="urn:microsoft.com/office/officeart/2005/8/layout/hierarchy1"/>
    <dgm:cxn modelId="{C5AB7CF0-5567-4628-8E20-E5531CEDDB12}" type="presParOf" srcId="{00F37FC3-1678-481D-9EAC-05E60D934FF9}" destId="{A2FA2094-B53B-4CEB-B0D4-D33883B3E9FB}" srcOrd="0" destOrd="0" presId="urn:microsoft.com/office/officeart/2005/8/layout/hierarchy1"/>
    <dgm:cxn modelId="{D18FED84-F998-4BBE-92D3-2F6227488A4B}" type="presParOf" srcId="{A2FA2094-B53B-4CEB-B0D4-D33883B3E9FB}" destId="{F3F0F938-E326-47C0-9AF5-972F9CE26CC8}" srcOrd="0" destOrd="0" presId="urn:microsoft.com/office/officeart/2005/8/layout/hierarchy1"/>
    <dgm:cxn modelId="{5CCB17BF-41A7-40D9-A41F-CF77F11690C2}" type="presParOf" srcId="{F3F0F938-E326-47C0-9AF5-972F9CE26CC8}" destId="{4E583CD5-82B9-4434-AD27-046B9DF839FE}" srcOrd="0" destOrd="0" presId="urn:microsoft.com/office/officeart/2005/8/layout/hierarchy1"/>
    <dgm:cxn modelId="{976E962E-2D2D-4FA9-8EE8-1298FA385B90}" type="presParOf" srcId="{F3F0F938-E326-47C0-9AF5-972F9CE26CC8}" destId="{14CF5F1B-6B3B-42DC-B214-D854D3873F6C}" srcOrd="1" destOrd="0" presId="urn:microsoft.com/office/officeart/2005/8/layout/hierarchy1"/>
    <dgm:cxn modelId="{08C28A92-4175-4C92-BF1E-20D70578A56F}" type="presParOf" srcId="{A2FA2094-B53B-4CEB-B0D4-D33883B3E9FB}" destId="{5921390F-A14D-4F5A-81EC-1600FD471278}" srcOrd="1" destOrd="0" presId="urn:microsoft.com/office/officeart/2005/8/layout/hierarchy1"/>
    <dgm:cxn modelId="{413ABA25-EF4E-4A03-AB0A-1AE86A5D1502}" type="presParOf" srcId="{5921390F-A14D-4F5A-81EC-1600FD471278}" destId="{FEF627CA-1252-4634-B5B8-CC7CD7E59B15}" srcOrd="0" destOrd="0" presId="urn:microsoft.com/office/officeart/2005/8/layout/hierarchy1"/>
    <dgm:cxn modelId="{1BD6A05C-CD7F-4EEE-922A-D63F09A706C3}" type="presParOf" srcId="{5921390F-A14D-4F5A-81EC-1600FD471278}" destId="{374143CC-1AD6-484E-8732-D93BAA86AF46}" srcOrd="1" destOrd="0" presId="urn:microsoft.com/office/officeart/2005/8/layout/hierarchy1"/>
    <dgm:cxn modelId="{946CAF40-3460-4F69-BCC0-EBDF4264F1CE}" type="presParOf" srcId="{374143CC-1AD6-484E-8732-D93BAA86AF46}" destId="{416B2477-BE6B-40E6-9157-9EC4965F8C23}" srcOrd="0" destOrd="0" presId="urn:microsoft.com/office/officeart/2005/8/layout/hierarchy1"/>
    <dgm:cxn modelId="{3C0B84F6-0A69-4B3B-A3A2-D170C6F9D53E}" type="presParOf" srcId="{416B2477-BE6B-40E6-9157-9EC4965F8C23}" destId="{C3391948-7741-4DC9-B15D-9FCC1D99B4EC}" srcOrd="0" destOrd="0" presId="urn:microsoft.com/office/officeart/2005/8/layout/hierarchy1"/>
    <dgm:cxn modelId="{0DE85E87-047F-4763-A67C-F16A41824D30}" type="presParOf" srcId="{416B2477-BE6B-40E6-9157-9EC4965F8C23}" destId="{CF9B996C-CE47-4C8B-9965-66B33D551A36}" srcOrd="1" destOrd="0" presId="urn:microsoft.com/office/officeart/2005/8/layout/hierarchy1"/>
    <dgm:cxn modelId="{45669599-F305-4CEA-9B6E-DB23941F3AC5}" type="presParOf" srcId="{374143CC-1AD6-484E-8732-D93BAA86AF46}" destId="{7E62DADA-CEAF-488E-8E11-3C6F865DA75F}" srcOrd="1" destOrd="0" presId="urn:microsoft.com/office/officeart/2005/8/layout/hierarchy1"/>
    <dgm:cxn modelId="{893F3D27-59E4-43B3-AFB7-BAB732BBDB12}" type="presParOf" srcId="{7E62DADA-CEAF-488E-8E11-3C6F865DA75F}" destId="{59DD0E8C-E7C0-4B4C-A581-9A343647EDA3}" srcOrd="0" destOrd="0" presId="urn:microsoft.com/office/officeart/2005/8/layout/hierarchy1"/>
    <dgm:cxn modelId="{09676AFD-E505-42F6-861F-C4908DF9B1B2}" type="presParOf" srcId="{7E62DADA-CEAF-488E-8E11-3C6F865DA75F}" destId="{5B86C816-518D-4350-B482-17D8B964007F}" srcOrd="1" destOrd="0" presId="urn:microsoft.com/office/officeart/2005/8/layout/hierarchy1"/>
    <dgm:cxn modelId="{402F3FD7-6DB4-486D-95A3-38CAA8EB8591}" type="presParOf" srcId="{5B86C816-518D-4350-B482-17D8B964007F}" destId="{DF654831-5F21-4BD2-B048-34FF5D231FF1}" srcOrd="0" destOrd="0" presId="urn:microsoft.com/office/officeart/2005/8/layout/hierarchy1"/>
    <dgm:cxn modelId="{0A0D1C11-07E1-4FC0-9EE8-0C2C87806ECF}" type="presParOf" srcId="{DF654831-5F21-4BD2-B048-34FF5D231FF1}" destId="{EE0EEACD-2C22-4EAB-991D-56E7391D4429}" srcOrd="0" destOrd="0" presId="urn:microsoft.com/office/officeart/2005/8/layout/hierarchy1"/>
    <dgm:cxn modelId="{6CE3BB3C-5A3D-4A52-8A5A-A5EE1961522B}" type="presParOf" srcId="{DF654831-5F21-4BD2-B048-34FF5D231FF1}" destId="{FCD8BF62-6AAB-47AA-BE6B-CC0104DD09E0}" srcOrd="1" destOrd="0" presId="urn:microsoft.com/office/officeart/2005/8/layout/hierarchy1"/>
    <dgm:cxn modelId="{B8C3E0B9-1B19-43D0-BDFC-C49FBC02194C}" type="presParOf" srcId="{5B86C816-518D-4350-B482-17D8B964007F}" destId="{635C8CED-CE1C-4F42-B891-1F2A6EC7C87F}" srcOrd="1" destOrd="0" presId="urn:microsoft.com/office/officeart/2005/8/layout/hierarchy1"/>
    <dgm:cxn modelId="{4E4CCD0B-1F48-46C0-842A-47989EE2A41D}" type="presParOf" srcId="{7E62DADA-CEAF-488E-8E11-3C6F865DA75F}" destId="{8816CF07-7CB2-4962-B649-4EDB2C91E065}" srcOrd="2" destOrd="0" presId="urn:microsoft.com/office/officeart/2005/8/layout/hierarchy1"/>
    <dgm:cxn modelId="{23BF04F9-F956-432F-B6B1-3967D0074518}" type="presParOf" srcId="{7E62DADA-CEAF-488E-8E11-3C6F865DA75F}" destId="{1BDC630D-87A0-4456-B115-EAD0D9A23D00}" srcOrd="3" destOrd="0" presId="urn:microsoft.com/office/officeart/2005/8/layout/hierarchy1"/>
    <dgm:cxn modelId="{35685FC0-D2CA-41F1-A248-21CDFA689D40}" type="presParOf" srcId="{1BDC630D-87A0-4456-B115-EAD0D9A23D00}" destId="{2C43A6E7-2194-4D57-9D63-559FC19DF233}" srcOrd="0" destOrd="0" presId="urn:microsoft.com/office/officeart/2005/8/layout/hierarchy1"/>
    <dgm:cxn modelId="{E832ED41-3DAB-42B5-98EB-E303267B9B5E}" type="presParOf" srcId="{2C43A6E7-2194-4D57-9D63-559FC19DF233}" destId="{D2B47A1B-21FC-4CF9-B9E0-E4281A3967E0}" srcOrd="0" destOrd="0" presId="urn:microsoft.com/office/officeart/2005/8/layout/hierarchy1"/>
    <dgm:cxn modelId="{50BD019D-AA86-4F56-8550-2B368E3D7326}" type="presParOf" srcId="{2C43A6E7-2194-4D57-9D63-559FC19DF233}" destId="{D835EEF1-8D15-4DA3-8D17-B06D83812188}" srcOrd="1" destOrd="0" presId="urn:microsoft.com/office/officeart/2005/8/layout/hierarchy1"/>
    <dgm:cxn modelId="{74FF5BBA-8E82-4CA1-8771-905335B5F5CE}" type="presParOf" srcId="{1BDC630D-87A0-4456-B115-EAD0D9A23D00}" destId="{CBC42ADE-C9FF-4901-AE51-B181DF65D001}" srcOrd="1" destOrd="0" presId="urn:microsoft.com/office/officeart/2005/8/layout/hierarchy1"/>
    <dgm:cxn modelId="{88A5829D-7D79-401E-AF25-FB918F696E62}" type="presParOf" srcId="{CBC42ADE-C9FF-4901-AE51-B181DF65D001}" destId="{B39711FF-B2E5-41AA-848C-4324D7EB3DA8}" srcOrd="0" destOrd="0" presId="urn:microsoft.com/office/officeart/2005/8/layout/hierarchy1"/>
    <dgm:cxn modelId="{FE68723A-AEC4-404E-AE3F-03A717BF4373}" type="presParOf" srcId="{CBC42ADE-C9FF-4901-AE51-B181DF65D001}" destId="{FB7CCBB2-8F16-4886-A774-E9D7DDA52117}" srcOrd="1" destOrd="0" presId="urn:microsoft.com/office/officeart/2005/8/layout/hierarchy1"/>
    <dgm:cxn modelId="{01AEF515-5E62-4EFD-A898-F16415E9B02C}" type="presParOf" srcId="{FB7CCBB2-8F16-4886-A774-E9D7DDA52117}" destId="{C861AE0D-538A-4614-B8A2-EC5685659D8C}" srcOrd="0" destOrd="0" presId="urn:microsoft.com/office/officeart/2005/8/layout/hierarchy1"/>
    <dgm:cxn modelId="{CDE62EE9-B0B3-403F-9285-F2145787D9EB}" type="presParOf" srcId="{C861AE0D-538A-4614-B8A2-EC5685659D8C}" destId="{D256A119-7F22-4095-912D-9E73C2E711D1}" srcOrd="0" destOrd="0" presId="urn:microsoft.com/office/officeart/2005/8/layout/hierarchy1"/>
    <dgm:cxn modelId="{980D917A-3752-4453-9959-62359887994B}" type="presParOf" srcId="{C861AE0D-538A-4614-B8A2-EC5685659D8C}" destId="{0F7C58C4-F694-4BE7-AD07-5E9D77BEEAB7}" srcOrd="1" destOrd="0" presId="urn:microsoft.com/office/officeart/2005/8/layout/hierarchy1"/>
    <dgm:cxn modelId="{F95BCD60-36B9-4DF9-B3AB-6F6AC91092E7}" type="presParOf" srcId="{FB7CCBB2-8F16-4886-A774-E9D7DDA52117}" destId="{2E513CDD-2113-4D29-8ACB-B1314A03145A}" srcOrd="1" destOrd="0" presId="urn:microsoft.com/office/officeart/2005/8/layout/hierarchy1"/>
    <dgm:cxn modelId="{74B2A53B-EE84-4EEC-802A-9969A9F54EE8}" type="presParOf" srcId="{5921390F-A14D-4F5A-81EC-1600FD471278}" destId="{34F1E4FB-173F-431E-BE18-26F7C74C7A3C}" srcOrd="2" destOrd="0" presId="urn:microsoft.com/office/officeart/2005/8/layout/hierarchy1"/>
    <dgm:cxn modelId="{D61829CC-7C12-4893-A630-6E3C6D751D4B}" type="presParOf" srcId="{5921390F-A14D-4F5A-81EC-1600FD471278}" destId="{55812F45-A2A9-475A-AC96-DAAE87688B4F}" srcOrd="3" destOrd="0" presId="urn:microsoft.com/office/officeart/2005/8/layout/hierarchy1"/>
    <dgm:cxn modelId="{7F05F4A0-E3F2-4A79-A888-76C1114B2E49}" type="presParOf" srcId="{55812F45-A2A9-475A-AC96-DAAE87688B4F}" destId="{588B0268-3A60-43B5-8A8F-D6AF20632770}" srcOrd="0" destOrd="0" presId="urn:microsoft.com/office/officeart/2005/8/layout/hierarchy1"/>
    <dgm:cxn modelId="{B97E44FB-4995-4C84-863B-7595907E39FA}" type="presParOf" srcId="{588B0268-3A60-43B5-8A8F-D6AF20632770}" destId="{B428F583-1556-4AD3-AC23-724BD219EA20}" srcOrd="0" destOrd="0" presId="urn:microsoft.com/office/officeart/2005/8/layout/hierarchy1"/>
    <dgm:cxn modelId="{CEE90FB9-DE23-459A-8576-DE91C9D8C0CA}" type="presParOf" srcId="{588B0268-3A60-43B5-8A8F-D6AF20632770}" destId="{5C9FDF8D-59C4-46E4-926F-E8014932D7F6}" srcOrd="1" destOrd="0" presId="urn:microsoft.com/office/officeart/2005/8/layout/hierarchy1"/>
    <dgm:cxn modelId="{846FD6D0-9EFB-4DDF-A081-C46D2790C468}" type="presParOf" srcId="{55812F45-A2A9-475A-AC96-DAAE87688B4F}" destId="{7952E16F-4DA8-40FF-8E9C-98CC52DE9FEC}" srcOrd="1" destOrd="0" presId="urn:microsoft.com/office/officeart/2005/8/layout/hierarchy1"/>
    <dgm:cxn modelId="{9FB78661-5A46-411F-BEF0-E48148C54A6B}" type="presParOf" srcId="{7952E16F-4DA8-40FF-8E9C-98CC52DE9FEC}" destId="{0E2DD43D-6CD4-48C5-986A-203D2ED7D91B}" srcOrd="0" destOrd="0" presId="urn:microsoft.com/office/officeart/2005/8/layout/hierarchy1"/>
    <dgm:cxn modelId="{E60020F1-F4F8-4E39-B1EE-E58C57F66F00}" type="presParOf" srcId="{7952E16F-4DA8-40FF-8E9C-98CC52DE9FEC}" destId="{171BC1B0-9505-40B1-9BBC-429DB4B8BB3E}" srcOrd="1" destOrd="0" presId="urn:microsoft.com/office/officeart/2005/8/layout/hierarchy1"/>
    <dgm:cxn modelId="{074D35EE-DE02-474C-A524-A61E9D5CD7BD}" type="presParOf" srcId="{171BC1B0-9505-40B1-9BBC-429DB4B8BB3E}" destId="{C991679E-0BD6-497D-85F9-CF0C62807AB9}" srcOrd="0" destOrd="0" presId="urn:microsoft.com/office/officeart/2005/8/layout/hierarchy1"/>
    <dgm:cxn modelId="{A056301E-A75D-4BC9-928A-60D66B100AB3}" type="presParOf" srcId="{C991679E-0BD6-497D-85F9-CF0C62807AB9}" destId="{4B24F0C8-E532-48FD-B4A5-E67E1CB3813C}" srcOrd="0" destOrd="0" presId="urn:microsoft.com/office/officeart/2005/8/layout/hierarchy1"/>
    <dgm:cxn modelId="{472F4E9B-11DB-4AB5-999D-CE3B8B51A5E8}" type="presParOf" srcId="{C991679E-0BD6-497D-85F9-CF0C62807AB9}" destId="{143287A4-0E47-4A17-B084-B3A193AE5169}" srcOrd="1" destOrd="0" presId="urn:microsoft.com/office/officeart/2005/8/layout/hierarchy1"/>
    <dgm:cxn modelId="{C163977E-525F-40E0-AF90-84DC9767142C}" type="presParOf" srcId="{171BC1B0-9505-40B1-9BBC-429DB4B8BB3E}" destId="{3935F07A-9599-43D8-B12B-C851703A7B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03688A-6768-4776-BE6E-EF7A0A9603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BD5E821-07DB-4025-A736-ED2845B71038}">
      <dgm:prSet phldrT="[Text]"/>
      <dgm:spPr/>
      <dgm:t>
        <a:bodyPr/>
        <a:lstStyle/>
        <a:p>
          <a:pPr rtl="1"/>
          <a:r>
            <a:rPr lang="he-IL" dirty="0" err="1"/>
            <a:t>נשואתי</a:t>
          </a:r>
          <a:endParaRPr lang="he-IL" dirty="0"/>
        </a:p>
      </dgm:t>
    </dgm:pt>
    <dgm:pt modelId="{16EC40D5-6934-42CC-9404-6E5E4E1C8A8B}" type="par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8899D542-2916-4D1A-AE25-6436FED13962}" type="sib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1B5E3D94-2C0C-49C2-BF4C-51AE099E932D}">
      <dgm:prSet phldrT="[Text]"/>
      <dgm:spPr/>
      <dgm:t>
        <a:bodyPr/>
        <a:lstStyle/>
        <a:p>
          <a:pPr rtl="1"/>
          <a:r>
            <a:rPr lang="he-IL" dirty="0"/>
            <a:t>אינו מקודשת- רמ"א, רשב"א</a:t>
          </a:r>
        </a:p>
      </dgm:t>
    </dgm:pt>
    <dgm:pt modelId="{462F49FC-E269-431E-81DD-179FFE42E0C6}" type="parTrans" cxnId="{9E045F41-58FE-4879-BBE3-8A7C24B3C60D}">
      <dgm:prSet/>
      <dgm:spPr/>
      <dgm:t>
        <a:bodyPr/>
        <a:lstStyle/>
        <a:p>
          <a:pPr rtl="1"/>
          <a:endParaRPr lang="he-IL"/>
        </a:p>
      </dgm:t>
    </dgm:pt>
    <dgm:pt modelId="{F2A28AB5-626B-4F28-B93E-5E5D133A6401}" type="sibTrans" cxnId="{9E045F41-58FE-4879-BBE3-8A7C24B3C60D}">
      <dgm:prSet/>
      <dgm:spPr/>
      <dgm:t>
        <a:bodyPr/>
        <a:lstStyle/>
        <a:p>
          <a:pPr rtl="1"/>
          <a:endParaRPr lang="he-IL"/>
        </a:p>
      </dgm:t>
    </dgm:pt>
    <dgm:pt modelId="{8BF623AB-97D4-455B-BDC0-E2CFA116B29D}">
      <dgm:prSet phldrT="[Text]"/>
      <dgm:spPr/>
      <dgm:t>
        <a:bodyPr/>
        <a:lstStyle/>
        <a:p>
          <a:pPr rtl="1"/>
          <a:r>
            <a:rPr lang="he-IL"/>
            <a:t>מקדושת- חלקת מחוקק, ב"ש</a:t>
          </a:r>
          <a:endParaRPr lang="he-IL" dirty="0"/>
        </a:p>
      </dgm:t>
    </dgm:pt>
    <dgm:pt modelId="{3DD51734-7088-4ACD-8450-43B18528DEE1}" type="parTrans" cxnId="{FC455A62-EAF0-48F7-A8F1-50A0A07BDD27}">
      <dgm:prSet/>
      <dgm:spPr/>
      <dgm:t>
        <a:bodyPr/>
        <a:lstStyle/>
        <a:p>
          <a:pPr rtl="1"/>
          <a:endParaRPr lang="he-IL"/>
        </a:p>
      </dgm:t>
    </dgm:pt>
    <dgm:pt modelId="{6EF07A5E-4839-49B7-8958-12B4CA3C6BF6}" type="sibTrans" cxnId="{FC455A62-EAF0-48F7-A8F1-50A0A07BDD27}">
      <dgm:prSet/>
      <dgm:spPr/>
      <dgm:t>
        <a:bodyPr/>
        <a:lstStyle/>
        <a:p>
          <a:pPr rtl="1"/>
          <a:endParaRPr lang="he-IL"/>
        </a:p>
      </dgm:t>
    </dgm:pt>
    <dgm:pt modelId="{F4F095FF-7971-4383-96AF-4D985DB07F42}">
      <dgm:prSet phldrT="[Text]"/>
      <dgm:spPr/>
      <dgm:t>
        <a:bodyPr/>
        <a:lstStyle/>
        <a:p>
          <a:pPr rtl="1"/>
          <a:r>
            <a:rPr lang="he-IL" dirty="0"/>
            <a:t>זה לא לשם קידושין אלא מפורש לשם </a:t>
          </a:r>
          <a:r>
            <a:rPr lang="he-IL" dirty="0" err="1"/>
            <a:t>נשואין</a:t>
          </a:r>
          <a:r>
            <a:rPr lang="he-IL" dirty="0"/>
            <a:t>, וזה לא </a:t>
          </a:r>
          <a:r>
            <a:rPr lang="he-IL" dirty="0" err="1"/>
            <a:t>נשואין</a:t>
          </a:r>
          <a:r>
            <a:rPr lang="he-IL" dirty="0"/>
            <a:t>!</a:t>
          </a:r>
        </a:p>
      </dgm:t>
    </dgm:pt>
    <dgm:pt modelId="{EF726736-389D-4078-9080-FDF7560A72BD}" type="parTrans" cxnId="{58B9EBA4-4014-4974-92A9-221EDED73652}">
      <dgm:prSet/>
      <dgm:spPr/>
      <dgm:t>
        <a:bodyPr/>
        <a:lstStyle/>
        <a:p>
          <a:pPr rtl="1"/>
          <a:endParaRPr lang="he-IL"/>
        </a:p>
      </dgm:t>
    </dgm:pt>
    <dgm:pt modelId="{009F257D-EA22-450D-BD16-7F894F8F5461}" type="sibTrans" cxnId="{58B9EBA4-4014-4974-92A9-221EDED73652}">
      <dgm:prSet/>
      <dgm:spPr/>
      <dgm:t>
        <a:bodyPr/>
        <a:lstStyle/>
        <a:p>
          <a:pPr rtl="1"/>
          <a:endParaRPr lang="he-IL"/>
        </a:p>
      </dgm:t>
    </dgm:pt>
    <dgm:pt modelId="{6635FA84-E04B-488D-A60B-EE9DA67100D7}">
      <dgm:prSet phldrT="[Text]"/>
      <dgm:spPr/>
      <dgm:t>
        <a:bodyPr/>
        <a:lstStyle/>
        <a:p>
          <a:pPr rtl="1"/>
          <a:r>
            <a:rPr lang="he-IL" dirty="0"/>
            <a:t>כיון שאמר משהוא שברור ממנו שהוא רוצה לקדשה</a:t>
          </a:r>
        </a:p>
      </dgm:t>
    </dgm:pt>
    <dgm:pt modelId="{877949FC-A418-47BB-9DEA-B7D2E859FAE3}" type="parTrans" cxnId="{CEDD9A41-9117-48FB-B218-0B842C93C133}">
      <dgm:prSet/>
      <dgm:spPr/>
      <dgm:t>
        <a:bodyPr/>
        <a:lstStyle/>
        <a:p>
          <a:pPr rtl="1"/>
          <a:endParaRPr lang="he-IL"/>
        </a:p>
      </dgm:t>
    </dgm:pt>
    <dgm:pt modelId="{BB3EAADB-296B-4539-BA1F-BBDF7777AAF5}" type="sibTrans" cxnId="{CEDD9A41-9117-48FB-B218-0B842C93C133}">
      <dgm:prSet/>
      <dgm:spPr/>
      <dgm:t>
        <a:bodyPr/>
        <a:lstStyle/>
        <a:p>
          <a:pPr rtl="1"/>
          <a:endParaRPr lang="he-IL"/>
        </a:p>
      </dgm:t>
    </dgm:pt>
    <dgm:pt modelId="{00F37FC3-1678-481D-9EAC-05E60D934FF9}" type="pres">
      <dgm:prSet presAssocID="{9E03688A-6768-4776-BE6E-EF7A0A9603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FA2094-B53B-4CEB-B0D4-D33883B3E9FB}" type="pres">
      <dgm:prSet presAssocID="{4BD5E821-07DB-4025-A736-ED2845B71038}" presName="hierRoot1" presStyleCnt="0"/>
      <dgm:spPr/>
    </dgm:pt>
    <dgm:pt modelId="{F3F0F938-E326-47C0-9AF5-972F9CE26CC8}" type="pres">
      <dgm:prSet presAssocID="{4BD5E821-07DB-4025-A736-ED2845B71038}" presName="composite" presStyleCnt="0"/>
      <dgm:spPr/>
    </dgm:pt>
    <dgm:pt modelId="{4E583CD5-82B9-4434-AD27-046B9DF839FE}" type="pres">
      <dgm:prSet presAssocID="{4BD5E821-07DB-4025-A736-ED2845B71038}" presName="background" presStyleLbl="node0" presStyleIdx="0" presStyleCnt="1"/>
      <dgm:spPr/>
    </dgm:pt>
    <dgm:pt modelId="{14CF5F1B-6B3B-42DC-B214-D854D3873F6C}" type="pres">
      <dgm:prSet presAssocID="{4BD5E821-07DB-4025-A736-ED2845B71038}" presName="text" presStyleLbl="fgAcc0" presStyleIdx="0" presStyleCnt="1">
        <dgm:presLayoutVars>
          <dgm:chPref val="3"/>
        </dgm:presLayoutVars>
      </dgm:prSet>
      <dgm:spPr/>
    </dgm:pt>
    <dgm:pt modelId="{5921390F-A14D-4F5A-81EC-1600FD471278}" type="pres">
      <dgm:prSet presAssocID="{4BD5E821-07DB-4025-A736-ED2845B71038}" presName="hierChild2" presStyleCnt="0"/>
      <dgm:spPr/>
    </dgm:pt>
    <dgm:pt modelId="{FEF627CA-1252-4634-B5B8-CC7CD7E59B15}" type="pres">
      <dgm:prSet presAssocID="{462F49FC-E269-431E-81DD-179FFE42E0C6}" presName="Name10" presStyleLbl="parChTrans1D2" presStyleIdx="0" presStyleCnt="2"/>
      <dgm:spPr/>
    </dgm:pt>
    <dgm:pt modelId="{374143CC-1AD6-484E-8732-D93BAA86AF46}" type="pres">
      <dgm:prSet presAssocID="{1B5E3D94-2C0C-49C2-BF4C-51AE099E932D}" presName="hierRoot2" presStyleCnt="0"/>
      <dgm:spPr/>
    </dgm:pt>
    <dgm:pt modelId="{416B2477-BE6B-40E6-9157-9EC4965F8C23}" type="pres">
      <dgm:prSet presAssocID="{1B5E3D94-2C0C-49C2-BF4C-51AE099E932D}" presName="composite2" presStyleCnt="0"/>
      <dgm:spPr/>
    </dgm:pt>
    <dgm:pt modelId="{C3391948-7741-4DC9-B15D-9FCC1D99B4EC}" type="pres">
      <dgm:prSet presAssocID="{1B5E3D94-2C0C-49C2-BF4C-51AE099E932D}" presName="background2" presStyleLbl="node2" presStyleIdx="0" presStyleCnt="2"/>
      <dgm:spPr/>
    </dgm:pt>
    <dgm:pt modelId="{CF9B996C-CE47-4C8B-9965-66B33D551A36}" type="pres">
      <dgm:prSet presAssocID="{1B5E3D94-2C0C-49C2-BF4C-51AE099E932D}" presName="text2" presStyleLbl="fgAcc2" presStyleIdx="0" presStyleCnt="2">
        <dgm:presLayoutVars>
          <dgm:chPref val="3"/>
        </dgm:presLayoutVars>
      </dgm:prSet>
      <dgm:spPr/>
    </dgm:pt>
    <dgm:pt modelId="{7E62DADA-CEAF-488E-8E11-3C6F865DA75F}" type="pres">
      <dgm:prSet presAssocID="{1B5E3D94-2C0C-49C2-BF4C-51AE099E932D}" presName="hierChild3" presStyleCnt="0"/>
      <dgm:spPr/>
    </dgm:pt>
    <dgm:pt modelId="{59DD0E8C-E7C0-4B4C-A581-9A343647EDA3}" type="pres">
      <dgm:prSet presAssocID="{EF726736-389D-4078-9080-FDF7560A72BD}" presName="Name17" presStyleLbl="parChTrans1D3" presStyleIdx="0" presStyleCnt="2"/>
      <dgm:spPr/>
    </dgm:pt>
    <dgm:pt modelId="{5B86C816-518D-4350-B482-17D8B964007F}" type="pres">
      <dgm:prSet presAssocID="{F4F095FF-7971-4383-96AF-4D985DB07F42}" presName="hierRoot3" presStyleCnt="0"/>
      <dgm:spPr/>
    </dgm:pt>
    <dgm:pt modelId="{DF654831-5F21-4BD2-B048-34FF5D231FF1}" type="pres">
      <dgm:prSet presAssocID="{F4F095FF-7971-4383-96AF-4D985DB07F42}" presName="composite3" presStyleCnt="0"/>
      <dgm:spPr/>
    </dgm:pt>
    <dgm:pt modelId="{EE0EEACD-2C22-4EAB-991D-56E7391D4429}" type="pres">
      <dgm:prSet presAssocID="{F4F095FF-7971-4383-96AF-4D985DB07F42}" presName="background3" presStyleLbl="node3" presStyleIdx="0" presStyleCnt="2"/>
      <dgm:spPr/>
    </dgm:pt>
    <dgm:pt modelId="{FCD8BF62-6AAB-47AA-BE6B-CC0104DD09E0}" type="pres">
      <dgm:prSet presAssocID="{F4F095FF-7971-4383-96AF-4D985DB07F42}" presName="text3" presStyleLbl="fgAcc3" presStyleIdx="0" presStyleCnt="2">
        <dgm:presLayoutVars>
          <dgm:chPref val="3"/>
        </dgm:presLayoutVars>
      </dgm:prSet>
      <dgm:spPr/>
    </dgm:pt>
    <dgm:pt modelId="{635C8CED-CE1C-4F42-B891-1F2A6EC7C87F}" type="pres">
      <dgm:prSet presAssocID="{F4F095FF-7971-4383-96AF-4D985DB07F42}" presName="hierChild4" presStyleCnt="0"/>
      <dgm:spPr/>
    </dgm:pt>
    <dgm:pt modelId="{34F1E4FB-173F-431E-BE18-26F7C74C7A3C}" type="pres">
      <dgm:prSet presAssocID="{3DD51734-7088-4ACD-8450-43B18528DEE1}" presName="Name10" presStyleLbl="parChTrans1D2" presStyleIdx="1" presStyleCnt="2"/>
      <dgm:spPr/>
    </dgm:pt>
    <dgm:pt modelId="{55812F45-A2A9-475A-AC96-DAAE87688B4F}" type="pres">
      <dgm:prSet presAssocID="{8BF623AB-97D4-455B-BDC0-E2CFA116B29D}" presName="hierRoot2" presStyleCnt="0"/>
      <dgm:spPr/>
    </dgm:pt>
    <dgm:pt modelId="{588B0268-3A60-43B5-8A8F-D6AF20632770}" type="pres">
      <dgm:prSet presAssocID="{8BF623AB-97D4-455B-BDC0-E2CFA116B29D}" presName="composite2" presStyleCnt="0"/>
      <dgm:spPr/>
    </dgm:pt>
    <dgm:pt modelId="{B428F583-1556-4AD3-AC23-724BD219EA20}" type="pres">
      <dgm:prSet presAssocID="{8BF623AB-97D4-455B-BDC0-E2CFA116B29D}" presName="background2" presStyleLbl="node2" presStyleIdx="1" presStyleCnt="2"/>
      <dgm:spPr/>
    </dgm:pt>
    <dgm:pt modelId="{5C9FDF8D-59C4-46E4-926F-E8014932D7F6}" type="pres">
      <dgm:prSet presAssocID="{8BF623AB-97D4-455B-BDC0-E2CFA116B29D}" presName="text2" presStyleLbl="fgAcc2" presStyleIdx="1" presStyleCnt="2">
        <dgm:presLayoutVars>
          <dgm:chPref val="3"/>
        </dgm:presLayoutVars>
      </dgm:prSet>
      <dgm:spPr/>
    </dgm:pt>
    <dgm:pt modelId="{7952E16F-4DA8-40FF-8E9C-98CC52DE9FEC}" type="pres">
      <dgm:prSet presAssocID="{8BF623AB-97D4-455B-BDC0-E2CFA116B29D}" presName="hierChild3" presStyleCnt="0"/>
      <dgm:spPr/>
    </dgm:pt>
    <dgm:pt modelId="{0E2DD43D-6CD4-48C5-986A-203D2ED7D91B}" type="pres">
      <dgm:prSet presAssocID="{877949FC-A418-47BB-9DEA-B7D2E859FAE3}" presName="Name17" presStyleLbl="parChTrans1D3" presStyleIdx="1" presStyleCnt="2"/>
      <dgm:spPr/>
    </dgm:pt>
    <dgm:pt modelId="{171BC1B0-9505-40B1-9BBC-429DB4B8BB3E}" type="pres">
      <dgm:prSet presAssocID="{6635FA84-E04B-488D-A60B-EE9DA67100D7}" presName="hierRoot3" presStyleCnt="0"/>
      <dgm:spPr/>
    </dgm:pt>
    <dgm:pt modelId="{C991679E-0BD6-497D-85F9-CF0C62807AB9}" type="pres">
      <dgm:prSet presAssocID="{6635FA84-E04B-488D-A60B-EE9DA67100D7}" presName="composite3" presStyleCnt="0"/>
      <dgm:spPr/>
    </dgm:pt>
    <dgm:pt modelId="{4B24F0C8-E532-48FD-B4A5-E67E1CB3813C}" type="pres">
      <dgm:prSet presAssocID="{6635FA84-E04B-488D-A60B-EE9DA67100D7}" presName="background3" presStyleLbl="node3" presStyleIdx="1" presStyleCnt="2"/>
      <dgm:spPr/>
    </dgm:pt>
    <dgm:pt modelId="{143287A4-0E47-4A17-B084-B3A193AE5169}" type="pres">
      <dgm:prSet presAssocID="{6635FA84-E04B-488D-A60B-EE9DA67100D7}" presName="text3" presStyleLbl="fgAcc3" presStyleIdx="1" presStyleCnt="2">
        <dgm:presLayoutVars>
          <dgm:chPref val="3"/>
        </dgm:presLayoutVars>
      </dgm:prSet>
      <dgm:spPr/>
    </dgm:pt>
    <dgm:pt modelId="{3935F07A-9599-43D8-B12B-C851703A7BC0}" type="pres">
      <dgm:prSet presAssocID="{6635FA84-E04B-488D-A60B-EE9DA67100D7}" presName="hierChild4" presStyleCnt="0"/>
      <dgm:spPr/>
    </dgm:pt>
  </dgm:ptLst>
  <dgm:cxnLst>
    <dgm:cxn modelId="{27AEBB0B-2116-42F9-AF96-F5AEDD11A333}" type="presOf" srcId="{6635FA84-E04B-488D-A60B-EE9DA67100D7}" destId="{143287A4-0E47-4A17-B084-B3A193AE5169}" srcOrd="0" destOrd="0" presId="urn:microsoft.com/office/officeart/2005/8/layout/hierarchy1"/>
    <dgm:cxn modelId="{BEB3661D-FAEC-497C-AD7C-634F34FE40DD}" srcId="{9E03688A-6768-4776-BE6E-EF7A0A96036F}" destId="{4BD5E821-07DB-4025-A736-ED2845B71038}" srcOrd="0" destOrd="0" parTransId="{16EC40D5-6934-42CC-9404-6E5E4E1C8A8B}" sibTransId="{8899D542-2916-4D1A-AE25-6436FED13962}"/>
    <dgm:cxn modelId="{A8F9C935-FE03-4A61-B1F4-7755CB16633C}" type="presOf" srcId="{462F49FC-E269-431E-81DD-179FFE42E0C6}" destId="{FEF627CA-1252-4634-B5B8-CC7CD7E59B15}" srcOrd="0" destOrd="0" presId="urn:microsoft.com/office/officeart/2005/8/layout/hierarchy1"/>
    <dgm:cxn modelId="{9E045F41-58FE-4879-BBE3-8A7C24B3C60D}" srcId="{4BD5E821-07DB-4025-A736-ED2845B71038}" destId="{1B5E3D94-2C0C-49C2-BF4C-51AE099E932D}" srcOrd="0" destOrd="0" parTransId="{462F49FC-E269-431E-81DD-179FFE42E0C6}" sibTransId="{F2A28AB5-626B-4F28-B93E-5E5D133A6401}"/>
    <dgm:cxn modelId="{CEDD9A41-9117-48FB-B218-0B842C93C133}" srcId="{8BF623AB-97D4-455B-BDC0-E2CFA116B29D}" destId="{6635FA84-E04B-488D-A60B-EE9DA67100D7}" srcOrd="0" destOrd="0" parTransId="{877949FC-A418-47BB-9DEA-B7D2E859FAE3}" sibTransId="{BB3EAADB-296B-4539-BA1F-BBDF7777AAF5}"/>
    <dgm:cxn modelId="{FC455A62-EAF0-48F7-A8F1-50A0A07BDD27}" srcId="{4BD5E821-07DB-4025-A736-ED2845B71038}" destId="{8BF623AB-97D4-455B-BDC0-E2CFA116B29D}" srcOrd="1" destOrd="0" parTransId="{3DD51734-7088-4ACD-8450-43B18528DEE1}" sibTransId="{6EF07A5E-4839-49B7-8958-12B4CA3C6BF6}"/>
    <dgm:cxn modelId="{1B988D72-5B0D-4618-BF2D-594A89076D74}" type="presOf" srcId="{9E03688A-6768-4776-BE6E-EF7A0A96036F}" destId="{00F37FC3-1678-481D-9EAC-05E60D934FF9}" srcOrd="0" destOrd="0" presId="urn:microsoft.com/office/officeart/2005/8/layout/hierarchy1"/>
    <dgm:cxn modelId="{96AE2177-FF22-4B79-AB2A-14DBC643E107}" type="presOf" srcId="{4BD5E821-07DB-4025-A736-ED2845B71038}" destId="{14CF5F1B-6B3B-42DC-B214-D854D3873F6C}" srcOrd="0" destOrd="0" presId="urn:microsoft.com/office/officeart/2005/8/layout/hierarchy1"/>
    <dgm:cxn modelId="{FA017E77-5B3A-447B-A3F7-D66564D2922F}" type="presOf" srcId="{8BF623AB-97D4-455B-BDC0-E2CFA116B29D}" destId="{5C9FDF8D-59C4-46E4-926F-E8014932D7F6}" srcOrd="0" destOrd="0" presId="urn:microsoft.com/office/officeart/2005/8/layout/hierarchy1"/>
    <dgm:cxn modelId="{B02B2F7D-6DB5-4B06-A057-1F2DE2E0F7EC}" type="presOf" srcId="{3DD51734-7088-4ACD-8450-43B18528DEE1}" destId="{34F1E4FB-173F-431E-BE18-26F7C74C7A3C}" srcOrd="0" destOrd="0" presId="urn:microsoft.com/office/officeart/2005/8/layout/hierarchy1"/>
    <dgm:cxn modelId="{4DCEDA84-E13E-4B7C-BA9E-0CE25FCCDE96}" type="presOf" srcId="{877949FC-A418-47BB-9DEA-B7D2E859FAE3}" destId="{0E2DD43D-6CD4-48C5-986A-203D2ED7D91B}" srcOrd="0" destOrd="0" presId="urn:microsoft.com/office/officeart/2005/8/layout/hierarchy1"/>
    <dgm:cxn modelId="{BAA33398-F822-4991-A55D-8B1B7E3EA5E8}" type="presOf" srcId="{1B5E3D94-2C0C-49C2-BF4C-51AE099E932D}" destId="{CF9B996C-CE47-4C8B-9965-66B33D551A36}" srcOrd="0" destOrd="0" presId="urn:microsoft.com/office/officeart/2005/8/layout/hierarchy1"/>
    <dgm:cxn modelId="{58B9EBA4-4014-4974-92A9-221EDED73652}" srcId="{1B5E3D94-2C0C-49C2-BF4C-51AE099E932D}" destId="{F4F095FF-7971-4383-96AF-4D985DB07F42}" srcOrd="0" destOrd="0" parTransId="{EF726736-389D-4078-9080-FDF7560A72BD}" sibTransId="{009F257D-EA22-450D-BD16-7F894F8F5461}"/>
    <dgm:cxn modelId="{1EAD01B9-AF2D-454E-A437-5A38CAB4EA4F}" type="presOf" srcId="{EF726736-389D-4078-9080-FDF7560A72BD}" destId="{59DD0E8C-E7C0-4B4C-A581-9A343647EDA3}" srcOrd="0" destOrd="0" presId="urn:microsoft.com/office/officeart/2005/8/layout/hierarchy1"/>
    <dgm:cxn modelId="{8FBB84DF-EB6B-44CC-9C9E-D5E4BD874D00}" type="presOf" srcId="{F4F095FF-7971-4383-96AF-4D985DB07F42}" destId="{FCD8BF62-6AAB-47AA-BE6B-CC0104DD09E0}" srcOrd="0" destOrd="0" presId="urn:microsoft.com/office/officeart/2005/8/layout/hierarchy1"/>
    <dgm:cxn modelId="{C5AB7CF0-5567-4628-8E20-E5531CEDDB12}" type="presParOf" srcId="{00F37FC3-1678-481D-9EAC-05E60D934FF9}" destId="{A2FA2094-B53B-4CEB-B0D4-D33883B3E9FB}" srcOrd="0" destOrd="0" presId="urn:microsoft.com/office/officeart/2005/8/layout/hierarchy1"/>
    <dgm:cxn modelId="{D18FED84-F998-4BBE-92D3-2F6227488A4B}" type="presParOf" srcId="{A2FA2094-B53B-4CEB-B0D4-D33883B3E9FB}" destId="{F3F0F938-E326-47C0-9AF5-972F9CE26CC8}" srcOrd="0" destOrd="0" presId="urn:microsoft.com/office/officeart/2005/8/layout/hierarchy1"/>
    <dgm:cxn modelId="{5CCB17BF-41A7-40D9-A41F-CF77F11690C2}" type="presParOf" srcId="{F3F0F938-E326-47C0-9AF5-972F9CE26CC8}" destId="{4E583CD5-82B9-4434-AD27-046B9DF839FE}" srcOrd="0" destOrd="0" presId="urn:microsoft.com/office/officeart/2005/8/layout/hierarchy1"/>
    <dgm:cxn modelId="{976E962E-2D2D-4FA9-8EE8-1298FA385B90}" type="presParOf" srcId="{F3F0F938-E326-47C0-9AF5-972F9CE26CC8}" destId="{14CF5F1B-6B3B-42DC-B214-D854D3873F6C}" srcOrd="1" destOrd="0" presId="urn:microsoft.com/office/officeart/2005/8/layout/hierarchy1"/>
    <dgm:cxn modelId="{08C28A92-4175-4C92-BF1E-20D70578A56F}" type="presParOf" srcId="{A2FA2094-B53B-4CEB-B0D4-D33883B3E9FB}" destId="{5921390F-A14D-4F5A-81EC-1600FD471278}" srcOrd="1" destOrd="0" presId="urn:microsoft.com/office/officeart/2005/8/layout/hierarchy1"/>
    <dgm:cxn modelId="{413ABA25-EF4E-4A03-AB0A-1AE86A5D1502}" type="presParOf" srcId="{5921390F-A14D-4F5A-81EC-1600FD471278}" destId="{FEF627CA-1252-4634-B5B8-CC7CD7E59B15}" srcOrd="0" destOrd="0" presId="urn:microsoft.com/office/officeart/2005/8/layout/hierarchy1"/>
    <dgm:cxn modelId="{1BD6A05C-CD7F-4EEE-922A-D63F09A706C3}" type="presParOf" srcId="{5921390F-A14D-4F5A-81EC-1600FD471278}" destId="{374143CC-1AD6-484E-8732-D93BAA86AF46}" srcOrd="1" destOrd="0" presId="urn:microsoft.com/office/officeart/2005/8/layout/hierarchy1"/>
    <dgm:cxn modelId="{946CAF40-3460-4F69-BCC0-EBDF4264F1CE}" type="presParOf" srcId="{374143CC-1AD6-484E-8732-D93BAA86AF46}" destId="{416B2477-BE6B-40E6-9157-9EC4965F8C23}" srcOrd="0" destOrd="0" presId="urn:microsoft.com/office/officeart/2005/8/layout/hierarchy1"/>
    <dgm:cxn modelId="{3C0B84F6-0A69-4B3B-A3A2-D170C6F9D53E}" type="presParOf" srcId="{416B2477-BE6B-40E6-9157-9EC4965F8C23}" destId="{C3391948-7741-4DC9-B15D-9FCC1D99B4EC}" srcOrd="0" destOrd="0" presId="urn:microsoft.com/office/officeart/2005/8/layout/hierarchy1"/>
    <dgm:cxn modelId="{0DE85E87-047F-4763-A67C-F16A41824D30}" type="presParOf" srcId="{416B2477-BE6B-40E6-9157-9EC4965F8C23}" destId="{CF9B996C-CE47-4C8B-9965-66B33D551A36}" srcOrd="1" destOrd="0" presId="urn:microsoft.com/office/officeart/2005/8/layout/hierarchy1"/>
    <dgm:cxn modelId="{45669599-F305-4CEA-9B6E-DB23941F3AC5}" type="presParOf" srcId="{374143CC-1AD6-484E-8732-D93BAA86AF46}" destId="{7E62DADA-CEAF-488E-8E11-3C6F865DA75F}" srcOrd="1" destOrd="0" presId="urn:microsoft.com/office/officeart/2005/8/layout/hierarchy1"/>
    <dgm:cxn modelId="{893F3D27-59E4-43B3-AFB7-BAB732BBDB12}" type="presParOf" srcId="{7E62DADA-CEAF-488E-8E11-3C6F865DA75F}" destId="{59DD0E8C-E7C0-4B4C-A581-9A343647EDA3}" srcOrd="0" destOrd="0" presId="urn:microsoft.com/office/officeart/2005/8/layout/hierarchy1"/>
    <dgm:cxn modelId="{09676AFD-E505-42F6-861F-C4908DF9B1B2}" type="presParOf" srcId="{7E62DADA-CEAF-488E-8E11-3C6F865DA75F}" destId="{5B86C816-518D-4350-B482-17D8B964007F}" srcOrd="1" destOrd="0" presId="urn:microsoft.com/office/officeart/2005/8/layout/hierarchy1"/>
    <dgm:cxn modelId="{402F3FD7-6DB4-486D-95A3-38CAA8EB8591}" type="presParOf" srcId="{5B86C816-518D-4350-B482-17D8B964007F}" destId="{DF654831-5F21-4BD2-B048-34FF5D231FF1}" srcOrd="0" destOrd="0" presId="urn:microsoft.com/office/officeart/2005/8/layout/hierarchy1"/>
    <dgm:cxn modelId="{0A0D1C11-07E1-4FC0-9EE8-0C2C87806ECF}" type="presParOf" srcId="{DF654831-5F21-4BD2-B048-34FF5D231FF1}" destId="{EE0EEACD-2C22-4EAB-991D-56E7391D4429}" srcOrd="0" destOrd="0" presId="urn:microsoft.com/office/officeart/2005/8/layout/hierarchy1"/>
    <dgm:cxn modelId="{6CE3BB3C-5A3D-4A52-8A5A-A5EE1961522B}" type="presParOf" srcId="{DF654831-5F21-4BD2-B048-34FF5D231FF1}" destId="{FCD8BF62-6AAB-47AA-BE6B-CC0104DD09E0}" srcOrd="1" destOrd="0" presId="urn:microsoft.com/office/officeart/2005/8/layout/hierarchy1"/>
    <dgm:cxn modelId="{B8C3E0B9-1B19-43D0-BDFC-C49FBC02194C}" type="presParOf" srcId="{5B86C816-518D-4350-B482-17D8B964007F}" destId="{635C8CED-CE1C-4F42-B891-1F2A6EC7C87F}" srcOrd="1" destOrd="0" presId="urn:microsoft.com/office/officeart/2005/8/layout/hierarchy1"/>
    <dgm:cxn modelId="{74B2A53B-EE84-4EEC-802A-9969A9F54EE8}" type="presParOf" srcId="{5921390F-A14D-4F5A-81EC-1600FD471278}" destId="{34F1E4FB-173F-431E-BE18-26F7C74C7A3C}" srcOrd="2" destOrd="0" presId="urn:microsoft.com/office/officeart/2005/8/layout/hierarchy1"/>
    <dgm:cxn modelId="{D61829CC-7C12-4893-A630-6E3C6D751D4B}" type="presParOf" srcId="{5921390F-A14D-4F5A-81EC-1600FD471278}" destId="{55812F45-A2A9-475A-AC96-DAAE87688B4F}" srcOrd="3" destOrd="0" presId="urn:microsoft.com/office/officeart/2005/8/layout/hierarchy1"/>
    <dgm:cxn modelId="{7F05F4A0-E3F2-4A79-A888-76C1114B2E49}" type="presParOf" srcId="{55812F45-A2A9-475A-AC96-DAAE87688B4F}" destId="{588B0268-3A60-43B5-8A8F-D6AF20632770}" srcOrd="0" destOrd="0" presId="urn:microsoft.com/office/officeart/2005/8/layout/hierarchy1"/>
    <dgm:cxn modelId="{B97E44FB-4995-4C84-863B-7595907E39FA}" type="presParOf" srcId="{588B0268-3A60-43B5-8A8F-D6AF20632770}" destId="{B428F583-1556-4AD3-AC23-724BD219EA20}" srcOrd="0" destOrd="0" presId="urn:microsoft.com/office/officeart/2005/8/layout/hierarchy1"/>
    <dgm:cxn modelId="{CEE90FB9-DE23-459A-8576-DE91C9D8C0CA}" type="presParOf" srcId="{588B0268-3A60-43B5-8A8F-D6AF20632770}" destId="{5C9FDF8D-59C4-46E4-926F-E8014932D7F6}" srcOrd="1" destOrd="0" presId="urn:microsoft.com/office/officeart/2005/8/layout/hierarchy1"/>
    <dgm:cxn modelId="{846FD6D0-9EFB-4DDF-A081-C46D2790C468}" type="presParOf" srcId="{55812F45-A2A9-475A-AC96-DAAE87688B4F}" destId="{7952E16F-4DA8-40FF-8E9C-98CC52DE9FEC}" srcOrd="1" destOrd="0" presId="urn:microsoft.com/office/officeart/2005/8/layout/hierarchy1"/>
    <dgm:cxn modelId="{9FB78661-5A46-411F-BEF0-E48148C54A6B}" type="presParOf" srcId="{7952E16F-4DA8-40FF-8E9C-98CC52DE9FEC}" destId="{0E2DD43D-6CD4-48C5-986A-203D2ED7D91B}" srcOrd="0" destOrd="0" presId="urn:microsoft.com/office/officeart/2005/8/layout/hierarchy1"/>
    <dgm:cxn modelId="{E60020F1-F4F8-4E39-B1EE-E58C57F66F00}" type="presParOf" srcId="{7952E16F-4DA8-40FF-8E9C-98CC52DE9FEC}" destId="{171BC1B0-9505-40B1-9BBC-429DB4B8BB3E}" srcOrd="1" destOrd="0" presId="urn:microsoft.com/office/officeart/2005/8/layout/hierarchy1"/>
    <dgm:cxn modelId="{074D35EE-DE02-474C-A524-A61E9D5CD7BD}" type="presParOf" srcId="{171BC1B0-9505-40B1-9BBC-429DB4B8BB3E}" destId="{C991679E-0BD6-497D-85F9-CF0C62807AB9}" srcOrd="0" destOrd="0" presId="urn:microsoft.com/office/officeart/2005/8/layout/hierarchy1"/>
    <dgm:cxn modelId="{A056301E-A75D-4BC9-928A-60D66B100AB3}" type="presParOf" srcId="{C991679E-0BD6-497D-85F9-CF0C62807AB9}" destId="{4B24F0C8-E532-48FD-B4A5-E67E1CB3813C}" srcOrd="0" destOrd="0" presId="urn:microsoft.com/office/officeart/2005/8/layout/hierarchy1"/>
    <dgm:cxn modelId="{472F4E9B-11DB-4AB5-999D-CE3B8B51A5E8}" type="presParOf" srcId="{C991679E-0BD6-497D-85F9-CF0C62807AB9}" destId="{143287A4-0E47-4A17-B084-B3A193AE5169}" srcOrd="1" destOrd="0" presId="urn:microsoft.com/office/officeart/2005/8/layout/hierarchy1"/>
    <dgm:cxn modelId="{C163977E-525F-40E0-AF90-84DC9767142C}" type="presParOf" srcId="{171BC1B0-9505-40B1-9BBC-429DB4B8BB3E}" destId="{3935F07A-9599-43D8-B12B-C851703A7B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03688A-6768-4776-BE6E-EF7A0A9603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BD5E821-07DB-4025-A736-ED2845B71038}">
      <dgm:prSet phldrT="[Text]"/>
      <dgm:spPr/>
      <dgm:t>
        <a:bodyPr/>
        <a:lstStyle/>
        <a:p>
          <a:pPr rtl="1"/>
          <a:r>
            <a:rPr lang="en-US" dirty="0"/>
            <a:t>Messing with the Formulation</a:t>
          </a:r>
          <a:endParaRPr lang="he-IL" dirty="0"/>
        </a:p>
      </dgm:t>
    </dgm:pt>
    <dgm:pt modelId="{16EC40D5-6934-42CC-9404-6E5E4E1C8A8B}" type="par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8899D542-2916-4D1A-AE25-6436FED13962}" type="sibTrans" cxnId="{BEB3661D-FAEC-497C-AD7C-634F34FE40DD}">
      <dgm:prSet/>
      <dgm:spPr/>
      <dgm:t>
        <a:bodyPr/>
        <a:lstStyle/>
        <a:p>
          <a:pPr rtl="1"/>
          <a:endParaRPr lang="he-IL"/>
        </a:p>
      </dgm:t>
    </dgm:pt>
    <dgm:pt modelId="{6635FA84-E04B-488D-A60B-EE9DA67100D7}">
      <dgm:prSet phldrT="[Text]"/>
      <dgm:spPr/>
      <dgm:t>
        <a:bodyPr/>
        <a:lstStyle/>
        <a:p>
          <a:pPr rtl="1"/>
          <a:r>
            <a:rPr lang="en-US" dirty="0"/>
            <a:t>Wrong Mechanics</a:t>
          </a:r>
          <a:endParaRPr lang="he-IL" dirty="0"/>
        </a:p>
      </dgm:t>
    </dgm:pt>
    <dgm:pt modelId="{877949FC-A418-47BB-9DEA-B7D2E859FAE3}" type="parTrans" cxnId="{CEDD9A41-9117-48FB-B218-0B842C93C133}">
      <dgm:prSet/>
      <dgm:spPr/>
      <dgm:t>
        <a:bodyPr/>
        <a:lstStyle/>
        <a:p>
          <a:pPr rtl="1"/>
          <a:endParaRPr lang="he-IL"/>
        </a:p>
      </dgm:t>
    </dgm:pt>
    <dgm:pt modelId="{BB3EAADB-296B-4539-BA1F-BBDF7777AAF5}" type="sibTrans" cxnId="{CEDD9A41-9117-48FB-B218-0B842C93C133}">
      <dgm:prSet/>
      <dgm:spPr/>
      <dgm:t>
        <a:bodyPr/>
        <a:lstStyle/>
        <a:p>
          <a:pPr rtl="1"/>
          <a:endParaRPr lang="he-IL"/>
        </a:p>
      </dgm:t>
    </dgm:pt>
    <dgm:pt modelId="{FF238555-71C4-4265-AE54-7F0E21DB7FC7}">
      <dgm:prSet phldrT="[Text]"/>
      <dgm:spPr/>
      <dgm:t>
        <a:bodyPr/>
        <a:lstStyle/>
        <a:p>
          <a:pPr rtl="1"/>
          <a:r>
            <a:rPr lang="he-IL" dirty="0"/>
            <a:t>בירור </a:t>
          </a:r>
          <a:r>
            <a:rPr lang="en-US" dirty="0"/>
            <a:t>issues</a:t>
          </a:r>
          <a:endParaRPr lang="he-IL" dirty="0"/>
        </a:p>
      </dgm:t>
    </dgm:pt>
    <dgm:pt modelId="{9E4FAB1B-0598-415D-9F6A-B8E4264B1865}" type="parTrans" cxnId="{84D075E6-4E45-4EB4-88D2-9185D7E7166D}">
      <dgm:prSet/>
      <dgm:spPr/>
      <dgm:t>
        <a:bodyPr/>
        <a:lstStyle/>
        <a:p>
          <a:pPr rtl="1"/>
          <a:endParaRPr lang="he-IL"/>
        </a:p>
      </dgm:t>
    </dgm:pt>
    <dgm:pt modelId="{61E59DDA-DE19-48B6-A4F7-D58A422AD30B}" type="sibTrans" cxnId="{84D075E6-4E45-4EB4-88D2-9185D7E7166D}">
      <dgm:prSet/>
      <dgm:spPr/>
      <dgm:t>
        <a:bodyPr/>
        <a:lstStyle/>
        <a:p>
          <a:pPr rtl="1"/>
          <a:endParaRPr lang="he-IL"/>
        </a:p>
      </dgm:t>
    </dgm:pt>
    <dgm:pt modelId="{92E82C79-FC92-4E91-8768-1F55C694B0DE}">
      <dgm:prSet phldrT="[Text]"/>
      <dgm:spPr/>
      <dgm:t>
        <a:bodyPr/>
        <a:lstStyle/>
        <a:p>
          <a:pPr rtl="1"/>
          <a:r>
            <a:rPr lang="he-IL" dirty="0"/>
            <a:t>אמירה </a:t>
          </a:r>
          <a:r>
            <a:rPr lang="en-US" dirty="0"/>
            <a:t>issues</a:t>
          </a:r>
          <a:endParaRPr lang="he-IL" dirty="0"/>
        </a:p>
      </dgm:t>
    </dgm:pt>
    <dgm:pt modelId="{5AF181F5-C67D-49F5-8BC4-80CC7472A7F2}" type="parTrans" cxnId="{624B8331-3A65-482D-8756-88652A024473}">
      <dgm:prSet/>
      <dgm:spPr/>
      <dgm:t>
        <a:bodyPr/>
        <a:lstStyle/>
        <a:p>
          <a:pPr rtl="1"/>
          <a:endParaRPr lang="he-IL"/>
        </a:p>
      </dgm:t>
    </dgm:pt>
    <dgm:pt modelId="{ABF20B9C-FEA1-44EB-BA61-462B0402D56A}" type="sibTrans" cxnId="{624B8331-3A65-482D-8756-88652A024473}">
      <dgm:prSet/>
      <dgm:spPr/>
      <dgm:t>
        <a:bodyPr/>
        <a:lstStyle/>
        <a:p>
          <a:pPr rtl="1"/>
          <a:endParaRPr lang="he-IL"/>
        </a:p>
      </dgm:t>
    </dgm:pt>
    <dgm:pt modelId="{354B5FCD-AC77-44D9-8A93-495C3C298D12}">
      <dgm:prSet phldrT="[Text]"/>
      <dgm:spPr/>
      <dgm:t>
        <a:bodyPr/>
        <a:lstStyle/>
        <a:p>
          <a:pPr rtl="1"/>
          <a:r>
            <a:rPr lang="en-US" dirty="0"/>
            <a:t>Trying to do something that isn’t the mechanism of kiddushin</a:t>
          </a:r>
          <a:endParaRPr lang="he-IL" dirty="0"/>
        </a:p>
      </dgm:t>
    </dgm:pt>
    <dgm:pt modelId="{C909D0C2-52EC-4043-8717-A82C3B1AB54A}" type="parTrans" cxnId="{AE2CAC6D-7E78-4378-B65C-E48BD8A58AD7}">
      <dgm:prSet/>
      <dgm:spPr/>
      <dgm:t>
        <a:bodyPr/>
        <a:lstStyle/>
        <a:p>
          <a:pPr rtl="1"/>
          <a:endParaRPr lang="he-IL"/>
        </a:p>
      </dgm:t>
    </dgm:pt>
    <dgm:pt modelId="{B5C58F5C-2730-43D3-A573-A30281B71699}" type="sibTrans" cxnId="{AE2CAC6D-7E78-4378-B65C-E48BD8A58AD7}">
      <dgm:prSet/>
      <dgm:spPr/>
      <dgm:t>
        <a:bodyPr/>
        <a:lstStyle/>
        <a:p>
          <a:pPr rtl="1"/>
          <a:endParaRPr lang="he-IL"/>
        </a:p>
      </dgm:t>
    </dgm:pt>
    <dgm:pt modelId="{FF0E606A-F44B-476D-888C-D9F77A0C595D}">
      <dgm:prSet phldrT="[Text]"/>
      <dgm:spPr/>
      <dgm:t>
        <a:bodyPr/>
        <a:lstStyle/>
        <a:p>
          <a:pPr rtl="1"/>
          <a:r>
            <a:rPr lang="en-US" dirty="0"/>
            <a:t>Especially vis a vis the witnesses</a:t>
          </a:r>
          <a:endParaRPr lang="he-IL" dirty="0"/>
        </a:p>
      </dgm:t>
    </dgm:pt>
    <dgm:pt modelId="{A73E45D7-ABC3-4499-BC82-5C176C709617}" type="parTrans" cxnId="{488DE1D2-D8BE-4EBD-8945-F811903ADB54}">
      <dgm:prSet/>
      <dgm:spPr/>
      <dgm:t>
        <a:bodyPr/>
        <a:lstStyle/>
        <a:p>
          <a:pPr rtl="1"/>
          <a:endParaRPr lang="he-IL"/>
        </a:p>
      </dgm:t>
    </dgm:pt>
    <dgm:pt modelId="{2FC78658-A8E7-4AD7-8D75-E2835ADA13F3}" type="sibTrans" cxnId="{488DE1D2-D8BE-4EBD-8945-F811903ADB54}">
      <dgm:prSet/>
      <dgm:spPr/>
      <dgm:t>
        <a:bodyPr/>
        <a:lstStyle/>
        <a:p>
          <a:pPr rtl="1"/>
          <a:endParaRPr lang="he-IL"/>
        </a:p>
      </dgm:t>
    </dgm:pt>
    <dgm:pt modelId="{008C6524-579D-4CD3-AB68-D7B1F9D7FF46}">
      <dgm:prSet phldrT="[Text]"/>
      <dgm:spPr/>
      <dgm:t>
        <a:bodyPr/>
        <a:lstStyle/>
        <a:p>
          <a:pPr rtl="1"/>
          <a:r>
            <a:rPr lang="he-IL" dirty="0"/>
            <a:t>כי </a:t>
          </a:r>
          <a:r>
            <a:rPr lang="he-IL" dirty="0" err="1"/>
            <a:t>יקח</a:t>
          </a:r>
          <a:r>
            <a:rPr lang="en-US" dirty="0"/>
            <a:t> issues </a:t>
          </a:r>
          <a:endParaRPr lang="he-IL" dirty="0"/>
        </a:p>
      </dgm:t>
    </dgm:pt>
    <dgm:pt modelId="{0B3F43CE-A85C-44BE-9766-043F17CB43F7}" type="parTrans" cxnId="{2661206E-58A2-44E2-ACB7-C4A03C170E71}">
      <dgm:prSet/>
      <dgm:spPr/>
      <dgm:t>
        <a:bodyPr/>
        <a:lstStyle/>
        <a:p>
          <a:pPr rtl="1"/>
          <a:endParaRPr lang="he-IL"/>
        </a:p>
      </dgm:t>
    </dgm:pt>
    <dgm:pt modelId="{962797D4-87F8-488B-9565-0870FD7E1F87}" type="sibTrans" cxnId="{2661206E-58A2-44E2-ACB7-C4A03C170E71}">
      <dgm:prSet/>
      <dgm:spPr/>
      <dgm:t>
        <a:bodyPr/>
        <a:lstStyle/>
        <a:p>
          <a:pPr rtl="1"/>
          <a:endParaRPr lang="he-IL"/>
        </a:p>
      </dgm:t>
    </dgm:pt>
    <dgm:pt modelId="{00F37FC3-1678-481D-9EAC-05E60D934FF9}" type="pres">
      <dgm:prSet presAssocID="{9E03688A-6768-4776-BE6E-EF7A0A9603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FA2094-B53B-4CEB-B0D4-D33883B3E9FB}" type="pres">
      <dgm:prSet presAssocID="{4BD5E821-07DB-4025-A736-ED2845B71038}" presName="hierRoot1" presStyleCnt="0"/>
      <dgm:spPr/>
    </dgm:pt>
    <dgm:pt modelId="{F3F0F938-E326-47C0-9AF5-972F9CE26CC8}" type="pres">
      <dgm:prSet presAssocID="{4BD5E821-07DB-4025-A736-ED2845B71038}" presName="composite" presStyleCnt="0"/>
      <dgm:spPr/>
    </dgm:pt>
    <dgm:pt modelId="{4E583CD5-82B9-4434-AD27-046B9DF839FE}" type="pres">
      <dgm:prSet presAssocID="{4BD5E821-07DB-4025-A736-ED2845B71038}" presName="background" presStyleLbl="node0" presStyleIdx="0" presStyleCnt="1"/>
      <dgm:spPr/>
    </dgm:pt>
    <dgm:pt modelId="{14CF5F1B-6B3B-42DC-B214-D854D3873F6C}" type="pres">
      <dgm:prSet presAssocID="{4BD5E821-07DB-4025-A736-ED2845B71038}" presName="text" presStyleLbl="fgAcc0" presStyleIdx="0" presStyleCnt="1">
        <dgm:presLayoutVars>
          <dgm:chPref val="3"/>
        </dgm:presLayoutVars>
      </dgm:prSet>
      <dgm:spPr/>
    </dgm:pt>
    <dgm:pt modelId="{5921390F-A14D-4F5A-81EC-1600FD471278}" type="pres">
      <dgm:prSet presAssocID="{4BD5E821-07DB-4025-A736-ED2845B71038}" presName="hierChild2" presStyleCnt="0"/>
      <dgm:spPr/>
    </dgm:pt>
    <dgm:pt modelId="{E7720C36-99C4-46DC-AC60-B16E6EEE2DCF}" type="pres">
      <dgm:prSet presAssocID="{9E4FAB1B-0598-415D-9F6A-B8E4264B1865}" presName="Name10" presStyleLbl="parChTrans1D2" presStyleIdx="0" presStyleCnt="4"/>
      <dgm:spPr/>
    </dgm:pt>
    <dgm:pt modelId="{5343D626-1DBB-4CD2-8936-E0A945BFFF1F}" type="pres">
      <dgm:prSet presAssocID="{FF238555-71C4-4265-AE54-7F0E21DB7FC7}" presName="hierRoot2" presStyleCnt="0"/>
      <dgm:spPr/>
    </dgm:pt>
    <dgm:pt modelId="{B22491D0-CA8C-496C-8CA9-712D3CFBF44A}" type="pres">
      <dgm:prSet presAssocID="{FF238555-71C4-4265-AE54-7F0E21DB7FC7}" presName="composite2" presStyleCnt="0"/>
      <dgm:spPr/>
    </dgm:pt>
    <dgm:pt modelId="{ED622F4B-D0EC-42CB-AF0F-20A2B251070F}" type="pres">
      <dgm:prSet presAssocID="{FF238555-71C4-4265-AE54-7F0E21DB7FC7}" presName="background2" presStyleLbl="node2" presStyleIdx="0" presStyleCnt="4"/>
      <dgm:spPr/>
    </dgm:pt>
    <dgm:pt modelId="{02BC8F02-50A4-476F-8343-F7308116C955}" type="pres">
      <dgm:prSet presAssocID="{FF238555-71C4-4265-AE54-7F0E21DB7FC7}" presName="text2" presStyleLbl="fgAcc2" presStyleIdx="0" presStyleCnt="4">
        <dgm:presLayoutVars>
          <dgm:chPref val="3"/>
        </dgm:presLayoutVars>
      </dgm:prSet>
      <dgm:spPr/>
    </dgm:pt>
    <dgm:pt modelId="{A775D485-D772-42D8-BE6B-6CE92AB7F257}" type="pres">
      <dgm:prSet presAssocID="{FF238555-71C4-4265-AE54-7F0E21DB7FC7}" presName="hierChild3" presStyleCnt="0"/>
      <dgm:spPr/>
    </dgm:pt>
    <dgm:pt modelId="{7D1E977E-677D-43C1-B189-F70341535C48}" type="pres">
      <dgm:prSet presAssocID="{A73E45D7-ABC3-4499-BC82-5C176C709617}" presName="Name17" presStyleLbl="parChTrans1D3" presStyleIdx="0" presStyleCnt="2"/>
      <dgm:spPr/>
    </dgm:pt>
    <dgm:pt modelId="{04A42A49-F1B5-41D1-B15A-FEE7AAAEE929}" type="pres">
      <dgm:prSet presAssocID="{FF0E606A-F44B-476D-888C-D9F77A0C595D}" presName="hierRoot3" presStyleCnt="0"/>
      <dgm:spPr/>
    </dgm:pt>
    <dgm:pt modelId="{933F5D50-88AD-4996-9D3E-6B5FF1E304A7}" type="pres">
      <dgm:prSet presAssocID="{FF0E606A-F44B-476D-888C-D9F77A0C595D}" presName="composite3" presStyleCnt="0"/>
      <dgm:spPr/>
    </dgm:pt>
    <dgm:pt modelId="{DFFD3E56-2B7C-4322-9784-950914D1B82E}" type="pres">
      <dgm:prSet presAssocID="{FF0E606A-F44B-476D-888C-D9F77A0C595D}" presName="background3" presStyleLbl="node3" presStyleIdx="0" presStyleCnt="2"/>
      <dgm:spPr/>
    </dgm:pt>
    <dgm:pt modelId="{6E260809-83E2-4ADF-ADAD-4019555E5974}" type="pres">
      <dgm:prSet presAssocID="{FF0E606A-F44B-476D-888C-D9F77A0C595D}" presName="text3" presStyleLbl="fgAcc3" presStyleIdx="0" presStyleCnt="2">
        <dgm:presLayoutVars>
          <dgm:chPref val="3"/>
        </dgm:presLayoutVars>
      </dgm:prSet>
      <dgm:spPr/>
    </dgm:pt>
    <dgm:pt modelId="{6F2D2CDD-0791-4C98-8733-B99F4A81B0F8}" type="pres">
      <dgm:prSet presAssocID="{FF0E606A-F44B-476D-888C-D9F77A0C595D}" presName="hierChild4" presStyleCnt="0"/>
      <dgm:spPr/>
    </dgm:pt>
    <dgm:pt modelId="{977CC155-BFF5-4B5A-8A7A-EB4061810F3A}" type="pres">
      <dgm:prSet presAssocID="{5AF181F5-C67D-49F5-8BC4-80CC7472A7F2}" presName="Name10" presStyleLbl="parChTrans1D2" presStyleIdx="1" presStyleCnt="4"/>
      <dgm:spPr/>
    </dgm:pt>
    <dgm:pt modelId="{619BFF2E-1A76-4F97-98B7-1816A78565B1}" type="pres">
      <dgm:prSet presAssocID="{92E82C79-FC92-4E91-8768-1F55C694B0DE}" presName="hierRoot2" presStyleCnt="0"/>
      <dgm:spPr/>
    </dgm:pt>
    <dgm:pt modelId="{D39991A1-B0CB-4275-B903-C70943B519C1}" type="pres">
      <dgm:prSet presAssocID="{92E82C79-FC92-4E91-8768-1F55C694B0DE}" presName="composite2" presStyleCnt="0"/>
      <dgm:spPr/>
    </dgm:pt>
    <dgm:pt modelId="{07DC1281-7109-4A8F-8CB4-2C2FC3ACC663}" type="pres">
      <dgm:prSet presAssocID="{92E82C79-FC92-4E91-8768-1F55C694B0DE}" presName="background2" presStyleLbl="node2" presStyleIdx="1" presStyleCnt="4"/>
      <dgm:spPr/>
    </dgm:pt>
    <dgm:pt modelId="{0AF2BB3C-0311-45CC-938C-A97E37FE5172}" type="pres">
      <dgm:prSet presAssocID="{92E82C79-FC92-4E91-8768-1F55C694B0DE}" presName="text2" presStyleLbl="fgAcc2" presStyleIdx="1" presStyleCnt="4">
        <dgm:presLayoutVars>
          <dgm:chPref val="3"/>
        </dgm:presLayoutVars>
      </dgm:prSet>
      <dgm:spPr/>
    </dgm:pt>
    <dgm:pt modelId="{26A04B39-CD0B-405F-B358-7D86F4DD88D5}" type="pres">
      <dgm:prSet presAssocID="{92E82C79-FC92-4E91-8768-1F55C694B0DE}" presName="hierChild3" presStyleCnt="0"/>
      <dgm:spPr/>
    </dgm:pt>
    <dgm:pt modelId="{3D446D00-36FA-4466-910F-7EDE3C48AE7B}" type="pres">
      <dgm:prSet presAssocID="{0B3F43CE-A85C-44BE-9766-043F17CB43F7}" presName="Name10" presStyleLbl="parChTrans1D2" presStyleIdx="2" presStyleCnt="4"/>
      <dgm:spPr/>
    </dgm:pt>
    <dgm:pt modelId="{B03ADF84-861A-47A3-BC50-E0D9B9CEF6B4}" type="pres">
      <dgm:prSet presAssocID="{008C6524-579D-4CD3-AB68-D7B1F9D7FF46}" presName="hierRoot2" presStyleCnt="0"/>
      <dgm:spPr/>
    </dgm:pt>
    <dgm:pt modelId="{8A8E2951-5CE2-4002-8846-27924F1C4B6D}" type="pres">
      <dgm:prSet presAssocID="{008C6524-579D-4CD3-AB68-D7B1F9D7FF46}" presName="composite2" presStyleCnt="0"/>
      <dgm:spPr/>
    </dgm:pt>
    <dgm:pt modelId="{D41AE03F-4F1C-4FA4-B641-C828632F3D8E}" type="pres">
      <dgm:prSet presAssocID="{008C6524-579D-4CD3-AB68-D7B1F9D7FF46}" presName="background2" presStyleLbl="node2" presStyleIdx="2" presStyleCnt="4"/>
      <dgm:spPr/>
    </dgm:pt>
    <dgm:pt modelId="{0085A9DE-9F76-468B-BC5B-00985BC7971E}" type="pres">
      <dgm:prSet presAssocID="{008C6524-579D-4CD3-AB68-D7B1F9D7FF46}" presName="text2" presStyleLbl="fgAcc2" presStyleIdx="2" presStyleCnt="4">
        <dgm:presLayoutVars>
          <dgm:chPref val="3"/>
        </dgm:presLayoutVars>
      </dgm:prSet>
      <dgm:spPr/>
    </dgm:pt>
    <dgm:pt modelId="{EBF845D0-3716-4C99-876F-83D257C2E6A2}" type="pres">
      <dgm:prSet presAssocID="{008C6524-579D-4CD3-AB68-D7B1F9D7FF46}" presName="hierChild3" presStyleCnt="0"/>
      <dgm:spPr/>
    </dgm:pt>
    <dgm:pt modelId="{E843FC66-919E-43A9-B72E-69CDA76BB7C6}" type="pres">
      <dgm:prSet presAssocID="{877949FC-A418-47BB-9DEA-B7D2E859FAE3}" presName="Name10" presStyleLbl="parChTrans1D2" presStyleIdx="3" presStyleCnt="4"/>
      <dgm:spPr/>
    </dgm:pt>
    <dgm:pt modelId="{CDCBF88C-60AA-4C2A-B858-42A19D43AFDB}" type="pres">
      <dgm:prSet presAssocID="{6635FA84-E04B-488D-A60B-EE9DA67100D7}" presName="hierRoot2" presStyleCnt="0"/>
      <dgm:spPr/>
    </dgm:pt>
    <dgm:pt modelId="{977B1D2D-D441-47F8-9B5A-823402824E26}" type="pres">
      <dgm:prSet presAssocID="{6635FA84-E04B-488D-A60B-EE9DA67100D7}" presName="composite2" presStyleCnt="0"/>
      <dgm:spPr/>
    </dgm:pt>
    <dgm:pt modelId="{FCFF9664-6D49-4431-9492-F04BFCA7274C}" type="pres">
      <dgm:prSet presAssocID="{6635FA84-E04B-488D-A60B-EE9DA67100D7}" presName="background2" presStyleLbl="node2" presStyleIdx="3" presStyleCnt="4"/>
      <dgm:spPr/>
    </dgm:pt>
    <dgm:pt modelId="{112F94CB-2E0B-47AF-BAAC-57B17691B26A}" type="pres">
      <dgm:prSet presAssocID="{6635FA84-E04B-488D-A60B-EE9DA67100D7}" presName="text2" presStyleLbl="fgAcc2" presStyleIdx="3" presStyleCnt="4">
        <dgm:presLayoutVars>
          <dgm:chPref val="3"/>
        </dgm:presLayoutVars>
      </dgm:prSet>
      <dgm:spPr/>
    </dgm:pt>
    <dgm:pt modelId="{35A263F9-8937-4207-8971-E085C3326B95}" type="pres">
      <dgm:prSet presAssocID="{6635FA84-E04B-488D-A60B-EE9DA67100D7}" presName="hierChild3" presStyleCnt="0"/>
      <dgm:spPr/>
    </dgm:pt>
    <dgm:pt modelId="{F792B7D9-A839-4421-B64C-3917F2912FC2}" type="pres">
      <dgm:prSet presAssocID="{C909D0C2-52EC-4043-8717-A82C3B1AB54A}" presName="Name17" presStyleLbl="parChTrans1D3" presStyleIdx="1" presStyleCnt="2"/>
      <dgm:spPr/>
    </dgm:pt>
    <dgm:pt modelId="{9555B7D6-6BF1-44E7-9E87-512B4095D05A}" type="pres">
      <dgm:prSet presAssocID="{354B5FCD-AC77-44D9-8A93-495C3C298D12}" presName="hierRoot3" presStyleCnt="0"/>
      <dgm:spPr/>
    </dgm:pt>
    <dgm:pt modelId="{81521E4F-DA9B-48ED-883C-F3FE592949AE}" type="pres">
      <dgm:prSet presAssocID="{354B5FCD-AC77-44D9-8A93-495C3C298D12}" presName="composite3" presStyleCnt="0"/>
      <dgm:spPr/>
    </dgm:pt>
    <dgm:pt modelId="{FDABD0D4-3452-4A56-869D-02A2750E06AA}" type="pres">
      <dgm:prSet presAssocID="{354B5FCD-AC77-44D9-8A93-495C3C298D12}" presName="background3" presStyleLbl="node3" presStyleIdx="1" presStyleCnt="2"/>
      <dgm:spPr/>
    </dgm:pt>
    <dgm:pt modelId="{F5C5F69A-EC60-48C8-88B8-F842305A615E}" type="pres">
      <dgm:prSet presAssocID="{354B5FCD-AC77-44D9-8A93-495C3C298D12}" presName="text3" presStyleLbl="fgAcc3" presStyleIdx="1" presStyleCnt="2">
        <dgm:presLayoutVars>
          <dgm:chPref val="3"/>
        </dgm:presLayoutVars>
      </dgm:prSet>
      <dgm:spPr/>
    </dgm:pt>
    <dgm:pt modelId="{4D80416F-0934-4CCA-9722-180346032F26}" type="pres">
      <dgm:prSet presAssocID="{354B5FCD-AC77-44D9-8A93-495C3C298D12}" presName="hierChild4" presStyleCnt="0"/>
      <dgm:spPr/>
    </dgm:pt>
  </dgm:ptLst>
  <dgm:cxnLst>
    <dgm:cxn modelId="{C61BE217-A68E-4567-AB30-46CD25B9F8AA}" type="presOf" srcId="{FF238555-71C4-4265-AE54-7F0E21DB7FC7}" destId="{02BC8F02-50A4-476F-8343-F7308116C955}" srcOrd="0" destOrd="0" presId="urn:microsoft.com/office/officeart/2005/8/layout/hierarchy1"/>
    <dgm:cxn modelId="{BEB3661D-FAEC-497C-AD7C-634F34FE40DD}" srcId="{9E03688A-6768-4776-BE6E-EF7A0A96036F}" destId="{4BD5E821-07DB-4025-A736-ED2845B71038}" srcOrd="0" destOrd="0" parTransId="{16EC40D5-6934-42CC-9404-6E5E4E1C8A8B}" sibTransId="{8899D542-2916-4D1A-AE25-6436FED13962}"/>
    <dgm:cxn modelId="{0D94B71E-0F1B-411B-B18B-A5AC3DE56304}" type="presOf" srcId="{008C6524-579D-4CD3-AB68-D7B1F9D7FF46}" destId="{0085A9DE-9F76-468B-BC5B-00985BC7971E}" srcOrd="0" destOrd="0" presId="urn:microsoft.com/office/officeart/2005/8/layout/hierarchy1"/>
    <dgm:cxn modelId="{624B8331-3A65-482D-8756-88652A024473}" srcId="{4BD5E821-07DB-4025-A736-ED2845B71038}" destId="{92E82C79-FC92-4E91-8768-1F55C694B0DE}" srcOrd="1" destOrd="0" parTransId="{5AF181F5-C67D-49F5-8BC4-80CC7472A7F2}" sibTransId="{ABF20B9C-FEA1-44EB-BA61-462B0402D56A}"/>
    <dgm:cxn modelId="{CEDD9A41-9117-48FB-B218-0B842C93C133}" srcId="{4BD5E821-07DB-4025-A736-ED2845B71038}" destId="{6635FA84-E04B-488D-A60B-EE9DA67100D7}" srcOrd="3" destOrd="0" parTransId="{877949FC-A418-47BB-9DEA-B7D2E859FAE3}" sibTransId="{BB3EAADB-296B-4539-BA1F-BBDF7777AAF5}"/>
    <dgm:cxn modelId="{45B08743-AA78-4AB8-9AF3-D4E3FE0FF372}" type="presOf" srcId="{5AF181F5-C67D-49F5-8BC4-80CC7472A7F2}" destId="{977CC155-BFF5-4B5A-8A7A-EB4061810F3A}" srcOrd="0" destOrd="0" presId="urn:microsoft.com/office/officeart/2005/8/layout/hierarchy1"/>
    <dgm:cxn modelId="{FBB54645-22C8-41C3-899C-CB767652FD78}" type="presOf" srcId="{C909D0C2-52EC-4043-8717-A82C3B1AB54A}" destId="{F792B7D9-A839-4421-B64C-3917F2912FC2}" srcOrd="0" destOrd="0" presId="urn:microsoft.com/office/officeart/2005/8/layout/hierarchy1"/>
    <dgm:cxn modelId="{AE2CAC6D-7E78-4378-B65C-E48BD8A58AD7}" srcId="{6635FA84-E04B-488D-A60B-EE9DA67100D7}" destId="{354B5FCD-AC77-44D9-8A93-495C3C298D12}" srcOrd="0" destOrd="0" parTransId="{C909D0C2-52EC-4043-8717-A82C3B1AB54A}" sibTransId="{B5C58F5C-2730-43D3-A573-A30281B71699}"/>
    <dgm:cxn modelId="{2661206E-58A2-44E2-ACB7-C4A03C170E71}" srcId="{4BD5E821-07DB-4025-A736-ED2845B71038}" destId="{008C6524-579D-4CD3-AB68-D7B1F9D7FF46}" srcOrd="2" destOrd="0" parTransId="{0B3F43CE-A85C-44BE-9766-043F17CB43F7}" sibTransId="{962797D4-87F8-488B-9565-0870FD7E1F87}"/>
    <dgm:cxn modelId="{D3F7F951-0AF4-42A2-837A-0E8B4981D026}" type="presOf" srcId="{354B5FCD-AC77-44D9-8A93-495C3C298D12}" destId="{F5C5F69A-EC60-48C8-88B8-F842305A615E}" srcOrd="0" destOrd="0" presId="urn:microsoft.com/office/officeart/2005/8/layout/hierarchy1"/>
    <dgm:cxn modelId="{1B988D72-5B0D-4618-BF2D-594A89076D74}" type="presOf" srcId="{9E03688A-6768-4776-BE6E-EF7A0A96036F}" destId="{00F37FC3-1678-481D-9EAC-05E60D934FF9}" srcOrd="0" destOrd="0" presId="urn:microsoft.com/office/officeart/2005/8/layout/hierarchy1"/>
    <dgm:cxn modelId="{C02D3976-654E-421A-834F-5F4E164249C3}" type="presOf" srcId="{877949FC-A418-47BB-9DEA-B7D2E859FAE3}" destId="{E843FC66-919E-43A9-B72E-69CDA76BB7C6}" srcOrd="0" destOrd="0" presId="urn:microsoft.com/office/officeart/2005/8/layout/hierarchy1"/>
    <dgm:cxn modelId="{96AE2177-FF22-4B79-AB2A-14DBC643E107}" type="presOf" srcId="{4BD5E821-07DB-4025-A736-ED2845B71038}" destId="{14CF5F1B-6B3B-42DC-B214-D854D3873F6C}" srcOrd="0" destOrd="0" presId="urn:microsoft.com/office/officeart/2005/8/layout/hierarchy1"/>
    <dgm:cxn modelId="{1E4FA484-5B34-47B9-A801-B31301B94738}" type="presOf" srcId="{A73E45D7-ABC3-4499-BC82-5C176C709617}" destId="{7D1E977E-677D-43C1-B189-F70341535C48}" srcOrd="0" destOrd="0" presId="urn:microsoft.com/office/officeart/2005/8/layout/hierarchy1"/>
    <dgm:cxn modelId="{F4384389-14F8-4D64-9A16-29CFAE61BD40}" type="presOf" srcId="{6635FA84-E04B-488D-A60B-EE9DA67100D7}" destId="{112F94CB-2E0B-47AF-BAAC-57B17691B26A}" srcOrd="0" destOrd="0" presId="urn:microsoft.com/office/officeart/2005/8/layout/hierarchy1"/>
    <dgm:cxn modelId="{01603391-138B-4AA0-861F-637D529D02D2}" type="presOf" srcId="{FF0E606A-F44B-476D-888C-D9F77A0C595D}" destId="{6E260809-83E2-4ADF-ADAD-4019555E5974}" srcOrd="0" destOrd="0" presId="urn:microsoft.com/office/officeart/2005/8/layout/hierarchy1"/>
    <dgm:cxn modelId="{488DE1D2-D8BE-4EBD-8945-F811903ADB54}" srcId="{FF238555-71C4-4265-AE54-7F0E21DB7FC7}" destId="{FF0E606A-F44B-476D-888C-D9F77A0C595D}" srcOrd="0" destOrd="0" parTransId="{A73E45D7-ABC3-4499-BC82-5C176C709617}" sibTransId="{2FC78658-A8E7-4AD7-8D75-E2835ADA13F3}"/>
    <dgm:cxn modelId="{84D075E6-4E45-4EB4-88D2-9185D7E7166D}" srcId="{4BD5E821-07DB-4025-A736-ED2845B71038}" destId="{FF238555-71C4-4265-AE54-7F0E21DB7FC7}" srcOrd="0" destOrd="0" parTransId="{9E4FAB1B-0598-415D-9F6A-B8E4264B1865}" sibTransId="{61E59DDA-DE19-48B6-A4F7-D58A422AD30B}"/>
    <dgm:cxn modelId="{C2E4B8E9-A197-4D9C-8F62-72260903D185}" type="presOf" srcId="{0B3F43CE-A85C-44BE-9766-043F17CB43F7}" destId="{3D446D00-36FA-4466-910F-7EDE3C48AE7B}" srcOrd="0" destOrd="0" presId="urn:microsoft.com/office/officeart/2005/8/layout/hierarchy1"/>
    <dgm:cxn modelId="{614129F3-E58D-4595-94CA-3B7D283749FC}" type="presOf" srcId="{9E4FAB1B-0598-415D-9F6A-B8E4264B1865}" destId="{E7720C36-99C4-46DC-AC60-B16E6EEE2DCF}" srcOrd="0" destOrd="0" presId="urn:microsoft.com/office/officeart/2005/8/layout/hierarchy1"/>
    <dgm:cxn modelId="{E1CB41F4-C529-4669-BFD0-C5391AECDF64}" type="presOf" srcId="{92E82C79-FC92-4E91-8768-1F55C694B0DE}" destId="{0AF2BB3C-0311-45CC-938C-A97E37FE5172}" srcOrd="0" destOrd="0" presId="urn:microsoft.com/office/officeart/2005/8/layout/hierarchy1"/>
    <dgm:cxn modelId="{C5AB7CF0-5567-4628-8E20-E5531CEDDB12}" type="presParOf" srcId="{00F37FC3-1678-481D-9EAC-05E60D934FF9}" destId="{A2FA2094-B53B-4CEB-B0D4-D33883B3E9FB}" srcOrd="0" destOrd="0" presId="urn:microsoft.com/office/officeart/2005/8/layout/hierarchy1"/>
    <dgm:cxn modelId="{D18FED84-F998-4BBE-92D3-2F6227488A4B}" type="presParOf" srcId="{A2FA2094-B53B-4CEB-B0D4-D33883B3E9FB}" destId="{F3F0F938-E326-47C0-9AF5-972F9CE26CC8}" srcOrd="0" destOrd="0" presId="urn:microsoft.com/office/officeart/2005/8/layout/hierarchy1"/>
    <dgm:cxn modelId="{5CCB17BF-41A7-40D9-A41F-CF77F11690C2}" type="presParOf" srcId="{F3F0F938-E326-47C0-9AF5-972F9CE26CC8}" destId="{4E583CD5-82B9-4434-AD27-046B9DF839FE}" srcOrd="0" destOrd="0" presId="urn:microsoft.com/office/officeart/2005/8/layout/hierarchy1"/>
    <dgm:cxn modelId="{976E962E-2D2D-4FA9-8EE8-1298FA385B90}" type="presParOf" srcId="{F3F0F938-E326-47C0-9AF5-972F9CE26CC8}" destId="{14CF5F1B-6B3B-42DC-B214-D854D3873F6C}" srcOrd="1" destOrd="0" presId="urn:microsoft.com/office/officeart/2005/8/layout/hierarchy1"/>
    <dgm:cxn modelId="{08C28A92-4175-4C92-BF1E-20D70578A56F}" type="presParOf" srcId="{A2FA2094-B53B-4CEB-B0D4-D33883B3E9FB}" destId="{5921390F-A14D-4F5A-81EC-1600FD471278}" srcOrd="1" destOrd="0" presId="urn:microsoft.com/office/officeart/2005/8/layout/hierarchy1"/>
    <dgm:cxn modelId="{230222D8-1222-4BBB-BEE8-539B00C0BF64}" type="presParOf" srcId="{5921390F-A14D-4F5A-81EC-1600FD471278}" destId="{E7720C36-99C4-46DC-AC60-B16E6EEE2DCF}" srcOrd="0" destOrd="0" presId="urn:microsoft.com/office/officeart/2005/8/layout/hierarchy1"/>
    <dgm:cxn modelId="{BA1080AA-CE19-4445-82A8-87FF5D1E8A29}" type="presParOf" srcId="{5921390F-A14D-4F5A-81EC-1600FD471278}" destId="{5343D626-1DBB-4CD2-8936-E0A945BFFF1F}" srcOrd="1" destOrd="0" presId="urn:microsoft.com/office/officeart/2005/8/layout/hierarchy1"/>
    <dgm:cxn modelId="{A3FCB3E1-D95B-440D-A29B-357713594F0A}" type="presParOf" srcId="{5343D626-1DBB-4CD2-8936-E0A945BFFF1F}" destId="{B22491D0-CA8C-496C-8CA9-712D3CFBF44A}" srcOrd="0" destOrd="0" presId="urn:microsoft.com/office/officeart/2005/8/layout/hierarchy1"/>
    <dgm:cxn modelId="{8A7F148D-5F0C-43AA-BCE7-3CEDB1DF9E6A}" type="presParOf" srcId="{B22491D0-CA8C-496C-8CA9-712D3CFBF44A}" destId="{ED622F4B-D0EC-42CB-AF0F-20A2B251070F}" srcOrd="0" destOrd="0" presId="urn:microsoft.com/office/officeart/2005/8/layout/hierarchy1"/>
    <dgm:cxn modelId="{CCB7D283-F1DF-476A-B508-E498FAB525BE}" type="presParOf" srcId="{B22491D0-CA8C-496C-8CA9-712D3CFBF44A}" destId="{02BC8F02-50A4-476F-8343-F7308116C955}" srcOrd="1" destOrd="0" presId="urn:microsoft.com/office/officeart/2005/8/layout/hierarchy1"/>
    <dgm:cxn modelId="{90C661F2-ED22-40E1-A40C-FBEE0974F2C3}" type="presParOf" srcId="{5343D626-1DBB-4CD2-8936-E0A945BFFF1F}" destId="{A775D485-D772-42D8-BE6B-6CE92AB7F257}" srcOrd="1" destOrd="0" presId="urn:microsoft.com/office/officeart/2005/8/layout/hierarchy1"/>
    <dgm:cxn modelId="{07F1152C-AD6A-4669-BDBF-652FD773D73B}" type="presParOf" srcId="{A775D485-D772-42D8-BE6B-6CE92AB7F257}" destId="{7D1E977E-677D-43C1-B189-F70341535C48}" srcOrd="0" destOrd="0" presId="urn:microsoft.com/office/officeart/2005/8/layout/hierarchy1"/>
    <dgm:cxn modelId="{7CDA8DE9-25B4-4772-9B0F-88603E8C419E}" type="presParOf" srcId="{A775D485-D772-42D8-BE6B-6CE92AB7F257}" destId="{04A42A49-F1B5-41D1-B15A-FEE7AAAEE929}" srcOrd="1" destOrd="0" presId="urn:microsoft.com/office/officeart/2005/8/layout/hierarchy1"/>
    <dgm:cxn modelId="{A71900AA-9CE1-4B03-BDAC-7CF294736B8C}" type="presParOf" srcId="{04A42A49-F1B5-41D1-B15A-FEE7AAAEE929}" destId="{933F5D50-88AD-4996-9D3E-6B5FF1E304A7}" srcOrd="0" destOrd="0" presId="urn:microsoft.com/office/officeart/2005/8/layout/hierarchy1"/>
    <dgm:cxn modelId="{75E982B3-37B2-4396-98C8-D67378BF90D8}" type="presParOf" srcId="{933F5D50-88AD-4996-9D3E-6B5FF1E304A7}" destId="{DFFD3E56-2B7C-4322-9784-950914D1B82E}" srcOrd="0" destOrd="0" presId="urn:microsoft.com/office/officeart/2005/8/layout/hierarchy1"/>
    <dgm:cxn modelId="{3182A725-7C82-4B66-8478-9D9A56187074}" type="presParOf" srcId="{933F5D50-88AD-4996-9D3E-6B5FF1E304A7}" destId="{6E260809-83E2-4ADF-ADAD-4019555E5974}" srcOrd="1" destOrd="0" presId="urn:microsoft.com/office/officeart/2005/8/layout/hierarchy1"/>
    <dgm:cxn modelId="{65D30194-3F88-4424-A17D-2CCC96B58AC2}" type="presParOf" srcId="{04A42A49-F1B5-41D1-B15A-FEE7AAAEE929}" destId="{6F2D2CDD-0791-4C98-8733-B99F4A81B0F8}" srcOrd="1" destOrd="0" presId="urn:microsoft.com/office/officeart/2005/8/layout/hierarchy1"/>
    <dgm:cxn modelId="{151A1B88-9CB8-477A-BBE6-3D3109025ADA}" type="presParOf" srcId="{5921390F-A14D-4F5A-81EC-1600FD471278}" destId="{977CC155-BFF5-4B5A-8A7A-EB4061810F3A}" srcOrd="2" destOrd="0" presId="urn:microsoft.com/office/officeart/2005/8/layout/hierarchy1"/>
    <dgm:cxn modelId="{4A33E502-01E1-4E6B-A14B-FFC7225D6A1E}" type="presParOf" srcId="{5921390F-A14D-4F5A-81EC-1600FD471278}" destId="{619BFF2E-1A76-4F97-98B7-1816A78565B1}" srcOrd="3" destOrd="0" presId="urn:microsoft.com/office/officeart/2005/8/layout/hierarchy1"/>
    <dgm:cxn modelId="{29E108F9-1B9B-4791-96A9-35AE091E6335}" type="presParOf" srcId="{619BFF2E-1A76-4F97-98B7-1816A78565B1}" destId="{D39991A1-B0CB-4275-B903-C70943B519C1}" srcOrd="0" destOrd="0" presId="urn:microsoft.com/office/officeart/2005/8/layout/hierarchy1"/>
    <dgm:cxn modelId="{9F3CC94F-C871-48BD-B697-EBDDCFE3505A}" type="presParOf" srcId="{D39991A1-B0CB-4275-B903-C70943B519C1}" destId="{07DC1281-7109-4A8F-8CB4-2C2FC3ACC663}" srcOrd="0" destOrd="0" presId="urn:microsoft.com/office/officeart/2005/8/layout/hierarchy1"/>
    <dgm:cxn modelId="{10BF8731-C8BB-43EF-A894-903462E05091}" type="presParOf" srcId="{D39991A1-B0CB-4275-B903-C70943B519C1}" destId="{0AF2BB3C-0311-45CC-938C-A97E37FE5172}" srcOrd="1" destOrd="0" presId="urn:microsoft.com/office/officeart/2005/8/layout/hierarchy1"/>
    <dgm:cxn modelId="{CDEBA359-AC94-4545-9350-36FA1AE2C3C9}" type="presParOf" srcId="{619BFF2E-1A76-4F97-98B7-1816A78565B1}" destId="{26A04B39-CD0B-405F-B358-7D86F4DD88D5}" srcOrd="1" destOrd="0" presId="urn:microsoft.com/office/officeart/2005/8/layout/hierarchy1"/>
    <dgm:cxn modelId="{D75B84B7-4674-4118-BD16-E50AAAE88088}" type="presParOf" srcId="{5921390F-A14D-4F5A-81EC-1600FD471278}" destId="{3D446D00-36FA-4466-910F-7EDE3C48AE7B}" srcOrd="4" destOrd="0" presId="urn:microsoft.com/office/officeart/2005/8/layout/hierarchy1"/>
    <dgm:cxn modelId="{203594D3-02FB-46F0-A7B0-85E6D74AA2A3}" type="presParOf" srcId="{5921390F-A14D-4F5A-81EC-1600FD471278}" destId="{B03ADF84-861A-47A3-BC50-E0D9B9CEF6B4}" srcOrd="5" destOrd="0" presId="urn:microsoft.com/office/officeart/2005/8/layout/hierarchy1"/>
    <dgm:cxn modelId="{5753B27A-EF9F-45F6-BE99-D5BA09233DE6}" type="presParOf" srcId="{B03ADF84-861A-47A3-BC50-E0D9B9CEF6B4}" destId="{8A8E2951-5CE2-4002-8846-27924F1C4B6D}" srcOrd="0" destOrd="0" presId="urn:microsoft.com/office/officeart/2005/8/layout/hierarchy1"/>
    <dgm:cxn modelId="{5601804A-0010-4A14-85F6-DE9E19258EB6}" type="presParOf" srcId="{8A8E2951-5CE2-4002-8846-27924F1C4B6D}" destId="{D41AE03F-4F1C-4FA4-B641-C828632F3D8E}" srcOrd="0" destOrd="0" presId="urn:microsoft.com/office/officeart/2005/8/layout/hierarchy1"/>
    <dgm:cxn modelId="{4594ACCB-2149-436F-9910-0914895F30C6}" type="presParOf" srcId="{8A8E2951-5CE2-4002-8846-27924F1C4B6D}" destId="{0085A9DE-9F76-468B-BC5B-00985BC7971E}" srcOrd="1" destOrd="0" presId="urn:microsoft.com/office/officeart/2005/8/layout/hierarchy1"/>
    <dgm:cxn modelId="{4DB27135-EEFF-4F20-B032-FB052A4C1D1B}" type="presParOf" srcId="{B03ADF84-861A-47A3-BC50-E0D9B9CEF6B4}" destId="{EBF845D0-3716-4C99-876F-83D257C2E6A2}" srcOrd="1" destOrd="0" presId="urn:microsoft.com/office/officeart/2005/8/layout/hierarchy1"/>
    <dgm:cxn modelId="{A48B6063-F659-47F8-9AB6-ECF16A0474CE}" type="presParOf" srcId="{5921390F-A14D-4F5A-81EC-1600FD471278}" destId="{E843FC66-919E-43A9-B72E-69CDA76BB7C6}" srcOrd="6" destOrd="0" presId="urn:microsoft.com/office/officeart/2005/8/layout/hierarchy1"/>
    <dgm:cxn modelId="{757B008B-D520-47DB-B5A0-937BBC67D77F}" type="presParOf" srcId="{5921390F-A14D-4F5A-81EC-1600FD471278}" destId="{CDCBF88C-60AA-4C2A-B858-42A19D43AFDB}" srcOrd="7" destOrd="0" presId="urn:microsoft.com/office/officeart/2005/8/layout/hierarchy1"/>
    <dgm:cxn modelId="{436EB49F-05B3-4E61-82A8-5AA9E80264CD}" type="presParOf" srcId="{CDCBF88C-60AA-4C2A-B858-42A19D43AFDB}" destId="{977B1D2D-D441-47F8-9B5A-823402824E26}" srcOrd="0" destOrd="0" presId="urn:microsoft.com/office/officeart/2005/8/layout/hierarchy1"/>
    <dgm:cxn modelId="{C011D8F1-0D2D-46F6-943A-A11C643D66A2}" type="presParOf" srcId="{977B1D2D-D441-47F8-9B5A-823402824E26}" destId="{FCFF9664-6D49-4431-9492-F04BFCA7274C}" srcOrd="0" destOrd="0" presId="urn:microsoft.com/office/officeart/2005/8/layout/hierarchy1"/>
    <dgm:cxn modelId="{D70055E0-547C-46F2-8562-D417E15E0B4E}" type="presParOf" srcId="{977B1D2D-D441-47F8-9B5A-823402824E26}" destId="{112F94CB-2E0B-47AF-BAAC-57B17691B26A}" srcOrd="1" destOrd="0" presId="urn:microsoft.com/office/officeart/2005/8/layout/hierarchy1"/>
    <dgm:cxn modelId="{1D2CAE27-1BC4-422B-BD37-D8A936F374C8}" type="presParOf" srcId="{CDCBF88C-60AA-4C2A-B858-42A19D43AFDB}" destId="{35A263F9-8937-4207-8971-E085C3326B95}" srcOrd="1" destOrd="0" presId="urn:microsoft.com/office/officeart/2005/8/layout/hierarchy1"/>
    <dgm:cxn modelId="{1F12BC20-1D8E-4165-8590-4483A81792D2}" type="presParOf" srcId="{35A263F9-8937-4207-8971-E085C3326B95}" destId="{F792B7D9-A839-4421-B64C-3917F2912FC2}" srcOrd="0" destOrd="0" presId="urn:microsoft.com/office/officeart/2005/8/layout/hierarchy1"/>
    <dgm:cxn modelId="{10AE8ADA-B350-4477-92CA-17F5565256F1}" type="presParOf" srcId="{35A263F9-8937-4207-8971-E085C3326B95}" destId="{9555B7D6-6BF1-44E7-9E87-512B4095D05A}" srcOrd="1" destOrd="0" presId="urn:microsoft.com/office/officeart/2005/8/layout/hierarchy1"/>
    <dgm:cxn modelId="{EF0FC449-6DCF-4FBA-BE4A-A03F94175BFC}" type="presParOf" srcId="{9555B7D6-6BF1-44E7-9E87-512B4095D05A}" destId="{81521E4F-DA9B-48ED-883C-F3FE592949AE}" srcOrd="0" destOrd="0" presId="urn:microsoft.com/office/officeart/2005/8/layout/hierarchy1"/>
    <dgm:cxn modelId="{2AD40C0E-1256-409F-B54E-B0A328C025CD}" type="presParOf" srcId="{81521E4F-DA9B-48ED-883C-F3FE592949AE}" destId="{FDABD0D4-3452-4A56-869D-02A2750E06AA}" srcOrd="0" destOrd="0" presId="urn:microsoft.com/office/officeart/2005/8/layout/hierarchy1"/>
    <dgm:cxn modelId="{CD7C6899-996E-4734-BDD5-B921EEE8B2BF}" type="presParOf" srcId="{81521E4F-DA9B-48ED-883C-F3FE592949AE}" destId="{F5C5F69A-EC60-48C8-88B8-F842305A615E}" srcOrd="1" destOrd="0" presId="urn:microsoft.com/office/officeart/2005/8/layout/hierarchy1"/>
    <dgm:cxn modelId="{23E5FE49-6342-4722-B403-E6A123C5671E}" type="presParOf" srcId="{9555B7D6-6BF1-44E7-9E87-512B4095D05A}" destId="{4D80416F-0934-4CCA-9722-180346032F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D86C3-B1F3-4F93-B803-705E3B7B521F}">
      <dsp:nvSpPr>
        <dsp:cNvPr id="0" name=""/>
        <dsp:cNvSpPr/>
      </dsp:nvSpPr>
      <dsp:spPr>
        <a:xfrm>
          <a:off x="7125991" y="4083387"/>
          <a:ext cx="91440" cy="477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627ED-8230-41ED-8FB2-C90E28F30F12}">
      <dsp:nvSpPr>
        <dsp:cNvPr id="0" name=""/>
        <dsp:cNvSpPr/>
      </dsp:nvSpPr>
      <dsp:spPr>
        <a:xfrm>
          <a:off x="6169186" y="2564561"/>
          <a:ext cx="1002524" cy="47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137"/>
              </a:lnTo>
              <a:lnTo>
                <a:pt x="1002524" y="325137"/>
              </a:lnTo>
              <a:lnTo>
                <a:pt x="1002524" y="477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F4927-85A9-4807-AF08-C39B95555766}">
      <dsp:nvSpPr>
        <dsp:cNvPr id="0" name=""/>
        <dsp:cNvSpPr/>
      </dsp:nvSpPr>
      <dsp:spPr>
        <a:xfrm>
          <a:off x="5120941" y="4083387"/>
          <a:ext cx="91440" cy="477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5BAF0-7301-4873-AE84-DF9ACE30EFA2}">
      <dsp:nvSpPr>
        <dsp:cNvPr id="0" name=""/>
        <dsp:cNvSpPr/>
      </dsp:nvSpPr>
      <dsp:spPr>
        <a:xfrm>
          <a:off x="5166661" y="2564561"/>
          <a:ext cx="1002524" cy="477110"/>
        </a:xfrm>
        <a:custGeom>
          <a:avLst/>
          <a:gdLst/>
          <a:ahLst/>
          <a:cxnLst/>
          <a:rect l="0" t="0" r="0" b="0"/>
          <a:pathLst>
            <a:path>
              <a:moveTo>
                <a:pt x="1002524" y="0"/>
              </a:moveTo>
              <a:lnTo>
                <a:pt x="1002524" y="325137"/>
              </a:lnTo>
              <a:lnTo>
                <a:pt x="0" y="325137"/>
              </a:lnTo>
              <a:lnTo>
                <a:pt x="0" y="477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3FEE0-0FB6-4E8E-88B3-88A76D24A2A5}">
      <dsp:nvSpPr>
        <dsp:cNvPr id="0" name=""/>
        <dsp:cNvSpPr/>
      </dsp:nvSpPr>
      <dsp:spPr>
        <a:xfrm>
          <a:off x="4665398" y="1045736"/>
          <a:ext cx="1503787" cy="47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137"/>
              </a:lnTo>
              <a:lnTo>
                <a:pt x="1503787" y="325137"/>
              </a:lnTo>
              <a:lnTo>
                <a:pt x="1503787" y="4771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A7406-84BE-4E08-B406-7594B5C6FBD1}">
      <dsp:nvSpPr>
        <dsp:cNvPr id="0" name=""/>
        <dsp:cNvSpPr/>
      </dsp:nvSpPr>
      <dsp:spPr>
        <a:xfrm>
          <a:off x="3115891" y="2564561"/>
          <a:ext cx="91440" cy="477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CAD40-8C1C-4CA6-8E5C-C839583D6091}">
      <dsp:nvSpPr>
        <dsp:cNvPr id="0" name=""/>
        <dsp:cNvSpPr/>
      </dsp:nvSpPr>
      <dsp:spPr>
        <a:xfrm>
          <a:off x="3161611" y="1045736"/>
          <a:ext cx="1503787" cy="477110"/>
        </a:xfrm>
        <a:custGeom>
          <a:avLst/>
          <a:gdLst/>
          <a:ahLst/>
          <a:cxnLst/>
          <a:rect l="0" t="0" r="0" b="0"/>
          <a:pathLst>
            <a:path>
              <a:moveTo>
                <a:pt x="1503787" y="0"/>
              </a:moveTo>
              <a:lnTo>
                <a:pt x="1503787" y="325137"/>
              </a:lnTo>
              <a:lnTo>
                <a:pt x="0" y="325137"/>
              </a:lnTo>
              <a:lnTo>
                <a:pt x="0" y="4771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3A683-0830-4D8A-9A15-6A0F13492388}">
      <dsp:nvSpPr>
        <dsp:cNvPr id="0" name=""/>
        <dsp:cNvSpPr/>
      </dsp:nvSpPr>
      <dsp:spPr>
        <a:xfrm>
          <a:off x="3845151" y="4022"/>
          <a:ext cx="1640495" cy="10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BED85-E5F7-4D68-BC00-86D4611E2BCB}">
      <dsp:nvSpPr>
        <dsp:cNvPr id="0" name=""/>
        <dsp:cNvSpPr/>
      </dsp:nvSpPr>
      <dsp:spPr>
        <a:xfrm>
          <a:off x="4027428" y="177185"/>
          <a:ext cx="1640495" cy="10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לשונות פסולות</a:t>
          </a:r>
        </a:p>
      </dsp:txBody>
      <dsp:txXfrm>
        <a:off x="4057939" y="207696"/>
        <a:ext cx="1579473" cy="980692"/>
      </dsp:txXfrm>
    </dsp:sp>
    <dsp:sp modelId="{F169ED20-C6B0-4CD3-8E42-79D844B0F9A1}">
      <dsp:nvSpPr>
        <dsp:cNvPr id="0" name=""/>
        <dsp:cNvSpPr/>
      </dsp:nvSpPr>
      <dsp:spPr>
        <a:xfrm>
          <a:off x="2341364" y="1522847"/>
          <a:ext cx="1640495" cy="10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48FC2-7466-4BEE-8556-6E3DA614D5CB}">
      <dsp:nvSpPr>
        <dsp:cNvPr id="0" name=""/>
        <dsp:cNvSpPr/>
      </dsp:nvSpPr>
      <dsp:spPr>
        <a:xfrm>
          <a:off x="2523641" y="1696010"/>
          <a:ext cx="1640495" cy="10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פסולות כשהם לבד</a:t>
          </a:r>
        </a:p>
      </dsp:txBody>
      <dsp:txXfrm>
        <a:off x="2554152" y="1726521"/>
        <a:ext cx="1579473" cy="980692"/>
      </dsp:txXfrm>
    </dsp:sp>
    <dsp:sp modelId="{4D9A00DD-D0A1-4B2B-B667-6C86888428E2}">
      <dsp:nvSpPr>
        <dsp:cNvPr id="0" name=""/>
        <dsp:cNvSpPr/>
      </dsp:nvSpPr>
      <dsp:spPr>
        <a:xfrm>
          <a:off x="2341364" y="3041672"/>
          <a:ext cx="1640495" cy="10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EFA7D-3EE9-493E-B29A-4D38DFA6507F}">
      <dsp:nvSpPr>
        <dsp:cNvPr id="0" name=""/>
        <dsp:cNvSpPr/>
      </dsp:nvSpPr>
      <dsp:spPr>
        <a:xfrm>
          <a:off x="2523641" y="3214836"/>
          <a:ext cx="1640495" cy="10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תלמיד הרשב"א</a:t>
          </a:r>
        </a:p>
      </dsp:txBody>
      <dsp:txXfrm>
        <a:off x="2554152" y="3245347"/>
        <a:ext cx="1579473" cy="980692"/>
      </dsp:txXfrm>
    </dsp:sp>
    <dsp:sp modelId="{DA57BB7B-84E2-4DCA-883C-E53884EE1BFF}">
      <dsp:nvSpPr>
        <dsp:cNvPr id="0" name=""/>
        <dsp:cNvSpPr/>
      </dsp:nvSpPr>
      <dsp:spPr>
        <a:xfrm>
          <a:off x="5348938" y="1522847"/>
          <a:ext cx="1640495" cy="10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266F6-8B5F-4EE1-A0C6-C69B5CCE6726}">
      <dsp:nvSpPr>
        <dsp:cNvPr id="0" name=""/>
        <dsp:cNvSpPr/>
      </dsp:nvSpPr>
      <dsp:spPr>
        <a:xfrm>
          <a:off x="5531215" y="1696010"/>
          <a:ext cx="1640495" cy="10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פוסלים לעולם</a:t>
          </a:r>
        </a:p>
      </dsp:txBody>
      <dsp:txXfrm>
        <a:off x="5561726" y="1726521"/>
        <a:ext cx="1579473" cy="980692"/>
      </dsp:txXfrm>
    </dsp:sp>
    <dsp:sp modelId="{20FD2879-AAAA-469E-B359-5CE41AA4E4B1}">
      <dsp:nvSpPr>
        <dsp:cNvPr id="0" name=""/>
        <dsp:cNvSpPr/>
      </dsp:nvSpPr>
      <dsp:spPr>
        <a:xfrm>
          <a:off x="4346413" y="3041672"/>
          <a:ext cx="1640495" cy="10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276C9-3182-4D01-BE14-9439103EF1C0}">
      <dsp:nvSpPr>
        <dsp:cNvPr id="0" name=""/>
        <dsp:cNvSpPr/>
      </dsp:nvSpPr>
      <dsp:spPr>
        <a:xfrm>
          <a:off x="4528691" y="3214836"/>
          <a:ext cx="1640495" cy="10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אפילו עסוקים באותו ענין</a:t>
          </a:r>
        </a:p>
      </dsp:txBody>
      <dsp:txXfrm>
        <a:off x="4559202" y="3245347"/>
        <a:ext cx="1579473" cy="980692"/>
      </dsp:txXfrm>
    </dsp:sp>
    <dsp:sp modelId="{DC4F64C0-9F95-4239-A8F2-9A71F5A5B643}">
      <dsp:nvSpPr>
        <dsp:cNvPr id="0" name=""/>
        <dsp:cNvSpPr/>
      </dsp:nvSpPr>
      <dsp:spPr>
        <a:xfrm>
          <a:off x="4346413" y="4560497"/>
          <a:ext cx="1640495" cy="10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7649F-8D70-42D1-8870-0ABB68D0A672}">
      <dsp:nvSpPr>
        <dsp:cNvPr id="0" name=""/>
        <dsp:cNvSpPr/>
      </dsp:nvSpPr>
      <dsp:spPr>
        <a:xfrm>
          <a:off x="4528691" y="4733661"/>
          <a:ext cx="1640495" cy="10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 err="1"/>
            <a:t>רא"ש</a:t>
          </a:r>
          <a:r>
            <a:rPr lang="he-IL" sz="2000" kern="1200" dirty="0"/>
            <a:t>, ר"א מן ההר</a:t>
          </a:r>
        </a:p>
      </dsp:txBody>
      <dsp:txXfrm>
        <a:off x="4559202" y="4764172"/>
        <a:ext cx="1579473" cy="980692"/>
      </dsp:txXfrm>
    </dsp:sp>
    <dsp:sp modelId="{F4A7D976-B25F-44AD-BE3D-E9DF630D279D}">
      <dsp:nvSpPr>
        <dsp:cNvPr id="0" name=""/>
        <dsp:cNvSpPr/>
      </dsp:nvSpPr>
      <dsp:spPr>
        <a:xfrm>
          <a:off x="6351463" y="3041672"/>
          <a:ext cx="1640495" cy="10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C9C22-72E8-4826-A18E-2BE295CEB8D5}">
      <dsp:nvSpPr>
        <dsp:cNvPr id="0" name=""/>
        <dsp:cNvSpPr/>
      </dsp:nvSpPr>
      <dsp:spPr>
        <a:xfrm>
          <a:off x="6533740" y="3214836"/>
          <a:ext cx="1640495" cy="10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ואפילו אמר לשון כשר ביחד איתם</a:t>
          </a:r>
        </a:p>
      </dsp:txBody>
      <dsp:txXfrm>
        <a:off x="6564251" y="3245347"/>
        <a:ext cx="1579473" cy="980692"/>
      </dsp:txXfrm>
    </dsp:sp>
    <dsp:sp modelId="{53F3B155-E6A2-460D-97B6-2593BB736725}">
      <dsp:nvSpPr>
        <dsp:cNvPr id="0" name=""/>
        <dsp:cNvSpPr/>
      </dsp:nvSpPr>
      <dsp:spPr>
        <a:xfrm>
          <a:off x="6351463" y="4560497"/>
          <a:ext cx="1640495" cy="10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457D6-EB5A-4908-86F5-21C56A62D04A}">
      <dsp:nvSpPr>
        <dsp:cNvPr id="0" name=""/>
        <dsp:cNvSpPr/>
      </dsp:nvSpPr>
      <dsp:spPr>
        <a:xfrm>
          <a:off x="6533740" y="4733661"/>
          <a:ext cx="1640495" cy="10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ספק המקנה </a:t>
          </a:r>
        </a:p>
      </dsp:txBody>
      <dsp:txXfrm>
        <a:off x="6564251" y="4764172"/>
        <a:ext cx="1579473" cy="980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F6D1A-D5E4-40B6-95AA-4375CF7786E0}">
      <dsp:nvSpPr>
        <dsp:cNvPr id="0" name=""/>
        <dsp:cNvSpPr/>
      </dsp:nvSpPr>
      <dsp:spPr>
        <a:xfrm>
          <a:off x="260251" y="1633049"/>
          <a:ext cx="3875853" cy="127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Messing around with</a:t>
          </a:r>
          <a:br>
            <a:rPr lang="en-US" sz="3400" kern="1200" dirty="0"/>
          </a:br>
          <a:r>
            <a:rPr lang="en-US" sz="3400" kern="1200" dirty="0"/>
            <a:t> </a:t>
          </a:r>
          <a:r>
            <a:rPr lang="he-IL" sz="3400" kern="1200" dirty="0"/>
            <a:t>לשון קידושין</a:t>
          </a:r>
        </a:p>
      </dsp:txBody>
      <dsp:txXfrm>
        <a:off x="260251" y="1633049"/>
        <a:ext cx="3875853" cy="1277269"/>
      </dsp:txXfrm>
    </dsp:sp>
    <dsp:sp modelId="{9BA44BA8-4684-4644-8937-313769D4D063}">
      <dsp:nvSpPr>
        <dsp:cNvPr id="0" name=""/>
        <dsp:cNvSpPr/>
      </dsp:nvSpPr>
      <dsp:spPr>
        <a:xfrm>
          <a:off x="255847" y="1244583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95015-85CC-4203-B47A-3BFCB87B9E53}">
      <dsp:nvSpPr>
        <dsp:cNvPr id="0" name=""/>
        <dsp:cNvSpPr/>
      </dsp:nvSpPr>
      <dsp:spPr>
        <a:xfrm>
          <a:off x="471661" y="812954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532BA-04E4-4538-B2A7-4F04AEC9906E}">
      <dsp:nvSpPr>
        <dsp:cNvPr id="0" name=""/>
        <dsp:cNvSpPr/>
      </dsp:nvSpPr>
      <dsp:spPr>
        <a:xfrm>
          <a:off x="989616" y="899280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6DE8A-2F53-4762-BD30-46053D6A4B57}">
      <dsp:nvSpPr>
        <dsp:cNvPr id="0" name=""/>
        <dsp:cNvSpPr/>
      </dsp:nvSpPr>
      <dsp:spPr>
        <a:xfrm>
          <a:off x="1421245" y="424488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EA572-AA1A-4689-A196-A4751A9F08C3}">
      <dsp:nvSpPr>
        <dsp:cNvPr id="0" name=""/>
        <dsp:cNvSpPr/>
      </dsp:nvSpPr>
      <dsp:spPr>
        <a:xfrm>
          <a:off x="1982363" y="251836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58533-44F4-405B-96E8-39CAE5356F7B}">
      <dsp:nvSpPr>
        <dsp:cNvPr id="0" name=""/>
        <dsp:cNvSpPr/>
      </dsp:nvSpPr>
      <dsp:spPr>
        <a:xfrm>
          <a:off x="2672969" y="553976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884BD-3CCA-4AB7-95E5-567108CE6CB1}">
      <dsp:nvSpPr>
        <dsp:cNvPr id="0" name=""/>
        <dsp:cNvSpPr/>
      </dsp:nvSpPr>
      <dsp:spPr>
        <a:xfrm>
          <a:off x="3104598" y="769791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31488-DABA-434A-995C-8D5B8DE8A794}">
      <dsp:nvSpPr>
        <dsp:cNvPr id="0" name=""/>
        <dsp:cNvSpPr/>
      </dsp:nvSpPr>
      <dsp:spPr>
        <a:xfrm>
          <a:off x="3708879" y="1244583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E7CE3-8AB6-4782-AF39-498A72BB70EF}">
      <dsp:nvSpPr>
        <dsp:cNvPr id="0" name=""/>
        <dsp:cNvSpPr/>
      </dsp:nvSpPr>
      <dsp:spPr>
        <a:xfrm>
          <a:off x="3967857" y="1719375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BC539-599E-4C07-95AE-E63E9F4D4CC0}">
      <dsp:nvSpPr>
        <dsp:cNvPr id="0" name=""/>
        <dsp:cNvSpPr/>
      </dsp:nvSpPr>
      <dsp:spPr>
        <a:xfrm>
          <a:off x="1723385" y="812954"/>
          <a:ext cx="792788" cy="792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F0663-F157-4C48-82C4-C1C87EA228C6}">
      <dsp:nvSpPr>
        <dsp:cNvPr id="0" name=""/>
        <dsp:cNvSpPr/>
      </dsp:nvSpPr>
      <dsp:spPr>
        <a:xfrm>
          <a:off x="40032" y="2453144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89383-2398-435D-B6A5-47885FFBA70A}">
      <dsp:nvSpPr>
        <dsp:cNvPr id="0" name=""/>
        <dsp:cNvSpPr/>
      </dsp:nvSpPr>
      <dsp:spPr>
        <a:xfrm>
          <a:off x="299009" y="2841611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1BD29-40A7-4DEC-9D85-DB2114390D0E}">
      <dsp:nvSpPr>
        <dsp:cNvPr id="0" name=""/>
        <dsp:cNvSpPr/>
      </dsp:nvSpPr>
      <dsp:spPr>
        <a:xfrm>
          <a:off x="946453" y="3186914"/>
          <a:ext cx="704700" cy="704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6AA49-298C-4F42-AD11-A2A6C60A6F73}">
      <dsp:nvSpPr>
        <dsp:cNvPr id="0" name=""/>
        <dsp:cNvSpPr/>
      </dsp:nvSpPr>
      <dsp:spPr>
        <a:xfrm>
          <a:off x="1852874" y="3748032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0A045-48AB-4DC7-92F8-731D18FF949F}">
      <dsp:nvSpPr>
        <dsp:cNvPr id="0" name=""/>
        <dsp:cNvSpPr/>
      </dsp:nvSpPr>
      <dsp:spPr>
        <a:xfrm>
          <a:off x="2025526" y="3186914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4883B-B54E-42B7-B0E3-88B8CB1E5946}">
      <dsp:nvSpPr>
        <dsp:cNvPr id="0" name=""/>
        <dsp:cNvSpPr/>
      </dsp:nvSpPr>
      <dsp:spPr>
        <a:xfrm>
          <a:off x="2457155" y="3791195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717DA-08BD-471A-977B-9C2BA41F8E70}">
      <dsp:nvSpPr>
        <dsp:cNvPr id="0" name=""/>
        <dsp:cNvSpPr/>
      </dsp:nvSpPr>
      <dsp:spPr>
        <a:xfrm>
          <a:off x="2845621" y="3100588"/>
          <a:ext cx="704700" cy="704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D6B77C-A81D-421D-A789-C3B1A5444CF4}">
      <dsp:nvSpPr>
        <dsp:cNvPr id="0" name=""/>
        <dsp:cNvSpPr/>
      </dsp:nvSpPr>
      <dsp:spPr>
        <a:xfrm>
          <a:off x="3795205" y="2927936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1A6AB-0F13-4BB6-AD0B-908941C6F19B}">
      <dsp:nvSpPr>
        <dsp:cNvPr id="0" name=""/>
        <dsp:cNvSpPr/>
      </dsp:nvSpPr>
      <dsp:spPr>
        <a:xfrm>
          <a:off x="4279687" y="898562"/>
          <a:ext cx="1422853" cy="271638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6EF4A8-00C7-4F22-9F97-066618623F9B}">
      <dsp:nvSpPr>
        <dsp:cNvPr id="0" name=""/>
        <dsp:cNvSpPr/>
      </dsp:nvSpPr>
      <dsp:spPr>
        <a:xfrm>
          <a:off x="5443840" y="898562"/>
          <a:ext cx="1422853" cy="271638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604F4-1CCA-4A10-99B1-9E435F39741F}">
      <dsp:nvSpPr>
        <dsp:cNvPr id="0" name=""/>
        <dsp:cNvSpPr/>
      </dsp:nvSpPr>
      <dsp:spPr>
        <a:xfrm>
          <a:off x="7021913" y="674074"/>
          <a:ext cx="3298433" cy="3298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Bad Idea</a:t>
          </a:r>
          <a:br>
            <a:rPr lang="en-US" sz="3400" kern="1200" dirty="0"/>
          </a:br>
          <a:r>
            <a:rPr lang="en-US" sz="3400" kern="1200" dirty="0"/>
            <a:t>Don’t do it</a:t>
          </a:r>
          <a:endParaRPr lang="he-IL" sz="3400" kern="1200" dirty="0"/>
        </a:p>
      </dsp:txBody>
      <dsp:txXfrm>
        <a:off x="7504957" y="1157118"/>
        <a:ext cx="2332345" cy="2332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F6D1A-D5E4-40B6-95AA-4375CF7786E0}">
      <dsp:nvSpPr>
        <dsp:cNvPr id="0" name=""/>
        <dsp:cNvSpPr/>
      </dsp:nvSpPr>
      <dsp:spPr>
        <a:xfrm>
          <a:off x="260251" y="1633049"/>
          <a:ext cx="3875853" cy="127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Messing around with</a:t>
          </a:r>
          <a:br>
            <a:rPr lang="en-US" sz="3400" kern="1200" dirty="0"/>
          </a:br>
          <a:r>
            <a:rPr lang="en-US" sz="3400" kern="1200" dirty="0"/>
            <a:t> </a:t>
          </a:r>
          <a:r>
            <a:rPr lang="he-IL" sz="3400" kern="1200" dirty="0"/>
            <a:t>לשון קידושין</a:t>
          </a:r>
        </a:p>
      </dsp:txBody>
      <dsp:txXfrm>
        <a:off x="260251" y="1633049"/>
        <a:ext cx="3875853" cy="1277269"/>
      </dsp:txXfrm>
    </dsp:sp>
    <dsp:sp modelId="{9BA44BA8-4684-4644-8937-313769D4D063}">
      <dsp:nvSpPr>
        <dsp:cNvPr id="0" name=""/>
        <dsp:cNvSpPr/>
      </dsp:nvSpPr>
      <dsp:spPr>
        <a:xfrm>
          <a:off x="255847" y="1244583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95015-85CC-4203-B47A-3BFCB87B9E53}">
      <dsp:nvSpPr>
        <dsp:cNvPr id="0" name=""/>
        <dsp:cNvSpPr/>
      </dsp:nvSpPr>
      <dsp:spPr>
        <a:xfrm>
          <a:off x="471661" y="812954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532BA-04E4-4538-B2A7-4F04AEC9906E}">
      <dsp:nvSpPr>
        <dsp:cNvPr id="0" name=""/>
        <dsp:cNvSpPr/>
      </dsp:nvSpPr>
      <dsp:spPr>
        <a:xfrm>
          <a:off x="989616" y="899280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6DE8A-2F53-4762-BD30-46053D6A4B57}">
      <dsp:nvSpPr>
        <dsp:cNvPr id="0" name=""/>
        <dsp:cNvSpPr/>
      </dsp:nvSpPr>
      <dsp:spPr>
        <a:xfrm>
          <a:off x="1421245" y="424488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EA572-AA1A-4689-A196-A4751A9F08C3}">
      <dsp:nvSpPr>
        <dsp:cNvPr id="0" name=""/>
        <dsp:cNvSpPr/>
      </dsp:nvSpPr>
      <dsp:spPr>
        <a:xfrm>
          <a:off x="1982363" y="251836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58533-44F4-405B-96E8-39CAE5356F7B}">
      <dsp:nvSpPr>
        <dsp:cNvPr id="0" name=""/>
        <dsp:cNvSpPr/>
      </dsp:nvSpPr>
      <dsp:spPr>
        <a:xfrm>
          <a:off x="2672969" y="553976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884BD-3CCA-4AB7-95E5-567108CE6CB1}">
      <dsp:nvSpPr>
        <dsp:cNvPr id="0" name=""/>
        <dsp:cNvSpPr/>
      </dsp:nvSpPr>
      <dsp:spPr>
        <a:xfrm>
          <a:off x="3104598" y="769791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31488-DABA-434A-995C-8D5B8DE8A794}">
      <dsp:nvSpPr>
        <dsp:cNvPr id="0" name=""/>
        <dsp:cNvSpPr/>
      </dsp:nvSpPr>
      <dsp:spPr>
        <a:xfrm>
          <a:off x="3708879" y="1244583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E7CE3-8AB6-4782-AF39-498A72BB70EF}">
      <dsp:nvSpPr>
        <dsp:cNvPr id="0" name=""/>
        <dsp:cNvSpPr/>
      </dsp:nvSpPr>
      <dsp:spPr>
        <a:xfrm>
          <a:off x="3967857" y="1719375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BC539-599E-4C07-95AE-E63E9F4D4CC0}">
      <dsp:nvSpPr>
        <dsp:cNvPr id="0" name=""/>
        <dsp:cNvSpPr/>
      </dsp:nvSpPr>
      <dsp:spPr>
        <a:xfrm>
          <a:off x="1723385" y="812954"/>
          <a:ext cx="792788" cy="792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F0663-F157-4C48-82C4-C1C87EA228C6}">
      <dsp:nvSpPr>
        <dsp:cNvPr id="0" name=""/>
        <dsp:cNvSpPr/>
      </dsp:nvSpPr>
      <dsp:spPr>
        <a:xfrm>
          <a:off x="40032" y="2453144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89383-2398-435D-B6A5-47885FFBA70A}">
      <dsp:nvSpPr>
        <dsp:cNvPr id="0" name=""/>
        <dsp:cNvSpPr/>
      </dsp:nvSpPr>
      <dsp:spPr>
        <a:xfrm>
          <a:off x="299009" y="2841611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1BD29-40A7-4DEC-9D85-DB2114390D0E}">
      <dsp:nvSpPr>
        <dsp:cNvPr id="0" name=""/>
        <dsp:cNvSpPr/>
      </dsp:nvSpPr>
      <dsp:spPr>
        <a:xfrm>
          <a:off x="946453" y="3186914"/>
          <a:ext cx="704700" cy="704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6AA49-298C-4F42-AD11-A2A6C60A6F73}">
      <dsp:nvSpPr>
        <dsp:cNvPr id="0" name=""/>
        <dsp:cNvSpPr/>
      </dsp:nvSpPr>
      <dsp:spPr>
        <a:xfrm>
          <a:off x="1852874" y="3748032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0A045-48AB-4DC7-92F8-731D18FF949F}">
      <dsp:nvSpPr>
        <dsp:cNvPr id="0" name=""/>
        <dsp:cNvSpPr/>
      </dsp:nvSpPr>
      <dsp:spPr>
        <a:xfrm>
          <a:off x="2025526" y="3186914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4883B-B54E-42B7-B0E3-88B8CB1E5946}">
      <dsp:nvSpPr>
        <dsp:cNvPr id="0" name=""/>
        <dsp:cNvSpPr/>
      </dsp:nvSpPr>
      <dsp:spPr>
        <a:xfrm>
          <a:off x="2457155" y="3791195"/>
          <a:ext cx="308306" cy="308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717DA-08BD-471A-977B-9C2BA41F8E70}">
      <dsp:nvSpPr>
        <dsp:cNvPr id="0" name=""/>
        <dsp:cNvSpPr/>
      </dsp:nvSpPr>
      <dsp:spPr>
        <a:xfrm>
          <a:off x="2845621" y="3100588"/>
          <a:ext cx="704700" cy="704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D6B77C-A81D-421D-A789-C3B1A5444CF4}">
      <dsp:nvSpPr>
        <dsp:cNvPr id="0" name=""/>
        <dsp:cNvSpPr/>
      </dsp:nvSpPr>
      <dsp:spPr>
        <a:xfrm>
          <a:off x="3795205" y="2927936"/>
          <a:ext cx="484481" cy="484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1A6AB-0F13-4BB6-AD0B-908941C6F19B}">
      <dsp:nvSpPr>
        <dsp:cNvPr id="0" name=""/>
        <dsp:cNvSpPr/>
      </dsp:nvSpPr>
      <dsp:spPr>
        <a:xfrm>
          <a:off x="4279687" y="898562"/>
          <a:ext cx="1422853" cy="271638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6EF4A8-00C7-4F22-9F97-066618623F9B}">
      <dsp:nvSpPr>
        <dsp:cNvPr id="0" name=""/>
        <dsp:cNvSpPr/>
      </dsp:nvSpPr>
      <dsp:spPr>
        <a:xfrm>
          <a:off x="5443840" y="898562"/>
          <a:ext cx="1422853" cy="271638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604F4-1CCA-4A10-99B1-9E435F39741F}">
      <dsp:nvSpPr>
        <dsp:cNvPr id="0" name=""/>
        <dsp:cNvSpPr/>
      </dsp:nvSpPr>
      <dsp:spPr>
        <a:xfrm>
          <a:off x="7021913" y="674074"/>
          <a:ext cx="3298433" cy="3298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Bad Idea</a:t>
          </a:r>
          <a:br>
            <a:rPr lang="en-US" sz="3400" kern="1200" dirty="0"/>
          </a:br>
          <a:r>
            <a:rPr lang="en-US" sz="3400" kern="1200" dirty="0"/>
            <a:t>Don’t do it</a:t>
          </a:r>
          <a:endParaRPr lang="he-IL" sz="3400" kern="1200" dirty="0"/>
        </a:p>
      </dsp:txBody>
      <dsp:txXfrm>
        <a:off x="7504957" y="1157118"/>
        <a:ext cx="2332345" cy="23323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DD43D-6CD4-48C5-986A-203D2ED7D91B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E4FB-173F-431E-BE18-26F7C74C7A3C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D0E8C-E7C0-4B4C-A581-9A343647EDA3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627CA-1252-4634-B5B8-CC7CD7E59B15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83CD5-82B9-4434-AD27-046B9DF839FE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F5F1B-6B3B-42DC-B214-D854D3873F6C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נשואתי</a:t>
          </a:r>
          <a:endParaRPr lang="he-IL" sz="1600" kern="1200" dirty="0"/>
        </a:p>
      </dsp:txBody>
      <dsp:txXfrm>
        <a:off x="4543458" y="209752"/>
        <a:ext cx="1615068" cy="1002793"/>
      </dsp:txXfrm>
    </dsp:sp>
    <dsp:sp modelId="{C3391948-7741-4DC9-B15D-9FCC1D99B4EC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B996C-CE47-4C8B-9965-66B33D551A36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אינו מקודשת- רמ"א, רשב"א</a:t>
          </a:r>
        </a:p>
      </dsp:txBody>
      <dsp:txXfrm>
        <a:off x="3518341" y="1762804"/>
        <a:ext cx="1615068" cy="1002793"/>
      </dsp:txXfrm>
    </dsp:sp>
    <dsp:sp modelId="{EE0EEACD-2C22-4EAB-991D-56E7391D4429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8BF62-6AAB-47AA-BE6B-CC0104DD09E0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?</a:t>
          </a:r>
        </a:p>
      </dsp:txBody>
      <dsp:txXfrm>
        <a:off x="3518341" y="3315857"/>
        <a:ext cx="1615068" cy="1002793"/>
      </dsp:txXfrm>
    </dsp:sp>
    <dsp:sp modelId="{B428F583-1556-4AD3-AC23-724BD219EA20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FDF8D-59C4-46E4-926F-E8014932D7F6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מקדושת- חלקת מחוקק, ב"ש</a:t>
          </a:r>
        </a:p>
      </dsp:txBody>
      <dsp:txXfrm>
        <a:off x="5568575" y="1762804"/>
        <a:ext cx="1615068" cy="1002793"/>
      </dsp:txXfrm>
    </dsp:sp>
    <dsp:sp modelId="{4B24F0C8-E532-48FD-B4A5-E67E1CB3813C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287A4-0E47-4A17-B084-B3A193AE5169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כיון שאמר משהוא שברור ממנו שהוא רוצה לקדשה</a:t>
          </a:r>
        </a:p>
      </dsp:txBody>
      <dsp:txXfrm>
        <a:off x="5568575" y="3315857"/>
        <a:ext cx="1615068" cy="10027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DD43D-6CD4-48C5-986A-203D2ED7D91B}">
      <dsp:nvSpPr>
        <dsp:cNvPr id="0" name=""/>
        <dsp:cNvSpPr/>
      </dsp:nvSpPr>
      <dsp:spPr>
        <a:xfrm>
          <a:off x="7169121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E4FB-173F-431E-BE18-26F7C74C7A3C}">
      <dsp:nvSpPr>
        <dsp:cNvPr id="0" name=""/>
        <dsp:cNvSpPr/>
      </dsp:nvSpPr>
      <dsp:spPr>
        <a:xfrm>
          <a:off x="5677166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537675" y="332464"/>
              </a:lnTo>
              <a:lnTo>
                <a:pt x="1537675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4E10E-9872-4E45-8113-F69A81DF750C}">
      <dsp:nvSpPr>
        <dsp:cNvPr id="0" name=""/>
        <dsp:cNvSpPr/>
      </dsp:nvSpPr>
      <dsp:spPr>
        <a:xfrm>
          <a:off x="4139490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D0E8C-E7C0-4B4C-A581-9A343647EDA3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627CA-1252-4634-B5B8-CC7CD7E59B15}">
      <dsp:nvSpPr>
        <dsp:cNvPr id="0" name=""/>
        <dsp:cNvSpPr/>
      </dsp:nvSpPr>
      <dsp:spPr>
        <a:xfrm>
          <a:off x="4139490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1537675" y="0"/>
              </a:moveTo>
              <a:lnTo>
                <a:pt x="1537675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83CD5-82B9-4434-AD27-046B9DF839FE}">
      <dsp:nvSpPr>
        <dsp:cNvPr id="0" name=""/>
        <dsp:cNvSpPr/>
      </dsp:nvSpPr>
      <dsp:spPr>
        <a:xfrm>
          <a:off x="4838433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F5F1B-6B3B-42DC-B214-D854D3873F6C}">
      <dsp:nvSpPr>
        <dsp:cNvPr id="0" name=""/>
        <dsp:cNvSpPr/>
      </dsp:nvSpPr>
      <dsp:spPr>
        <a:xfrm>
          <a:off x="5024818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נשואתי</a:t>
          </a:r>
          <a:endParaRPr lang="he-IL" sz="1600" kern="1200" dirty="0"/>
        </a:p>
      </dsp:txBody>
      <dsp:txXfrm>
        <a:off x="5056016" y="209752"/>
        <a:ext cx="1615068" cy="1002793"/>
      </dsp:txXfrm>
    </dsp:sp>
    <dsp:sp modelId="{C3391948-7741-4DC9-B15D-9FCC1D99B4EC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B996C-CE47-4C8B-9965-66B33D551A36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אינו מקודשת- רמ"א, רשב"א</a:t>
          </a:r>
        </a:p>
      </dsp:txBody>
      <dsp:txXfrm>
        <a:off x="3518341" y="1762804"/>
        <a:ext cx="1615068" cy="1002793"/>
      </dsp:txXfrm>
    </dsp:sp>
    <dsp:sp modelId="{EE0EEACD-2C22-4EAB-991D-56E7391D4429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8BF62-6AAB-47AA-BE6B-CC0104DD09E0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?</a:t>
          </a:r>
        </a:p>
      </dsp:txBody>
      <dsp:txXfrm>
        <a:off x="2493224" y="3315857"/>
        <a:ext cx="1615068" cy="1002793"/>
      </dsp:txXfrm>
    </dsp:sp>
    <dsp:sp modelId="{0F72B4AB-53D6-4D93-A1CF-3F80B248DAD8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41091-F3CB-4A68-A3F9-B84FFCAE2F33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מדין חסרון אמריה פורמלית</a:t>
          </a:r>
        </a:p>
      </dsp:txBody>
      <dsp:txXfrm>
        <a:off x="4543458" y="3315857"/>
        <a:ext cx="1615068" cy="1002793"/>
      </dsp:txXfrm>
    </dsp:sp>
    <dsp:sp modelId="{B428F583-1556-4AD3-AC23-724BD219EA20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FDF8D-59C4-46E4-926F-E8014932D7F6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מקדושת- חלקת מחוקק, ב"ש</a:t>
          </a:r>
        </a:p>
      </dsp:txBody>
      <dsp:txXfrm>
        <a:off x="6593692" y="1762804"/>
        <a:ext cx="1615068" cy="1002793"/>
      </dsp:txXfrm>
    </dsp:sp>
    <dsp:sp modelId="{4B24F0C8-E532-48FD-B4A5-E67E1CB3813C}">
      <dsp:nvSpPr>
        <dsp:cNvPr id="0" name=""/>
        <dsp:cNvSpPr/>
      </dsp:nvSpPr>
      <dsp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287A4-0E47-4A17-B084-B3A193AE5169}">
      <dsp:nvSpPr>
        <dsp:cNvPr id="0" name=""/>
        <dsp:cNvSpPr/>
      </dsp:nvSpPr>
      <dsp:spPr>
        <a:xfrm>
          <a:off x="656249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כיון שאמר משהוא שברור ממנו שהוא רוצה לקדשה</a:t>
          </a:r>
        </a:p>
      </dsp:txBody>
      <dsp:txXfrm>
        <a:off x="6593692" y="3315857"/>
        <a:ext cx="1615068" cy="100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DD43D-6CD4-48C5-986A-203D2ED7D91B}">
      <dsp:nvSpPr>
        <dsp:cNvPr id="0" name=""/>
        <dsp:cNvSpPr/>
      </dsp:nvSpPr>
      <dsp:spPr>
        <a:xfrm>
          <a:off x="6654252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E4FB-173F-431E-BE18-26F7C74C7A3C}">
      <dsp:nvSpPr>
        <dsp:cNvPr id="0" name=""/>
        <dsp:cNvSpPr/>
      </dsp:nvSpPr>
      <dsp:spPr>
        <a:xfrm>
          <a:off x="5566836" y="786204"/>
          <a:ext cx="1133135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133135" y="244997"/>
              </a:lnTo>
              <a:lnTo>
                <a:pt x="1133135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711FF-B2E5-41AA-848C-4324D7EB3DA8}">
      <dsp:nvSpPr>
        <dsp:cNvPr id="0" name=""/>
        <dsp:cNvSpPr/>
      </dsp:nvSpPr>
      <dsp:spPr>
        <a:xfrm>
          <a:off x="5143405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6CF07-7CB2-4962-B649-4EDB2C91E065}">
      <dsp:nvSpPr>
        <dsp:cNvPr id="0" name=""/>
        <dsp:cNvSpPr/>
      </dsp:nvSpPr>
      <dsp:spPr>
        <a:xfrm>
          <a:off x="4433701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D0E8C-E7C0-4B4C-A581-9A343647EDA3}">
      <dsp:nvSpPr>
        <dsp:cNvPr id="0" name=""/>
        <dsp:cNvSpPr/>
      </dsp:nvSpPr>
      <dsp:spPr>
        <a:xfrm>
          <a:off x="3678277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627CA-1252-4634-B5B8-CC7CD7E59B15}">
      <dsp:nvSpPr>
        <dsp:cNvPr id="0" name=""/>
        <dsp:cNvSpPr/>
      </dsp:nvSpPr>
      <dsp:spPr>
        <a:xfrm>
          <a:off x="4433701" y="786204"/>
          <a:ext cx="1133135" cy="359512"/>
        </a:xfrm>
        <a:custGeom>
          <a:avLst/>
          <a:gdLst/>
          <a:ahLst/>
          <a:cxnLst/>
          <a:rect l="0" t="0" r="0" b="0"/>
          <a:pathLst>
            <a:path>
              <a:moveTo>
                <a:pt x="1133135" y="0"/>
              </a:moveTo>
              <a:lnTo>
                <a:pt x="1133135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83CD5-82B9-4434-AD27-046B9DF839FE}">
      <dsp:nvSpPr>
        <dsp:cNvPr id="0" name=""/>
        <dsp:cNvSpPr/>
      </dsp:nvSpPr>
      <dsp:spPr>
        <a:xfrm>
          <a:off x="4948763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F5F1B-6B3B-42DC-B214-D854D3873F6C}">
      <dsp:nvSpPr>
        <dsp:cNvPr id="0" name=""/>
        <dsp:cNvSpPr/>
      </dsp:nvSpPr>
      <dsp:spPr>
        <a:xfrm>
          <a:off x="5086112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 err="1"/>
            <a:t>נשואתי</a:t>
          </a:r>
          <a:endParaRPr lang="he-IL" sz="1100" kern="1200" dirty="0"/>
        </a:p>
      </dsp:txBody>
      <dsp:txXfrm>
        <a:off x="5109102" y="154722"/>
        <a:ext cx="1190167" cy="738973"/>
      </dsp:txXfrm>
    </dsp:sp>
    <dsp:sp modelId="{C3391948-7741-4DC9-B15D-9FCC1D99B4EC}">
      <dsp:nvSpPr>
        <dsp:cNvPr id="0" name=""/>
        <dsp:cNvSpPr/>
      </dsp:nvSpPr>
      <dsp:spPr>
        <a:xfrm>
          <a:off x="3815627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B996C-CE47-4C8B-9965-66B33D551A36}">
      <dsp:nvSpPr>
        <dsp:cNvPr id="0" name=""/>
        <dsp:cNvSpPr/>
      </dsp:nvSpPr>
      <dsp:spPr>
        <a:xfrm>
          <a:off x="3952977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אינו מקודשת- רמ"א, רשב"א</a:t>
          </a:r>
        </a:p>
      </dsp:txBody>
      <dsp:txXfrm>
        <a:off x="3975967" y="1299189"/>
        <a:ext cx="1190167" cy="738973"/>
      </dsp:txXfrm>
    </dsp:sp>
    <dsp:sp modelId="{EE0EEACD-2C22-4EAB-991D-56E7391D4429}">
      <dsp:nvSpPr>
        <dsp:cNvPr id="0" name=""/>
        <dsp:cNvSpPr/>
      </dsp:nvSpPr>
      <dsp:spPr>
        <a:xfrm>
          <a:off x="3060203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8BF62-6AAB-47AA-BE6B-CC0104DD09E0}">
      <dsp:nvSpPr>
        <dsp:cNvPr id="0" name=""/>
        <dsp:cNvSpPr/>
      </dsp:nvSpPr>
      <dsp:spPr>
        <a:xfrm>
          <a:off x="3197553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?</a:t>
          </a:r>
        </a:p>
      </dsp:txBody>
      <dsp:txXfrm>
        <a:off x="3220543" y="2443656"/>
        <a:ext cx="1190167" cy="738973"/>
      </dsp:txXfrm>
    </dsp:sp>
    <dsp:sp modelId="{D2B47A1B-21FC-4CF9-B9E0-E4281A3967E0}">
      <dsp:nvSpPr>
        <dsp:cNvPr id="0" name=""/>
        <dsp:cNvSpPr/>
      </dsp:nvSpPr>
      <dsp:spPr>
        <a:xfrm>
          <a:off x="4571051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5EEF1-8D15-4DA3-8D17-B06D83812188}">
      <dsp:nvSpPr>
        <dsp:cNvPr id="0" name=""/>
        <dsp:cNvSpPr/>
      </dsp:nvSpPr>
      <dsp:spPr>
        <a:xfrm>
          <a:off x="470840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מדין חסרון אמריה פורמלית</a:t>
          </a:r>
        </a:p>
      </dsp:txBody>
      <dsp:txXfrm>
        <a:off x="4731390" y="2443656"/>
        <a:ext cx="1190167" cy="738973"/>
      </dsp:txXfrm>
    </dsp:sp>
    <dsp:sp modelId="{D256A119-7F22-4095-912D-9E73C2E711D1}">
      <dsp:nvSpPr>
        <dsp:cNvPr id="0" name=""/>
        <dsp:cNvSpPr/>
      </dsp:nvSpPr>
      <dsp:spPr>
        <a:xfrm>
          <a:off x="4571051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C58C4-F694-4BE7-AD07-5E9D77BEEAB7}">
      <dsp:nvSpPr>
        <dsp:cNvPr id="0" name=""/>
        <dsp:cNvSpPr/>
      </dsp:nvSpPr>
      <dsp:spPr>
        <a:xfrm>
          <a:off x="4708400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הלא הרשב"א עצמו חושב שאם ברור שנותן לשם אישות אין צורך באמירה? </a:t>
          </a:r>
        </a:p>
      </dsp:txBody>
      <dsp:txXfrm>
        <a:off x="4731390" y="3588123"/>
        <a:ext cx="1190167" cy="738973"/>
      </dsp:txXfrm>
    </dsp:sp>
    <dsp:sp modelId="{B428F583-1556-4AD3-AC23-724BD219EA20}">
      <dsp:nvSpPr>
        <dsp:cNvPr id="0" name=""/>
        <dsp:cNvSpPr/>
      </dsp:nvSpPr>
      <dsp:spPr>
        <a:xfrm>
          <a:off x="6081898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FDF8D-59C4-46E4-926F-E8014932D7F6}">
      <dsp:nvSpPr>
        <dsp:cNvPr id="0" name=""/>
        <dsp:cNvSpPr/>
      </dsp:nvSpPr>
      <dsp:spPr>
        <a:xfrm>
          <a:off x="6219248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/>
            <a:t>מקדושת- חלקת מחוקק, ב"ש</a:t>
          </a:r>
          <a:endParaRPr lang="he-IL" sz="1100" kern="1200" dirty="0"/>
        </a:p>
      </dsp:txBody>
      <dsp:txXfrm>
        <a:off x="6242238" y="1299189"/>
        <a:ext cx="1190167" cy="738973"/>
      </dsp:txXfrm>
    </dsp:sp>
    <dsp:sp modelId="{4B24F0C8-E532-48FD-B4A5-E67E1CB3813C}">
      <dsp:nvSpPr>
        <dsp:cNvPr id="0" name=""/>
        <dsp:cNvSpPr/>
      </dsp:nvSpPr>
      <dsp:spPr>
        <a:xfrm>
          <a:off x="6081898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287A4-0E47-4A17-B084-B3A193AE5169}">
      <dsp:nvSpPr>
        <dsp:cNvPr id="0" name=""/>
        <dsp:cNvSpPr/>
      </dsp:nvSpPr>
      <dsp:spPr>
        <a:xfrm>
          <a:off x="6219248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כיון שאמר משהוא שברור ממנו שהוא רוצה לקדשה</a:t>
          </a:r>
        </a:p>
      </dsp:txBody>
      <dsp:txXfrm>
        <a:off x="6242238" y="2443656"/>
        <a:ext cx="1190167" cy="7389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DD43D-6CD4-48C5-986A-203D2ED7D91B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E4FB-173F-431E-BE18-26F7C74C7A3C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D0E8C-E7C0-4B4C-A581-9A343647EDA3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627CA-1252-4634-B5B8-CC7CD7E59B15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83CD5-82B9-4434-AD27-046B9DF839FE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F5F1B-6B3B-42DC-B214-D854D3873F6C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 err="1"/>
            <a:t>נשואתי</a:t>
          </a:r>
          <a:endParaRPr lang="he-IL" sz="1600" kern="1200" dirty="0"/>
        </a:p>
      </dsp:txBody>
      <dsp:txXfrm>
        <a:off x="4543458" y="209752"/>
        <a:ext cx="1615068" cy="1002793"/>
      </dsp:txXfrm>
    </dsp:sp>
    <dsp:sp modelId="{C3391948-7741-4DC9-B15D-9FCC1D99B4EC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B996C-CE47-4C8B-9965-66B33D551A36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אינו מקודשת- רמ"א, רשב"א</a:t>
          </a:r>
        </a:p>
      </dsp:txBody>
      <dsp:txXfrm>
        <a:off x="3518341" y="1762804"/>
        <a:ext cx="1615068" cy="1002793"/>
      </dsp:txXfrm>
    </dsp:sp>
    <dsp:sp modelId="{EE0EEACD-2C22-4EAB-991D-56E7391D4429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8BF62-6AAB-47AA-BE6B-CC0104DD09E0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זה לא לשם קידושין אלא מפורש לשם </a:t>
          </a:r>
          <a:r>
            <a:rPr lang="he-IL" sz="1600" kern="1200" dirty="0" err="1"/>
            <a:t>נשואין</a:t>
          </a:r>
          <a:r>
            <a:rPr lang="he-IL" sz="1600" kern="1200" dirty="0"/>
            <a:t>, וזה לא </a:t>
          </a:r>
          <a:r>
            <a:rPr lang="he-IL" sz="1600" kern="1200" dirty="0" err="1"/>
            <a:t>נשואין</a:t>
          </a:r>
          <a:r>
            <a:rPr lang="he-IL" sz="1600" kern="1200" dirty="0"/>
            <a:t>!</a:t>
          </a:r>
        </a:p>
      </dsp:txBody>
      <dsp:txXfrm>
        <a:off x="3518341" y="3315857"/>
        <a:ext cx="1615068" cy="1002793"/>
      </dsp:txXfrm>
    </dsp:sp>
    <dsp:sp modelId="{B428F583-1556-4AD3-AC23-724BD219EA20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FDF8D-59C4-46E4-926F-E8014932D7F6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/>
            <a:t>מקדושת- חלקת מחוקק, ב"ש</a:t>
          </a:r>
          <a:endParaRPr lang="he-IL" sz="1600" kern="1200" dirty="0"/>
        </a:p>
      </dsp:txBody>
      <dsp:txXfrm>
        <a:off x="5568575" y="1762804"/>
        <a:ext cx="1615068" cy="1002793"/>
      </dsp:txXfrm>
    </dsp:sp>
    <dsp:sp modelId="{4B24F0C8-E532-48FD-B4A5-E67E1CB3813C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287A4-0E47-4A17-B084-B3A193AE5169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כיון שאמר משהוא שברור ממנו שהוא רוצה לקדשה</a:t>
          </a:r>
        </a:p>
      </dsp:txBody>
      <dsp:txXfrm>
        <a:off x="5568575" y="3315857"/>
        <a:ext cx="1615068" cy="10027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2B7D9-A839-4421-B64C-3917F2912FC2}">
      <dsp:nvSpPr>
        <dsp:cNvPr id="0" name=""/>
        <dsp:cNvSpPr/>
      </dsp:nvSpPr>
      <dsp:spPr>
        <a:xfrm>
          <a:off x="8194238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3FC66-919E-43A9-B72E-69CDA76BB7C6}">
      <dsp:nvSpPr>
        <dsp:cNvPr id="0" name=""/>
        <dsp:cNvSpPr/>
      </dsp:nvSpPr>
      <dsp:spPr>
        <a:xfrm>
          <a:off x="5164607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3075350" y="332464"/>
              </a:lnTo>
              <a:lnTo>
                <a:pt x="307535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46D00-36FA-4466-910F-7EDE3C48AE7B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CC155-BFF5-4B5A-8A7A-EB4061810F3A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E977E-677D-43C1-B189-F70341535C48}">
      <dsp:nvSpPr>
        <dsp:cNvPr id="0" name=""/>
        <dsp:cNvSpPr/>
      </dsp:nvSpPr>
      <dsp:spPr>
        <a:xfrm>
          <a:off x="2043536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20C36-99C4-46DC-AC60-B16E6EEE2DCF}">
      <dsp:nvSpPr>
        <dsp:cNvPr id="0" name=""/>
        <dsp:cNvSpPr/>
      </dsp:nvSpPr>
      <dsp:spPr>
        <a:xfrm>
          <a:off x="2089256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3075350" y="0"/>
              </a:moveTo>
              <a:lnTo>
                <a:pt x="3075350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83CD5-82B9-4434-AD27-046B9DF839FE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F5F1B-6B3B-42DC-B214-D854D3873F6C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Messing with the Formulation</a:t>
          </a:r>
          <a:endParaRPr lang="he-IL" sz="1400" kern="1200" dirty="0"/>
        </a:p>
      </dsp:txBody>
      <dsp:txXfrm>
        <a:off x="4543458" y="209752"/>
        <a:ext cx="1615068" cy="1002793"/>
      </dsp:txXfrm>
    </dsp:sp>
    <dsp:sp modelId="{ED622F4B-D0EC-42CB-AF0F-20A2B251070F}">
      <dsp:nvSpPr>
        <dsp:cNvPr id="0" name=""/>
        <dsp:cNvSpPr/>
      </dsp:nvSpPr>
      <dsp:spPr>
        <a:xfrm>
          <a:off x="1250524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C8F02-50A4-476F-8343-F7308116C955}">
      <dsp:nvSpPr>
        <dsp:cNvPr id="0" name=""/>
        <dsp:cNvSpPr/>
      </dsp:nvSpPr>
      <dsp:spPr>
        <a:xfrm>
          <a:off x="1436909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בירור </a:t>
          </a:r>
          <a:r>
            <a:rPr lang="en-US" sz="1400" kern="1200" dirty="0"/>
            <a:t>issues</a:t>
          </a:r>
          <a:endParaRPr lang="he-IL" sz="1400" kern="1200" dirty="0"/>
        </a:p>
      </dsp:txBody>
      <dsp:txXfrm>
        <a:off x="1468107" y="1762804"/>
        <a:ext cx="1615068" cy="1002793"/>
      </dsp:txXfrm>
    </dsp:sp>
    <dsp:sp modelId="{DFFD3E56-2B7C-4322-9784-950914D1B82E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60809-83E2-4ADF-ADAD-4019555E5974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Especially vis a vis the witnesses</a:t>
          </a:r>
          <a:endParaRPr lang="he-IL" sz="1400" kern="1200" dirty="0"/>
        </a:p>
      </dsp:txBody>
      <dsp:txXfrm>
        <a:off x="1468107" y="3315857"/>
        <a:ext cx="1615068" cy="1002793"/>
      </dsp:txXfrm>
    </dsp:sp>
    <dsp:sp modelId="{07DC1281-7109-4A8F-8CB4-2C2FC3ACC663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2BB3C-0311-45CC-938C-A97E37FE5172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אמירה </a:t>
          </a:r>
          <a:r>
            <a:rPr lang="en-US" sz="1400" kern="1200" dirty="0"/>
            <a:t>issues</a:t>
          </a:r>
          <a:endParaRPr lang="he-IL" sz="1400" kern="1200" dirty="0"/>
        </a:p>
      </dsp:txBody>
      <dsp:txXfrm>
        <a:off x="3518341" y="1762804"/>
        <a:ext cx="1615068" cy="1002793"/>
      </dsp:txXfrm>
    </dsp:sp>
    <dsp:sp modelId="{D41AE03F-4F1C-4FA4-B641-C828632F3D8E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5A9DE-9F76-468B-BC5B-00985BC7971E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כי </a:t>
          </a:r>
          <a:r>
            <a:rPr lang="he-IL" sz="1400" kern="1200" dirty="0" err="1"/>
            <a:t>יקח</a:t>
          </a:r>
          <a:r>
            <a:rPr lang="en-US" sz="1400" kern="1200" dirty="0"/>
            <a:t> issues </a:t>
          </a:r>
          <a:endParaRPr lang="he-IL" sz="1400" kern="1200" dirty="0"/>
        </a:p>
      </dsp:txBody>
      <dsp:txXfrm>
        <a:off x="5568575" y="1762804"/>
        <a:ext cx="1615068" cy="1002793"/>
      </dsp:txXfrm>
    </dsp:sp>
    <dsp:sp modelId="{FCFF9664-6D49-4431-9492-F04BFCA7274C}">
      <dsp:nvSpPr>
        <dsp:cNvPr id="0" name=""/>
        <dsp:cNvSpPr/>
      </dsp:nvSpPr>
      <dsp:spPr>
        <a:xfrm>
          <a:off x="7401226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F94CB-2E0B-47AF-BAAC-57B17691B26A}">
      <dsp:nvSpPr>
        <dsp:cNvPr id="0" name=""/>
        <dsp:cNvSpPr/>
      </dsp:nvSpPr>
      <dsp:spPr>
        <a:xfrm>
          <a:off x="7587611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Wrong Mechanics</a:t>
          </a:r>
          <a:endParaRPr lang="he-IL" sz="1400" kern="1200" dirty="0"/>
        </a:p>
      </dsp:txBody>
      <dsp:txXfrm>
        <a:off x="7618809" y="1762804"/>
        <a:ext cx="1615068" cy="1002793"/>
      </dsp:txXfrm>
    </dsp:sp>
    <dsp:sp modelId="{FDABD0D4-3452-4A56-869D-02A2750E06AA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5F69A-EC60-48C8-88B8-F842305A615E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Trying to do something that isn’t the mechanism of kiddushin</a:t>
          </a:r>
          <a:endParaRPr lang="he-IL" sz="1400" kern="1200" dirty="0"/>
        </a:p>
      </dsp:txBody>
      <dsp:txXfrm>
        <a:off x="7618809" y="3315857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A7C48-925B-4923-95EB-2EF83DD4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F3908-5A2F-4178-A88F-76B844C6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05F33-BD86-47BB-A09F-95287A0D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423A-4F08-40B8-ACA6-3217DF65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73BC-7DA4-4CEA-B222-9D5A579EC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999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1720F-245C-4842-B989-DC13EB09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FEFF2-E2E8-448B-BB87-AC9831FD8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49E93-CB2E-49B1-935B-B599517D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66B7F-51B0-44F5-9270-B4CD4C95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291-A79E-4110-BC55-D488ED46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331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3DA13-6073-4AFF-B04C-CC963DC64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7B9EE-CEB9-4B9B-91CF-542E652CC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F0B9F-269D-4FAB-9A38-55174EF7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3F9C2-C0D0-45A3-AE39-470CFA8D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A6EAD-09DD-48A2-B434-CF559B49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276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9CF8E-DCAA-4711-A6A1-ACCFE1DCF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0F4B-DAC1-4355-9FB8-7FB5F334B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831E9-511F-4515-90A7-EAD7B814A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66512-D676-46E5-A724-9EBB0019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864C7-1995-4FAA-BCAB-CB6C5871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270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69E37-094C-4387-A25B-6608686A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CB7DD-8BF0-476B-9B5E-AEFC55694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860CF-B144-4E73-8599-628C178E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E3363-FC0D-453F-B481-334DA321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9339-8ABF-4463-A5FF-BC728AB8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44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6ED8-B041-485E-8656-4791FDA6E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4AEFE-D24C-446A-A44D-6277B0698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CF7DB-D2A3-4B94-AF46-57A774169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A122C-528C-496B-A219-C6368B84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69276-5BEC-45A8-B066-C196040F7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F0827-090F-48F5-958A-E0D03B89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027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6936-03FB-4BD9-BCE6-7BAD638D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B9A8D-68E3-4DC8-996B-3BB97EA4F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19A13-5A48-4861-818D-502B22B6C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DD6BD-AED3-4348-B05D-6E9098B9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157E33-A1E8-471B-B856-3B45D87F3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D931B8-D279-4E29-A130-9C4F6732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3DC95-1A36-4DB7-9EC0-83CB38CD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4E9BF-6EFA-483F-9E38-033E67DD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6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E3772-0BA6-4C68-991A-F0466C05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3F4AC-A356-4D77-8DA1-3E674BE5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A8FA3-D7EC-4265-9BAD-AB135139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193FB-D59B-4917-B52F-5F8FBDB6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093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41A075-0393-47BC-9C00-2E94D8BE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903EB-2DAA-4C28-8642-C048DB54D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2E2CF1-BA7F-4E58-ADB1-C2988081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763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0A6F-C6BB-4F12-828A-4C650FB1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C4E53-A33E-4D13-844D-39C8FC196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D587B-4DFD-40B6-A1F1-374CDBD85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A05F0-D89D-4C9C-9FAA-44B46627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8F626-A387-420A-A33E-8EF54164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F085C-D654-4A7A-AF13-DF989CB9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212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A9934-A267-4DCD-BC38-CCC8CDE5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E7B0B-E4FC-4B75-96BA-C4BF5955C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42F0A-6CBA-4852-A818-CFD9EACC3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D50EC-A553-4A2D-86A9-CC8C744C6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1B6DA-4A75-49DB-A4D1-057EFB95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FA3CF-BA7A-4F8D-AB27-5BF0A266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079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1D43C2-34E0-4FB5-B2E7-8DD224B7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582F8-CD9A-46C9-9F99-3E3CCBF5B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5CF7-74DC-43B2-85F6-1E5DF7748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0B21D-EECD-47C4-90E0-7C7D2AA07C6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610B7-9253-4AE0-9B18-F2D9E3580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4FDB-22CD-49B5-9DE9-24F4B4043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E075-80FE-474B-AB4A-C9168CA201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986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3219-C8BB-41D7-BF23-ABE516D563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לשונות קידושין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EBC37-F1E5-4AF8-98A6-3A75CADAAA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2828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0AF4-BE04-447B-97F6-94E4C0FB0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"בשביל אהבה וחבה"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B5FBE-FFF2-482F-A06E-A22B2CDD1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בית שמואל סימן </a:t>
            </a:r>
            <a:r>
              <a:rPr lang="he-IL" dirty="0" err="1"/>
              <a:t>כז</a:t>
            </a:r>
            <a:r>
              <a:rPr lang="he-IL" dirty="0"/>
              <a:t> </a:t>
            </a:r>
            <a:r>
              <a:rPr lang="he-IL" dirty="0" err="1"/>
              <a:t>ס"ק</a:t>
            </a:r>
            <a:r>
              <a:rPr lang="he-IL" dirty="0"/>
              <a:t> י </a:t>
            </a:r>
          </a:p>
          <a:p>
            <a:pPr marL="0" indent="0" algn="r" rtl="1">
              <a:buNone/>
            </a:pPr>
            <a:r>
              <a:rPr lang="he-IL" dirty="0"/>
              <a:t>בשביל אהבה וחבה וכו' - כלומר לשון שאמר בשביל אהבה וחבה הוי כאלו אמר ע"מ שתהי' אהבה וחבה בינינו ולא גרע מאומר מיוחדת לי ואם היה דעת שניהם לשם קידושין </a:t>
            </a:r>
            <a:r>
              <a:rPr lang="he-IL" dirty="0" err="1"/>
              <a:t>צריכ</a:t>
            </a:r>
            <a:r>
              <a:rPr lang="he-IL" dirty="0"/>
              <a:t>' גט כ"כ המרדכי, </a:t>
            </a:r>
            <a:r>
              <a:rPr lang="he-IL" b="1" dirty="0"/>
              <a:t>ונראה </a:t>
            </a:r>
            <a:r>
              <a:rPr lang="he-IL" b="1" dirty="0" err="1"/>
              <a:t>דכוונתו</a:t>
            </a:r>
            <a:r>
              <a:rPr lang="he-IL" b="1" dirty="0"/>
              <a:t> אפילו אם היה מדבר עמה מעסקי קידושין אף על גב דאינו משמעות למלאכה </a:t>
            </a:r>
            <a:r>
              <a:rPr lang="he-IL" dirty="0"/>
              <a:t>מ"מ כיון שאמר בשביל אהבה ולא אמר שתהא אהבה ביניהם הוי כאלו אמר שהוא נותן לה בשביל אהבה שכבר ביניהם מ"ה </a:t>
            </a:r>
            <a:r>
              <a:rPr lang="he-IL" b="1" dirty="0"/>
              <a:t>לא הוי אלא ספק קידושין </a:t>
            </a:r>
            <a:r>
              <a:rPr lang="he-IL" dirty="0"/>
              <a:t>אפילו אם היה מדבר עמה מעסקי קידושין </a:t>
            </a:r>
            <a:r>
              <a:rPr lang="he-IL" dirty="0" err="1"/>
              <a:t>ול"ד</a:t>
            </a:r>
            <a:r>
              <a:rPr lang="he-IL" dirty="0"/>
              <a:t> לאומר הרי את </a:t>
            </a:r>
            <a:r>
              <a:rPr lang="he-IL" dirty="0" err="1"/>
              <a:t>נשואתי</a:t>
            </a:r>
            <a:r>
              <a:rPr lang="he-IL" dirty="0"/>
              <a:t> שכתבתי בסמוך אם היה מדבר עמה מעסקי קידושין </a:t>
            </a:r>
            <a:r>
              <a:rPr lang="he-IL" dirty="0" err="1"/>
              <a:t>דהיא</a:t>
            </a:r>
            <a:r>
              <a:rPr lang="he-IL" dirty="0"/>
              <a:t> מקודשת בוודאי: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39626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AE01-77B4-471C-B48C-88E12FF9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7FF5265-2FF7-47B6-BC8E-7B8EEAFE8A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24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848BF-724D-47F7-A49D-C61119BF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"הרי את </a:t>
            </a:r>
            <a:r>
              <a:rPr lang="he-IL" dirty="0" err="1"/>
              <a:t>נשואתי</a:t>
            </a:r>
            <a:r>
              <a:rPr lang="he-IL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BFBE1-A4AC-412D-B8A3-CEC754C4D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שולחן ערוך אבן העזר הלכות קידושין סימן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סעיף ג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לה: הרי את מיועדת לי, מיוחדת לי, עזרתי, נגדי, צלעתי, </a:t>
            </a:r>
            <a:r>
              <a:rPr lang="he-IL" sz="18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סגורתי</a:t>
            </a:r>
            <a:r>
              <a:rPr lang="he-IL" sz="18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תחתי, עצורתי, </a:t>
            </a:r>
            <a:r>
              <a:rPr lang="he-IL" sz="18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תפוסתי</a:t>
            </a:r>
            <a:r>
              <a:rPr lang="he-IL" sz="18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הרי זו מקודשת בספק. </a:t>
            </a:r>
            <a:r>
              <a:rPr lang="he-IL" sz="180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הגה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וה"ה אם אמר: הרי את </a:t>
            </a:r>
            <a:r>
              <a:rPr lang="he-IL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חרופתי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1" i="1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אמר לה: הרי את </a:t>
            </a:r>
            <a:r>
              <a:rPr lang="he-IL" sz="1800" b="1" i="1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נשואתי</a:t>
            </a:r>
            <a:r>
              <a:rPr lang="he-IL" sz="1800" b="1" i="1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י"א שאינו כלום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והוא שיהיה מדבר עמה תחלה על עסקי קידושין, אבל אם אינו מדבר עמה תחלה על עסקי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חוששין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למלות אלו.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8036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E677A-477D-49D2-A6AF-CDB86E1A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הרי את </a:t>
            </a:r>
            <a:r>
              <a:rPr lang="he-IL" dirty="0" err="1"/>
              <a:t>נשואתי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D7DC6-A71D-47C6-9513-E01896F90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חלקת מחוקק סימן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(ה) הרי את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(הרב הוציא דין זה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מתשוב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הרשב"א הביאו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הב"י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סי' זה ריש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ג' וסיים הרשב"א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בטעמא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שאלו אומר הרי את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שמענו שתהא מקודשת דלא תקרא נשואה עד שתבעל או עד שתכנס לחופה עכ"ל) ומשמע מדברי הרב בהגה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דאפילו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היה מדבר עמה על עסקי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אינו כלום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בגמרא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ו' ע"א משמע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הני לישני הרי את מיועדת ומיוחדת וכו' לא הוי משמע למלאכה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דהוי מהני דהא אפי' לא אמר כלום מהני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למה אמר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לישני משמע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למלאכ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ולכך לא מהני ולמה לא אמר צלעתי תחתי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סגורתי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טפי משמע ל'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ויחוד מל'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ולכן לא מהני אפילו לא הוי ל' מלאכה אלא ש"מ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שמדברים בעסק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וצרכי זיווג ואח"כ אמר הרי את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פשיטא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דמהני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יהא לא אמר כלום ובכלל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אלא בהני לישנא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דמלאכה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משמע וא"כ גילה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אדעתו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שחזר מדבריו עכשיו ואינו חפץ לקדשה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והרשב"א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בתשובה הנ"ל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באינו מדבר על עסקי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וע"ז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דאין לשון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כמו הרי את אשתי ומאחר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נתן לה בשתיקה לא מהני גם ל' זה שאינו מורה 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מהני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דאינו מדבר עמה בתחילה על עסקי קידושין ועיין בב"ח: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325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0DD8-7117-4CBA-B053-9A8AD2FD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95939-AC0E-442C-B65C-2CB514EB6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שמואל סימן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כז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ס"ק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 </a:t>
            </a:r>
            <a:endParaRPr lang="he-IL" sz="24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 הרי את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נשואתי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וכו' - כתב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בתשו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רשב"א אם אמר הרי את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נשואתי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הוי כהרי את אשתי מיהו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דמ"מ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ספק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ומ"ש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הוי כהרי את אשתי היינו דלא הוי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ודאי ויש לדמו' לאומר אהבה וחיבה כמ"ש בסמוך וכ"כ בט"ז, וכל זה לא איירי אלא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כשלא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היה מדבר עמה מעסקי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אם היה מדבר עמה מעסקי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 מקודשת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וכ"כ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בחדושי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מהרי"ט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ובבדק הבית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דעד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כאן לא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קמבעיא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בש"ס אלא בלשונות דיש לפרש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למלאכ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או לשאר דבר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נשואתי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משמע לשום משמעות אחר א"כ אם היה מדבר עמה מעסקי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 מקודש'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וכ"כ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בח"מ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כמשמעות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הג"ה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זו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he-IL" sz="24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5453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BD92-C5A2-4769-A185-CA3BBE7B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הרי את </a:t>
            </a:r>
            <a:r>
              <a:rPr lang="he-IL" dirty="0" err="1"/>
              <a:t>נשואתי</a:t>
            </a:r>
            <a:endParaRPr lang="he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93FB70-1419-43D3-AA8F-D7031C672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921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200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BD92-C5A2-4769-A185-CA3BBE7B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הרי את </a:t>
            </a:r>
            <a:r>
              <a:rPr lang="he-IL" dirty="0" err="1"/>
              <a:t>נשואתי</a:t>
            </a:r>
            <a:endParaRPr lang="he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93FB70-1419-43D3-AA8F-D7031C672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7378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193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BD92-C5A2-4769-A185-CA3BBE7B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הרי את </a:t>
            </a:r>
            <a:r>
              <a:rPr lang="he-IL" dirty="0" err="1"/>
              <a:t>נשואתי</a:t>
            </a:r>
            <a:endParaRPr lang="he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93FB70-1419-43D3-AA8F-D7031C672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384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9217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BD92-C5A2-4769-A185-CA3BBE7B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הרי את </a:t>
            </a:r>
            <a:r>
              <a:rPr lang="he-IL" dirty="0" err="1"/>
              <a:t>נשואתי</a:t>
            </a:r>
            <a:endParaRPr lang="he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93FB70-1419-43D3-AA8F-D7031C672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3962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52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BD92-C5A2-4769-A185-CA3BBE7B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הרי את </a:t>
            </a:r>
            <a:r>
              <a:rPr lang="he-IL" dirty="0" err="1"/>
              <a:t>נשואתי</a:t>
            </a:r>
            <a:endParaRPr lang="he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93FB70-1419-43D3-AA8F-D7031C672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1395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22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026C3-4F7E-41A7-94E4-704E9404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לשונות פסולות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B30E0-D5FA-40BE-8FA7-E62B02E80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ה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שמואל: בקידושין, נתן לה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כסף, ואמר לה הרי את מקודשת, הרי את מאורסת הרי את (לי)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לאינתו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הרי זו מקודשת, הריני אישך, הריני בעליך, הריני ארוסיך - אין כאן בית מיחוש; וכן בגירושין, נתן לה ואמר לה הרי את משולחת, הרי את מגורשת, הרי את מותרת לכל אדם - הרי זו מגורשת, איני אישך, איני בעליך, איני ארוסיך - אין כאן בית מיחוש. אמר ליה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לאביי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דסבר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ידים שאין מוכיחות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ידים, והתנן: האומר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הרי זה נזיר;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בה, ודילמא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בתענית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ואמר שמואל: והוא שהיה נזיר עובר לפניו; טעמא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דנזיר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עובר לפניו, הא לאו הכי לא! הכא במאי עסקינן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לי. אי הכי, 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הני לישני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הכא כתיב: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עצמו,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כתיב: ושלחה - ולא שישלח את עצמו.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קידושין דף ה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בקידושין נתן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-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בגירושין נתן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נקט כי האי לישנא (נתן).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 את מקודשת -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גרסינן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 כאן בית מיחוש - אין כאן אפי' ספק קידושין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כתיב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עצמו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ודגירושין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כאן בית מיחוש אף לפוסלה לכהונה.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ידים שאין מוכיחות - בית יד אחיזת הדבר אף על פי שאינו מוכיח אחיזת לשון גמור כי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הרי את מקודשת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למאן.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ידים - ואמר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קדשה.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אהיה.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שהיה נזיר עובר לפניו - דודאי אהיה אף אני כזה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בעינן הוכחה.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בהו אין כאן בית מיחוש בין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דקידושין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דגירושין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1069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6549-11FD-4D59-BD19-E1E68C9D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בירור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3C1A5-BA8E-4609-AD88-2EDADC6AE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שולחן ערוך אבן העזר הלכות קידושין סימן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הגה: אמרה תחלה: קדשיני, וזרק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לתוך חיקה ואמר לה: הרי את מקודשת לי, וניערה בגדיה תוך כדי דיבור להשליך ממנה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ואומרת שלא כיוונה מתחלה רק לשחוק בעלמא, אפילו הכי הוי מקודשת (תשובת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מוהר"ם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סוף ספר נשים). ואין הולכים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אחר אומדנות והוכחות המוכיחות שלא כיוונה לשם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277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065D-FC76-453C-A405-932E1EE23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אפילו </a:t>
            </a:r>
            <a:r>
              <a:rPr lang="he-IL" dirty="0" err="1"/>
              <a:t>עסוקין</a:t>
            </a:r>
            <a:r>
              <a:rPr lang="he-IL" dirty="0"/>
              <a:t> באותו ענין- פוסל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E9BA3-005C-47C1-AE6F-F5FDE9ECD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תוס׳ ר"י הזקן (ר"א מן ההר)</a:t>
            </a:r>
            <a:endParaRPr lang="he-IL" sz="24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ואיכא מ"ד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שאינו מדבר עמה על עסקי קידושיה אבל מדבר על עסקי קידושיה קידושיו קידושין דלא גרע משתק… ומסתברא​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דמגרע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גרע​ שאילו שתק היה מובן שנתן כסף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לקנותה ועכשיו ביאר שנתן כסף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להקנות עצמו לה ואין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כלל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רא"ש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  א:ב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מיירי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מדבר עמה על עסקי גיטה וקידושי' ​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דהני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לישני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גריעי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מנתן לה בשתיקה​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8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5E1C-6802-436A-BD7C-99AE98096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דווקא אם לא </a:t>
            </a:r>
            <a:r>
              <a:rPr lang="he-IL" dirty="0" err="1"/>
              <a:t>עסוקין</a:t>
            </a:r>
            <a:r>
              <a:rPr lang="he-IL" dirty="0"/>
              <a:t> באותו ענין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72044-C583-4757-AC6D-7B9838D0D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תלמיד הרשב"א​ </a:t>
            </a:r>
          </a:p>
          <a:p>
            <a:pPr marL="0" indent="0" algn="r" rtl="1">
              <a:buNone/>
            </a:pPr>
            <a:r>
              <a:rPr lang="he-IL" dirty="0"/>
              <a:t>ואי מדבר עמה על עסקי </a:t>
            </a:r>
            <a:r>
              <a:rPr lang="he-IL" dirty="0" err="1"/>
              <a:t>קדושיה</a:t>
            </a:r>
            <a:r>
              <a:rPr lang="he-IL" dirty="0"/>
              <a:t> מי גרע משתיקה</a:t>
            </a:r>
          </a:p>
        </p:txBody>
      </p:sp>
    </p:spTree>
    <p:extLst>
      <p:ext uri="{BB962C8B-B14F-4D97-AF65-F5344CB8AC3E}">
        <p14:creationId xmlns:p14="http://schemas.microsoft.com/office/powerpoint/2010/main" val="353459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6B58D-3131-4B7B-8870-4CFDDAE7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להלכה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0245-51A5-4786-AE6D-B01FFB71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spcBef>
                <a:spcPts val="0"/>
              </a:spcBef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שו"ע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כז:ו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 הריני אישך הרי בעליך הריני ארוסיך אינו כלום אפי׳ היה מדבר עמה תחלה על עסקי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endParaRPr lang="he-IL" sz="2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buNone/>
            </a:pPr>
            <a:endParaRPr lang="he-I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פתחי תשובה על שולחן ערוך אבן העזר הלכות קידושין סימן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כז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סעיף ו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סעיף ו (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יט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אינו כלום אפילו היה מדבר - עיין בס'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המקנה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בק"א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שכ'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דאע"ג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דבהני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לישנא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דמספקא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להש"ס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אם אמר ב' לשונות ביחד לא מהני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כמש"ל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ס"ק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ז' בשמו) מ"מ הכא בדין זה אם אמר הרי את אשתי ואני אישך אף על גב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דס"ל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להרא"ש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מהני במדבר תחלה על עסקי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אם אמר בשעת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הרי את אשתי ואני אישך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דמהני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ומ"מ נראה דהוי רק ספק קידושין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דטעמא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דהרא"ש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דלא מהני במדבר לאו משום דהוי חזרה כשאומר אני אישך אלא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דהתורה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הקפידה שתהיה היא קנויה לו ולא הוא לה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משא"כ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כשמשוה אותם ביחד אין זה ל'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וא"כ ה"ה בשעת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ומטעם זה נראה מ"ש בהגה בסמוך בהרי את חמי אינו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והטעם הביא הח"מ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אמרה תורה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ולפמ"ש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עוד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דבהרי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חמי אינו ניכר שבתו קנויה לו יותר ממה שהוא קנוי לבתו והתורה אמרה כי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שיהיה ניכר שהיא קנויה לו וצ"ע עכ"ד: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092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F8C21E-4172-45D3-9713-17BB1456D1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389080"/>
              </p:ext>
            </p:extLst>
          </p:nvPr>
        </p:nvGraphicFramePr>
        <p:xfrm>
          <a:off x="838200" y="397565"/>
          <a:ext cx="10515600" cy="577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79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AE01-77B4-471C-B48C-88E12FF9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7FF5265-2FF7-47B6-BC8E-7B8EEAFE8A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3825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576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64B0-02BD-41F2-BEBF-BDF04F29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82EE1-BBCD-4D70-9CFE-402FB1998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קידושין ו. </a:t>
            </a: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ת"ר: הרי את אשתי, הרי את ארוסתי הרי את קנויה לי - מקודשת; הרי את שלי, הרי את ברשותי, הרי את זקוקה לי - מקודשת.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וליתנינהו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כולהו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כחדא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תנא, תלת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וגרסינהו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מיוחדת לי, מהו? מיועדת לי, מהו? עזרתי, מהו?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נגדתי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מהו? עצורתי, מהו? צלעתי, מהו?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סגורתי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מהו? תחתי, מהו?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תפושתי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מהו? לקוחתי, מהו?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פשוט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האומר לקוחתי - הרי זו מקודשת, משום שנאמר: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חרופתי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מהו? ת"ש,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האומר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חרופתי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מקודשת, שכן ביהודה קורין לארוסה חרופה. ויהודה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האומר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חרופתי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מקודשת, שנאמר: והיא שפחה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נחרפת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לאיש; ועוד, ביהודה קורין לארוסה חרופה, ויהודה ועוד לקרא? אלא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האומר חרופה ביהודה - מקודשת, שכן ביהודה קורין לארוסה חרופה. במאי עסקינן?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מדבר עמה על עסקי גיטה וקידושיה, מנא ידעה 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לה? ואלא במדבר עמה על עסקי גיטה וקידושיה, אף על גב דלא אמר לה נמי! דתנן: היה מדבר עם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עסקי גיטה וקידושיה, ונתן לה גיטה וקידושיה ולא פירש, ר' יוסי אומר דיו, ר' יהודה אומר: צריך לפרש; ואמר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שמואל: הלכה כר' יוסי! אמרי: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לעולם במדבר עמה על עסקי גיטה וקידושיה, ואי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דיהיב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ושתיק הכי נמי, הכא במאי עסקינן -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דיהב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ואמר לה בהני לישני,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קא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ליה: הני לישני לקידושי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לה, או דילמא למלאכה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לה? תיקו.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153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848BF-724D-47F7-A49D-C61119BF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BFBE1-A4AC-412D-B8A3-CEC754C4D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שולחן ערוך אבן העזר הלכות קידושין סימן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סעיף ג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לה: הרי את מיועדת לי, מיוחדת לי, עזרתי, נגדי, צלעתי,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סגורתי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תחתי, עצורתי,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תפוסתי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הרי זו מקודשת בספק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הגה: וה"ה אם אמר: הרי את </a:t>
            </a:r>
            <a:r>
              <a:rPr lang="he-IL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חרופתי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אבל אמר לה: הרי את </a:t>
            </a:r>
            <a:r>
              <a:rPr lang="he-IL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נשואתי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י"א שאינו כלום.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והוא שיהיה מדבר עמה תחלה על עסקי קידושין, אבל אם אינו מדבר עמה תחלה על עסקי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חוששין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למלות אלו.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r" rtl="1">
              <a:buNone/>
            </a:pP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הגה: מי שאמר לאשה שנותן לה</a:t>
            </a:r>
            <a:r>
              <a:rPr lang="he-IL" sz="1800" b="1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בשביל אהבה וחבה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חוששין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לקדושין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כי שמא אמר שנותן לה שיהיה אהבה וחבה ביניהם, </a:t>
            </a:r>
            <a:r>
              <a:rPr lang="he-IL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והוי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כאלו אמר לה: מיועדת לי או מיוחדת לי (תשובת </a:t>
            </a:r>
            <a:r>
              <a:rPr lang="he-IL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</a:t>
            </a:r>
            <a:r>
              <a:rPr lang="he-IL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סוף קידושין).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02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1886</Words>
  <Application>Microsoft Office PowerPoint</Application>
  <PresentationFormat>Widescreen</PresentationFormat>
  <Paragraphs>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לשונות קידושין</vt:lpstr>
      <vt:lpstr>לשונות פסולות</vt:lpstr>
      <vt:lpstr>אפילו עסוקין באותו ענין- פוסל</vt:lpstr>
      <vt:lpstr>דווקא אם לא עסוקין באותו ענין</vt:lpstr>
      <vt:lpstr>להלכה</vt:lpstr>
      <vt:lpstr>PowerPoint Presentation</vt:lpstr>
      <vt:lpstr>PowerPoint Presentation</vt:lpstr>
      <vt:lpstr>PowerPoint Presentation</vt:lpstr>
      <vt:lpstr>PowerPoint Presentation</vt:lpstr>
      <vt:lpstr>"בשביל אהבה וחבה"</vt:lpstr>
      <vt:lpstr>PowerPoint Presentation</vt:lpstr>
      <vt:lpstr>"הרי את נשואתי"</vt:lpstr>
      <vt:lpstr>הרי את נשואתי</vt:lpstr>
      <vt:lpstr>PowerPoint Presentation</vt:lpstr>
      <vt:lpstr>הרי את נשואתי</vt:lpstr>
      <vt:lpstr>הרי את נשואתי</vt:lpstr>
      <vt:lpstr>הרי את נשואתי</vt:lpstr>
      <vt:lpstr>הרי את נשואתי</vt:lpstr>
      <vt:lpstr>הרי את נשואתי</vt:lpstr>
      <vt:lpstr>בירור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לשונות קידושין</dc:title>
  <dc:creator>Avigdor Rosensweig</dc:creator>
  <cp:lastModifiedBy>Avigdor Rosensweig</cp:lastModifiedBy>
  <cp:revision>4</cp:revision>
  <dcterms:created xsi:type="dcterms:W3CDTF">2021-01-06T12:27:18Z</dcterms:created>
  <dcterms:modified xsi:type="dcterms:W3CDTF">2021-01-10T18:01:20Z</dcterms:modified>
</cp:coreProperties>
</file>